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Lst>
  <p:sldIdLst>
    <p:sldId id="256" r:id="rId3"/>
    <p:sldId id="257" r:id="rId4"/>
    <p:sldId id="258" r:id="rId5"/>
    <p:sldId id="259" r:id="rId6"/>
    <p:sldId id="260" r:id="rId7"/>
    <p:sldId id="265" r:id="rId8"/>
    <p:sldId id="264" r:id="rId9"/>
    <p:sldId id="263" r:id="rId10"/>
    <p:sldId id="266" r:id="rId11"/>
    <p:sldId id="267" r:id="rId12"/>
    <p:sldId id="268" r:id="rId13"/>
    <p:sldId id="269" r:id="rId14"/>
    <p:sldId id="270" r:id="rId15"/>
    <p:sldId id="271" r:id="rId16"/>
    <p:sldId id="272" r:id="rId17"/>
    <p:sldId id="274" r:id="rId18"/>
    <p:sldId id="277" r:id="rId19"/>
    <p:sldId id="278" r:id="rId20"/>
    <p:sldId id="296" r:id="rId21"/>
    <p:sldId id="280" r:id="rId22"/>
    <p:sldId id="281" r:id="rId23"/>
    <p:sldId id="282" r:id="rId24"/>
    <p:sldId id="283" r:id="rId25"/>
    <p:sldId id="285" r:id="rId26"/>
    <p:sldId id="288" r:id="rId27"/>
    <p:sldId id="300" r:id="rId28"/>
    <p:sldId id="302" r:id="rId29"/>
    <p:sldId id="303" r:id="rId30"/>
    <p:sldId id="304" r:id="rId31"/>
    <p:sldId id="305" r:id="rId32"/>
    <p:sldId id="306" r:id="rId33"/>
    <p:sldId id="299" r:id="rId34"/>
    <p:sldId id="286" r:id="rId35"/>
    <p:sldId id="290" r:id="rId36"/>
    <p:sldId id="297" r:id="rId37"/>
    <p:sldId id="298" r:id="rId38"/>
    <p:sldId id="291" r:id="rId39"/>
    <p:sldId id="294" r:id="rId40"/>
    <p:sldId id="293" r:id="rId41"/>
    <p:sldId id="29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755DA-191C-43D3-9D4E-72CCE05F463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MX"/>
        </a:p>
      </dgm:t>
    </dgm:pt>
    <dgm:pt modelId="{690ABA6A-B20B-4926-8F1A-1474368863FF}">
      <dgm:prSet phldrT="[Texto]" custT="1"/>
      <dgm:spPr/>
      <dgm:t>
        <a:bodyPr/>
        <a:lstStyle/>
        <a:p>
          <a:r>
            <a:rPr lang="es-ES" sz="4800" i="1" dirty="0" smtClean="0">
              <a:solidFill>
                <a:schemeClr val="tx1"/>
              </a:solidFill>
              <a:effectLst>
                <a:glow rad="101600">
                  <a:schemeClr val="bg1"/>
                </a:glow>
              </a:effectLst>
              <a:latin typeface="Britannic Bold" panose="020B0903060703020204" pitchFamily="34" charset="0"/>
            </a:rPr>
            <a:t>Objetivo General</a:t>
          </a:r>
          <a:endParaRPr lang="es-MX" sz="4800" i="1" dirty="0">
            <a:solidFill>
              <a:schemeClr val="tx1"/>
            </a:solidFill>
            <a:effectLst>
              <a:glow rad="101600">
                <a:schemeClr val="bg1"/>
              </a:glow>
            </a:effectLst>
            <a:latin typeface="Britannic Bold" panose="020B0903060703020204" pitchFamily="34" charset="0"/>
          </a:endParaRPr>
        </a:p>
      </dgm:t>
    </dgm:pt>
    <dgm:pt modelId="{0ED8262B-1A70-4EB9-98AD-262CF0AF7B14}" type="parTrans" cxnId="{032BAE0F-05A7-4FF7-96D5-1E2BBEAA4ED4}">
      <dgm:prSet/>
      <dgm:spPr/>
      <dgm:t>
        <a:bodyPr/>
        <a:lstStyle/>
        <a:p>
          <a:endParaRPr lang="es-MX"/>
        </a:p>
      </dgm:t>
    </dgm:pt>
    <dgm:pt modelId="{6A14FD5A-D3C7-48C4-B693-54B7A607702A}" type="sibTrans" cxnId="{032BAE0F-05A7-4FF7-96D5-1E2BBEAA4ED4}">
      <dgm:prSet/>
      <dgm:spPr/>
      <dgm:t>
        <a:bodyPr/>
        <a:lstStyle/>
        <a:p>
          <a:endParaRPr lang="es-MX"/>
        </a:p>
      </dgm:t>
    </dgm:pt>
    <dgm:pt modelId="{600E6413-6298-42A7-9432-3C658578C68B}">
      <dgm:prSet phldrT="[Texto]"/>
      <dgm:spPr/>
      <dgm:t>
        <a:bodyPr/>
        <a:lstStyle/>
        <a:p>
          <a:r>
            <a:rPr lang="es-EC" dirty="0" smtClean="0"/>
            <a:t>Analizar la influencia de los parámetros y lineamientos que comprende el Acuerdo Multipartes Ecuador–Unión Europea respecto a la exportación de langostino</a:t>
          </a:r>
          <a:endParaRPr lang="es-MX" dirty="0"/>
        </a:p>
      </dgm:t>
    </dgm:pt>
    <dgm:pt modelId="{CA7E6477-9D05-4F24-B2FA-9B31D237D83D}" type="parTrans" cxnId="{B542C004-12A4-4BD5-B33A-B1F5D14ACBAB}">
      <dgm:prSet/>
      <dgm:spPr/>
      <dgm:t>
        <a:bodyPr/>
        <a:lstStyle/>
        <a:p>
          <a:endParaRPr lang="es-MX"/>
        </a:p>
      </dgm:t>
    </dgm:pt>
    <dgm:pt modelId="{A7D12EBE-DD6B-4915-A761-1D47A7B60A07}" type="sibTrans" cxnId="{B542C004-12A4-4BD5-B33A-B1F5D14ACBAB}">
      <dgm:prSet/>
      <dgm:spPr/>
      <dgm:t>
        <a:bodyPr/>
        <a:lstStyle/>
        <a:p>
          <a:endParaRPr lang="es-MX"/>
        </a:p>
      </dgm:t>
    </dgm:pt>
    <dgm:pt modelId="{044DAAA2-933B-4359-963D-68BB2BBCCC7D}" type="pres">
      <dgm:prSet presAssocID="{B49755DA-191C-43D3-9D4E-72CCE05F463F}" presName="Name0" presStyleCnt="0">
        <dgm:presLayoutVars>
          <dgm:dir/>
          <dgm:animLvl val="lvl"/>
          <dgm:resizeHandles val="exact"/>
        </dgm:presLayoutVars>
      </dgm:prSet>
      <dgm:spPr/>
      <dgm:t>
        <a:bodyPr/>
        <a:lstStyle/>
        <a:p>
          <a:endParaRPr lang="es-MX"/>
        </a:p>
      </dgm:t>
    </dgm:pt>
    <dgm:pt modelId="{0FA9CF90-14FA-4A1E-B4A4-0071EDA0B618}" type="pres">
      <dgm:prSet presAssocID="{690ABA6A-B20B-4926-8F1A-1474368863FF}" presName="boxAndChildren" presStyleCnt="0"/>
      <dgm:spPr/>
    </dgm:pt>
    <dgm:pt modelId="{82DFDD11-BBA3-4E9B-9128-4EDBBBF39D05}" type="pres">
      <dgm:prSet presAssocID="{690ABA6A-B20B-4926-8F1A-1474368863FF}" presName="parentTextBox" presStyleLbl="node1" presStyleIdx="0" presStyleCnt="1"/>
      <dgm:spPr/>
      <dgm:t>
        <a:bodyPr/>
        <a:lstStyle/>
        <a:p>
          <a:endParaRPr lang="es-MX"/>
        </a:p>
      </dgm:t>
    </dgm:pt>
    <dgm:pt modelId="{899394AE-1859-46F8-BA53-5F7620E9ACB5}" type="pres">
      <dgm:prSet presAssocID="{690ABA6A-B20B-4926-8F1A-1474368863FF}" presName="entireBox" presStyleLbl="node1" presStyleIdx="0" presStyleCnt="1"/>
      <dgm:spPr/>
      <dgm:t>
        <a:bodyPr/>
        <a:lstStyle/>
        <a:p>
          <a:endParaRPr lang="es-MX"/>
        </a:p>
      </dgm:t>
    </dgm:pt>
    <dgm:pt modelId="{5F522B83-76F6-429B-954B-610D537D8700}" type="pres">
      <dgm:prSet presAssocID="{690ABA6A-B20B-4926-8F1A-1474368863FF}" presName="descendantBox" presStyleCnt="0"/>
      <dgm:spPr/>
    </dgm:pt>
    <dgm:pt modelId="{3370A84D-EAC1-429E-AF2E-8EE137288971}" type="pres">
      <dgm:prSet presAssocID="{600E6413-6298-42A7-9432-3C658578C68B}" presName="childTextBox" presStyleLbl="fgAccFollowNode1" presStyleIdx="0" presStyleCnt="1">
        <dgm:presLayoutVars>
          <dgm:bulletEnabled val="1"/>
        </dgm:presLayoutVars>
      </dgm:prSet>
      <dgm:spPr/>
      <dgm:t>
        <a:bodyPr/>
        <a:lstStyle/>
        <a:p>
          <a:endParaRPr lang="es-MX"/>
        </a:p>
      </dgm:t>
    </dgm:pt>
  </dgm:ptLst>
  <dgm:cxnLst>
    <dgm:cxn modelId="{B542C004-12A4-4BD5-B33A-B1F5D14ACBAB}" srcId="{690ABA6A-B20B-4926-8F1A-1474368863FF}" destId="{600E6413-6298-42A7-9432-3C658578C68B}" srcOrd="0" destOrd="0" parTransId="{CA7E6477-9D05-4F24-B2FA-9B31D237D83D}" sibTransId="{A7D12EBE-DD6B-4915-A761-1D47A7B60A07}"/>
    <dgm:cxn modelId="{F284E155-A345-41F0-A241-3EE3CD23467E}" type="presOf" srcId="{600E6413-6298-42A7-9432-3C658578C68B}" destId="{3370A84D-EAC1-429E-AF2E-8EE137288971}" srcOrd="0" destOrd="0" presId="urn:microsoft.com/office/officeart/2005/8/layout/process4"/>
    <dgm:cxn modelId="{2B189B11-D546-48F7-AE3E-66D4D97B8529}" type="presOf" srcId="{B49755DA-191C-43D3-9D4E-72CCE05F463F}" destId="{044DAAA2-933B-4359-963D-68BB2BBCCC7D}" srcOrd="0" destOrd="0" presId="urn:microsoft.com/office/officeart/2005/8/layout/process4"/>
    <dgm:cxn modelId="{6C875AD7-76A2-46A0-9849-EE3B673B8313}" type="presOf" srcId="{690ABA6A-B20B-4926-8F1A-1474368863FF}" destId="{899394AE-1859-46F8-BA53-5F7620E9ACB5}" srcOrd="1" destOrd="0" presId="urn:microsoft.com/office/officeart/2005/8/layout/process4"/>
    <dgm:cxn modelId="{032BAE0F-05A7-4FF7-96D5-1E2BBEAA4ED4}" srcId="{B49755DA-191C-43D3-9D4E-72CCE05F463F}" destId="{690ABA6A-B20B-4926-8F1A-1474368863FF}" srcOrd="0" destOrd="0" parTransId="{0ED8262B-1A70-4EB9-98AD-262CF0AF7B14}" sibTransId="{6A14FD5A-D3C7-48C4-B693-54B7A607702A}"/>
    <dgm:cxn modelId="{EC0BA788-F5A5-42D4-9EE1-E589D40A912A}" type="presOf" srcId="{690ABA6A-B20B-4926-8F1A-1474368863FF}" destId="{82DFDD11-BBA3-4E9B-9128-4EDBBBF39D05}" srcOrd="0" destOrd="0" presId="urn:microsoft.com/office/officeart/2005/8/layout/process4"/>
    <dgm:cxn modelId="{7F11F3E4-64CB-4370-8702-05A53A4D9C5E}" type="presParOf" srcId="{044DAAA2-933B-4359-963D-68BB2BBCCC7D}" destId="{0FA9CF90-14FA-4A1E-B4A4-0071EDA0B618}" srcOrd="0" destOrd="0" presId="urn:microsoft.com/office/officeart/2005/8/layout/process4"/>
    <dgm:cxn modelId="{4851A764-2144-496E-AFF8-DE7F85E521BE}" type="presParOf" srcId="{0FA9CF90-14FA-4A1E-B4A4-0071EDA0B618}" destId="{82DFDD11-BBA3-4E9B-9128-4EDBBBF39D05}" srcOrd="0" destOrd="0" presId="urn:microsoft.com/office/officeart/2005/8/layout/process4"/>
    <dgm:cxn modelId="{5AC4515F-A369-4947-9368-E30FDF0B854A}" type="presParOf" srcId="{0FA9CF90-14FA-4A1E-B4A4-0071EDA0B618}" destId="{899394AE-1859-46F8-BA53-5F7620E9ACB5}" srcOrd="1" destOrd="0" presId="urn:microsoft.com/office/officeart/2005/8/layout/process4"/>
    <dgm:cxn modelId="{AB0F75E0-47DD-40AF-883D-8B4ADA137325}" type="presParOf" srcId="{0FA9CF90-14FA-4A1E-B4A4-0071EDA0B618}" destId="{5F522B83-76F6-429B-954B-610D537D8700}" srcOrd="2" destOrd="0" presId="urn:microsoft.com/office/officeart/2005/8/layout/process4"/>
    <dgm:cxn modelId="{B99ECB93-F803-48BF-9F64-56A01AE61BC0}" type="presParOf" srcId="{5F522B83-76F6-429B-954B-610D537D8700}" destId="{3370A84D-EAC1-429E-AF2E-8EE13728897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508B46-A487-45AC-B698-66E22F4617CB}" type="doc">
      <dgm:prSet loTypeId="urn:microsoft.com/office/officeart/2005/8/layout/process1" loCatId="process" qsTypeId="urn:microsoft.com/office/officeart/2005/8/quickstyle/simple3" qsCatId="simple" csTypeId="urn:microsoft.com/office/officeart/2005/8/colors/colorful1" csCatId="colorful" phldr="1"/>
      <dgm:spPr/>
    </dgm:pt>
    <dgm:pt modelId="{02BBEA31-2DE9-49B6-BBB6-4CE405B1428D}">
      <dgm:prSet phldrT="[Texto]"/>
      <dgm:spPr/>
      <dgm:t>
        <a:bodyPr/>
        <a:lstStyle/>
        <a:p>
          <a:r>
            <a:rPr lang="es-ES" dirty="0" smtClean="0"/>
            <a:t>Control de contaminantes</a:t>
          </a:r>
          <a:endParaRPr lang="es-ES" dirty="0"/>
        </a:p>
      </dgm:t>
    </dgm:pt>
    <dgm:pt modelId="{BB670044-3CC1-4F9C-9B7A-2009399EC504}" type="parTrans" cxnId="{71DBF158-489F-4245-86CB-8FCCFA4D8380}">
      <dgm:prSet/>
      <dgm:spPr/>
      <dgm:t>
        <a:bodyPr/>
        <a:lstStyle/>
        <a:p>
          <a:endParaRPr lang="es-ES"/>
        </a:p>
      </dgm:t>
    </dgm:pt>
    <dgm:pt modelId="{DD41BCB7-90D3-4268-8CFC-03457A6FB8EF}" type="sibTrans" cxnId="{71DBF158-489F-4245-86CB-8FCCFA4D8380}">
      <dgm:prSet/>
      <dgm:spPr/>
      <dgm:t>
        <a:bodyPr/>
        <a:lstStyle/>
        <a:p>
          <a:endParaRPr lang="es-ES"/>
        </a:p>
      </dgm:t>
    </dgm:pt>
    <dgm:pt modelId="{179374B6-DF74-4713-A57C-4AEBFFF4C08B}">
      <dgm:prSet phldrT="[Texto]"/>
      <dgm:spPr/>
      <dgm:t>
        <a:bodyPr/>
        <a:lstStyle/>
        <a:p>
          <a:r>
            <a:rPr lang="es-ES" dirty="0" smtClean="0"/>
            <a:t>Limites máximos de residuos de plaguicidas </a:t>
          </a:r>
          <a:endParaRPr lang="es-ES" dirty="0"/>
        </a:p>
      </dgm:t>
    </dgm:pt>
    <dgm:pt modelId="{9A9365A8-74E7-4FAE-9EEC-85E70AA62123}" type="parTrans" cxnId="{87485D71-FAEB-4692-954B-06D52631B3BA}">
      <dgm:prSet/>
      <dgm:spPr/>
      <dgm:t>
        <a:bodyPr/>
        <a:lstStyle/>
        <a:p>
          <a:endParaRPr lang="es-ES"/>
        </a:p>
      </dgm:t>
    </dgm:pt>
    <dgm:pt modelId="{4A066B41-9A6D-49AC-B3CA-CB3CB16EE743}" type="sibTrans" cxnId="{87485D71-FAEB-4692-954B-06D52631B3BA}">
      <dgm:prSet/>
      <dgm:spPr/>
      <dgm:t>
        <a:bodyPr/>
        <a:lstStyle/>
        <a:p>
          <a:endParaRPr lang="es-ES"/>
        </a:p>
      </dgm:t>
    </dgm:pt>
    <dgm:pt modelId="{1B7801CD-9CE4-45D5-89F6-8C9B6D3EE456}">
      <dgm:prSet phldrT="[Texto]"/>
      <dgm:spPr/>
      <dgm:t>
        <a:bodyPr/>
        <a:lstStyle/>
        <a:p>
          <a:r>
            <a:rPr lang="es-ES" dirty="0" smtClean="0"/>
            <a:t>Higiene </a:t>
          </a:r>
          <a:endParaRPr lang="es-ES" dirty="0"/>
        </a:p>
      </dgm:t>
    </dgm:pt>
    <dgm:pt modelId="{9264F650-5D84-4784-A017-C195F873951D}" type="parTrans" cxnId="{FBDBF164-6A5A-4D61-A55B-7C05FCF7FD1B}">
      <dgm:prSet/>
      <dgm:spPr/>
      <dgm:t>
        <a:bodyPr/>
        <a:lstStyle/>
        <a:p>
          <a:endParaRPr lang="es-ES"/>
        </a:p>
      </dgm:t>
    </dgm:pt>
    <dgm:pt modelId="{C762EF87-08C2-4083-BDD8-9121FFD77348}" type="sibTrans" cxnId="{FBDBF164-6A5A-4D61-A55B-7C05FCF7FD1B}">
      <dgm:prSet/>
      <dgm:spPr/>
      <dgm:t>
        <a:bodyPr/>
        <a:lstStyle/>
        <a:p>
          <a:endParaRPr lang="es-ES"/>
        </a:p>
      </dgm:t>
    </dgm:pt>
    <dgm:pt modelId="{AF85A44A-4025-43A5-B748-61B6AE64C840}">
      <dgm:prSet phldrT="[Texto]"/>
      <dgm:spPr/>
      <dgm:t>
        <a:bodyPr/>
        <a:lstStyle/>
        <a:p>
          <a:r>
            <a:rPr lang="es-ES" dirty="0" smtClean="0"/>
            <a:t>Envasado de alimentos y etiquetado</a:t>
          </a:r>
        </a:p>
      </dgm:t>
    </dgm:pt>
    <dgm:pt modelId="{3ABC6E47-B465-47AD-86DE-5877644A271F}" type="parTrans" cxnId="{9F81DBD6-C3E6-4A2B-808F-C5792203E5E6}">
      <dgm:prSet/>
      <dgm:spPr/>
      <dgm:t>
        <a:bodyPr/>
        <a:lstStyle/>
        <a:p>
          <a:endParaRPr lang="es-ES"/>
        </a:p>
      </dgm:t>
    </dgm:pt>
    <dgm:pt modelId="{BB73578E-17F6-4DA9-9E08-BB7F7881AD6B}" type="sibTrans" cxnId="{9F81DBD6-C3E6-4A2B-808F-C5792203E5E6}">
      <dgm:prSet/>
      <dgm:spPr/>
      <dgm:t>
        <a:bodyPr/>
        <a:lstStyle/>
        <a:p>
          <a:endParaRPr lang="es-ES"/>
        </a:p>
      </dgm:t>
    </dgm:pt>
    <dgm:pt modelId="{1BCBE26F-9AAB-4A4A-9494-A47A2E387C5E}" type="pres">
      <dgm:prSet presAssocID="{E6508B46-A487-45AC-B698-66E22F4617CB}" presName="Name0" presStyleCnt="0">
        <dgm:presLayoutVars>
          <dgm:dir/>
          <dgm:resizeHandles val="exact"/>
        </dgm:presLayoutVars>
      </dgm:prSet>
      <dgm:spPr/>
    </dgm:pt>
    <dgm:pt modelId="{FFC10DE5-AC52-4320-972E-2FF32E294E98}" type="pres">
      <dgm:prSet presAssocID="{02BBEA31-2DE9-49B6-BBB6-4CE405B1428D}" presName="node" presStyleLbl="node1" presStyleIdx="0" presStyleCnt="4">
        <dgm:presLayoutVars>
          <dgm:bulletEnabled val="1"/>
        </dgm:presLayoutVars>
      </dgm:prSet>
      <dgm:spPr/>
      <dgm:t>
        <a:bodyPr/>
        <a:lstStyle/>
        <a:p>
          <a:endParaRPr lang="es-MX"/>
        </a:p>
      </dgm:t>
    </dgm:pt>
    <dgm:pt modelId="{93CF59B3-0715-460C-AF67-0FCF57C07030}" type="pres">
      <dgm:prSet presAssocID="{DD41BCB7-90D3-4268-8CFC-03457A6FB8EF}" presName="sibTrans" presStyleLbl="sibTrans2D1" presStyleIdx="0" presStyleCnt="3"/>
      <dgm:spPr/>
      <dgm:t>
        <a:bodyPr/>
        <a:lstStyle/>
        <a:p>
          <a:endParaRPr lang="es-MX"/>
        </a:p>
      </dgm:t>
    </dgm:pt>
    <dgm:pt modelId="{CA8340C4-2536-4A39-A901-00A6B9B7BEB6}" type="pres">
      <dgm:prSet presAssocID="{DD41BCB7-90D3-4268-8CFC-03457A6FB8EF}" presName="connectorText" presStyleLbl="sibTrans2D1" presStyleIdx="0" presStyleCnt="3"/>
      <dgm:spPr/>
      <dgm:t>
        <a:bodyPr/>
        <a:lstStyle/>
        <a:p>
          <a:endParaRPr lang="es-MX"/>
        </a:p>
      </dgm:t>
    </dgm:pt>
    <dgm:pt modelId="{FFFC02CD-A717-47CB-87FA-7544C10A5A51}" type="pres">
      <dgm:prSet presAssocID="{179374B6-DF74-4713-A57C-4AEBFFF4C08B}" presName="node" presStyleLbl="node1" presStyleIdx="1" presStyleCnt="4">
        <dgm:presLayoutVars>
          <dgm:bulletEnabled val="1"/>
        </dgm:presLayoutVars>
      </dgm:prSet>
      <dgm:spPr/>
      <dgm:t>
        <a:bodyPr/>
        <a:lstStyle/>
        <a:p>
          <a:endParaRPr lang="es-MX"/>
        </a:p>
      </dgm:t>
    </dgm:pt>
    <dgm:pt modelId="{A38535B3-08A7-44D4-8119-C71409DED362}" type="pres">
      <dgm:prSet presAssocID="{4A066B41-9A6D-49AC-B3CA-CB3CB16EE743}" presName="sibTrans" presStyleLbl="sibTrans2D1" presStyleIdx="1" presStyleCnt="3"/>
      <dgm:spPr/>
      <dgm:t>
        <a:bodyPr/>
        <a:lstStyle/>
        <a:p>
          <a:endParaRPr lang="es-MX"/>
        </a:p>
      </dgm:t>
    </dgm:pt>
    <dgm:pt modelId="{7CC345F6-1E24-412D-BCAA-6268CFE66ED3}" type="pres">
      <dgm:prSet presAssocID="{4A066B41-9A6D-49AC-B3CA-CB3CB16EE743}" presName="connectorText" presStyleLbl="sibTrans2D1" presStyleIdx="1" presStyleCnt="3"/>
      <dgm:spPr/>
      <dgm:t>
        <a:bodyPr/>
        <a:lstStyle/>
        <a:p>
          <a:endParaRPr lang="es-MX"/>
        </a:p>
      </dgm:t>
    </dgm:pt>
    <dgm:pt modelId="{8CCE4129-6AA3-4A7D-8AE7-8176CA51ED22}" type="pres">
      <dgm:prSet presAssocID="{1B7801CD-9CE4-45D5-89F6-8C9B6D3EE456}" presName="node" presStyleLbl="node1" presStyleIdx="2" presStyleCnt="4">
        <dgm:presLayoutVars>
          <dgm:bulletEnabled val="1"/>
        </dgm:presLayoutVars>
      </dgm:prSet>
      <dgm:spPr/>
      <dgm:t>
        <a:bodyPr/>
        <a:lstStyle/>
        <a:p>
          <a:endParaRPr lang="es-ES"/>
        </a:p>
      </dgm:t>
    </dgm:pt>
    <dgm:pt modelId="{6AFEF7BE-5D30-42E7-8DCB-C1CCA4BB5BE4}" type="pres">
      <dgm:prSet presAssocID="{C762EF87-08C2-4083-BDD8-9121FFD77348}" presName="sibTrans" presStyleLbl="sibTrans2D1" presStyleIdx="2" presStyleCnt="3"/>
      <dgm:spPr/>
      <dgm:t>
        <a:bodyPr/>
        <a:lstStyle/>
        <a:p>
          <a:endParaRPr lang="es-MX"/>
        </a:p>
      </dgm:t>
    </dgm:pt>
    <dgm:pt modelId="{FB7F3F8B-6707-4258-AAF4-CABD09DE0CB6}" type="pres">
      <dgm:prSet presAssocID="{C762EF87-08C2-4083-BDD8-9121FFD77348}" presName="connectorText" presStyleLbl="sibTrans2D1" presStyleIdx="2" presStyleCnt="3"/>
      <dgm:spPr/>
      <dgm:t>
        <a:bodyPr/>
        <a:lstStyle/>
        <a:p>
          <a:endParaRPr lang="es-MX"/>
        </a:p>
      </dgm:t>
    </dgm:pt>
    <dgm:pt modelId="{C506F544-145A-4546-BF5A-8FE928410396}" type="pres">
      <dgm:prSet presAssocID="{AF85A44A-4025-43A5-B748-61B6AE64C840}" presName="node" presStyleLbl="node1" presStyleIdx="3" presStyleCnt="4">
        <dgm:presLayoutVars>
          <dgm:bulletEnabled val="1"/>
        </dgm:presLayoutVars>
      </dgm:prSet>
      <dgm:spPr/>
      <dgm:t>
        <a:bodyPr/>
        <a:lstStyle/>
        <a:p>
          <a:endParaRPr lang="es-ES"/>
        </a:p>
      </dgm:t>
    </dgm:pt>
  </dgm:ptLst>
  <dgm:cxnLst>
    <dgm:cxn modelId="{B5153C70-38A3-4F97-B837-90B5A52B43D0}" type="presOf" srcId="{DD41BCB7-90D3-4268-8CFC-03457A6FB8EF}" destId="{CA8340C4-2536-4A39-A901-00A6B9B7BEB6}" srcOrd="1" destOrd="0" presId="urn:microsoft.com/office/officeart/2005/8/layout/process1"/>
    <dgm:cxn modelId="{CFD159E4-D7A9-45E6-A4BD-F1F8A9AD2460}" type="presOf" srcId="{AF85A44A-4025-43A5-B748-61B6AE64C840}" destId="{C506F544-145A-4546-BF5A-8FE928410396}" srcOrd="0" destOrd="0" presId="urn:microsoft.com/office/officeart/2005/8/layout/process1"/>
    <dgm:cxn modelId="{71DBF158-489F-4245-86CB-8FCCFA4D8380}" srcId="{E6508B46-A487-45AC-B698-66E22F4617CB}" destId="{02BBEA31-2DE9-49B6-BBB6-4CE405B1428D}" srcOrd="0" destOrd="0" parTransId="{BB670044-3CC1-4F9C-9B7A-2009399EC504}" sibTransId="{DD41BCB7-90D3-4268-8CFC-03457A6FB8EF}"/>
    <dgm:cxn modelId="{9F81DBD6-C3E6-4A2B-808F-C5792203E5E6}" srcId="{E6508B46-A487-45AC-B698-66E22F4617CB}" destId="{AF85A44A-4025-43A5-B748-61B6AE64C840}" srcOrd="3" destOrd="0" parTransId="{3ABC6E47-B465-47AD-86DE-5877644A271F}" sibTransId="{BB73578E-17F6-4DA9-9E08-BB7F7881AD6B}"/>
    <dgm:cxn modelId="{B75573A6-C59B-4B38-A114-F6C07F870C31}" type="presOf" srcId="{4A066B41-9A6D-49AC-B3CA-CB3CB16EE743}" destId="{A38535B3-08A7-44D4-8119-C71409DED362}" srcOrd="0" destOrd="0" presId="urn:microsoft.com/office/officeart/2005/8/layout/process1"/>
    <dgm:cxn modelId="{79CD350C-92FB-4D79-9BEE-B575B5AD4E62}" type="presOf" srcId="{02BBEA31-2DE9-49B6-BBB6-4CE405B1428D}" destId="{FFC10DE5-AC52-4320-972E-2FF32E294E98}" srcOrd="0" destOrd="0" presId="urn:microsoft.com/office/officeart/2005/8/layout/process1"/>
    <dgm:cxn modelId="{E650A213-DCD9-4CB3-B769-C2076E55D7B7}" type="presOf" srcId="{C762EF87-08C2-4083-BDD8-9121FFD77348}" destId="{6AFEF7BE-5D30-42E7-8DCB-C1CCA4BB5BE4}" srcOrd="0" destOrd="0" presId="urn:microsoft.com/office/officeart/2005/8/layout/process1"/>
    <dgm:cxn modelId="{9E4AFEFF-DEE2-40E3-9298-76279A01FE05}" type="presOf" srcId="{C762EF87-08C2-4083-BDD8-9121FFD77348}" destId="{FB7F3F8B-6707-4258-AAF4-CABD09DE0CB6}" srcOrd="1" destOrd="0" presId="urn:microsoft.com/office/officeart/2005/8/layout/process1"/>
    <dgm:cxn modelId="{44065298-2B38-4F3A-B92D-5924309A4F98}" type="presOf" srcId="{4A066B41-9A6D-49AC-B3CA-CB3CB16EE743}" destId="{7CC345F6-1E24-412D-BCAA-6268CFE66ED3}" srcOrd="1" destOrd="0" presId="urn:microsoft.com/office/officeart/2005/8/layout/process1"/>
    <dgm:cxn modelId="{770F1692-ACB2-4909-A791-3365CDDC0A14}" type="presOf" srcId="{E6508B46-A487-45AC-B698-66E22F4617CB}" destId="{1BCBE26F-9AAB-4A4A-9494-A47A2E387C5E}" srcOrd="0" destOrd="0" presId="urn:microsoft.com/office/officeart/2005/8/layout/process1"/>
    <dgm:cxn modelId="{9BFA9DF0-7863-405C-9C44-5530827ED667}" type="presOf" srcId="{DD41BCB7-90D3-4268-8CFC-03457A6FB8EF}" destId="{93CF59B3-0715-460C-AF67-0FCF57C07030}" srcOrd="0" destOrd="0" presId="urn:microsoft.com/office/officeart/2005/8/layout/process1"/>
    <dgm:cxn modelId="{FBDBF164-6A5A-4D61-A55B-7C05FCF7FD1B}" srcId="{E6508B46-A487-45AC-B698-66E22F4617CB}" destId="{1B7801CD-9CE4-45D5-89F6-8C9B6D3EE456}" srcOrd="2" destOrd="0" parTransId="{9264F650-5D84-4784-A017-C195F873951D}" sibTransId="{C762EF87-08C2-4083-BDD8-9121FFD77348}"/>
    <dgm:cxn modelId="{DCBA9FD2-BDC3-4345-A20C-E4FD3FC0C2B5}" type="presOf" srcId="{1B7801CD-9CE4-45D5-89F6-8C9B6D3EE456}" destId="{8CCE4129-6AA3-4A7D-8AE7-8176CA51ED22}" srcOrd="0" destOrd="0" presId="urn:microsoft.com/office/officeart/2005/8/layout/process1"/>
    <dgm:cxn modelId="{87485D71-FAEB-4692-954B-06D52631B3BA}" srcId="{E6508B46-A487-45AC-B698-66E22F4617CB}" destId="{179374B6-DF74-4713-A57C-4AEBFFF4C08B}" srcOrd="1" destOrd="0" parTransId="{9A9365A8-74E7-4FAE-9EEC-85E70AA62123}" sibTransId="{4A066B41-9A6D-49AC-B3CA-CB3CB16EE743}"/>
    <dgm:cxn modelId="{39755ACF-5431-45B4-91FA-4BF2C03C6350}" type="presOf" srcId="{179374B6-DF74-4713-A57C-4AEBFFF4C08B}" destId="{FFFC02CD-A717-47CB-87FA-7544C10A5A51}" srcOrd="0" destOrd="0" presId="urn:microsoft.com/office/officeart/2005/8/layout/process1"/>
    <dgm:cxn modelId="{776796A5-4A81-4615-95DD-AFDFF90883A9}" type="presParOf" srcId="{1BCBE26F-9AAB-4A4A-9494-A47A2E387C5E}" destId="{FFC10DE5-AC52-4320-972E-2FF32E294E98}" srcOrd="0" destOrd="0" presId="urn:microsoft.com/office/officeart/2005/8/layout/process1"/>
    <dgm:cxn modelId="{4098B900-5A5C-4158-853A-94D743328B58}" type="presParOf" srcId="{1BCBE26F-9AAB-4A4A-9494-A47A2E387C5E}" destId="{93CF59B3-0715-460C-AF67-0FCF57C07030}" srcOrd="1" destOrd="0" presId="urn:microsoft.com/office/officeart/2005/8/layout/process1"/>
    <dgm:cxn modelId="{83E55B71-0817-4BEF-93E9-35B1C5BEFFB1}" type="presParOf" srcId="{93CF59B3-0715-460C-AF67-0FCF57C07030}" destId="{CA8340C4-2536-4A39-A901-00A6B9B7BEB6}" srcOrd="0" destOrd="0" presId="urn:microsoft.com/office/officeart/2005/8/layout/process1"/>
    <dgm:cxn modelId="{D5A24B9C-E952-4DE7-BDF4-ABBCA535D05C}" type="presParOf" srcId="{1BCBE26F-9AAB-4A4A-9494-A47A2E387C5E}" destId="{FFFC02CD-A717-47CB-87FA-7544C10A5A51}" srcOrd="2" destOrd="0" presId="urn:microsoft.com/office/officeart/2005/8/layout/process1"/>
    <dgm:cxn modelId="{841DC5D6-3AD8-43FA-9E3A-331889C7700A}" type="presParOf" srcId="{1BCBE26F-9AAB-4A4A-9494-A47A2E387C5E}" destId="{A38535B3-08A7-44D4-8119-C71409DED362}" srcOrd="3" destOrd="0" presId="urn:microsoft.com/office/officeart/2005/8/layout/process1"/>
    <dgm:cxn modelId="{53B23C43-1475-4BEF-95D9-F909D668319B}" type="presParOf" srcId="{A38535B3-08A7-44D4-8119-C71409DED362}" destId="{7CC345F6-1E24-412D-BCAA-6268CFE66ED3}" srcOrd="0" destOrd="0" presId="urn:microsoft.com/office/officeart/2005/8/layout/process1"/>
    <dgm:cxn modelId="{2F4D8715-5CA8-4674-A667-DC717734FD4F}" type="presParOf" srcId="{1BCBE26F-9AAB-4A4A-9494-A47A2E387C5E}" destId="{8CCE4129-6AA3-4A7D-8AE7-8176CA51ED22}" srcOrd="4" destOrd="0" presId="urn:microsoft.com/office/officeart/2005/8/layout/process1"/>
    <dgm:cxn modelId="{C594F0F5-F6C7-4953-B45E-C0010D8273C2}" type="presParOf" srcId="{1BCBE26F-9AAB-4A4A-9494-A47A2E387C5E}" destId="{6AFEF7BE-5D30-42E7-8DCB-C1CCA4BB5BE4}" srcOrd="5" destOrd="0" presId="urn:microsoft.com/office/officeart/2005/8/layout/process1"/>
    <dgm:cxn modelId="{C11ECF22-8B8C-46B6-BFAC-25834E612388}" type="presParOf" srcId="{6AFEF7BE-5D30-42E7-8DCB-C1CCA4BB5BE4}" destId="{FB7F3F8B-6707-4258-AAF4-CABD09DE0CB6}" srcOrd="0" destOrd="0" presId="urn:microsoft.com/office/officeart/2005/8/layout/process1"/>
    <dgm:cxn modelId="{D9D51494-6DD5-40F3-82DE-73B30B774CF7}" type="presParOf" srcId="{1BCBE26F-9AAB-4A4A-9494-A47A2E387C5E}" destId="{C506F544-145A-4546-BF5A-8FE92841039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35154F-4431-4C4B-AA69-A30F424F151C}"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S"/>
        </a:p>
      </dgm:t>
    </dgm:pt>
    <dgm:pt modelId="{024BA2BC-AB41-48B2-BE36-27C4E3E5D44E}">
      <dgm:prSet phldrT="[Texto]"/>
      <dgm:spPr/>
      <dgm:t>
        <a:bodyPr/>
        <a:lstStyle/>
        <a:p>
          <a:r>
            <a:rPr lang="es-ES" dirty="0" smtClean="0"/>
            <a:t>Nombre científico / denominación comercial </a:t>
          </a:r>
          <a:endParaRPr lang="es-ES" dirty="0"/>
        </a:p>
      </dgm:t>
    </dgm:pt>
    <dgm:pt modelId="{2E3DB765-353E-4C85-8EAB-D5103D3E62BA}" type="parTrans" cxnId="{B5025928-4AC0-4D4D-A5EC-2703529FEC32}">
      <dgm:prSet/>
      <dgm:spPr/>
      <dgm:t>
        <a:bodyPr/>
        <a:lstStyle/>
        <a:p>
          <a:endParaRPr lang="es-ES"/>
        </a:p>
      </dgm:t>
    </dgm:pt>
    <dgm:pt modelId="{F683949C-A6E1-4907-A95E-AE500BA7A249}" type="sibTrans" cxnId="{B5025928-4AC0-4D4D-A5EC-2703529FEC32}">
      <dgm:prSet/>
      <dgm:spPr/>
      <dgm:t>
        <a:bodyPr/>
        <a:lstStyle/>
        <a:p>
          <a:endParaRPr lang="es-ES"/>
        </a:p>
      </dgm:t>
    </dgm:pt>
    <dgm:pt modelId="{96483270-012E-4436-959B-70BA79D8BB29}">
      <dgm:prSet phldrT="[Texto]"/>
      <dgm:spPr/>
      <dgm:t>
        <a:bodyPr/>
        <a:lstStyle/>
        <a:p>
          <a:r>
            <a:rPr lang="es-ES" dirty="0" smtClean="0"/>
            <a:t>Método de producción  </a:t>
          </a:r>
          <a:endParaRPr lang="es-ES" dirty="0"/>
        </a:p>
      </dgm:t>
    </dgm:pt>
    <dgm:pt modelId="{25AAB2B6-2399-42C2-98AA-13BCA83C37B4}" type="parTrans" cxnId="{0A0DAF95-72DB-4EC3-9A3F-3A4D7DAD6990}">
      <dgm:prSet/>
      <dgm:spPr/>
      <dgm:t>
        <a:bodyPr/>
        <a:lstStyle/>
        <a:p>
          <a:endParaRPr lang="es-ES"/>
        </a:p>
      </dgm:t>
    </dgm:pt>
    <dgm:pt modelId="{348ACA91-7EF1-40B7-AEAD-2B296B7BE815}" type="sibTrans" cxnId="{0A0DAF95-72DB-4EC3-9A3F-3A4D7DAD6990}">
      <dgm:prSet/>
      <dgm:spPr/>
      <dgm:t>
        <a:bodyPr/>
        <a:lstStyle/>
        <a:p>
          <a:endParaRPr lang="es-ES"/>
        </a:p>
      </dgm:t>
    </dgm:pt>
    <dgm:pt modelId="{7F6EF615-20A7-4538-BCCA-B3AB021BFD6B}">
      <dgm:prSet phldrT="[Texto]"/>
      <dgm:spPr/>
      <dgm:t>
        <a:bodyPr/>
        <a:lstStyle/>
        <a:p>
          <a:r>
            <a:rPr lang="es-ES" dirty="0" smtClean="0"/>
            <a:t>Zona de captura</a:t>
          </a:r>
          <a:endParaRPr lang="es-ES" dirty="0"/>
        </a:p>
      </dgm:t>
    </dgm:pt>
    <dgm:pt modelId="{33659263-D124-41CC-81DB-CB77C0986B24}" type="parTrans" cxnId="{C2034224-42F9-4BFC-996F-5CD5D7582DA9}">
      <dgm:prSet/>
      <dgm:spPr/>
      <dgm:t>
        <a:bodyPr/>
        <a:lstStyle/>
        <a:p>
          <a:endParaRPr lang="es-ES"/>
        </a:p>
      </dgm:t>
    </dgm:pt>
    <dgm:pt modelId="{9E426A26-FC52-4496-A764-D2A276F4A37A}" type="sibTrans" cxnId="{C2034224-42F9-4BFC-996F-5CD5D7582DA9}">
      <dgm:prSet/>
      <dgm:spPr/>
      <dgm:t>
        <a:bodyPr/>
        <a:lstStyle/>
        <a:p>
          <a:endParaRPr lang="es-ES"/>
        </a:p>
      </dgm:t>
    </dgm:pt>
    <dgm:pt modelId="{50A9565E-7AC4-4458-8291-C201B4ECD7E1}">
      <dgm:prSet phldrT="[Texto]"/>
      <dgm:spPr/>
      <dgm:t>
        <a:bodyPr/>
        <a:lstStyle/>
        <a:p>
          <a:r>
            <a:rPr lang="es-ES" dirty="0" smtClean="0"/>
            <a:t>Origen</a:t>
          </a:r>
        </a:p>
        <a:p>
          <a:endParaRPr lang="es-ES" dirty="0"/>
        </a:p>
      </dgm:t>
    </dgm:pt>
    <dgm:pt modelId="{9BAEA0E0-8613-4E58-AD58-1B0A455781E6}" type="parTrans" cxnId="{32BC2418-92AA-41E6-B475-537940BAFE10}">
      <dgm:prSet/>
      <dgm:spPr/>
      <dgm:t>
        <a:bodyPr/>
        <a:lstStyle/>
        <a:p>
          <a:endParaRPr lang="es-ES"/>
        </a:p>
      </dgm:t>
    </dgm:pt>
    <dgm:pt modelId="{B955AC51-5ACE-4A3E-8DEF-32395513A974}" type="sibTrans" cxnId="{32BC2418-92AA-41E6-B475-537940BAFE10}">
      <dgm:prSet/>
      <dgm:spPr/>
      <dgm:t>
        <a:bodyPr/>
        <a:lstStyle/>
        <a:p>
          <a:endParaRPr lang="es-ES"/>
        </a:p>
      </dgm:t>
    </dgm:pt>
    <dgm:pt modelId="{40EC6C0A-54B0-4C93-899A-B1BB4808D2F4}">
      <dgm:prSet phldrT="[Texto]"/>
      <dgm:spPr/>
      <dgm:t>
        <a:bodyPr/>
        <a:lstStyle/>
        <a:p>
          <a:r>
            <a:rPr lang="es-ES" dirty="0" smtClean="0"/>
            <a:t>Condiciones especiales de conservación</a:t>
          </a:r>
          <a:endParaRPr lang="es-ES" dirty="0"/>
        </a:p>
      </dgm:t>
    </dgm:pt>
    <dgm:pt modelId="{2FB97EE6-F860-4B6C-9A14-269B31065BEF}" type="parTrans" cxnId="{D4569E36-1AEB-471E-A5E0-0C3FE8D6DC87}">
      <dgm:prSet/>
      <dgm:spPr/>
      <dgm:t>
        <a:bodyPr/>
        <a:lstStyle/>
        <a:p>
          <a:endParaRPr lang="es-ES"/>
        </a:p>
      </dgm:t>
    </dgm:pt>
    <dgm:pt modelId="{A1F8B302-3EA8-4C27-8258-9789386E6E41}" type="sibTrans" cxnId="{D4569E36-1AEB-471E-A5E0-0C3FE8D6DC87}">
      <dgm:prSet/>
      <dgm:spPr/>
      <dgm:t>
        <a:bodyPr/>
        <a:lstStyle/>
        <a:p>
          <a:endParaRPr lang="es-ES"/>
        </a:p>
      </dgm:t>
    </dgm:pt>
    <dgm:pt modelId="{938343EE-DAC7-4623-9175-EDBACE93CBEF}">
      <dgm:prSet phldrT="[Texto]"/>
      <dgm:spPr/>
      <dgm:t>
        <a:bodyPr/>
        <a:lstStyle/>
        <a:p>
          <a:r>
            <a:rPr lang="es-ES" dirty="0" smtClean="0"/>
            <a:t>Identificación del lote </a:t>
          </a:r>
          <a:endParaRPr lang="es-ES" dirty="0"/>
        </a:p>
      </dgm:t>
    </dgm:pt>
    <dgm:pt modelId="{BF40B200-E1DA-48F3-BC24-0EA75BA1939E}" type="parTrans" cxnId="{0E9CC307-D6CC-42E8-A68C-FCD182B75298}">
      <dgm:prSet/>
      <dgm:spPr/>
      <dgm:t>
        <a:bodyPr/>
        <a:lstStyle/>
        <a:p>
          <a:endParaRPr lang="es-ES"/>
        </a:p>
      </dgm:t>
    </dgm:pt>
    <dgm:pt modelId="{76E8971B-51B8-4F4B-B88A-05BCFF52C163}" type="sibTrans" cxnId="{0E9CC307-D6CC-42E8-A68C-FCD182B75298}">
      <dgm:prSet/>
      <dgm:spPr/>
      <dgm:t>
        <a:bodyPr/>
        <a:lstStyle/>
        <a:p>
          <a:endParaRPr lang="es-ES"/>
        </a:p>
      </dgm:t>
    </dgm:pt>
    <dgm:pt modelId="{3BD99197-962E-4D34-A1DE-69769D324673}" type="pres">
      <dgm:prSet presAssocID="{2135154F-4431-4C4B-AA69-A30F424F151C}" presName="diagram" presStyleCnt="0">
        <dgm:presLayoutVars>
          <dgm:dir/>
          <dgm:resizeHandles val="exact"/>
        </dgm:presLayoutVars>
      </dgm:prSet>
      <dgm:spPr/>
      <dgm:t>
        <a:bodyPr/>
        <a:lstStyle/>
        <a:p>
          <a:endParaRPr lang="es-MX"/>
        </a:p>
      </dgm:t>
    </dgm:pt>
    <dgm:pt modelId="{952CCBB8-B299-46B1-9D95-AC422D3FB75D}" type="pres">
      <dgm:prSet presAssocID="{024BA2BC-AB41-48B2-BE36-27C4E3E5D44E}" presName="node" presStyleLbl="node1" presStyleIdx="0" presStyleCnt="6">
        <dgm:presLayoutVars>
          <dgm:bulletEnabled val="1"/>
        </dgm:presLayoutVars>
      </dgm:prSet>
      <dgm:spPr/>
      <dgm:t>
        <a:bodyPr/>
        <a:lstStyle/>
        <a:p>
          <a:endParaRPr lang="es-MX"/>
        </a:p>
      </dgm:t>
    </dgm:pt>
    <dgm:pt modelId="{4C29DE03-4804-4D99-9131-CD92B4FA5538}" type="pres">
      <dgm:prSet presAssocID="{F683949C-A6E1-4907-A95E-AE500BA7A249}" presName="sibTrans" presStyleCnt="0"/>
      <dgm:spPr/>
    </dgm:pt>
    <dgm:pt modelId="{6D889F1D-5CA3-4182-8B62-A228BFF9D450}" type="pres">
      <dgm:prSet presAssocID="{96483270-012E-4436-959B-70BA79D8BB29}" presName="node" presStyleLbl="node1" presStyleIdx="1" presStyleCnt="6">
        <dgm:presLayoutVars>
          <dgm:bulletEnabled val="1"/>
        </dgm:presLayoutVars>
      </dgm:prSet>
      <dgm:spPr/>
      <dgm:t>
        <a:bodyPr/>
        <a:lstStyle/>
        <a:p>
          <a:endParaRPr lang="es-ES"/>
        </a:p>
      </dgm:t>
    </dgm:pt>
    <dgm:pt modelId="{8F1CE750-5F78-44DA-85ED-2334B5C208B5}" type="pres">
      <dgm:prSet presAssocID="{348ACA91-7EF1-40B7-AEAD-2B296B7BE815}" presName="sibTrans" presStyleCnt="0"/>
      <dgm:spPr/>
    </dgm:pt>
    <dgm:pt modelId="{3AF72331-DA55-431B-A5BC-7EE15671F3E4}" type="pres">
      <dgm:prSet presAssocID="{7F6EF615-20A7-4538-BCCA-B3AB021BFD6B}" presName="node" presStyleLbl="node1" presStyleIdx="2" presStyleCnt="6">
        <dgm:presLayoutVars>
          <dgm:bulletEnabled val="1"/>
        </dgm:presLayoutVars>
      </dgm:prSet>
      <dgm:spPr/>
      <dgm:t>
        <a:bodyPr/>
        <a:lstStyle/>
        <a:p>
          <a:endParaRPr lang="es-MX"/>
        </a:p>
      </dgm:t>
    </dgm:pt>
    <dgm:pt modelId="{C5C7FF76-A70D-466E-BDF5-05F90EEC9E66}" type="pres">
      <dgm:prSet presAssocID="{9E426A26-FC52-4496-A764-D2A276F4A37A}" presName="sibTrans" presStyleCnt="0"/>
      <dgm:spPr/>
    </dgm:pt>
    <dgm:pt modelId="{30DEE987-3A9C-4832-8778-AEA36566DCBD}" type="pres">
      <dgm:prSet presAssocID="{50A9565E-7AC4-4458-8291-C201B4ECD7E1}" presName="node" presStyleLbl="node1" presStyleIdx="3" presStyleCnt="6">
        <dgm:presLayoutVars>
          <dgm:bulletEnabled val="1"/>
        </dgm:presLayoutVars>
      </dgm:prSet>
      <dgm:spPr/>
      <dgm:t>
        <a:bodyPr/>
        <a:lstStyle/>
        <a:p>
          <a:endParaRPr lang="es-ES"/>
        </a:p>
      </dgm:t>
    </dgm:pt>
    <dgm:pt modelId="{FEA23359-B7FE-460C-9021-7BB0F013B0D8}" type="pres">
      <dgm:prSet presAssocID="{B955AC51-5ACE-4A3E-8DEF-32395513A974}" presName="sibTrans" presStyleCnt="0"/>
      <dgm:spPr/>
    </dgm:pt>
    <dgm:pt modelId="{6B8B170B-1B4D-4FF7-96B6-7756DBA664FC}" type="pres">
      <dgm:prSet presAssocID="{40EC6C0A-54B0-4C93-899A-B1BB4808D2F4}" presName="node" presStyleLbl="node1" presStyleIdx="4" presStyleCnt="6">
        <dgm:presLayoutVars>
          <dgm:bulletEnabled val="1"/>
        </dgm:presLayoutVars>
      </dgm:prSet>
      <dgm:spPr/>
      <dgm:t>
        <a:bodyPr/>
        <a:lstStyle/>
        <a:p>
          <a:endParaRPr lang="es-MX"/>
        </a:p>
      </dgm:t>
    </dgm:pt>
    <dgm:pt modelId="{7302363B-C4EC-48E9-A288-316A27F0120E}" type="pres">
      <dgm:prSet presAssocID="{A1F8B302-3EA8-4C27-8258-9789386E6E41}" presName="sibTrans" presStyleCnt="0"/>
      <dgm:spPr/>
    </dgm:pt>
    <dgm:pt modelId="{BC274B72-852E-41BE-A54A-4A9E4EFCF192}" type="pres">
      <dgm:prSet presAssocID="{938343EE-DAC7-4623-9175-EDBACE93CBEF}" presName="node" presStyleLbl="node1" presStyleIdx="5" presStyleCnt="6">
        <dgm:presLayoutVars>
          <dgm:bulletEnabled val="1"/>
        </dgm:presLayoutVars>
      </dgm:prSet>
      <dgm:spPr/>
      <dgm:t>
        <a:bodyPr/>
        <a:lstStyle/>
        <a:p>
          <a:endParaRPr lang="es-MX"/>
        </a:p>
      </dgm:t>
    </dgm:pt>
  </dgm:ptLst>
  <dgm:cxnLst>
    <dgm:cxn modelId="{0E9CC307-D6CC-42E8-A68C-FCD182B75298}" srcId="{2135154F-4431-4C4B-AA69-A30F424F151C}" destId="{938343EE-DAC7-4623-9175-EDBACE93CBEF}" srcOrd="5" destOrd="0" parTransId="{BF40B200-E1DA-48F3-BC24-0EA75BA1939E}" sibTransId="{76E8971B-51B8-4F4B-B88A-05BCFF52C163}"/>
    <dgm:cxn modelId="{61D22811-8180-48B4-B68F-A6CDE65B19F9}" type="presOf" srcId="{938343EE-DAC7-4623-9175-EDBACE93CBEF}" destId="{BC274B72-852E-41BE-A54A-4A9E4EFCF192}" srcOrd="0" destOrd="0" presId="urn:microsoft.com/office/officeart/2005/8/layout/default"/>
    <dgm:cxn modelId="{32BC2418-92AA-41E6-B475-537940BAFE10}" srcId="{2135154F-4431-4C4B-AA69-A30F424F151C}" destId="{50A9565E-7AC4-4458-8291-C201B4ECD7E1}" srcOrd="3" destOrd="0" parTransId="{9BAEA0E0-8613-4E58-AD58-1B0A455781E6}" sibTransId="{B955AC51-5ACE-4A3E-8DEF-32395513A974}"/>
    <dgm:cxn modelId="{B5025928-4AC0-4D4D-A5EC-2703529FEC32}" srcId="{2135154F-4431-4C4B-AA69-A30F424F151C}" destId="{024BA2BC-AB41-48B2-BE36-27C4E3E5D44E}" srcOrd="0" destOrd="0" parTransId="{2E3DB765-353E-4C85-8EAB-D5103D3E62BA}" sibTransId="{F683949C-A6E1-4907-A95E-AE500BA7A249}"/>
    <dgm:cxn modelId="{0811410D-BFCC-46EC-90E6-581C6585D6F6}" type="presOf" srcId="{40EC6C0A-54B0-4C93-899A-B1BB4808D2F4}" destId="{6B8B170B-1B4D-4FF7-96B6-7756DBA664FC}" srcOrd="0" destOrd="0" presId="urn:microsoft.com/office/officeart/2005/8/layout/default"/>
    <dgm:cxn modelId="{17BD01B4-05EF-42EE-BE0F-AC6986544FB4}" type="presOf" srcId="{024BA2BC-AB41-48B2-BE36-27C4E3E5D44E}" destId="{952CCBB8-B299-46B1-9D95-AC422D3FB75D}" srcOrd="0" destOrd="0" presId="urn:microsoft.com/office/officeart/2005/8/layout/default"/>
    <dgm:cxn modelId="{BA530DD4-DA84-4FFD-B456-A38374404F92}" type="presOf" srcId="{7F6EF615-20A7-4538-BCCA-B3AB021BFD6B}" destId="{3AF72331-DA55-431B-A5BC-7EE15671F3E4}" srcOrd="0" destOrd="0" presId="urn:microsoft.com/office/officeart/2005/8/layout/default"/>
    <dgm:cxn modelId="{AF7CC6CA-B43F-4765-BAF6-C40F6434FD83}" type="presOf" srcId="{50A9565E-7AC4-4458-8291-C201B4ECD7E1}" destId="{30DEE987-3A9C-4832-8778-AEA36566DCBD}" srcOrd="0" destOrd="0" presId="urn:microsoft.com/office/officeart/2005/8/layout/default"/>
    <dgm:cxn modelId="{D4569E36-1AEB-471E-A5E0-0C3FE8D6DC87}" srcId="{2135154F-4431-4C4B-AA69-A30F424F151C}" destId="{40EC6C0A-54B0-4C93-899A-B1BB4808D2F4}" srcOrd="4" destOrd="0" parTransId="{2FB97EE6-F860-4B6C-9A14-269B31065BEF}" sibTransId="{A1F8B302-3EA8-4C27-8258-9789386E6E41}"/>
    <dgm:cxn modelId="{F78CE401-6C4A-4959-A668-A78F28BF640F}" type="presOf" srcId="{2135154F-4431-4C4B-AA69-A30F424F151C}" destId="{3BD99197-962E-4D34-A1DE-69769D324673}" srcOrd="0" destOrd="0" presId="urn:microsoft.com/office/officeart/2005/8/layout/default"/>
    <dgm:cxn modelId="{0A0DAF95-72DB-4EC3-9A3F-3A4D7DAD6990}" srcId="{2135154F-4431-4C4B-AA69-A30F424F151C}" destId="{96483270-012E-4436-959B-70BA79D8BB29}" srcOrd="1" destOrd="0" parTransId="{25AAB2B6-2399-42C2-98AA-13BCA83C37B4}" sibTransId="{348ACA91-7EF1-40B7-AEAD-2B296B7BE815}"/>
    <dgm:cxn modelId="{0D059F88-5D9B-4A1D-BCED-A3ABFD4A201B}" type="presOf" srcId="{96483270-012E-4436-959B-70BA79D8BB29}" destId="{6D889F1D-5CA3-4182-8B62-A228BFF9D450}" srcOrd="0" destOrd="0" presId="urn:microsoft.com/office/officeart/2005/8/layout/default"/>
    <dgm:cxn modelId="{C2034224-42F9-4BFC-996F-5CD5D7582DA9}" srcId="{2135154F-4431-4C4B-AA69-A30F424F151C}" destId="{7F6EF615-20A7-4538-BCCA-B3AB021BFD6B}" srcOrd="2" destOrd="0" parTransId="{33659263-D124-41CC-81DB-CB77C0986B24}" sibTransId="{9E426A26-FC52-4496-A764-D2A276F4A37A}"/>
    <dgm:cxn modelId="{A6F1DB5B-B49D-4C03-939E-B154065FE23B}" type="presParOf" srcId="{3BD99197-962E-4D34-A1DE-69769D324673}" destId="{952CCBB8-B299-46B1-9D95-AC422D3FB75D}" srcOrd="0" destOrd="0" presId="urn:microsoft.com/office/officeart/2005/8/layout/default"/>
    <dgm:cxn modelId="{196CF409-EA24-4E92-82DC-CEB27E072030}" type="presParOf" srcId="{3BD99197-962E-4D34-A1DE-69769D324673}" destId="{4C29DE03-4804-4D99-9131-CD92B4FA5538}" srcOrd="1" destOrd="0" presId="urn:microsoft.com/office/officeart/2005/8/layout/default"/>
    <dgm:cxn modelId="{614D8A3B-E2AE-4A7A-85B4-5ABFA2F2DE80}" type="presParOf" srcId="{3BD99197-962E-4D34-A1DE-69769D324673}" destId="{6D889F1D-5CA3-4182-8B62-A228BFF9D450}" srcOrd="2" destOrd="0" presId="urn:microsoft.com/office/officeart/2005/8/layout/default"/>
    <dgm:cxn modelId="{C3035A02-8B1E-4E63-96A0-D9211BCC4875}" type="presParOf" srcId="{3BD99197-962E-4D34-A1DE-69769D324673}" destId="{8F1CE750-5F78-44DA-85ED-2334B5C208B5}" srcOrd="3" destOrd="0" presId="urn:microsoft.com/office/officeart/2005/8/layout/default"/>
    <dgm:cxn modelId="{DBB61038-DFCE-4CB2-A220-921E73A6A7E1}" type="presParOf" srcId="{3BD99197-962E-4D34-A1DE-69769D324673}" destId="{3AF72331-DA55-431B-A5BC-7EE15671F3E4}" srcOrd="4" destOrd="0" presId="urn:microsoft.com/office/officeart/2005/8/layout/default"/>
    <dgm:cxn modelId="{1E516802-06BA-43AD-972A-A0DC8B86F1F0}" type="presParOf" srcId="{3BD99197-962E-4D34-A1DE-69769D324673}" destId="{C5C7FF76-A70D-466E-BDF5-05F90EEC9E66}" srcOrd="5" destOrd="0" presId="urn:microsoft.com/office/officeart/2005/8/layout/default"/>
    <dgm:cxn modelId="{2E9FB041-BF70-4FBD-9B15-351A77BFE930}" type="presParOf" srcId="{3BD99197-962E-4D34-A1DE-69769D324673}" destId="{30DEE987-3A9C-4832-8778-AEA36566DCBD}" srcOrd="6" destOrd="0" presId="urn:microsoft.com/office/officeart/2005/8/layout/default"/>
    <dgm:cxn modelId="{D25A479A-425C-4807-AA6D-366D9ACB87B1}" type="presParOf" srcId="{3BD99197-962E-4D34-A1DE-69769D324673}" destId="{FEA23359-B7FE-460C-9021-7BB0F013B0D8}" srcOrd="7" destOrd="0" presId="urn:microsoft.com/office/officeart/2005/8/layout/default"/>
    <dgm:cxn modelId="{7670FB8F-04AA-4FAD-A74C-6909E490A30B}" type="presParOf" srcId="{3BD99197-962E-4D34-A1DE-69769D324673}" destId="{6B8B170B-1B4D-4FF7-96B6-7756DBA664FC}" srcOrd="8" destOrd="0" presId="urn:microsoft.com/office/officeart/2005/8/layout/default"/>
    <dgm:cxn modelId="{3B2BC312-F220-42B2-A554-F2CCF0972AFA}" type="presParOf" srcId="{3BD99197-962E-4D34-A1DE-69769D324673}" destId="{7302363B-C4EC-48E9-A288-316A27F0120E}" srcOrd="9" destOrd="0" presId="urn:microsoft.com/office/officeart/2005/8/layout/default"/>
    <dgm:cxn modelId="{788CE110-4920-4F2A-87C5-44BB34DC44F9}" type="presParOf" srcId="{3BD99197-962E-4D34-A1DE-69769D324673}" destId="{BC274B72-852E-41BE-A54A-4A9E4EFCF192}"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134161-DF7D-4041-A0E9-7FE47E172F8C}" type="doc">
      <dgm:prSet loTypeId="urn:microsoft.com/office/officeart/2005/8/layout/pList2" loCatId="list" qsTypeId="urn:microsoft.com/office/officeart/2005/8/quickstyle/simple3" qsCatId="simple" csTypeId="urn:microsoft.com/office/officeart/2005/8/colors/accent1_2" csCatId="accent1" phldr="1"/>
      <dgm:spPr/>
    </dgm:pt>
    <dgm:pt modelId="{5357161C-BC86-4EE1-BA0F-527AB7F13D06}">
      <dgm:prSet phldrT="[Texto]"/>
      <dgm:spPr>
        <a:xfrm rot="10800000">
          <a:off x="285858" y="2438400"/>
          <a:ext cx="2799034" cy="2980266"/>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just"/>
          <a:r>
            <a:rPr lang="es-CO" noProof="0" dirty="0" smtClean="0">
              <a:solidFill>
                <a:sysClr val="windowText" lastClr="000000"/>
              </a:solidFill>
              <a:latin typeface="Calibri"/>
              <a:ea typeface="+mn-ea"/>
              <a:cs typeface="+mn-cs"/>
            </a:rPr>
            <a:t>Certificación de Buenas Prácticas en acuicultura</a:t>
          </a:r>
          <a:endParaRPr lang="es-ES" dirty="0">
            <a:solidFill>
              <a:sysClr val="windowText" lastClr="000000"/>
            </a:solidFill>
            <a:latin typeface="Calibri"/>
            <a:ea typeface="+mn-ea"/>
            <a:cs typeface="+mn-cs"/>
          </a:endParaRPr>
        </a:p>
      </dgm:t>
    </dgm:pt>
    <dgm:pt modelId="{B507D93C-6349-44C3-8C5F-62B4687286B3}" type="parTrans" cxnId="{A2BD1638-503D-4B55-A20E-D92D897DDDDC}">
      <dgm:prSet/>
      <dgm:spPr/>
      <dgm:t>
        <a:bodyPr/>
        <a:lstStyle/>
        <a:p>
          <a:endParaRPr lang="es-ES"/>
        </a:p>
      </dgm:t>
    </dgm:pt>
    <dgm:pt modelId="{D09D2280-9986-4F19-BA59-76B7A87F4BF3}" type="sibTrans" cxnId="{A2BD1638-503D-4B55-A20E-D92D897DDDDC}">
      <dgm:prSet/>
      <dgm:spPr/>
      <dgm:t>
        <a:bodyPr/>
        <a:lstStyle/>
        <a:p>
          <a:endParaRPr lang="es-ES"/>
        </a:p>
      </dgm:t>
    </dgm:pt>
    <dgm:pt modelId="{C634722B-B42C-43DC-A174-1373C995A54C}">
      <dgm:prSet phldrT="[Texto]"/>
      <dgm:spPr>
        <a:xfrm rot="10800000">
          <a:off x="3364797" y="2438400"/>
          <a:ext cx="2799034" cy="2980266"/>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S" b="0" i="0" dirty="0" smtClean="0">
              <a:solidFill>
                <a:sysClr val="windowText" lastClr="000000"/>
              </a:solidFill>
              <a:latin typeface="Calibri"/>
              <a:ea typeface="+mn-ea"/>
              <a:cs typeface="+mn-cs"/>
            </a:rPr>
            <a:t>Programa de etiquetado y certificación líder a nivel mundial para productos del mar cultivados de manera responsable./</a:t>
          </a:r>
          <a:r>
            <a:rPr lang="es-CO" noProof="0" dirty="0" smtClean="0">
              <a:solidFill>
                <a:sysClr val="windowText" lastClr="000000"/>
              </a:solidFill>
              <a:latin typeface="Calibri"/>
              <a:ea typeface="+mn-ea"/>
              <a:cs typeface="+mn-cs"/>
            </a:rPr>
            <a:t>Normas para acuicultura y </a:t>
          </a:r>
          <a:r>
            <a:rPr lang="es-ES" dirty="0" smtClean="0">
              <a:solidFill>
                <a:sysClr val="windowText" lastClr="000000"/>
              </a:solidFill>
              <a:effectLst/>
              <a:latin typeface="Calibri"/>
              <a:ea typeface="+mn-ea"/>
              <a:cs typeface="+mn-cs"/>
            </a:rPr>
            <a:t>y para la cadena de custodia de mariscos</a:t>
          </a:r>
          <a:endParaRPr lang="es-ES" dirty="0">
            <a:solidFill>
              <a:sysClr val="windowText" lastClr="000000"/>
            </a:solidFill>
            <a:latin typeface="Calibri"/>
            <a:ea typeface="+mn-ea"/>
            <a:cs typeface="+mn-cs"/>
          </a:endParaRPr>
        </a:p>
      </dgm:t>
    </dgm:pt>
    <dgm:pt modelId="{49CE3375-5D8A-4690-8260-A3DDB1E81C92}" type="parTrans" cxnId="{8881F971-0388-4F38-B796-0228211532A2}">
      <dgm:prSet/>
      <dgm:spPr/>
      <dgm:t>
        <a:bodyPr/>
        <a:lstStyle/>
        <a:p>
          <a:endParaRPr lang="es-ES"/>
        </a:p>
      </dgm:t>
    </dgm:pt>
    <dgm:pt modelId="{E311BB44-3FA9-4BEE-8229-22864FEAA097}" type="sibTrans" cxnId="{8881F971-0388-4F38-B796-0228211532A2}">
      <dgm:prSet/>
      <dgm:spPr/>
      <dgm:t>
        <a:bodyPr/>
        <a:lstStyle/>
        <a:p>
          <a:endParaRPr lang="es-ES"/>
        </a:p>
      </dgm:t>
    </dgm:pt>
    <dgm:pt modelId="{F8F82DFE-F3B9-4A1C-ACC6-A2410156ACF0}">
      <dgm:prSet phldrT="[Texto]"/>
      <dgm:spPr>
        <a:xfrm rot="10800000">
          <a:off x="6429880" y="2438400"/>
          <a:ext cx="2799034" cy="2980266"/>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CO" noProof="0" dirty="0" smtClean="0">
              <a:solidFill>
                <a:sysClr val="windowText" lastClr="000000"/>
              </a:solidFill>
              <a:latin typeface="Calibri"/>
              <a:ea typeface="+mn-ea"/>
              <a:cs typeface="+mn-cs"/>
            </a:rPr>
            <a:t>Marine </a:t>
          </a:r>
          <a:r>
            <a:rPr lang="es-CO" noProof="0" dirty="0" err="1" smtClean="0">
              <a:solidFill>
                <a:sysClr val="windowText" lastClr="000000"/>
              </a:solidFill>
              <a:latin typeface="Calibri"/>
              <a:ea typeface="+mn-ea"/>
              <a:cs typeface="+mn-cs"/>
            </a:rPr>
            <a:t>Stewardship</a:t>
          </a:r>
          <a:endParaRPr lang="es-CO" noProof="0" dirty="0" smtClean="0">
            <a:solidFill>
              <a:sysClr val="windowText" lastClr="000000"/>
            </a:solidFill>
            <a:latin typeface="Calibri"/>
            <a:ea typeface="+mn-ea"/>
            <a:cs typeface="+mn-cs"/>
          </a:endParaRPr>
        </a:p>
        <a:p>
          <a:r>
            <a:rPr lang="es-CO" noProof="0" dirty="0" smtClean="0">
              <a:solidFill>
                <a:sysClr val="windowText" lastClr="000000"/>
              </a:solidFill>
              <a:latin typeface="Calibri"/>
              <a:ea typeface="+mn-ea"/>
              <a:cs typeface="+mn-cs"/>
            </a:rPr>
            <a:t>Council</a:t>
          </a:r>
        </a:p>
        <a:p>
          <a:endParaRPr lang="es-CO" noProof="0" dirty="0" smtClean="0">
            <a:solidFill>
              <a:sysClr val="windowText" lastClr="000000"/>
            </a:solidFill>
            <a:latin typeface="Calibri"/>
            <a:ea typeface="+mn-ea"/>
            <a:cs typeface="+mn-cs"/>
          </a:endParaRPr>
        </a:p>
        <a:p>
          <a:r>
            <a:rPr lang="es-CO" noProof="0" dirty="0" smtClean="0">
              <a:solidFill>
                <a:sysClr val="windowText" lastClr="000000"/>
              </a:solidFill>
              <a:latin typeface="Calibri"/>
              <a:ea typeface="+mn-ea"/>
              <a:cs typeface="+mn-cs"/>
            </a:rPr>
            <a:t>Certificación para productos pesqueros</a:t>
          </a:r>
          <a:endParaRPr lang="es-ES" dirty="0">
            <a:solidFill>
              <a:sysClr val="windowText" lastClr="000000"/>
            </a:solidFill>
            <a:latin typeface="Calibri"/>
            <a:ea typeface="+mn-ea"/>
            <a:cs typeface="+mn-cs"/>
          </a:endParaRPr>
        </a:p>
      </dgm:t>
    </dgm:pt>
    <dgm:pt modelId="{4B825AC1-53D1-4DDE-90D7-78312414F3C4}" type="parTrans" cxnId="{A0BE8EB1-AAA5-420B-9F1C-68B08A64D803}">
      <dgm:prSet/>
      <dgm:spPr/>
      <dgm:t>
        <a:bodyPr/>
        <a:lstStyle/>
        <a:p>
          <a:endParaRPr lang="es-ES"/>
        </a:p>
      </dgm:t>
    </dgm:pt>
    <dgm:pt modelId="{AE134569-A94F-468C-ACE7-57502980B0B5}" type="sibTrans" cxnId="{A0BE8EB1-AAA5-420B-9F1C-68B08A64D803}">
      <dgm:prSet/>
      <dgm:spPr/>
      <dgm:t>
        <a:bodyPr/>
        <a:lstStyle/>
        <a:p>
          <a:endParaRPr lang="es-ES"/>
        </a:p>
      </dgm:t>
    </dgm:pt>
    <dgm:pt modelId="{E8FF7C72-F270-4CFB-BCB6-9CA0016CA0F7}" type="pres">
      <dgm:prSet presAssocID="{A7134161-DF7D-4041-A0E9-7FE47E172F8C}" presName="Name0" presStyleCnt="0">
        <dgm:presLayoutVars>
          <dgm:dir/>
          <dgm:resizeHandles val="exact"/>
        </dgm:presLayoutVars>
      </dgm:prSet>
      <dgm:spPr/>
    </dgm:pt>
    <dgm:pt modelId="{1CBD1856-0EB2-459D-8618-E7130EE66D10}" type="pres">
      <dgm:prSet presAssocID="{A7134161-DF7D-4041-A0E9-7FE47E172F8C}" presName="bkgdShp" presStyleLbl="alignAccFollowNode1" presStyleIdx="0" presStyleCnt="1" custLinFactNeighborX="-1371" custLinFactNeighborY="-9397"/>
      <dgm:spPr>
        <a:xfrm>
          <a:off x="0" y="0"/>
          <a:ext cx="9528628" cy="2438400"/>
        </a:xfrm>
        <a:prstGeom prst="roundRect">
          <a:avLst>
            <a:gd name="adj" fmla="val 10000"/>
          </a:avLst>
        </a:prstGeom>
        <a:solidFill>
          <a:srgbClr val="4F81BD">
            <a:alpha val="90000"/>
            <a:tint val="40000"/>
            <a:hueOff val="0"/>
            <a:satOff val="0"/>
            <a:lumOff val="0"/>
            <a:alphaOff val="0"/>
          </a:srgbClr>
        </a:solidFill>
        <a:ln w="9525" cap="flat" cmpd="sng" algn="ctr">
          <a:solidFill>
            <a:srgbClr val="4F81BD">
              <a:alpha val="90000"/>
              <a:tint val="40000"/>
              <a:hueOff val="0"/>
              <a:satOff val="0"/>
              <a:lumOff val="0"/>
              <a:alphaOff val="0"/>
            </a:srgbClr>
          </a:solidFill>
          <a:prstDash val="solid"/>
        </a:ln>
        <a:effectLst/>
      </dgm:spPr>
    </dgm:pt>
    <dgm:pt modelId="{548111C1-06BA-45AF-9C22-D260EFF482F8}" type="pres">
      <dgm:prSet presAssocID="{A7134161-DF7D-4041-A0E9-7FE47E172F8C}" presName="linComp" presStyleCnt="0"/>
      <dgm:spPr/>
    </dgm:pt>
    <dgm:pt modelId="{347392A1-3DD2-4159-ADAE-C3E5604E41E5}" type="pres">
      <dgm:prSet presAssocID="{5357161C-BC86-4EE1-BA0F-527AB7F13D06}" presName="compNode" presStyleCnt="0"/>
      <dgm:spPr/>
    </dgm:pt>
    <dgm:pt modelId="{B5C64923-AA26-4399-8FC4-4FFC8D64C858}" type="pres">
      <dgm:prSet presAssocID="{5357161C-BC86-4EE1-BA0F-527AB7F13D06}" presName="node" presStyleLbl="node1" presStyleIdx="0" presStyleCnt="3">
        <dgm:presLayoutVars>
          <dgm:bulletEnabled val="1"/>
        </dgm:presLayoutVars>
      </dgm:prSet>
      <dgm:spPr>
        <a:prstGeom prst="round2SameRect">
          <a:avLst>
            <a:gd name="adj1" fmla="val 10500"/>
            <a:gd name="adj2" fmla="val 0"/>
          </a:avLst>
        </a:prstGeom>
      </dgm:spPr>
      <dgm:t>
        <a:bodyPr/>
        <a:lstStyle/>
        <a:p>
          <a:endParaRPr lang="es-ES"/>
        </a:p>
      </dgm:t>
    </dgm:pt>
    <dgm:pt modelId="{CE248C1F-5655-45EA-BABE-709AACB3CBEA}" type="pres">
      <dgm:prSet presAssocID="{5357161C-BC86-4EE1-BA0F-527AB7F13D06}" presName="invisiNode" presStyleLbl="node1" presStyleIdx="0" presStyleCnt="3"/>
      <dgm:spPr/>
    </dgm:pt>
    <dgm:pt modelId="{765FE2AC-9022-4A25-ACD7-613170262802}" type="pres">
      <dgm:prSet presAssocID="{5357161C-BC86-4EE1-BA0F-527AB7F13D06}" presName="imagNode" presStyleLbl="fgImgPlace1" presStyleIdx="0" presStyleCnt="3"/>
      <dgm:spPr>
        <a:xfrm>
          <a:off x="285858" y="325120"/>
          <a:ext cx="2799034" cy="1788160"/>
        </a:xfrm>
        <a:prstGeom prst="roundRect">
          <a:avLst>
            <a:gd name="adj" fmla="val 10000"/>
          </a:avLst>
        </a:prstGeom>
        <a:blipFill rotWithShape="1">
          <a:blip xmlns:r="http://schemas.openxmlformats.org/officeDocument/2006/relationships" r:embed="rId1"/>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54B4E277-76A4-46A7-975B-44E14B750988}" type="pres">
      <dgm:prSet presAssocID="{D09D2280-9986-4F19-BA59-76B7A87F4BF3}" presName="sibTrans" presStyleLbl="sibTrans2D1" presStyleIdx="0" presStyleCnt="0"/>
      <dgm:spPr/>
      <dgm:t>
        <a:bodyPr/>
        <a:lstStyle/>
        <a:p>
          <a:endParaRPr lang="es-MX"/>
        </a:p>
      </dgm:t>
    </dgm:pt>
    <dgm:pt modelId="{E07D644F-D667-4B80-9B4F-A2144D47832E}" type="pres">
      <dgm:prSet presAssocID="{C634722B-B42C-43DC-A174-1373C995A54C}" presName="compNode" presStyleCnt="0"/>
      <dgm:spPr/>
    </dgm:pt>
    <dgm:pt modelId="{3B7E758C-90C7-49F2-A820-B203F2AF9885}" type="pres">
      <dgm:prSet presAssocID="{C634722B-B42C-43DC-A174-1373C995A54C}" presName="node" presStyleLbl="node1" presStyleIdx="1" presStyleCnt="3">
        <dgm:presLayoutVars>
          <dgm:bulletEnabled val="1"/>
        </dgm:presLayoutVars>
      </dgm:prSet>
      <dgm:spPr>
        <a:prstGeom prst="round2SameRect">
          <a:avLst>
            <a:gd name="adj1" fmla="val 10500"/>
            <a:gd name="adj2" fmla="val 0"/>
          </a:avLst>
        </a:prstGeom>
      </dgm:spPr>
      <dgm:t>
        <a:bodyPr/>
        <a:lstStyle/>
        <a:p>
          <a:endParaRPr lang="es-ES"/>
        </a:p>
      </dgm:t>
    </dgm:pt>
    <dgm:pt modelId="{A8C887AF-21D2-4D93-B002-CC6126F85B46}" type="pres">
      <dgm:prSet presAssocID="{C634722B-B42C-43DC-A174-1373C995A54C}" presName="invisiNode" presStyleLbl="node1" presStyleIdx="1" presStyleCnt="3"/>
      <dgm:spPr/>
    </dgm:pt>
    <dgm:pt modelId="{4F3CDBE4-8DC3-46D7-B1BB-015A635AADFC}" type="pres">
      <dgm:prSet presAssocID="{C634722B-B42C-43DC-A174-1373C995A54C}" presName="imagNode" presStyleLbl="fgImgPlace1" presStyleIdx="1" presStyleCnt="3"/>
      <dgm:spPr>
        <a:xfrm>
          <a:off x="3364797" y="325120"/>
          <a:ext cx="2799034" cy="1788160"/>
        </a:xfrm>
        <a:prstGeom prst="roundRect">
          <a:avLst>
            <a:gd name="adj" fmla="val 10000"/>
          </a:avLst>
        </a:prstGeom>
        <a:blipFill rotWithShape="1">
          <a:blip xmlns:r="http://schemas.openxmlformats.org/officeDocument/2006/relationships" r:embed="rId2"/>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 modelId="{0C3C2DD4-0120-4C0E-B77A-1D6720F7F865}" type="pres">
      <dgm:prSet presAssocID="{E311BB44-3FA9-4BEE-8229-22864FEAA097}" presName="sibTrans" presStyleLbl="sibTrans2D1" presStyleIdx="0" presStyleCnt="0"/>
      <dgm:spPr/>
      <dgm:t>
        <a:bodyPr/>
        <a:lstStyle/>
        <a:p>
          <a:endParaRPr lang="es-MX"/>
        </a:p>
      </dgm:t>
    </dgm:pt>
    <dgm:pt modelId="{C201DAB3-487B-455F-AD0D-5617D0AA9135}" type="pres">
      <dgm:prSet presAssocID="{F8F82DFE-F3B9-4A1C-ACC6-A2410156ACF0}" presName="compNode" presStyleCnt="0"/>
      <dgm:spPr/>
    </dgm:pt>
    <dgm:pt modelId="{CE2B6064-F31E-4578-8419-40F2053C9447}" type="pres">
      <dgm:prSet presAssocID="{F8F82DFE-F3B9-4A1C-ACC6-A2410156ACF0}" presName="node" presStyleLbl="node1" presStyleIdx="2" presStyleCnt="3" custLinFactNeighborX="-495" custLinFactNeighborY="4424">
        <dgm:presLayoutVars>
          <dgm:bulletEnabled val="1"/>
        </dgm:presLayoutVars>
      </dgm:prSet>
      <dgm:spPr>
        <a:prstGeom prst="round2SameRect">
          <a:avLst>
            <a:gd name="adj1" fmla="val 10500"/>
            <a:gd name="adj2" fmla="val 0"/>
          </a:avLst>
        </a:prstGeom>
      </dgm:spPr>
      <dgm:t>
        <a:bodyPr/>
        <a:lstStyle/>
        <a:p>
          <a:endParaRPr lang="es-ES"/>
        </a:p>
      </dgm:t>
    </dgm:pt>
    <dgm:pt modelId="{2D79D578-B900-42CE-91B1-11313368A0D7}" type="pres">
      <dgm:prSet presAssocID="{F8F82DFE-F3B9-4A1C-ACC6-A2410156ACF0}" presName="invisiNode" presStyleLbl="node1" presStyleIdx="2" presStyleCnt="3"/>
      <dgm:spPr/>
    </dgm:pt>
    <dgm:pt modelId="{2D39F5EB-ED12-4D58-9509-D4FF875CDFED}" type="pres">
      <dgm:prSet presAssocID="{F8F82DFE-F3B9-4A1C-ACC6-A2410156ACF0}" presName="imagNode" presStyleLbl="fgImgPlace1" presStyleIdx="2" presStyleCnt="3"/>
      <dgm:spPr>
        <a:xfrm>
          <a:off x="6443735" y="325120"/>
          <a:ext cx="2799034" cy="1788160"/>
        </a:xfrm>
        <a:prstGeom prst="roundRect">
          <a:avLst>
            <a:gd name="adj" fmla="val 10000"/>
          </a:avLst>
        </a:prstGeom>
        <a:blipFill rotWithShape="1">
          <a:blip xmlns:r="http://schemas.openxmlformats.org/officeDocument/2006/relationships" r:embed="rId3"/>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pt>
  </dgm:ptLst>
  <dgm:cxnLst>
    <dgm:cxn modelId="{10EE0BEC-6D9F-4507-8A00-4B5791CD6D60}" type="presOf" srcId="{D09D2280-9986-4F19-BA59-76B7A87F4BF3}" destId="{54B4E277-76A4-46A7-975B-44E14B750988}" srcOrd="0" destOrd="0" presId="urn:microsoft.com/office/officeart/2005/8/layout/pList2"/>
    <dgm:cxn modelId="{C1B937C8-948E-466E-A11D-4FEA251114A9}" type="presOf" srcId="{5357161C-BC86-4EE1-BA0F-527AB7F13D06}" destId="{B5C64923-AA26-4399-8FC4-4FFC8D64C858}" srcOrd="0" destOrd="0" presId="urn:microsoft.com/office/officeart/2005/8/layout/pList2"/>
    <dgm:cxn modelId="{CCD7AFC1-BAD4-4B9A-9D6D-43A4D9C832F8}" type="presOf" srcId="{E311BB44-3FA9-4BEE-8229-22864FEAA097}" destId="{0C3C2DD4-0120-4C0E-B77A-1D6720F7F865}" srcOrd="0" destOrd="0" presId="urn:microsoft.com/office/officeart/2005/8/layout/pList2"/>
    <dgm:cxn modelId="{A0BE8EB1-AAA5-420B-9F1C-68B08A64D803}" srcId="{A7134161-DF7D-4041-A0E9-7FE47E172F8C}" destId="{F8F82DFE-F3B9-4A1C-ACC6-A2410156ACF0}" srcOrd="2" destOrd="0" parTransId="{4B825AC1-53D1-4DDE-90D7-78312414F3C4}" sibTransId="{AE134569-A94F-468C-ACE7-57502980B0B5}"/>
    <dgm:cxn modelId="{76795B9A-3F32-414F-86FA-D8A7618F1D12}" type="presOf" srcId="{A7134161-DF7D-4041-A0E9-7FE47E172F8C}" destId="{E8FF7C72-F270-4CFB-BCB6-9CA0016CA0F7}" srcOrd="0" destOrd="0" presId="urn:microsoft.com/office/officeart/2005/8/layout/pList2"/>
    <dgm:cxn modelId="{E6E67E54-CF2E-4C69-B8B8-099CC3B2B85D}" type="presOf" srcId="{C634722B-B42C-43DC-A174-1373C995A54C}" destId="{3B7E758C-90C7-49F2-A820-B203F2AF9885}" srcOrd="0" destOrd="0" presId="urn:microsoft.com/office/officeart/2005/8/layout/pList2"/>
    <dgm:cxn modelId="{A2BD1638-503D-4B55-A20E-D92D897DDDDC}" srcId="{A7134161-DF7D-4041-A0E9-7FE47E172F8C}" destId="{5357161C-BC86-4EE1-BA0F-527AB7F13D06}" srcOrd="0" destOrd="0" parTransId="{B507D93C-6349-44C3-8C5F-62B4687286B3}" sibTransId="{D09D2280-9986-4F19-BA59-76B7A87F4BF3}"/>
    <dgm:cxn modelId="{8881F971-0388-4F38-B796-0228211532A2}" srcId="{A7134161-DF7D-4041-A0E9-7FE47E172F8C}" destId="{C634722B-B42C-43DC-A174-1373C995A54C}" srcOrd="1" destOrd="0" parTransId="{49CE3375-5D8A-4690-8260-A3DDB1E81C92}" sibTransId="{E311BB44-3FA9-4BEE-8229-22864FEAA097}"/>
    <dgm:cxn modelId="{97C552E8-950A-4F53-A06C-ED204E5F9B11}" type="presOf" srcId="{F8F82DFE-F3B9-4A1C-ACC6-A2410156ACF0}" destId="{CE2B6064-F31E-4578-8419-40F2053C9447}" srcOrd="0" destOrd="0" presId="urn:microsoft.com/office/officeart/2005/8/layout/pList2"/>
    <dgm:cxn modelId="{C39EEF83-1516-4339-BC0B-80B66691E78D}" type="presParOf" srcId="{E8FF7C72-F270-4CFB-BCB6-9CA0016CA0F7}" destId="{1CBD1856-0EB2-459D-8618-E7130EE66D10}" srcOrd="0" destOrd="0" presId="urn:microsoft.com/office/officeart/2005/8/layout/pList2"/>
    <dgm:cxn modelId="{0305B148-FF03-4035-8CB8-61270AF7ECF2}" type="presParOf" srcId="{E8FF7C72-F270-4CFB-BCB6-9CA0016CA0F7}" destId="{548111C1-06BA-45AF-9C22-D260EFF482F8}" srcOrd="1" destOrd="0" presId="urn:microsoft.com/office/officeart/2005/8/layout/pList2"/>
    <dgm:cxn modelId="{FE97CBFB-1968-4402-AF8A-57C0F0D6525A}" type="presParOf" srcId="{548111C1-06BA-45AF-9C22-D260EFF482F8}" destId="{347392A1-3DD2-4159-ADAE-C3E5604E41E5}" srcOrd="0" destOrd="0" presId="urn:microsoft.com/office/officeart/2005/8/layout/pList2"/>
    <dgm:cxn modelId="{11BEFF9C-89A3-47D7-B1D6-8D473D863E8E}" type="presParOf" srcId="{347392A1-3DD2-4159-ADAE-C3E5604E41E5}" destId="{B5C64923-AA26-4399-8FC4-4FFC8D64C858}" srcOrd="0" destOrd="0" presId="urn:microsoft.com/office/officeart/2005/8/layout/pList2"/>
    <dgm:cxn modelId="{AFFEC98B-13AA-42F6-B04D-687BCAF00744}" type="presParOf" srcId="{347392A1-3DD2-4159-ADAE-C3E5604E41E5}" destId="{CE248C1F-5655-45EA-BABE-709AACB3CBEA}" srcOrd="1" destOrd="0" presId="urn:microsoft.com/office/officeart/2005/8/layout/pList2"/>
    <dgm:cxn modelId="{D9631515-5F89-475F-A0B0-98C82F99573A}" type="presParOf" srcId="{347392A1-3DD2-4159-ADAE-C3E5604E41E5}" destId="{765FE2AC-9022-4A25-ACD7-613170262802}" srcOrd="2" destOrd="0" presId="urn:microsoft.com/office/officeart/2005/8/layout/pList2"/>
    <dgm:cxn modelId="{2DF6A008-320C-45DF-8335-8543E7546B0D}" type="presParOf" srcId="{548111C1-06BA-45AF-9C22-D260EFF482F8}" destId="{54B4E277-76A4-46A7-975B-44E14B750988}" srcOrd="1" destOrd="0" presId="urn:microsoft.com/office/officeart/2005/8/layout/pList2"/>
    <dgm:cxn modelId="{54C074A8-04B1-4B77-A396-A2E20811E46C}" type="presParOf" srcId="{548111C1-06BA-45AF-9C22-D260EFF482F8}" destId="{E07D644F-D667-4B80-9B4F-A2144D47832E}" srcOrd="2" destOrd="0" presId="urn:microsoft.com/office/officeart/2005/8/layout/pList2"/>
    <dgm:cxn modelId="{913E93AF-2051-43BA-914F-9E83AA53635E}" type="presParOf" srcId="{E07D644F-D667-4B80-9B4F-A2144D47832E}" destId="{3B7E758C-90C7-49F2-A820-B203F2AF9885}" srcOrd="0" destOrd="0" presId="urn:microsoft.com/office/officeart/2005/8/layout/pList2"/>
    <dgm:cxn modelId="{55659ACE-3D64-4E94-9C7B-D95E48D6BD9A}" type="presParOf" srcId="{E07D644F-D667-4B80-9B4F-A2144D47832E}" destId="{A8C887AF-21D2-4D93-B002-CC6126F85B46}" srcOrd="1" destOrd="0" presId="urn:microsoft.com/office/officeart/2005/8/layout/pList2"/>
    <dgm:cxn modelId="{F8A1A5A0-43DA-434A-87ED-06973EA9BE69}" type="presParOf" srcId="{E07D644F-D667-4B80-9B4F-A2144D47832E}" destId="{4F3CDBE4-8DC3-46D7-B1BB-015A635AADFC}" srcOrd="2" destOrd="0" presId="urn:microsoft.com/office/officeart/2005/8/layout/pList2"/>
    <dgm:cxn modelId="{7A0A17E2-18CA-4614-8718-0CA96C1AAAA8}" type="presParOf" srcId="{548111C1-06BA-45AF-9C22-D260EFF482F8}" destId="{0C3C2DD4-0120-4C0E-B77A-1D6720F7F865}" srcOrd="3" destOrd="0" presId="urn:microsoft.com/office/officeart/2005/8/layout/pList2"/>
    <dgm:cxn modelId="{7286AFD5-F2C3-4AF7-89EB-01126D4D3866}" type="presParOf" srcId="{548111C1-06BA-45AF-9C22-D260EFF482F8}" destId="{C201DAB3-487B-455F-AD0D-5617D0AA9135}" srcOrd="4" destOrd="0" presId="urn:microsoft.com/office/officeart/2005/8/layout/pList2"/>
    <dgm:cxn modelId="{8CEC46C8-02BE-418C-8E16-738866257E4B}" type="presParOf" srcId="{C201DAB3-487B-455F-AD0D-5617D0AA9135}" destId="{CE2B6064-F31E-4578-8419-40F2053C9447}" srcOrd="0" destOrd="0" presId="urn:microsoft.com/office/officeart/2005/8/layout/pList2"/>
    <dgm:cxn modelId="{992B191F-12A7-48C9-BC3C-DE048C751580}" type="presParOf" srcId="{C201DAB3-487B-455F-AD0D-5617D0AA9135}" destId="{2D79D578-B900-42CE-91B1-11313368A0D7}" srcOrd="1" destOrd="0" presId="urn:microsoft.com/office/officeart/2005/8/layout/pList2"/>
    <dgm:cxn modelId="{7237C832-DDAF-446C-8FAC-8BE4039F5092}" type="presParOf" srcId="{C201DAB3-487B-455F-AD0D-5617D0AA9135}" destId="{2D39F5EB-ED12-4D58-9509-D4FF875CDFE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58E779-7D78-466B-B799-23072154B201}"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s-EC"/>
        </a:p>
      </dgm:t>
    </dgm:pt>
    <dgm:pt modelId="{F2DF0BC1-CA6A-4067-9BF2-48979EE494CE}">
      <dgm:prSet phldrT="[Texto]"/>
      <dgm:spPr/>
      <dgm:t>
        <a:bodyPr/>
        <a:lstStyle/>
        <a:p>
          <a:r>
            <a:rPr lang="es-EC" dirty="0" smtClean="0">
              <a:solidFill>
                <a:schemeClr val="tx1"/>
              </a:solidFill>
            </a:rPr>
            <a:t>1961 Conferencia de Naciones Unidas</a:t>
          </a:r>
          <a:endParaRPr lang="es-EC" dirty="0">
            <a:solidFill>
              <a:schemeClr val="tx1"/>
            </a:solidFill>
          </a:endParaRPr>
        </a:p>
      </dgm:t>
    </dgm:pt>
    <dgm:pt modelId="{B12EAA44-B03A-4095-9A46-4AD094E0175E}" type="parTrans" cxnId="{9F3017C1-6F0B-4225-8F9D-0F593E753A90}">
      <dgm:prSet/>
      <dgm:spPr/>
      <dgm:t>
        <a:bodyPr/>
        <a:lstStyle/>
        <a:p>
          <a:endParaRPr lang="es-EC">
            <a:solidFill>
              <a:schemeClr val="tx1"/>
            </a:solidFill>
          </a:endParaRPr>
        </a:p>
      </dgm:t>
    </dgm:pt>
    <dgm:pt modelId="{C0877E2D-A274-4A05-9146-4098C0B9895E}" type="sibTrans" cxnId="{9F3017C1-6F0B-4225-8F9D-0F593E753A90}">
      <dgm:prSet/>
      <dgm:spPr/>
      <dgm:t>
        <a:bodyPr/>
        <a:lstStyle/>
        <a:p>
          <a:endParaRPr lang="es-EC">
            <a:solidFill>
              <a:schemeClr val="tx1"/>
            </a:solidFill>
          </a:endParaRPr>
        </a:p>
      </dgm:t>
    </dgm:pt>
    <dgm:pt modelId="{D6C13338-8536-4D10-84C9-BC17CCCA6994}">
      <dgm:prSet phldrT="[Texto]"/>
      <dgm:spPr/>
      <dgm:t>
        <a:bodyPr/>
        <a:lstStyle/>
        <a:p>
          <a:r>
            <a:rPr lang="es-EC" dirty="0" smtClean="0">
              <a:solidFill>
                <a:schemeClr val="tx1"/>
              </a:solidFill>
            </a:rPr>
            <a:t>Beneficios comerciales y arancelarios</a:t>
          </a:r>
          <a:endParaRPr lang="es-EC" dirty="0">
            <a:solidFill>
              <a:schemeClr val="tx1"/>
            </a:solidFill>
          </a:endParaRPr>
        </a:p>
      </dgm:t>
    </dgm:pt>
    <dgm:pt modelId="{C2CE4E36-E626-4DB9-A84D-C5E0AAB08238}" type="parTrans" cxnId="{9C8F172A-030B-4477-925D-F9A00166E5E5}">
      <dgm:prSet/>
      <dgm:spPr/>
      <dgm:t>
        <a:bodyPr/>
        <a:lstStyle/>
        <a:p>
          <a:endParaRPr lang="es-EC">
            <a:solidFill>
              <a:schemeClr val="tx1"/>
            </a:solidFill>
          </a:endParaRPr>
        </a:p>
      </dgm:t>
    </dgm:pt>
    <dgm:pt modelId="{674E74D1-8FA7-4ED9-96E9-3DD4EE585089}" type="sibTrans" cxnId="{9C8F172A-030B-4477-925D-F9A00166E5E5}">
      <dgm:prSet/>
      <dgm:spPr/>
      <dgm:t>
        <a:bodyPr/>
        <a:lstStyle/>
        <a:p>
          <a:endParaRPr lang="es-EC">
            <a:solidFill>
              <a:schemeClr val="tx1"/>
            </a:solidFill>
          </a:endParaRPr>
        </a:p>
      </dgm:t>
    </dgm:pt>
    <dgm:pt modelId="{485AF5E6-42B6-4EEE-906D-1B851B8C1549}">
      <dgm:prSet phldrT="[Texto]"/>
      <dgm:spPr/>
      <dgm:t>
        <a:bodyPr/>
        <a:lstStyle/>
        <a:p>
          <a:r>
            <a:rPr lang="es-EC" dirty="0" smtClean="0">
              <a:solidFill>
                <a:schemeClr val="tx1"/>
              </a:solidFill>
            </a:rPr>
            <a:t>SGP PLUS</a:t>
          </a:r>
        </a:p>
        <a:p>
          <a:r>
            <a:rPr lang="es-EC" dirty="0" smtClean="0">
              <a:solidFill>
                <a:schemeClr val="tx1"/>
              </a:solidFill>
            </a:rPr>
            <a:t>3.6%</a:t>
          </a:r>
          <a:endParaRPr lang="es-EC" dirty="0">
            <a:solidFill>
              <a:schemeClr val="tx1"/>
            </a:solidFill>
          </a:endParaRPr>
        </a:p>
      </dgm:t>
    </dgm:pt>
    <dgm:pt modelId="{25A813F7-F9CC-4A3F-8BB3-2ED2B6A2DA9B}" type="parTrans" cxnId="{586DFE0F-4D22-4EAB-8973-CA653E7A6851}">
      <dgm:prSet/>
      <dgm:spPr/>
      <dgm:t>
        <a:bodyPr/>
        <a:lstStyle/>
        <a:p>
          <a:endParaRPr lang="es-EC">
            <a:solidFill>
              <a:schemeClr val="tx1"/>
            </a:solidFill>
          </a:endParaRPr>
        </a:p>
      </dgm:t>
    </dgm:pt>
    <dgm:pt modelId="{03E7682F-3C87-4DBA-8967-B308D87F2782}" type="sibTrans" cxnId="{586DFE0F-4D22-4EAB-8973-CA653E7A6851}">
      <dgm:prSet/>
      <dgm:spPr/>
      <dgm:t>
        <a:bodyPr/>
        <a:lstStyle/>
        <a:p>
          <a:endParaRPr lang="es-EC">
            <a:solidFill>
              <a:schemeClr val="tx1"/>
            </a:solidFill>
          </a:endParaRPr>
        </a:p>
      </dgm:t>
    </dgm:pt>
    <dgm:pt modelId="{508E4EFE-44DD-419F-B872-5483E71020C6}">
      <dgm:prSet phldrT="[Texto]"/>
      <dgm:spPr/>
      <dgm:t>
        <a:bodyPr/>
        <a:lstStyle/>
        <a:p>
          <a:r>
            <a:rPr lang="es-EC" dirty="0" smtClean="0">
              <a:solidFill>
                <a:schemeClr val="tx1"/>
              </a:solidFill>
            </a:rPr>
            <a:t>Finalizo año 2014 </a:t>
          </a:r>
          <a:endParaRPr lang="es-EC" dirty="0">
            <a:solidFill>
              <a:schemeClr val="tx1"/>
            </a:solidFill>
          </a:endParaRPr>
        </a:p>
      </dgm:t>
    </dgm:pt>
    <dgm:pt modelId="{56F3655D-0A04-47F2-974C-1F498B54036B}" type="parTrans" cxnId="{F7BC7CDD-FDE5-4112-8F8C-5201E2354677}">
      <dgm:prSet/>
      <dgm:spPr/>
      <dgm:t>
        <a:bodyPr/>
        <a:lstStyle/>
        <a:p>
          <a:endParaRPr lang="es-EC">
            <a:solidFill>
              <a:schemeClr val="tx1"/>
            </a:solidFill>
          </a:endParaRPr>
        </a:p>
      </dgm:t>
    </dgm:pt>
    <dgm:pt modelId="{AA00EB2A-58AE-45E3-A917-136344E763B5}" type="sibTrans" cxnId="{F7BC7CDD-FDE5-4112-8F8C-5201E2354677}">
      <dgm:prSet/>
      <dgm:spPr/>
      <dgm:t>
        <a:bodyPr/>
        <a:lstStyle/>
        <a:p>
          <a:endParaRPr lang="es-EC">
            <a:solidFill>
              <a:schemeClr val="tx1"/>
            </a:solidFill>
          </a:endParaRPr>
        </a:p>
      </dgm:t>
    </dgm:pt>
    <dgm:pt modelId="{EAB207A7-48B5-4E30-A3B6-A26512C21D83}">
      <dgm:prSet phldrT="[Texto]"/>
      <dgm:spPr/>
      <dgm:t>
        <a:bodyPr/>
        <a:lstStyle/>
        <a:p>
          <a:r>
            <a:rPr lang="es-EC" dirty="0" smtClean="0">
              <a:solidFill>
                <a:schemeClr val="tx1"/>
              </a:solidFill>
            </a:rPr>
            <a:t>31 de diciembre del 2016</a:t>
          </a:r>
          <a:endParaRPr lang="es-EC" dirty="0">
            <a:solidFill>
              <a:schemeClr val="tx1"/>
            </a:solidFill>
          </a:endParaRPr>
        </a:p>
      </dgm:t>
    </dgm:pt>
    <dgm:pt modelId="{312A838C-A9F9-41FA-98D0-CF97DFF7C026}" type="parTrans" cxnId="{C69CA3E7-2EF7-4909-8583-3531951EED40}">
      <dgm:prSet/>
      <dgm:spPr/>
      <dgm:t>
        <a:bodyPr/>
        <a:lstStyle/>
        <a:p>
          <a:endParaRPr lang="es-EC">
            <a:solidFill>
              <a:schemeClr val="tx1"/>
            </a:solidFill>
          </a:endParaRPr>
        </a:p>
      </dgm:t>
    </dgm:pt>
    <dgm:pt modelId="{EB53C14B-B7EF-4251-A873-0B7BCE49FD32}" type="sibTrans" cxnId="{C69CA3E7-2EF7-4909-8583-3531951EED40}">
      <dgm:prSet/>
      <dgm:spPr/>
      <dgm:t>
        <a:bodyPr/>
        <a:lstStyle/>
        <a:p>
          <a:endParaRPr lang="es-EC">
            <a:solidFill>
              <a:schemeClr val="tx1"/>
            </a:solidFill>
          </a:endParaRPr>
        </a:p>
      </dgm:t>
    </dgm:pt>
    <dgm:pt modelId="{90124F8A-69BF-46D5-87A2-8DBDD5F490E6}">
      <dgm:prSet phldrT="[Texto]"/>
      <dgm:spPr/>
      <dgm:t>
        <a:bodyPr/>
        <a:lstStyle/>
        <a:p>
          <a:r>
            <a:rPr lang="es-EC" dirty="0" smtClean="0">
              <a:solidFill>
                <a:schemeClr val="tx1"/>
              </a:solidFill>
            </a:rPr>
            <a:t>Sectores pesqueros y acuícolas </a:t>
          </a:r>
          <a:endParaRPr lang="es-EC" dirty="0">
            <a:solidFill>
              <a:schemeClr val="tx1"/>
            </a:solidFill>
          </a:endParaRPr>
        </a:p>
      </dgm:t>
    </dgm:pt>
    <dgm:pt modelId="{AA959A9F-C663-4981-BA29-BBFD4B983C03}" type="parTrans" cxnId="{6FEB87C1-70A3-484D-96A2-E05FB8601C82}">
      <dgm:prSet/>
      <dgm:spPr/>
      <dgm:t>
        <a:bodyPr/>
        <a:lstStyle/>
        <a:p>
          <a:endParaRPr lang="es-MX">
            <a:solidFill>
              <a:schemeClr val="tx1"/>
            </a:solidFill>
          </a:endParaRPr>
        </a:p>
      </dgm:t>
    </dgm:pt>
    <dgm:pt modelId="{395BD972-F6F9-4739-8B43-100683A8BF59}" type="sibTrans" cxnId="{6FEB87C1-70A3-484D-96A2-E05FB8601C82}">
      <dgm:prSet/>
      <dgm:spPr/>
      <dgm:t>
        <a:bodyPr/>
        <a:lstStyle/>
        <a:p>
          <a:endParaRPr lang="es-MX">
            <a:solidFill>
              <a:schemeClr val="tx1"/>
            </a:solidFill>
          </a:endParaRPr>
        </a:p>
      </dgm:t>
    </dgm:pt>
    <dgm:pt modelId="{08E089B9-D74C-4313-80B4-DA9EE1499941}">
      <dgm:prSet phldrT="[Texto]"/>
      <dgm:spPr/>
      <dgm:t>
        <a:bodyPr/>
        <a:lstStyle/>
        <a:p>
          <a:r>
            <a:rPr lang="es-EC" dirty="0" smtClean="0">
              <a:solidFill>
                <a:schemeClr val="tx1"/>
              </a:solidFill>
            </a:rPr>
            <a:t>Arancel</a:t>
          </a:r>
        </a:p>
        <a:p>
          <a:r>
            <a:rPr lang="es-EC" dirty="0" smtClean="0">
              <a:solidFill>
                <a:schemeClr val="tx1"/>
              </a:solidFill>
            </a:rPr>
            <a:t>19,8</a:t>
          </a:r>
        </a:p>
      </dgm:t>
    </dgm:pt>
    <dgm:pt modelId="{22A3F8A4-3E8A-4940-8E67-BBC0C8F2FD11}" type="parTrans" cxnId="{30D9D071-1850-4FFF-8F56-819701536360}">
      <dgm:prSet/>
      <dgm:spPr/>
      <dgm:t>
        <a:bodyPr/>
        <a:lstStyle/>
        <a:p>
          <a:endParaRPr lang="es-MX">
            <a:solidFill>
              <a:schemeClr val="tx1"/>
            </a:solidFill>
          </a:endParaRPr>
        </a:p>
      </dgm:t>
    </dgm:pt>
    <dgm:pt modelId="{B168280C-71B4-44DE-85DE-584D97F87A8C}" type="sibTrans" cxnId="{30D9D071-1850-4FFF-8F56-819701536360}">
      <dgm:prSet/>
      <dgm:spPr/>
      <dgm:t>
        <a:bodyPr/>
        <a:lstStyle/>
        <a:p>
          <a:endParaRPr lang="es-MX">
            <a:solidFill>
              <a:schemeClr val="tx1"/>
            </a:solidFill>
          </a:endParaRPr>
        </a:p>
      </dgm:t>
    </dgm:pt>
    <dgm:pt modelId="{B879C96E-46AA-4062-A8F4-2F929FB1221C}">
      <dgm:prSet phldrT="[Texto]"/>
      <dgm:spPr/>
      <dgm:t>
        <a:bodyPr/>
        <a:lstStyle/>
        <a:p>
          <a:r>
            <a:rPr lang="es-MX" dirty="0" smtClean="0">
              <a:solidFill>
                <a:schemeClr val="tx1"/>
              </a:solidFill>
            </a:rPr>
            <a:t>Alcanzar un mayor equilibrio entre las economías menos favorecidas y los países en desarrollo</a:t>
          </a:r>
          <a:endParaRPr lang="es-EC" dirty="0">
            <a:solidFill>
              <a:schemeClr val="tx1"/>
            </a:solidFill>
          </a:endParaRPr>
        </a:p>
      </dgm:t>
    </dgm:pt>
    <dgm:pt modelId="{28C114E5-4F33-419D-AD02-FE6B4E16C165}" type="parTrans" cxnId="{4BC0F960-F369-4739-ACB6-51C50B96D087}">
      <dgm:prSet/>
      <dgm:spPr/>
      <dgm:t>
        <a:bodyPr/>
        <a:lstStyle/>
        <a:p>
          <a:endParaRPr lang="es-MX">
            <a:solidFill>
              <a:schemeClr val="tx1"/>
            </a:solidFill>
          </a:endParaRPr>
        </a:p>
      </dgm:t>
    </dgm:pt>
    <dgm:pt modelId="{BFFBD780-9AE8-44B2-B5FE-4EC65DAEC1BA}" type="sibTrans" cxnId="{4BC0F960-F369-4739-ACB6-51C50B96D087}">
      <dgm:prSet/>
      <dgm:spPr/>
      <dgm:t>
        <a:bodyPr/>
        <a:lstStyle/>
        <a:p>
          <a:endParaRPr lang="es-MX">
            <a:solidFill>
              <a:schemeClr val="tx1"/>
            </a:solidFill>
          </a:endParaRPr>
        </a:p>
      </dgm:t>
    </dgm:pt>
    <dgm:pt modelId="{C78F4462-66F0-4BBB-B5BE-43548A53ECC8}" type="pres">
      <dgm:prSet presAssocID="{4358E779-7D78-466B-B799-23072154B201}" presName="Name0" presStyleCnt="0">
        <dgm:presLayoutVars>
          <dgm:dir/>
          <dgm:resizeHandles/>
        </dgm:presLayoutVars>
      </dgm:prSet>
      <dgm:spPr/>
      <dgm:t>
        <a:bodyPr/>
        <a:lstStyle/>
        <a:p>
          <a:endParaRPr lang="es-EC"/>
        </a:p>
      </dgm:t>
    </dgm:pt>
    <dgm:pt modelId="{F237D238-9F35-4588-9908-B4B6C0009770}" type="pres">
      <dgm:prSet presAssocID="{F2DF0BC1-CA6A-4067-9BF2-48979EE494CE}" presName="compNode" presStyleCnt="0"/>
      <dgm:spPr/>
      <dgm:t>
        <a:bodyPr/>
        <a:lstStyle/>
        <a:p>
          <a:endParaRPr lang="es-MX"/>
        </a:p>
      </dgm:t>
    </dgm:pt>
    <dgm:pt modelId="{2D5C668A-C5CD-4A71-8322-DBB476DE60B8}" type="pres">
      <dgm:prSet presAssocID="{F2DF0BC1-CA6A-4067-9BF2-48979EE494CE}" presName="dummyConnPt" presStyleCnt="0"/>
      <dgm:spPr/>
      <dgm:t>
        <a:bodyPr/>
        <a:lstStyle/>
        <a:p>
          <a:endParaRPr lang="es-MX"/>
        </a:p>
      </dgm:t>
    </dgm:pt>
    <dgm:pt modelId="{3EB575CE-4F8D-4B3A-AE6A-0D4C9AE09733}" type="pres">
      <dgm:prSet presAssocID="{F2DF0BC1-CA6A-4067-9BF2-48979EE494CE}" presName="node" presStyleLbl="node1" presStyleIdx="0" presStyleCnt="8">
        <dgm:presLayoutVars>
          <dgm:bulletEnabled val="1"/>
        </dgm:presLayoutVars>
      </dgm:prSet>
      <dgm:spPr/>
      <dgm:t>
        <a:bodyPr/>
        <a:lstStyle/>
        <a:p>
          <a:endParaRPr lang="es-EC"/>
        </a:p>
      </dgm:t>
    </dgm:pt>
    <dgm:pt modelId="{F1F09B65-3E00-4AC9-9276-55C1DBFB0976}" type="pres">
      <dgm:prSet presAssocID="{C0877E2D-A274-4A05-9146-4098C0B9895E}" presName="sibTrans" presStyleLbl="bgSibTrans2D1" presStyleIdx="0" presStyleCnt="7"/>
      <dgm:spPr/>
      <dgm:t>
        <a:bodyPr/>
        <a:lstStyle/>
        <a:p>
          <a:endParaRPr lang="es-EC"/>
        </a:p>
      </dgm:t>
    </dgm:pt>
    <dgm:pt modelId="{171D75E9-8427-4EA4-9B4E-76232739F13B}" type="pres">
      <dgm:prSet presAssocID="{B879C96E-46AA-4062-A8F4-2F929FB1221C}" presName="compNode" presStyleCnt="0"/>
      <dgm:spPr/>
    </dgm:pt>
    <dgm:pt modelId="{8C483BF7-9BD1-4CC9-9278-DB7F8C43696B}" type="pres">
      <dgm:prSet presAssocID="{B879C96E-46AA-4062-A8F4-2F929FB1221C}" presName="dummyConnPt" presStyleCnt="0"/>
      <dgm:spPr/>
    </dgm:pt>
    <dgm:pt modelId="{4C7E927A-BF7E-4436-B182-4C956B29EBAB}" type="pres">
      <dgm:prSet presAssocID="{B879C96E-46AA-4062-A8F4-2F929FB1221C}" presName="node" presStyleLbl="node1" presStyleIdx="1" presStyleCnt="8">
        <dgm:presLayoutVars>
          <dgm:bulletEnabled val="1"/>
        </dgm:presLayoutVars>
      </dgm:prSet>
      <dgm:spPr/>
      <dgm:t>
        <a:bodyPr/>
        <a:lstStyle/>
        <a:p>
          <a:endParaRPr lang="es-MX"/>
        </a:p>
      </dgm:t>
    </dgm:pt>
    <dgm:pt modelId="{06F3DF09-ADF0-4C04-98A2-559F122C1C3B}" type="pres">
      <dgm:prSet presAssocID="{BFFBD780-9AE8-44B2-B5FE-4EC65DAEC1BA}" presName="sibTrans" presStyleLbl="bgSibTrans2D1" presStyleIdx="1" presStyleCnt="7"/>
      <dgm:spPr/>
      <dgm:t>
        <a:bodyPr/>
        <a:lstStyle/>
        <a:p>
          <a:endParaRPr lang="es-MX"/>
        </a:p>
      </dgm:t>
    </dgm:pt>
    <dgm:pt modelId="{B2DE3C81-8EF4-4CC5-838E-45B408F32468}" type="pres">
      <dgm:prSet presAssocID="{D6C13338-8536-4D10-84C9-BC17CCCA6994}" presName="compNode" presStyleCnt="0"/>
      <dgm:spPr/>
      <dgm:t>
        <a:bodyPr/>
        <a:lstStyle/>
        <a:p>
          <a:endParaRPr lang="es-MX"/>
        </a:p>
      </dgm:t>
    </dgm:pt>
    <dgm:pt modelId="{7FC82454-5135-429D-9FAD-A4ED21894A65}" type="pres">
      <dgm:prSet presAssocID="{D6C13338-8536-4D10-84C9-BC17CCCA6994}" presName="dummyConnPt" presStyleCnt="0"/>
      <dgm:spPr/>
      <dgm:t>
        <a:bodyPr/>
        <a:lstStyle/>
        <a:p>
          <a:endParaRPr lang="es-MX"/>
        </a:p>
      </dgm:t>
    </dgm:pt>
    <dgm:pt modelId="{2BB4122B-B858-476E-B514-1C596CB09980}" type="pres">
      <dgm:prSet presAssocID="{D6C13338-8536-4D10-84C9-BC17CCCA6994}" presName="node" presStyleLbl="node1" presStyleIdx="2" presStyleCnt="8">
        <dgm:presLayoutVars>
          <dgm:bulletEnabled val="1"/>
        </dgm:presLayoutVars>
      </dgm:prSet>
      <dgm:spPr/>
      <dgm:t>
        <a:bodyPr/>
        <a:lstStyle/>
        <a:p>
          <a:endParaRPr lang="es-EC"/>
        </a:p>
      </dgm:t>
    </dgm:pt>
    <dgm:pt modelId="{9E5A55DC-C659-40A1-9E60-2FAD4EDAB882}" type="pres">
      <dgm:prSet presAssocID="{674E74D1-8FA7-4ED9-96E9-3DD4EE585089}" presName="sibTrans" presStyleLbl="bgSibTrans2D1" presStyleIdx="2" presStyleCnt="7"/>
      <dgm:spPr/>
      <dgm:t>
        <a:bodyPr/>
        <a:lstStyle/>
        <a:p>
          <a:endParaRPr lang="es-EC"/>
        </a:p>
      </dgm:t>
    </dgm:pt>
    <dgm:pt modelId="{80471118-A143-4A38-BA2D-3AF287FD925D}" type="pres">
      <dgm:prSet presAssocID="{90124F8A-69BF-46D5-87A2-8DBDD5F490E6}" presName="compNode" presStyleCnt="0"/>
      <dgm:spPr/>
    </dgm:pt>
    <dgm:pt modelId="{98B809B1-28B2-41B0-AFBE-F78EF21A2C3B}" type="pres">
      <dgm:prSet presAssocID="{90124F8A-69BF-46D5-87A2-8DBDD5F490E6}" presName="dummyConnPt" presStyleCnt="0"/>
      <dgm:spPr/>
    </dgm:pt>
    <dgm:pt modelId="{2E5062E1-DCE6-4E05-BE0A-1B2112EDD833}" type="pres">
      <dgm:prSet presAssocID="{90124F8A-69BF-46D5-87A2-8DBDD5F490E6}" presName="node" presStyleLbl="node1" presStyleIdx="3" presStyleCnt="8">
        <dgm:presLayoutVars>
          <dgm:bulletEnabled val="1"/>
        </dgm:presLayoutVars>
      </dgm:prSet>
      <dgm:spPr/>
      <dgm:t>
        <a:bodyPr/>
        <a:lstStyle/>
        <a:p>
          <a:endParaRPr lang="es-MX"/>
        </a:p>
      </dgm:t>
    </dgm:pt>
    <dgm:pt modelId="{33AB2267-DFFA-4A43-B748-16685FEB275C}" type="pres">
      <dgm:prSet presAssocID="{395BD972-F6F9-4739-8B43-100683A8BF59}" presName="sibTrans" presStyleLbl="bgSibTrans2D1" presStyleIdx="3" presStyleCnt="7"/>
      <dgm:spPr/>
      <dgm:t>
        <a:bodyPr/>
        <a:lstStyle/>
        <a:p>
          <a:endParaRPr lang="es-MX"/>
        </a:p>
      </dgm:t>
    </dgm:pt>
    <dgm:pt modelId="{6A78D8D1-AC78-4CCC-B9B4-22B69905B551}" type="pres">
      <dgm:prSet presAssocID="{08E089B9-D74C-4313-80B4-DA9EE1499941}" presName="compNode" presStyleCnt="0"/>
      <dgm:spPr/>
    </dgm:pt>
    <dgm:pt modelId="{D61CD860-934F-43A6-AAD1-01BAD94E3D41}" type="pres">
      <dgm:prSet presAssocID="{08E089B9-D74C-4313-80B4-DA9EE1499941}" presName="dummyConnPt" presStyleCnt="0"/>
      <dgm:spPr/>
    </dgm:pt>
    <dgm:pt modelId="{EFA5C0AC-ABB8-454A-9B1D-D1A8916CC45E}" type="pres">
      <dgm:prSet presAssocID="{08E089B9-D74C-4313-80B4-DA9EE1499941}" presName="node" presStyleLbl="node1" presStyleIdx="4" presStyleCnt="8">
        <dgm:presLayoutVars>
          <dgm:bulletEnabled val="1"/>
        </dgm:presLayoutVars>
      </dgm:prSet>
      <dgm:spPr/>
      <dgm:t>
        <a:bodyPr/>
        <a:lstStyle/>
        <a:p>
          <a:endParaRPr lang="es-MX"/>
        </a:p>
      </dgm:t>
    </dgm:pt>
    <dgm:pt modelId="{51189BBB-D1FF-49A7-A252-D2F3E6C2BE7D}" type="pres">
      <dgm:prSet presAssocID="{B168280C-71B4-44DE-85DE-584D97F87A8C}" presName="sibTrans" presStyleLbl="bgSibTrans2D1" presStyleIdx="4" presStyleCnt="7"/>
      <dgm:spPr/>
      <dgm:t>
        <a:bodyPr/>
        <a:lstStyle/>
        <a:p>
          <a:endParaRPr lang="es-MX"/>
        </a:p>
      </dgm:t>
    </dgm:pt>
    <dgm:pt modelId="{FD7FF810-6D2E-4D41-8B89-9AD77CFDB53A}" type="pres">
      <dgm:prSet presAssocID="{485AF5E6-42B6-4EEE-906D-1B851B8C1549}" presName="compNode" presStyleCnt="0"/>
      <dgm:spPr/>
      <dgm:t>
        <a:bodyPr/>
        <a:lstStyle/>
        <a:p>
          <a:endParaRPr lang="es-MX"/>
        </a:p>
      </dgm:t>
    </dgm:pt>
    <dgm:pt modelId="{1AA30E83-7A75-4370-8DD7-212819544FD3}" type="pres">
      <dgm:prSet presAssocID="{485AF5E6-42B6-4EEE-906D-1B851B8C1549}" presName="dummyConnPt" presStyleCnt="0"/>
      <dgm:spPr/>
      <dgm:t>
        <a:bodyPr/>
        <a:lstStyle/>
        <a:p>
          <a:endParaRPr lang="es-MX"/>
        </a:p>
      </dgm:t>
    </dgm:pt>
    <dgm:pt modelId="{CBD2853C-997E-47AA-ADC4-E5C2436ABE4F}" type="pres">
      <dgm:prSet presAssocID="{485AF5E6-42B6-4EEE-906D-1B851B8C1549}" presName="node" presStyleLbl="node1" presStyleIdx="5" presStyleCnt="8">
        <dgm:presLayoutVars>
          <dgm:bulletEnabled val="1"/>
        </dgm:presLayoutVars>
      </dgm:prSet>
      <dgm:spPr/>
      <dgm:t>
        <a:bodyPr/>
        <a:lstStyle/>
        <a:p>
          <a:endParaRPr lang="es-EC"/>
        </a:p>
      </dgm:t>
    </dgm:pt>
    <dgm:pt modelId="{C872D678-9E9B-42F3-8738-FB38F4955745}" type="pres">
      <dgm:prSet presAssocID="{03E7682F-3C87-4DBA-8967-B308D87F2782}" presName="sibTrans" presStyleLbl="bgSibTrans2D1" presStyleIdx="5" presStyleCnt="7"/>
      <dgm:spPr/>
      <dgm:t>
        <a:bodyPr/>
        <a:lstStyle/>
        <a:p>
          <a:endParaRPr lang="es-EC"/>
        </a:p>
      </dgm:t>
    </dgm:pt>
    <dgm:pt modelId="{8A00E194-0443-45BA-AA3D-4D19B2B8AF03}" type="pres">
      <dgm:prSet presAssocID="{508E4EFE-44DD-419F-B872-5483E71020C6}" presName="compNode" presStyleCnt="0"/>
      <dgm:spPr/>
      <dgm:t>
        <a:bodyPr/>
        <a:lstStyle/>
        <a:p>
          <a:endParaRPr lang="es-MX"/>
        </a:p>
      </dgm:t>
    </dgm:pt>
    <dgm:pt modelId="{1B210302-6172-42B0-A2E3-A54EB2EB622C}" type="pres">
      <dgm:prSet presAssocID="{508E4EFE-44DD-419F-B872-5483E71020C6}" presName="dummyConnPt" presStyleCnt="0"/>
      <dgm:spPr/>
      <dgm:t>
        <a:bodyPr/>
        <a:lstStyle/>
        <a:p>
          <a:endParaRPr lang="es-MX"/>
        </a:p>
      </dgm:t>
    </dgm:pt>
    <dgm:pt modelId="{CAB55051-D7D6-43E2-A971-7614D24E63BD}" type="pres">
      <dgm:prSet presAssocID="{508E4EFE-44DD-419F-B872-5483E71020C6}" presName="node" presStyleLbl="node1" presStyleIdx="6" presStyleCnt="8">
        <dgm:presLayoutVars>
          <dgm:bulletEnabled val="1"/>
        </dgm:presLayoutVars>
      </dgm:prSet>
      <dgm:spPr/>
      <dgm:t>
        <a:bodyPr/>
        <a:lstStyle/>
        <a:p>
          <a:endParaRPr lang="es-EC"/>
        </a:p>
      </dgm:t>
    </dgm:pt>
    <dgm:pt modelId="{DDE2E7ED-9C55-43E5-B60D-49DCFF5726EF}" type="pres">
      <dgm:prSet presAssocID="{AA00EB2A-58AE-45E3-A917-136344E763B5}" presName="sibTrans" presStyleLbl="bgSibTrans2D1" presStyleIdx="6" presStyleCnt="7"/>
      <dgm:spPr/>
      <dgm:t>
        <a:bodyPr/>
        <a:lstStyle/>
        <a:p>
          <a:endParaRPr lang="es-EC"/>
        </a:p>
      </dgm:t>
    </dgm:pt>
    <dgm:pt modelId="{B3208169-37F4-413E-84B4-598725FB1E69}" type="pres">
      <dgm:prSet presAssocID="{EAB207A7-48B5-4E30-A3B6-A26512C21D83}" presName="compNode" presStyleCnt="0"/>
      <dgm:spPr/>
      <dgm:t>
        <a:bodyPr/>
        <a:lstStyle/>
        <a:p>
          <a:endParaRPr lang="es-MX"/>
        </a:p>
      </dgm:t>
    </dgm:pt>
    <dgm:pt modelId="{80FD7292-9531-431A-A3C1-75D8222C3D1B}" type="pres">
      <dgm:prSet presAssocID="{EAB207A7-48B5-4E30-A3B6-A26512C21D83}" presName="dummyConnPt" presStyleCnt="0"/>
      <dgm:spPr/>
      <dgm:t>
        <a:bodyPr/>
        <a:lstStyle/>
        <a:p>
          <a:endParaRPr lang="es-MX"/>
        </a:p>
      </dgm:t>
    </dgm:pt>
    <dgm:pt modelId="{C96DBB64-485D-4237-8C9F-B5D9B0494859}" type="pres">
      <dgm:prSet presAssocID="{EAB207A7-48B5-4E30-A3B6-A26512C21D83}" presName="node" presStyleLbl="node1" presStyleIdx="7" presStyleCnt="8">
        <dgm:presLayoutVars>
          <dgm:bulletEnabled val="1"/>
        </dgm:presLayoutVars>
      </dgm:prSet>
      <dgm:spPr/>
      <dgm:t>
        <a:bodyPr/>
        <a:lstStyle/>
        <a:p>
          <a:endParaRPr lang="es-EC"/>
        </a:p>
      </dgm:t>
    </dgm:pt>
  </dgm:ptLst>
  <dgm:cxnLst>
    <dgm:cxn modelId="{9C8F172A-030B-4477-925D-F9A00166E5E5}" srcId="{4358E779-7D78-466B-B799-23072154B201}" destId="{D6C13338-8536-4D10-84C9-BC17CCCA6994}" srcOrd="2" destOrd="0" parTransId="{C2CE4E36-E626-4DB9-A84D-C5E0AAB08238}" sibTransId="{674E74D1-8FA7-4ED9-96E9-3DD4EE585089}"/>
    <dgm:cxn modelId="{F12FC659-C8D5-4500-B872-453E98873E78}" type="presOf" srcId="{4358E779-7D78-466B-B799-23072154B201}" destId="{C78F4462-66F0-4BBB-B5BE-43548A53ECC8}" srcOrd="0" destOrd="0" presId="urn:microsoft.com/office/officeart/2005/8/layout/bProcess4"/>
    <dgm:cxn modelId="{ED91D5A5-E56C-4FD3-BBFB-DA613F69F850}" type="presOf" srcId="{08E089B9-D74C-4313-80B4-DA9EE1499941}" destId="{EFA5C0AC-ABB8-454A-9B1D-D1A8916CC45E}" srcOrd="0" destOrd="0" presId="urn:microsoft.com/office/officeart/2005/8/layout/bProcess4"/>
    <dgm:cxn modelId="{6FEB87C1-70A3-484D-96A2-E05FB8601C82}" srcId="{4358E779-7D78-466B-B799-23072154B201}" destId="{90124F8A-69BF-46D5-87A2-8DBDD5F490E6}" srcOrd="3" destOrd="0" parTransId="{AA959A9F-C663-4981-BA29-BBFD4B983C03}" sibTransId="{395BD972-F6F9-4739-8B43-100683A8BF59}"/>
    <dgm:cxn modelId="{F533DC6F-503C-445D-83C6-934499A7E718}" type="presOf" srcId="{F2DF0BC1-CA6A-4067-9BF2-48979EE494CE}" destId="{3EB575CE-4F8D-4B3A-AE6A-0D4C9AE09733}" srcOrd="0" destOrd="0" presId="urn:microsoft.com/office/officeart/2005/8/layout/bProcess4"/>
    <dgm:cxn modelId="{5F9458D2-5864-43D2-A7BE-BF71B77365A5}" type="presOf" srcId="{395BD972-F6F9-4739-8B43-100683A8BF59}" destId="{33AB2267-DFFA-4A43-B748-16685FEB275C}" srcOrd="0" destOrd="0" presId="urn:microsoft.com/office/officeart/2005/8/layout/bProcess4"/>
    <dgm:cxn modelId="{9CD2213D-EA26-49C9-A582-6655F5D2EB9C}" type="presOf" srcId="{508E4EFE-44DD-419F-B872-5483E71020C6}" destId="{CAB55051-D7D6-43E2-A971-7614D24E63BD}" srcOrd="0" destOrd="0" presId="urn:microsoft.com/office/officeart/2005/8/layout/bProcess4"/>
    <dgm:cxn modelId="{C0712054-E79F-46B2-8FA6-E5EA2D6A1C03}" type="presOf" srcId="{485AF5E6-42B6-4EEE-906D-1B851B8C1549}" destId="{CBD2853C-997E-47AA-ADC4-E5C2436ABE4F}" srcOrd="0" destOrd="0" presId="urn:microsoft.com/office/officeart/2005/8/layout/bProcess4"/>
    <dgm:cxn modelId="{FB3DC43F-CBED-4607-BED1-0DD811B16221}" type="presOf" srcId="{B879C96E-46AA-4062-A8F4-2F929FB1221C}" destId="{4C7E927A-BF7E-4436-B182-4C956B29EBAB}" srcOrd="0" destOrd="0" presId="urn:microsoft.com/office/officeart/2005/8/layout/bProcess4"/>
    <dgm:cxn modelId="{C69CA3E7-2EF7-4909-8583-3531951EED40}" srcId="{4358E779-7D78-466B-B799-23072154B201}" destId="{EAB207A7-48B5-4E30-A3B6-A26512C21D83}" srcOrd="7" destOrd="0" parTransId="{312A838C-A9F9-41FA-98D0-CF97DFF7C026}" sibTransId="{EB53C14B-B7EF-4251-A873-0B7BCE49FD32}"/>
    <dgm:cxn modelId="{4899FE5B-26BF-4E7F-9B0F-ED48DEE5A9BB}" type="presOf" srcId="{90124F8A-69BF-46D5-87A2-8DBDD5F490E6}" destId="{2E5062E1-DCE6-4E05-BE0A-1B2112EDD833}" srcOrd="0" destOrd="0" presId="urn:microsoft.com/office/officeart/2005/8/layout/bProcess4"/>
    <dgm:cxn modelId="{586DFE0F-4D22-4EAB-8973-CA653E7A6851}" srcId="{4358E779-7D78-466B-B799-23072154B201}" destId="{485AF5E6-42B6-4EEE-906D-1B851B8C1549}" srcOrd="5" destOrd="0" parTransId="{25A813F7-F9CC-4A3F-8BB3-2ED2B6A2DA9B}" sibTransId="{03E7682F-3C87-4DBA-8967-B308D87F2782}"/>
    <dgm:cxn modelId="{4BC0F960-F369-4739-ACB6-51C50B96D087}" srcId="{4358E779-7D78-466B-B799-23072154B201}" destId="{B879C96E-46AA-4062-A8F4-2F929FB1221C}" srcOrd="1" destOrd="0" parTransId="{28C114E5-4F33-419D-AD02-FE6B4E16C165}" sibTransId="{BFFBD780-9AE8-44B2-B5FE-4EC65DAEC1BA}"/>
    <dgm:cxn modelId="{8B293EC1-E976-4223-9208-35ACC3735842}" type="presOf" srcId="{D6C13338-8536-4D10-84C9-BC17CCCA6994}" destId="{2BB4122B-B858-476E-B514-1C596CB09980}" srcOrd="0" destOrd="0" presId="urn:microsoft.com/office/officeart/2005/8/layout/bProcess4"/>
    <dgm:cxn modelId="{9F3017C1-6F0B-4225-8F9D-0F593E753A90}" srcId="{4358E779-7D78-466B-B799-23072154B201}" destId="{F2DF0BC1-CA6A-4067-9BF2-48979EE494CE}" srcOrd="0" destOrd="0" parTransId="{B12EAA44-B03A-4095-9A46-4AD094E0175E}" sibTransId="{C0877E2D-A274-4A05-9146-4098C0B9895E}"/>
    <dgm:cxn modelId="{A991C008-F559-4D2D-B27B-B5AD0E869FBC}" type="presOf" srcId="{EAB207A7-48B5-4E30-A3B6-A26512C21D83}" destId="{C96DBB64-485D-4237-8C9F-B5D9B0494859}" srcOrd="0" destOrd="0" presId="urn:microsoft.com/office/officeart/2005/8/layout/bProcess4"/>
    <dgm:cxn modelId="{D894428C-9FBD-408C-ACF6-1B4D4F003D54}" type="presOf" srcId="{AA00EB2A-58AE-45E3-A917-136344E763B5}" destId="{DDE2E7ED-9C55-43E5-B60D-49DCFF5726EF}" srcOrd="0" destOrd="0" presId="urn:microsoft.com/office/officeart/2005/8/layout/bProcess4"/>
    <dgm:cxn modelId="{F51FC041-380A-4A1E-8396-ACCE9802BB1D}" type="presOf" srcId="{B168280C-71B4-44DE-85DE-584D97F87A8C}" destId="{51189BBB-D1FF-49A7-A252-D2F3E6C2BE7D}" srcOrd="0" destOrd="0" presId="urn:microsoft.com/office/officeart/2005/8/layout/bProcess4"/>
    <dgm:cxn modelId="{63532424-D800-4D79-9ADF-0A229CD32827}" type="presOf" srcId="{C0877E2D-A274-4A05-9146-4098C0B9895E}" destId="{F1F09B65-3E00-4AC9-9276-55C1DBFB0976}" srcOrd="0" destOrd="0" presId="urn:microsoft.com/office/officeart/2005/8/layout/bProcess4"/>
    <dgm:cxn modelId="{6D472E82-9494-4C2D-9F6A-54A87D7A64E4}" type="presOf" srcId="{BFFBD780-9AE8-44B2-B5FE-4EC65DAEC1BA}" destId="{06F3DF09-ADF0-4C04-98A2-559F122C1C3B}" srcOrd="0" destOrd="0" presId="urn:microsoft.com/office/officeart/2005/8/layout/bProcess4"/>
    <dgm:cxn modelId="{0EC15E16-768B-4D3D-A33E-D57690F246E0}" type="presOf" srcId="{674E74D1-8FA7-4ED9-96E9-3DD4EE585089}" destId="{9E5A55DC-C659-40A1-9E60-2FAD4EDAB882}" srcOrd="0" destOrd="0" presId="urn:microsoft.com/office/officeart/2005/8/layout/bProcess4"/>
    <dgm:cxn modelId="{B713D076-A9C8-4444-800C-E4BE2162BE72}" type="presOf" srcId="{03E7682F-3C87-4DBA-8967-B308D87F2782}" destId="{C872D678-9E9B-42F3-8738-FB38F4955745}" srcOrd="0" destOrd="0" presId="urn:microsoft.com/office/officeart/2005/8/layout/bProcess4"/>
    <dgm:cxn modelId="{F7BC7CDD-FDE5-4112-8F8C-5201E2354677}" srcId="{4358E779-7D78-466B-B799-23072154B201}" destId="{508E4EFE-44DD-419F-B872-5483E71020C6}" srcOrd="6" destOrd="0" parTransId="{56F3655D-0A04-47F2-974C-1F498B54036B}" sibTransId="{AA00EB2A-58AE-45E3-A917-136344E763B5}"/>
    <dgm:cxn modelId="{30D9D071-1850-4FFF-8F56-819701536360}" srcId="{4358E779-7D78-466B-B799-23072154B201}" destId="{08E089B9-D74C-4313-80B4-DA9EE1499941}" srcOrd="4" destOrd="0" parTransId="{22A3F8A4-3E8A-4940-8E67-BBC0C8F2FD11}" sibTransId="{B168280C-71B4-44DE-85DE-584D97F87A8C}"/>
    <dgm:cxn modelId="{E0CA7654-2F71-4B90-BEB4-DFF25FCCD85B}" type="presParOf" srcId="{C78F4462-66F0-4BBB-B5BE-43548A53ECC8}" destId="{F237D238-9F35-4588-9908-B4B6C0009770}" srcOrd="0" destOrd="0" presId="urn:microsoft.com/office/officeart/2005/8/layout/bProcess4"/>
    <dgm:cxn modelId="{59C9B8AE-DD40-40A7-A2D8-8C93D7ADEF13}" type="presParOf" srcId="{F237D238-9F35-4588-9908-B4B6C0009770}" destId="{2D5C668A-C5CD-4A71-8322-DBB476DE60B8}" srcOrd="0" destOrd="0" presId="urn:microsoft.com/office/officeart/2005/8/layout/bProcess4"/>
    <dgm:cxn modelId="{C3AC8ECC-E6AF-4C6D-AF78-85BEF357961C}" type="presParOf" srcId="{F237D238-9F35-4588-9908-B4B6C0009770}" destId="{3EB575CE-4F8D-4B3A-AE6A-0D4C9AE09733}" srcOrd="1" destOrd="0" presId="urn:microsoft.com/office/officeart/2005/8/layout/bProcess4"/>
    <dgm:cxn modelId="{F8BD4941-43CB-47B0-BFD8-FF2A12C6C393}" type="presParOf" srcId="{C78F4462-66F0-4BBB-B5BE-43548A53ECC8}" destId="{F1F09B65-3E00-4AC9-9276-55C1DBFB0976}" srcOrd="1" destOrd="0" presId="urn:microsoft.com/office/officeart/2005/8/layout/bProcess4"/>
    <dgm:cxn modelId="{9D7C4A3D-8048-44CA-A0A1-C5DC8C8FCC98}" type="presParOf" srcId="{C78F4462-66F0-4BBB-B5BE-43548A53ECC8}" destId="{171D75E9-8427-4EA4-9B4E-76232739F13B}" srcOrd="2" destOrd="0" presId="urn:microsoft.com/office/officeart/2005/8/layout/bProcess4"/>
    <dgm:cxn modelId="{2BE56819-4268-4C12-AF2F-48BAA30C35F2}" type="presParOf" srcId="{171D75E9-8427-4EA4-9B4E-76232739F13B}" destId="{8C483BF7-9BD1-4CC9-9278-DB7F8C43696B}" srcOrd="0" destOrd="0" presId="urn:microsoft.com/office/officeart/2005/8/layout/bProcess4"/>
    <dgm:cxn modelId="{49A7DDC6-C1E4-4076-85F5-23A0361707C7}" type="presParOf" srcId="{171D75E9-8427-4EA4-9B4E-76232739F13B}" destId="{4C7E927A-BF7E-4436-B182-4C956B29EBAB}" srcOrd="1" destOrd="0" presId="urn:microsoft.com/office/officeart/2005/8/layout/bProcess4"/>
    <dgm:cxn modelId="{EF5AC79D-5087-489B-9977-C1B98523BB2D}" type="presParOf" srcId="{C78F4462-66F0-4BBB-B5BE-43548A53ECC8}" destId="{06F3DF09-ADF0-4C04-98A2-559F122C1C3B}" srcOrd="3" destOrd="0" presId="urn:microsoft.com/office/officeart/2005/8/layout/bProcess4"/>
    <dgm:cxn modelId="{48C27354-E452-4C1E-8688-3B1C4546FC38}" type="presParOf" srcId="{C78F4462-66F0-4BBB-B5BE-43548A53ECC8}" destId="{B2DE3C81-8EF4-4CC5-838E-45B408F32468}" srcOrd="4" destOrd="0" presId="urn:microsoft.com/office/officeart/2005/8/layout/bProcess4"/>
    <dgm:cxn modelId="{66A14AE1-B8AA-44A8-B7A9-AD526F56336D}" type="presParOf" srcId="{B2DE3C81-8EF4-4CC5-838E-45B408F32468}" destId="{7FC82454-5135-429D-9FAD-A4ED21894A65}" srcOrd="0" destOrd="0" presId="urn:microsoft.com/office/officeart/2005/8/layout/bProcess4"/>
    <dgm:cxn modelId="{DBF27BCF-0DB9-486E-8265-7B954A3AA4EA}" type="presParOf" srcId="{B2DE3C81-8EF4-4CC5-838E-45B408F32468}" destId="{2BB4122B-B858-476E-B514-1C596CB09980}" srcOrd="1" destOrd="0" presId="urn:microsoft.com/office/officeart/2005/8/layout/bProcess4"/>
    <dgm:cxn modelId="{6064E13D-A3B7-46A5-8B11-EC076684714B}" type="presParOf" srcId="{C78F4462-66F0-4BBB-B5BE-43548A53ECC8}" destId="{9E5A55DC-C659-40A1-9E60-2FAD4EDAB882}" srcOrd="5" destOrd="0" presId="urn:microsoft.com/office/officeart/2005/8/layout/bProcess4"/>
    <dgm:cxn modelId="{1E902FF8-2ED6-4F06-906E-6DCF74CB7B0F}" type="presParOf" srcId="{C78F4462-66F0-4BBB-B5BE-43548A53ECC8}" destId="{80471118-A143-4A38-BA2D-3AF287FD925D}" srcOrd="6" destOrd="0" presId="urn:microsoft.com/office/officeart/2005/8/layout/bProcess4"/>
    <dgm:cxn modelId="{B960CF6C-3F07-4275-A245-38C4AE07647A}" type="presParOf" srcId="{80471118-A143-4A38-BA2D-3AF287FD925D}" destId="{98B809B1-28B2-41B0-AFBE-F78EF21A2C3B}" srcOrd="0" destOrd="0" presId="urn:microsoft.com/office/officeart/2005/8/layout/bProcess4"/>
    <dgm:cxn modelId="{4DB7FE5E-92D1-44DB-A7A5-9C3D2FACDA05}" type="presParOf" srcId="{80471118-A143-4A38-BA2D-3AF287FD925D}" destId="{2E5062E1-DCE6-4E05-BE0A-1B2112EDD833}" srcOrd="1" destOrd="0" presId="urn:microsoft.com/office/officeart/2005/8/layout/bProcess4"/>
    <dgm:cxn modelId="{9FAA74E4-31D5-4A90-BA6B-C587C96F0CC1}" type="presParOf" srcId="{C78F4462-66F0-4BBB-B5BE-43548A53ECC8}" destId="{33AB2267-DFFA-4A43-B748-16685FEB275C}" srcOrd="7" destOrd="0" presId="urn:microsoft.com/office/officeart/2005/8/layout/bProcess4"/>
    <dgm:cxn modelId="{61C15BDC-EAC5-447F-AB4F-F50CDF2652F3}" type="presParOf" srcId="{C78F4462-66F0-4BBB-B5BE-43548A53ECC8}" destId="{6A78D8D1-AC78-4CCC-B9B4-22B69905B551}" srcOrd="8" destOrd="0" presId="urn:microsoft.com/office/officeart/2005/8/layout/bProcess4"/>
    <dgm:cxn modelId="{847F48B4-9558-4059-83B5-FC9ECADF44CD}" type="presParOf" srcId="{6A78D8D1-AC78-4CCC-B9B4-22B69905B551}" destId="{D61CD860-934F-43A6-AAD1-01BAD94E3D41}" srcOrd="0" destOrd="0" presId="urn:microsoft.com/office/officeart/2005/8/layout/bProcess4"/>
    <dgm:cxn modelId="{CF9BA530-83A3-4888-BE7E-4F51A4CADD35}" type="presParOf" srcId="{6A78D8D1-AC78-4CCC-B9B4-22B69905B551}" destId="{EFA5C0AC-ABB8-454A-9B1D-D1A8916CC45E}" srcOrd="1" destOrd="0" presId="urn:microsoft.com/office/officeart/2005/8/layout/bProcess4"/>
    <dgm:cxn modelId="{6E2F4BF6-A192-4373-9304-006B915CAB4D}" type="presParOf" srcId="{C78F4462-66F0-4BBB-B5BE-43548A53ECC8}" destId="{51189BBB-D1FF-49A7-A252-D2F3E6C2BE7D}" srcOrd="9" destOrd="0" presId="urn:microsoft.com/office/officeart/2005/8/layout/bProcess4"/>
    <dgm:cxn modelId="{52A640A9-8579-4AEE-AAB0-0F1005D2A168}" type="presParOf" srcId="{C78F4462-66F0-4BBB-B5BE-43548A53ECC8}" destId="{FD7FF810-6D2E-4D41-8B89-9AD77CFDB53A}" srcOrd="10" destOrd="0" presId="urn:microsoft.com/office/officeart/2005/8/layout/bProcess4"/>
    <dgm:cxn modelId="{E25A0D78-DC35-4C63-8FC8-EDBC56A7A668}" type="presParOf" srcId="{FD7FF810-6D2E-4D41-8B89-9AD77CFDB53A}" destId="{1AA30E83-7A75-4370-8DD7-212819544FD3}" srcOrd="0" destOrd="0" presId="urn:microsoft.com/office/officeart/2005/8/layout/bProcess4"/>
    <dgm:cxn modelId="{99ACAD0E-A43A-4DFB-A6B8-CD5D83DEAF57}" type="presParOf" srcId="{FD7FF810-6D2E-4D41-8B89-9AD77CFDB53A}" destId="{CBD2853C-997E-47AA-ADC4-E5C2436ABE4F}" srcOrd="1" destOrd="0" presId="urn:microsoft.com/office/officeart/2005/8/layout/bProcess4"/>
    <dgm:cxn modelId="{985A0ADD-AFE1-4BE1-8713-ACFA8A139D97}" type="presParOf" srcId="{C78F4462-66F0-4BBB-B5BE-43548A53ECC8}" destId="{C872D678-9E9B-42F3-8738-FB38F4955745}" srcOrd="11" destOrd="0" presId="urn:microsoft.com/office/officeart/2005/8/layout/bProcess4"/>
    <dgm:cxn modelId="{2494E511-C523-4975-9879-CAE6284F9878}" type="presParOf" srcId="{C78F4462-66F0-4BBB-B5BE-43548A53ECC8}" destId="{8A00E194-0443-45BA-AA3D-4D19B2B8AF03}" srcOrd="12" destOrd="0" presId="urn:microsoft.com/office/officeart/2005/8/layout/bProcess4"/>
    <dgm:cxn modelId="{54531E3B-61CD-413D-877E-ECEDCBEB8D51}" type="presParOf" srcId="{8A00E194-0443-45BA-AA3D-4D19B2B8AF03}" destId="{1B210302-6172-42B0-A2E3-A54EB2EB622C}" srcOrd="0" destOrd="0" presId="urn:microsoft.com/office/officeart/2005/8/layout/bProcess4"/>
    <dgm:cxn modelId="{BC0DB835-EED4-41BD-81C6-6B56C575D1C0}" type="presParOf" srcId="{8A00E194-0443-45BA-AA3D-4D19B2B8AF03}" destId="{CAB55051-D7D6-43E2-A971-7614D24E63BD}" srcOrd="1" destOrd="0" presId="urn:microsoft.com/office/officeart/2005/8/layout/bProcess4"/>
    <dgm:cxn modelId="{B241E413-055C-4F04-9FFF-B8FD167D2978}" type="presParOf" srcId="{C78F4462-66F0-4BBB-B5BE-43548A53ECC8}" destId="{DDE2E7ED-9C55-43E5-B60D-49DCFF5726EF}" srcOrd="13" destOrd="0" presId="urn:microsoft.com/office/officeart/2005/8/layout/bProcess4"/>
    <dgm:cxn modelId="{86D51B54-3E66-4994-A081-EACF1E713B3B}" type="presParOf" srcId="{C78F4462-66F0-4BBB-B5BE-43548A53ECC8}" destId="{B3208169-37F4-413E-84B4-598725FB1E69}" srcOrd="14" destOrd="0" presId="urn:microsoft.com/office/officeart/2005/8/layout/bProcess4"/>
    <dgm:cxn modelId="{384715B2-EE8B-4DD5-A030-179A4AE6897C}" type="presParOf" srcId="{B3208169-37F4-413E-84B4-598725FB1E69}" destId="{80FD7292-9531-431A-A3C1-75D8222C3D1B}" srcOrd="0" destOrd="0" presId="urn:microsoft.com/office/officeart/2005/8/layout/bProcess4"/>
    <dgm:cxn modelId="{3CC69668-B178-4D0B-A9EE-D00B3B159F82}" type="presParOf" srcId="{B3208169-37F4-413E-84B4-598725FB1E69}" destId="{C96DBB64-485D-4237-8C9F-B5D9B049485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FE5DD0-FCEF-4C7B-AABD-C64E6BCB839D}" type="doc">
      <dgm:prSet loTypeId="urn:microsoft.com/office/officeart/2005/8/layout/bProcess3" loCatId="process" qsTypeId="urn:microsoft.com/office/officeart/2005/8/quickstyle/simple2" qsCatId="simple" csTypeId="urn:microsoft.com/office/officeart/2005/8/colors/colorful3" csCatId="colorful" phldr="1"/>
      <dgm:spPr/>
      <dgm:t>
        <a:bodyPr/>
        <a:lstStyle/>
        <a:p>
          <a:endParaRPr lang="es-ES"/>
        </a:p>
      </dgm:t>
    </dgm:pt>
    <dgm:pt modelId="{7917C403-D498-4E2D-A903-CAE3040C052E}">
      <dgm:prSet phldrT="[Texto]"/>
      <dgm:spPr>
        <a:xfrm>
          <a:off x="7059" y="179964"/>
          <a:ext cx="2657305" cy="1594383"/>
        </a:xfrm>
        <a:prstGeom prst="rect">
          <a:avLst/>
        </a:prstGeom>
        <a:solidFill>
          <a:srgbClr val="FE9E00">
            <a:hueOff val="0"/>
            <a:satOff val="0"/>
            <a:lumOff val="0"/>
            <a:alphaOff val="0"/>
          </a:srgbClr>
        </a:solidFill>
        <a:ln w="53975" cap="flat" cmpd="dbl" algn="ctr">
          <a:solidFill>
            <a:srgbClr val="FFFFFF">
              <a:hueOff val="0"/>
              <a:satOff val="0"/>
              <a:lumOff val="0"/>
              <a:alphaOff val="0"/>
            </a:srgbClr>
          </a:solidFill>
          <a:prstDash val="solid"/>
        </a:ln>
        <a:effectLst/>
      </dgm:spPr>
      <dgm:t>
        <a:bodyPr/>
        <a:lstStyle/>
        <a:p>
          <a:r>
            <a:rPr lang="es-ES" dirty="0" smtClean="0">
              <a:solidFill>
                <a:srgbClr val="000000"/>
              </a:solidFill>
              <a:latin typeface="Times New Roman" panose="02020603050405020304" pitchFamily="18" charset="0"/>
              <a:ea typeface="+mn-ea"/>
              <a:cs typeface="Times New Roman" panose="02020603050405020304" pitchFamily="18" charset="0"/>
            </a:rPr>
            <a:t>Crecimiento de exportaciones de la CAN a UE (2001)</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A84020ED-D529-489B-996E-9FE73BC4275E}" type="parTrans" cxnId="{403C3B7B-11F6-4C56-91C2-F5FC0DBABBA9}">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8D7E90E-B8EA-47CD-9546-41F87D1BF4D5}" type="sibTrans" cxnId="{403C3B7B-11F6-4C56-91C2-F5FC0DBABBA9}">
      <dgm:prSet/>
      <dgm:spPr>
        <a:xfrm>
          <a:off x="2662564" y="931436"/>
          <a:ext cx="580580" cy="91440"/>
        </a:xfrm>
        <a:custGeom>
          <a:avLst/>
          <a:gdLst/>
          <a:ahLst/>
          <a:cxnLst/>
          <a:rect l="0" t="0" r="0" b="0"/>
          <a:pathLst>
            <a:path>
              <a:moveTo>
                <a:pt x="0" y="45720"/>
              </a:moveTo>
              <a:lnTo>
                <a:pt x="580580" y="45720"/>
              </a:lnTo>
            </a:path>
          </a:pathLst>
        </a:custGeom>
        <a:noFill/>
        <a:ln w="10000" cap="flat" cmpd="sng" algn="ctr">
          <a:solidFill>
            <a:srgbClr val="FE9E00">
              <a:hueOff val="0"/>
              <a:satOff val="0"/>
              <a:lumOff val="0"/>
              <a:alphaOff val="0"/>
            </a:srgbClr>
          </a:solidFill>
          <a:prstDash val="solid"/>
          <a:tailEnd type="arrow"/>
        </a:ln>
        <a:effectLst/>
      </dgm:spPr>
      <dgm:t>
        <a:bodyPr/>
        <a:lstStyle/>
        <a:p>
          <a:endParaRPr lang="es-ES">
            <a:solidFill>
              <a:srgbClr val="000000"/>
            </a:solidFill>
            <a:latin typeface="Times New Roman" panose="02020603050405020304" pitchFamily="18" charset="0"/>
            <a:ea typeface="+mn-ea"/>
            <a:cs typeface="Times New Roman" panose="02020603050405020304" pitchFamily="18" charset="0"/>
          </a:endParaRPr>
        </a:p>
      </dgm:t>
    </dgm:pt>
    <dgm:pt modelId="{037F65AB-FAE5-4732-97F8-CBAF5A06233D}">
      <dgm:prSet phldrT="[Texto]"/>
      <dgm:spPr>
        <a:xfrm>
          <a:off x="3275544" y="179964"/>
          <a:ext cx="2657305" cy="1594383"/>
        </a:xfrm>
        <a:prstGeom prst="rect">
          <a:avLst/>
        </a:prstGeom>
        <a:solidFill>
          <a:srgbClr val="FE9E00">
            <a:hueOff val="2463851"/>
            <a:satOff val="-13319"/>
            <a:lumOff val="-49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Acuerdo de Asociación entre la CAN y la UE (2007)</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82504310-F475-4CC4-AE8F-5ADDE67A6C9E}" type="parTrans" cxnId="{F3C047A7-EAC4-4599-898C-904B247D8A9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FCD2BCC-87F3-46C0-9F4A-2BAEE685685E}" type="sibTrans" cxnId="{F3C047A7-EAC4-4599-898C-904B247D8A9E}">
      <dgm:prSet/>
      <dgm:spPr>
        <a:xfrm>
          <a:off x="5931049" y="931436"/>
          <a:ext cx="580580" cy="91440"/>
        </a:xfrm>
        <a:custGeom>
          <a:avLst/>
          <a:gdLst/>
          <a:ahLst/>
          <a:cxnLst/>
          <a:rect l="0" t="0" r="0" b="0"/>
          <a:pathLst>
            <a:path>
              <a:moveTo>
                <a:pt x="0" y="45720"/>
              </a:moveTo>
              <a:lnTo>
                <a:pt x="580580" y="45720"/>
              </a:lnTo>
            </a:path>
          </a:pathLst>
        </a:custGeom>
        <a:noFill/>
        <a:ln w="10000" cap="flat" cmpd="sng" algn="ctr">
          <a:solidFill>
            <a:srgbClr val="FE9E00">
              <a:hueOff val="3285135"/>
              <a:satOff val="-17759"/>
              <a:lumOff val="-654"/>
              <a:alphaOff val="0"/>
            </a:srgbClr>
          </a:solidFill>
          <a:prstDash val="solid"/>
          <a:tailEnd type="arrow"/>
        </a:ln>
        <a:effectLst/>
      </dgm:spPr>
      <dgm:t>
        <a:bodyPr/>
        <a:lstStyle/>
        <a:p>
          <a:endParaRPr lang="es-ES">
            <a:solidFill>
              <a:srgbClr val="000000"/>
            </a:solidFill>
            <a:latin typeface="Times New Roman" panose="02020603050405020304" pitchFamily="18" charset="0"/>
            <a:ea typeface="+mn-ea"/>
            <a:cs typeface="Times New Roman" panose="02020603050405020304" pitchFamily="18" charset="0"/>
          </a:endParaRPr>
        </a:p>
      </dgm:t>
    </dgm:pt>
    <dgm:pt modelId="{7F2EE2A1-32F0-4AD6-A87F-209BF963574A}">
      <dgm:prSet phldrT="[Texto]"/>
      <dgm:spPr>
        <a:xfrm>
          <a:off x="6544029" y="179964"/>
          <a:ext cx="2657305" cy="1594383"/>
        </a:xfrm>
        <a:prstGeom prst="rect">
          <a:avLst/>
        </a:prstGeom>
        <a:solidFill>
          <a:srgbClr val="FE9E00">
            <a:hueOff val="4927703"/>
            <a:satOff val="-26639"/>
            <a:lumOff val="-98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Proceso interrumpido (2008)</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A23B84DD-B209-4DC1-8D8C-7431F5466374}" type="parTrans" cxnId="{31232412-24F9-499B-BBE3-D591438A1155}">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E8A3100-113D-4B96-9FED-6F3CA0AFF18B}" type="sibTrans" cxnId="{31232412-24F9-499B-BBE3-D591438A1155}">
      <dgm:prSet/>
      <dgm:spPr>
        <a:xfrm>
          <a:off x="2855424" y="1772547"/>
          <a:ext cx="5017257" cy="560443"/>
        </a:xfrm>
        <a:custGeom>
          <a:avLst/>
          <a:gdLst/>
          <a:ahLst/>
          <a:cxnLst/>
          <a:rect l="0" t="0" r="0" b="0"/>
          <a:pathLst>
            <a:path>
              <a:moveTo>
                <a:pt x="5017257" y="0"/>
              </a:moveTo>
              <a:lnTo>
                <a:pt x="5017257" y="297321"/>
              </a:lnTo>
              <a:lnTo>
                <a:pt x="0" y="297321"/>
              </a:lnTo>
              <a:lnTo>
                <a:pt x="0" y="560443"/>
              </a:lnTo>
            </a:path>
          </a:pathLst>
        </a:custGeom>
        <a:noFill/>
        <a:ln w="10000" cap="flat" cmpd="sng" algn="ctr">
          <a:solidFill>
            <a:srgbClr val="FE9E00">
              <a:hueOff val="6570271"/>
              <a:satOff val="-35519"/>
              <a:lumOff val="-1307"/>
              <a:alphaOff val="0"/>
            </a:srgbClr>
          </a:solidFill>
          <a:prstDash val="solid"/>
          <a:tailEnd type="arrow"/>
        </a:ln>
        <a:effectLst/>
      </dgm:spPr>
      <dgm:t>
        <a:bodyPr/>
        <a:lstStyle/>
        <a:p>
          <a:endParaRPr lang="es-ES">
            <a:solidFill>
              <a:srgbClr val="000000"/>
            </a:solidFill>
            <a:latin typeface="Times New Roman" panose="02020603050405020304" pitchFamily="18" charset="0"/>
            <a:ea typeface="+mn-ea"/>
            <a:cs typeface="Times New Roman" panose="02020603050405020304" pitchFamily="18" charset="0"/>
          </a:endParaRPr>
        </a:p>
      </dgm:t>
    </dgm:pt>
    <dgm:pt modelId="{DC1664C5-7CBD-41D2-B014-80B9756915B6}">
      <dgm:prSet phldrT="[Texto]"/>
      <dgm:spPr>
        <a:xfrm>
          <a:off x="1526771" y="2365391"/>
          <a:ext cx="2657305" cy="1594383"/>
        </a:xfrm>
        <a:prstGeom prst="rect">
          <a:avLst/>
        </a:prstGeom>
        <a:solidFill>
          <a:srgbClr val="FE9E00">
            <a:hueOff val="7391554"/>
            <a:satOff val="-39959"/>
            <a:lumOff val="-1471"/>
            <a:alphaOff val="0"/>
          </a:srgbClr>
        </a:solidFill>
        <a:ln w="53975" cap="flat" cmpd="dbl" algn="ctr">
          <a:solidFill>
            <a:srgbClr val="FFFFFF">
              <a:hueOff val="0"/>
              <a:satOff val="0"/>
              <a:lumOff val="0"/>
              <a:alphaOff val="0"/>
            </a:srgbClr>
          </a:solidFill>
          <a:prstDash val="solid"/>
        </a:ln>
        <a:effectLst/>
      </dgm:spPr>
      <dgm:t>
        <a:bodyPr/>
        <a:lstStyle/>
        <a:p>
          <a:r>
            <a:rPr lang="es-ES" dirty="0" smtClean="0">
              <a:solidFill>
                <a:srgbClr val="000000"/>
              </a:solidFill>
              <a:latin typeface="Times New Roman" panose="02020603050405020304" pitchFamily="18" charset="0"/>
              <a:ea typeface="+mn-ea"/>
              <a:cs typeface="Times New Roman" panose="02020603050405020304" pitchFamily="18" charset="0"/>
            </a:rPr>
            <a:t>UE flexibilizó su posición </a:t>
          </a:r>
          <a:br>
            <a:rPr lang="es-ES" dirty="0" smtClean="0">
              <a:solidFill>
                <a:srgbClr val="000000"/>
              </a:solidFill>
              <a:latin typeface="Times New Roman" panose="02020603050405020304" pitchFamily="18" charset="0"/>
              <a:ea typeface="+mn-ea"/>
              <a:cs typeface="Times New Roman" panose="02020603050405020304" pitchFamily="18" charset="0"/>
            </a:rPr>
          </a:br>
          <a:r>
            <a:rPr lang="es-ES" dirty="0" smtClean="0">
              <a:solidFill>
                <a:srgbClr val="000000"/>
              </a:solidFill>
              <a:latin typeface="Times New Roman" panose="02020603050405020304" pitchFamily="18" charset="0"/>
              <a:ea typeface="+mn-ea"/>
              <a:cs typeface="Times New Roman" panose="02020603050405020304" pitchFamily="18" charset="0"/>
            </a:rPr>
            <a:t>Acuerdo comercial multipartes</a:t>
          </a:r>
        </a:p>
        <a:p>
          <a:r>
            <a:rPr lang="es-ES" dirty="0" smtClean="0">
              <a:solidFill>
                <a:srgbClr val="000000"/>
              </a:solidFill>
              <a:latin typeface="Times New Roman" panose="02020603050405020304" pitchFamily="18" charset="0"/>
              <a:ea typeface="+mn-ea"/>
              <a:cs typeface="Times New Roman" panose="02020603050405020304" pitchFamily="18" charset="0"/>
            </a:rPr>
            <a:t>Ecuador (V Ronda)</a:t>
          </a:r>
          <a:br>
            <a:rPr lang="es-ES" dirty="0" smtClean="0">
              <a:solidFill>
                <a:srgbClr val="000000"/>
              </a:solidFill>
              <a:latin typeface="Times New Roman" panose="02020603050405020304" pitchFamily="18" charset="0"/>
              <a:ea typeface="+mn-ea"/>
              <a:cs typeface="Times New Roman" panose="02020603050405020304" pitchFamily="18" charset="0"/>
            </a:rPr>
          </a:br>
          <a:r>
            <a:rPr lang="es-ES" dirty="0" smtClean="0">
              <a:solidFill>
                <a:srgbClr val="000000"/>
              </a:solidFill>
              <a:latin typeface="Times New Roman" panose="02020603050405020304" pitchFamily="18" charset="0"/>
              <a:ea typeface="+mn-ea"/>
              <a:cs typeface="Times New Roman" panose="02020603050405020304" pitchFamily="18" charset="0"/>
            </a:rPr>
            <a:t>Perú – Colombia</a:t>
          </a:r>
          <a:br>
            <a:rPr lang="es-ES" dirty="0" smtClean="0">
              <a:solidFill>
                <a:srgbClr val="000000"/>
              </a:solidFill>
              <a:latin typeface="Times New Roman" panose="02020603050405020304" pitchFamily="18" charset="0"/>
              <a:ea typeface="+mn-ea"/>
              <a:cs typeface="Times New Roman" panose="02020603050405020304" pitchFamily="18" charset="0"/>
            </a:rPr>
          </a:br>
          <a:r>
            <a:rPr lang="es-ES" dirty="0" smtClean="0">
              <a:solidFill>
                <a:srgbClr val="000000"/>
              </a:solidFill>
              <a:latin typeface="Times New Roman" panose="02020603050405020304" pitchFamily="18" charset="0"/>
              <a:ea typeface="+mn-ea"/>
              <a:cs typeface="Times New Roman" panose="02020603050405020304" pitchFamily="18" charset="0"/>
            </a:rPr>
            <a:t>(2012)</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E5D4FE97-A1B6-4A57-965D-8A4ACA5D8F75}" type="parTrans" cxnId="{623C6600-3710-4BE8-9EE2-17E76F82E90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911FF92D-421B-4F69-AC44-C634F012BEFA}" type="sibTrans" cxnId="{623C6600-3710-4BE8-9EE2-17E76F82E90A}">
      <dgm:prSet/>
      <dgm:spPr>
        <a:xfrm>
          <a:off x="4182277" y="3116862"/>
          <a:ext cx="580580" cy="91440"/>
        </a:xfrm>
        <a:custGeom>
          <a:avLst/>
          <a:gdLst/>
          <a:ahLst/>
          <a:cxnLst/>
          <a:rect l="0" t="0" r="0" b="0"/>
          <a:pathLst>
            <a:path>
              <a:moveTo>
                <a:pt x="0" y="45720"/>
              </a:moveTo>
              <a:lnTo>
                <a:pt x="580580" y="45720"/>
              </a:lnTo>
            </a:path>
          </a:pathLst>
        </a:custGeom>
        <a:noFill/>
        <a:ln w="10000" cap="flat" cmpd="sng" algn="ctr">
          <a:solidFill>
            <a:srgbClr val="FE9E00">
              <a:hueOff val="9855406"/>
              <a:satOff val="-53278"/>
              <a:lumOff val="-1961"/>
              <a:alphaOff val="0"/>
            </a:srgbClr>
          </a:solidFill>
          <a:prstDash val="solid"/>
          <a:tailEnd type="arrow"/>
        </a:ln>
        <a:effectLst/>
      </dgm:spPr>
      <dgm:t>
        <a:bodyPr/>
        <a:lstStyle/>
        <a:p>
          <a:endParaRPr lang="es-ES">
            <a:solidFill>
              <a:srgbClr val="000000"/>
            </a:solidFill>
            <a:latin typeface="Times New Roman" panose="02020603050405020304" pitchFamily="18" charset="0"/>
            <a:ea typeface="+mn-ea"/>
            <a:cs typeface="Times New Roman" panose="02020603050405020304" pitchFamily="18" charset="0"/>
          </a:endParaRPr>
        </a:p>
      </dgm:t>
    </dgm:pt>
    <dgm:pt modelId="{0836DE28-518D-4283-B5E0-7C1F2D66EE44}">
      <dgm:prSet phldrT="[Texto]"/>
      <dgm:spPr>
        <a:xfrm>
          <a:off x="4795257" y="2365391"/>
          <a:ext cx="2657305" cy="1594383"/>
        </a:xfrm>
        <a:prstGeom prst="rect">
          <a:avLst/>
        </a:prstGeom>
        <a:solidFill>
          <a:srgbClr val="FE9E00">
            <a:hueOff val="9855406"/>
            <a:satOff val="-53278"/>
            <a:lumOff val="-1961"/>
            <a:alphaOff val="0"/>
          </a:srgbClr>
        </a:solidFill>
        <a:ln w="53975" cap="flat" cmpd="dbl" algn="ctr">
          <a:solidFill>
            <a:srgbClr val="FFFFFF">
              <a:hueOff val="0"/>
              <a:satOff val="0"/>
              <a:lumOff val="0"/>
              <a:alphaOff val="0"/>
            </a:srgbClr>
          </a:solidFill>
          <a:prstDash val="solid"/>
        </a:ln>
        <a:effectLst/>
      </dgm:spPr>
      <dgm:t>
        <a:bodyPr/>
        <a:lstStyle/>
        <a:p>
          <a:pPr algn="ctr"/>
          <a:r>
            <a:rPr lang="es-ES" sz="1600" dirty="0" smtClean="0">
              <a:solidFill>
                <a:srgbClr val="000000"/>
              </a:solidFill>
              <a:latin typeface="Times New Roman" panose="02020603050405020304" pitchFamily="18" charset="0"/>
              <a:ea typeface="+mn-ea"/>
              <a:cs typeface="Times New Roman" panose="02020603050405020304" pitchFamily="18" charset="0"/>
            </a:rPr>
            <a:t>Acuerdo comercial multipartes</a:t>
          </a:r>
          <a:br>
            <a:rPr lang="es-ES" sz="1600" dirty="0" smtClean="0">
              <a:solidFill>
                <a:srgbClr val="000000"/>
              </a:solidFill>
              <a:latin typeface="Times New Roman" panose="02020603050405020304" pitchFamily="18" charset="0"/>
              <a:ea typeface="+mn-ea"/>
              <a:cs typeface="Times New Roman" panose="02020603050405020304" pitchFamily="18" charset="0"/>
            </a:rPr>
          </a:br>
          <a:r>
            <a:rPr lang="es-ES" sz="1600" dirty="0" smtClean="0">
              <a:solidFill>
                <a:srgbClr val="000000"/>
              </a:solidFill>
              <a:latin typeface="Times New Roman" panose="02020603050405020304" pitchFamily="18" charset="0"/>
              <a:ea typeface="+mn-ea"/>
              <a:cs typeface="Times New Roman" panose="02020603050405020304" pitchFamily="18" charset="0"/>
            </a:rPr>
            <a:t>Ecuador</a:t>
          </a:r>
          <a:br>
            <a:rPr lang="es-ES" sz="1600" dirty="0" smtClean="0">
              <a:solidFill>
                <a:srgbClr val="000000"/>
              </a:solidFill>
              <a:latin typeface="Times New Roman" panose="02020603050405020304" pitchFamily="18" charset="0"/>
              <a:ea typeface="+mn-ea"/>
              <a:cs typeface="Times New Roman" panose="02020603050405020304" pitchFamily="18" charset="0"/>
            </a:rPr>
          </a:br>
          <a:r>
            <a:rPr lang="es-ES" sz="1600" dirty="0" smtClean="0">
              <a:solidFill>
                <a:srgbClr val="000000"/>
              </a:solidFill>
              <a:latin typeface="Times New Roman" panose="02020603050405020304" pitchFamily="18" charset="0"/>
              <a:ea typeface="+mn-ea"/>
              <a:cs typeface="Times New Roman" panose="02020603050405020304" pitchFamily="18" charset="0"/>
            </a:rPr>
            <a:t>(2016)</a:t>
          </a:r>
          <a:endParaRPr lang="es-ES" sz="1600" dirty="0">
            <a:solidFill>
              <a:srgbClr val="000000"/>
            </a:solidFill>
            <a:latin typeface="Times New Roman" panose="02020603050405020304" pitchFamily="18" charset="0"/>
            <a:ea typeface="+mn-ea"/>
            <a:cs typeface="Times New Roman" panose="02020603050405020304" pitchFamily="18" charset="0"/>
          </a:endParaRPr>
        </a:p>
      </dgm:t>
    </dgm:pt>
    <dgm:pt modelId="{B3CEA8B0-06A7-41BA-BCA9-6865EF87B324}" type="parTrans" cxnId="{B442121A-91E2-4E9D-B7D6-B7728D18296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19FAE1A-7846-4CAA-8154-5D9BB807A279}" type="sibTrans" cxnId="{B442121A-91E2-4E9D-B7D6-B7728D18296E}">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7D0C85F-8F1C-4179-A3F0-374B04D5769E}">
      <dgm:prSet phldrT="[Texto]"/>
      <dgm:spPr>
        <a:xfrm>
          <a:off x="3275544" y="179964"/>
          <a:ext cx="2657305" cy="1594383"/>
        </a:xfrm>
        <a:prstGeom prst="rect">
          <a:avLst/>
        </a:prstGeom>
        <a:solidFill>
          <a:srgbClr val="FE9E00">
            <a:hueOff val="2463851"/>
            <a:satOff val="-13319"/>
            <a:lumOff val="-49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Decisión 667</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D45610DE-F231-4445-8E9F-81360A120ABE}" type="parTrans" cxnId="{D4570D6F-7A3E-409E-BAD9-AFE226255A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5EE3DF25-BF73-40CD-AD33-76B2CFDA8AAB}" type="sibTrans" cxnId="{D4570D6F-7A3E-409E-BAD9-AFE226255AA4}">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78041175-DAC4-4807-9A3F-008C91AB20D3}">
      <dgm:prSet phldrT="[Texto]"/>
      <dgm:spPr>
        <a:xfrm>
          <a:off x="6544029" y="179964"/>
          <a:ext cx="2657305" cy="1594383"/>
        </a:xfrm>
        <a:prstGeom prst="rect">
          <a:avLst/>
        </a:prstGeom>
        <a:solidFill>
          <a:srgbClr val="FE9E00">
            <a:hueOff val="4927703"/>
            <a:satOff val="-26639"/>
            <a:lumOff val="-98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Desacuerdos entre los miembros de la CAN</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B7240AC1-DA4A-4BBE-8536-A3C1CB59068F}" type="parTrans" cxnId="{4A8553DE-2F6A-49A1-9F87-67AACB37C0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089188BC-6102-44F5-840E-0C418CA6CAD2}" type="sibTrans" cxnId="{4A8553DE-2F6A-49A1-9F87-67AACB37C0FD}">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AE5CC92B-6CDE-4EE3-BA4C-E48A59545EB1}">
      <dgm:prSet phldrT="[Texto]"/>
      <dgm:spPr>
        <a:xfrm>
          <a:off x="6544029" y="179964"/>
          <a:ext cx="2657305" cy="1594383"/>
        </a:xfrm>
        <a:prstGeom prst="rect">
          <a:avLst/>
        </a:prstGeom>
        <a:solidFill>
          <a:srgbClr val="FE9E00">
            <a:hueOff val="4927703"/>
            <a:satOff val="-26639"/>
            <a:lumOff val="-98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Dura posición negociadora europea</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3AC0CF97-793C-474E-B46E-EDD31B513D7C}" type="parTrans" cxnId="{ED3C5C1B-D296-4C45-81A9-AD842E92918B}">
      <dgm:prSet/>
      <dgm:spPr/>
      <dgm:t>
        <a:bodyPr/>
        <a:lstStyle/>
        <a:p>
          <a:endParaRPr lang="es-ES">
            <a:latin typeface="Times New Roman" panose="02020603050405020304" pitchFamily="18" charset="0"/>
            <a:cs typeface="Times New Roman" panose="02020603050405020304" pitchFamily="18" charset="0"/>
          </a:endParaRPr>
        </a:p>
      </dgm:t>
    </dgm:pt>
    <dgm:pt modelId="{EAD48901-F9D3-42A2-A701-9A5FC2974E79}" type="sibTrans" cxnId="{ED3C5C1B-D296-4C45-81A9-AD842E92918B}">
      <dgm:prSet/>
      <dgm:spPr/>
      <dgm:t>
        <a:bodyPr/>
        <a:lstStyle/>
        <a:p>
          <a:endParaRPr lang="es-ES">
            <a:latin typeface="Times New Roman" panose="02020603050405020304" pitchFamily="18" charset="0"/>
            <a:cs typeface="Times New Roman" panose="02020603050405020304" pitchFamily="18" charset="0"/>
          </a:endParaRPr>
        </a:p>
      </dgm:t>
    </dgm:pt>
    <dgm:pt modelId="{2BAF2894-6795-4EED-9AB5-BD806C6F875E}">
      <dgm:prSet phldrT="[Texto]"/>
      <dgm:spPr>
        <a:xfrm>
          <a:off x="3275544" y="179964"/>
          <a:ext cx="2657305" cy="1594383"/>
        </a:xfrm>
        <a:prstGeom prst="rect">
          <a:avLst/>
        </a:prstGeom>
        <a:solidFill>
          <a:srgbClr val="FE9E00">
            <a:hueOff val="2463851"/>
            <a:satOff val="-13319"/>
            <a:lumOff val="-490"/>
            <a:alphaOff val="0"/>
          </a:srgbClr>
        </a:solidFill>
        <a:ln w="53975" cap="flat" cmpd="dbl" algn="ctr">
          <a:solidFill>
            <a:srgbClr val="FFFFFF">
              <a:hueOff val="0"/>
              <a:satOff val="0"/>
              <a:lumOff val="0"/>
              <a:alphaOff val="0"/>
            </a:srgbClr>
          </a:solidFill>
          <a:prstDash val="solid"/>
        </a:ln>
        <a:effectLst/>
      </dgm:spPr>
      <dgm:t>
        <a:bodyPr anchor="ctr"/>
        <a:lstStyle/>
        <a:p>
          <a:r>
            <a:rPr lang="es-ES" dirty="0" smtClean="0">
              <a:solidFill>
                <a:srgbClr val="000000"/>
              </a:solidFill>
              <a:latin typeface="Times New Roman" panose="02020603050405020304" pitchFamily="18" charset="0"/>
              <a:ea typeface="+mn-ea"/>
              <a:cs typeface="Times New Roman" panose="02020603050405020304" pitchFamily="18" charset="0"/>
            </a:rPr>
            <a:t>Trato especial y diferenciado  </a:t>
          </a:r>
          <a:endParaRPr lang="es-ES" dirty="0">
            <a:solidFill>
              <a:srgbClr val="000000"/>
            </a:solidFill>
            <a:latin typeface="Times New Roman" panose="02020603050405020304" pitchFamily="18" charset="0"/>
            <a:ea typeface="+mn-ea"/>
            <a:cs typeface="Times New Roman" panose="02020603050405020304" pitchFamily="18" charset="0"/>
          </a:endParaRPr>
        </a:p>
      </dgm:t>
    </dgm:pt>
    <dgm:pt modelId="{F87B0478-D549-413E-A65F-E44A19240DAF}" type="parTrans" cxnId="{264F689B-8738-41C4-A2D2-6D8DCAA55398}">
      <dgm:prSet/>
      <dgm:spPr/>
      <dgm:t>
        <a:bodyPr/>
        <a:lstStyle/>
        <a:p>
          <a:endParaRPr lang="es-ES"/>
        </a:p>
      </dgm:t>
    </dgm:pt>
    <dgm:pt modelId="{9B0D97A6-F2A8-4299-8B4F-311D34FE3A56}" type="sibTrans" cxnId="{264F689B-8738-41C4-A2D2-6D8DCAA55398}">
      <dgm:prSet/>
      <dgm:spPr/>
      <dgm:t>
        <a:bodyPr/>
        <a:lstStyle/>
        <a:p>
          <a:endParaRPr lang="es-ES"/>
        </a:p>
      </dgm:t>
    </dgm:pt>
    <dgm:pt modelId="{B85E8D46-5F98-4288-BEBA-E601CF85C02F}">
      <dgm:prSet phldrT="[Texto]" custT="1"/>
      <dgm:spPr>
        <a:xfrm>
          <a:off x="4795257" y="2365391"/>
          <a:ext cx="2657305" cy="1594383"/>
        </a:xfrm>
        <a:solidFill>
          <a:srgbClr val="FE9E00">
            <a:hueOff val="9855406"/>
            <a:satOff val="-53278"/>
            <a:lumOff val="-1961"/>
            <a:alphaOff val="0"/>
          </a:srgbClr>
        </a:solidFill>
        <a:ln w="53975" cap="flat" cmpd="dbl" algn="ctr">
          <a:solidFill>
            <a:srgbClr val="FFFFFF">
              <a:hueOff val="0"/>
              <a:satOff val="0"/>
              <a:lumOff val="0"/>
              <a:alphaOff val="0"/>
            </a:srgbClr>
          </a:solidFill>
          <a:prstDash val="solid"/>
        </a:ln>
        <a:effectLst/>
      </dgm:spPr>
      <dgm:t>
        <a:bodyPr/>
        <a:lstStyle/>
        <a:p>
          <a:r>
            <a:rPr lang="es-ES" sz="1600" dirty="0" smtClean="0">
              <a:solidFill>
                <a:srgbClr val="000000"/>
              </a:solidFill>
              <a:latin typeface="Times New Roman" panose="02020603050405020304" pitchFamily="18" charset="0"/>
              <a:ea typeface="+mn-ea"/>
              <a:cs typeface="Times New Roman" panose="02020603050405020304" pitchFamily="18" charset="0"/>
            </a:rPr>
            <a:t>Beneficios a productos </a:t>
          </a:r>
          <a:endParaRPr lang="es-ES" sz="1600" dirty="0">
            <a:solidFill>
              <a:srgbClr val="000000"/>
            </a:solidFill>
            <a:latin typeface="Times New Roman" panose="02020603050405020304" pitchFamily="18" charset="0"/>
            <a:ea typeface="+mn-ea"/>
            <a:cs typeface="Times New Roman" panose="02020603050405020304" pitchFamily="18" charset="0"/>
          </a:endParaRPr>
        </a:p>
      </dgm:t>
    </dgm:pt>
    <dgm:pt modelId="{A11A216A-245C-488C-8DA1-0BF6C89FE41E}" type="parTrans" cxnId="{0CD74962-70B9-49F1-9E46-F87CDAE4DB13}">
      <dgm:prSet/>
      <dgm:spPr/>
      <dgm:t>
        <a:bodyPr/>
        <a:lstStyle/>
        <a:p>
          <a:endParaRPr lang="es-MX"/>
        </a:p>
      </dgm:t>
    </dgm:pt>
    <dgm:pt modelId="{6B9805BF-FFA5-47DA-A3DD-A2CB82A45C2F}" type="sibTrans" cxnId="{0CD74962-70B9-49F1-9E46-F87CDAE4DB13}">
      <dgm:prSet/>
      <dgm:spPr/>
      <dgm:t>
        <a:bodyPr/>
        <a:lstStyle/>
        <a:p>
          <a:endParaRPr lang="es-MX"/>
        </a:p>
      </dgm:t>
    </dgm:pt>
    <dgm:pt modelId="{1E7CD9D6-D943-4761-B2C4-934533B4612B}">
      <dgm:prSet phldrT="[Texto]" custT="1"/>
      <dgm:spPr>
        <a:xfrm>
          <a:off x="4795257" y="2365391"/>
          <a:ext cx="2657305" cy="1594383"/>
        </a:xfrm>
        <a:solidFill>
          <a:srgbClr val="FE9E00">
            <a:hueOff val="9855406"/>
            <a:satOff val="-53278"/>
            <a:lumOff val="-1961"/>
            <a:alphaOff val="0"/>
          </a:srgbClr>
        </a:solidFill>
        <a:ln w="53975" cap="flat" cmpd="dbl" algn="ctr">
          <a:solidFill>
            <a:srgbClr val="FFFFFF">
              <a:hueOff val="0"/>
              <a:satOff val="0"/>
              <a:lumOff val="0"/>
              <a:alphaOff val="0"/>
            </a:srgbClr>
          </a:solidFill>
          <a:prstDash val="solid"/>
        </a:ln>
        <a:effectLst/>
      </dgm:spPr>
      <dgm:t>
        <a:bodyPr/>
        <a:lstStyle/>
        <a:p>
          <a:pPr algn="l"/>
          <a:r>
            <a:rPr lang="es-ES" sz="1600" dirty="0" smtClean="0">
              <a:solidFill>
                <a:srgbClr val="000000"/>
              </a:solidFill>
              <a:latin typeface="Times New Roman" panose="02020603050405020304" pitchFamily="18" charset="0"/>
              <a:ea typeface="+mn-ea"/>
              <a:cs typeface="Times New Roman" panose="02020603050405020304" pitchFamily="18" charset="0"/>
            </a:rPr>
            <a:t>01-01-2017</a:t>
          </a:r>
          <a:endParaRPr lang="es-ES" sz="1600" dirty="0">
            <a:solidFill>
              <a:srgbClr val="000000"/>
            </a:solidFill>
            <a:latin typeface="Times New Roman" panose="02020603050405020304" pitchFamily="18" charset="0"/>
            <a:ea typeface="+mn-ea"/>
            <a:cs typeface="Times New Roman" panose="02020603050405020304" pitchFamily="18" charset="0"/>
          </a:endParaRPr>
        </a:p>
      </dgm:t>
    </dgm:pt>
    <dgm:pt modelId="{356FBB4B-76B9-40F8-9976-AED9AB4801AE}" type="parTrans" cxnId="{04E67AB4-3D17-4F79-B0F6-5908A06DBAC1}">
      <dgm:prSet/>
      <dgm:spPr/>
      <dgm:t>
        <a:bodyPr/>
        <a:lstStyle/>
        <a:p>
          <a:endParaRPr lang="es-MX"/>
        </a:p>
      </dgm:t>
    </dgm:pt>
    <dgm:pt modelId="{43ACADCD-9ABC-4C2B-8DEB-FD40098C4E47}" type="sibTrans" cxnId="{04E67AB4-3D17-4F79-B0F6-5908A06DBAC1}">
      <dgm:prSet/>
      <dgm:spPr/>
      <dgm:t>
        <a:bodyPr/>
        <a:lstStyle/>
        <a:p>
          <a:endParaRPr lang="es-MX"/>
        </a:p>
      </dgm:t>
    </dgm:pt>
    <dgm:pt modelId="{4E795D82-D772-4E24-B94B-18B54013AA7E}">
      <dgm:prSet phldrT="[Texto]" custT="1"/>
      <dgm:spPr>
        <a:xfrm>
          <a:off x="4795257" y="2365391"/>
          <a:ext cx="2657305" cy="1594383"/>
        </a:xfrm>
        <a:solidFill>
          <a:srgbClr val="FE9E00">
            <a:hueOff val="9855406"/>
            <a:satOff val="-53278"/>
            <a:lumOff val="-1961"/>
            <a:alphaOff val="0"/>
          </a:srgbClr>
        </a:solidFill>
        <a:ln w="53975" cap="flat" cmpd="dbl" algn="ctr">
          <a:solidFill>
            <a:srgbClr val="FFFFFF">
              <a:hueOff val="0"/>
              <a:satOff val="0"/>
              <a:lumOff val="0"/>
              <a:alphaOff val="0"/>
            </a:srgbClr>
          </a:solidFill>
          <a:prstDash val="solid"/>
        </a:ln>
        <a:effectLst/>
      </dgm:spPr>
      <dgm:t>
        <a:bodyPr/>
        <a:lstStyle/>
        <a:p>
          <a:r>
            <a:rPr lang="es-ES" sz="1600" dirty="0" smtClean="0">
              <a:solidFill>
                <a:srgbClr val="000000"/>
              </a:solidFill>
              <a:latin typeface="Times New Roman" panose="02020603050405020304" pitchFamily="18" charset="0"/>
              <a:ea typeface="+mn-ea"/>
              <a:cs typeface="Times New Roman" panose="02020603050405020304" pitchFamily="18" charset="0"/>
            </a:rPr>
            <a:t>Arancel 0%</a:t>
          </a:r>
          <a:endParaRPr lang="es-ES" sz="1600" dirty="0">
            <a:solidFill>
              <a:srgbClr val="000000"/>
            </a:solidFill>
            <a:latin typeface="Times New Roman" panose="02020603050405020304" pitchFamily="18" charset="0"/>
            <a:ea typeface="+mn-ea"/>
            <a:cs typeface="Times New Roman" panose="02020603050405020304" pitchFamily="18" charset="0"/>
          </a:endParaRPr>
        </a:p>
      </dgm:t>
    </dgm:pt>
    <dgm:pt modelId="{F4CCF31A-9D49-42A0-976B-B0CA4C3A4F44}" type="parTrans" cxnId="{4B4E1B47-6E87-4AB1-BEB4-C719E1738AA1}">
      <dgm:prSet/>
      <dgm:spPr/>
      <dgm:t>
        <a:bodyPr/>
        <a:lstStyle/>
        <a:p>
          <a:endParaRPr lang="es-MX"/>
        </a:p>
      </dgm:t>
    </dgm:pt>
    <dgm:pt modelId="{35DF0F72-DF43-46D1-B4F5-35A15FB5CA73}" type="sibTrans" cxnId="{4B4E1B47-6E87-4AB1-BEB4-C719E1738AA1}">
      <dgm:prSet/>
      <dgm:spPr/>
      <dgm:t>
        <a:bodyPr/>
        <a:lstStyle/>
        <a:p>
          <a:endParaRPr lang="es-MX"/>
        </a:p>
      </dgm:t>
    </dgm:pt>
    <dgm:pt modelId="{8D9DAA02-5355-49DE-A912-41F78354EA23}" type="pres">
      <dgm:prSet presAssocID="{A5FE5DD0-FCEF-4C7B-AABD-C64E6BCB839D}" presName="Name0" presStyleCnt="0">
        <dgm:presLayoutVars>
          <dgm:dir/>
          <dgm:resizeHandles val="exact"/>
        </dgm:presLayoutVars>
      </dgm:prSet>
      <dgm:spPr/>
      <dgm:t>
        <a:bodyPr/>
        <a:lstStyle/>
        <a:p>
          <a:endParaRPr lang="es-ES"/>
        </a:p>
      </dgm:t>
    </dgm:pt>
    <dgm:pt modelId="{56EEB530-C77C-4858-8C1F-2830BB75D824}" type="pres">
      <dgm:prSet presAssocID="{7917C403-D498-4E2D-A903-CAE3040C052E}" presName="node" presStyleLbl="node1" presStyleIdx="0" presStyleCnt="6">
        <dgm:presLayoutVars>
          <dgm:bulletEnabled val="1"/>
        </dgm:presLayoutVars>
      </dgm:prSet>
      <dgm:spPr/>
      <dgm:t>
        <a:bodyPr/>
        <a:lstStyle/>
        <a:p>
          <a:endParaRPr lang="es-ES"/>
        </a:p>
      </dgm:t>
    </dgm:pt>
    <dgm:pt modelId="{7D5A3F71-5F8E-44BC-9F48-2D19A94C6274}" type="pres">
      <dgm:prSet presAssocID="{88D7E90E-B8EA-47CD-9546-41F87D1BF4D5}" presName="sibTrans" presStyleLbl="sibTrans1D1" presStyleIdx="0" presStyleCnt="5"/>
      <dgm:spPr/>
      <dgm:t>
        <a:bodyPr/>
        <a:lstStyle/>
        <a:p>
          <a:endParaRPr lang="es-ES"/>
        </a:p>
      </dgm:t>
    </dgm:pt>
    <dgm:pt modelId="{0B3706DE-0803-4BCB-BA73-ACA3A48053AD}" type="pres">
      <dgm:prSet presAssocID="{88D7E90E-B8EA-47CD-9546-41F87D1BF4D5}" presName="connectorText" presStyleLbl="sibTrans1D1" presStyleIdx="0" presStyleCnt="5"/>
      <dgm:spPr/>
      <dgm:t>
        <a:bodyPr/>
        <a:lstStyle/>
        <a:p>
          <a:endParaRPr lang="es-ES"/>
        </a:p>
      </dgm:t>
    </dgm:pt>
    <dgm:pt modelId="{6A5DD0AB-38BF-4F80-95F0-D808687076AA}" type="pres">
      <dgm:prSet presAssocID="{037F65AB-FAE5-4732-97F8-CBAF5A06233D}" presName="node" presStyleLbl="node1" presStyleIdx="1" presStyleCnt="6">
        <dgm:presLayoutVars>
          <dgm:bulletEnabled val="1"/>
        </dgm:presLayoutVars>
      </dgm:prSet>
      <dgm:spPr/>
      <dgm:t>
        <a:bodyPr/>
        <a:lstStyle/>
        <a:p>
          <a:endParaRPr lang="es-ES"/>
        </a:p>
      </dgm:t>
    </dgm:pt>
    <dgm:pt modelId="{6922B3FA-F0F1-4996-80C3-2F5DFD57BD2F}" type="pres">
      <dgm:prSet presAssocID="{0FCD2BCC-87F3-46C0-9F4A-2BAEE685685E}" presName="sibTrans" presStyleLbl="sibTrans1D1" presStyleIdx="1" presStyleCnt="5"/>
      <dgm:spPr/>
      <dgm:t>
        <a:bodyPr/>
        <a:lstStyle/>
        <a:p>
          <a:endParaRPr lang="es-ES"/>
        </a:p>
      </dgm:t>
    </dgm:pt>
    <dgm:pt modelId="{DE6D8388-6043-4E75-ACEB-2750D409AD4C}" type="pres">
      <dgm:prSet presAssocID="{0FCD2BCC-87F3-46C0-9F4A-2BAEE685685E}" presName="connectorText" presStyleLbl="sibTrans1D1" presStyleIdx="1" presStyleCnt="5"/>
      <dgm:spPr/>
      <dgm:t>
        <a:bodyPr/>
        <a:lstStyle/>
        <a:p>
          <a:endParaRPr lang="es-ES"/>
        </a:p>
      </dgm:t>
    </dgm:pt>
    <dgm:pt modelId="{11F46E04-CEEA-4B54-94C9-20F49CC77976}" type="pres">
      <dgm:prSet presAssocID="{7F2EE2A1-32F0-4AD6-A87F-209BF963574A}" presName="node" presStyleLbl="node1" presStyleIdx="2" presStyleCnt="6">
        <dgm:presLayoutVars>
          <dgm:bulletEnabled val="1"/>
        </dgm:presLayoutVars>
      </dgm:prSet>
      <dgm:spPr/>
      <dgm:t>
        <a:bodyPr/>
        <a:lstStyle/>
        <a:p>
          <a:endParaRPr lang="es-ES"/>
        </a:p>
      </dgm:t>
    </dgm:pt>
    <dgm:pt modelId="{D429EBC8-4E7E-47F9-B1EE-73D3541559A6}" type="pres">
      <dgm:prSet presAssocID="{7E8A3100-113D-4B96-9FED-6F3CA0AFF18B}" presName="sibTrans" presStyleLbl="sibTrans1D1" presStyleIdx="2" presStyleCnt="5"/>
      <dgm:spPr/>
      <dgm:t>
        <a:bodyPr/>
        <a:lstStyle/>
        <a:p>
          <a:endParaRPr lang="es-ES"/>
        </a:p>
      </dgm:t>
    </dgm:pt>
    <dgm:pt modelId="{AD70F06E-64B3-47D4-8C19-FE1184A6651A}" type="pres">
      <dgm:prSet presAssocID="{7E8A3100-113D-4B96-9FED-6F3CA0AFF18B}" presName="connectorText" presStyleLbl="sibTrans1D1" presStyleIdx="2" presStyleCnt="5"/>
      <dgm:spPr/>
      <dgm:t>
        <a:bodyPr/>
        <a:lstStyle/>
        <a:p>
          <a:endParaRPr lang="es-ES"/>
        </a:p>
      </dgm:t>
    </dgm:pt>
    <dgm:pt modelId="{28313F49-6662-40A3-A6C8-4262559863C1}" type="pres">
      <dgm:prSet presAssocID="{DC1664C5-7CBD-41D2-B014-80B9756915B6}" presName="node" presStyleLbl="node1" presStyleIdx="3" presStyleCnt="6" custLinFactNeighborX="2424" custLinFactNeighborY="-455">
        <dgm:presLayoutVars>
          <dgm:bulletEnabled val="1"/>
        </dgm:presLayoutVars>
      </dgm:prSet>
      <dgm:spPr/>
      <dgm:t>
        <a:bodyPr/>
        <a:lstStyle/>
        <a:p>
          <a:endParaRPr lang="es-ES"/>
        </a:p>
      </dgm:t>
    </dgm:pt>
    <dgm:pt modelId="{FF84CA62-DED0-4682-894A-544E6CB72764}" type="pres">
      <dgm:prSet presAssocID="{911FF92D-421B-4F69-AC44-C634F012BEFA}" presName="sibTrans" presStyleLbl="sibTrans1D1" presStyleIdx="3" presStyleCnt="5"/>
      <dgm:spPr/>
      <dgm:t>
        <a:bodyPr/>
        <a:lstStyle/>
        <a:p>
          <a:endParaRPr lang="es-ES"/>
        </a:p>
      </dgm:t>
    </dgm:pt>
    <dgm:pt modelId="{BA925201-E334-4095-94BA-2E3840068930}" type="pres">
      <dgm:prSet presAssocID="{911FF92D-421B-4F69-AC44-C634F012BEFA}" presName="connectorText" presStyleLbl="sibTrans1D1" presStyleIdx="3" presStyleCnt="5"/>
      <dgm:spPr/>
      <dgm:t>
        <a:bodyPr/>
        <a:lstStyle/>
        <a:p>
          <a:endParaRPr lang="es-ES"/>
        </a:p>
      </dgm:t>
    </dgm:pt>
    <dgm:pt modelId="{BBA0670C-0BC3-443C-BBA5-85A238E4FAD6}" type="pres">
      <dgm:prSet presAssocID="{0836DE28-518D-4283-B5E0-7C1F2D66EE44}" presName="node" presStyleLbl="node1" presStyleIdx="4" presStyleCnt="6" custLinFactNeighborX="2908" custLinFactNeighborY="2775">
        <dgm:presLayoutVars>
          <dgm:bulletEnabled val="1"/>
        </dgm:presLayoutVars>
      </dgm:prSet>
      <dgm:spPr/>
      <dgm:t>
        <a:bodyPr/>
        <a:lstStyle/>
        <a:p>
          <a:endParaRPr lang="es-ES"/>
        </a:p>
      </dgm:t>
    </dgm:pt>
    <dgm:pt modelId="{07607A95-6FC4-4858-BEEB-E15C7F39BC2E}" type="pres">
      <dgm:prSet presAssocID="{C19FAE1A-7846-4CAA-8154-5D9BB807A279}" presName="sibTrans" presStyleLbl="sibTrans1D1" presStyleIdx="4" presStyleCnt="5"/>
      <dgm:spPr/>
      <dgm:t>
        <a:bodyPr/>
        <a:lstStyle/>
        <a:p>
          <a:endParaRPr lang="es-MX"/>
        </a:p>
      </dgm:t>
    </dgm:pt>
    <dgm:pt modelId="{8725D65C-9A05-468C-979B-5E362857427E}" type="pres">
      <dgm:prSet presAssocID="{C19FAE1A-7846-4CAA-8154-5D9BB807A279}" presName="connectorText" presStyleLbl="sibTrans1D1" presStyleIdx="4" presStyleCnt="5"/>
      <dgm:spPr/>
      <dgm:t>
        <a:bodyPr/>
        <a:lstStyle/>
        <a:p>
          <a:endParaRPr lang="es-MX"/>
        </a:p>
      </dgm:t>
    </dgm:pt>
    <dgm:pt modelId="{B66CCAFB-BE10-4DCE-9C98-EBB1CA59AF8A}" type="pres">
      <dgm:prSet presAssocID="{B85E8D46-5F98-4288-BEBA-E601CF85C02F}" presName="node" presStyleLbl="node1" presStyleIdx="5" presStyleCnt="6" custLinFactNeighborX="0" custLinFactNeighborY="2424">
        <dgm:presLayoutVars>
          <dgm:bulletEnabled val="1"/>
        </dgm:presLayoutVars>
      </dgm:prSet>
      <dgm:spPr>
        <a:prstGeom prst="rect">
          <a:avLst/>
        </a:prstGeom>
      </dgm:spPr>
      <dgm:t>
        <a:bodyPr/>
        <a:lstStyle/>
        <a:p>
          <a:endParaRPr lang="es-MX"/>
        </a:p>
      </dgm:t>
    </dgm:pt>
  </dgm:ptLst>
  <dgm:cxnLst>
    <dgm:cxn modelId="{9A4BCCFA-AE13-4D4A-9AE6-4EC0FB30530D}" type="presOf" srcId="{78041175-DAC4-4807-9A3F-008C91AB20D3}" destId="{11F46E04-CEEA-4B54-94C9-20F49CC77976}" srcOrd="0" destOrd="1" presId="urn:microsoft.com/office/officeart/2005/8/layout/bProcess3"/>
    <dgm:cxn modelId="{B442121A-91E2-4E9D-B7D6-B7728D18296E}" srcId="{A5FE5DD0-FCEF-4C7B-AABD-C64E6BCB839D}" destId="{0836DE28-518D-4283-B5E0-7C1F2D66EE44}" srcOrd="4" destOrd="0" parTransId="{B3CEA8B0-06A7-41BA-BCA9-6865EF87B324}" sibTransId="{C19FAE1A-7846-4CAA-8154-5D9BB807A279}"/>
    <dgm:cxn modelId="{9A9B9CE8-D70D-461A-A017-1D22C24CD0DD}" type="presOf" srcId="{DC1664C5-7CBD-41D2-B014-80B9756915B6}" destId="{28313F49-6662-40A3-A6C8-4262559863C1}" srcOrd="0" destOrd="0" presId="urn:microsoft.com/office/officeart/2005/8/layout/bProcess3"/>
    <dgm:cxn modelId="{4A5DCE45-33D6-41B7-B632-B7DBFDA7FCEB}" type="presOf" srcId="{B85E8D46-5F98-4288-BEBA-E601CF85C02F}" destId="{B66CCAFB-BE10-4DCE-9C98-EBB1CA59AF8A}" srcOrd="0" destOrd="0" presId="urn:microsoft.com/office/officeart/2005/8/layout/bProcess3"/>
    <dgm:cxn modelId="{BF54686F-BC11-4AE5-9256-6405327F1E02}" type="presOf" srcId="{AE5CC92B-6CDE-4EE3-BA4C-E48A59545EB1}" destId="{11F46E04-CEEA-4B54-94C9-20F49CC77976}" srcOrd="0" destOrd="2" presId="urn:microsoft.com/office/officeart/2005/8/layout/bProcess3"/>
    <dgm:cxn modelId="{87C2AFBF-9702-432A-AEC3-B31BB5FFA8A1}" type="presOf" srcId="{7E8A3100-113D-4B96-9FED-6F3CA0AFF18B}" destId="{AD70F06E-64B3-47D4-8C19-FE1184A6651A}" srcOrd="1" destOrd="0" presId="urn:microsoft.com/office/officeart/2005/8/layout/bProcess3"/>
    <dgm:cxn modelId="{E27994C9-240F-48F5-9E2A-511269BA259E}" type="presOf" srcId="{2BAF2894-6795-4EED-9AB5-BD806C6F875E}" destId="{6A5DD0AB-38BF-4F80-95F0-D808687076AA}" srcOrd="0" destOrd="2" presId="urn:microsoft.com/office/officeart/2005/8/layout/bProcess3"/>
    <dgm:cxn modelId="{ED3C5C1B-D296-4C45-81A9-AD842E92918B}" srcId="{7F2EE2A1-32F0-4AD6-A87F-209BF963574A}" destId="{AE5CC92B-6CDE-4EE3-BA4C-E48A59545EB1}" srcOrd="1" destOrd="0" parTransId="{3AC0CF97-793C-474E-B46E-EDD31B513D7C}" sibTransId="{EAD48901-F9D3-42A2-A701-9A5FC2974E79}"/>
    <dgm:cxn modelId="{97B112B3-2F14-473E-9453-F298DCA625A7}" type="presOf" srcId="{87D0C85F-8F1C-4179-A3F0-374B04D5769E}" destId="{6A5DD0AB-38BF-4F80-95F0-D808687076AA}" srcOrd="0" destOrd="1" presId="urn:microsoft.com/office/officeart/2005/8/layout/bProcess3"/>
    <dgm:cxn modelId="{5C4FD654-9D84-4495-BAE9-4073D9FA0490}" type="presOf" srcId="{911FF92D-421B-4F69-AC44-C634F012BEFA}" destId="{FF84CA62-DED0-4682-894A-544E6CB72764}" srcOrd="0" destOrd="0" presId="urn:microsoft.com/office/officeart/2005/8/layout/bProcess3"/>
    <dgm:cxn modelId="{403C3B7B-11F6-4C56-91C2-F5FC0DBABBA9}" srcId="{A5FE5DD0-FCEF-4C7B-AABD-C64E6BCB839D}" destId="{7917C403-D498-4E2D-A903-CAE3040C052E}" srcOrd="0" destOrd="0" parTransId="{A84020ED-D529-489B-996E-9FE73BC4275E}" sibTransId="{88D7E90E-B8EA-47CD-9546-41F87D1BF4D5}"/>
    <dgm:cxn modelId="{3EC1107F-3B4D-4DE5-B27B-EA1FDCC030CB}" type="presOf" srcId="{7F2EE2A1-32F0-4AD6-A87F-209BF963574A}" destId="{11F46E04-CEEA-4B54-94C9-20F49CC77976}" srcOrd="0" destOrd="0" presId="urn:microsoft.com/office/officeart/2005/8/layout/bProcess3"/>
    <dgm:cxn modelId="{D4570D6F-7A3E-409E-BAD9-AFE226255AA4}" srcId="{037F65AB-FAE5-4732-97F8-CBAF5A06233D}" destId="{87D0C85F-8F1C-4179-A3F0-374B04D5769E}" srcOrd="0" destOrd="0" parTransId="{D45610DE-F231-4445-8E9F-81360A120ABE}" sibTransId="{5EE3DF25-BF73-40CD-AD33-76B2CFDA8AAB}"/>
    <dgm:cxn modelId="{623C6600-3710-4BE8-9EE2-17E76F82E90A}" srcId="{A5FE5DD0-FCEF-4C7B-AABD-C64E6BCB839D}" destId="{DC1664C5-7CBD-41D2-B014-80B9756915B6}" srcOrd="3" destOrd="0" parTransId="{E5D4FE97-A1B6-4A57-965D-8A4ACA5D8F75}" sibTransId="{911FF92D-421B-4F69-AC44-C634F012BEFA}"/>
    <dgm:cxn modelId="{04E67AB4-3D17-4F79-B0F6-5908A06DBAC1}" srcId="{0836DE28-518D-4283-B5E0-7C1F2D66EE44}" destId="{1E7CD9D6-D943-4761-B2C4-934533B4612B}" srcOrd="0" destOrd="0" parTransId="{356FBB4B-76B9-40F8-9976-AED9AB4801AE}" sibTransId="{43ACADCD-9ABC-4C2B-8DEB-FD40098C4E47}"/>
    <dgm:cxn modelId="{02BFBEBC-11DD-4043-94DC-89C79B895355}" type="presOf" srcId="{7917C403-D498-4E2D-A903-CAE3040C052E}" destId="{56EEB530-C77C-4858-8C1F-2830BB75D824}" srcOrd="0" destOrd="0" presId="urn:microsoft.com/office/officeart/2005/8/layout/bProcess3"/>
    <dgm:cxn modelId="{843CA128-9584-4115-9A47-B0A6364A9766}" type="presOf" srcId="{A5FE5DD0-FCEF-4C7B-AABD-C64E6BCB839D}" destId="{8D9DAA02-5355-49DE-A912-41F78354EA23}" srcOrd="0" destOrd="0" presId="urn:microsoft.com/office/officeart/2005/8/layout/bProcess3"/>
    <dgm:cxn modelId="{F423970E-7D41-49E6-9D4B-51918FBAAD07}" type="presOf" srcId="{0FCD2BCC-87F3-46C0-9F4A-2BAEE685685E}" destId="{DE6D8388-6043-4E75-ACEB-2750D409AD4C}" srcOrd="1" destOrd="0" presId="urn:microsoft.com/office/officeart/2005/8/layout/bProcess3"/>
    <dgm:cxn modelId="{E7E05CFD-36FD-411D-A3AA-0779345CCBAA}" type="presOf" srcId="{C19FAE1A-7846-4CAA-8154-5D9BB807A279}" destId="{8725D65C-9A05-468C-979B-5E362857427E}" srcOrd="1" destOrd="0" presId="urn:microsoft.com/office/officeart/2005/8/layout/bProcess3"/>
    <dgm:cxn modelId="{4A8553DE-2F6A-49A1-9F87-67AACB37C0FD}" srcId="{7F2EE2A1-32F0-4AD6-A87F-209BF963574A}" destId="{78041175-DAC4-4807-9A3F-008C91AB20D3}" srcOrd="0" destOrd="0" parTransId="{B7240AC1-DA4A-4BBE-8536-A3C1CB59068F}" sibTransId="{089188BC-6102-44F5-840E-0C418CA6CAD2}"/>
    <dgm:cxn modelId="{0CD74962-70B9-49F1-9E46-F87CDAE4DB13}" srcId="{A5FE5DD0-FCEF-4C7B-AABD-C64E6BCB839D}" destId="{B85E8D46-5F98-4288-BEBA-E601CF85C02F}" srcOrd="5" destOrd="0" parTransId="{A11A216A-245C-488C-8DA1-0BF6C89FE41E}" sibTransId="{6B9805BF-FFA5-47DA-A3DD-A2CB82A45C2F}"/>
    <dgm:cxn modelId="{264F689B-8738-41C4-A2D2-6D8DCAA55398}" srcId="{037F65AB-FAE5-4732-97F8-CBAF5A06233D}" destId="{2BAF2894-6795-4EED-9AB5-BD806C6F875E}" srcOrd="1" destOrd="0" parTransId="{F87B0478-D549-413E-A65F-E44A19240DAF}" sibTransId="{9B0D97A6-F2A8-4299-8B4F-311D34FE3A56}"/>
    <dgm:cxn modelId="{7BA4470B-10D4-4E56-A088-D4E0F547EBD4}" type="presOf" srcId="{911FF92D-421B-4F69-AC44-C634F012BEFA}" destId="{BA925201-E334-4095-94BA-2E3840068930}" srcOrd="1" destOrd="0" presId="urn:microsoft.com/office/officeart/2005/8/layout/bProcess3"/>
    <dgm:cxn modelId="{31232412-24F9-499B-BBE3-D591438A1155}" srcId="{A5FE5DD0-FCEF-4C7B-AABD-C64E6BCB839D}" destId="{7F2EE2A1-32F0-4AD6-A87F-209BF963574A}" srcOrd="2" destOrd="0" parTransId="{A23B84DD-B209-4DC1-8D8C-7431F5466374}" sibTransId="{7E8A3100-113D-4B96-9FED-6F3CA0AFF18B}"/>
    <dgm:cxn modelId="{64C86DF9-5747-4FD2-B8BE-99E958395A23}" type="presOf" srcId="{4E795D82-D772-4E24-B94B-18B54013AA7E}" destId="{B66CCAFB-BE10-4DCE-9C98-EBB1CA59AF8A}" srcOrd="0" destOrd="1" presId="urn:microsoft.com/office/officeart/2005/8/layout/bProcess3"/>
    <dgm:cxn modelId="{1CE276C6-7437-4DFE-A5D7-4479553061C2}" type="presOf" srcId="{037F65AB-FAE5-4732-97F8-CBAF5A06233D}" destId="{6A5DD0AB-38BF-4F80-95F0-D808687076AA}" srcOrd="0" destOrd="0" presId="urn:microsoft.com/office/officeart/2005/8/layout/bProcess3"/>
    <dgm:cxn modelId="{9F628CCD-C141-4980-B691-7AC33C565430}" type="presOf" srcId="{1E7CD9D6-D943-4761-B2C4-934533B4612B}" destId="{BBA0670C-0BC3-443C-BBA5-85A238E4FAD6}" srcOrd="0" destOrd="1" presId="urn:microsoft.com/office/officeart/2005/8/layout/bProcess3"/>
    <dgm:cxn modelId="{0AF06D6B-54EF-407C-9414-E54EB8DFCB9F}" type="presOf" srcId="{0FCD2BCC-87F3-46C0-9F4A-2BAEE685685E}" destId="{6922B3FA-F0F1-4996-80C3-2F5DFD57BD2F}" srcOrd="0" destOrd="0" presId="urn:microsoft.com/office/officeart/2005/8/layout/bProcess3"/>
    <dgm:cxn modelId="{C91E64C9-5E12-4A66-8230-D972BADA0A3D}" type="presOf" srcId="{0836DE28-518D-4283-B5E0-7C1F2D66EE44}" destId="{BBA0670C-0BC3-443C-BBA5-85A238E4FAD6}" srcOrd="0" destOrd="0" presId="urn:microsoft.com/office/officeart/2005/8/layout/bProcess3"/>
    <dgm:cxn modelId="{836A8CBB-36DC-464E-8E02-E9CC1B3A6012}" type="presOf" srcId="{C19FAE1A-7846-4CAA-8154-5D9BB807A279}" destId="{07607A95-6FC4-4858-BEEB-E15C7F39BC2E}" srcOrd="0" destOrd="0" presId="urn:microsoft.com/office/officeart/2005/8/layout/bProcess3"/>
    <dgm:cxn modelId="{4B4E1B47-6E87-4AB1-BEB4-C719E1738AA1}" srcId="{B85E8D46-5F98-4288-BEBA-E601CF85C02F}" destId="{4E795D82-D772-4E24-B94B-18B54013AA7E}" srcOrd="0" destOrd="0" parTransId="{F4CCF31A-9D49-42A0-976B-B0CA4C3A4F44}" sibTransId="{35DF0F72-DF43-46D1-B4F5-35A15FB5CA73}"/>
    <dgm:cxn modelId="{E75DFEF5-6C5A-4CAF-9193-34BDA1BC491E}" type="presOf" srcId="{7E8A3100-113D-4B96-9FED-6F3CA0AFF18B}" destId="{D429EBC8-4E7E-47F9-B1EE-73D3541559A6}" srcOrd="0" destOrd="0" presId="urn:microsoft.com/office/officeart/2005/8/layout/bProcess3"/>
    <dgm:cxn modelId="{6531E26A-6997-4659-80AF-42D3240D0CF7}" type="presOf" srcId="{88D7E90E-B8EA-47CD-9546-41F87D1BF4D5}" destId="{7D5A3F71-5F8E-44BC-9F48-2D19A94C6274}" srcOrd="0" destOrd="0" presId="urn:microsoft.com/office/officeart/2005/8/layout/bProcess3"/>
    <dgm:cxn modelId="{F3C047A7-EAC4-4599-898C-904B247D8A9E}" srcId="{A5FE5DD0-FCEF-4C7B-AABD-C64E6BCB839D}" destId="{037F65AB-FAE5-4732-97F8-CBAF5A06233D}" srcOrd="1" destOrd="0" parTransId="{82504310-F475-4CC4-AE8F-5ADDE67A6C9E}" sibTransId="{0FCD2BCC-87F3-46C0-9F4A-2BAEE685685E}"/>
    <dgm:cxn modelId="{7361ACC5-8EB6-468B-9BAB-E5596DC9331C}" type="presOf" srcId="{88D7E90E-B8EA-47CD-9546-41F87D1BF4D5}" destId="{0B3706DE-0803-4BCB-BA73-ACA3A48053AD}" srcOrd="1" destOrd="0" presId="urn:microsoft.com/office/officeart/2005/8/layout/bProcess3"/>
    <dgm:cxn modelId="{21138580-E528-4A56-8CAA-D789734D5460}" type="presParOf" srcId="{8D9DAA02-5355-49DE-A912-41F78354EA23}" destId="{56EEB530-C77C-4858-8C1F-2830BB75D824}" srcOrd="0" destOrd="0" presId="urn:microsoft.com/office/officeart/2005/8/layout/bProcess3"/>
    <dgm:cxn modelId="{EA59250C-179E-4274-A2B9-403C550DB612}" type="presParOf" srcId="{8D9DAA02-5355-49DE-A912-41F78354EA23}" destId="{7D5A3F71-5F8E-44BC-9F48-2D19A94C6274}" srcOrd="1" destOrd="0" presId="urn:microsoft.com/office/officeart/2005/8/layout/bProcess3"/>
    <dgm:cxn modelId="{BA6B8D37-FB33-4CAB-8975-F75DF6EC2E7E}" type="presParOf" srcId="{7D5A3F71-5F8E-44BC-9F48-2D19A94C6274}" destId="{0B3706DE-0803-4BCB-BA73-ACA3A48053AD}" srcOrd="0" destOrd="0" presId="urn:microsoft.com/office/officeart/2005/8/layout/bProcess3"/>
    <dgm:cxn modelId="{95447D0A-FFA8-4D2B-A823-779EAC093ECB}" type="presParOf" srcId="{8D9DAA02-5355-49DE-A912-41F78354EA23}" destId="{6A5DD0AB-38BF-4F80-95F0-D808687076AA}" srcOrd="2" destOrd="0" presId="urn:microsoft.com/office/officeart/2005/8/layout/bProcess3"/>
    <dgm:cxn modelId="{15E6578E-2B50-4D5D-8B29-8D1E4BA0C13F}" type="presParOf" srcId="{8D9DAA02-5355-49DE-A912-41F78354EA23}" destId="{6922B3FA-F0F1-4996-80C3-2F5DFD57BD2F}" srcOrd="3" destOrd="0" presId="urn:microsoft.com/office/officeart/2005/8/layout/bProcess3"/>
    <dgm:cxn modelId="{77BC00FD-47AE-4547-B837-68A7FEE0E3C3}" type="presParOf" srcId="{6922B3FA-F0F1-4996-80C3-2F5DFD57BD2F}" destId="{DE6D8388-6043-4E75-ACEB-2750D409AD4C}" srcOrd="0" destOrd="0" presId="urn:microsoft.com/office/officeart/2005/8/layout/bProcess3"/>
    <dgm:cxn modelId="{F59AA23C-A672-41FC-9EF8-8CAE926317A0}" type="presParOf" srcId="{8D9DAA02-5355-49DE-A912-41F78354EA23}" destId="{11F46E04-CEEA-4B54-94C9-20F49CC77976}" srcOrd="4" destOrd="0" presId="urn:microsoft.com/office/officeart/2005/8/layout/bProcess3"/>
    <dgm:cxn modelId="{AB2E82B2-F56D-4626-9B1A-7FDD0ACF0455}" type="presParOf" srcId="{8D9DAA02-5355-49DE-A912-41F78354EA23}" destId="{D429EBC8-4E7E-47F9-B1EE-73D3541559A6}" srcOrd="5" destOrd="0" presId="urn:microsoft.com/office/officeart/2005/8/layout/bProcess3"/>
    <dgm:cxn modelId="{67C42383-ACD4-4031-BF05-D4153D80AC91}" type="presParOf" srcId="{D429EBC8-4E7E-47F9-B1EE-73D3541559A6}" destId="{AD70F06E-64B3-47D4-8C19-FE1184A6651A}" srcOrd="0" destOrd="0" presId="urn:microsoft.com/office/officeart/2005/8/layout/bProcess3"/>
    <dgm:cxn modelId="{71E5A247-1E9B-41E8-81A2-B6C4951F3737}" type="presParOf" srcId="{8D9DAA02-5355-49DE-A912-41F78354EA23}" destId="{28313F49-6662-40A3-A6C8-4262559863C1}" srcOrd="6" destOrd="0" presId="urn:microsoft.com/office/officeart/2005/8/layout/bProcess3"/>
    <dgm:cxn modelId="{4585ADB3-BCAD-466A-B7E2-D924786DB4E0}" type="presParOf" srcId="{8D9DAA02-5355-49DE-A912-41F78354EA23}" destId="{FF84CA62-DED0-4682-894A-544E6CB72764}" srcOrd="7" destOrd="0" presId="urn:microsoft.com/office/officeart/2005/8/layout/bProcess3"/>
    <dgm:cxn modelId="{AF359326-C2EA-4FFD-BC32-3397821D5919}" type="presParOf" srcId="{FF84CA62-DED0-4682-894A-544E6CB72764}" destId="{BA925201-E334-4095-94BA-2E3840068930}" srcOrd="0" destOrd="0" presId="urn:microsoft.com/office/officeart/2005/8/layout/bProcess3"/>
    <dgm:cxn modelId="{214661F7-AB79-445A-93B6-7F6B2E3E10FF}" type="presParOf" srcId="{8D9DAA02-5355-49DE-A912-41F78354EA23}" destId="{BBA0670C-0BC3-443C-BBA5-85A238E4FAD6}" srcOrd="8" destOrd="0" presId="urn:microsoft.com/office/officeart/2005/8/layout/bProcess3"/>
    <dgm:cxn modelId="{04607E84-A042-45A0-AA3C-9DA82B68CB0C}" type="presParOf" srcId="{8D9DAA02-5355-49DE-A912-41F78354EA23}" destId="{07607A95-6FC4-4858-BEEB-E15C7F39BC2E}" srcOrd="9" destOrd="0" presId="urn:microsoft.com/office/officeart/2005/8/layout/bProcess3"/>
    <dgm:cxn modelId="{A83445A4-60EA-4694-9784-C786C594A7AE}" type="presParOf" srcId="{07607A95-6FC4-4858-BEEB-E15C7F39BC2E}" destId="{8725D65C-9A05-468C-979B-5E362857427E}" srcOrd="0" destOrd="0" presId="urn:microsoft.com/office/officeart/2005/8/layout/bProcess3"/>
    <dgm:cxn modelId="{7F67268B-A6D8-4B97-B52C-86FE713927BE}" type="presParOf" srcId="{8D9DAA02-5355-49DE-A912-41F78354EA23}" destId="{B66CCAFB-BE10-4DCE-9C98-EBB1CA59AF8A}"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483436-DC2E-4BC7-8B38-ED8DF093E3F7}" type="doc">
      <dgm:prSet loTypeId="urn:microsoft.com/office/officeart/2005/8/layout/matrix3" loCatId="matrix" qsTypeId="urn:microsoft.com/office/officeart/2005/8/quickstyle/simple3" qsCatId="simple" csTypeId="urn:microsoft.com/office/officeart/2005/8/colors/colorful4" csCatId="colorful" phldr="1"/>
      <dgm:spPr/>
      <dgm:t>
        <a:bodyPr/>
        <a:lstStyle/>
        <a:p>
          <a:endParaRPr lang="es-MX"/>
        </a:p>
      </dgm:t>
    </dgm:pt>
    <dgm:pt modelId="{28BF048C-43E8-408C-92CE-3F7AA6E8B4B2}">
      <dgm:prSet phldrT="[Texto]"/>
      <dgm:spPr/>
      <dgm:t>
        <a:bodyPr/>
        <a:lstStyle/>
        <a:p>
          <a:r>
            <a:rPr lang="es-EC" sz="1400" b="1" smtClean="0"/>
            <a:t>Oportunidades</a:t>
          </a:r>
          <a:endParaRPr lang="es-MX" sz="1400" dirty="0"/>
        </a:p>
      </dgm:t>
    </dgm:pt>
    <dgm:pt modelId="{0C3E0B42-EE89-4B6E-9DD6-D0D1D91F7B4F}" type="parTrans" cxnId="{6DFE9311-4FEF-44CB-8315-8306D8E37BFA}">
      <dgm:prSet/>
      <dgm:spPr/>
      <dgm:t>
        <a:bodyPr/>
        <a:lstStyle/>
        <a:p>
          <a:endParaRPr lang="es-MX">
            <a:solidFill>
              <a:schemeClr val="tx1"/>
            </a:solidFill>
          </a:endParaRPr>
        </a:p>
      </dgm:t>
    </dgm:pt>
    <dgm:pt modelId="{16790D65-625D-4AD6-8EE4-3CF1AFA3E8FD}" type="sibTrans" cxnId="{6DFE9311-4FEF-44CB-8315-8306D8E37BFA}">
      <dgm:prSet/>
      <dgm:spPr/>
      <dgm:t>
        <a:bodyPr/>
        <a:lstStyle/>
        <a:p>
          <a:endParaRPr lang="es-MX">
            <a:solidFill>
              <a:schemeClr val="tx1"/>
            </a:solidFill>
          </a:endParaRPr>
        </a:p>
      </dgm:t>
    </dgm:pt>
    <dgm:pt modelId="{B9A46F89-11AE-4037-90F7-56CE3B81723C}">
      <dgm:prSet custT="1"/>
      <dgm:spPr/>
      <dgm:t>
        <a:bodyPr/>
        <a:lstStyle/>
        <a:p>
          <a:r>
            <a:rPr lang="es-EC" sz="1400" smtClean="0"/>
            <a:t>La apertura de nuevos mercados en Europa</a:t>
          </a:r>
          <a:endParaRPr lang="es-MX" sz="1400" dirty="0"/>
        </a:p>
      </dgm:t>
    </dgm:pt>
    <dgm:pt modelId="{8DB47783-9739-4A0D-8512-BADC4631DE75}" type="parTrans" cxnId="{29BB636E-6E60-428F-9D9D-21206B6FFFF5}">
      <dgm:prSet/>
      <dgm:spPr/>
      <dgm:t>
        <a:bodyPr/>
        <a:lstStyle/>
        <a:p>
          <a:endParaRPr lang="es-MX">
            <a:solidFill>
              <a:schemeClr val="tx1"/>
            </a:solidFill>
          </a:endParaRPr>
        </a:p>
      </dgm:t>
    </dgm:pt>
    <dgm:pt modelId="{C264C0B0-51EA-4CCE-A31F-7EB4C174B34F}" type="sibTrans" cxnId="{29BB636E-6E60-428F-9D9D-21206B6FFFF5}">
      <dgm:prSet/>
      <dgm:spPr/>
      <dgm:t>
        <a:bodyPr/>
        <a:lstStyle/>
        <a:p>
          <a:endParaRPr lang="es-MX">
            <a:solidFill>
              <a:schemeClr val="tx1"/>
            </a:solidFill>
          </a:endParaRPr>
        </a:p>
      </dgm:t>
    </dgm:pt>
    <dgm:pt modelId="{BF5A968E-E068-4079-84F2-CE2B4FA9B100}">
      <dgm:prSet custT="1"/>
      <dgm:spPr/>
      <dgm:t>
        <a:bodyPr/>
        <a:lstStyle/>
        <a:p>
          <a:r>
            <a:rPr lang="es-EC" sz="1400" smtClean="0"/>
            <a:t>Disminución y eliminación de los aranceles de ingreso a mercados europeos</a:t>
          </a:r>
          <a:endParaRPr lang="es-MX" sz="1400" dirty="0"/>
        </a:p>
      </dgm:t>
    </dgm:pt>
    <dgm:pt modelId="{BE971A15-2EE5-4D9F-A327-14DE2C807024}" type="parTrans" cxnId="{CCB5863C-1192-4033-867E-F5048E672BC3}">
      <dgm:prSet/>
      <dgm:spPr/>
      <dgm:t>
        <a:bodyPr/>
        <a:lstStyle/>
        <a:p>
          <a:endParaRPr lang="es-MX">
            <a:solidFill>
              <a:schemeClr val="tx1"/>
            </a:solidFill>
          </a:endParaRPr>
        </a:p>
      </dgm:t>
    </dgm:pt>
    <dgm:pt modelId="{BCEF1218-7D48-4F69-9E92-65557C8A408A}" type="sibTrans" cxnId="{CCB5863C-1192-4033-867E-F5048E672BC3}">
      <dgm:prSet/>
      <dgm:spPr/>
      <dgm:t>
        <a:bodyPr/>
        <a:lstStyle/>
        <a:p>
          <a:endParaRPr lang="es-MX">
            <a:solidFill>
              <a:schemeClr val="tx1"/>
            </a:solidFill>
          </a:endParaRPr>
        </a:p>
      </dgm:t>
    </dgm:pt>
    <dgm:pt modelId="{C3FB2ADA-EA7A-4EF3-9D4C-42D4E02F8B47}">
      <dgm:prSet custT="1"/>
      <dgm:spPr/>
      <dgm:t>
        <a:bodyPr/>
        <a:lstStyle/>
        <a:p>
          <a:r>
            <a:rPr lang="es-EC" sz="1400" smtClean="0"/>
            <a:t>Entrada de productos sustitutos bajo</a:t>
          </a:r>
          <a:endParaRPr lang="es-MX" sz="1400" dirty="0"/>
        </a:p>
      </dgm:t>
    </dgm:pt>
    <dgm:pt modelId="{F39E362B-5450-4D09-A76F-462EE8D43B31}" type="parTrans" cxnId="{6AD8B5B3-E0DE-4B7E-8CDF-19E894068C4B}">
      <dgm:prSet/>
      <dgm:spPr/>
      <dgm:t>
        <a:bodyPr/>
        <a:lstStyle/>
        <a:p>
          <a:endParaRPr lang="es-MX">
            <a:solidFill>
              <a:schemeClr val="tx1"/>
            </a:solidFill>
          </a:endParaRPr>
        </a:p>
      </dgm:t>
    </dgm:pt>
    <dgm:pt modelId="{AD0A9305-6535-439A-8579-5AA01CC8C3EF}" type="sibTrans" cxnId="{6AD8B5B3-E0DE-4B7E-8CDF-19E894068C4B}">
      <dgm:prSet/>
      <dgm:spPr/>
      <dgm:t>
        <a:bodyPr/>
        <a:lstStyle/>
        <a:p>
          <a:endParaRPr lang="es-MX">
            <a:solidFill>
              <a:schemeClr val="tx1"/>
            </a:solidFill>
          </a:endParaRPr>
        </a:p>
      </dgm:t>
    </dgm:pt>
    <dgm:pt modelId="{7A006F31-E7BB-4F4F-B1E1-B83603D098EF}">
      <dgm:prSet custT="1"/>
      <dgm:spPr/>
      <dgm:t>
        <a:bodyPr/>
        <a:lstStyle/>
        <a:p>
          <a:r>
            <a:rPr lang="es-EC" sz="1400" smtClean="0"/>
            <a:t>Condiciones climáticas necesarias que permiten adecuada producción realizable en todo el año</a:t>
          </a:r>
          <a:endParaRPr lang="es-MX" sz="1400" dirty="0"/>
        </a:p>
      </dgm:t>
    </dgm:pt>
    <dgm:pt modelId="{ACDC8AB4-665D-4357-BB52-AE67DAE4A52D}" type="parTrans" cxnId="{5949896D-75B7-4E3A-B071-08C735916E88}">
      <dgm:prSet/>
      <dgm:spPr/>
      <dgm:t>
        <a:bodyPr/>
        <a:lstStyle/>
        <a:p>
          <a:endParaRPr lang="es-MX">
            <a:solidFill>
              <a:schemeClr val="tx1"/>
            </a:solidFill>
          </a:endParaRPr>
        </a:p>
      </dgm:t>
    </dgm:pt>
    <dgm:pt modelId="{BCB8E5CE-D19D-445C-A1EA-1F4D15217DEF}" type="sibTrans" cxnId="{5949896D-75B7-4E3A-B071-08C735916E88}">
      <dgm:prSet/>
      <dgm:spPr/>
      <dgm:t>
        <a:bodyPr/>
        <a:lstStyle/>
        <a:p>
          <a:endParaRPr lang="es-MX">
            <a:solidFill>
              <a:schemeClr val="tx1"/>
            </a:solidFill>
          </a:endParaRPr>
        </a:p>
      </dgm:t>
    </dgm:pt>
    <dgm:pt modelId="{EEC54752-FE4E-4BED-A7A6-37E69A64BA98}">
      <dgm:prSet phldrT="[Texto]"/>
      <dgm:spPr/>
      <dgm:t>
        <a:bodyPr/>
        <a:lstStyle/>
        <a:p>
          <a:r>
            <a:rPr lang="es-EC" sz="1300" b="1" smtClean="0"/>
            <a:t>Fortalezas</a:t>
          </a:r>
          <a:endParaRPr lang="es-MX" sz="1300" dirty="0"/>
        </a:p>
      </dgm:t>
    </dgm:pt>
    <dgm:pt modelId="{6119F44B-8C8A-4386-B48F-8D2A9DF9172E}" type="parTrans" cxnId="{FDC81755-E2C0-46AF-93D5-A3A2164B7922}">
      <dgm:prSet/>
      <dgm:spPr/>
      <dgm:t>
        <a:bodyPr/>
        <a:lstStyle/>
        <a:p>
          <a:endParaRPr lang="es-MX">
            <a:solidFill>
              <a:schemeClr val="tx1"/>
            </a:solidFill>
          </a:endParaRPr>
        </a:p>
      </dgm:t>
    </dgm:pt>
    <dgm:pt modelId="{D8083E46-B3E9-4736-9DE3-60066AD7AF84}" type="sibTrans" cxnId="{FDC81755-E2C0-46AF-93D5-A3A2164B7922}">
      <dgm:prSet/>
      <dgm:spPr/>
      <dgm:t>
        <a:bodyPr/>
        <a:lstStyle/>
        <a:p>
          <a:endParaRPr lang="es-MX">
            <a:solidFill>
              <a:schemeClr val="tx1"/>
            </a:solidFill>
          </a:endParaRPr>
        </a:p>
      </dgm:t>
    </dgm:pt>
    <dgm:pt modelId="{9511E3F9-1040-4787-B3E2-82774F8AFEB8}">
      <dgm:prSet custT="1"/>
      <dgm:spPr/>
      <dgm:t>
        <a:bodyPr/>
        <a:lstStyle/>
        <a:p>
          <a:r>
            <a:rPr lang="es-EC" sz="1200" smtClean="0"/>
            <a:t>El sector se encuentra en constante investigación e innovación para encontrar nuevas especies de langostino, que mejoren la producción y calidad</a:t>
          </a:r>
          <a:endParaRPr lang="es-MX" sz="1200" dirty="0"/>
        </a:p>
      </dgm:t>
    </dgm:pt>
    <dgm:pt modelId="{0967F7A0-A188-42ED-8E71-6AD8043E376A}" type="parTrans" cxnId="{18C2DCE1-E5C8-413E-AFCB-33230DC55E6F}">
      <dgm:prSet/>
      <dgm:spPr/>
      <dgm:t>
        <a:bodyPr/>
        <a:lstStyle/>
        <a:p>
          <a:endParaRPr lang="es-MX">
            <a:solidFill>
              <a:schemeClr val="tx1"/>
            </a:solidFill>
          </a:endParaRPr>
        </a:p>
      </dgm:t>
    </dgm:pt>
    <dgm:pt modelId="{CBD8E9EE-1EEB-405D-8749-004C42CF17A2}" type="sibTrans" cxnId="{18C2DCE1-E5C8-413E-AFCB-33230DC55E6F}">
      <dgm:prSet/>
      <dgm:spPr/>
      <dgm:t>
        <a:bodyPr/>
        <a:lstStyle/>
        <a:p>
          <a:endParaRPr lang="es-MX">
            <a:solidFill>
              <a:schemeClr val="tx1"/>
            </a:solidFill>
          </a:endParaRPr>
        </a:p>
      </dgm:t>
    </dgm:pt>
    <dgm:pt modelId="{80717815-32DF-4DCE-9407-895A7A5B0779}">
      <dgm:prSet custT="1"/>
      <dgm:spPr/>
      <dgm:t>
        <a:bodyPr/>
        <a:lstStyle/>
        <a:p>
          <a:r>
            <a:rPr lang="es-EC" sz="1200" smtClean="0"/>
            <a:t>El Estado ha formado un contexto adecuado para promocionar la producción de langostino en el mercado internacional.</a:t>
          </a:r>
          <a:endParaRPr lang="es-MX" sz="1200" dirty="0"/>
        </a:p>
      </dgm:t>
    </dgm:pt>
    <dgm:pt modelId="{2BB301E3-261F-4D22-99C0-A1EBCB53BC09}" type="parTrans" cxnId="{44F4847D-46FF-4B96-A8B8-6BE70BEFC62D}">
      <dgm:prSet/>
      <dgm:spPr/>
      <dgm:t>
        <a:bodyPr/>
        <a:lstStyle/>
        <a:p>
          <a:endParaRPr lang="es-MX">
            <a:solidFill>
              <a:schemeClr val="tx1"/>
            </a:solidFill>
          </a:endParaRPr>
        </a:p>
      </dgm:t>
    </dgm:pt>
    <dgm:pt modelId="{CBCE2512-7E5F-4C81-9FD7-7B589FB73206}" type="sibTrans" cxnId="{44F4847D-46FF-4B96-A8B8-6BE70BEFC62D}">
      <dgm:prSet/>
      <dgm:spPr/>
      <dgm:t>
        <a:bodyPr/>
        <a:lstStyle/>
        <a:p>
          <a:endParaRPr lang="es-MX">
            <a:solidFill>
              <a:schemeClr val="tx1"/>
            </a:solidFill>
          </a:endParaRPr>
        </a:p>
      </dgm:t>
    </dgm:pt>
    <dgm:pt modelId="{89BD099E-59D0-405A-8641-6ED1E3AF73F9}">
      <dgm:prSet custT="1"/>
      <dgm:spPr/>
      <dgm:t>
        <a:bodyPr/>
        <a:lstStyle/>
        <a:p>
          <a:r>
            <a:rPr lang="es-EC" sz="1200" dirty="0" smtClean="0"/>
            <a:t>Trasferencia de información, capacitación y apertura de mercados.</a:t>
          </a:r>
          <a:endParaRPr lang="es-MX" sz="1200" dirty="0"/>
        </a:p>
      </dgm:t>
    </dgm:pt>
    <dgm:pt modelId="{BF97C0A0-AFC2-436A-947D-5288DA2DAA4B}" type="parTrans" cxnId="{4928C3FE-9981-4DC6-96C4-524FBC64C1E4}">
      <dgm:prSet/>
      <dgm:spPr/>
      <dgm:t>
        <a:bodyPr/>
        <a:lstStyle/>
        <a:p>
          <a:endParaRPr lang="es-MX">
            <a:solidFill>
              <a:schemeClr val="tx1"/>
            </a:solidFill>
          </a:endParaRPr>
        </a:p>
      </dgm:t>
    </dgm:pt>
    <dgm:pt modelId="{F5CC9CF7-2988-4842-9801-2339C9152321}" type="sibTrans" cxnId="{4928C3FE-9981-4DC6-96C4-524FBC64C1E4}">
      <dgm:prSet/>
      <dgm:spPr/>
      <dgm:t>
        <a:bodyPr/>
        <a:lstStyle/>
        <a:p>
          <a:endParaRPr lang="es-MX">
            <a:solidFill>
              <a:schemeClr val="tx1"/>
            </a:solidFill>
          </a:endParaRPr>
        </a:p>
      </dgm:t>
    </dgm:pt>
    <dgm:pt modelId="{C9596108-9349-4C4C-BB57-537F98F9DFF7}">
      <dgm:prSet/>
      <dgm:spPr/>
      <dgm:t>
        <a:bodyPr/>
        <a:lstStyle/>
        <a:p>
          <a:r>
            <a:rPr lang="es-EC" sz="1400" b="1" smtClean="0"/>
            <a:t>Debilidades</a:t>
          </a:r>
          <a:endParaRPr lang="es-MX" sz="1400" dirty="0"/>
        </a:p>
      </dgm:t>
    </dgm:pt>
    <dgm:pt modelId="{27FD5C2A-AE4A-42FB-88B0-784774422D37}" type="parTrans" cxnId="{3CBF7F89-C54B-44DC-9721-CC0EF3506798}">
      <dgm:prSet/>
      <dgm:spPr/>
      <dgm:t>
        <a:bodyPr/>
        <a:lstStyle/>
        <a:p>
          <a:endParaRPr lang="es-MX">
            <a:solidFill>
              <a:schemeClr val="tx1"/>
            </a:solidFill>
          </a:endParaRPr>
        </a:p>
      </dgm:t>
    </dgm:pt>
    <dgm:pt modelId="{9959BCBC-C3C8-423B-88AA-400810C869E7}" type="sibTrans" cxnId="{3CBF7F89-C54B-44DC-9721-CC0EF3506798}">
      <dgm:prSet/>
      <dgm:spPr/>
      <dgm:t>
        <a:bodyPr/>
        <a:lstStyle/>
        <a:p>
          <a:endParaRPr lang="es-MX">
            <a:solidFill>
              <a:schemeClr val="tx1"/>
            </a:solidFill>
          </a:endParaRPr>
        </a:p>
      </dgm:t>
    </dgm:pt>
    <dgm:pt modelId="{469D7330-1FA1-49DB-9394-D84CAAEC5F2A}">
      <dgm:prSet custT="1"/>
      <dgm:spPr/>
      <dgm:t>
        <a:bodyPr/>
        <a:lstStyle/>
        <a:p>
          <a:r>
            <a:rPr lang="es-EC" sz="1400" smtClean="0"/>
            <a:t>Falta de tecnificación en la producción para el mejoramiento de procesos finales, como empaque y sellado. </a:t>
          </a:r>
          <a:endParaRPr lang="es-MX" sz="1400" dirty="0"/>
        </a:p>
      </dgm:t>
    </dgm:pt>
    <dgm:pt modelId="{2DE54E2C-166A-47BC-90C8-09D6BB8713E1}" type="parTrans" cxnId="{196116F5-1BC1-4547-96B7-748222334044}">
      <dgm:prSet/>
      <dgm:spPr/>
      <dgm:t>
        <a:bodyPr/>
        <a:lstStyle/>
        <a:p>
          <a:endParaRPr lang="es-MX">
            <a:solidFill>
              <a:schemeClr val="tx1"/>
            </a:solidFill>
          </a:endParaRPr>
        </a:p>
      </dgm:t>
    </dgm:pt>
    <dgm:pt modelId="{4B8B5F24-2828-4819-B2B7-155DC285B1D3}" type="sibTrans" cxnId="{196116F5-1BC1-4547-96B7-748222334044}">
      <dgm:prSet/>
      <dgm:spPr/>
      <dgm:t>
        <a:bodyPr/>
        <a:lstStyle/>
        <a:p>
          <a:endParaRPr lang="es-MX">
            <a:solidFill>
              <a:schemeClr val="tx1"/>
            </a:solidFill>
          </a:endParaRPr>
        </a:p>
      </dgm:t>
    </dgm:pt>
    <dgm:pt modelId="{5C76683A-46EA-4D52-99A8-B00124422D01}">
      <dgm:prSet custT="1"/>
      <dgm:spPr/>
      <dgm:t>
        <a:bodyPr/>
        <a:lstStyle/>
        <a:p>
          <a:r>
            <a:rPr lang="es-EC" sz="1400" smtClean="0"/>
            <a:t>La falta de diversificación del sector ha llevado a concentrar empresas productoras de langostino sin valor agregado.</a:t>
          </a:r>
          <a:endParaRPr lang="es-MX" sz="1400" dirty="0"/>
        </a:p>
      </dgm:t>
    </dgm:pt>
    <dgm:pt modelId="{EFA2FA11-C44E-4587-B570-F53CD144409D}" type="parTrans" cxnId="{F43428AC-9EDE-4776-8FEA-6BD1B3D94275}">
      <dgm:prSet/>
      <dgm:spPr/>
      <dgm:t>
        <a:bodyPr/>
        <a:lstStyle/>
        <a:p>
          <a:endParaRPr lang="es-MX">
            <a:solidFill>
              <a:schemeClr val="tx1"/>
            </a:solidFill>
          </a:endParaRPr>
        </a:p>
      </dgm:t>
    </dgm:pt>
    <dgm:pt modelId="{F971F4A8-E9F9-41AB-B69B-763C15B848B6}" type="sibTrans" cxnId="{F43428AC-9EDE-4776-8FEA-6BD1B3D94275}">
      <dgm:prSet/>
      <dgm:spPr/>
      <dgm:t>
        <a:bodyPr/>
        <a:lstStyle/>
        <a:p>
          <a:endParaRPr lang="es-MX">
            <a:solidFill>
              <a:schemeClr val="tx1"/>
            </a:solidFill>
          </a:endParaRPr>
        </a:p>
      </dgm:t>
    </dgm:pt>
    <dgm:pt modelId="{86702D8B-D63E-488B-9CAC-94648CA09C63}">
      <dgm:prSet/>
      <dgm:spPr/>
      <dgm:t>
        <a:bodyPr/>
        <a:lstStyle/>
        <a:p>
          <a:r>
            <a:rPr lang="es-EC" sz="1400" b="1" smtClean="0"/>
            <a:t>Amenazas</a:t>
          </a:r>
          <a:endParaRPr lang="es-MX" sz="1400" dirty="0"/>
        </a:p>
      </dgm:t>
    </dgm:pt>
    <dgm:pt modelId="{4D1474B3-D913-4861-A4DC-A6A0C015B0AC}" type="parTrans" cxnId="{EDC33EBD-3CD5-4EE9-B091-284EF1C20C21}">
      <dgm:prSet/>
      <dgm:spPr/>
      <dgm:t>
        <a:bodyPr/>
        <a:lstStyle/>
        <a:p>
          <a:endParaRPr lang="es-MX">
            <a:solidFill>
              <a:schemeClr val="tx1"/>
            </a:solidFill>
          </a:endParaRPr>
        </a:p>
      </dgm:t>
    </dgm:pt>
    <dgm:pt modelId="{46F34023-394D-41F4-9D55-210277788EB7}" type="sibTrans" cxnId="{EDC33EBD-3CD5-4EE9-B091-284EF1C20C21}">
      <dgm:prSet/>
      <dgm:spPr/>
      <dgm:t>
        <a:bodyPr/>
        <a:lstStyle/>
        <a:p>
          <a:endParaRPr lang="es-MX">
            <a:solidFill>
              <a:schemeClr val="tx1"/>
            </a:solidFill>
          </a:endParaRPr>
        </a:p>
      </dgm:t>
    </dgm:pt>
    <dgm:pt modelId="{382DF159-26C9-4EDD-BF3D-849B3E20F8A9}">
      <dgm:prSet custT="1"/>
      <dgm:spPr/>
      <dgm:t>
        <a:bodyPr/>
        <a:lstStyle/>
        <a:p>
          <a:r>
            <a:rPr lang="es-EC" sz="1200" dirty="0" smtClean="0"/>
            <a:t>El langostino es un producto susceptible a enfermedades como la mancha blanca que mermo la producción del año 2001. </a:t>
          </a:r>
          <a:endParaRPr lang="es-MX" sz="1200" dirty="0"/>
        </a:p>
      </dgm:t>
    </dgm:pt>
    <dgm:pt modelId="{6196F0AE-1993-40A4-A3EC-799184C4583E}" type="parTrans" cxnId="{B70E9743-1D4A-4105-8888-24630C3FEECF}">
      <dgm:prSet/>
      <dgm:spPr/>
      <dgm:t>
        <a:bodyPr/>
        <a:lstStyle/>
        <a:p>
          <a:endParaRPr lang="es-MX">
            <a:solidFill>
              <a:schemeClr val="tx1"/>
            </a:solidFill>
          </a:endParaRPr>
        </a:p>
      </dgm:t>
    </dgm:pt>
    <dgm:pt modelId="{807BBF80-16CA-42B3-A7FF-073B69E7FF10}" type="sibTrans" cxnId="{B70E9743-1D4A-4105-8888-24630C3FEECF}">
      <dgm:prSet/>
      <dgm:spPr/>
      <dgm:t>
        <a:bodyPr/>
        <a:lstStyle/>
        <a:p>
          <a:endParaRPr lang="es-MX">
            <a:solidFill>
              <a:schemeClr val="tx1"/>
            </a:solidFill>
          </a:endParaRPr>
        </a:p>
      </dgm:t>
    </dgm:pt>
    <dgm:pt modelId="{07B24E12-0393-4813-A96D-4CA752C67DC1}">
      <dgm:prSet custT="1"/>
      <dgm:spPr/>
      <dgm:t>
        <a:bodyPr/>
        <a:lstStyle/>
        <a:p>
          <a:r>
            <a:rPr lang="es-EC" sz="1200" smtClean="0"/>
            <a:t>El decrecimiento de la producción nacional por la desaceleración económica del Ecuador, limita la capacidad de exportación. </a:t>
          </a:r>
          <a:endParaRPr lang="es-MX" sz="1200" dirty="0"/>
        </a:p>
      </dgm:t>
    </dgm:pt>
    <dgm:pt modelId="{310A5C61-5E2A-4C28-967E-E4B3A5D77F5C}" type="parTrans" cxnId="{78305885-5270-4A11-9EE2-E4B6B0603135}">
      <dgm:prSet/>
      <dgm:spPr/>
      <dgm:t>
        <a:bodyPr/>
        <a:lstStyle/>
        <a:p>
          <a:endParaRPr lang="es-MX">
            <a:solidFill>
              <a:schemeClr val="tx1"/>
            </a:solidFill>
          </a:endParaRPr>
        </a:p>
      </dgm:t>
    </dgm:pt>
    <dgm:pt modelId="{DF14663A-5065-4550-B074-54F3B2D1B04D}" type="sibTrans" cxnId="{78305885-5270-4A11-9EE2-E4B6B0603135}">
      <dgm:prSet/>
      <dgm:spPr/>
      <dgm:t>
        <a:bodyPr/>
        <a:lstStyle/>
        <a:p>
          <a:endParaRPr lang="es-MX">
            <a:solidFill>
              <a:schemeClr val="tx1"/>
            </a:solidFill>
          </a:endParaRPr>
        </a:p>
      </dgm:t>
    </dgm:pt>
    <dgm:pt modelId="{D541A37D-30C5-4AA1-AB67-9D32CA83CB2D}">
      <dgm:prSet custT="1"/>
      <dgm:spPr/>
      <dgm:t>
        <a:bodyPr/>
        <a:lstStyle/>
        <a:p>
          <a:r>
            <a:rPr lang="es-EC" sz="1200" dirty="0" smtClean="0"/>
            <a:t>Nivel de entrada de nuevos competidores medio.</a:t>
          </a:r>
          <a:endParaRPr lang="es-MX" sz="1200" dirty="0"/>
        </a:p>
      </dgm:t>
    </dgm:pt>
    <dgm:pt modelId="{626A5997-2DAE-4024-AF61-0FE6C0C54135}" type="parTrans" cxnId="{8738644B-6AE4-495E-B335-10D5500B4AC5}">
      <dgm:prSet/>
      <dgm:spPr/>
      <dgm:t>
        <a:bodyPr/>
        <a:lstStyle/>
        <a:p>
          <a:endParaRPr lang="es-MX">
            <a:solidFill>
              <a:schemeClr val="tx1"/>
            </a:solidFill>
          </a:endParaRPr>
        </a:p>
      </dgm:t>
    </dgm:pt>
    <dgm:pt modelId="{A68BBC78-6546-48AB-AE55-EF4DCCC0BD21}" type="sibTrans" cxnId="{8738644B-6AE4-495E-B335-10D5500B4AC5}">
      <dgm:prSet/>
      <dgm:spPr/>
      <dgm:t>
        <a:bodyPr/>
        <a:lstStyle/>
        <a:p>
          <a:endParaRPr lang="es-MX">
            <a:solidFill>
              <a:schemeClr val="tx1"/>
            </a:solidFill>
          </a:endParaRPr>
        </a:p>
      </dgm:t>
    </dgm:pt>
    <dgm:pt modelId="{C2C3EA36-1454-441C-802B-EE42D42CF287}" type="pres">
      <dgm:prSet presAssocID="{E5483436-DC2E-4BC7-8B38-ED8DF093E3F7}" presName="matrix" presStyleCnt="0">
        <dgm:presLayoutVars>
          <dgm:chMax val="1"/>
          <dgm:dir/>
          <dgm:resizeHandles val="exact"/>
        </dgm:presLayoutVars>
      </dgm:prSet>
      <dgm:spPr/>
      <dgm:t>
        <a:bodyPr/>
        <a:lstStyle/>
        <a:p>
          <a:endParaRPr lang="es-MX"/>
        </a:p>
      </dgm:t>
    </dgm:pt>
    <dgm:pt modelId="{D1698A08-4714-42FD-93EE-66E5D111B51F}" type="pres">
      <dgm:prSet presAssocID="{E5483436-DC2E-4BC7-8B38-ED8DF093E3F7}" presName="diamond" presStyleLbl="bgShp" presStyleIdx="0" presStyleCnt="1"/>
      <dgm:spPr/>
    </dgm:pt>
    <dgm:pt modelId="{6C33CE98-A03B-4C4C-9ECF-FAF14B0EC574}" type="pres">
      <dgm:prSet presAssocID="{E5483436-DC2E-4BC7-8B38-ED8DF093E3F7}" presName="quad1" presStyleLbl="node1" presStyleIdx="0" presStyleCnt="4" custScaleX="114350" custLinFactNeighborX="-14477" custLinFactNeighborY="-499">
        <dgm:presLayoutVars>
          <dgm:chMax val="0"/>
          <dgm:chPref val="0"/>
          <dgm:bulletEnabled val="1"/>
        </dgm:presLayoutVars>
      </dgm:prSet>
      <dgm:spPr/>
      <dgm:t>
        <a:bodyPr/>
        <a:lstStyle/>
        <a:p>
          <a:endParaRPr lang="es-MX"/>
        </a:p>
      </dgm:t>
    </dgm:pt>
    <dgm:pt modelId="{450ADF13-5C94-4093-949C-9CCABB063293}" type="pres">
      <dgm:prSet presAssocID="{E5483436-DC2E-4BC7-8B38-ED8DF093E3F7}" presName="quad2" presStyleLbl="node1" presStyleIdx="1" presStyleCnt="4" custScaleX="117568" custLinFactNeighborX="10983" custLinFactNeighborY="499">
        <dgm:presLayoutVars>
          <dgm:chMax val="0"/>
          <dgm:chPref val="0"/>
          <dgm:bulletEnabled val="1"/>
        </dgm:presLayoutVars>
      </dgm:prSet>
      <dgm:spPr/>
      <dgm:t>
        <a:bodyPr/>
        <a:lstStyle/>
        <a:p>
          <a:endParaRPr lang="es-MX"/>
        </a:p>
      </dgm:t>
    </dgm:pt>
    <dgm:pt modelId="{44B1FCD0-7094-4DA5-977B-12CADF0E1C89}" type="pres">
      <dgm:prSet presAssocID="{E5483436-DC2E-4BC7-8B38-ED8DF093E3F7}" presName="quad3" presStyleLbl="node1" presStyleIdx="2" presStyleCnt="4" custScaleX="114350" custLinFactNeighborX="-14477" custLinFactNeighborY="-499">
        <dgm:presLayoutVars>
          <dgm:chMax val="0"/>
          <dgm:chPref val="0"/>
          <dgm:bulletEnabled val="1"/>
        </dgm:presLayoutVars>
      </dgm:prSet>
      <dgm:spPr/>
      <dgm:t>
        <a:bodyPr/>
        <a:lstStyle/>
        <a:p>
          <a:endParaRPr lang="es-MX"/>
        </a:p>
      </dgm:t>
    </dgm:pt>
    <dgm:pt modelId="{E5B7F92A-4211-4576-9FA1-99B6422849D8}" type="pres">
      <dgm:prSet presAssocID="{E5483436-DC2E-4BC7-8B38-ED8DF093E3F7}" presName="quad4" presStyleLbl="node1" presStyleIdx="3" presStyleCnt="4" custScaleX="117568" custLinFactNeighborX="10983" custLinFactNeighborY="499">
        <dgm:presLayoutVars>
          <dgm:chMax val="0"/>
          <dgm:chPref val="0"/>
          <dgm:bulletEnabled val="1"/>
        </dgm:presLayoutVars>
      </dgm:prSet>
      <dgm:spPr/>
      <dgm:t>
        <a:bodyPr/>
        <a:lstStyle/>
        <a:p>
          <a:endParaRPr lang="es-MX"/>
        </a:p>
      </dgm:t>
    </dgm:pt>
  </dgm:ptLst>
  <dgm:cxnLst>
    <dgm:cxn modelId="{196116F5-1BC1-4547-96B7-748222334044}" srcId="{C9596108-9349-4C4C-BB57-537F98F9DFF7}" destId="{469D7330-1FA1-49DB-9394-D84CAAEC5F2A}" srcOrd="0" destOrd="0" parTransId="{2DE54E2C-166A-47BC-90C8-09D6BB8713E1}" sibTransId="{4B8B5F24-2828-4819-B2B7-155DC285B1D3}"/>
    <dgm:cxn modelId="{CCB5863C-1192-4033-867E-F5048E672BC3}" srcId="{28BF048C-43E8-408C-92CE-3F7AA6E8B4B2}" destId="{BF5A968E-E068-4079-84F2-CE2B4FA9B100}" srcOrd="2" destOrd="0" parTransId="{BE971A15-2EE5-4D9F-A327-14DE2C807024}" sibTransId="{BCEF1218-7D48-4F69-9E92-65557C8A408A}"/>
    <dgm:cxn modelId="{2A768FC5-C0B0-4458-9C61-F842856E7D65}" type="presOf" srcId="{C3FB2ADA-EA7A-4EF3-9D4C-42D4E02F8B47}" destId="{450ADF13-5C94-4093-949C-9CCABB063293}" srcOrd="0" destOrd="4" presId="urn:microsoft.com/office/officeart/2005/8/layout/matrix3"/>
    <dgm:cxn modelId="{6AD8B5B3-E0DE-4B7E-8CDF-19E894068C4B}" srcId="{28BF048C-43E8-408C-92CE-3F7AA6E8B4B2}" destId="{C3FB2ADA-EA7A-4EF3-9D4C-42D4E02F8B47}" srcOrd="3" destOrd="0" parTransId="{F39E362B-5450-4D09-A76F-462EE8D43B31}" sibTransId="{AD0A9305-6535-439A-8579-5AA01CC8C3EF}"/>
    <dgm:cxn modelId="{9F64E2FF-0326-4C22-8EE2-007732CA3B16}" type="presOf" srcId="{469D7330-1FA1-49DB-9394-D84CAAEC5F2A}" destId="{44B1FCD0-7094-4DA5-977B-12CADF0E1C89}" srcOrd="0" destOrd="1" presId="urn:microsoft.com/office/officeart/2005/8/layout/matrix3"/>
    <dgm:cxn modelId="{78305885-5270-4A11-9EE2-E4B6B0603135}" srcId="{86702D8B-D63E-488B-9CAC-94648CA09C63}" destId="{07B24E12-0393-4813-A96D-4CA752C67DC1}" srcOrd="1" destOrd="0" parTransId="{310A5C61-5E2A-4C28-967E-E4B3A5D77F5C}" sibTransId="{DF14663A-5065-4550-B074-54F3B2D1B04D}"/>
    <dgm:cxn modelId="{E3AA46FB-FACC-4930-920D-B27B432802B7}" type="presOf" srcId="{C9596108-9349-4C4C-BB57-537F98F9DFF7}" destId="{44B1FCD0-7094-4DA5-977B-12CADF0E1C89}" srcOrd="0" destOrd="0" presId="urn:microsoft.com/office/officeart/2005/8/layout/matrix3"/>
    <dgm:cxn modelId="{4AB5D04C-2487-420A-BF5B-3B050BB8A8CD}" type="presOf" srcId="{28BF048C-43E8-408C-92CE-3F7AA6E8B4B2}" destId="{450ADF13-5C94-4093-949C-9CCABB063293}" srcOrd="0" destOrd="0" presId="urn:microsoft.com/office/officeart/2005/8/layout/matrix3"/>
    <dgm:cxn modelId="{8738644B-6AE4-495E-B335-10D5500B4AC5}" srcId="{86702D8B-D63E-488B-9CAC-94648CA09C63}" destId="{D541A37D-30C5-4AA1-AB67-9D32CA83CB2D}" srcOrd="2" destOrd="0" parTransId="{626A5997-2DAE-4024-AF61-0FE6C0C54135}" sibTransId="{A68BBC78-6546-48AB-AE55-EF4DCCC0BD21}"/>
    <dgm:cxn modelId="{3176B3C8-94A3-4D2A-81B7-632C5DADDC75}" type="presOf" srcId="{EEC54752-FE4E-4BED-A7A6-37E69A64BA98}" destId="{6C33CE98-A03B-4C4C-9ECF-FAF14B0EC574}" srcOrd="0" destOrd="0" presId="urn:microsoft.com/office/officeart/2005/8/layout/matrix3"/>
    <dgm:cxn modelId="{161D1D2C-13B7-41E5-AD37-EF6C1D3B8F76}" type="presOf" srcId="{5C76683A-46EA-4D52-99A8-B00124422D01}" destId="{44B1FCD0-7094-4DA5-977B-12CADF0E1C89}" srcOrd="0" destOrd="2" presId="urn:microsoft.com/office/officeart/2005/8/layout/matrix3"/>
    <dgm:cxn modelId="{B23CFEF3-09CA-4329-B097-232D090F2BD3}" type="presOf" srcId="{89BD099E-59D0-405A-8641-6ED1E3AF73F9}" destId="{6C33CE98-A03B-4C4C-9ECF-FAF14B0EC574}" srcOrd="0" destOrd="3" presId="urn:microsoft.com/office/officeart/2005/8/layout/matrix3"/>
    <dgm:cxn modelId="{5949896D-75B7-4E3A-B071-08C735916E88}" srcId="{28BF048C-43E8-408C-92CE-3F7AA6E8B4B2}" destId="{7A006F31-E7BB-4F4F-B1E1-B83603D098EF}" srcOrd="1" destOrd="0" parTransId="{ACDC8AB4-665D-4357-BB52-AE67DAE4A52D}" sibTransId="{BCB8E5CE-D19D-445C-A1EA-1F4D15217DEF}"/>
    <dgm:cxn modelId="{FDC81755-E2C0-46AF-93D5-A3A2164B7922}" srcId="{E5483436-DC2E-4BC7-8B38-ED8DF093E3F7}" destId="{EEC54752-FE4E-4BED-A7A6-37E69A64BA98}" srcOrd="0" destOrd="0" parTransId="{6119F44B-8C8A-4386-B48F-8D2A9DF9172E}" sibTransId="{D8083E46-B3E9-4736-9DE3-60066AD7AF84}"/>
    <dgm:cxn modelId="{F145109B-B39E-477F-B9BF-9FF839269520}" type="presOf" srcId="{B9A46F89-11AE-4037-90F7-56CE3B81723C}" destId="{450ADF13-5C94-4093-949C-9CCABB063293}" srcOrd="0" destOrd="1" presId="urn:microsoft.com/office/officeart/2005/8/layout/matrix3"/>
    <dgm:cxn modelId="{44BFDBEF-8EE6-4EC7-A558-50DBE57C12C3}" type="presOf" srcId="{80717815-32DF-4DCE-9407-895A7A5B0779}" destId="{6C33CE98-A03B-4C4C-9ECF-FAF14B0EC574}" srcOrd="0" destOrd="2" presId="urn:microsoft.com/office/officeart/2005/8/layout/matrix3"/>
    <dgm:cxn modelId="{EDC33EBD-3CD5-4EE9-B091-284EF1C20C21}" srcId="{E5483436-DC2E-4BC7-8B38-ED8DF093E3F7}" destId="{86702D8B-D63E-488B-9CAC-94648CA09C63}" srcOrd="3" destOrd="0" parTransId="{4D1474B3-D913-4861-A4DC-A6A0C015B0AC}" sibTransId="{46F34023-394D-41F4-9D55-210277788EB7}"/>
    <dgm:cxn modelId="{18C2DCE1-E5C8-413E-AFCB-33230DC55E6F}" srcId="{EEC54752-FE4E-4BED-A7A6-37E69A64BA98}" destId="{9511E3F9-1040-4787-B3E2-82774F8AFEB8}" srcOrd="0" destOrd="0" parTransId="{0967F7A0-A188-42ED-8E71-6AD8043E376A}" sibTransId="{CBD8E9EE-1EEB-405D-8749-004C42CF17A2}"/>
    <dgm:cxn modelId="{F43428AC-9EDE-4776-8FEA-6BD1B3D94275}" srcId="{C9596108-9349-4C4C-BB57-537F98F9DFF7}" destId="{5C76683A-46EA-4D52-99A8-B00124422D01}" srcOrd="1" destOrd="0" parTransId="{EFA2FA11-C44E-4587-B570-F53CD144409D}" sibTransId="{F971F4A8-E9F9-41AB-B69B-763C15B848B6}"/>
    <dgm:cxn modelId="{39F1BD9E-161E-486D-8BDC-189B4A76D4BF}" type="presOf" srcId="{86702D8B-D63E-488B-9CAC-94648CA09C63}" destId="{E5B7F92A-4211-4576-9FA1-99B6422849D8}" srcOrd="0" destOrd="0" presId="urn:microsoft.com/office/officeart/2005/8/layout/matrix3"/>
    <dgm:cxn modelId="{29BB636E-6E60-428F-9D9D-21206B6FFFF5}" srcId="{28BF048C-43E8-408C-92CE-3F7AA6E8B4B2}" destId="{B9A46F89-11AE-4037-90F7-56CE3B81723C}" srcOrd="0" destOrd="0" parTransId="{8DB47783-9739-4A0D-8512-BADC4631DE75}" sibTransId="{C264C0B0-51EA-4CCE-A31F-7EB4C174B34F}"/>
    <dgm:cxn modelId="{675B8E03-4BA1-4C9E-BFA2-1E656CC57D95}" type="presOf" srcId="{E5483436-DC2E-4BC7-8B38-ED8DF093E3F7}" destId="{C2C3EA36-1454-441C-802B-EE42D42CF287}" srcOrd="0" destOrd="0" presId="urn:microsoft.com/office/officeart/2005/8/layout/matrix3"/>
    <dgm:cxn modelId="{962150BB-16DF-473F-9125-AA8AA408B9CB}" type="presOf" srcId="{382DF159-26C9-4EDD-BF3D-849B3E20F8A9}" destId="{E5B7F92A-4211-4576-9FA1-99B6422849D8}" srcOrd="0" destOrd="1" presId="urn:microsoft.com/office/officeart/2005/8/layout/matrix3"/>
    <dgm:cxn modelId="{B70E9743-1D4A-4105-8888-24630C3FEECF}" srcId="{86702D8B-D63E-488B-9CAC-94648CA09C63}" destId="{382DF159-26C9-4EDD-BF3D-849B3E20F8A9}" srcOrd="0" destOrd="0" parTransId="{6196F0AE-1993-40A4-A3EC-799184C4583E}" sibTransId="{807BBF80-16CA-42B3-A7FF-073B69E7FF10}"/>
    <dgm:cxn modelId="{E62E2A61-CA9E-45B1-B519-0ED6CD375A60}" type="presOf" srcId="{BF5A968E-E068-4079-84F2-CE2B4FA9B100}" destId="{450ADF13-5C94-4093-949C-9CCABB063293}" srcOrd="0" destOrd="3" presId="urn:microsoft.com/office/officeart/2005/8/layout/matrix3"/>
    <dgm:cxn modelId="{44F4847D-46FF-4B96-A8B8-6BE70BEFC62D}" srcId="{EEC54752-FE4E-4BED-A7A6-37E69A64BA98}" destId="{80717815-32DF-4DCE-9407-895A7A5B0779}" srcOrd="1" destOrd="0" parTransId="{2BB301E3-261F-4D22-99C0-A1EBCB53BC09}" sibTransId="{CBCE2512-7E5F-4C81-9FD7-7B589FB73206}"/>
    <dgm:cxn modelId="{31C6DA48-7E0F-40CD-B97F-4883E4651E26}" type="presOf" srcId="{07B24E12-0393-4813-A96D-4CA752C67DC1}" destId="{E5B7F92A-4211-4576-9FA1-99B6422849D8}" srcOrd="0" destOrd="2" presId="urn:microsoft.com/office/officeart/2005/8/layout/matrix3"/>
    <dgm:cxn modelId="{0D6D0464-C0B1-4643-AF93-8E3FAF6ADF56}" type="presOf" srcId="{7A006F31-E7BB-4F4F-B1E1-B83603D098EF}" destId="{450ADF13-5C94-4093-949C-9CCABB063293}" srcOrd="0" destOrd="2" presId="urn:microsoft.com/office/officeart/2005/8/layout/matrix3"/>
    <dgm:cxn modelId="{3CBF7F89-C54B-44DC-9721-CC0EF3506798}" srcId="{E5483436-DC2E-4BC7-8B38-ED8DF093E3F7}" destId="{C9596108-9349-4C4C-BB57-537F98F9DFF7}" srcOrd="2" destOrd="0" parTransId="{27FD5C2A-AE4A-42FB-88B0-784774422D37}" sibTransId="{9959BCBC-C3C8-423B-88AA-400810C869E7}"/>
    <dgm:cxn modelId="{CC25E6B0-ADBA-4E80-9069-01E065038F17}" type="presOf" srcId="{D541A37D-30C5-4AA1-AB67-9D32CA83CB2D}" destId="{E5B7F92A-4211-4576-9FA1-99B6422849D8}" srcOrd="0" destOrd="3" presId="urn:microsoft.com/office/officeart/2005/8/layout/matrix3"/>
    <dgm:cxn modelId="{6DFE9311-4FEF-44CB-8315-8306D8E37BFA}" srcId="{E5483436-DC2E-4BC7-8B38-ED8DF093E3F7}" destId="{28BF048C-43E8-408C-92CE-3F7AA6E8B4B2}" srcOrd="1" destOrd="0" parTransId="{0C3E0B42-EE89-4B6E-9DD6-D0D1D91F7B4F}" sibTransId="{16790D65-625D-4AD6-8EE4-3CF1AFA3E8FD}"/>
    <dgm:cxn modelId="{3E27577B-EC34-487E-B74D-0508D8F46287}" type="presOf" srcId="{9511E3F9-1040-4787-B3E2-82774F8AFEB8}" destId="{6C33CE98-A03B-4C4C-9ECF-FAF14B0EC574}" srcOrd="0" destOrd="1" presId="urn:microsoft.com/office/officeart/2005/8/layout/matrix3"/>
    <dgm:cxn modelId="{4928C3FE-9981-4DC6-96C4-524FBC64C1E4}" srcId="{EEC54752-FE4E-4BED-A7A6-37E69A64BA98}" destId="{89BD099E-59D0-405A-8641-6ED1E3AF73F9}" srcOrd="2" destOrd="0" parTransId="{BF97C0A0-AFC2-436A-947D-5288DA2DAA4B}" sibTransId="{F5CC9CF7-2988-4842-9801-2339C9152321}"/>
    <dgm:cxn modelId="{58A2327A-0442-490E-87D4-4A633E0B6D63}" type="presParOf" srcId="{C2C3EA36-1454-441C-802B-EE42D42CF287}" destId="{D1698A08-4714-42FD-93EE-66E5D111B51F}" srcOrd="0" destOrd="0" presId="urn:microsoft.com/office/officeart/2005/8/layout/matrix3"/>
    <dgm:cxn modelId="{6830B189-A5D2-4B0C-8DE3-F5B859626D74}" type="presParOf" srcId="{C2C3EA36-1454-441C-802B-EE42D42CF287}" destId="{6C33CE98-A03B-4C4C-9ECF-FAF14B0EC574}" srcOrd="1" destOrd="0" presId="urn:microsoft.com/office/officeart/2005/8/layout/matrix3"/>
    <dgm:cxn modelId="{DA27CC0E-3281-45B6-AE70-8B083A5B9EB0}" type="presParOf" srcId="{C2C3EA36-1454-441C-802B-EE42D42CF287}" destId="{450ADF13-5C94-4093-949C-9CCABB063293}" srcOrd="2" destOrd="0" presId="urn:microsoft.com/office/officeart/2005/8/layout/matrix3"/>
    <dgm:cxn modelId="{97B0B7E7-A42D-41AD-B6D6-192CDCDBE2E1}" type="presParOf" srcId="{C2C3EA36-1454-441C-802B-EE42D42CF287}" destId="{44B1FCD0-7094-4DA5-977B-12CADF0E1C89}" srcOrd="3" destOrd="0" presId="urn:microsoft.com/office/officeart/2005/8/layout/matrix3"/>
    <dgm:cxn modelId="{16C7C8A1-C559-45D1-BE64-AFC3DE05A4C6}" type="presParOf" srcId="{C2C3EA36-1454-441C-802B-EE42D42CF287}" destId="{E5B7F92A-4211-4576-9FA1-99B6422849D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62E6133-3E26-486C-8C8C-7E68A3F1B499}"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MX"/>
        </a:p>
      </dgm:t>
    </dgm:pt>
    <dgm:pt modelId="{D2B1F2D7-873F-4E86-9C10-5EA7C925DB4A}">
      <dgm:prSet phldrT="[Texto]"/>
      <dgm:spPr/>
      <dgm:t>
        <a:bodyPr/>
        <a:lstStyle/>
        <a:p>
          <a:r>
            <a:rPr lang="es-ES" dirty="0" smtClean="0">
              <a:solidFill>
                <a:schemeClr val="tx1"/>
              </a:solidFill>
            </a:rPr>
            <a:t>Rivalidad </a:t>
          </a:r>
          <a:endParaRPr lang="es-MX" dirty="0">
            <a:solidFill>
              <a:schemeClr val="tx1"/>
            </a:solidFill>
          </a:endParaRPr>
        </a:p>
      </dgm:t>
    </dgm:pt>
    <dgm:pt modelId="{0AC557AF-4BCE-4849-B0DF-50EAF242DDEF}" type="parTrans" cxnId="{FC18D41A-9A59-417A-BF8F-C09E209DD3E1}">
      <dgm:prSet/>
      <dgm:spPr/>
      <dgm:t>
        <a:bodyPr/>
        <a:lstStyle/>
        <a:p>
          <a:endParaRPr lang="es-MX">
            <a:solidFill>
              <a:schemeClr val="tx1"/>
            </a:solidFill>
          </a:endParaRPr>
        </a:p>
      </dgm:t>
    </dgm:pt>
    <dgm:pt modelId="{756B6184-300F-403F-BF42-BBE3D72DAB3D}" type="sibTrans" cxnId="{FC18D41A-9A59-417A-BF8F-C09E209DD3E1}">
      <dgm:prSet/>
      <dgm:spPr/>
      <dgm:t>
        <a:bodyPr/>
        <a:lstStyle/>
        <a:p>
          <a:endParaRPr lang="es-MX">
            <a:solidFill>
              <a:schemeClr val="tx1"/>
            </a:solidFill>
          </a:endParaRPr>
        </a:p>
      </dgm:t>
    </dgm:pt>
    <dgm:pt modelId="{2CC1CE45-CCFA-4F3C-AB79-2FBE828F5CCA}">
      <dgm:prSet phldrT="[Texto]"/>
      <dgm:spPr/>
      <dgm:t>
        <a:bodyPr/>
        <a:lstStyle/>
        <a:p>
          <a:r>
            <a:rPr lang="es-ES" dirty="0" smtClean="0">
              <a:solidFill>
                <a:schemeClr val="tx1"/>
              </a:solidFill>
            </a:rPr>
            <a:t>Nuevos competidores </a:t>
          </a:r>
          <a:endParaRPr lang="es-MX" dirty="0">
            <a:solidFill>
              <a:schemeClr val="tx1"/>
            </a:solidFill>
          </a:endParaRPr>
        </a:p>
      </dgm:t>
    </dgm:pt>
    <dgm:pt modelId="{2976FC91-D6F1-4B48-A5DD-A464F14CBE2F}" type="parTrans" cxnId="{C7909BC9-C981-4565-83F0-EDA9CDB476A6}">
      <dgm:prSet/>
      <dgm:spPr/>
      <dgm:t>
        <a:bodyPr/>
        <a:lstStyle/>
        <a:p>
          <a:endParaRPr lang="es-MX">
            <a:solidFill>
              <a:schemeClr val="tx1"/>
            </a:solidFill>
          </a:endParaRPr>
        </a:p>
      </dgm:t>
    </dgm:pt>
    <dgm:pt modelId="{1B4B7068-3353-461A-BECF-73DF37FE7A89}" type="sibTrans" cxnId="{C7909BC9-C981-4565-83F0-EDA9CDB476A6}">
      <dgm:prSet/>
      <dgm:spPr/>
      <dgm:t>
        <a:bodyPr/>
        <a:lstStyle/>
        <a:p>
          <a:endParaRPr lang="es-MX">
            <a:solidFill>
              <a:schemeClr val="tx1"/>
            </a:solidFill>
          </a:endParaRPr>
        </a:p>
      </dgm:t>
    </dgm:pt>
    <dgm:pt modelId="{8CEA71AE-C6D8-4A3C-931D-26A7592C9DD4}">
      <dgm:prSet phldrT="[Texto]"/>
      <dgm:spPr/>
      <dgm:t>
        <a:bodyPr/>
        <a:lstStyle/>
        <a:p>
          <a:r>
            <a:rPr lang="es-ES" dirty="0" smtClean="0">
              <a:solidFill>
                <a:schemeClr val="tx1"/>
              </a:solidFill>
            </a:rPr>
            <a:t>Negociación con proveedores </a:t>
          </a:r>
          <a:endParaRPr lang="es-MX" dirty="0">
            <a:solidFill>
              <a:schemeClr val="tx1"/>
            </a:solidFill>
          </a:endParaRPr>
        </a:p>
      </dgm:t>
    </dgm:pt>
    <dgm:pt modelId="{48B4A443-FE5B-4FB2-9325-13DC8A87E1AF}" type="parTrans" cxnId="{F13205D3-6D8B-4D6F-AC17-63C85201186F}">
      <dgm:prSet/>
      <dgm:spPr/>
      <dgm:t>
        <a:bodyPr/>
        <a:lstStyle/>
        <a:p>
          <a:endParaRPr lang="es-MX">
            <a:solidFill>
              <a:schemeClr val="tx1"/>
            </a:solidFill>
          </a:endParaRPr>
        </a:p>
      </dgm:t>
    </dgm:pt>
    <dgm:pt modelId="{FE01D44C-ABEA-4C69-8968-165A79F24B47}" type="sibTrans" cxnId="{F13205D3-6D8B-4D6F-AC17-63C85201186F}">
      <dgm:prSet/>
      <dgm:spPr/>
      <dgm:t>
        <a:bodyPr/>
        <a:lstStyle/>
        <a:p>
          <a:endParaRPr lang="es-MX">
            <a:solidFill>
              <a:schemeClr val="tx1"/>
            </a:solidFill>
          </a:endParaRPr>
        </a:p>
      </dgm:t>
    </dgm:pt>
    <dgm:pt modelId="{7CFCCBC7-C063-4ACB-81C1-0F1EE0F341B7}">
      <dgm:prSet phldrT="[Texto]"/>
      <dgm:spPr/>
      <dgm:t>
        <a:bodyPr/>
        <a:lstStyle/>
        <a:p>
          <a:r>
            <a:rPr lang="es-ES" dirty="0" smtClean="0">
              <a:solidFill>
                <a:schemeClr val="tx1"/>
              </a:solidFill>
            </a:rPr>
            <a:t>Poder de negociación clientes </a:t>
          </a:r>
          <a:endParaRPr lang="es-MX" dirty="0">
            <a:solidFill>
              <a:schemeClr val="tx1"/>
            </a:solidFill>
          </a:endParaRPr>
        </a:p>
      </dgm:t>
    </dgm:pt>
    <dgm:pt modelId="{17B67BF4-2613-4F16-92B4-C068E67DEAC5}" type="parTrans" cxnId="{E5C76140-4AB2-471C-91B9-FD88F5A801B2}">
      <dgm:prSet/>
      <dgm:spPr/>
      <dgm:t>
        <a:bodyPr/>
        <a:lstStyle/>
        <a:p>
          <a:endParaRPr lang="es-MX">
            <a:solidFill>
              <a:schemeClr val="tx1"/>
            </a:solidFill>
          </a:endParaRPr>
        </a:p>
      </dgm:t>
    </dgm:pt>
    <dgm:pt modelId="{A9965043-ED28-44F0-8C0F-A90AF4527B4F}" type="sibTrans" cxnId="{E5C76140-4AB2-471C-91B9-FD88F5A801B2}">
      <dgm:prSet/>
      <dgm:spPr/>
      <dgm:t>
        <a:bodyPr/>
        <a:lstStyle/>
        <a:p>
          <a:endParaRPr lang="es-MX">
            <a:solidFill>
              <a:schemeClr val="tx1"/>
            </a:solidFill>
          </a:endParaRPr>
        </a:p>
      </dgm:t>
    </dgm:pt>
    <dgm:pt modelId="{7CD780B1-A9F6-4994-94A4-F8A02B2EE4EE}">
      <dgm:prSet phldrT="[Texto]"/>
      <dgm:spPr/>
      <dgm:t>
        <a:bodyPr/>
        <a:lstStyle/>
        <a:p>
          <a:r>
            <a:rPr lang="es-ES" dirty="0" smtClean="0">
              <a:solidFill>
                <a:schemeClr val="tx1"/>
              </a:solidFill>
            </a:rPr>
            <a:t>Productos sustitutos</a:t>
          </a:r>
          <a:endParaRPr lang="es-MX" dirty="0">
            <a:solidFill>
              <a:schemeClr val="tx1"/>
            </a:solidFill>
          </a:endParaRPr>
        </a:p>
      </dgm:t>
    </dgm:pt>
    <dgm:pt modelId="{864D5E33-AF42-4324-8881-2FC558811936}" type="parTrans" cxnId="{C79B3059-F90F-4D91-87F0-C5D40E276DF0}">
      <dgm:prSet/>
      <dgm:spPr/>
      <dgm:t>
        <a:bodyPr/>
        <a:lstStyle/>
        <a:p>
          <a:endParaRPr lang="es-MX">
            <a:solidFill>
              <a:schemeClr val="tx1"/>
            </a:solidFill>
          </a:endParaRPr>
        </a:p>
      </dgm:t>
    </dgm:pt>
    <dgm:pt modelId="{DAF92D29-9C4E-45F9-B390-987E546F0AF1}" type="sibTrans" cxnId="{C79B3059-F90F-4D91-87F0-C5D40E276DF0}">
      <dgm:prSet/>
      <dgm:spPr/>
      <dgm:t>
        <a:bodyPr/>
        <a:lstStyle/>
        <a:p>
          <a:endParaRPr lang="es-MX">
            <a:solidFill>
              <a:schemeClr val="tx1"/>
            </a:solidFill>
          </a:endParaRPr>
        </a:p>
      </dgm:t>
    </dgm:pt>
    <dgm:pt modelId="{C24038A8-CDA2-4B67-9E3B-172A6DC3D1D4}" type="pres">
      <dgm:prSet presAssocID="{D62E6133-3E26-486C-8C8C-7E68A3F1B499}" presName="Name0" presStyleCnt="0">
        <dgm:presLayoutVars>
          <dgm:chMax val="1"/>
          <dgm:dir/>
          <dgm:animLvl val="ctr"/>
          <dgm:resizeHandles val="exact"/>
        </dgm:presLayoutVars>
      </dgm:prSet>
      <dgm:spPr/>
      <dgm:t>
        <a:bodyPr/>
        <a:lstStyle/>
        <a:p>
          <a:endParaRPr lang="es-MX"/>
        </a:p>
      </dgm:t>
    </dgm:pt>
    <dgm:pt modelId="{6B77E468-A83C-4F30-99ED-7083316C6428}" type="pres">
      <dgm:prSet presAssocID="{D2B1F2D7-873F-4E86-9C10-5EA7C925DB4A}" presName="centerShape" presStyleLbl="node0" presStyleIdx="0" presStyleCnt="1"/>
      <dgm:spPr/>
      <dgm:t>
        <a:bodyPr/>
        <a:lstStyle/>
        <a:p>
          <a:endParaRPr lang="es-MX"/>
        </a:p>
      </dgm:t>
    </dgm:pt>
    <dgm:pt modelId="{0379621D-3206-4617-B2DF-720803FEC3CB}" type="pres">
      <dgm:prSet presAssocID="{2976FC91-D6F1-4B48-A5DD-A464F14CBE2F}" presName="parTrans" presStyleLbl="sibTrans2D1" presStyleIdx="0" presStyleCnt="4"/>
      <dgm:spPr/>
      <dgm:t>
        <a:bodyPr/>
        <a:lstStyle/>
        <a:p>
          <a:endParaRPr lang="es-MX"/>
        </a:p>
      </dgm:t>
    </dgm:pt>
    <dgm:pt modelId="{E5778506-48D6-4F3B-B76F-738AAB5C936D}" type="pres">
      <dgm:prSet presAssocID="{2976FC91-D6F1-4B48-A5DD-A464F14CBE2F}" presName="connectorText" presStyleLbl="sibTrans2D1" presStyleIdx="0" presStyleCnt="4"/>
      <dgm:spPr/>
      <dgm:t>
        <a:bodyPr/>
        <a:lstStyle/>
        <a:p>
          <a:endParaRPr lang="es-MX"/>
        </a:p>
      </dgm:t>
    </dgm:pt>
    <dgm:pt modelId="{C100477E-473D-4268-AB3D-42EAE8F35B31}" type="pres">
      <dgm:prSet presAssocID="{2CC1CE45-CCFA-4F3C-AB79-2FBE828F5CCA}" presName="node" presStyleLbl="node1" presStyleIdx="0" presStyleCnt="4">
        <dgm:presLayoutVars>
          <dgm:bulletEnabled val="1"/>
        </dgm:presLayoutVars>
      </dgm:prSet>
      <dgm:spPr/>
      <dgm:t>
        <a:bodyPr/>
        <a:lstStyle/>
        <a:p>
          <a:endParaRPr lang="es-MX"/>
        </a:p>
      </dgm:t>
    </dgm:pt>
    <dgm:pt modelId="{F4606464-FC8F-4ED6-BF16-80E80A68BCBB}" type="pres">
      <dgm:prSet presAssocID="{48B4A443-FE5B-4FB2-9325-13DC8A87E1AF}" presName="parTrans" presStyleLbl="sibTrans2D1" presStyleIdx="1" presStyleCnt="4"/>
      <dgm:spPr/>
      <dgm:t>
        <a:bodyPr/>
        <a:lstStyle/>
        <a:p>
          <a:endParaRPr lang="es-MX"/>
        </a:p>
      </dgm:t>
    </dgm:pt>
    <dgm:pt modelId="{836A1A7C-99E9-4AE6-A38A-D11D8A01124E}" type="pres">
      <dgm:prSet presAssocID="{48B4A443-FE5B-4FB2-9325-13DC8A87E1AF}" presName="connectorText" presStyleLbl="sibTrans2D1" presStyleIdx="1" presStyleCnt="4"/>
      <dgm:spPr/>
      <dgm:t>
        <a:bodyPr/>
        <a:lstStyle/>
        <a:p>
          <a:endParaRPr lang="es-MX"/>
        </a:p>
      </dgm:t>
    </dgm:pt>
    <dgm:pt modelId="{1830901F-B5F1-43C4-A8C4-5B9F5B123134}" type="pres">
      <dgm:prSet presAssocID="{8CEA71AE-C6D8-4A3C-931D-26A7592C9DD4}" presName="node" presStyleLbl="node1" presStyleIdx="1" presStyleCnt="4">
        <dgm:presLayoutVars>
          <dgm:bulletEnabled val="1"/>
        </dgm:presLayoutVars>
      </dgm:prSet>
      <dgm:spPr/>
      <dgm:t>
        <a:bodyPr/>
        <a:lstStyle/>
        <a:p>
          <a:endParaRPr lang="es-MX"/>
        </a:p>
      </dgm:t>
    </dgm:pt>
    <dgm:pt modelId="{1716ED78-E2A6-4FB0-8EBE-CC0DD227F83E}" type="pres">
      <dgm:prSet presAssocID="{17B67BF4-2613-4F16-92B4-C068E67DEAC5}" presName="parTrans" presStyleLbl="sibTrans2D1" presStyleIdx="2" presStyleCnt="4"/>
      <dgm:spPr/>
      <dgm:t>
        <a:bodyPr/>
        <a:lstStyle/>
        <a:p>
          <a:endParaRPr lang="es-MX"/>
        </a:p>
      </dgm:t>
    </dgm:pt>
    <dgm:pt modelId="{9CB6BA70-7737-49B1-88A1-1CB0BDB5F07B}" type="pres">
      <dgm:prSet presAssocID="{17B67BF4-2613-4F16-92B4-C068E67DEAC5}" presName="connectorText" presStyleLbl="sibTrans2D1" presStyleIdx="2" presStyleCnt="4"/>
      <dgm:spPr/>
      <dgm:t>
        <a:bodyPr/>
        <a:lstStyle/>
        <a:p>
          <a:endParaRPr lang="es-MX"/>
        </a:p>
      </dgm:t>
    </dgm:pt>
    <dgm:pt modelId="{F2E1A38D-0BEE-4169-BBAC-987B94C4D402}" type="pres">
      <dgm:prSet presAssocID="{7CFCCBC7-C063-4ACB-81C1-0F1EE0F341B7}" presName="node" presStyleLbl="node1" presStyleIdx="2" presStyleCnt="4">
        <dgm:presLayoutVars>
          <dgm:bulletEnabled val="1"/>
        </dgm:presLayoutVars>
      </dgm:prSet>
      <dgm:spPr/>
      <dgm:t>
        <a:bodyPr/>
        <a:lstStyle/>
        <a:p>
          <a:endParaRPr lang="es-MX"/>
        </a:p>
      </dgm:t>
    </dgm:pt>
    <dgm:pt modelId="{89413223-9A69-4C54-80F5-393B453AE836}" type="pres">
      <dgm:prSet presAssocID="{864D5E33-AF42-4324-8881-2FC558811936}" presName="parTrans" presStyleLbl="sibTrans2D1" presStyleIdx="3" presStyleCnt="4"/>
      <dgm:spPr/>
      <dgm:t>
        <a:bodyPr/>
        <a:lstStyle/>
        <a:p>
          <a:endParaRPr lang="es-MX"/>
        </a:p>
      </dgm:t>
    </dgm:pt>
    <dgm:pt modelId="{DAD5FEB6-0FD0-4F80-84E8-CEB08566FEE3}" type="pres">
      <dgm:prSet presAssocID="{864D5E33-AF42-4324-8881-2FC558811936}" presName="connectorText" presStyleLbl="sibTrans2D1" presStyleIdx="3" presStyleCnt="4"/>
      <dgm:spPr/>
      <dgm:t>
        <a:bodyPr/>
        <a:lstStyle/>
        <a:p>
          <a:endParaRPr lang="es-MX"/>
        </a:p>
      </dgm:t>
    </dgm:pt>
    <dgm:pt modelId="{C3E3404E-6FC9-49C9-93A5-3B5EB0F10D12}" type="pres">
      <dgm:prSet presAssocID="{7CD780B1-A9F6-4994-94A4-F8A02B2EE4EE}" presName="node" presStyleLbl="node1" presStyleIdx="3" presStyleCnt="4">
        <dgm:presLayoutVars>
          <dgm:bulletEnabled val="1"/>
        </dgm:presLayoutVars>
      </dgm:prSet>
      <dgm:spPr/>
      <dgm:t>
        <a:bodyPr/>
        <a:lstStyle/>
        <a:p>
          <a:endParaRPr lang="es-MX"/>
        </a:p>
      </dgm:t>
    </dgm:pt>
  </dgm:ptLst>
  <dgm:cxnLst>
    <dgm:cxn modelId="{3E92FA1D-C92D-47E3-AEFE-CC4B39CEDE8F}" type="presOf" srcId="{2976FC91-D6F1-4B48-A5DD-A464F14CBE2F}" destId="{E5778506-48D6-4F3B-B76F-738AAB5C936D}" srcOrd="1" destOrd="0" presId="urn:microsoft.com/office/officeart/2005/8/layout/radial5"/>
    <dgm:cxn modelId="{FC18D41A-9A59-417A-BF8F-C09E209DD3E1}" srcId="{D62E6133-3E26-486C-8C8C-7E68A3F1B499}" destId="{D2B1F2D7-873F-4E86-9C10-5EA7C925DB4A}" srcOrd="0" destOrd="0" parTransId="{0AC557AF-4BCE-4849-B0DF-50EAF242DDEF}" sibTransId="{756B6184-300F-403F-BF42-BBE3D72DAB3D}"/>
    <dgm:cxn modelId="{603604B6-0595-4A2D-B152-CF1D7963F08B}" type="presOf" srcId="{17B67BF4-2613-4F16-92B4-C068E67DEAC5}" destId="{1716ED78-E2A6-4FB0-8EBE-CC0DD227F83E}" srcOrd="0" destOrd="0" presId="urn:microsoft.com/office/officeart/2005/8/layout/radial5"/>
    <dgm:cxn modelId="{39A4C040-C031-4386-988B-2506F2CB9BCE}" type="presOf" srcId="{D2B1F2D7-873F-4E86-9C10-5EA7C925DB4A}" destId="{6B77E468-A83C-4F30-99ED-7083316C6428}" srcOrd="0" destOrd="0" presId="urn:microsoft.com/office/officeart/2005/8/layout/radial5"/>
    <dgm:cxn modelId="{BCBDB1FC-3DC8-471D-856A-72708BB82FF6}" type="presOf" srcId="{48B4A443-FE5B-4FB2-9325-13DC8A87E1AF}" destId="{F4606464-FC8F-4ED6-BF16-80E80A68BCBB}" srcOrd="0" destOrd="0" presId="urn:microsoft.com/office/officeart/2005/8/layout/radial5"/>
    <dgm:cxn modelId="{C79B3059-F90F-4D91-87F0-C5D40E276DF0}" srcId="{D2B1F2D7-873F-4E86-9C10-5EA7C925DB4A}" destId="{7CD780B1-A9F6-4994-94A4-F8A02B2EE4EE}" srcOrd="3" destOrd="0" parTransId="{864D5E33-AF42-4324-8881-2FC558811936}" sibTransId="{DAF92D29-9C4E-45F9-B390-987E546F0AF1}"/>
    <dgm:cxn modelId="{B75A28D0-EEB5-445C-9A2D-3768AC533044}" type="presOf" srcId="{7CD780B1-A9F6-4994-94A4-F8A02B2EE4EE}" destId="{C3E3404E-6FC9-49C9-93A5-3B5EB0F10D12}" srcOrd="0" destOrd="0" presId="urn:microsoft.com/office/officeart/2005/8/layout/radial5"/>
    <dgm:cxn modelId="{7B337D8C-594E-4BF3-8B4B-AAE879ECC1E3}" type="presOf" srcId="{7CFCCBC7-C063-4ACB-81C1-0F1EE0F341B7}" destId="{F2E1A38D-0BEE-4169-BBAC-987B94C4D402}" srcOrd="0" destOrd="0" presId="urn:microsoft.com/office/officeart/2005/8/layout/radial5"/>
    <dgm:cxn modelId="{E0434076-09D3-4713-AD28-8E833BA17900}" type="presOf" srcId="{17B67BF4-2613-4F16-92B4-C068E67DEAC5}" destId="{9CB6BA70-7737-49B1-88A1-1CB0BDB5F07B}" srcOrd="1" destOrd="0" presId="urn:microsoft.com/office/officeart/2005/8/layout/radial5"/>
    <dgm:cxn modelId="{91B68442-9598-4A18-9250-212B770E0FE0}" type="presOf" srcId="{2CC1CE45-CCFA-4F3C-AB79-2FBE828F5CCA}" destId="{C100477E-473D-4268-AB3D-42EAE8F35B31}" srcOrd="0" destOrd="0" presId="urn:microsoft.com/office/officeart/2005/8/layout/radial5"/>
    <dgm:cxn modelId="{A21B9B37-C1A6-450D-890A-78992461DB77}" type="presOf" srcId="{D62E6133-3E26-486C-8C8C-7E68A3F1B499}" destId="{C24038A8-CDA2-4B67-9E3B-172A6DC3D1D4}" srcOrd="0" destOrd="0" presId="urn:microsoft.com/office/officeart/2005/8/layout/radial5"/>
    <dgm:cxn modelId="{F13205D3-6D8B-4D6F-AC17-63C85201186F}" srcId="{D2B1F2D7-873F-4E86-9C10-5EA7C925DB4A}" destId="{8CEA71AE-C6D8-4A3C-931D-26A7592C9DD4}" srcOrd="1" destOrd="0" parTransId="{48B4A443-FE5B-4FB2-9325-13DC8A87E1AF}" sibTransId="{FE01D44C-ABEA-4C69-8968-165A79F24B47}"/>
    <dgm:cxn modelId="{9F813192-B911-4B0B-940A-CE800B21E3B2}" type="presOf" srcId="{2976FC91-D6F1-4B48-A5DD-A464F14CBE2F}" destId="{0379621D-3206-4617-B2DF-720803FEC3CB}" srcOrd="0" destOrd="0" presId="urn:microsoft.com/office/officeart/2005/8/layout/radial5"/>
    <dgm:cxn modelId="{C10045A4-DD5C-4A80-8FB1-861DC04EA9D6}" type="presOf" srcId="{8CEA71AE-C6D8-4A3C-931D-26A7592C9DD4}" destId="{1830901F-B5F1-43C4-A8C4-5B9F5B123134}" srcOrd="0" destOrd="0" presId="urn:microsoft.com/office/officeart/2005/8/layout/radial5"/>
    <dgm:cxn modelId="{BF1DCA00-1BC9-4DDB-B730-864678A6FD0B}" type="presOf" srcId="{864D5E33-AF42-4324-8881-2FC558811936}" destId="{89413223-9A69-4C54-80F5-393B453AE836}" srcOrd="0" destOrd="0" presId="urn:microsoft.com/office/officeart/2005/8/layout/radial5"/>
    <dgm:cxn modelId="{F8ABAC82-7D20-4E34-92AC-370322D42EE3}" type="presOf" srcId="{48B4A443-FE5B-4FB2-9325-13DC8A87E1AF}" destId="{836A1A7C-99E9-4AE6-A38A-D11D8A01124E}" srcOrd="1" destOrd="0" presId="urn:microsoft.com/office/officeart/2005/8/layout/radial5"/>
    <dgm:cxn modelId="{C7909BC9-C981-4565-83F0-EDA9CDB476A6}" srcId="{D2B1F2D7-873F-4E86-9C10-5EA7C925DB4A}" destId="{2CC1CE45-CCFA-4F3C-AB79-2FBE828F5CCA}" srcOrd="0" destOrd="0" parTransId="{2976FC91-D6F1-4B48-A5DD-A464F14CBE2F}" sibTransId="{1B4B7068-3353-461A-BECF-73DF37FE7A89}"/>
    <dgm:cxn modelId="{FBA6F1E5-B3F5-4D1E-9804-B6095EBAA295}" type="presOf" srcId="{864D5E33-AF42-4324-8881-2FC558811936}" destId="{DAD5FEB6-0FD0-4F80-84E8-CEB08566FEE3}" srcOrd="1" destOrd="0" presId="urn:microsoft.com/office/officeart/2005/8/layout/radial5"/>
    <dgm:cxn modelId="{E5C76140-4AB2-471C-91B9-FD88F5A801B2}" srcId="{D2B1F2D7-873F-4E86-9C10-5EA7C925DB4A}" destId="{7CFCCBC7-C063-4ACB-81C1-0F1EE0F341B7}" srcOrd="2" destOrd="0" parTransId="{17B67BF4-2613-4F16-92B4-C068E67DEAC5}" sibTransId="{A9965043-ED28-44F0-8C0F-A90AF4527B4F}"/>
    <dgm:cxn modelId="{A2C4657A-5682-46E7-8742-2F25F9ED79AF}" type="presParOf" srcId="{C24038A8-CDA2-4B67-9E3B-172A6DC3D1D4}" destId="{6B77E468-A83C-4F30-99ED-7083316C6428}" srcOrd="0" destOrd="0" presId="urn:microsoft.com/office/officeart/2005/8/layout/radial5"/>
    <dgm:cxn modelId="{3993ED80-D351-4B3B-9FAE-28635FFE23AA}" type="presParOf" srcId="{C24038A8-CDA2-4B67-9E3B-172A6DC3D1D4}" destId="{0379621D-3206-4617-B2DF-720803FEC3CB}" srcOrd="1" destOrd="0" presId="urn:microsoft.com/office/officeart/2005/8/layout/radial5"/>
    <dgm:cxn modelId="{D58FD466-BE81-413D-B033-F2418EBE6E55}" type="presParOf" srcId="{0379621D-3206-4617-B2DF-720803FEC3CB}" destId="{E5778506-48D6-4F3B-B76F-738AAB5C936D}" srcOrd="0" destOrd="0" presId="urn:microsoft.com/office/officeart/2005/8/layout/radial5"/>
    <dgm:cxn modelId="{695C4F97-E9E2-4AB7-BD1E-48B27BFCB69D}" type="presParOf" srcId="{C24038A8-CDA2-4B67-9E3B-172A6DC3D1D4}" destId="{C100477E-473D-4268-AB3D-42EAE8F35B31}" srcOrd="2" destOrd="0" presId="urn:microsoft.com/office/officeart/2005/8/layout/radial5"/>
    <dgm:cxn modelId="{45DFA4E5-FF67-4693-8904-731A9E2B529B}" type="presParOf" srcId="{C24038A8-CDA2-4B67-9E3B-172A6DC3D1D4}" destId="{F4606464-FC8F-4ED6-BF16-80E80A68BCBB}" srcOrd="3" destOrd="0" presId="urn:microsoft.com/office/officeart/2005/8/layout/radial5"/>
    <dgm:cxn modelId="{CAA3DE2C-83D6-42B4-AD5A-612F98ECF087}" type="presParOf" srcId="{F4606464-FC8F-4ED6-BF16-80E80A68BCBB}" destId="{836A1A7C-99E9-4AE6-A38A-D11D8A01124E}" srcOrd="0" destOrd="0" presId="urn:microsoft.com/office/officeart/2005/8/layout/radial5"/>
    <dgm:cxn modelId="{605856BA-BD32-479B-B71C-E96A7C1D4B97}" type="presParOf" srcId="{C24038A8-CDA2-4B67-9E3B-172A6DC3D1D4}" destId="{1830901F-B5F1-43C4-A8C4-5B9F5B123134}" srcOrd="4" destOrd="0" presId="urn:microsoft.com/office/officeart/2005/8/layout/radial5"/>
    <dgm:cxn modelId="{FC81171C-3EAC-47CA-B6D1-B83E7495D400}" type="presParOf" srcId="{C24038A8-CDA2-4B67-9E3B-172A6DC3D1D4}" destId="{1716ED78-E2A6-4FB0-8EBE-CC0DD227F83E}" srcOrd="5" destOrd="0" presId="urn:microsoft.com/office/officeart/2005/8/layout/radial5"/>
    <dgm:cxn modelId="{9BAA2471-667F-491A-B758-2A4E736C439F}" type="presParOf" srcId="{1716ED78-E2A6-4FB0-8EBE-CC0DD227F83E}" destId="{9CB6BA70-7737-49B1-88A1-1CB0BDB5F07B}" srcOrd="0" destOrd="0" presId="urn:microsoft.com/office/officeart/2005/8/layout/radial5"/>
    <dgm:cxn modelId="{C7164BCC-0F62-4579-916E-E0ABDBD5F9E0}" type="presParOf" srcId="{C24038A8-CDA2-4B67-9E3B-172A6DC3D1D4}" destId="{F2E1A38D-0BEE-4169-BBAC-987B94C4D402}" srcOrd="6" destOrd="0" presId="urn:microsoft.com/office/officeart/2005/8/layout/radial5"/>
    <dgm:cxn modelId="{971B5E97-106D-4ED9-B72D-8B128F93BF44}" type="presParOf" srcId="{C24038A8-CDA2-4B67-9E3B-172A6DC3D1D4}" destId="{89413223-9A69-4C54-80F5-393B453AE836}" srcOrd="7" destOrd="0" presId="urn:microsoft.com/office/officeart/2005/8/layout/radial5"/>
    <dgm:cxn modelId="{30F890C5-B8F2-4D3D-B67F-73432D72EDFF}" type="presParOf" srcId="{89413223-9A69-4C54-80F5-393B453AE836}" destId="{DAD5FEB6-0FD0-4F80-84E8-CEB08566FEE3}" srcOrd="0" destOrd="0" presId="urn:microsoft.com/office/officeart/2005/8/layout/radial5"/>
    <dgm:cxn modelId="{0412C93C-4825-46ED-BF8B-45C13A1061E2}" type="presParOf" srcId="{C24038A8-CDA2-4B67-9E3B-172A6DC3D1D4}" destId="{C3E3404E-6FC9-49C9-93A5-3B5EB0F10D1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755DA-191C-43D3-9D4E-72CCE05F463F}"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MX"/>
        </a:p>
      </dgm:t>
    </dgm:pt>
    <dgm:pt modelId="{600E6413-6298-42A7-9432-3C658578C68B}">
      <dgm:prSet phldrT="[Texto]"/>
      <dgm:spPr/>
      <dgm:t>
        <a:bodyPr/>
        <a:lstStyle/>
        <a:p>
          <a:r>
            <a:rPr lang="es-EC" dirty="0" smtClean="0">
              <a:solidFill>
                <a:schemeClr val="tx1"/>
              </a:solidFill>
            </a:rPr>
            <a:t>Detectar el mercado potencial</a:t>
          </a:r>
          <a:endParaRPr lang="es-MX" dirty="0">
            <a:solidFill>
              <a:schemeClr val="tx1"/>
            </a:solidFill>
          </a:endParaRPr>
        </a:p>
      </dgm:t>
    </dgm:pt>
    <dgm:pt modelId="{CA7E6477-9D05-4F24-B2FA-9B31D237D83D}" type="parTrans" cxnId="{B542C004-12A4-4BD5-B33A-B1F5D14ACBAB}">
      <dgm:prSet/>
      <dgm:spPr/>
      <dgm:t>
        <a:bodyPr/>
        <a:lstStyle/>
        <a:p>
          <a:endParaRPr lang="es-MX">
            <a:solidFill>
              <a:schemeClr val="tx1"/>
            </a:solidFill>
          </a:endParaRPr>
        </a:p>
      </dgm:t>
    </dgm:pt>
    <dgm:pt modelId="{A7D12EBE-DD6B-4915-A761-1D47A7B60A07}" type="sibTrans" cxnId="{B542C004-12A4-4BD5-B33A-B1F5D14ACBAB}">
      <dgm:prSet/>
      <dgm:spPr/>
      <dgm:t>
        <a:bodyPr/>
        <a:lstStyle/>
        <a:p>
          <a:endParaRPr lang="es-MX">
            <a:solidFill>
              <a:schemeClr val="tx1"/>
            </a:solidFill>
          </a:endParaRPr>
        </a:p>
      </dgm:t>
    </dgm:pt>
    <dgm:pt modelId="{27E1D3A9-675B-40A3-9C1B-FC2276E592F4}">
      <dgm:prSet phldrT="[Texto]"/>
      <dgm:spPr/>
      <dgm:t>
        <a:bodyPr/>
        <a:lstStyle/>
        <a:p>
          <a:r>
            <a:rPr lang="es-EC" dirty="0" smtClean="0">
              <a:solidFill>
                <a:schemeClr val="tx1"/>
              </a:solidFill>
            </a:rPr>
            <a:t>Determinar la influencia positiva y/o negativa en la balanza comercial</a:t>
          </a:r>
          <a:endParaRPr lang="es-MX" dirty="0">
            <a:solidFill>
              <a:schemeClr val="tx1"/>
            </a:solidFill>
          </a:endParaRPr>
        </a:p>
      </dgm:t>
    </dgm:pt>
    <dgm:pt modelId="{F4A04FA0-C935-42D9-97FE-A768EE3F8408}" type="parTrans" cxnId="{BB6FDEC5-6260-4A67-9D6F-EF9B41D8B51E}">
      <dgm:prSet/>
      <dgm:spPr/>
      <dgm:t>
        <a:bodyPr/>
        <a:lstStyle/>
        <a:p>
          <a:endParaRPr lang="es-MX">
            <a:solidFill>
              <a:schemeClr val="tx1"/>
            </a:solidFill>
          </a:endParaRPr>
        </a:p>
      </dgm:t>
    </dgm:pt>
    <dgm:pt modelId="{77F711DA-1EFE-4599-B7B4-BE2F515E3981}" type="sibTrans" cxnId="{BB6FDEC5-6260-4A67-9D6F-EF9B41D8B51E}">
      <dgm:prSet/>
      <dgm:spPr/>
      <dgm:t>
        <a:bodyPr/>
        <a:lstStyle/>
        <a:p>
          <a:endParaRPr lang="es-MX">
            <a:solidFill>
              <a:schemeClr val="tx1"/>
            </a:solidFill>
          </a:endParaRPr>
        </a:p>
      </dgm:t>
    </dgm:pt>
    <dgm:pt modelId="{92619A2F-435C-4780-8E2B-931D1BAD048E}">
      <dgm:prSet phldrT="[Texto]"/>
      <dgm:spPr/>
      <dgm:t>
        <a:bodyPr/>
        <a:lstStyle/>
        <a:p>
          <a:r>
            <a:rPr lang="es-EC" dirty="0" smtClean="0">
              <a:solidFill>
                <a:schemeClr val="tx1"/>
              </a:solidFill>
            </a:rPr>
            <a:t>Normativa necesaria para el ingreso del langostino al mercado europeo. </a:t>
          </a:r>
          <a:endParaRPr lang="es-MX" dirty="0">
            <a:solidFill>
              <a:schemeClr val="tx1"/>
            </a:solidFill>
          </a:endParaRPr>
        </a:p>
      </dgm:t>
    </dgm:pt>
    <dgm:pt modelId="{AAAEC528-2755-4880-9968-9613103C48C4}" type="parTrans" cxnId="{E3C5E6E5-C7F6-4D80-893E-D4CD02F6C4AF}">
      <dgm:prSet/>
      <dgm:spPr/>
      <dgm:t>
        <a:bodyPr/>
        <a:lstStyle/>
        <a:p>
          <a:endParaRPr lang="es-MX">
            <a:solidFill>
              <a:schemeClr val="tx1"/>
            </a:solidFill>
          </a:endParaRPr>
        </a:p>
      </dgm:t>
    </dgm:pt>
    <dgm:pt modelId="{E3C1EC73-AD20-4950-9713-7320E51C2D1C}" type="sibTrans" cxnId="{E3C5E6E5-C7F6-4D80-893E-D4CD02F6C4AF}">
      <dgm:prSet/>
      <dgm:spPr/>
      <dgm:t>
        <a:bodyPr/>
        <a:lstStyle/>
        <a:p>
          <a:endParaRPr lang="es-MX">
            <a:solidFill>
              <a:schemeClr val="tx1"/>
            </a:solidFill>
          </a:endParaRPr>
        </a:p>
      </dgm:t>
    </dgm:pt>
    <dgm:pt modelId="{1CFBF0AA-596E-4146-BD24-395854AFB307}">
      <dgm:prSet phldrT="[Texto]"/>
      <dgm:spPr/>
      <dgm:t>
        <a:bodyPr/>
        <a:lstStyle/>
        <a:p>
          <a:r>
            <a:rPr lang="es-EC" smtClean="0">
              <a:solidFill>
                <a:schemeClr val="tx1"/>
              </a:solidFill>
            </a:rPr>
            <a:t>Comparar </a:t>
          </a:r>
          <a:r>
            <a:rPr lang="es-EC" dirty="0" smtClean="0">
              <a:solidFill>
                <a:schemeClr val="tx1"/>
              </a:solidFill>
            </a:rPr>
            <a:t>las estadísticas en la evolución de exportaciones de langostino hacia la UE</a:t>
          </a:r>
          <a:endParaRPr lang="es-MX" dirty="0">
            <a:solidFill>
              <a:schemeClr val="tx1"/>
            </a:solidFill>
          </a:endParaRPr>
        </a:p>
      </dgm:t>
    </dgm:pt>
    <dgm:pt modelId="{B065F766-9BBC-4BB9-BAC6-B64999958251}" type="parTrans" cxnId="{18156C0C-C5A4-4B22-A201-73D6384EC156}">
      <dgm:prSet/>
      <dgm:spPr/>
      <dgm:t>
        <a:bodyPr/>
        <a:lstStyle/>
        <a:p>
          <a:endParaRPr lang="es-MX"/>
        </a:p>
      </dgm:t>
    </dgm:pt>
    <dgm:pt modelId="{4F53AF3C-3D55-451C-9F30-24F0116D8BEF}" type="sibTrans" cxnId="{18156C0C-C5A4-4B22-A201-73D6384EC156}">
      <dgm:prSet/>
      <dgm:spPr/>
      <dgm:t>
        <a:bodyPr/>
        <a:lstStyle/>
        <a:p>
          <a:endParaRPr lang="es-MX"/>
        </a:p>
      </dgm:t>
    </dgm:pt>
    <dgm:pt modelId="{6BA189BD-173F-487D-AA93-49AD2A6954A7}">
      <dgm:prSet phldrT="[Texto]"/>
      <dgm:spPr/>
      <dgm:t>
        <a:bodyPr/>
        <a:lstStyle/>
        <a:p>
          <a:r>
            <a:rPr lang="es-EC" smtClean="0">
              <a:solidFill>
                <a:schemeClr val="tx1"/>
              </a:solidFill>
            </a:rPr>
            <a:t>Describir los beneficios que adquieren los productores de langostino</a:t>
          </a:r>
          <a:endParaRPr lang="es-MX" dirty="0">
            <a:solidFill>
              <a:schemeClr val="tx1"/>
            </a:solidFill>
          </a:endParaRPr>
        </a:p>
      </dgm:t>
    </dgm:pt>
    <dgm:pt modelId="{E784415A-5646-401B-B8F7-4209944053AA}" type="parTrans" cxnId="{5ACA1D57-CD4A-4C45-A4D8-4EDECC74FB2B}">
      <dgm:prSet/>
      <dgm:spPr/>
      <dgm:t>
        <a:bodyPr/>
        <a:lstStyle/>
        <a:p>
          <a:endParaRPr lang="es-MX"/>
        </a:p>
      </dgm:t>
    </dgm:pt>
    <dgm:pt modelId="{02BDB923-6F2C-4239-B1EE-ECA8F4CA3E58}" type="sibTrans" cxnId="{5ACA1D57-CD4A-4C45-A4D8-4EDECC74FB2B}">
      <dgm:prSet/>
      <dgm:spPr/>
      <dgm:t>
        <a:bodyPr/>
        <a:lstStyle/>
        <a:p>
          <a:endParaRPr lang="es-MX"/>
        </a:p>
      </dgm:t>
    </dgm:pt>
    <dgm:pt modelId="{6BFD68C0-2CDC-4A3E-AA01-583452BB9F04}">
      <dgm:prSet phldrT="[Texto]"/>
      <dgm:spPr/>
      <dgm:t>
        <a:bodyPr/>
        <a:lstStyle/>
        <a:p>
          <a:r>
            <a:rPr lang="es-EC" dirty="0" smtClean="0">
              <a:solidFill>
                <a:schemeClr val="tx1"/>
              </a:solidFill>
            </a:rPr>
            <a:t>Analizar la capacidad de producción del langostino en Ecuador</a:t>
          </a:r>
          <a:endParaRPr lang="es-MX" dirty="0">
            <a:solidFill>
              <a:schemeClr val="tx1"/>
            </a:solidFill>
          </a:endParaRPr>
        </a:p>
      </dgm:t>
    </dgm:pt>
    <dgm:pt modelId="{57081A32-8050-4DA6-B428-365EDFF4121C}" type="parTrans" cxnId="{CCE9605A-C09C-4607-82D9-319F0A0F1964}">
      <dgm:prSet/>
      <dgm:spPr/>
      <dgm:t>
        <a:bodyPr/>
        <a:lstStyle/>
        <a:p>
          <a:endParaRPr lang="es-MX"/>
        </a:p>
      </dgm:t>
    </dgm:pt>
    <dgm:pt modelId="{E15E47F0-2411-410E-A6B7-6A8AE939EBB9}" type="sibTrans" cxnId="{CCE9605A-C09C-4607-82D9-319F0A0F1964}">
      <dgm:prSet/>
      <dgm:spPr/>
      <dgm:t>
        <a:bodyPr/>
        <a:lstStyle/>
        <a:p>
          <a:endParaRPr lang="es-MX"/>
        </a:p>
      </dgm:t>
    </dgm:pt>
    <dgm:pt modelId="{E5B11459-1B8C-4914-B29E-D7B1FE6BA3FD}" type="pres">
      <dgm:prSet presAssocID="{B49755DA-191C-43D3-9D4E-72CCE05F463F}" presName="Name0" presStyleCnt="0">
        <dgm:presLayoutVars>
          <dgm:dir/>
          <dgm:animLvl val="lvl"/>
          <dgm:resizeHandles val="exact"/>
        </dgm:presLayoutVars>
      </dgm:prSet>
      <dgm:spPr/>
      <dgm:t>
        <a:bodyPr/>
        <a:lstStyle/>
        <a:p>
          <a:endParaRPr lang="es-MX"/>
        </a:p>
      </dgm:t>
    </dgm:pt>
    <dgm:pt modelId="{A38F5B6F-1214-4D93-ADCD-A8769626717E}" type="pres">
      <dgm:prSet presAssocID="{B49755DA-191C-43D3-9D4E-72CCE05F463F}" presName="tSp" presStyleCnt="0"/>
      <dgm:spPr/>
    </dgm:pt>
    <dgm:pt modelId="{34E5B44A-B156-43DE-BA8B-17802DDF2164}" type="pres">
      <dgm:prSet presAssocID="{B49755DA-191C-43D3-9D4E-72CCE05F463F}" presName="bSp" presStyleCnt="0"/>
      <dgm:spPr/>
    </dgm:pt>
    <dgm:pt modelId="{51C66428-2938-45D9-9FAC-839016DF25FF}" type="pres">
      <dgm:prSet presAssocID="{B49755DA-191C-43D3-9D4E-72CCE05F463F}" presName="process" presStyleCnt="0"/>
      <dgm:spPr/>
    </dgm:pt>
    <dgm:pt modelId="{C27C2B33-066C-4A26-9E31-E114649BA0B7}" type="pres">
      <dgm:prSet presAssocID="{600E6413-6298-42A7-9432-3C658578C68B}" presName="composite1" presStyleCnt="0"/>
      <dgm:spPr/>
    </dgm:pt>
    <dgm:pt modelId="{8217B6D3-528A-4542-B548-E685566589E8}" type="pres">
      <dgm:prSet presAssocID="{600E6413-6298-42A7-9432-3C658578C68B}" presName="dummyNode1" presStyleLbl="node1" presStyleIdx="0" presStyleCnt="3"/>
      <dgm:spPr/>
    </dgm:pt>
    <dgm:pt modelId="{87642C9C-6C9B-483F-8065-F37EB2A5A473}" type="pres">
      <dgm:prSet presAssocID="{600E6413-6298-42A7-9432-3C658578C68B}" presName="childNode1" presStyleLbl="bgAcc1" presStyleIdx="0" presStyleCnt="3" custScaleX="159511">
        <dgm:presLayoutVars>
          <dgm:bulletEnabled val="1"/>
        </dgm:presLayoutVars>
      </dgm:prSet>
      <dgm:spPr/>
      <dgm:t>
        <a:bodyPr/>
        <a:lstStyle/>
        <a:p>
          <a:endParaRPr lang="es-MX"/>
        </a:p>
      </dgm:t>
    </dgm:pt>
    <dgm:pt modelId="{B43D3737-AF75-4E10-920F-EAA08264637B}" type="pres">
      <dgm:prSet presAssocID="{600E6413-6298-42A7-9432-3C658578C68B}" presName="childNode1tx" presStyleLbl="bgAcc1" presStyleIdx="0" presStyleCnt="3">
        <dgm:presLayoutVars>
          <dgm:bulletEnabled val="1"/>
        </dgm:presLayoutVars>
      </dgm:prSet>
      <dgm:spPr/>
      <dgm:t>
        <a:bodyPr/>
        <a:lstStyle/>
        <a:p>
          <a:endParaRPr lang="es-MX"/>
        </a:p>
      </dgm:t>
    </dgm:pt>
    <dgm:pt modelId="{2DAB4E93-F26C-4B19-9D9F-662D37279EB8}" type="pres">
      <dgm:prSet presAssocID="{600E6413-6298-42A7-9432-3C658578C68B}" presName="parentNode1" presStyleLbl="node1" presStyleIdx="0" presStyleCnt="3" custScaleX="159511">
        <dgm:presLayoutVars>
          <dgm:chMax val="1"/>
          <dgm:bulletEnabled val="1"/>
        </dgm:presLayoutVars>
      </dgm:prSet>
      <dgm:spPr/>
      <dgm:t>
        <a:bodyPr/>
        <a:lstStyle/>
        <a:p>
          <a:endParaRPr lang="es-MX"/>
        </a:p>
      </dgm:t>
    </dgm:pt>
    <dgm:pt modelId="{BA3BA7FC-0948-49E2-92D5-28A2F91975C1}" type="pres">
      <dgm:prSet presAssocID="{600E6413-6298-42A7-9432-3C658578C68B}" presName="connSite1" presStyleCnt="0"/>
      <dgm:spPr/>
    </dgm:pt>
    <dgm:pt modelId="{BB755FB7-2C60-4FDF-BE9B-DABEC2929407}" type="pres">
      <dgm:prSet presAssocID="{A7D12EBE-DD6B-4915-A761-1D47A7B60A07}" presName="Name9" presStyleLbl="sibTrans2D1" presStyleIdx="0" presStyleCnt="2"/>
      <dgm:spPr/>
      <dgm:t>
        <a:bodyPr/>
        <a:lstStyle/>
        <a:p>
          <a:endParaRPr lang="es-MX"/>
        </a:p>
      </dgm:t>
    </dgm:pt>
    <dgm:pt modelId="{D144484F-17F5-4254-8EA9-DE696B7F0E2D}" type="pres">
      <dgm:prSet presAssocID="{27E1D3A9-675B-40A3-9C1B-FC2276E592F4}" presName="composite2" presStyleCnt="0"/>
      <dgm:spPr/>
    </dgm:pt>
    <dgm:pt modelId="{7CAD89B8-8259-44AF-ADF3-056B0345C253}" type="pres">
      <dgm:prSet presAssocID="{27E1D3A9-675B-40A3-9C1B-FC2276E592F4}" presName="dummyNode2" presStyleLbl="node1" presStyleIdx="0" presStyleCnt="3"/>
      <dgm:spPr/>
    </dgm:pt>
    <dgm:pt modelId="{0E64BFC7-5FA0-4237-A435-D25C2F98EFEF}" type="pres">
      <dgm:prSet presAssocID="{27E1D3A9-675B-40A3-9C1B-FC2276E592F4}" presName="childNode2" presStyleLbl="bgAcc1" presStyleIdx="1" presStyleCnt="3" custScaleX="123694">
        <dgm:presLayoutVars>
          <dgm:bulletEnabled val="1"/>
        </dgm:presLayoutVars>
      </dgm:prSet>
      <dgm:spPr/>
      <dgm:t>
        <a:bodyPr/>
        <a:lstStyle/>
        <a:p>
          <a:endParaRPr lang="es-MX"/>
        </a:p>
      </dgm:t>
    </dgm:pt>
    <dgm:pt modelId="{D8663939-5481-4E61-AE9A-0E75391E723B}" type="pres">
      <dgm:prSet presAssocID="{27E1D3A9-675B-40A3-9C1B-FC2276E592F4}" presName="childNode2tx" presStyleLbl="bgAcc1" presStyleIdx="1" presStyleCnt="3">
        <dgm:presLayoutVars>
          <dgm:bulletEnabled val="1"/>
        </dgm:presLayoutVars>
      </dgm:prSet>
      <dgm:spPr/>
      <dgm:t>
        <a:bodyPr/>
        <a:lstStyle/>
        <a:p>
          <a:endParaRPr lang="es-MX"/>
        </a:p>
      </dgm:t>
    </dgm:pt>
    <dgm:pt modelId="{18C824AE-99D3-4169-8086-189EAD0097D3}" type="pres">
      <dgm:prSet presAssocID="{27E1D3A9-675B-40A3-9C1B-FC2276E592F4}" presName="parentNode2" presStyleLbl="node1" presStyleIdx="1" presStyleCnt="3" custScaleX="123694">
        <dgm:presLayoutVars>
          <dgm:chMax val="0"/>
          <dgm:bulletEnabled val="1"/>
        </dgm:presLayoutVars>
      </dgm:prSet>
      <dgm:spPr/>
      <dgm:t>
        <a:bodyPr/>
        <a:lstStyle/>
        <a:p>
          <a:endParaRPr lang="es-MX"/>
        </a:p>
      </dgm:t>
    </dgm:pt>
    <dgm:pt modelId="{E8D1766B-BB18-4CFC-A8AC-7842AA4BF0A8}" type="pres">
      <dgm:prSet presAssocID="{27E1D3A9-675B-40A3-9C1B-FC2276E592F4}" presName="connSite2" presStyleCnt="0"/>
      <dgm:spPr/>
    </dgm:pt>
    <dgm:pt modelId="{702E0690-630F-48DE-A86D-788D9F555DA2}" type="pres">
      <dgm:prSet presAssocID="{77F711DA-1EFE-4599-B7B4-BE2F515E3981}" presName="Name18" presStyleLbl="sibTrans2D1" presStyleIdx="1" presStyleCnt="2"/>
      <dgm:spPr/>
      <dgm:t>
        <a:bodyPr/>
        <a:lstStyle/>
        <a:p>
          <a:endParaRPr lang="es-MX"/>
        </a:p>
      </dgm:t>
    </dgm:pt>
    <dgm:pt modelId="{9BFFB233-CE5B-44F3-B2CF-ED7CEBF4122E}" type="pres">
      <dgm:prSet presAssocID="{92619A2F-435C-4780-8E2B-931D1BAD048E}" presName="composite1" presStyleCnt="0"/>
      <dgm:spPr/>
    </dgm:pt>
    <dgm:pt modelId="{CF64B2BF-3930-4616-8F5C-8A228ADF4B82}" type="pres">
      <dgm:prSet presAssocID="{92619A2F-435C-4780-8E2B-931D1BAD048E}" presName="dummyNode1" presStyleLbl="node1" presStyleIdx="1" presStyleCnt="3"/>
      <dgm:spPr/>
    </dgm:pt>
    <dgm:pt modelId="{5CCEA11C-6694-41B0-9893-CB87736A3128}" type="pres">
      <dgm:prSet presAssocID="{92619A2F-435C-4780-8E2B-931D1BAD048E}" presName="childNode1" presStyleLbl="bgAcc1" presStyleIdx="2" presStyleCnt="3" custScaleX="159511">
        <dgm:presLayoutVars>
          <dgm:bulletEnabled val="1"/>
        </dgm:presLayoutVars>
      </dgm:prSet>
      <dgm:spPr/>
      <dgm:t>
        <a:bodyPr/>
        <a:lstStyle/>
        <a:p>
          <a:endParaRPr lang="es-MX"/>
        </a:p>
      </dgm:t>
    </dgm:pt>
    <dgm:pt modelId="{6407417F-9B20-430C-ADAC-201064880B49}" type="pres">
      <dgm:prSet presAssocID="{92619A2F-435C-4780-8E2B-931D1BAD048E}" presName="childNode1tx" presStyleLbl="bgAcc1" presStyleIdx="2" presStyleCnt="3">
        <dgm:presLayoutVars>
          <dgm:bulletEnabled val="1"/>
        </dgm:presLayoutVars>
      </dgm:prSet>
      <dgm:spPr/>
      <dgm:t>
        <a:bodyPr/>
        <a:lstStyle/>
        <a:p>
          <a:endParaRPr lang="es-MX"/>
        </a:p>
      </dgm:t>
    </dgm:pt>
    <dgm:pt modelId="{CF8B8E49-7DD3-40C9-9570-CF552D448715}" type="pres">
      <dgm:prSet presAssocID="{92619A2F-435C-4780-8E2B-931D1BAD048E}" presName="parentNode1" presStyleLbl="node1" presStyleIdx="2" presStyleCnt="3" custScaleX="123694">
        <dgm:presLayoutVars>
          <dgm:chMax val="1"/>
          <dgm:bulletEnabled val="1"/>
        </dgm:presLayoutVars>
      </dgm:prSet>
      <dgm:spPr/>
      <dgm:t>
        <a:bodyPr/>
        <a:lstStyle/>
        <a:p>
          <a:endParaRPr lang="es-MX"/>
        </a:p>
      </dgm:t>
    </dgm:pt>
    <dgm:pt modelId="{C4A67C54-671F-4DDE-A1AC-36D489EBF682}" type="pres">
      <dgm:prSet presAssocID="{92619A2F-435C-4780-8E2B-931D1BAD048E}" presName="connSite1" presStyleCnt="0"/>
      <dgm:spPr/>
    </dgm:pt>
  </dgm:ptLst>
  <dgm:cxnLst>
    <dgm:cxn modelId="{85D7BFC8-0824-4D4B-A6D8-5BEFC428A565}" type="presOf" srcId="{1CFBF0AA-596E-4146-BD24-395854AFB307}" destId="{B43D3737-AF75-4E10-920F-EAA08264637B}" srcOrd="1" destOrd="0" presId="urn:microsoft.com/office/officeart/2005/8/layout/hProcess4"/>
    <dgm:cxn modelId="{CCE9605A-C09C-4607-82D9-319F0A0F1964}" srcId="{27E1D3A9-675B-40A3-9C1B-FC2276E592F4}" destId="{6BFD68C0-2CDC-4A3E-AA01-583452BB9F04}" srcOrd="0" destOrd="0" parTransId="{57081A32-8050-4DA6-B428-365EDFF4121C}" sibTransId="{E15E47F0-2411-410E-A6B7-6A8AE939EBB9}"/>
    <dgm:cxn modelId="{81AC4EAD-32F2-4D1C-8B7B-96D5DDE75A07}" type="presOf" srcId="{600E6413-6298-42A7-9432-3C658578C68B}" destId="{2DAB4E93-F26C-4B19-9D9F-662D37279EB8}" srcOrd="0" destOrd="0" presId="urn:microsoft.com/office/officeart/2005/8/layout/hProcess4"/>
    <dgm:cxn modelId="{18368C12-84D0-46D2-AA91-989BF0FE54F4}" type="presOf" srcId="{A7D12EBE-DD6B-4915-A761-1D47A7B60A07}" destId="{BB755FB7-2C60-4FDF-BE9B-DABEC2929407}" srcOrd="0" destOrd="0" presId="urn:microsoft.com/office/officeart/2005/8/layout/hProcess4"/>
    <dgm:cxn modelId="{906834AE-06B3-4266-A720-1A66C24DF16E}" type="presOf" srcId="{77F711DA-1EFE-4599-B7B4-BE2F515E3981}" destId="{702E0690-630F-48DE-A86D-788D9F555DA2}" srcOrd="0" destOrd="0" presId="urn:microsoft.com/office/officeart/2005/8/layout/hProcess4"/>
    <dgm:cxn modelId="{91E01879-642D-4DE9-B477-AF8AB78A6B31}" type="presOf" srcId="{1CFBF0AA-596E-4146-BD24-395854AFB307}" destId="{87642C9C-6C9B-483F-8065-F37EB2A5A473}" srcOrd="0" destOrd="0" presId="urn:microsoft.com/office/officeart/2005/8/layout/hProcess4"/>
    <dgm:cxn modelId="{ABEDCA77-4421-4111-95F8-A4F43338DAAD}" type="presOf" srcId="{6BA189BD-173F-487D-AA93-49AD2A6954A7}" destId="{6407417F-9B20-430C-ADAC-201064880B49}" srcOrd="1" destOrd="0" presId="urn:microsoft.com/office/officeart/2005/8/layout/hProcess4"/>
    <dgm:cxn modelId="{B542C004-12A4-4BD5-B33A-B1F5D14ACBAB}" srcId="{B49755DA-191C-43D3-9D4E-72CCE05F463F}" destId="{600E6413-6298-42A7-9432-3C658578C68B}" srcOrd="0" destOrd="0" parTransId="{CA7E6477-9D05-4F24-B2FA-9B31D237D83D}" sibTransId="{A7D12EBE-DD6B-4915-A761-1D47A7B60A07}"/>
    <dgm:cxn modelId="{D8D98B30-E39C-44F2-A7D3-2E3BF8FAC13B}" type="presOf" srcId="{B49755DA-191C-43D3-9D4E-72CCE05F463F}" destId="{E5B11459-1B8C-4914-B29E-D7B1FE6BA3FD}" srcOrd="0" destOrd="0" presId="urn:microsoft.com/office/officeart/2005/8/layout/hProcess4"/>
    <dgm:cxn modelId="{985C0CA9-3F4C-4557-A9FC-C3B5822F32C9}" type="presOf" srcId="{27E1D3A9-675B-40A3-9C1B-FC2276E592F4}" destId="{18C824AE-99D3-4169-8086-189EAD0097D3}" srcOrd="0" destOrd="0" presId="urn:microsoft.com/office/officeart/2005/8/layout/hProcess4"/>
    <dgm:cxn modelId="{BB75A3B3-A8DC-416B-9296-D8139392A65F}" type="presOf" srcId="{6BFD68C0-2CDC-4A3E-AA01-583452BB9F04}" destId="{D8663939-5481-4E61-AE9A-0E75391E723B}" srcOrd="1" destOrd="0" presId="urn:microsoft.com/office/officeart/2005/8/layout/hProcess4"/>
    <dgm:cxn modelId="{5ACA1D57-CD4A-4C45-A4D8-4EDECC74FB2B}" srcId="{92619A2F-435C-4780-8E2B-931D1BAD048E}" destId="{6BA189BD-173F-487D-AA93-49AD2A6954A7}" srcOrd="0" destOrd="0" parTransId="{E784415A-5646-401B-B8F7-4209944053AA}" sibTransId="{02BDB923-6F2C-4239-B1EE-ECA8F4CA3E58}"/>
    <dgm:cxn modelId="{E3C5E6E5-C7F6-4D80-893E-D4CD02F6C4AF}" srcId="{B49755DA-191C-43D3-9D4E-72CCE05F463F}" destId="{92619A2F-435C-4780-8E2B-931D1BAD048E}" srcOrd="2" destOrd="0" parTransId="{AAAEC528-2755-4880-9968-9613103C48C4}" sibTransId="{E3C1EC73-AD20-4950-9713-7320E51C2D1C}"/>
    <dgm:cxn modelId="{18156C0C-C5A4-4B22-A201-73D6384EC156}" srcId="{600E6413-6298-42A7-9432-3C658578C68B}" destId="{1CFBF0AA-596E-4146-BD24-395854AFB307}" srcOrd="0" destOrd="0" parTransId="{B065F766-9BBC-4BB9-BAC6-B64999958251}" sibTransId="{4F53AF3C-3D55-451C-9F30-24F0116D8BEF}"/>
    <dgm:cxn modelId="{9080E003-D08C-4B5E-93BF-02CF0D6AA75B}" type="presOf" srcId="{92619A2F-435C-4780-8E2B-931D1BAD048E}" destId="{CF8B8E49-7DD3-40C9-9570-CF552D448715}" srcOrd="0" destOrd="0" presId="urn:microsoft.com/office/officeart/2005/8/layout/hProcess4"/>
    <dgm:cxn modelId="{BB6FDEC5-6260-4A67-9D6F-EF9B41D8B51E}" srcId="{B49755DA-191C-43D3-9D4E-72CCE05F463F}" destId="{27E1D3A9-675B-40A3-9C1B-FC2276E592F4}" srcOrd="1" destOrd="0" parTransId="{F4A04FA0-C935-42D9-97FE-A768EE3F8408}" sibTransId="{77F711DA-1EFE-4599-B7B4-BE2F515E3981}"/>
    <dgm:cxn modelId="{BB50A0F4-ED2D-40B2-97DA-40A1202C3035}" type="presOf" srcId="{6BA189BD-173F-487D-AA93-49AD2A6954A7}" destId="{5CCEA11C-6694-41B0-9893-CB87736A3128}" srcOrd="0" destOrd="0" presId="urn:microsoft.com/office/officeart/2005/8/layout/hProcess4"/>
    <dgm:cxn modelId="{5311CD0D-07AB-450C-88F1-A57EA8844652}" type="presOf" srcId="{6BFD68C0-2CDC-4A3E-AA01-583452BB9F04}" destId="{0E64BFC7-5FA0-4237-A435-D25C2F98EFEF}" srcOrd="0" destOrd="0" presId="urn:microsoft.com/office/officeart/2005/8/layout/hProcess4"/>
    <dgm:cxn modelId="{C2291462-E795-4697-BCC4-D6FEDC927A87}" type="presParOf" srcId="{E5B11459-1B8C-4914-B29E-D7B1FE6BA3FD}" destId="{A38F5B6F-1214-4D93-ADCD-A8769626717E}" srcOrd="0" destOrd="0" presId="urn:microsoft.com/office/officeart/2005/8/layout/hProcess4"/>
    <dgm:cxn modelId="{DF5510BE-D2E0-4109-BC26-AA9721284E65}" type="presParOf" srcId="{E5B11459-1B8C-4914-B29E-D7B1FE6BA3FD}" destId="{34E5B44A-B156-43DE-BA8B-17802DDF2164}" srcOrd="1" destOrd="0" presId="urn:microsoft.com/office/officeart/2005/8/layout/hProcess4"/>
    <dgm:cxn modelId="{974F2EFD-794B-48E6-98F0-EEE1DF23200E}" type="presParOf" srcId="{E5B11459-1B8C-4914-B29E-D7B1FE6BA3FD}" destId="{51C66428-2938-45D9-9FAC-839016DF25FF}" srcOrd="2" destOrd="0" presId="urn:microsoft.com/office/officeart/2005/8/layout/hProcess4"/>
    <dgm:cxn modelId="{12DA5377-09E3-4D32-ADFC-61D259638229}" type="presParOf" srcId="{51C66428-2938-45D9-9FAC-839016DF25FF}" destId="{C27C2B33-066C-4A26-9E31-E114649BA0B7}" srcOrd="0" destOrd="0" presId="urn:microsoft.com/office/officeart/2005/8/layout/hProcess4"/>
    <dgm:cxn modelId="{E19519BD-CD78-47BD-94C8-BE1199A461ED}" type="presParOf" srcId="{C27C2B33-066C-4A26-9E31-E114649BA0B7}" destId="{8217B6D3-528A-4542-B548-E685566589E8}" srcOrd="0" destOrd="0" presId="urn:microsoft.com/office/officeart/2005/8/layout/hProcess4"/>
    <dgm:cxn modelId="{8614C709-4092-41EC-91C2-08D18815E2A5}" type="presParOf" srcId="{C27C2B33-066C-4A26-9E31-E114649BA0B7}" destId="{87642C9C-6C9B-483F-8065-F37EB2A5A473}" srcOrd="1" destOrd="0" presId="urn:microsoft.com/office/officeart/2005/8/layout/hProcess4"/>
    <dgm:cxn modelId="{D92609DE-8355-4165-94DB-AD39948EB403}" type="presParOf" srcId="{C27C2B33-066C-4A26-9E31-E114649BA0B7}" destId="{B43D3737-AF75-4E10-920F-EAA08264637B}" srcOrd="2" destOrd="0" presId="urn:microsoft.com/office/officeart/2005/8/layout/hProcess4"/>
    <dgm:cxn modelId="{AD892A74-2312-4F81-9D53-E2ECEB91EBC5}" type="presParOf" srcId="{C27C2B33-066C-4A26-9E31-E114649BA0B7}" destId="{2DAB4E93-F26C-4B19-9D9F-662D37279EB8}" srcOrd="3" destOrd="0" presId="urn:microsoft.com/office/officeart/2005/8/layout/hProcess4"/>
    <dgm:cxn modelId="{A3DCFE6C-75CF-4FF1-90CE-CB07359DB985}" type="presParOf" srcId="{C27C2B33-066C-4A26-9E31-E114649BA0B7}" destId="{BA3BA7FC-0948-49E2-92D5-28A2F91975C1}" srcOrd="4" destOrd="0" presId="urn:microsoft.com/office/officeart/2005/8/layout/hProcess4"/>
    <dgm:cxn modelId="{E5535AD7-DE6E-48F6-ADD5-EDCB635F36E7}" type="presParOf" srcId="{51C66428-2938-45D9-9FAC-839016DF25FF}" destId="{BB755FB7-2C60-4FDF-BE9B-DABEC2929407}" srcOrd="1" destOrd="0" presId="urn:microsoft.com/office/officeart/2005/8/layout/hProcess4"/>
    <dgm:cxn modelId="{907957D8-523E-4240-B529-D9411BE2680D}" type="presParOf" srcId="{51C66428-2938-45D9-9FAC-839016DF25FF}" destId="{D144484F-17F5-4254-8EA9-DE696B7F0E2D}" srcOrd="2" destOrd="0" presId="urn:microsoft.com/office/officeart/2005/8/layout/hProcess4"/>
    <dgm:cxn modelId="{C44CBCB1-EBBB-4DE3-94CF-0B280902E947}" type="presParOf" srcId="{D144484F-17F5-4254-8EA9-DE696B7F0E2D}" destId="{7CAD89B8-8259-44AF-ADF3-056B0345C253}" srcOrd="0" destOrd="0" presId="urn:microsoft.com/office/officeart/2005/8/layout/hProcess4"/>
    <dgm:cxn modelId="{415FD0F1-BBF7-43A1-8666-2E8408B6B389}" type="presParOf" srcId="{D144484F-17F5-4254-8EA9-DE696B7F0E2D}" destId="{0E64BFC7-5FA0-4237-A435-D25C2F98EFEF}" srcOrd="1" destOrd="0" presId="urn:microsoft.com/office/officeart/2005/8/layout/hProcess4"/>
    <dgm:cxn modelId="{130DF04A-7903-468C-AF07-D6F1B9AB17A7}" type="presParOf" srcId="{D144484F-17F5-4254-8EA9-DE696B7F0E2D}" destId="{D8663939-5481-4E61-AE9A-0E75391E723B}" srcOrd="2" destOrd="0" presId="urn:microsoft.com/office/officeart/2005/8/layout/hProcess4"/>
    <dgm:cxn modelId="{AD35EA7A-DD7C-4E0A-AB17-71B7A50AF18E}" type="presParOf" srcId="{D144484F-17F5-4254-8EA9-DE696B7F0E2D}" destId="{18C824AE-99D3-4169-8086-189EAD0097D3}" srcOrd="3" destOrd="0" presId="urn:microsoft.com/office/officeart/2005/8/layout/hProcess4"/>
    <dgm:cxn modelId="{325FC540-A368-4311-81AD-E14CC573CE23}" type="presParOf" srcId="{D144484F-17F5-4254-8EA9-DE696B7F0E2D}" destId="{E8D1766B-BB18-4CFC-A8AC-7842AA4BF0A8}" srcOrd="4" destOrd="0" presId="urn:microsoft.com/office/officeart/2005/8/layout/hProcess4"/>
    <dgm:cxn modelId="{0E061123-84A6-45C6-B269-285A7EF16E6C}" type="presParOf" srcId="{51C66428-2938-45D9-9FAC-839016DF25FF}" destId="{702E0690-630F-48DE-A86D-788D9F555DA2}" srcOrd="3" destOrd="0" presId="urn:microsoft.com/office/officeart/2005/8/layout/hProcess4"/>
    <dgm:cxn modelId="{2071B4AB-9955-42C0-AFA9-2CE0DE9108D4}" type="presParOf" srcId="{51C66428-2938-45D9-9FAC-839016DF25FF}" destId="{9BFFB233-CE5B-44F3-B2CF-ED7CEBF4122E}" srcOrd="4" destOrd="0" presId="urn:microsoft.com/office/officeart/2005/8/layout/hProcess4"/>
    <dgm:cxn modelId="{4C5443AC-45EF-49BA-B7B8-668056A04982}" type="presParOf" srcId="{9BFFB233-CE5B-44F3-B2CF-ED7CEBF4122E}" destId="{CF64B2BF-3930-4616-8F5C-8A228ADF4B82}" srcOrd="0" destOrd="0" presId="urn:microsoft.com/office/officeart/2005/8/layout/hProcess4"/>
    <dgm:cxn modelId="{B4C49AA5-9A05-45BE-B6FF-BCFD5D4C1FA4}" type="presParOf" srcId="{9BFFB233-CE5B-44F3-B2CF-ED7CEBF4122E}" destId="{5CCEA11C-6694-41B0-9893-CB87736A3128}" srcOrd="1" destOrd="0" presId="urn:microsoft.com/office/officeart/2005/8/layout/hProcess4"/>
    <dgm:cxn modelId="{099FF620-0923-417C-9754-2CCC2877616A}" type="presParOf" srcId="{9BFFB233-CE5B-44F3-B2CF-ED7CEBF4122E}" destId="{6407417F-9B20-430C-ADAC-201064880B49}" srcOrd="2" destOrd="0" presId="urn:microsoft.com/office/officeart/2005/8/layout/hProcess4"/>
    <dgm:cxn modelId="{28A5CEE3-3FBE-46EB-9018-E256F9BB18DF}" type="presParOf" srcId="{9BFFB233-CE5B-44F3-B2CF-ED7CEBF4122E}" destId="{CF8B8E49-7DD3-40C9-9570-CF552D448715}" srcOrd="3" destOrd="0" presId="urn:microsoft.com/office/officeart/2005/8/layout/hProcess4"/>
    <dgm:cxn modelId="{E315D813-F8F5-4D47-89E9-E4758E650FAA}" type="presParOf" srcId="{9BFFB233-CE5B-44F3-B2CF-ED7CEBF4122E}" destId="{C4A67C54-671F-4DDE-A1AC-36D489EBF682}"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DB65E-D73F-4BEE-8462-A3DFCBB3DF30}" type="doc">
      <dgm:prSet loTypeId="urn:microsoft.com/office/officeart/2005/8/layout/hierarchy2" loCatId="hierarchy" qsTypeId="urn:microsoft.com/office/officeart/2005/8/quickstyle/simple1" qsCatId="simple" csTypeId="urn:microsoft.com/office/officeart/2005/8/colors/colorful2" csCatId="colorful" phldr="1"/>
      <dgm:spPr/>
    </dgm:pt>
    <dgm:pt modelId="{3CBB7F81-488C-4EDC-9E85-B9CE206EF70E}">
      <dgm:prSet phldrT="[Texto]"/>
      <dgm:spPr/>
      <dgm:t>
        <a:bodyPr/>
        <a:lstStyle/>
        <a:p>
          <a:r>
            <a:rPr lang="es-ES" smtClean="0">
              <a:solidFill>
                <a:schemeClr val="tx1"/>
              </a:solidFill>
            </a:rPr>
            <a:t>Enfoque de la investigación </a:t>
          </a:r>
          <a:endParaRPr lang="es-MX" dirty="0">
            <a:solidFill>
              <a:schemeClr val="tx1"/>
            </a:solidFill>
          </a:endParaRPr>
        </a:p>
      </dgm:t>
    </dgm:pt>
    <dgm:pt modelId="{2E65A1BE-E971-4C0C-A857-BD4BD44D21CF}" type="parTrans" cxnId="{384F8DA1-B9AF-4CA3-9C24-AA10A6610A10}">
      <dgm:prSet/>
      <dgm:spPr/>
      <dgm:t>
        <a:bodyPr/>
        <a:lstStyle/>
        <a:p>
          <a:endParaRPr lang="es-MX">
            <a:solidFill>
              <a:schemeClr val="tx1"/>
            </a:solidFill>
          </a:endParaRPr>
        </a:p>
      </dgm:t>
    </dgm:pt>
    <dgm:pt modelId="{6F907225-01C9-4217-B02E-6AC3198CE58E}" type="sibTrans" cxnId="{384F8DA1-B9AF-4CA3-9C24-AA10A6610A10}">
      <dgm:prSet/>
      <dgm:spPr/>
      <dgm:t>
        <a:bodyPr/>
        <a:lstStyle/>
        <a:p>
          <a:endParaRPr lang="es-MX">
            <a:solidFill>
              <a:schemeClr val="tx1"/>
            </a:solidFill>
          </a:endParaRPr>
        </a:p>
      </dgm:t>
    </dgm:pt>
    <dgm:pt modelId="{AC381275-AB35-4857-9CD8-B08671B4BF0B}">
      <dgm:prSet phldrT="[Texto]"/>
      <dgm:spPr/>
      <dgm:t>
        <a:bodyPr/>
        <a:lstStyle/>
        <a:p>
          <a:r>
            <a:rPr lang="es-ES" smtClean="0">
              <a:solidFill>
                <a:schemeClr val="tx1"/>
              </a:solidFill>
            </a:rPr>
            <a:t>Por  su finalidad </a:t>
          </a:r>
          <a:endParaRPr lang="es-MX" dirty="0">
            <a:solidFill>
              <a:schemeClr val="tx1"/>
            </a:solidFill>
          </a:endParaRPr>
        </a:p>
      </dgm:t>
    </dgm:pt>
    <dgm:pt modelId="{61714AC2-1273-46F7-929D-0B1B0BF55063}" type="parTrans" cxnId="{E645FF50-0310-48A7-8A98-2DAAD745128D}">
      <dgm:prSet/>
      <dgm:spPr/>
      <dgm:t>
        <a:bodyPr/>
        <a:lstStyle/>
        <a:p>
          <a:endParaRPr lang="es-MX">
            <a:solidFill>
              <a:schemeClr val="tx1"/>
            </a:solidFill>
          </a:endParaRPr>
        </a:p>
      </dgm:t>
    </dgm:pt>
    <dgm:pt modelId="{A94AABD9-FCC6-41D3-B485-22EDBEA68141}" type="sibTrans" cxnId="{E645FF50-0310-48A7-8A98-2DAAD745128D}">
      <dgm:prSet/>
      <dgm:spPr/>
      <dgm:t>
        <a:bodyPr/>
        <a:lstStyle/>
        <a:p>
          <a:endParaRPr lang="es-MX">
            <a:solidFill>
              <a:schemeClr val="tx1"/>
            </a:solidFill>
          </a:endParaRPr>
        </a:p>
      </dgm:t>
    </dgm:pt>
    <dgm:pt modelId="{D8069177-6355-4CBB-AA0A-B70B42DFDAA1}">
      <dgm:prSet phldrT="[Texto]"/>
      <dgm:spPr/>
      <dgm:t>
        <a:bodyPr/>
        <a:lstStyle/>
        <a:p>
          <a:r>
            <a:rPr lang="es-ES" smtClean="0">
              <a:solidFill>
                <a:schemeClr val="tx1"/>
              </a:solidFill>
            </a:rPr>
            <a:t>Por el control de variables </a:t>
          </a:r>
          <a:endParaRPr lang="es-MX" dirty="0">
            <a:solidFill>
              <a:schemeClr val="tx1"/>
            </a:solidFill>
          </a:endParaRPr>
        </a:p>
      </dgm:t>
    </dgm:pt>
    <dgm:pt modelId="{534F274B-DBE8-4A42-B15B-D20211B559F9}" type="parTrans" cxnId="{EA616663-1766-4983-A5D9-C995C59BF9BB}">
      <dgm:prSet/>
      <dgm:spPr/>
      <dgm:t>
        <a:bodyPr/>
        <a:lstStyle/>
        <a:p>
          <a:endParaRPr lang="es-MX">
            <a:solidFill>
              <a:schemeClr val="tx1"/>
            </a:solidFill>
          </a:endParaRPr>
        </a:p>
      </dgm:t>
    </dgm:pt>
    <dgm:pt modelId="{E9EA16D1-F7A6-46AE-96E1-5C0702B3C9ED}" type="sibTrans" cxnId="{EA616663-1766-4983-A5D9-C995C59BF9BB}">
      <dgm:prSet/>
      <dgm:spPr/>
      <dgm:t>
        <a:bodyPr/>
        <a:lstStyle/>
        <a:p>
          <a:endParaRPr lang="es-MX">
            <a:solidFill>
              <a:schemeClr val="tx1"/>
            </a:solidFill>
          </a:endParaRPr>
        </a:p>
      </dgm:t>
    </dgm:pt>
    <dgm:pt modelId="{E49543E5-6EEA-4A3C-AC76-C6D26DA210A0}">
      <dgm:prSet phldrT="[Texto]"/>
      <dgm:spPr/>
      <dgm:t>
        <a:bodyPr/>
        <a:lstStyle/>
        <a:p>
          <a:r>
            <a:rPr lang="es-ES" smtClean="0">
              <a:solidFill>
                <a:schemeClr val="tx1"/>
              </a:solidFill>
            </a:rPr>
            <a:t>Mixto</a:t>
          </a:r>
          <a:endParaRPr lang="es-MX" dirty="0">
            <a:solidFill>
              <a:schemeClr val="tx1"/>
            </a:solidFill>
          </a:endParaRPr>
        </a:p>
      </dgm:t>
    </dgm:pt>
    <dgm:pt modelId="{AD9375B1-F84D-4769-88BE-AA60CEB33725}" type="parTrans" cxnId="{C1C52C01-0C28-4062-94B7-FEEACD4B34F8}">
      <dgm:prSet/>
      <dgm:spPr/>
      <dgm:t>
        <a:bodyPr/>
        <a:lstStyle/>
        <a:p>
          <a:endParaRPr lang="es-MX">
            <a:solidFill>
              <a:schemeClr val="tx1"/>
            </a:solidFill>
          </a:endParaRPr>
        </a:p>
      </dgm:t>
    </dgm:pt>
    <dgm:pt modelId="{32E9C607-99A4-423E-ADFD-DB38BF03BF58}" type="sibTrans" cxnId="{C1C52C01-0C28-4062-94B7-FEEACD4B34F8}">
      <dgm:prSet/>
      <dgm:spPr/>
      <dgm:t>
        <a:bodyPr/>
        <a:lstStyle/>
        <a:p>
          <a:endParaRPr lang="es-MX">
            <a:solidFill>
              <a:schemeClr val="tx1"/>
            </a:solidFill>
          </a:endParaRPr>
        </a:p>
      </dgm:t>
    </dgm:pt>
    <dgm:pt modelId="{76EBA0E3-151E-4588-9901-490F3807A4E9}">
      <dgm:prSet phldrT="[Texto]"/>
      <dgm:spPr/>
      <dgm:t>
        <a:bodyPr/>
        <a:lstStyle/>
        <a:p>
          <a:r>
            <a:rPr lang="es-ES" smtClean="0">
              <a:solidFill>
                <a:schemeClr val="tx1"/>
              </a:solidFill>
            </a:rPr>
            <a:t>Cuantitativa </a:t>
          </a:r>
          <a:endParaRPr lang="es-MX" dirty="0">
            <a:solidFill>
              <a:schemeClr val="tx1"/>
            </a:solidFill>
          </a:endParaRPr>
        </a:p>
      </dgm:t>
    </dgm:pt>
    <dgm:pt modelId="{3269513B-F272-4838-A104-F49D771DF9D3}" type="parTrans" cxnId="{D6F62198-ED5F-4F71-9B88-5B03976C0300}">
      <dgm:prSet/>
      <dgm:spPr/>
      <dgm:t>
        <a:bodyPr/>
        <a:lstStyle/>
        <a:p>
          <a:endParaRPr lang="es-MX">
            <a:solidFill>
              <a:schemeClr val="tx1"/>
            </a:solidFill>
          </a:endParaRPr>
        </a:p>
      </dgm:t>
    </dgm:pt>
    <dgm:pt modelId="{D68B23AA-B60A-434D-BC6E-2A01E3E33679}" type="sibTrans" cxnId="{D6F62198-ED5F-4F71-9B88-5B03976C0300}">
      <dgm:prSet/>
      <dgm:spPr/>
      <dgm:t>
        <a:bodyPr/>
        <a:lstStyle/>
        <a:p>
          <a:endParaRPr lang="es-MX">
            <a:solidFill>
              <a:schemeClr val="tx1"/>
            </a:solidFill>
          </a:endParaRPr>
        </a:p>
      </dgm:t>
    </dgm:pt>
    <dgm:pt modelId="{EA9CA03B-A854-4EB1-92B3-1BE1CEFFB117}">
      <dgm:prSet phldrT="[Texto]"/>
      <dgm:spPr/>
      <dgm:t>
        <a:bodyPr/>
        <a:lstStyle/>
        <a:p>
          <a:r>
            <a:rPr lang="es-ES" smtClean="0">
              <a:solidFill>
                <a:schemeClr val="tx1"/>
              </a:solidFill>
            </a:rPr>
            <a:t>Cualitativa </a:t>
          </a:r>
          <a:endParaRPr lang="es-MX" dirty="0">
            <a:solidFill>
              <a:schemeClr val="tx1"/>
            </a:solidFill>
          </a:endParaRPr>
        </a:p>
      </dgm:t>
    </dgm:pt>
    <dgm:pt modelId="{EA49CC87-0220-45D3-8382-2E9BF4180BA6}" type="parTrans" cxnId="{0872F8D3-A53E-4176-936F-FE8F07DF5675}">
      <dgm:prSet/>
      <dgm:spPr/>
      <dgm:t>
        <a:bodyPr/>
        <a:lstStyle/>
        <a:p>
          <a:endParaRPr lang="es-MX">
            <a:solidFill>
              <a:schemeClr val="tx1"/>
            </a:solidFill>
          </a:endParaRPr>
        </a:p>
      </dgm:t>
    </dgm:pt>
    <dgm:pt modelId="{E3B15CDE-DA4C-44CC-BC68-CE8ABC22C2B3}" type="sibTrans" cxnId="{0872F8D3-A53E-4176-936F-FE8F07DF5675}">
      <dgm:prSet/>
      <dgm:spPr/>
      <dgm:t>
        <a:bodyPr/>
        <a:lstStyle/>
        <a:p>
          <a:endParaRPr lang="es-MX">
            <a:solidFill>
              <a:schemeClr val="tx1"/>
            </a:solidFill>
          </a:endParaRPr>
        </a:p>
      </dgm:t>
    </dgm:pt>
    <dgm:pt modelId="{51527FD6-63B3-4137-B54A-51B2515C83EA}">
      <dgm:prSet phldrT="[Texto]"/>
      <dgm:spPr/>
      <dgm:t>
        <a:bodyPr/>
        <a:lstStyle/>
        <a:p>
          <a:r>
            <a:rPr lang="es-ES" smtClean="0">
              <a:solidFill>
                <a:schemeClr val="tx1"/>
              </a:solidFill>
            </a:rPr>
            <a:t>Aplicada</a:t>
          </a:r>
          <a:endParaRPr lang="es-MX" dirty="0">
            <a:solidFill>
              <a:schemeClr val="tx1"/>
            </a:solidFill>
          </a:endParaRPr>
        </a:p>
      </dgm:t>
    </dgm:pt>
    <dgm:pt modelId="{EBFC2E5A-AEFF-4AE0-B9CA-23CE3AE634D1}" type="parTrans" cxnId="{2A647354-25A7-4653-A0A8-5D4B4DD9C554}">
      <dgm:prSet/>
      <dgm:spPr/>
      <dgm:t>
        <a:bodyPr/>
        <a:lstStyle/>
        <a:p>
          <a:endParaRPr lang="es-MX">
            <a:solidFill>
              <a:schemeClr val="tx1"/>
            </a:solidFill>
          </a:endParaRPr>
        </a:p>
      </dgm:t>
    </dgm:pt>
    <dgm:pt modelId="{D59105E1-2B72-45AC-A3D4-36B32E72C74F}" type="sibTrans" cxnId="{2A647354-25A7-4653-A0A8-5D4B4DD9C554}">
      <dgm:prSet/>
      <dgm:spPr/>
      <dgm:t>
        <a:bodyPr/>
        <a:lstStyle/>
        <a:p>
          <a:endParaRPr lang="es-MX">
            <a:solidFill>
              <a:schemeClr val="tx1"/>
            </a:solidFill>
          </a:endParaRPr>
        </a:p>
      </dgm:t>
    </dgm:pt>
    <dgm:pt modelId="{3E75C4D9-1707-4387-A2D2-913B2FB28D1A}">
      <dgm:prSet phldrT="[Texto]"/>
      <dgm:spPr/>
      <dgm:t>
        <a:bodyPr/>
        <a:lstStyle/>
        <a:p>
          <a:r>
            <a:rPr lang="es-ES" smtClean="0">
              <a:solidFill>
                <a:schemeClr val="tx1"/>
              </a:solidFill>
            </a:rPr>
            <a:t>No experimental </a:t>
          </a:r>
          <a:endParaRPr lang="es-MX" dirty="0">
            <a:solidFill>
              <a:schemeClr val="tx1"/>
            </a:solidFill>
          </a:endParaRPr>
        </a:p>
      </dgm:t>
    </dgm:pt>
    <dgm:pt modelId="{6F8807DD-F0B6-47AA-81C3-8AD3328F4A6C}" type="parTrans" cxnId="{743EF86A-E1F4-43F5-9675-54358AACD984}">
      <dgm:prSet/>
      <dgm:spPr/>
      <dgm:t>
        <a:bodyPr/>
        <a:lstStyle/>
        <a:p>
          <a:endParaRPr lang="es-MX">
            <a:solidFill>
              <a:schemeClr val="tx1"/>
            </a:solidFill>
          </a:endParaRPr>
        </a:p>
      </dgm:t>
    </dgm:pt>
    <dgm:pt modelId="{F9A5EBA4-4E2F-437A-A43F-B81AC97E7FAB}" type="sibTrans" cxnId="{743EF86A-E1F4-43F5-9675-54358AACD984}">
      <dgm:prSet/>
      <dgm:spPr/>
      <dgm:t>
        <a:bodyPr/>
        <a:lstStyle/>
        <a:p>
          <a:endParaRPr lang="es-MX">
            <a:solidFill>
              <a:schemeClr val="tx1"/>
            </a:solidFill>
          </a:endParaRPr>
        </a:p>
      </dgm:t>
    </dgm:pt>
    <dgm:pt modelId="{CA60500B-07AD-4BB2-8C17-5E5F7C18BE22}">
      <dgm:prSet phldrT="[Texto]"/>
      <dgm:spPr/>
      <dgm:t>
        <a:bodyPr/>
        <a:lstStyle/>
        <a:p>
          <a:r>
            <a:rPr lang="es-ES" smtClean="0">
              <a:solidFill>
                <a:schemeClr val="tx1"/>
              </a:solidFill>
            </a:rPr>
            <a:t>Por el alcance </a:t>
          </a:r>
          <a:endParaRPr lang="es-MX" dirty="0">
            <a:solidFill>
              <a:schemeClr val="tx1"/>
            </a:solidFill>
          </a:endParaRPr>
        </a:p>
      </dgm:t>
    </dgm:pt>
    <dgm:pt modelId="{C5B878EF-7521-4029-B936-9D6C19E6F46C}" type="parTrans" cxnId="{E7BB7B16-8169-464F-910E-CCAC9EE709E9}">
      <dgm:prSet/>
      <dgm:spPr/>
      <dgm:t>
        <a:bodyPr/>
        <a:lstStyle/>
        <a:p>
          <a:endParaRPr lang="es-MX">
            <a:solidFill>
              <a:schemeClr val="tx1"/>
            </a:solidFill>
          </a:endParaRPr>
        </a:p>
      </dgm:t>
    </dgm:pt>
    <dgm:pt modelId="{506A7C77-4C4B-4845-B11B-97243591A638}" type="sibTrans" cxnId="{E7BB7B16-8169-464F-910E-CCAC9EE709E9}">
      <dgm:prSet/>
      <dgm:spPr/>
      <dgm:t>
        <a:bodyPr/>
        <a:lstStyle/>
        <a:p>
          <a:endParaRPr lang="es-MX">
            <a:solidFill>
              <a:schemeClr val="tx1"/>
            </a:solidFill>
          </a:endParaRPr>
        </a:p>
      </dgm:t>
    </dgm:pt>
    <dgm:pt modelId="{B0F9714F-840C-4059-8F6D-9D588A17E680}">
      <dgm:prSet phldrT="[Texto]"/>
      <dgm:spPr/>
      <dgm:t>
        <a:bodyPr/>
        <a:lstStyle/>
        <a:p>
          <a:r>
            <a:rPr lang="es-ES" dirty="0" smtClean="0">
              <a:solidFill>
                <a:schemeClr val="tx1"/>
              </a:solidFill>
            </a:rPr>
            <a:t>Exploratorio </a:t>
          </a:r>
          <a:endParaRPr lang="es-MX" dirty="0">
            <a:solidFill>
              <a:schemeClr val="tx1"/>
            </a:solidFill>
          </a:endParaRPr>
        </a:p>
      </dgm:t>
    </dgm:pt>
    <dgm:pt modelId="{FBA28645-CCFA-447C-BB02-09822BCEFB08}" type="parTrans" cxnId="{9B0FB505-65FD-4F37-B358-C495CB89D114}">
      <dgm:prSet/>
      <dgm:spPr/>
      <dgm:t>
        <a:bodyPr/>
        <a:lstStyle/>
        <a:p>
          <a:endParaRPr lang="es-MX">
            <a:solidFill>
              <a:schemeClr val="tx1"/>
            </a:solidFill>
          </a:endParaRPr>
        </a:p>
      </dgm:t>
    </dgm:pt>
    <dgm:pt modelId="{FD03D62C-E219-4BE7-B4FA-C49DE124384F}" type="sibTrans" cxnId="{9B0FB505-65FD-4F37-B358-C495CB89D114}">
      <dgm:prSet/>
      <dgm:spPr/>
      <dgm:t>
        <a:bodyPr/>
        <a:lstStyle/>
        <a:p>
          <a:endParaRPr lang="es-MX">
            <a:solidFill>
              <a:schemeClr val="tx1"/>
            </a:solidFill>
          </a:endParaRPr>
        </a:p>
      </dgm:t>
    </dgm:pt>
    <dgm:pt modelId="{427B9605-8710-42E2-90DE-70E3B5394BC2}">
      <dgm:prSet phldrT="[Texto]"/>
      <dgm:spPr/>
      <dgm:t>
        <a:bodyPr/>
        <a:lstStyle/>
        <a:p>
          <a:r>
            <a:rPr lang="es-ES" i="1" dirty="0" smtClean="0">
              <a:solidFill>
                <a:schemeClr val="tx1"/>
              </a:solidFill>
              <a:effectLst>
                <a:glow rad="139700">
                  <a:schemeClr val="bg1">
                    <a:alpha val="40000"/>
                  </a:schemeClr>
                </a:glow>
              </a:effectLst>
              <a:latin typeface="Britannic Bold" panose="020B0903060703020204" pitchFamily="34" charset="0"/>
            </a:rPr>
            <a:t>Metodología</a:t>
          </a:r>
          <a:endParaRPr lang="es-MX" i="1" dirty="0">
            <a:solidFill>
              <a:schemeClr val="tx1"/>
            </a:solidFill>
            <a:effectLst>
              <a:glow rad="139700">
                <a:schemeClr val="bg1">
                  <a:alpha val="40000"/>
                </a:schemeClr>
              </a:glow>
            </a:effectLst>
            <a:latin typeface="Britannic Bold" panose="020B0903060703020204" pitchFamily="34" charset="0"/>
          </a:endParaRPr>
        </a:p>
      </dgm:t>
    </dgm:pt>
    <dgm:pt modelId="{31DAD0E9-BFF0-48FD-820C-1BE977B4D5B2}" type="parTrans" cxnId="{E040876E-0A90-405C-95D7-400BB4EB5835}">
      <dgm:prSet/>
      <dgm:spPr/>
      <dgm:t>
        <a:bodyPr/>
        <a:lstStyle/>
        <a:p>
          <a:endParaRPr lang="es-MX">
            <a:solidFill>
              <a:schemeClr val="tx1"/>
            </a:solidFill>
          </a:endParaRPr>
        </a:p>
      </dgm:t>
    </dgm:pt>
    <dgm:pt modelId="{BAF04AF7-29FA-48B1-AF8E-60023BC2F5C6}" type="sibTrans" cxnId="{E040876E-0A90-405C-95D7-400BB4EB5835}">
      <dgm:prSet/>
      <dgm:spPr/>
      <dgm:t>
        <a:bodyPr/>
        <a:lstStyle/>
        <a:p>
          <a:endParaRPr lang="es-MX">
            <a:solidFill>
              <a:schemeClr val="tx1"/>
            </a:solidFill>
          </a:endParaRPr>
        </a:p>
      </dgm:t>
    </dgm:pt>
    <dgm:pt modelId="{23E1E87D-1B02-4671-B191-01EACC772878}" type="pres">
      <dgm:prSet presAssocID="{F71DB65E-D73F-4BEE-8462-A3DFCBB3DF30}" presName="diagram" presStyleCnt="0">
        <dgm:presLayoutVars>
          <dgm:chPref val="1"/>
          <dgm:dir/>
          <dgm:animOne val="branch"/>
          <dgm:animLvl val="lvl"/>
          <dgm:resizeHandles val="exact"/>
        </dgm:presLayoutVars>
      </dgm:prSet>
      <dgm:spPr/>
    </dgm:pt>
    <dgm:pt modelId="{ED0E7DF7-404E-4C7B-ADF8-6C4A70944B2E}" type="pres">
      <dgm:prSet presAssocID="{427B9605-8710-42E2-90DE-70E3B5394BC2}" presName="root1" presStyleCnt="0"/>
      <dgm:spPr/>
    </dgm:pt>
    <dgm:pt modelId="{FC2D1492-E0B6-436E-BB60-2DECB506DFF5}" type="pres">
      <dgm:prSet presAssocID="{427B9605-8710-42E2-90DE-70E3B5394BC2}" presName="LevelOneTextNode" presStyleLbl="node0" presStyleIdx="0" presStyleCnt="1">
        <dgm:presLayoutVars>
          <dgm:chPref val="3"/>
        </dgm:presLayoutVars>
      </dgm:prSet>
      <dgm:spPr/>
      <dgm:t>
        <a:bodyPr/>
        <a:lstStyle/>
        <a:p>
          <a:endParaRPr lang="es-MX"/>
        </a:p>
      </dgm:t>
    </dgm:pt>
    <dgm:pt modelId="{880E6886-88FF-467C-B4CD-7361AA0A6511}" type="pres">
      <dgm:prSet presAssocID="{427B9605-8710-42E2-90DE-70E3B5394BC2}" presName="level2hierChild" presStyleCnt="0"/>
      <dgm:spPr/>
    </dgm:pt>
    <dgm:pt modelId="{F4BAC4CE-94C9-44CE-B479-DD5C361C241B}" type="pres">
      <dgm:prSet presAssocID="{2E65A1BE-E971-4C0C-A857-BD4BD44D21CF}" presName="conn2-1" presStyleLbl="parChTrans1D2" presStyleIdx="0" presStyleCnt="4"/>
      <dgm:spPr/>
      <dgm:t>
        <a:bodyPr/>
        <a:lstStyle/>
        <a:p>
          <a:endParaRPr lang="es-MX"/>
        </a:p>
      </dgm:t>
    </dgm:pt>
    <dgm:pt modelId="{0FFA0626-7F8E-4E65-B340-8F133B405EB3}" type="pres">
      <dgm:prSet presAssocID="{2E65A1BE-E971-4C0C-A857-BD4BD44D21CF}" presName="connTx" presStyleLbl="parChTrans1D2" presStyleIdx="0" presStyleCnt="4"/>
      <dgm:spPr/>
      <dgm:t>
        <a:bodyPr/>
        <a:lstStyle/>
        <a:p>
          <a:endParaRPr lang="es-MX"/>
        </a:p>
      </dgm:t>
    </dgm:pt>
    <dgm:pt modelId="{7E4A8A80-16D9-484C-98CF-49F5D06B30BA}" type="pres">
      <dgm:prSet presAssocID="{3CBB7F81-488C-4EDC-9E85-B9CE206EF70E}" presName="root2" presStyleCnt="0"/>
      <dgm:spPr/>
    </dgm:pt>
    <dgm:pt modelId="{3E5FB0A4-4FEF-4C88-8884-A84D38B56D6D}" type="pres">
      <dgm:prSet presAssocID="{3CBB7F81-488C-4EDC-9E85-B9CE206EF70E}" presName="LevelTwoTextNode" presStyleLbl="node2" presStyleIdx="0" presStyleCnt="4">
        <dgm:presLayoutVars>
          <dgm:chPref val="3"/>
        </dgm:presLayoutVars>
      </dgm:prSet>
      <dgm:spPr/>
      <dgm:t>
        <a:bodyPr/>
        <a:lstStyle/>
        <a:p>
          <a:endParaRPr lang="es-MX"/>
        </a:p>
      </dgm:t>
    </dgm:pt>
    <dgm:pt modelId="{F4D9F878-B520-4431-B39F-DA3C8AD6BE84}" type="pres">
      <dgm:prSet presAssocID="{3CBB7F81-488C-4EDC-9E85-B9CE206EF70E}" presName="level3hierChild" presStyleCnt="0"/>
      <dgm:spPr/>
    </dgm:pt>
    <dgm:pt modelId="{A2023041-5D61-4E05-B9D8-81A84C7D7077}" type="pres">
      <dgm:prSet presAssocID="{AD9375B1-F84D-4769-88BE-AA60CEB33725}" presName="conn2-1" presStyleLbl="parChTrans1D3" presStyleIdx="0" presStyleCnt="4"/>
      <dgm:spPr/>
      <dgm:t>
        <a:bodyPr/>
        <a:lstStyle/>
        <a:p>
          <a:endParaRPr lang="es-MX"/>
        </a:p>
      </dgm:t>
    </dgm:pt>
    <dgm:pt modelId="{ACA91B92-2A8A-4968-AFD0-62DEDF5EA193}" type="pres">
      <dgm:prSet presAssocID="{AD9375B1-F84D-4769-88BE-AA60CEB33725}" presName="connTx" presStyleLbl="parChTrans1D3" presStyleIdx="0" presStyleCnt="4"/>
      <dgm:spPr/>
      <dgm:t>
        <a:bodyPr/>
        <a:lstStyle/>
        <a:p>
          <a:endParaRPr lang="es-MX"/>
        </a:p>
      </dgm:t>
    </dgm:pt>
    <dgm:pt modelId="{E7DA8614-7602-437F-9E5A-76ECBE006D75}" type="pres">
      <dgm:prSet presAssocID="{E49543E5-6EEA-4A3C-AC76-C6D26DA210A0}" presName="root2" presStyleCnt="0"/>
      <dgm:spPr/>
    </dgm:pt>
    <dgm:pt modelId="{F1864474-47A7-403E-9944-C2AA20BB5624}" type="pres">
      <dgm:prSet presAssocID="{E49543E5-6EEA-4A3C-AC76-C6D26DA210A0}" presName="LevelTwoTextNode" presStyleLbl="node3" presStyleIdx="0" presStyleCnt="4">
        <dgm:presLayoutVars>
          <dgm:chPref val="3"/>
        </dgm:presLayoutVars>
      </dgm:prSet>
      <dgm:spPr/>
      <dgm:t>
        <a:bodyPr/>
        <a:lstStyle/>
        <a:p>
          <a:endParaRPr lang="es-MX"/>
        </a:p>
      </dgm:t>
    </dgm:pt>
    <dgm:pt modelId="{1A747EE5-CD07-412A-B98E-B17079245847}" type="pres">
      <dgm:prSet presAssocID="{E49543E5-6EEA-4A3C-AC76-C6D26DA210A0}" presName="level3hierChild" presStyleCnt="0"/>
      <dgm:spPr/>
    </dgm:pt>
    <dgm:pt modelId="{FFBDA4D3-A950-4FB1-89A3-764A21C11512}" type="pres">
      <dgm:prSet presAssocID="{3269513B-F272-4838-A104-F49D771DF9D3}" presName="conn2-1" presStyleLbl="parChTrans1D4" presStyleIdx="0" presStyleCnt="2"/>
      <dgm:spPr/>
      <dgm:t>
        <a:bodyPr/>
        <a:lstStyle/>
        <a:p>
          <a:endParaRPr lang="es-MX"/>
        </a:p>
      </dgm:t>
    </dgm:pt>
    <dgm:pt modelId="{7A977A8A-CB93-4A23-AC2E-9C9C619BB185}" type="pres">
      <dgm:prSet presAssocID="{3269513B-F272-4838-A104-F49D771DF9D3}" presName="connTx" presStyleLbl="parChTrans1D4" presStyleIdx="0" presStyleCnt="2"/>
      <dgm:spPr/>
      <dgm:t>
        <a:bodyPr/>
        <a:lstStyle/>
        <a:p>
          <a:endParaRPr lang="es-MX"/>
        </a:p>
      </dgm:t>
    </dgm:pt>
    <dgm:pt modelId="{D554AA40-EB69-46A1-91E7-A3C04F640DBF}" type="pres">
      <dgm:prSet presAssocID="{76EBA0E3-151E-4588-9901-490F3807A4E9}" presName="root2" presStyleCnt="0"/>
      <dgm:spPr/>
    </dgm:pt>
    <dgm:pt modelId="{FC14582A-6CFA-4C74-9900-5AD210CB6076}" type="pres">
      <dgm:prSet presAssocID="{76EBA0E3-151E-4588-9901-490F3807A4E9}" presName="LevelTwoTextNode" presStyleLbl="node4" presStyleIdx="0" presStyleCnt="2">
        <dgm:presLayoutVars>
          <dgm:chPref val="3"/>
        </dgm:presLayoutVars>
      </dgm:prSet>
      <dgm:spPr/>
      <dgm:t>
        <a:bodyPr/>
        <a:lstStyle/>
        <a:p>
          <a:endParaRPr lang="es-MX"/>
        </a:p>
      </dgm:t>
    </dgm:pt>
    <dgm:pt modelId="{DA5F8F11-1205-45F2-8996-8F28DB0EF5FE}" type="pres">
      <dgm:prSet presAssocID="{76EBA0E3-151E-4588-9901-490F3807A4E9}" presName="level3hierChild" presStyleCnt="0"/>
      <dgm:spPr/>
    </dgm:pt>
    <dgm:pt modelId="{63451450-5B46-4972-B0E0-7CD7D966CF94}" type="pres">
      <dgm:prSet presAssocID="{EA49CC87-0220-45D3-8382-2E9BF4180BA6}" presName="conn2-1" presStyleLbl="parChTrans1D4" presStyleIdx="1" presStyleCnt="2"/>
      <dgm:spPr/>
      <dgm:t>
        <a:bodyPr/>
        <a:lstStyle/>
        <a:p>
          <a:endParaRPr lang="es-MX"/>
        </a:p>
      </dgm:t>
    </dgm:pt>
    <dgm:pt modelId="{1C67D8BA-3237-4980-BF5E-9998604B26C4}" type="pres">
      <dgm:prSet presAssocID="{EA49CC87-0220-45D3-8382-2E9BF4180BA6}" presName="connTx" presStyleLbl="parChTrans1D4" presStyleIdx="1" presStyleCnt="2"/>
      <dgm:spPr/>
      <dgm:t>
        <a:bodyPr/>
        <a:lstStyle/>
        <a:p>
          <a:endParaRPr lang="es-MX"/>
        </a:p>
      </dgm:t>
    </dgm:pt>
    <dgm:pt modelId="{EC4A1CFA-4750-4766-878B-1381BE3CB0D9}" type="pres">
      <dgm:prSet presAssocID="{EA9CA03B-A854-4EB1-92B3-1BE1CEFFB117}" presName="root2" presStyleCnt="0"/>
      <dgm:spPr/>
    </dgm:pt>
    <dgm:pt modelId="{39AE9755-4C6B-4C33-9EA9-82DA808295A6}" type="pres">
      <dgm:prSet presAssocID="{EA9CA03B-A854-4EB1-92B3-1BE1CEFFB117}" presName="LevelTwoTextNode" presStyleLbl="node4" presStyleIdx="1" presStyleCnt="2">
        <dgm:presLayoutVars>
          <dgm:chPref val="3"/>
        </dgm:presLayoutVars>
      </dgm:prSet>
      <dgm:spPr/>
      <dgm:t>
        <a:bodyPr/>
        <a:lstStyle/>
        <a:p>
          <a:endParaRPr lang="es-MX"/>
        </a:p>
      </dgm:t>
    </dgm:pt>
    <dgm:pt modelId="{965ABE51-4635-45B3-B808-43D12E4A355E}" type="pres">
      <dgm:prSet presAssocID="{EA9CA03B-A854-4EB1-92B3-1BE1CEFFB117}" presName="level3hierChild" presStyleCnt="0"/>
      <dgm:spPr/>
    </dgm:pt>
    <dgm:pt modelId="{E6B6F9E6-A581-4A40-9E0E-179B5768B585}" type="pres">
      <dgm:prSet presAssocID="{61714AC2-1273-46F7-929D-0B1B0BF55063}" presName="conn2-1" presStyleLbl="parChTrans1D2" presStyleIdx="1" presStyleCnt="4"/>
      <dgm:spPr/>
      <dgm:t>
        <a:bodyPr/>
        <a:lstStyle/>
        <a:p>
          <a:endParaRPr lang="es-MX"/>
        </a:p>
      </dgm:t>
    </dgm:pt>
    <dgm:pt modelId="{BAA5438A-4093-4E82-9EFF-0BD8CC0E9A8D}" type="pres">
      <dgm:prSet presAssocID="{61714AC2-1273-46F7-929D-0B1B0BF55063}" presName="connTx" presStyleLbl="parChTrans1D2" presStyleIdx="1" presStyleCnt="4"/>
      <dgm:spPr/>
      <dgm:t>
        <a:bodyPr/>
        <a:lstStyle/>
        <a:p>
          <a:endParaRPr lang="es-MX"/>
        </a:p>
      </dgm:t>
    </dgm:pt>
    <dgm:pt modelId="{CD4342A5-DACB-4C6E-92E9-F384519F1B99}" type="pres">
      <dgm:prSet presAssocID="{AC381275-AB35-4857-9CD8-B08671B4BF0B}" presName="root2" presStyleCnt="0"/>
      <dgm:spPr/>
    </dgm:pt>
    <dgm:pt modelId="{CB7C207D-CD02-43B1-A2B0-837BF9B50E93}" type="pres">
      <dgm:prSet presAssocID="{AC381275-AB35-4857-9CD8-B08671B4BF0B}" presName="LevelTwoTextNode" presStyleLbl="node2" presStyleIdx="1" presStyleCnt="4">
        <dgm:presLayoutVars>
          <dgm:chPref val="3"/>
        </dgm:presLayoutVars>
      </dgm:prSet>
      <dgm:spPr/>
      <dgm:t>
        <a:bodyPr/>
        <a:lstStyle/>
        <a:p>
          <a:endParaRPr lang="es-MX"/>
        </a:p>
      </dgm:t>
    </dgm:pt>
    <dgm:pt modelId="{AEFFC4CA-371A-44CF-8003-AEC175CF323B}" type="pres">
      <dgm:prSet presAssocID="{AC381275-AB35-4857-9CD8-B08671B4BF0B}" presName="level3hierChild" presStyleCnt="0"/>
      <dgm:spPr/>
    </dgm:pt>
    <dgm:pt modelId="{00553B38-F8D1-4AC7-88A0-13DDEA4C5B1D}" type="pres">
      <dgm:prSet presAssocID="{EBFC2E5A-AEFF-4AE0-B9CA-23CE3AE634D1}" presName="conn2-1" presStyleLbl="parChTrans1D3" presStyleIdx="1" presStyleCnt="4"/>
      <dgm:spPr/>
      <dgm:t>
        <a:bodyPr/>
        <a:lstStyle/>
        <a:p>
          <a:endParaRPr lang="es-MX"/>
        </a:p>
      </dgm:t>
    </dgm:pt>
    <dgm:pt modelId="{BEFC8998-8743-445A-AEE8-0946A3C77090}" type="pres">
      <dgm:prSet presAssocID="{EBFC2E5A-AEFF-4AE0-B9CA-23CE3AE634D1}" presName="connTx" presStyleLbl="parChTrans1D3" presStyleIdx="1" presStyleCnt="4"/>
      <dgm:spPr/>
      <dgm:t>
        <a:bodyPr/>
        <a:lstStyle/>
        <a:p>
          <a:endParaRPr lang="es-MX"/>
        </a:p>
      </dgm:t>
    </dgm:pt>
    <dgm:pt modelId="{9AC5D79F-34B0-40FD-9E35-530108BDBECA}" type="pres">
      <dgm:prSet presAssocID="{51527FD6-63B3-4137-B54A-51B2515C83EA}" presName="root2" presStyleCnt="0"/>
      <dgm:spPr/>
    </dgm:pt>
    <dgm:pt modelId="{43957433-E3BC-4AFD-B1B7-979C291F89CF}" type="pres">
      <dgm:prSet presAssocID="{51527FD6-63B3-4137-B54A-51B2515C83EA}" presName="LevelTwoTextNode" presStyleLbl="node3" presStyleIdx="1" presStyleCnt="4">
        <dgm:presLayoutVars>
          <dgm:chPref val="3"/>
        </dgm:presLayoutVars>
      </dgm:prSet>
      <dgm:spPr/>
      <dgm:t>
        <a:bodyPr/>
        <a:lstStyle/>
        <a:p>
          <a:endParaRPr lang="es-MX"/>
        </a:p>
      </dgm:t>
    </dgm:pt>
    <dgm:pt modelId="{5B7CBA2D-5160-4A7C-ABCE-7186CB3C2A8D}" type="pres">
      <dgm:prSet presAssocID="{51527FD6-63B3-4137-B54A-51B2515C83EA}" presName="level3hierChild" presStyleCnt="0"/>
      <dgm:spPr/>
    </dgm:pt>
    <dgm:pt modelId="{9DB9F70F-6320-401F-9257-9ECA7921E16C}" type="pres">
      <dgm:prSet presAssocID="{534F274B-DBE8-4A42-B15B-D20211B559F9}" presName="conn2-1" presStyleLbl="parChTrans1D2" presStyleIdx="2" presStyleCnt="4"/>
      <dgm:spPr/>
      <dgm:t>
        <a:bodyPr/>
        <a:lstStyle/>
        <a:p>
          <a:endParaRPr lang="es-MX"/>
        </a:p>
      </dgm:t>
    </dgm:pt>
    <dgm:pt modelId="{C6B82F5F-F8E3-440E-9DEF-E3030D0886F2}" type="pres">
      <dgm:prSet presAssocID="{534F274B-DBE8-4A42-B15B-D20211B559F9}" presName="connTx" presStyleLbl="parChTrans1D2" presStyleIdx="2" presStyleCnt="4"/>
      <dgm:spPr/>
      <dgm:t>
        <a:bodyPr/>
        <a:lstStyle/>
        <a:p>
          <a:endParaRPr lang="es-MX"/>
        </a:p>
      </dgm:t>
    </dgm:pt>
    <dgm:pt modelId="{2EAC9A2E-B814-41D9-93BE-3D72800813B5}" type="pres">
      <dgm:prSet presAssocID="{D8069177-6355-4CBB-AA0A-B70B42DFDAA1}" presName="root2" presStyleCnt="0"/>
      <dgm:spPr/>
    </dgm:pt>
    <dgm:pt modelId="{D78EA3A6-6A98-4AEB-B5F5-688E363CE747}" type="pres">
      <dgm:prSet presAssocID="{D8069177-6355-4CBB-AA0A-B70B42DFDAA1}" presName="LevelTwoTextNode" presStyleLbl="node2" presStyleIdx="2" presStyleCnt="4">
        <dgm:presLayoutVars>
          <dgm:chPref val="3"/>
        </dgm:presLayoutVars>
      </dgm:prSet>
      <dgm:spPr/>
      <dgm:t>
        <a:bodyPr/>
        <a:lstStyle/>
        <a:p>
          <a:endParaRPr lang="es-MX"/>
        </a:p>
      </dgm:t>
    </dgm:pt>
    <dgm:pt modelId="{ECF983A5-8CF9-4A34-A5ED-06E6B420BED9}" type="pres">
      <dgm:prSet presAssocID="{D8069177-6355-4CBB-AA0A-B70B42DFDAA1}" presName="level3hierChild" presStyleCnt="0"/>
      <dgm:spPr/>
    </dgm:pt>
    <dgm:pt modelId="{FDCC7682-8705-4AF3-9768-B319D0006FC3}" type="pres">
      <dgm:prSet presAssocID="{6F8807DD-F0B6-47AA-81C3-8AD3328F4A6C}" presName="conn2-1" presStyleLbl="parChTrans1D3" presStyleIdx="2" presStyleCnt="4"/>
      <dgm:spPr/>
      <dgm:t>
        <a:bodyPr/>
        <a:lstStyle/>
        <a:p>
          <a:endParaRPr lang="es-MX"/>
        </a:p>
      </dgm:t>
    </dgm:pt>
    <dgm:pt modelId="{054FFCFD-6A0C-4FB9-AC67-609CF44DC875}" type="pres">
      <dgm:prSet presAssocID="{6F8807DD-F0B6-47AA-81C3-8AD3328F4A6C}" presName="connTx" presStyleLbl="parChTrans1D3" presStyleIdx="2" presStyleCnt="4"/>
      <dgm:spPr/>
      <dgm:t>
        <a:bodyPr/>
        <a:lstStyle/>
        <a:p>
          <a:endParaRPr lang="es-MX"/>
        </a:p>
      </dgm:t>
    </dgm:pt>
    <dgm:pt modelId="{A53D918C-C172-4E8C-B643-3C434D2F95D3}" type="pres">
      <dgm:prSet presAssocID="{3E75C4D9-1707-4387-A2D2-913B2FB28D1A}" presName="root2" presStyleCnt="0"/>
      <dgm:spPr/>
    </dgm:pt>
    <dgm:pt modelId="{FB912E1F-9525-419A-93C8-37D45224CDFE}" type="pres">
      <dgm:prSet presAssocID="{3E75C4D9-1707-4387-A2D2-913B2FB28D1A}" presName="LevelTwoTextNode" presStyleLbl="node3" presStyleIdx="2" presStyleCnt="4">
        <dgm:presLayoutVars>
          <dgm:chPref val="3"/>
        </dgm:presLayoutVars>
      </dgm:prSet>
      <dgm:spPr/>
      <dgm:t>
        <a:bodyPr/>
        <a:lstStyle/>
        <a:p>
          <a:endParaRPr lang="es-MX"/>
        </a:p>
      </dgm:t>
    </dgm:pt>
    <dgm:pt modelId="{07F10BE2-82E6-4CC6-AB7A-323D1E41FC31}" type="pres">
      <dgm:prSet presAssocID="{3E75C4D9-1707-4387-A2D2-913B2FB28D1A}" presName="level3hierChild" presStyleCnt="0"/>
      <dgm:spPr/>
    </dgm:pt>
    <dgm:pt modelId="{13A8B151-3363-4440-B69D-5213D64D5272}" type="pres">
      <dgm:prSet presAssocID="{C5B878EF-7521-4029-B936-9D6C19E6F46C}" presName="conn2-1" presStyleLbl="parChTrans1D2" presStyleIdx="3" presStyleCnt="4"/>
      <dgm:spPr/>
      <dgm:t>
        <a:bodyPr/>
        <a:lstStyle/>
        <a:p>
          <a:endParaRPr lang="es-MX"/>
        </a:p>
      </dgm:t>
    </dgm:pt>
    <dgm:pt modelId="{ADE8D827-BD34-4DAA-8783-DF46EF563CF7}" type="pres">
      <dgm:prSet presAssocID="{C5B878EF-7521-4029-B936-9D6C19E6F46C}" presName="connTx" presStyleLbl="parChTrans1D2" presStyleIdx="3" presStyleCnt="4"/>
      <dgm:spPr/>
      <dgm:t>
        <a:bodyPr/>
        <a:lstStyle/>
        <a:p>
          <a:endParaRPr lang="es-MX"/>
        </a:p>
      </dgm:t>
    </dgm:pt>
    <dgm:pt modelId="{3E10AE57-BD24-4F96-B32E-CDF314D5503E}" type="pres">
      <dgm:prSet presAssocID="{CA60500B-07AD-4BB2-8C17-5E5F7C18BE22}" presName="root2" presStyleCnt="0"/>
      <dgm:spPr/>
    </dgm:pt>
    <dgm:pt modelId="{3F66BE9A-3B01-402E-932B-F1A89DDD09A0}" type="pres">
      <dgm:prSet presAssocID="{CA60500B-07AD-4BB2-8C17-5E5F7C18BE22}" presName="LevelTwoTextNode" presStyleLbl="node2" presStyleIdx="3" presStyleCnt="4">
        <dgm:presLayoutVars>
          <dgm:chPref val="3"/>
        </dgm:presLayoutVars>
      </dgm:prSet>
      <dgm:spPr/>
      <dgm:t>
        <a:bodyPr/>
        <a:lstStyle/>
        <a:p>
          <a:endParaRPr lang="es-MX"/>
        </a:p>
      </dgm:t>
    </dgm:pt>
    <dgm:pt modelId="{6195528E-2B05-48E1-98A2-E43C1883B0DA}" type="pres">
      <dgm:prSet presAssocID="{CA60500B-07AD-4BB2-8C17-5E5F7C18BE22}" presName="level3hierChild" presStyleCnt="0"/>
      <dgm:spPr/>
    </dgm:pt>
    <dgm:pt modelId="{67301551-DA81-47CC-951F-CA64B15B0B33}" type="pres">
      <dgm:prSet presAssocID="{FBA28645-CCFA-447C-BB02-09822BCEFB08}" presName="conn2-1" presStyleLbl="parChTrans1D3" presStyleIdx="3" presStyleCnt="4"/>
      <dgm:spPr/>
      <dgm:t>
        <a:bodyPr/>
        <a:lstStyle/>
        <a:p>
          <a:endParaRPr lang="es-MX"/>
        </a:p>
      </dgm:t>
    </dgm:pt>
    <dgm:pt modelId="{27965979-F63C-46E9-A317-2059A66A1CFA}" type="pres">
      <dgm:prSet presAssocID="{FBA28645-CCFA-447C-BB02-09822BCEFB08}" presName="connTx" presStyleLbl="parChTrans1D3" presStyleIdx="3" presStyleCnt="4"/>
      <dgm:spPr/>
      <dgm:t>
        <a:bodyPr/>
        <a:lstStyle/>
        <a:p>
          <a:endParaRPr lang="es-MX"/>
        </a:p>
      </dgm:t>
    </dgm:pt>
    <dgm:pt modelId="{02F4A85D-997C-4852-A926-AB76FA441F06}" type="pres">
      <dgm:prSet presAssocID="{B0F9714F-840C-4059-8F6D-9D588A17E680}" presName="root2" presStyleCnt="0"/>
      <dgm:spPr/>
    </dgm:pt>
    <dgm:pt modelId="{5C6EFCC2-DC69-4D30-AD79-65832DFD9B61}" type="pres">
      <dgm:prSet presAssocID="{B0F9714F-840C-4059-8F6D-9D588A17E680}" presName="LevelTwoTextNode" presStyleLbl="node3" presStyleIdx="3" presStyleCnt="4">
        <dgm:presLayoutVars>
          <dgm:chPref val="3"/>
        </dgm:presLayoutVars>
      </dgm:prSet>
      <dgm:spPr/>
      <dgm:t>
        <a:bodyPr/>
        <a:lstStyle/>
        <a:p>
          <a:endParaRPr lang="es-MX"/>
        </a:p>
      </dgm:t>
    </dgm:pt>
    <dgm:pt modelId="{F060EFDB-5B52-432B-8F67-82400956DBE1}" type="pres">
      <dgm:prSet presAssocID="{B0F9714F-840C-4059-8F6D-9D588A17E680}" presName="level3hierChild" presStyleCnt="0"/>
      <dgm:spPr/>
    </dgm:pt>
  </dgm:ptLst>
  <dgm:cxnLst>
    <dgm:cxn modelId="{0872F8D3-A53E-4176-936F-FE8F07DF5675}" srcId="{E49543E5-6EEA-4A3C-AC76-C6D26DA210A0}" destId="{EA9CA03B-A854-4EB1-92B3-1BE1CEFFB117}" srcOrd="1" destOrd="0" parTransId="{EA49CC87-0220-45D3-8382-2E9BF4180BA6}" sibTransId="{E3B15CDE-DA4C-44CC-BC68-CE8ABC22C2B3}"/>
    <dgm:cxn modelId="{279D9F8E-6425-40FF-ACF9-169B8962BF77}" type="presOf" srcId="{B0F9714F-840C-4059-8F6D-9D588A17E680}" destId="{5C6EFCC2-DC69-4D30-AD79-65832DFD9B61}" srcOrd="0" destOrd="0" presId="urn:microsoft.com/office/officeart/2005/8/layout/hierarchy2"/>
    <dgm:cxn modelId="{383EA7FE-0D23-4D9B-B3BB-04282A40D981}" type="presOf" srcId="{3269513B-F272-4838-A104-F49D771DF9D3}" destId="{FFBDA4D3-A950-4FB1-89A3-764A21C11512}" srcOrd="0" destOrd="0" presId="urn:microsoft.com/office/officeart/2005/8/layout/hierarchy2"/>
    <dgm:cxn modelId="{4415B7E0-E1A2-4FDA-9286-B5E990625678}" type="presOf" srcId="{AD9375B1-F84D-4769-88BE-AA60CEB33725}" destId="{A2023041-5D61-4E05-B9D8-81A84C7D7077}" srcOrd="0" destOrd="0" presId="urn:microsoft.com/office/officeart/2005/8/layout/hierarchy2"/>
    <dgm:cxn modelId="{9B0FB505-65FD-4F37-B358-C495CB89D114}" srcId="{CA60500B-07AD-4BB2-8C17-5E5F7C18BE22}" destId="{B0F9714F-840C-4059-8F6D-9D588A17E680}" srcOrd="0" destOrd="0" parTransId="{FBA28645-CCFA-447C-BB02-09822BCEFB08}" sibTransId="{FD03D62C-E219-4BE7-B4FA-C49DE124384F}"/>
    <dgm:cxn modelId="{E5E02C59-0504-4B24-81EB-8E8B880B2BF4}" type="presOf" srcId="{51527FD6-63B3-4137-B54A-51B2515C83EA}" destId="{43957433-E3BC-4AFD-B1B7-979C291F89CF}" srcOrd="0" destOrd="0" presId="urn:microsoft.com/office/officeart/2005/8/layout/hierarchy2"/>
    <dgm:cxn modelId="{743EF86A-E1F4-43F5-9675-54358AACD984}" srcId="{D8069177-6355-4CBB-AA0A-B70B42DFDAA1}" destId="{3E75C4D9-1707-4387-A2D2-913B2FB28D1A}" srcOrd="0" destOrd="0" parTransId="{6F8807DD-F0B6-47AA-81C3-8AD3328F4A6C}" sibTransId="{F9A5EBA4-4E2F-437A-A43F-B81AC97E7FAB}"/>
    <dgm:cxn modelId="{8E5F3F5E-BBE0-432E-821A-4094D4044287}" type="presOf" srcId="{C5B878EF-7521-4029-B936-9D6C19E6F46C}" destId="{ADE8D827-BD34-4DAA-8783-DF46EF563CF7}" srcOrd="1" destOrd="0" presId="urn:microsoft.com/office/officeart/2005/8/layout/hierarchy2"/>
    <dgm:cxn modelId="{EC5954CB-3A1C-48BB-ABED-85C2F3FADF24}" type="presOf" srcId="{3CBB7F81-488C-4EDC-9E85-B9CE206EF70E}" destId="{3E5FB0A4-4FEF-4C88-8884-A84D38B56D6D}" srcOrd="0" destOrd="0" presId="urn:microsoft.com/office/officeart/2005/8/layout/hierarchy2"/>
    <dgm:cxn modelId="{911A161D-8ECE-45B5-B2EC-12D66A9EA3D4}" type="presOf" srcId="{534F274B-DBE8-4A42-B15B-D20211B559F9}" destId="{9DB9F70F-6320-401F-9257-9ECA7921E16C}" srcOrd="0" destOrd="0" presId="urn:microsoft.com/office/officeart/2005/8/layout/hierarchy2"/>
    <dgm:cxn modelId="{04B31EBE-3ED9-4CAC-9618-509B0E5E16BD}" type="presOf" srcId="{E49543E5-6EEA-4A3C-AC76-C6D26DA210A0}" destId="{F1864474-47A7-403E-9944-C2AA20BB5624}" srcOrd="0" destOrd="0" presId="urn:microsoft.com/office/officeart/2005/8/layout/hierarchy2"/>
    <dgm:cxn modelId="{58E40BCB-F811-4BEB-AD9E-4805F065C7BC}" type="presOf" srcId="{F71DB65E-D73F-4BEE-8462-A3DFCBB3DF30}" destId="{23E1E87D-1B02-4671-B191-01EACC772878}" srcOrd="0" destOrd="0" presId="urn:microsoft.com/office/officeart/2005/8/layout/hierarchy2"/>
    <dgm:cxn modelId="{E040876E-0A90-405C-95D7-400BB4EB5835}" srcId="{F71DB65E-D73F-4BEE-8462-A3DFCBB3DF30}" destId="{427B9605-8710-42E2-90DE-70E3B5394BC2}" srcOrd="0" destOrd="0" parTransId="{31DAD0E9-BFF0-48FD-820C-1BE977B4D5B2}" sibTransId="{BAF04AF7-29FA-48B1-AF8E-60023BC2F5C6}"/>
    <dgm:cxn modelId="{F1C1B878-8604-4F5B-9C73-555C2677E70C}" type="presOf" srcId="{EA49CC87-0220-45D3-8382-2E9BF4180BA6}" destId="{63451450-5B46-4972-B0E0-7CD7D966CF94}" srcOrd="0" destOrd="0" presId="urn:microsoft.com/office/officeart/2005/8/layout/hierarchy2"/>
    <dgm:cxn modelId="{384F8DA1-B9AF-4CA3-9C24-AA10A6610A10}" srcId="{427B9605-8710-42E2-90DE-70E3B5394BC2}" destId="{3CBB7F81-488C-4EDC-9E85-B9CE206EF70E}" srcOrd="0" destOrd="0" parTransId="{2E65A1BE-E971-4C0C-A857-BD4BD44D21CF}" sibTransId="{6F907225-01C9-4217-B02E-6AC3198CE58E}"/>
    <dgm:cxn modelId="{4EEB238B-1545-43D5-9893-268C218980A4}" type="presOf" srcId="{AD9375B1-F84D-4769-88BE-AA60CEB33725}" destId="{ACA91B92-2A8A-4968-AFD0-62DEDF5EA193}" srcOrd="1" destOrd="0" presId="urn:microsoft.com/office/officeart/2005/8/layout/hierarchy2"/>
    <dgm:cxn modelId="{EA616663-1766-4983-A5D9-C995C59BF9BB}" srcId="{427B9605-8710-42E2-90DE-70E3B5394BC2}" destId="{D8069177-6355-4CBB-AA0A-B70B42DFDAA1}" srcOrd="2" destOrd="0" parTransId="{534F274B-DBE8-4A42-B15B-D20211B559F9}" sibTransId="{E9EA16D1-F7A6-46AE-96E1-5C0702B3C9ED}"/>
    <dgm:cxn modelId="{E7BB7B16-8169-464F-910E-CCAC9EE709E9}" srcId="{427B9605-8710-42E2-90DE-70E3B5394BC2}" destId="{CA60500B-07AD-4BB2-8C17-5E5F7C18BE22}" srcOrd="3" destOrd="0" parTransId="{C5B878EF-7521-4029-B936-9D6C19E6F46C}" sibTransId="{506A7C77-4C4B-4845-B11B-97243591A638}"/>
    <dgm:cxn modelId="{2A2F3D20-1162-4F3B-A229-E93CFAC85CCD}" type="presOf" srcId="{61714AC2-1273-46F7-929D-0B1B0BF55063}" destId="{BAA5438A-4093-4E82-9EFF-0BD8CC0E9A8D}" srcOrd="1" destOrd="0" presId="urn:microsoft.com/office/officeart/2005/8/layout/hierarchy2"/>
    <dgm:cxn modelId="{C1C52C01-0C28-4062-94B7-FEEACD4B34F8}" srcId="{3CBB7F81-488C-4EDC-9E85-B9CE206EF70E}" destId="{E49543E5-6EEA-4A3C-AC76-C6D26DA210A0}" srcOrd="0" destOrd="0" parTransId="{AD9375B1-F84D-4769-88BE-AA60CEB33725}" sibTransId="{32E9C607-99A4-423E-ADFD-DB38BF03BF58}"/>
    <dgm:cxn modelId="{BC608FF6-38D9-48E1-A74A-68065075A991}" type="presOf" srcId="{EA9CA03B-A854-4EB1-92B3-1BE1CEFFB117}" destId="{39AE9755-4C6B-4C33-9EA9-82DA808295A6}" srcOrd="0" destOrd="0" presId="urn:microsoft.com/office/officeart/2005/8/layout/hierarchy2"/>
    <dgm:cxn modelId="{DD0703D4-BE10-41D6-88B4-F2167A23E217}" type="presOf" srcId="{FBA28645-CCFA-447C-BB02-09822BCEFB08}" destId="{67301551-DA81-47CC-951F-CA64B15B0B33}" srcOrd="0" destOrd="0" presId="urn:microsoft.com/office/officeart/2005/8/layout/hierarchy2"/>
    <dgm:cxn modelId="{4ED34E17-D30C-4AD8-8031-3B71435F6836}" type="presOf" srcId="{427B9605-8710-42E2-90DE-70E3B5394BC2}" destId="{FC2D1492-E0B6-436E-BB60-2DECB506DFF5}" srcOrd="0" destOrd="0" presId="urn:microsoft.com/office/officeart/2005/8/layout/hierarchy2"/>
    <dgm:cxn modelId="{5F4C4A96-F61B-49E2-B016-4F01CB4FF517}" type="presOf" srcId="{EBFC2E5A-AEFF-4AE0-B9CA-23CE3AE634D1}" destId="{00553B38-F8D1-4AC7-88A0-13DDEA4C5B1D}" srcOrd="0" destOrd="0" presId="urn:microsoft.com/office/officeart/2005/8/layout/hierarchy2"/>
    <dgm:cxn modelId="{487FF77E-7E61-4D85-8B6E-DB06269E0CD7}" type="presOf" srcId="{3E75C4D9-1707-4387-A2D2-913B2FB28D1A}" destId="{FB912E1F-9525-419A-93C8-37D45224CDFE}" srcOrd="0" destOrd="0" presId="urn:microsoft.com/office/officeart/2005/8/layout/hierarchy2"/>
    <dgm:cxn modelId="{A1478ED8-DB25-491E-8522-A1342312E345}" type="presOf" srcId="{534F274B-DBE8-4A42-B15B-D20211B559F9}" destId="{C6B82F5F-F8E3-440E-9DEF-E3030D0886F2}" srcOrd="1" destOrd="0" presId="urn:microsoft.com/office/officeart/2005/8/layout/hierarchy2"/>
    <dgm:cxn modelId="{2A3821DB-85ED-46E3-8852-FDE33EB674B1}" type="presOf" srcId="{76EBA0E3-151E-4588-9901-490F3807A4E9}" destId="{FC14582A-6CFA-4C74-9900-5AD210CB6076}" srcOrd="0" destOrd="0" presId="urn:microsoft.com/office/officeart/2005/8/layout/hierarchy2"/>
    <dgm:cxn modelId="{130E0BAC-5AB5-4DEE-8BB4-E1673EA17F96}" type="presOf" srcId="{AC381275-AB35-4857-9CD8-B08671B4BF0B}" destId="{CB7C207D-CD02-43B1-A2B0-837BF9B50E93}" srcOrd="0" destOrd="0" presId="urn:microsoft.com/office/officeart/2005/8/layout/hierarchy2"/>
    <dgm:cxn modelId="{13E3074B-DDD3-4613-9BD4-ABD9D3C29B6D}" type="presOf" srcId="{6F8807DD-F0B6-47AA-81C3-8AD3328F4A6C}" destId="{FDCC7682-8705-4AF3-9768-B319D0006FC3}" srcOrd="0" destOrd="0" presId="urn:microsoft.com/office/officeart/2005/8/layout/hierarchy2"/>
    <dgm:cxn modelId="{9C5FCBAD-F92D-479D-BA27-AF0FC5EC4F1D}" type="presOf" srcId="{2E65A1BE-E971-4C0C-A857-BD4BD44D21CF}" destId="{0FFA0626-7F8E-4E65-B340-8F133B405EB3}" srcOrd="1" destOrd="0" presId="urn:microsoft.com/office/officeart/2005/8/layout/hierarchy2"/>
    <dgm:cxn modelId="{44F53DB3-7241-469B-A5B9-C1010A203171}" type="presOf" srcId="{CA60500B-07AD-4BB2-8C17-5E5F7C18BE22}" destId="{3F66BE9A-3B01-402E-932B-F1A89DDD09A0}" srcOrd="0" destOrd="0" presId="urn:microsoft.com/office/officeart/2005/8/layout/hierarchy2"/>
    <dgm:cxn modelId="{229C96D5-2C59-4D61-BE1E-E3580A4BE9AE}" type="presOf" srcId="{C5B878EF-7521-4029-B936-9D6C19E6F46C}" destId="{13A8B151-3363-4440-B69D-5213D64D5272}" srcOrd="0" destOrd="0" presId="urn:microsoft.com/office/officeart/2005/8/layout/hierarchy2"/>
    <dgm:cxn modelId="{18234FC1-9DAA-4715-A2C4-19C11F3958FA}" type="presOf" srcId="{6F8807DD-F0B6-47AA-81C3-8AD3328F4A6C}" destId="{054FFCFD-6A0C-4FB9-AC67-609CF44DC875}" srcOrd="1" destOrd="0" presId="urn:microsoft.com/office/officeart/2005/8/layout/hierarchy2"/>
    <dgm:cxn modelId="{B5A59759-D30B-4BDE-9DBB-248D8B1FAAE7}" type="presOf" srcId="{3269513B-F272-4838-A104-F49D771DF9D3}" destId="{7A977A8A-CB93-4A23-AC2E-9C9C619BB185}" srcOrd="1" destOrd="0" presId="urn:microsoft.com/office/officeart/2005/8/layout/hierarchy2"/>
    <dgm:cxn modelId="{8A73D9CD-7488-42AD-BFCA-B58EBFE83E6C}" type="presOf" srcId="{D8069177-6355-4CBB-AA0A-B70B42DFDAA1}" destId="{D78EA3A6-6A98-4AEB-B5F5-688E363CE747}" srcOrd="0" destOrd="0" presId="urn:microsoft.com/office/officeart/2005/8/layout/hierarchy2"/>
    <dgm:cxn modelId="{C3538141-3824-4A9A-8F5E-FEB1D95A1ACF}" type="presOf" srcId="{2E65A1BE-E971-4C0C-A857-BD4BD44D21CF}" destId="{F4BAC4CE-94C9-44CE-B479-DD5C361C241B}" srcOrd="0" destOrd="0" presId="urn:microsoft.com/office/officeart/2005/8/layout/hierarchy2"/>
    <dgm:cxn modelId="{2A647354-25A7-4653-A0A8-5D4B4DD9C554}" srcId="{AC381275-AB35-4857-9CD8-B08671B4BF0B}" destId="{51527FD6-63B3-4137-B54A-51B2515C83EA}" srcOrd="0" destOrd="0" parTransId="{EBFC2E5A-AEFF-4AE0-B9CA-23CE3AE634D1}" sibTransId="{D59105E1-2B72-45AC-A3D4-36B32E72C74F}"/>
    <dgm:cxn modelId="{FDCBF493-438D-4B06-A3AD-990D6894190C}" type="presOf" srcId="{EA49CC87-0220-45D3-8382-2E9BF4180BA6}" destId="{1C67D8BA-3237-4980-BF5E-9998604B26C4}" srcOrd="1" destOrd="0" presId="urn:microsoft.com/office/officeart/2005/8/layout/hierarchy2"/>
    <dgm:cxn modelId="{310C1E75-EECA-45F9-86B7-ACA17ADB08A9}" type="presOf" srcId="{FBA28645-CCFA-447C-BB02-09822BCEFB08}" destId="{27965979-F63C-46E9-A317-2059A66A1CFA}" srcOrd="1" destOrd="0" presId="urn:microsoft.com/office/officeart/2005/8/layout/hierarchy2"/>
    <dgm:cxn modelId="{AC77CCF0-01BE-4B58-8E7C-A18573AAEAA4}" type="presOf" srcId="{61714AC2-1273-46F7-929D-0B1B0BF55063}" destId="{E6B6F9E6-A581-4A40-9E0E-179B5768B585}" srcOrd="0" destOrd="0" presId="urn:microsoft.com/office/officeart/2005/8/layout/hierarchy2"/>
    <dgm:cxn modelId="{D6F62198-ED5F-4F71-9B88-5B03976C0300}" srcId="{E49543E5-6EEA-4A3C-AC76-C6D26DA210A0}" destId="{76EBA0E3-151E-4588-9901-490F3807A4E9}" srcOrd="0" destOrd="0" parTransId="{3269513B-F272-4838-A104-F49D771DF9D3}" sibTransId="{D68B23AA-B60A-434D-BC6E-2A01E3E33679}"/>
    <dgm:cxn modelId="{B9699C40-C0E3-46EF-8F43-6E388FDCD344}" type="presOf" srcId="{EBFC2E5A-AEFF-4AE0-B9CA-23CE3AE634D1}" destId="{BEFC8998-8743-445A-AEE8-0946A3C77090}" srcOrd="1" destOrd="0" presId="urn:microsoft.com/office/officeart/2005/8/layout/hierarchy2"/>
    <dgm:cxn modelId="{E645FF50-0310-48A7-8A98-2DAAD745128D}" srcId="{427B9605-8710-42E2-90DE-70E3B5394BC2}" destId="{AC381275-AB35-4857-9CD8-B08671B4BF0B}" srcOrd="1" destOrd="0" parTransId="{61714AC2-1273-46F7-929D-0B1B0BF55063}" sibTransId="{A94AABD9-FCC6-41D3-B485-22EDBEA68141}"/>
    <dgm:cxn modelId="{FD34D2CD-76D2-4DC2-8C7D-8E4A2CBEC717}" type="presParOf" srcId="{23E1E87D-1B02-4671-B191-01EACC772878}" destId="{ED0E7DF7-404E-4C7B-ADF8-6C4A70944B2E}" srcOrd="0" destOrd="0" presId="urn:microsoft.com/office/officeart/2005/8/layout/hierarchy2"/>
    <dgm:cxn modelId="{8CF9B558-177C-45C8-AEB0-C713AE325747}" type="presParOf" srcId="{ED0E7DF7-404E-4C7B-ADF8-6C4A70944B2E}" destId="{FC2D1492-E0B6-436E-BB60-2DECB506DFF5}" srcOrd="0" destOrd="0" presId="urn:microsoft.com/office/officeart/2005/8/layout/hierarchy2"/>
    <dgm:cxn modelId="{3E3DF7A9-3634-4934-9C89-4C213EE85D3A}" type="presParOf" srcId="{ED0E7DF7-404E-4C7B-ADF8-6C4A70944B2E}" destId="{880E6886-88FF-467C-B4CD-7361AA0A6511}" srcOrd="1" destOrd="0" presId="urn:microsoft.com/office/officeart/2005/8/layout/hierarchy2"/>
    <dgm:cxn modelId="{B23A7551-4647-479F-84BD-39CE54632A45}" type="presParOf" srcId="{880E6886-88FF-467C-B4CD-7361AA0A6511}" destId="{F4BAC4CE-94C9-44CE-B479-DD5C361C241B}" srcOrd="0" destOrd="0" presId="urn:microsoft.com/office/officeart/2005/8/layout/hierarchy2"/>
    <dgm:cxn modelId="{8198DFA1-5385-405B-9BAB-9F335CFB27B1}" type="presParOf" srcId="{F4BAC4CE-94C9-44CE-B479-DD5C361C241B}" destId="{0FFA0626-7F8E-4E65-B340-8F133B405EB3}" srcOrd="0" destOrd="0" presId="urn:microsoft.com/office/officeart/2005/8/layout/hierarchy2"/>
    <dgm:cxn modelId="{BF6E51FC-05EC-4D17-9A05-4770119D8A52}" type="presParOf" srcId="{880E6886-88FF-467C-B4CD-7361AA0A6511}" destId="{7E4A8A80-16D9-484C-98CF-49F5D06B30BA}" srcOrd="1" destOrd="0" presId="urn:microsoft.com/office/officeart/2005/8/layout/hierarchy2"/>
    <dgm:cxn modelId="{208BAAEC-AD6E-492C-998B-C3CD9533FD12}" type="presParOf" srcId="{7E4A8A80-16D9-484C-98CF-49F5D06B30BA}" destId="{3E5FB0A4-4FEF-4C88-8884-A84D38B56D6D}" srcOrd="0" destOrd="0" presId="urn:microsoft.com/office/officeart/2005/8/layout/hierarchy2"/>
    <dgm:cxn modelId="{3A52BC90-2D76-4CE5-8334-EF4CA5425438}" type="presParOf" srcId="{7E4A8A80-16D9-484C-98CF-49F5D06B30BA}" destId="{F4D9F878-B520-4431-B39F-DA3C8AD6BE84}" srcOrd="1" destOrd="0" presId="urn:microsoft.com/office/officeart/2005/8/layout/hierarchy2"/>
    <dgm:cxn modelId="{5AA7EAAD-C412-486D-8C2D-72CE646A8241}" type="presParOf" srcId="{F4D9F878-B520-4431-B39F-DA3C8AD6BE84}" destId="{A2023041-5D61-4E05-B9D8-81A84C7D7077}" srcOrd="0" destOrd="0" presId="urn:microsoft.com/office/officeart/2005/8/layout/hierarchy2"/>
    <dgm:cxn modelId="{514BEDB0-164D-41B3-A443-92013EFD8049}" type="presParOf" srcId="{A2023041-5D61-4E05-B9D8-81A84C7D7077}" destId="{ACA91B92-2A8A-4968-AFD0-62DEDF5EA193}" srcOrd="0" destOrd="0" presId="urn:microsoft.com/office/officeart/2005/8/layout/hierarchy2"/>
    <dgm:cxn modelId="{2F22F018-9365-447C-BD4D-262227AEA110}" type="presParOf" srcId="{F4D9F878-B520-4431-B39F-DA3C8AD6BE84}" destId="{E7DA8614-7602-437F-9E5A-76ECBE006D75}" srcOrd="1" destOrd="0" presId="urn:microsoft.com/office/officeart/2005/8/layout/hierarchy2"/>
    <dgm:cxn modelId="{EBAA3B89-EF5F-432D-A9B8-45FDB205DA61}" type="presParOf" srcId="{E7DA8614-7602-437F-9E5A-76ECBE006D75}" destId="{F1864474-47A7-403E-9944-C2AA20BB5624}" srcOrd="0" destOrd="0" presId="urn:microsoft.com/office/officeart/2005/8/layout/hierarchy2"/>
    <dgm:cxn modelId="{C876F6CB-6E5E-4F33-A7C2-5E0FC4972A25}" type="presParOf" srcId="{E7DA8614-7602-437F-9E5A-76ECBE006D75}" destId="{1A747EE5-CD07-412A-B98E-B17079245847}" srcOrd="1" destOrd="0" presId="urn:microsoft.com/office/officeart/2005/8/layout/hierarchy2"/>
    <dgm:cxn modelId="{30795119-063E-44CC-9BCA-C7EF6826A439}" type="presParOf" srcId="{1A747EE5-CD07-412A-B98E-B17079245847}" destId="{FFBDA4D3-A950-4FB1-89A3-764A21C11512}" srcOrd="0" destOrd="0" presId="urn:microsoft.com/office/officeart/2005/8/layout/hierarchy2"/>
    <dgm:cxn modelId="{49D76D02-2737-45AA-83B6-AE8ABA208A9D}" type="presParOf" srcId="{FFBDA4D3-A950-4FB1-89A3-764A21C11512}" destId="{7A977A8A-CB93-4A23-AC2E-9C9C619BB185}" srcOrd="0" destOrd="0" presId="urn:microsoft.com/office/officeart/2005/8/layout/hierarchy2"/>
    <dgm:cxn modelId="{AB19B1DE-0212-409B-BB8A-299A21FC2289}" type="presParOf" srcId="{1A747EE5-CD07-412A-B98E-B17079245847}" destId="{D554AA40-EB69-46A1-91E7-A3C04F640DBF}" srcOrd="1" destOrd="0" presId="urn:microsoft.com/office/officeart/2005/8/layout/hierarchy2"/>
    <dgm:cxn modelId="{459A6A09-7537-4031-83ED-12F9A6593A50}" type="presParOf" srcId="{D554AA40-EB69-46A1-91E7-A3C04F640DBF}" destId="{FC14582A-6CFA-4C74-9900-5AD210CB6076}" srcOrd="0" destOrd="0" presId="urn:microsoft.com/office/officeart/2005/8/layout/hierarchy2"/>
    <dgm:cxn modelId="{EFA06FF1-0A64-41C5-AF0B-EABE35786F64}" type="presParOf" srcId="{D554AA40-EB69-46A1-91E7-A3C04F640DBF}" destId="{DA5F8F11-1205-45F2-8996-8F28DB0EF5FE}" srcOrd="1" destOrd="0" presId="urn:microsoft.com/office/officeart/2005/8/layout/hierarchy2"/>
    <dgm:cxn modelId="{A1454914-2A42-437D-BB93-4EE4E242126D}" type="presParOf" srcId="{1A747EE5-CD07-412A-B98E-B17079245847}" destId="{63451450-5B46-4972-B0E0-7CD7D966CF94}" srcOrd="2" destOrd="0" presId="urn:microsoft.com/office/officeart/2005/8/layout/hierarchy2"/>
    <dgm:cxn modelId="{2E5D585F-53DF-49DA-9695-E1D2ABD85130}" type="presParOf" srcId="{63451450-5B46-4972-B0E0-7CD7D966CF94}" destId="{1C67D8BA-3237-4980-BF5E-9998604B26C4}" srcOrd="0" destOrd="0" presId="urn:microsoft.com/office/officeart/2005/8/layout/hierarchy2"/>
    <dgm:cxn modelId="{36DE00B7-16A5-40B1-AB64-A382088F82F8}" type="presParOf" srcId="{1A747EE5-CD07-412A-B98E-B17079245847}" destId="{EC4A1CFA-4750-4766-878B-1381BE3CB0D9}" srcOrd="3" destOrd="0" presId="urn:microsoft.com/office/officeart/2005/8/layout/hierarchy2"/>
    <dgm:cxn modelId="{8106C79B-F90F-4B99-A97B-8582292E1FA9}" type="presParOf" srcId="{EC4A1CFA-4750-4766-878B-1381BE3CB0D9}" destId="{39AE9755-4C6B-4C33-9EA9-82DA808295A6}" srcOrd="0" destOrd="0" presId="urn:microsoft.com/office/officeart/2005/8/layout/hierarchy2"/>
    <dgm:cxn modelId="{5AC9751C-49F0-4D73-9DEA-603E399A1C1B}" type="presParOf" srcId="{EC4A1CFA-4750-4766-878B-1381BE3CB0D9}" destId="{965ABE51-4635-45B3-B808-43D12E4A355E}" srcOrd="1" destOrd="0" presId="urn:microsoft.com/office/officeart/2005/8/layout/hierarchy2"/>
    <dgm:cxn modelId="{7B3D42D4-8A08-4D82-ACCC-9006D393FCF4}" type="presParOf" srcId="{880E6886-88FF-467C-B4CD-7361AA0A6511}" destId="{E6B6F9E6-A581-4A40-9E0E-179B5768B585}" srcOrd="2" destOrd="0" presId="urn:microsoft.com/office/officeart/2005/8/layout/hierarchy2"/>
    <dgm:cxn modelId="{F9F9AA34-94C7-411B-B689-000C23B5B7ED}" type="presParOf" srcId="{E6B6F9E6-A581-4A40-9E0E-179B5768B585}" destId="{BAA5438A-4093-4E82-9EFF-0BD8CC0E9A8D}" srcOrd="0" destOrd="0" presId="urn:microsoft.com/office/officeart/2005/8/layout/hierarchy2"/>
    <dgm:cxn modelId="{DD08AD85-F3A5-422C-A915-26C05FFD8221}" type="presParOf" srcId="{880E6886-88FF-467C-B4CD-7361AA0A6511}" destId="{CD4342A5-DACB-4C6E-92E9-F384519F1B99}" srcOrd="3" destOrd="0" presId="urn:microsoft.com/office/officeart/2005/8/layout/hierarchy2"/>
    <dgm:cxn modelId="{2105F2C6-9976-48AC-B744-7A7A855A9191}" type="presParOf" srcId="{CD4342A5-DACB-4C6E-92E9-F384519F1B99}" destId="{CB7C207D-CD02-43B1-A2B0-837BF9B50E93}" srcOrd="0" destOrd="0" presId="urn:microsoft.com/office/officeart/2005/8/layout/hierarchy2"/>
    <dgm:cxn modelId="{A6C31355-5F36-4852-91DA-7731B0D9720E}" type="presParOf" srcId="{CD4342A5-DACB-4C6E-92E9-F384519F1B99}" destId="{AEFFC4CA-371A-44CF-8003-AEC175CF323B}" srcOrd="1" destOrd="0" presId="urn:microsoft.com/office/officeart/2005/8/layout/hierarchy2"/>
    <dgm:cxn modelId="{2B33D935-5049-4D6C-9D2C-F5AA02D1C34E}" type="presParOf" srcId="{AEFFC4CA-371A-44CF-8003-AEC175CF323B}" destId="{00553B38-F8D1-4AC7-88A0-13DDEA4C5B1D}" srcOrd="0" destOrd="0" presId="urn:microsoft.com/office/officeart/2005/8/layout/hierarchy2"/>
    <dgm:cxn modelId="{4F6CDCF3-11A3-4B37-9CC3-22A9E43685AD}" type="presParOf" srcId="{00553B38-F8D1-4AC7-88A0-13DDEA4C5B1D}" destId="{BEFC8998-8743-445A-AEE8-0946A3C77090}" srcOrd="0" destOrd="0" presId="urn:microsoft.com/office/officeart/2005/8/layout/hierarchy2"/>
    <dgm:cxn modelId="{206922A8-0061-4CB6-9129-C0B707E4DD00}" type="presParOf" srcId="{AEFFC4CA-371A-44CF-8003-AEC175CF323B}" destId="{9AC5D79F-34B0-40FD-9E35-530108BDBECA}" srcOrd="1" destOrd="0" presId="urn:microsoft.com/office/officeart/2005/8/layout/hierarchy2"/>
    <dgm:cxn modelId="{1BE05A42-2347-4E4E-A7E9-D298F3753757}" type="presParOf" srcId="{9AC5D79F-34B0-40FD-9E35-530108BDBECA}" destId="{43957433-E3BC-4AFD-B1B7-979C291F89CF}" srcOrd="0" destOrd="0" presId="urn:microsoft.com/office/officeart/2005/8/layout/hierarchy2"/>
    <dgm:cxn modelId="{8A313FF7-AC09-445F-9CA6-0FBE41B7DBD7}" type="presParOf" srcId="{9AC5D79F-34B0-40FD-9E35-530108BDBECA}" destId="{5B7CBA2D-5160-4A7C-ABCE-7186CB3C2A8D}" srcOrd="1" destOrd="0" presId="urn:microsoft.com/office/officeart/2005/8/layout/hierarchy2"/>
    <dgm:cxn modelId="{2FA4218E-FD36-478C-93DB-F1D2FC202DD0}" type="presParOf" srcId="{880E6886-88FF-467C-B4CD-7361AA0A6511}" destId="{9DB9F70F-6320-401F-9257-9ECA7921E16C}" srcOrd="4" destOrd="0" presId="urn:microsoft.com/office/officeart/2005/8/layout/hierarchy2"/>
    <dgm:cxn modelId="{3238EC6E-D42C-4728-B374-A48D6CB5ED66}" type="presParOf" srcId="{9DB9F70F-6320-401F-9257-9ECA7921E16C}" destId="{C6B82F5F-F8E3-440E-9DEF-E3030D0886F2}" srcOrd="0" destOrd="0" presId="urn:microsoft.com/office/officeart/2005/8/layout/hierarchy2"/>
    <dgm:cxn modelId="{09C0C6AF-1F8B-4F51-9A9F-0EE8D254562D}" type="presParOf" srcId="{880E6886-88FF-467C-B4CD-7361AA0A6511}" destId="{2EAC9A2E-B814-41D9-93BE-3D72800813B5}" srcOrd="5" destOrd="0" presId="urn:microsoft.com/office/officeart/2005/8/layout/hierarchy2"/>
    <dgm:cxn modelId="{673AFEA4-69DA-40E8-8703-52C23ADC37EE}" type="presParOf" srcId="{2EAC9A2E-B814-41D9-93BE-3D72800813B5}" destId="{D78EA3A6-6A98-4AEB-B5F5-688E363CE747}" srcOrd="0" destOrd="0" presId="urn:microsoft.com/office/officeart/2005/8/layout/hierarchy2"/>
    <dgm:cxn modelId="{AED68DF4-4933-425C-845A-E1FC1D71A932}" type="presParOf" srcId="{2EAC9A2E-B814-41D9-93BE-3D72800813B5}" destId="{ECF983A5-8CF9-4A34-A5ED-06E6B420BED9}" srcOrd="1" destOrd="0" presId="urn:microsoft.com/office/officeart/2005/8/layout/hierarchy2"/>
    <dgm:cxn modelId="{2D612E22-D79F-4277-AE51-F99CAF5B90EC}" type="presParOf" srcId="{ECF983A5-8CF9-4A34-A5ED-06E6B420BED9}" destId="{FDCC7682-8705-4AF3-9768-B319D0006FC3}" srcOrd="0" destOrd="0" presId="urn:microsoft.com/office/officeart/2005/8/layout/hierarchy2"/>
    <dgm:cxn modelId="{AC49D3A9-4965-4165-A8A8-992568AEC0EB}" type="presParOf" srcId="{FDCC7682-8705-4AF3-9768-B319D0006FC3}" destId="{054FFCFD-6A0C-4FB9-AC67-609CF44DC875}" srcOrd="0" destOrd="0" presId="urn:microsoft.com/office/officeart/2005/8/layout/hierarchy2"/>
    <dgm:cxn modelId="{F50E4229-FD76-43A5-AE43-A52C93CA503C}" type="presParOf" srcId="{ECF983A5-8CF9-4A34-A5ED-06E6B420BED9}" destId="{A53D918C-C172-4E8C-B643-3C434D2F95D3}" srcOrd="1" destOrd="0" presId="urn:microsoft.com/office/officeart/2005/8/layout/hierarchy2"/>
    <dgm:cxn modelId="{E37F7BB1-3ED3-4072-B3B0-0B0E6E7A273E}" type="presParOf" srcId="{A53D918C-C172-4E8C-B643-3C434D2F95D3}" destId="{FB912E1F-9525-419A-93C8-37D45224CDFE}" srcOrd="0" destOrd="0" presId="urn:microsoft.com/office/officeart/2005/8/layout/hierarchy2"/>
    <dgm:cxn modelId="{6D5D66D2-84E8-4416-A7BE-600985FB3AAD}" type="presParOf" srcId="{A53D918C-C172-4E8C-B643-3C434D2F95D3}" destId="{07F10BE2-82E6-4CC6-AB7A-323D1E41FC31}" srcOrd="1" destOrd="0" presId="urn:microsoft.com/office/officeart/2005/8/layout/hierarchy2"/>
    <dgm:cxn modelId="{F2638AC3-D3AD-40DF-B203-74CA23FD71DC}" type="presParOf" srcId="{880E6886-88FF-467C-B4CD-7361AA0A6511}" destId="{13A8B151-3363-4440-B69D-5213D64D5272}" srcOrd="6" destOrd="0" presId="urn:microsoft.com/office/officeart/2005/8/layout/hierarchy2"/>
    <dgm:cxn modelId="{9D02CEF0-8FA1-406A-BD30-71996FD26450}" type="presParOf" srcId="{13A8B151-3363-4440-B69D-5213D64D5272}" destId="{ADE8D827-BD34-4DAA-8783-DF46EF563CF7}" srcOrd="0" destOrd="0" presId="urn:microsoft.com/office/officeart/2005/8/layout/hierarchy2"/>
    <dgm:cxn modelId="{32BD7F7B-7895-4AC2-9CF0-97B56ABB3255}" type="presParOf" srcId="{880E6886-88FF-467C-B4CD-7361AA0A6511}" destId="{3E10AE57-BD24-4F96-B32E-CDF314D5503E}" srcOrd="7" destOrd="0" presId="urn:microsoft.com/office/officeart/2005/8/layout/hierarchy2"/>
    <dgm:cxn modelId="{F9ABCE05-8882-48FC-8DAB-C712E162AD97}" type="presParOf" srcId="{3E10AE57-BD24-4F96-B32E-CDF314D5503E}" destId="{3F66BE9A-3B01-402E-932B-F1A89DDD09A0}" srcOrd="0" destOrd="0" presId="urn:microsoft.com/office/officeart/2005/8/layout/hierarchy2"/>
    <dgm:cxn modelId="{3ECF4E3C-F387-4E77-8151-5D6D9EDD289B}" type="presParOf" srcId="{3E10AE57-BD24-4F96-B32E-CDF314D5503E}" destId="{6195528E-2B05-48E1-98A2-E43C1883B0DA}" srcOrd="1" destOrd="0" presId="urn:microsoft.com/office/officeart/2005/8/layout/hierarchy2"/>
    <dgm:cxn modelId="{27949E71-C3C1-493B-AEE2-03345BF81F59}" type="presParOf" srcId="{6195528E-2B05-48E1-98A2-E43C1883B0DA}" destId="{67301551-DA81-47CC-951F-CA64B15B0B33}" srcOrd="0" destOrd="0" presId="urn:microsoft.com/office/officeart/2005/8/layout/hierarchy2"/>
    <dgm:cxn modelId="{D440E88F-5273-4043-8ECB-F67FB53F249D}" type="presParOf" srcId="{67301551-DA81-47CC-951F-CA64B15B0B33}" destId="{27965979-F63C-46E9-A317-2059A66A1CFA}" srcOrd="0" destOrd="0" presId="urn:microsoft.com/office/officeart/2005/8/layout/hierarchy2"/>
    <dgm:cxn modelId="{0D269DA7-E3C1-4516-B6B7-8B2E288578A9}" type="presParOf" srcId="{6195528E-2B05-48E1-98A2-E43C1883B0DA}" destId="{02F4A85D-997C-4852-A926-AB76FA441F06}" srcOrd="1" destOrd="0" presId="urn:microsoft.com/office/officeart/2005/8/layout/hierarchy2"/>
    <dgm:cxn modelId="{7F315647-1566-4B5C-8094-1578FEB00DCE}" type="presParOf" srcId="{02F4A85D-997C-4852-A926-AB76FA441F06}" destId="{5C6EFCC2-DC69-4D30-AD79-65832DFD9B61}" srcOrd="0" destOrd="0" presId="urn:microsoft.com/office/officeart/2005/8/layout/hierarchy2"/>
    <dgm:cxn modelId="{85F1A321-412D-46A2-947A-FEE3D777E196}" type="presParOf" srcId="{02F4A85D-997C-4852-A926-AB76FA441F06}" destId="{F060EFDB-5B52-432B-8F67-82400956DBE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D334B8-56A9-451D-AB1E-5FDEB0A62110}" type="doc">
      <dgm:prSet loTypeId="urn:microsoft.com/office/officeart/2005/8/layout/balance1" loCatId="relationship" qsTypeId="urn:microsoft.com/office/officeart/2005/8/quickstyle/simple1" qsCatId="simple" csTypeId="urn:microsoft.com/office/officeart/2005/8/colors/accent1_4" csCatId="accent1" phldr="1"/>
      <dgm:spPr/>
      <dgm:t>
        <a:bodyPr/>
        <a:lstStyle/>
        <a:p>
          <a:endParaRPr lang="es-MX"/>
        </a:p>
      </dgm:t>
    </dgm:pt>
    <dgm:pt modelId="{47E7FC27-C77C-4A0B-AE1E-19D40352E549}">
      <dgm:prSet phldrT="[Texto]"/>
      <dgm:spPr/>
      <dgm:t>
        <a:bodyPr/>
        <a:lstStyle/>
        <a:p>
          <a:r>
            <a:rPr lang="es-EC" smtClean="0">
              <a:solidFill>
                <a:schemeClr val="tx1"/>
              </a:solidFill>
            </a:rPr>
            <a:t>Acuerdo Comercial Multipartes Ecuador-Unión Europea</a:t>
          </a:r>
          <a:endParaRPr lang="es-MX" dirty="0">
            <a:solidFill>
              <a:schemeClr val="tx1"/>
            </a:solidFill>
          </a:endParaRPr>
        </a:p>
      </dgm:t>
    </dgm:pt>
    <dgm:pt modelId="{2878135A-E08C-4A4A-875F-E0D2966BEA3D}" type="parTrans" cxnId="{0BFADAA2-30F4-4672-BCEB-8B08D90A04D2}">
      <dgm:prSet/>
      <dgm:spPr/>
      <dgm:t>
        <a:bodyPr/>
        <a:lstStyle/>
        <a:p>
          <a:endParaRPr lang="es-MX">
            <a:solidFill>
              <a:schemeClr val="tx1"/>
            </a:solidFill>
          </a:endParaRPr>
        </a:p>
      </dgm:t>
    </dgm:pt>
    <dgm:pt modelId="{B67F3304-F1EA-470E-99F7-8AB7590FEF3E}" type="sibTrans" cxnId="{0BFADAA2-30F4-4672-BCEB-8B08D90A04D2}">
      <dgm:prSet/>
      <dgm:spPr/>
      <dgm:t>
        <a:bodyPr/>
        <a:lstStyle/>
        <a:p>
          <a:endParaRPr lang="es-MX">
            <a:solidFill>
              <a:schemeClr val="tx1"/>
            </a:solidFill>
          </a:endParaRPr>
        </a:p>
      </dgm:t>
    </dgm:pt>
    <dgm:pt modelId="{552C8E02-B55F-4292-ACFB-361EC716D791}">
      <dgm:prSet phldrT="[Texto]"/>
      <dgm:spPr/>
      <dgm:t>
        <a:bodyPr/>
        <a:lstStyle/>
        <a:p>
          <a:r>
            <a:rPr lang="es-EC" b="1" smtClean="0">
              <a:solidFill>
                <a:schemeClr val="tx1"/>
              </a:solidFill>
            </a:rPr>
            <a:t>Exportaciones </a:t>
          </a:r>
          <a:endParaRPr lang="es-MX" dirty="0">
            <a:solidFill>
              <a:schemeClr val="tx1"/>
            </a:solidFill>
          </a:endParaRPr>
        </a:p>
      </dgm:t>
    </dgm:pt>
    <dgm:pt modelId="{C0C48D70-8357-46C6-AE01-C6408DB733B8}" type="sibTrans" cxnId="{2C5546F7-D29E-4A77-B187-70F215259EDE}">
      <dgm:prSet/>
      <dgm:spPr/>
      <dgm:t>
        <a:bodyPr/>
        <a:lstStyle/>
        <a:p>
          <a:endParaRPr lang="es-MX">
            <a:solidFill>
              <a:schemeClr val="tx1"/>
            </a:solidFill>
          </a:endParaRPr>
        </a:p>
      </dgm:t>
    </dgm:pt>
    <dgm:pt modelId="{0319F5F1-0860-4F8F-AB77-E3CEFE165A37}" type="parTrans" cxnId="{2C5546F7-D29E-4A77-B187-70F215259EDE}">
      <dgm:prSet/>
      <dgm:spPr/>
      <dgm:t>
        <a:bodyPr/>
        <a:lstStyle/>
        <a:p>
          <a:endParaRPr lang="es-MX">
            <a:solidFill>
              <a:schemeClr val="tx1"/>
            </a:solidFill>
          </a:endParaRPr>
        </a:p>
      </dgm:t>
    </dgm:pt>
    <dgm:pt modelId="{F928E745-7DD0-4444-BBDF-7F7AA84D777E}">
      <dgm:prSet phldrT="[Texto]"/>
      <dgm:spPr/>
      <dgm:t>
        <a:bodyPr/>
        <a:lstStyle/>
        <a:p>
          <a:r>
            <a:rPr lang="es-ES" i="1" dirty="0" smtClean="0">
              <a:solidFill>
                <a:schemeClr val="tx1"/>
              </a:solidFill>
            </a:rPr>
            <a:t>Dependientes</a:t>
          </a:r>
          <a:endParaRPr lang="es-MX" i="1" dirty="0">
            <a:solidFill>
              <a:schemeClr val="tx1"/>
            </a:solidFill>
          </a:endParaRPr>
        </a:p>
      </dgm:t>
    </dgm:pt>
    <dgm:pt modelId="{C14C16A2-6BB9-418D-A73B-19CE477E0C6F}" type="sibTrans" cxnId="{803959B5-6971-452D-A660-67B417A9DA15}">
      <dgm:prSet/>
      <dgm:spPr/>
      <dgm:t>
        <a:bodyPr/>
        <a:lstStyle/>
        <a:p>
          <a:endParaRPr lang="es-MX">
            <a:solidFill>
              <a:schemeClr val="tx1"/>
            </a:solidFill>
          </a:endParaRPr>
        </a:p>
      </dgm:t>
    </dgm:pt>
    <dgm:pt modelId="{A90FA1B0-EEF5-452B-B1C6-F92490B52EB0}" type="parTrans" cxnId="{803959B5-6971-452D-A660-67B417A9DA15}">
      <dgm:prSet/>
      <dgm:spPr/>
      <dgm:t>
        <a:bodyPr/>
        <a:lstStyle/>
        <a:p>
          <a:endParaRPr lang="es-MX">
            <a:solidFill>
              <a:schemeClr val="tx1"/>
            </a:solidFill>
          </a:endParaRPr>
        </a:p>
      </dgm:t>
    </dgm:pt>
    <dgm:pt modelId="{741DF23D-575D-4877-B7F4-C2327DAD6BCA}">
      <dgm:prSet phldrT="[Texto]"/>
      <dgm:spPr/>
      <dgm:t>
        <a:bodyPr/>
        <a:lstStyle/>
        <a:p>
          <a:r>
            <a:rPr lang="es-ES" i="1" dirty="0" smtClean="0">
              <a:solidFill>
                <a:schemeClr val="tx1"/>
              </a:solidFill>
            </a:rPr>
            <a:t>Independiente </a:t>
          </a:r>
          <a:endParaRPr lang="es-MX" i="1" dirty="0">
            <a:solidFill>
              <a:schemeClr val="tx1"/>
            </a:solidFill>
          </a:endParaRPr>
        </a:p>
      </dgm:t>
    </dgm:pt>
    <dgm:pt modelId="{8B3EEB0B-25E4-4FF6-9F95-7A23C75B8E65}" type="sibTrans" cxnId="{A3FA33D1-DFC8-44F4-BF96-A4DC9CCFD4E0}">
      <dgm:prSet/>
      <dgm:spPr/>
      <dgm:t>
        <a:bodyPr/>
        <a:lstStyle/>
        <a:p>
          <a:endParaRPr lang="es-MX">
            <a:solidFill>
              <a:schemeClr val="tx1"/>
            </a:solidFill>
          </a:endParaRPr>
        </a:p>
      </dgm:t>
    </dgm:pt>
    <dgm:pt modelId="{67ACE8C6-32FD-4C3F-8FE6-5A45CD08CCE7}" type="parTrans" cxnId="{A3FA33D1-DFC8-44F4-BF96-A4DC9CCFD4E0}">
      <dgm:prSet/>
      <dgm:spPr/>
      <dgm:t>
        <a:bodyPr/>
        <a:lstStyle/>
        <a:p>
          <a:endParaRPr lang="es-MX">
            <a:solidFill>
              <a:schemeClr val="tx1"/>
            </a:solidFill>
          </a:endParaRPr>
        </a:p>
      </dgm:t>
    </dgm:pt>
    <dgm:pt modelId="{16787206-FA71-42B7-BC42-882B3A384AD9}">
      <dgm:prSet/>
      <dgm:spPr/>
      <dgm:t>
        <a:bodyPr/>
        <a:lstStyle/>
        <a:p>
          <a:r>
            <a:rPr lang="es-EC" b="1" smtClean="0">
              <a:solidFill>
                <a:schemeClr val="tx1"/>
              </a:solidFill>
            </a:rPr>
            <a:t>Importaciones</a:t>
          </a:r>
          <a:endParaRPr lang="es-MX" dirty="0">
            <a:solidFill>
              <a:schemeClr val="tx1"/>
            </a:solidFill>
          </a:endParaRPr>
        </a:p>
      </dgm:t>
    </dgm:pt>
    <dgm:pt modelId="{51931531-FF35-400F-A534-2D544510778F}" type="parTrans" cxnId="{787003C9-724A-43D4-8558-A15429F3ECE0}">
      <dgm:prSet/>
      <dgm:spPr/>
      <dgm:t>
        <a:bodyPr/>
        <a:lstStyle/>
        <a:p>
          <a:endParaRPr lang="es-MX">
            <a:solidFill>
              <a:schemeClr val="tx1"/>
            </a:solidFill>
          </a:endParaRPr>
        </a:p>
      </dgm:t>
    </dgm:pt>
    <dgm:pt modelId="{32B7FED5-4834-4A9B-8F57-35DEB04FC8EE}" type="sibTrans" cxnId="{787003C9-724A-43D4-8558-A15429F3ECE0}">
      <dgm:prSet/>
      <dgm:spPr/>
      <dgm:t>
        <a:bodyPr/>
        <a:lstStyle/>
        <a:p>
          <a:endParaRPr lang="es-MX">
            <a:solidFill>
              <a:schemeClr val="tx1"/>
            </a:solidFill>
          </a:endParaRPr>
        </a:p>
      </dgm:t>
    </dgm:pt>
    <dgm:pt modelId="{6DA54861-F54B-41F7-BE51-25D509B852F0}">
      <dgm:prSet/>
      <dgm:spPr/>
      <dgm:t>
        <a:bodyPr/>
        <a:lstStyle/>
        <a:p>
          <a:r>
            <a:rPr lang="es-EC" b="1" dirty="0" smtClean="0">
              <a:solidFill>
                <a:schemeClr val="tx1"/>
              </a:solidFill>
            </a:rPr>
            <a:t>Desgravación arancelaria</a:t>
          </a:r>
          <a:endParaRPr lang="es-MX" dirty="0">
            <a:solidFill>
              <a:schemeClr val="tx1"/>
            </a:solidFill>
          </a:endParaRPr>
        </a:p>
      </dgm:t>
    </dgm:pt>
    <dgm:pt modelId="{19976C57-7809-4E9D-A03A-6000F676871D}" type="parTrans" cxnId="{80DD1DF3-FD90-42AD-9F40-9592A1A446A1}">
      <dgm:prSet/>
      <dgm:spPr/>
      <dgm:t>
        <a:bodyPr/>
        <a:lstStyle/>
        <a:p>
          <a:endParaRPr lang="es-MX">
            <a:solidFill>
              <a:schemeClr val="tx1"/>
            </a:solidFill>
          </a:endParaRPr>
        </a:p>
      </dgm:t>
    </dgm:pt>
    <dgm:pt modelId="{971430EF-A54D-46E7-BD0A-1F8E60B8CB86}" type="sibTrans" cxnId="{80DD1DF3-FD90-42AD-9F40-9592A1A446A1}">
      <dgm:prSet/>
      <dgm:spPr/>
      <dgm:t>
        <a:bodyPr/>
        <a:lstStyle/>
        <a:p>
          <a:endParaRPr lang="es-MX">
            <a:solidFill>
              <a:schemeClr val="tx1"/>
            </a:solidFill>
          </a:endParaRPr>
        </a:p>
      </dgm:t>
    </dgm:pt>
    <dgm:pt modelId="{918FD648-3D25-4B3E-B22D-3C0F00263FB3}" type="pres">
      <dgm:prSet presAssocID="{89D334B8-56A9-451D-AB1E-5FDEB0A62110}" presName="outerComposite" presStyleCnt="0">
        <dgm:presLayoutVars>
          <dgm:chMax val="2"/>
          <dgm:animLvl val="lvl"/>
          <dgm:resizeHandles val="exact"/>
        </dgm:presLayoutVars>
      </dgm:prSet>
      <dgm:spPr/>
      <dgm:t>
        <a:bodyPr/>
        <a:lstStyle/>
        <a:p>
          <a:endParaRPr lang="es-MX"/>
        </a:p>
      </dgm:t>
    </dgm:pt>
    <dgm:pt modelId="{1FA31B14-08CC-4852-BF22-C3AF5F4BF81C}" type="pres">
      <dgm:prSet presAssocID="{89D334B8-56A9-451D-AB1E-5FDEB0A62110}" presName="dummyMaxCanvas" presStyleCnt="0"/>
      <dgm:spPr/>
    </dgm:pt>
    <dgm:pt modelId="{AEBCE6FE-FA74-4C3D-8F08-92AD2209F0DB}" type="pres">
      <dgm:prSet presAssocID="{89D334B8-56A9-451D-AB1E-5FDEB0A62110}" presName="parentComposite" presStyleCnt="0"/>
      <dgm:spPr/>
    </dgm:pt>
    <dgm:pt modelId="{CE637147-BC9F-41DE-96C4-EABD5BE97AD9}" type="pres">
      <dgm:prSet presAssocID="{89D334B8-56A9-451D-AB1E-5FDEB0A62110}" presName="parent1" presStyleLbl="alignAccFollowNode1" presStyleIdx="0" presStyleCnt="4">
        <dgm:presLayoutVars>
          <dgm:chMax val="4"/>
        </dgm:presLayoutVars>
      </dgm:prSet>
      <dgm:spPr/>
      <dgm:t>
        <a:bodyPr/>
        <a:lstStyle/>
        <a:p>
          <a:endParaRPr lang="es-MX"/>
        </a:p>
      </dgm:t>
    </dgm:pt>
    <dgm:pt modelId="{B639C404-526E-4930-9812-B30A56AFA817}" type="pres">
      <dgm:prSet presAssocID="{89D334B8-56A9-451D-AB1E-5FDEB0A62110}" presName="parent2" presStyleLbl="alignAccFollowNode1" presStyleIdx="1" presStyleCnt="4">
        <dgm:presLayoutVars>
          <dgm:chMax val="4"/>
        </dgm:presLayoutVars>
      </dgm:prSet>
      <dgm:spPr/>
      <dgm:t>
        <a:bodyPr/>
        <a:lstStyle/>
        <a:p>
          <a:endParaRPr lang="es-MX"/>
        </a:p>
      </dgm:t>
    </dgm:pt>
    <dgm:pt modelId="{120C9386-DD28-4BE0-A951-28854C0BBB35}" type="pres">
      <dgm:prSet presAssocID="{89D334B8-56A9-451D-AB1E-5FDEB0A62110}" presName="childrenComposite" presStyleCnt="0"/>
      <dgm:spPr/>
    </dgm:pt>
    <dgm:pt modelId="{FDAC0D77-E1F4-4BAA-B076-7D3B98DCE9C5}" type="pres">
      <dgm:prSet presAssocID="{89D334B8-56A9-451D-AB1E-5FDEB0A62110}" presName="dummyMaxCanvas_ChildArea" presStyleCnt="0"/>
      <dgm:spPr/>
    </dgm:pt>
    <dgm:pt modelId="{226DC4D3-77F3-4A90-81BE-8149FB33D672}" type="pres">
      <dgm:prSet presAssocID="{89D334B8-56A9-451D-AB1E-5FDEB0A62110}" presName="fulcrum" presStyleLbl="alignAccFollowNode1" presStyleIdx="2" presStyleCnt="4"/>
      <dgm:spPr>
        <a:solidFill>
          <a:srgbClr val="92D050">
            <a:alpha val="90000"/>
          </a:srgbClr>
        </a:solidFill>
      </dgm:spPr>
      <dgm:t>
        <a:bodyPr/>
        <a:lstStyle/>
        <a:p>
          <a:endParaRPr lang="es-MX"/>
        </a:p>
      </dgm:t>
    </dgm:pt>
    <dgm:pt modelId="{1784F0A8-D409-4265-8943-5F60A3B5CDDC}" type="pres">
      <dgm:prSet presAssocID="{89D334B8-56A9-451D-AB1E-5FDEB0A62110}" presName="balance_13" presStyleLbl="alignAccFollowNode1" presStyleIdx="3" presStyleCnt="4">
        <dgm:presLayoutVars>
          <dgm:bulletEnabled val="1"/>
        </dgm:presLayoutVars>
      </dgm:prSet>
      <dgm:spPr>
        <a:solidFill>
          <a:srgbClr val="92D050">
            <a:alpha val="90000"/>
          </a:srgbClr>
        </a:solidFill>
      </dgm:spPr>
      <dgm:t>
        <a:bodyPr/>
        <a:lstStyle/>
        <a:p>
          <a:endParaRPr lang="es-MX"/>
        </a:p>
      </dgm:t>
    </dgm:pt>
    <dgm:pt modelId="{DF51C6EA-F32E-48B4-A1B8-D25092962DB3}" type="pres">
      <dgm:prSet presAssocID="{89D334B8-56A9-451D-AB1E-5FDEB0A62110}" presName="right_13_1" presStyleLbl="node1" presStyleIdx="0" presStyleCnt="4">
        <dgm:presLayoutVars>
          <dgm:bulletEnabled val="1"/>
        </dgm:presLayoutVars>
      </dgm:prSet>
      <dgm:spPr/>
      <dgm:t>
        <a:bodyPr/>
        <a:lstStyle/>
        <a:p>
          <a:endParaRPr lang="es-MX"/>
        </a:p>
      </dgm:t>
    </dgm:pt>
    <dgm:pt modelId="{08D47E65-405A-4469-A664-76BE5180CBBA}" type="pres">
      <dgm:prSet presAssocID="{89D334B8-56A9-451D-AB1E-5FDEB0A62110}" presName="right_13_2" presStyleLbl="node1" presStyleIdx="1" presStyleCnt="4">
        <dgm:presLayoutVars>
          <dgm:bulletEnabled val="1"/>
        </dgm:presLayoutVars>
      </dgm:prSet>
      <dgm:spPr/>
      <dgm:t>
        <a:bodyPr/>
        <a:lstStyle/>
        <a:p>
          <a:endParaRPr lang="es-MX"/>
        </a:p>
      </dgm:t>
    </dgm:pt>
    <dgm:pt modelId="{B66F739F-4011-4943-B4BF-C592C9D39880}" type="pres">
      <dgm:prSet presAssocID="{89D334B8-56A9-451D-AB1E-5FDEB0A62110}" presName="right_13_3" presStyleLbl="node1" presStyleIdx="2" presStyleCnt="4">
        <dgm:presLayoutVars>
          <dgm:bulletEnabled val="1"/>
        </dgm:presLayoutVars>
      </dgm:prSet>
      <dgm:spPr/>
      <dgm:t>
        <a:bodyPr/>
        <a:lstStyle/>
        <a:p>
          <a:endParaRPr lang="es-MX"/>
        </a:p>
      </dgm:t>
    </dgm:pt>
    <dgm:pt modelId="{0719F595-C2B9-4650-A787-A14532B1F040}" type="pres">
      <dgm:prSet presAssocID="{89D334B8-56A9-451D-AB1E-5FDEB0A62110}" presName="left_13_1" presStyleLbl="node1" presStyleIdx="3" presStyleCnt="4">
        <dgm:presLayoutVars>
          <dgm:bulletEnabled val="1"/>
        </dgm:presLayoutVars>
      </dgm:prSet>
      <dgm:spPr/>
      <dgm:t>
        <a:bodyPr/>
        <a:lstStyle/>
        <a:p>
          <a:endParaRPr lang="es-MX"/>
        </a:p>
      </dgm:t>
    </dgm:pt>
  </dgm:ptLst>
  <dgm:cxnLst>
    <dgm:cxn modelId="{80DD1DF3-FD90-42AD-9F40-9592A1A446A1}" srcId="{F928E745-7DD0-4444-BBDF-7F7AA84D777E}" destId="{6DA54861-F54B-41F7-BE51-25D509B852F0}" srcOrd="2" destOrd="0" parTransId="{19976C57-7809-4E9D-A03A-6000F676871D}" sibTransId="{971430EF-A54D-46E7-BD0A-1F8E60B8CB86}"/>
    <dgm:cxn modelId="{EA8DC878-9E9F-4DAF-86A0-698F96D016F5}" type="presOf" srcId="{F928E745-7DD0-4444-BBDF-7F7AA84D777E}" destId="{B639C404-526E-4930-9812-B30A56AFA817}" srcOrd="0" destOrd="0" presId="urn:microsoft.com/office/officeart/2005/8/layout/balance1"/>
    <dgm:cxn modelId="{8E18B016-C4F5-4183-952B-9C9F38D1B96F}" type="presOf" srcId="{741DF23D-575D-4877-B7F4-C2327DAD6BCA}" destId="{CE637147-BC9F-41DE-96C4-EABD5BE97AD9}" srcOrd="0" destOrd="0" presId="urn:microsoft.com/office/officeart/2005/8/layout/balance1"/>
    <dgm:cxn modelId="{CF397FB8-922E-4D4D-BA3E-E23C15EE4A8E}" type="presOf" srcId="{16787206-FA71-42B7-BC42-882B3A384AD9}" destId="{08D47E65-405A-4469-A664-76BE5180CBBA}" srcOrd="0" destOrd="0" presId="urn:microsoft.com/office/officeart/2005/8/layout/balance1"/>
    <dgm:cxn modelId="{2C5546F7-D29E-4A77-B187-70F215259EDE}" srcId="{F928E745-7DD0-4444-BBDF-7F7AA84D777E}" destId="{552C8E02-B55F-4292-ACFB-361EC716D791}" srcOrd="0" destOrd="0" parTransId="{0319F5F1-0860-4F8F-AB77-E3CEFE165A37}" sibTransId="{C0C48D70-8357-46C6-AE01-C6408DB733B8}"/>
    <dgm:cxn modelId="{AFCE4F90-ABEB-4BDA-BA99-28FB40E1809F}" type="presOf" srcId="{47E7FC27-C77C-4A0B-AE1E-19D40352E549}" destId="{0719F595-C2B9-4650-A787-A14532B1F040}" srcOrd="0" destOrd="0" presId="urn:microsoft.com/office/officeart/2005/8/layout/balance1"/>
    <dgm:cxn modelId="{A3FA33D1-DFC8-44F4-BF96-A4DC9CCFD4E0}" srcId="{89D334B8-56A9-451D-AB1E-5FDEB0A62110}" destId="{741DF23D-575D-4877-B7F4-C2327DAD6BCA}" srcOrd="0" destOrd="0" parTransId="{67ACE8C6-32FD-4C3F-8FE6-5A45CD08CCE7}" sibTransId="{8B3EEB0B-25E4-4FF6-9F95-7A23C75B8E65}"/>
    <dgm:cxn modelId="{803959B5-6971-452D-A660-67B417A9DA15}" srcId="{89D334B8-56A9-451D-AB1E-5FDEB0A62110}" destId="{F928E745-7DD0-4444-BBDF-7F7AA84D777E}" srcOrd="1" destOrd="0" parTransId="{A90FA1B0-EEF5-452B-B1C6-F92490B52EB0}" sibTransId="{C14C16A2-6BB9-418D-A73B-19CE477E0C6F}"/>
    <dgm:cxn modelId="{8B425AC1-7E98-44CE-8A95-2736D10FF223}" type="presOf" srcId="{6DA54861-F54B-41F7-BE51-25D509B852F0}" destId="{B66F739F-4011-4943-B4BF-C592C9D39880}" srcOrd="0" destOrd="0" presId="urn:microsoft.com/office/officeart/2005/8/layout/balance1"/>
    <dgm:cxn modelId="{A6BD6C7E-7890-4565-BDD9-43781DE43DC0}" type="presOf" srcId="{89D334B8-56A9-451D-AB1E-5FDEB0A62110}" destId="{918FD648-3D25-4B3E-B22D-3C0F00263FB3}" srcOrd="0" destOrd="0" presId="urn:microsoft.com/office/officeart/2005/8/layout/balance1"/>
    <dgm:cxn modelId="{787003C9-724A-43D4-8558-A15429F3ECE0}" srcId="{F928E745-7DD0-4444-BBDF-7F7AA84D777E}" destId="{16787206-FA71-42B7-BC42-882B3A384AD9}" srcOrd="1" destOrd="0" parTransId="{51931531-FF35-400F-A534-2D544510778F}" sibTransId="{32B7FED5-4834-4A9B-8F57-35DEB04FC8EE}"/>
    <dgm:cxn modelId="{0BFADAA2-30F4-4672-BCEB-8B08D90A04D2}" srcId="{741DF23D-575D-4877-B7F4-C2327DAD6BCA}" destId="{47E7FC27-C77C-4A0B-AE1E-19D40352E549}" srcOrd="0" destOrd="0" parTransId="{2878135A-E08C-4A4A-875F-E0D2966BEA3D}" sibTransId="{B67F3304-F1EA-470E-99F7-8AB7590FEF3E}"/>
    <dgm:cxn modelId="{E263997C-658C-4406-9438-3330C6ACB824}" type="presOf" srcId="{552C8E02-B55F-4292-ACFB-361EC716D791}" destId="{DF51C6EA-F32E-48B4-A1B8-D25092962DB3}" srcOrd="0" destOrd="0" presId="urn:microsoft.com/office/officeart/2005/8/layout/balance1"/>
    <dgm:cxn modelId="{F6A2A129-02CE-46CA-8FE4-EDA0C1CF73E7}" type="presParOf" srcId="{918FD648-3D25-4B3E-B22D-3C0F00263FB3}" destId="{1FA31B14-08CC-4852-BF22-C3AF5F4BF81C}" srcOrd="0" destOrd="0" presId="urn:microsoft.com/office/officeart/2005/8/layout/balance1"/>
    <dgm:cxn modelId="{523B22A2-04B6-43D3-882E-1F7CAD622578}" type="presParOf" srcId="{918FD648-3D25-4B3E-B22D-3C0F00263FB3}" destId="{AEBCE6FE-FA74-4C3D-8F08-92AD2209F0DB}" srcOrd="1" destOrd="0" presId="urn:microsoft.com/office/officeart/2005/8/layout/balance1"/>
    <dgm:cxn modelId="{8F9E3D6F-C42D-4A13-9A2C-5E66CBE9F86B}" type="presParOf" srcId="{AEBCE6FE-FA74-4C3D-8F08-92AD2209F0DB}" destId="{CE637147-BC9F-41DE-96C4-EABD5BE97AD9}" srcOrd="0" destOrd="0" presId="urn:microsoft.com/office/officeart/2005/8/layout/balance1"/>
    <dgm:cxn modelId="{0A309A3F-89CB-4E17-9F21-EB288090875C}" type="presParOf" srcId="{AEBCE6FE-FA74-4C3D-8F08-92AD2209F0DB}" destId="{B639C404-526E-4930-9812-B30A56AFA817}" srcOrd="1" destOrd="0" presId="urn:microsoft.com/office/officeart/2005/8/layout/balance1"/>
    <dgm:cxn modelId="{C7874831-6A6B-492D-90B7-F221F0740600}" type="presParOf" srcId="{918FD648-3D25-4B3E-B22D-3C0F00263FB3}" destId="{120C9386-DD28-4BE0-A951-28854C0BBB35}" srcOrd="2" destOrd="0" presId="urn:microsoft.com/office/officeart/2005/8/layout/balance1"/>
    <dgm:cxn modelId="{98F93E95-5B2D-4EC8-B0EA-59B14275BB32}" type="presParOf" srcId="{120C9386-DD28-4BE0-A951-28854C0BBB35}" destId="{FDAC0D77-E1F4-4BAA-B076-7D3B98DCE9C5}" srcOrd="0" destOrd="0" presId="urn:microsoft.com/office/officeart/2005/8/layout/balance1"/>
    <dgm:cxn modelId="{B6267EDD-E583-4980-B646-6CCF0E121C6D}" type="presParOf" srcId="{120C9386-DD28-4BE0-A951-28854C0BBB35}" destId="{226DC4D3-77F3-4A90-81BE-8149FB33D672}" srcOrd="1" destOrd="0" presId="urn:microsoft.com/office/officeart/2005/8/layout/balance1"/>
    <dgm:cxn modelId="{8B76A88B-A729-4A6B-BD23-6F3DB141A1D2}" type="presParOf" srcId="{120C9386-DD28-4BE0-A951-28854C0BBB35}" destId="{1784F0A8-D409-4265-8943-5F60A3B5CDDC}" srcOrd="2" destOrd="0" presId="urn:microsoft.com/office/officeart/2005/8/layout/balance1"/>
    <dgm:cxn modelId="{830EF420-8B52-4C9C-B42B-1073D90378C2}" type="presParOf" srcId="{120C9386-DD28-4BE0-A951-28854C0BBB35}" destId="{DF51C6EA-F32E-48B4-A1B8-D25092962DB3}" srcOrd="3" destOrd="0" presId="urn:microsoft.com/office/officeart/2005/8/layout/balance1"/>
    <dgm:cxn modelId="{6093CB4C-5F7A-4072-A701-BA203381A69A}" type="presParOf" srcId="{120C9386-DD28-4BE0-A951-28854C0BBB35}" destId="{08D47E65-405A-4469-A664-76BE5180CBBA}" srcOrd="4" destOrd="0" presId="urn:microsoft.com/office/officeart/2005/8/layout/balance1"/>
    <dgm:cxn modelId="{9910C3E6-5732-47D2-9049-BE6218F15D94}" type="presParOf" srcId="{120C9386-DD28-4BE0-A951-28854C0BBB35}" destId="{B66F739F-4011-4943-B4BF-C592C9D39880}" srcOrd="5" destOrd="0" presId="urn:microsoft.com/office/officeart/2005/8/layout/balance1"/>
    <dgm:cxn modelId="{AE1E9833-CEEC-4368-A661-F48D03FE7E08}" type="presParOf" srcId="{120C9386-DD28-4BE0-A951-28854C0BBB35}" destId="{0719F595-C2B9-4650-A787-A14532B1F040}"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48535-B019-4728-8B7A-5965466BD8C6}"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s-MX"/>
        </a:p>
      </dgm:t>
    </dgm:pt>
    <dgm:pt modelId="{C00305AA-DE05-4761-AB09-599BD5F29786}">
      <dgm:prSet phldrT="[Texto]"/>
      <dgm:spPr/>
      <dgm:t>
        <a:bodyPr/>
        <a:lstStyle/>
        <a:p>
          <a:r>
            <a:rPr lang="es-ES" dirty="0" smtClean="0"/>
            <a:t>Post larvas</a:t>
          </a:r>
          <a:endParaRPr lang="es-MX" dirty="0"/>
        </a:p>
      </dgm:t>
    </dgm:pt>
    <dgm:pt modelId="{D697C8B3-003C-4840-BAB6-744428C5E06D}" type="parTrans" cxnId="{B0D8557B-9725-4C27-A9FE-8B21C14F8E4E}">
      <dgm:prSet/>
      <dgm:spPr/>
      <dgm:t>
        <a:bodyPr/>
        <a:lstStyle/>
        <a:p>
          <a:endParaRPr lang="es-MX"/>
        </a:p>
      </dgm:t>
    </dgm:pt>
    <dgm:pt modelId="{02DB3EFB-8A06-4EDE-B5E0-41178AA90BF2}" type="sibTrans" cxnId="{B0D8557B-9725-4C27-A9FE-8B21C14F8E4E}">
      <dgm:prSet/>
      <dgm:spPr/>
      <dgm:t>
        <a:bodyPr/>
        <a:lstStyle/>
        <a:p>
          <a:endParaRPr lang="es-MX"/>
        </a:p>
      </dgm:t>
    </dgm:pt>
    <dgm:pt modelId="{7436593C-2046-4019-A6AB-EF82772A9ECE}">
      <dgm:prSet phldrT="[Texto]"/>
      <dgm:spPr/>
      <dgm:t>
        <a:bodyPr/>
        <a:lstStyle/>
        <a:p>
          <a:r>
            <a:rPr lang="es-ES" dirty="0" smtClean="0"/>
            <a:t>Captura de reproductores</a:t>
          </a:r>
          <a:endParaRPr lang="es-MX" dirty="0"/>
        </a:p>
      </dgm:t>
    </dgm:pt>
    <dgm:pt modelId="{F34C3EDE-8AB1-4E2D-88E0-7B9B8355715F}" type="parTrans" cxnId="{9E7A7474-B569-4CDC-87BF-E2AB725BB4A5}">
      <dgm:prSet/>
      <dgm:spPr/>
      <dgm:t>
        <a:bodyPr/>
        <a:lstStyle/>
        <a:p>
          <a:endParaRPr lang="es-MX"/>
        </a:p>
      </dgm:t>
    </dgm:pt>
    <dgm:pt modelId="{BF277748-D257-4B21-8829-E79128B83D6E}" type="sibTrans" cxnId="{9E7A7474-B569-4CDC-87BF-E2AB725BB4A5}">
      <dgm:prSet/>
      <dgm:spPr/>
      <dgm:t>
        <a:bodyPr/>
        <a:lstStyle/>
        <a:p>
          <a:endParaRPr lang="es-MX"/>
        </a:p>
      </dgm:t>
    </dgm:pt>
    <dgm:pt modelId="{E08E4B06-CB97-4912-A580-C974A12227B3}">
      <dgm:prSet phldrT="[Texto]"/>
      <dgm:spPr/>
      <dgm:t>
        <a:bodyPr/>
        <a:lstStyle/>
        <a:p>
          <a:r>
            <a:rPr lang="es-ES" dirty="0" smtClean="0"/>
            <a:t>Desove</a:t>
          </a:r>
          <a:endParaRPr lang="es-MX" dirty="0"/>
        </a:p>
      </dgm:t>
    </dgm:pt>
    <dgm:pt modelId="{A3A6F7C4-FAB0-4200-9F79-16DF9F6F9960}" type="parTrans" cxnId="{FEB2F579-95F5-44FB-A763-901A44CF23B0}">
      <dgm:prSet/>
      <dgm:spPr/>
      <dgm:t>
        <a:bodyPr/>
        <a:lstStyle/>
        <a:p>
          <a:endParaRPr lang="es-MX"/>
        </a:p>
      </dgm:t>
    </dgm:pt>
    <dgm:pt modelId="{0EC58D77-5F33-4638-8890-8BE89A609350}" type="sibTrans" cxnId="{FEB2F579-95F5-44FB-A763-901A44CF23B0}">
      <dgm:prSet/>
      <dgm:spPr/>
      <dgm:t>
        <a:bodyPr/>
        <a:lstStyle/>
        <a:p>
          <a:endParaRPr lang="es-MX"/>
        </a:p>
      </dgm:t>
    </dgm:pt>
    <dgm:pt modelId="{48B02049-4862-4449-811C-BEA43E7FFCF8}">
      <dgm:prSet phldrT="[Texto]"/>
      <dgm:spPr/>
      <dgm:t>
        <a:bodyPr/>
        <a:lstStyle/>
        <a:p>
          <a:r>
            <a:rPr lang="es-ES" dirty="0" smtClean="0"/>
            <a:t>Siembra</a:t>
          </a:r>
          <a:endParaRPr lang="es-MX" dirty="0"/>
        </a:p>
      </dgm:t>
    </dgm:pt>
    <dgm:pt modelId="{22F51085-D849-419B-A155-C077C337D212}" type="parTrans" cxnId="{FA83BE9F-700E-485B-898F-48456BAC3D8B}">
      <dgm:prSet/>
      <dgm:spPr/>
      <dgm:t>
        <a:bodyPr/>
        <a:lstStyle/>
        <a:p>
          <a:endParaRPr lang="es-MX"/>
        </a:p>
      </dgm:t>
    </dgm:pt>
    <dgm:pt modelId="{0F01F0DD-D7E1-40BB-83DB-5B6515BE29AA}" type="sibTrans" cxnId="{FA83BE9F-700E-485B-898F-48456BAC3D8B}">
      <dgm:prSet/>
      <dgm:spPr/>
      <dgm:t>
        <a:bodyPr/>
        <a:lstStyle/>
        <a:p>
          <a:endParaRPr lang="es-MX"/>
        </a:p>
      </dgm:t>
    </dgm:pt>
    <dgm:pt modelId="{F014C0FA-9AA8-4AF6-A715-919CBA4C3325}">
      <dgm:prSet phldrT="[Texto]"/>
      <dgm:spPr/>
      <dgm:t>
        <a:bodyPr/>
        <a:lstStyle/>
        <a:p>
          <a:r>
            <a:rPr lang="es-ES" dirty="0" smtClean="0"/>
            <a:t>Previa preparación de estanques</a:t>
          </a:r>
          <a:endParaRPr lang="es-MX" dirty="0"/>
        </a:p>
      </dgm:t>
    </dgm:pt>
    <dgm:pt modelId="{7F7B45CC-2028-4C15-90FD-B68177254738}" type="parTrans" cxnId="{C22CE552-5EA6-4EA4-B807-688E58815FD5}">
      <dgm:prSet/>
      <dgm:spPr/>
      <dgm:t>
        <a:bodyPr/>
        <a:lstStyle/>
        <a:p>
          <a:endParaRPr lang="es-MX"/>
        </a:p>
      </dgm:t>
    </dgm:pt>
    <dgm:pt modelId="{A5750D4B-3FF1-47C1-AF0B-2C7087782025}" type="sibTrans" cxnId="{C22CE552-5EA6-4EA4-B807-688E58815FD5}">
      <dgm:prSet/>
      <dgm:spPr/>
      <dgm:t>
        <a:bodyPr/>
        <a:lstStyle/>
        <a:p>
          <a:endParaRPr lang="es-MX"/>
        </a:p>
      </dgm:t>
    </dgm:pt>
    <dgm:pt modelId="{7CFD964F-4436-415A-A064-6BF555FCD10E}">
      <dgm:prSet phldrT="[Texto]"/>
      <dgm:spPr/>
      <dgm:t>
        <a:bodyPr/>
        <a:lstStyle/>
        <a:p>
          <a:r>
            <a:rPr lang="es-ES" dirty="0" smtClean="0"/>
            <a:t>Agua lista y sin depredadores</a:t>
          </a:r>
          <a:endParaRPr lang="es-MX" dirty="0"/>
        </a:p>
      </dgm:t>
    </dgm:pt>
    <dgm:pt modelId="{732548D0-C32B-42B9-B459-E9B3BA0C4F88}" type="parTrans" cxnId="{83D4048F-3E6F-4829-A1D3-8BEAAF6E382A}">
      <dgm:prSet/>
      <dgm:spPr/>
      <dgm:t>
        <a:bodyPr/>
        <a:lstStyle/>
        <a:p>
          <a:endParaRPr lang="es-MX"/>
        </a:p>
      </dgm:t>
    </dgm:pt>
    <dgm:pt modelId="{B7A509F9-2E09-4270-85CF-25D771F717E6}" type="sibTrans" cxnId="{83D4048F-3E6F-4829-A1D3-8BEAAF6E382A}">
      <dgm:prSet/>
      <dgm:spPr/>
      <dgm:t>
        <a:bodyPr/>
        <a:lstStyle/>
        <a:p>
          <a:endParaRPr lang="es-MX"/>
        </a:p>
      </dgm:t>
    </dgm:pt>
    <dgm:pt modelId="{0C68437D-C22C-4D34-B481-50568A1CA193}">
      <dgm:prSet phldrT="[Texto]"/>
      <dgm:spPr/>
      <dgm:t>
        <a:bodyPr/>
        <a:lstStyle/>
        <a:p>
          <a:r>
            <a:rPr lang="es-ES" dirty="0" smtClean="0"/>
            <a:t>Engorde</a:t>
          </a:r>
          <a:endParaRPr lang="es-MX" dirty="0"/>
        </a:p>
      </dgm:t>
    </dgm:pt>
    <dgm:pt modelId="{D46EB163-2CB4-4011-B5D3-825E4C589B5F}" type="parTrans" cxnId="{E8060D39-43AE-4961-A05C-9230734F3F7F}">
      <dgm:prSet/>
      <dgm:spPr/>
      <dgm:t>
        <a:bodyPr/>
        <a:lstStyle/>
        <a:p>
          <a:endParaRPr lang="es-MX"/>
        </a:p>
      </dgm:t>
    </dgm:pt>
    <dgm:pt modelId="{A7FD69B2-8371-443A-9F05-848E4CC4F8DB}" type="sibTrans" cxnId="{E8060D39-43AE-4961-A05C-9230734F3F7F}">
      <dgm:prSet/>
      <dgm:spPr/>
      <dgm:t>
        <a:bodyPr/>
        <a:lstStyle/>
        <a:p>
          <a:endParaRPr lang="es-MX"/>
        </a:p>
      </dgm:t>
    </dgm:pt>
    <dgm:pt modelId="{4AD29606-77B1-4FEF-A984-6BCF4609A290}">
      <dgm:prSet phldrT="[Texto]"/>
      <dgm:spPr/>
      <dgm:t>
        <a:bodyPr/>
        <a:lstStyle/>
        <a:p>
          <a:r>
            <a:rPr lang="es-ES" dirty="0" smtClean="0"/>
            <a:t>Alimento balanceado </a:t>
          </a:r>
          <a:endParaRPr lang="es-MX" dirty="0"/>
        </a:p>
      </dgm:t>
    </dgm:pt>
    <dgm:pt modelId="{699C336A-17F3-4B86-ADA4-1BE1C700FF81}" type="parTrans" cxnId="{1E3DC77D-311B-41D4-8403-A68FC54C3F0D}">
      <dgm:prSet/>
      <dgm:spPr/>
      <dgm:t>
        <a:bodyPr/>
        <a:lstStyle/>
        <a:p>
          <a:endParaRPr lang="es-MX"/>
        </a:p>
      </dgm:t>
    </dgm:pt>
    <dgm:pt modelId="{136A15A4-8192-413B-9BF0-D301E5007582}" type="sibTrans" cxnId="{1E3DC77D-311B-41D4-8403-A68FC54C3F0D}">
      <dgm:prSet/>
      <dgm:spPr/>
      <dgm:t>
        <a:bodyPr/>
        <a:lstStyle/>
        <a:p>
          <a:endParaRPr lang="es-MX"/>
        </a:p>
      </dgm:t>
    </dgm:pt>
    <dgm:pt modelId="{4188D47A-AEA0-4B50-B20B-5F1E08EBDE41}">
      <dgm:prSet phldrT="[Texto]"/>
      <dgm:spPr/>
      <dgm:t>
        <a:bodyPr/>
        <a:lstStyle/>
        <a:p>
          <a:r>
            <a:rPr lang="es-ES" dirty="0" smtClean="0"/>
            <a:t>Dosis variante </a:t>
          </a:r>
          <a:endParaRPr lang="es-MX" dirty="0"/>
        </a:p>
      </dgm:t>
    </dgm:pt>
    <dgm:pt modelId="{9DE544F0-9036-453D-B84E-59529B61E15A}" type="parTrans" cxnId="{7A126E3E-A7A9-4906-AA09-005CA850C185}">
      <dgm:prSet/>
      <dgm:spPr/>
      <dgm:t>
        <a:bodyPr/>
        <a:lstStyle/>
        <a:p>
          <a:endParaRPr lang="es-MX"/>
        </a:p>
      </dgm:t>
    </dgm:pt>
    <dgm:pt modelId="{A12D2027-B11A-45ED-827D-3108B3B2C00E}" type="sibTrans" cxnId="{7A126E3E-A7A9-4906-AA09-005CA850C185}">
      <dgm:prSet/>
      <dgm:spPr/>
      <dgm:t>
        <a:bodyPr/>
        <a:lstStyle/>
        <a:p>
          <a:endParaRPr lang="es-MX"/>
        </a:p>
      </dgm:t>
    </dgm:pt>
    <dgm:pt modelId="{E5E6D534-EFD7-43D6-B70E-23AB7094479D}">
      <dgm:prSet phldrT="[Texto]"/>
      <dgm:spPr/>
      <dgm:t>
        <a:bodyPr/>
        <a:lstStyle/>
        <a:p>
          <a:r>
            <a:rPr lang="es-ES" dirty="0" smtClean="0"/>
            <a:t>Cosecha</a:t>
          </a:r>
          <a:endParaRPr lang="es-MX" dirty="0"/>
        </a:p>
      </dgm:t>
    </dgm:pt>
    <dgm:pt modelId="{AD1226B1-5D65-42C9-A3BD-97F456F90B51}" type="parTrans" cxnId="{CAA3E1F0-25C8-431F-BFFD-87CA9F98FA28}">
      <dgm:prSet/>
      <dgm:spPr/>
      <dgm:t>
        <a:bodyPr/>
        <a:lstStyle/>
        <a:p>
          <a:endParaRPr lang="es-MX"/>
        </a:p>
      </dgm:t>
    </dgm:pt>
    <dgm:pt modelId="{3DA0B01D-DB57-4D6A-AF9D-806F12692627}" type="sibTrans" cxnId="{CAA3E1F0-25C8-431F-BFFD-87CA9F98FA28}">
      <dgm:prSet/>
      <dgm:spPr/>
      <dgm:t>
        <a:bodyPr/>
        <a:lstStyle/>
        <a:p>
          <a:endParaRPr lang="es-MX"/>
        </a:p>
      </dgm:t>
    </dgm:pt>
    <dgm:pt modelId="{BE48B5EB-4D25-44DB-8899-599ECF39AA0D}">
      <dgm:prSet phldrT="[Texto]"/>
      <dgm:spPr/>
      <dgm:t>
        <a:bodyPr/>
        <a:lstStyle/>
        <a:p>
          <a:r>
            <a:rPr lang="es-ES" dirty="0" smtClean="0"/>
            <a:t>Condiciones óptimas</a:t>
          </a:r>
          <a:endParaRPr lang="es-MX" dirty="0"/>
        </a:p>
      </dgm:t>
    </dgm:pt>
    <dgm:pt modelId="{86059557-92EE-4CDA-9332-E57C172821FA}" type="parTrans" cxnId="{7D45029F-D2D7-4239-8583-B88E3FB4C897}">
      <dgm:prSet/>
      <dgm:spPr/>
      <dgm:t>
        <a:bodyPr/>
        <a:lstStyle/>
        <a:p>
          <a:endParaRPr lang="es-MX"/>
        </a:p>
      </dgm:t>
    </dgm:pt>
    <dgm:pt modelId="{B30F0B2E-4266-4D93-AFD2-4867FB56F158}" type="sibTrans" cxnId="{7D45029F-D2D7-4239-8583-B88E3FB4C897}">
      <dgm:prSet/>
      <dgm:spPr/>
      <dgm:t>
        <a:bodyPr/>
        <a:lstStyle/>
        <a:p>
          <a:endParaRPr lang="es-MX"/>
        </a:p>
      </dgm:t>
    </dgm:pt>
    <dgm:pt modelId="{9FF7DF22-E92B-4010-B699-F767268F17C3}">
      <dgm:prSet phldrT="[Texto]"/>
      <dgm:spPr/>
      <dgm:t>
        <a:bodyPr/>
        <a:lstStyle/>
        <a:p>
          <a:r>
            <a:rPr lang="es-ES" dirty="0" smtClean="0"/>
            <a:t>Talla comercial, al 5to mes</a:t>
          </a:r>
          <a:endParaRPr lang="es-MX" dirty="0"/>
        </a:p>
      </dgm:t>
    </dgm:pt>
    <dgm:pt modelId="{E9319A15-299B-4FB4-9C3F-65C20F44E5A3}" type="parTrans" cxnId="{1A26E9F7-5BDB-495E-BF51-CB25B01F7F3F}">
      <dgm:prSet/>
      <dgm:spPr/>
      <dgm:t>
        <a:bodyPr/>
        <a:lstStyle/>
        <a:p>
          <a:endParaRPr lang="es-MX"/>
        </a:p>
      </dgm:t>
    </dgm:pt>
    <dgm:pt modelId="{31EC454C-A836-41D1-8ABE-395F937B9532}" type="sibTrans" cxnId="{1A26E9F7-5BDB-495E-BF51-CB25B01F7F3F}">
      <dgm:prSet/>
      <dgm:spPr/>
      <dgm:t>
        <a:bodyPr/>
        <a:lstStyle/>
        <a:p>
          <a:endParaRPr lang="es-MX"/>
        </a:p>
      </dgm:t>
    </dgm:pt>
    <dgm:pt modelId="{BF50D61B-BDE4-4645-8CDB-737944002573}" type="pres">
      <dgm:prSet presAssocID="{55548535-B019-4728-8B7A-5965466BD8C6}" presName="Name0" presStyleCnt="0">
        <dgm:presLayoutVars>
          <dgm:chPref val="3"/>
          <dgm:dir/>
          <dgm:animLvl val="lvl"/>
          <dgm:resizeHandles/>
        </dgm:presLayoutVars>
      </dgm:prSet>
      <dgm:spPr/>
      <dgm:t>
        <a:bodyPr/>
        <a:lstStyle/>
        <a:p>
          <a:endParaRPr lang="es-MX"/>
        </a:p>
      </dgm:t>
    </dgm:pt>
    <dgm:pt modelId="{A6ABECCB-9752-4BA9-800B-449AEAD385A1}" type="pres">
      <dgm:prSet presAssocID="{C00305AA-DE05-4761-AB09-599BD5F29786}" presName="horFlow" presStyleCnt="0"/>
      <dgm:spPr/>
    </dgm:pt>
    <dgm:pt modelId="{12C239AD-2F11-4353-93D2-9773777F9B58}" type="pres">
      <dgm:prSet presAssocID="{C00305AA-DE05-4761-AB09-599BD5F29786}" presName="bigChev" presStyleLbl="node1" presStyleIdx="0" presStyleCnt="4"/>
      <dgm:spPr/>
      <dgm:t>
        <a:bodyPr/>
        <a:lstStyle/>
        <a:p>
          <a:endParaRPr lang="es-MX"/>
        </a:p>
      </dgm:t>
    </dgm:pt>
    <dgm:pt modelId="{895E13E4-27A7-4A10-86D6-922039179E9B}" type="pres">
      <dgm:prSet presAssocID="{F34C3EDE-8AB1-4E2D-88E0-7B9B8355715F}" presName="parTrans" presStyleCnt="0"/>
      <dgm:spPr/>
    </dgm:pt>
    <dgm:pt modelId="{826F59B1-8853-4B65-A2AA-990805C9C226}" type="pres">
      <dgm:prSet presAssocID="{7436593C-2046-4019-A6AB-EF82772A9ECE}" presName="node" presStyleLbl="alignAccFollowNode1" presStyleIdx="0" presStyleCnt="8">
        <dgm:presLayoutVars>
          <dgm:bulletEnabled val="1"/>
        </dgm:presLayoutVars>
      </dgm:prSet>
      <dgm:spPr/>
      <dgm:t>
        <a:bodyPr/>
        <a:lstStyle/>
        <a:p>
          <a:endParaRPr lang="es-MX"/>
        </a:p>
      </dgm:t>
    </dgm:pt>
    <dgm:pt modelId="{B51A3CFD-DD61-407E-A640-37708E7468B5}" type="pres">
      <dgm:prSet presAssocID="{BF277748-D257-4B21-8829-E79128B83D6E}" presName="sibTrans" presStyleCnt="0"/>
      <dgm:spPr/>
    </dgm:pt>
    <dgm:pt modelId="{99A31A36-1908-4ABF-A5F5-70A8FF594FC9}" type="pres">
      <dgm:prSet presAssocID="{E08E4B06-CB97-4912-A580-C974A12227B3}" presName="node" presStyleLbl="alignAccFollowNode1" presStyleIdx="1" presStyleCnt="8">
        <dgm:presLayoutVars>
          <dgm:bulletEnabled val="1"/>
        </dgm:presLayoutVars>
      </dgm:prSet>
      <dgm:spPr/>
      <dgm:t>
        <a:bodyPr/>
        <a:lstStyle/>
        <a:p>
          <a:endParaRPr lang="es-MX"/>
        </a:p>
      </dgm:t>
    </dgm:pt>
    <dgm:pt modelId="{ED608EAD-FF7A-45C5-BF75-94FFE2DF8935}" type="pres">
      <dgm:prSet presAssocID="{C00305AA-DE05-4761-AB09-599BD5F29786}" presName="vSp" presStyleCnt="0"/>
      <dgm:spPr/>
    </dgm:pt>
    <dgm:pt modelId="{21745D50-6627-4748-866B-E16AFC5D7915}" type="pres">
      <dgm:prSet presAssocID="{48B02049-4862-4449-811C-BEA43E7FFCF8}" presName="horFlow" presStyleCnt="0"/>
      <dgm:spPr/>
    </dgm:pt>
    <dgm:pt modelId="{8ADD2E9E-B57B-4C4B-A7C5-FE2F209A6CC8}" type="pres">
      <dgm:prSet presAssocID="{48B02049-4862-4449-811C-BEA43E7FFCF8}" presName="bigChev" presStyleLbl="node1" presStyleIdx="1" presStyleCnt="4"/>
      <dgm:spPr/>
      <dgm:t>
        <a:bodyPr/>
        <a:lstStyle/>
        <a:p>
          <a:endParaRPr lang="es-MX"/>
        </a:p>
      </dgm:t>
    </dgm:pt>
    <dgm:pt modelId="{54D7E4FD-92E0-4FDC-A7E5-B900A495878D}" type="pres">
      <dgm:prSet presAssocID="{7F7B45CC-2028-4C15-90FD-B68177254738}" presName="parTrans" presStyleCnt="0"/>
      <dgm:spPr/>
    </dgm:pt>
    <dgm:pt modelId="{8E1371AA-CACF-49CA-8744-A868E2B41F1B}" type="pres">
      <dgm:prSet presAssocID="{F014C0FA-9AA8-4AF6-A715-919CBA4C3325}" presName="node" presStyleLbl="alignAccFollowNode1" presStyleIdx="2" presStyleCnt="8">
        <dgm:presLayoutVars>
          <dgm:bulletEnabled val="1"/>
        </dgm:presLayoutVars>
      </dgm:prSet>
      <dgm:spPr/>
      <dgm:t>
        <a:bodyPr/>
        <a:lstStyle/>
        <a:p>
          <a:endParaRPr lang="es-MX"/>
        </a:p>
      </dgm:t>
    </dgm:pt>
    <dgm:pt modelId="{47A72C10-ED62-499C-9BB4-52FCC1545ACE}" type="pres">
      <dgm:prSet presAssocID="{A5750D4B-3FF1-47C1-AF0B-2C7087782025}" presName="sibTrans" presStyleCnt="0"/>
      <dgm:spPr/>
    </dgm:pt>
    <dgm:pt modelId="{954D74FE-5C61-4BDD-9C26-BD30AEDDE529}" type="pres">
      <dgm:prSet presAssocID="{7CFD964F-4436-415A-A064-6BF555FCD10E}" presName="node" presStyleLbl="alignAccFollowNode1" presStyleIdx="3" presStyleCnt="8">
        <dgm:presLayoutVars>
          <dgm:bulletEnabled val="1"/>
        </dgm:presLayoutVars>
      </dgm:prSet>
      <dgm:spPr/>
      <dgm:t>
        <a:bodyPr/>
        <a:lstStyle/>
        <a:p>
          <a:endParaRPr lang="es-MX"/>
        </a:p>
      </dgm:t>
    </dgm:pt>
    <dgm:pt modelId="{AF620D5E-944C-49E1-B976-48D8F782685D}" type="pres">
      <dgm:prSet presAssocID="{48B02049-4862-4449-811C-BEA43E7FFCF8}" presName="vSp" presStyleCnt="0"/>
      <dgm:spPr/>
    </dgm:pt>
    <dgm:pt modelId="{9856F613-EFDF-4E12-8AA1-BE5CEC6FF8BD}" type="pres">
      <dgm:prSet presAssocID="{0C68437D-C22C-4D34-B481-50568A1CA193}" presName="horFlow" presStyleCnt="0"/>
      <dgm:spPr/>
    </dgm:pt>
    <dgm:pt modelId="{1273F33E-9FE9-419D-BCBE-F28959AC0883}" type="pres">
      <dgm:prSet presAssocID="{0C68437D-C22C-4D34-B481-50568A1CA193}" presName="bigChev" presStyleLbl="node1" presStyleIdx="2" presStyleCnt="4"/>
      <dgm:spPr/>
      <dgm:t>
        <a:bodyPr/>
        <a:lstStyle/>
        <a:p>
          <a:endParaRPr lang="es-MX"/>
        </a:p>
      </dgm:t>
    </dgm:pt>
    <dgm:pt modelId="{882EAF3C-C679-4778-80FC-DF7DDDB08C0E}" type="pres">
      <dgm:prSet presAssocID="{699C336A-17F3-4B86-ADA4-1BE1C700FF81}" presName="parTrans" presStyleCnt="0"/>
      <dgm:spPr/>
    </dgm:pt>
    <dgm:pt modelId="{757A3E41-9B69-4ABC-9380-021AE021F087}" type="pres">
      <dgm:prSet presAssocID="{4AD29606-77B1-4FEF-A984-6BCF4609A290}" presName="node" presStyleLbl="alignAccFollowNode1" presStyleIdx="4" presStyleCnt="8">
        <dgm:presLayoutVars>
          <dgm:bulletEnabled val="1"/>
        </dgm:presLayoutVars>
      </dgm:prSet>
      <dgm:spPr/>
      <dgm:t>
        <a:bodyPr/>
        <a:lstStyle/>
        <a:p>
          <a:endParaRPr lang="es-MX"/>
        </a:p>
      </dgm:t>
    </dgm:pt>
    <dgm:pt modelId="{0836BF64-A6C4-497F-8D07-D2F1611E8CB9}" type="pres">
      <dgm:prSet presAssocID="{136A15A4-8192-413B-9BF0-D301E5007582}" presName="sibTrans" presStyleCnt="0"/>
      <dgm:spPr/>
    </dgm:pt>
    <dgm:pt modelId="{C729E898-6526-42A0-9570-2B140A79FE9A}" type="pres">
      <dgm:prSet presAssocID="{4188D47A-AEA0-4B50-B20B-5F1E08EBDE41}" presName="node" presStyleLbl="alignAccFollowNode1" presStyleIdx="5" presStyleCnt="8">
        <dgm:presLayoutVars>
          <dgm:bulletEnabled val="1"/>
        </dgm:presLayoutVars>
      </dgm:prSet>
      <dgm:spPr/>
      <dgm:t>
        <a:bodyPr/>
        <a:lstStyle/>
        <a:p>
          <a:endParaRPr lang="es-MX"/>
        </a:p>
      </dgm:t>
    </dgm:pt>
    <dgm:pt modelId="{D4E3E29E-0DD0-42B5-9705-616A0BC49BEA}" type="pres">
      <dgm:prSet presAssocID="{0C68437D-C22C-4D34-B481-50568A1CA193}" presName="vSp" presStyleCnt="0"/>
      <dgm:spPr/>
    </dgm:pt>
    <dgm:pt modelId="{72A8FF3A-01A3-4C68-AD84-96FE18A5AF39}" type="pres">
      <dgm:prSet presAssocID="{E5E6D534-EFD7-43D6-B70E-23AB7094479D}" presName="horFlow" presStyleCnt="0"/>
      <dgm:spPr/>
    </dgm:pt>
    <dgm:pt modelId="{87D76088-E176-40D7-8431-03F8A7E9A0D4}" type="pres">
      <dgm:prSet presAssocID="{E5E6D534-EFD7-43D6-B70E-23AB7094479D}" presName="bigChev" presStyleLbl="node1" presStyleIdx="3" presStyleCnt="4"/>
      <dgm:spPr/>
      <dgm:t>
        <a:bodyPr/>
        <a:lstStyle/>
        <a:p>
          <a:endParaRPr lang="es-MX"/>
        </a:p>
      </dgm:t>
    </dgm:pt>
    <dgm:pt modelId="{9501E1FB-E13E-44A8-A388-82B90E309E49}" type="pres">
      <dgm:prSet presAssocID="{E9319A15-299B-4FB4-9C3F-65C20F44E5A3}" presName="parTrans" presStyleCnt="0"/>
      <dgm:spPr/>
    </dgm:pt>
    <dgm:pt modelId="{3056C320-3755-42F8-B6FB-6A6BB1B3B02B}" type="pres">
      <dgm:prSet presAssocID="{9FF7DF22-E92B-4010-B699-F767268F17C3}" presName="node" presStyleLbl="alignAccFollowNode1" presStyleIdx="6" presStyleCnt="8">
        <dgm:presLayoutVars>
          <dgm:bulletEnabled val="1"/>
        </dgm:presLayoutVars>
      </dgm:prSet>
      <dgm:spPr/>
      <dgm:t>
        <a:bodyPr/>
        <a:lstStyle/>
        <a:p>
          <a:endParaRPr lang="es-MX"/>
        </a:p>
      </dgm:t>
    </dgm:pt>
    <dgm:pt modelId="{F3099F93-D009-4089-B9A6-D72BB753F8C0}" type="pres">
      <dgm:prSet presAssocID="{31EC454C-A836-41D1-8ABE-395F937B9532}" presName="sibTrans" presStyleCnt="0"/>
      <dgm:spPr/>
    </dgm:pt>
    <dgm:pt modelId="{11402750-E9FB-47E3-B9EC-57CEC0276523}" type="pres">
      <dgm:prSet presAssocID="{BE48B5EB-4D25-44DB-8899-599ECF39AA0D}" presName="node" presStyleLbl="alignAccFollowNode1" presStyleIdx="7" presStyleCnt="8">
        <dgm:presLayoutVars>
          <dgm:bulletEnabled val="1"/>
        </dgm:presLayoutVars>
      </dgm:prSet>
      <dgm:spPr/>
      <dgm:t>
        <a:bodyPr/>
        <a:lstStyle/>
        <a:p>
          <a:endParaRPr lang="es-MX"/>
        </a:p>
      </dgm:t>
    </dgm:pt>
  </dgm:ptLst>
  <dgm:cxnLst>
    <dgm:cxn modelId="{FA83BE9F-700E-485B-898F-48456BAC3D8B}" srcId="{55548535-B019-4728-8B7A-5965466BD8C6}" destId="{48B02049-4862-4449-811C-BEA43E7FFCF8}" srcOrd="1" destOrd="0" parTransId="{22F51085-D849-419B-A155-C077C337D212}" sibTransId="{0F01F0DD-D7E1-40BB-83DB-5B6515BE29AA}"/>
    <dgm:cxn modelId="{FEB2F579-95F5-44FB-A763-901A44CF23B0}" srcId="{C00305AA-DE05-4761-AB09-599BD5F29786}" destId="{E08E4B06-CB97-4912-A580-C974A12227B3}" srcOrd="1" destOrd="0" parTransId="{A3A6F7C4-FAB0-4200-9F79-16DF9F6F9960}" sibTransId="{0EC58D77-5F33-4638-8890-8BE89A609350}"/>
    <dgm:cxn modelId="{52C07C88-BB19-4908-88A3-155024FC2BEB}" type="presOf" srcId="{7436593C-2046-4019-A6AB-EF82772A9ECE}" destId="{826F59B1-8853-4B65-A2AA-990805C9C226}" srcOrd="0" destOrd="0" presId="urn:microsoft.com/office/officeart/2005/8/layout/lProcess3"/>
    <dgm:cxn modelId="{9E7A7474-B569-4CDC-87BF-E2AB725BB4A5}" srcId="{C00305AA-DE05-4761-AB09-599BD5F29786}" destId="{7436593C-2046-4019-A6AB-EF82772A9ECE}" srcOrd="0" destOrd="0" parTransId="{F34C3EDE-8AB1-4E2D-88E0-7B9B8355715F}" sibTransId="{BF277748-D257-4B21-8829-E79128B83D6E}"/>
    <dgm:cxn modelId="{B0D8557B-9725-4C27-A9FE-8B21C14F8E4E}" srcId="{55548535-B019-4728-8B7A-5965466BD8C6}" destId="{C00305AA-DE05-4761-AB09-599BD5F29786}" srcOrd="0" destOrd="0" parTransId="{D697C8B3-003C-4840-BAB6-744428C5E06D}" sibTransId="{02DB3EFB-8A06-4EDE-B5E0-41178AA90BF2}"/>
    <dgm:cxn modelId="{C22CE552-5EA6-4EA4-B807-688E58815FD5}" srcId="{48B02049-4862-4449-811C-BEA43E7FFCF8}" destId="{F014C0FA-9AA8-4AF6-A715-919CBA4C3325}" srcOrd="0" destOrd="0" parTransId="{7F7B45CC-2028-4C15-90FD-B68177254738}" sibTransId="{A5750D4B-3FF1-47C1-AF0B-2C7087782025}"/>
    <dgm:cxn modelId="{7D4A2647-66E0-4F06-8579-63246B5795A9}" type="presOf" srcId="{48B02049-4862-4449-811C-BEA43E7FFCF8}" destId="{8ADD2E9E-B57B-4C4B-A7C5-FE2F209A6CC8}" srcOrd="0" destOrd="0" presId="urn:microsoft.com/office/officeart/2005/8/layout/lProcess3"/>
    <dgm:cxn modelId="{0A6447CC-AF00-4D99-B4C1-E4E9E200000F}" type="presOf" srcId="{9FF7DF22-E92B-4010-B699-F767268F17C3}" destId="{3056C320-3755-42F8-B6FB-6A6BB1B3B02B}" srcOrd="0" destOrd="0" presId="urn:microsoft.com/office/officeart/2005/8/layout/lProcess3"/>
    <dgm:cxn modelId="{69E86FB0-E578-4B8C-80DB-3B98D6257913}" type="presOf" srcId="{4AD29606-77B1-4FEF-A984-6BCF4609A290}" destId="{757A3E41-9B69-4ABC-9380-021AE021F087}" srcOrd="0" destOrd="0" presId="urn:microsoft.com/office/officeart/2005/8/layout/lProcess3"/>
    <dgm:cxn modelId="{89FF4657-D155-4715-A467-D2E6CF8ADC95}" type="presOf" srcId="{4188D47A-AEA0-4B50-B20B-5F1E08EBDE41}" destId="{C729E898-6526-42A0-9570-2B140A79FE9A}" srcOrd="0" destOrd="0" presId="urn:microsoft.com/office/officeart/2005/8/layout/lProcess3"/>
    <dgm:cxn modelId="{1E3DC77D-311B-41D4-8403-A68FC54C3F0D}" srcId="{0C68437D-C22C-4D34-B481-50568A1CA193}" destId="{4AD29606-77B1-4FEF-A984-6BCF4609A290}" srcOrd="0" destOrd="0" parTransId="{699C336A-17F3-4B86-ADA4-1BE1C700FF81}" sibTransId="{136A15A4-8192-413B-9BF0-D301E5007582}"/>
    <dgm:cxn modelId="{83D4048F-3E6F-4829-A1D3-8BEAAF6E382A}" srcId="{48B02049-4862-4449-811C-BEA43E7FFCF8}" destId="{7CFD964F-4436-415A-A064-6BF555FCD10E}" srcOrd="1" destOrd="0" parTransId="{732548D0-C32B-42B9-B459-E9B3BA0C4F88}" sibTransId="{B7A509F9-2E09-4270-85CF-25D771F717E6}"/>
    <dgm:cxn modelId="{1A26E9F7-5BDB-495E-BF51-CB25B01F7F3F}" srcId="{E5E6D534-EFD7-43D6-B70E-23AB7094479D}" destId="{9FF7DF22-E92B-4010-B699-F767268F17C3}" srcOrd="0" destOrd="0" parTransId="{E9319A15-299B-4FB4-9C3F-65C20F44E5A3}" sibTransId="{31EC454C-A836-41D1-8ABE-395F937B9532}"/>
    <dgm:cxn modelId="{E8060D39-43AE-4961-A05C-9230734F3F7F}" srcId="{55548535-B019-4728-8B7A-5965466BD8C6}" destId="{0C68437D-C22C-4D34-B481-50568A1CA193}" srcOrd="2" destOrd="0" parTransId="{D46EB163-2CB4-4011-B5D3-825E4C589B5F}" sibTransId="{A7FD69B2-8371-443A-9F05-848E4CC4F8DB}"/>
    <dgm:cxn modelId="{87E8F357-5A0B-4E53-A394-239BF12C0C30}" type="presOf" srcId="{E08E4B06-CB97-4912-A580-C974A12227B3}" destId="{99A31A36-1908-4ABF-A5F5-70A8FF594FC9}" srcOrd="0" destOrd="0" presId="urn:microsoft.com/office/officeart/2005/8/layout/lProcess3"/>
    <dgm:cxn modelId="{7D45029F-D2D7-4239-8583-B88E3FB4C897}" srcId="{E5E6D534-EFD7-43D6-B70E-23AB7094479D}" destId="{BE48B5EB-4D25-44DB-8899-599ECF39AA0D}" srcOrd="1" destOrd="0" parTransId="{86059557-92EE-4CDA-9332-E57C172821FA}" sibTransId="{B30F0B2E-4266-4D93-AFD2-4867FB56F158}"/>
    <dgm:cxn modelId="{CAA3E1F0-25C8-431F-BFFD-87CA9F98FA28}" srcId="{55548535-B019-4728-8B7A-5965466BD8C6}" destId="{E5E6D534-EFD7-43D6-B70E-23AB7094479D}" srcOrd="3" destOrd="0" parTransId="{AD1226B1-5D65-42C9-A3BD-97F456F90B51}" sibTransId="{3DA0B01D-DB57-4D6A-AF9D-806F12692627}"/>
    <dgm:cxn modelId="{EE3F771E-AC99-467B-AAE6-9E6E29A308B1}" type="presOf" srcId="{55548535-B019-4728-8B7A-5965466BD8C6}" destId="{BF50D61B-BDE4-4645-8CDB-737944002573}" srcOrd="0" destOrd="0" presId="urn:microsoft.com/office/officeart/2005/8/layout/lProcess3"/>
    <dgm:cxn modelId="{09ED0E3D-7CE6-4C99-8B78-9819B369CAC9}" type="presOf" srcId="{F014C0FA-9AA8-4AF6-A715-919CBA4C3325}" destId="{8E1371AA-CACF-49CA-8744-A868E2B41F1B}" srcOrd="0" destOrd="0" presId="urn:microsoft.com/office/officeart/2005/8/layout/lProcess3"/>
    <dgm:cxn modelId="{025E0932-1650-4BFD-8776-8E4F519F64DC}" type="presOf" srcId="{7CFD964F-4436-415A-A064-6BF555FCD10E}" destId="{954D74FE-5C61-4BDD-9C26-BD30AEDDE529}" srcOrd="0" destOrd="0" presId="urn:microsoft.com/office/officeart/2005/8/layout/lProcess3"/>
    <dgm:cxn modelId="{01A1C467-7F2E-42D8-8249-B7AFA3DE064A}" type="presOf" srcId="{0C68437D-C22C-4D34-B481-50568A1CA193}" destId="{1273F33E-9FE9-419D-BCBE-F28959AC0883}" srcOrd="0" destOrd="0" presId="urn:microsoft.com/office/officeart/2005/8/layout/lProcess3"/>
    <dgm:cxn modelId="{60F711BC-057A-45C4-A679-A3EF2EDBA419}" type="presOf" srcId="{BE48B5EB-4D25-44DB-8899-599ECF39AA0D}" destId="{11402750-E9FB-47E3-B9EC-57CEC0276523}" srcOrd="0" destOrd="0" presId="urn:microsoft.com/office/officeart/2005/8/layout/lProcess3"/>
    <dgm:cxn modelId="{FC95B811-8355-4C92-8553-EAC4963DD386}" type="presOf" srcId="{C00305AA-DE05-4761-AB09-599BD5F29786}" destId="{12C239AD-2F11-4353-93D2-9773777F9B58}" srcOrd="0" destOrd="0" presId="urn:microsoft.com/office/officeart/2005/8/layout/lProcess3"/>
    <dgm:cxn modelId="{7A126E3E-A7A9-4906-AA09-005CA850C185}" srcId="{0C68437D-C22C-4D34-B481-50568A1CA193}" destId="{4188D47A-AEA0-4B50-B20B-5F1E08EBDE41}" srcOrd="1" destOrd="0" parTransId="{9DE544F0-9036-453D-B84E-59529B61E15A}" sibTransId="{A12D2027-B11A-45ED-827D-3108B3B2C00E}"/>
    <dgm:cxn modelId="{01928DFB-9ABE-4E51-A68F-7357292B2ECA}" type="presOf" srcId="{E5E6D534-EFD7-43D6-B70E-23AB7094479D}" destId="{87D76088-E176-40D7-8431-03F8A7E9A0D4}" srcOrd="0" destOrd="0" presId="urn:microsoft.com/office/officeart/2005/8/layout/lProcess3"/>
    <dgm:cxn modelId="{180975F1-86AA-42F5-A40E-577890940421}" type="presParOf" srcId="{BF50D61B-BDE4-4645-8CDB-737944002573}" destId="{A6ABECCB-9752-4BA9-800B-449AEAD385A1}" srcOrd="0" destOrd="0" presId="urn:microsoft.com/office/officeart/2005/8/layout/lProcess3"/>
    <dgm:cxn modelId="{2C30DF22-36FE-456D-8985-3B71CA81894E}" type="presParOf" srcId="{A6ABECCB-9752-4BA9-800B-449AEAD385A1}" destId="{12C239AD-2F11-4353-93D2-9773777F9B58}" srcOrd="0" destOrd="0" presId="urn:microsoft.com/office/officeart/2005/8/layout/lProcess3"/>
    <dgm:cxn modelId="{1981E9E2-20DB-473B-8B37-4B48A7278FB8}" type="presParOf" srcId="{A6ABECCB-9752-4BA9-800B-449AEAD385A1}" destId="{895E13E4-27A7-4A10-86D6-922039179E9B}" srcOrd="1" destOrd="0" presId="urn:microsoft.com/office/officeart/2005/8/layout/lProcess3"/>
    <dgm:cxn modelId="{C657D821-1AE7-4899-B84D-C94376CCDA93}" type="presParOf" srcId="{A6ABECCB-9752-4BA9-800B-449AEAD385A1}" destId="{826F59B1-8853-4B65-A2AA-990805C9C226}" srcOrd="2" destOrd="0" presId="urn:microsoft.com/office/officeart/2005/8/layout/lProcess3"/>
    <dgm:cxn modelId="{F957350E-3B6A-46AF-B88A-99FCED000107}" type="presParOf" srcId="{A6ABECCB-9752-4BA9-800B-449AEAD385A1}" destId="{B51A3CFD-DD61-407E-A640-37708E7468B5}" srcOrd="3" destOrd="0" presId="urn:microsoft.com/office/officeart/2005/8/layout/lProcess3"/>
    <dgm:cxn modelId="{F3146E3E-13B5-4EA3-9902-EBFD91333894}" type="presParOf" srcId="{A6ABECCB-9752-4BA9-800B-449AEAD385A1}" destId="{99A31A36-1908-4ABF-A5F5-70A8FF594FC9}" srcOrd="4" destOrd="0" presId="urn:microsoft.com/office/officeart/2005/8/layout/lProcess3"/>
    <dgm:cxn modelId="{732B9346-62FF-4F09-A018-274051379A49}" type="presParOf" srcId="{BF50D61B-BDE4-4645-8CDB-737944002573}" destId="{ED608EAD-FF7A-45C5-BF75-94FFE2DF8935}" srcOrd="1" destOrd="0" presId="urn:microsoft.com/office/officeart/2005/8/layout/lProcess3"/>
    <dgm:cxn modelId="{661A38B4-9253-4474-801D-D24DCE8C9537}" type="presParOf" srcId="{BF50D61B-BDE4-4645-8CDB-737944002573}" destId="{21745D50-6627-4748-866B-E16AFC5D7915}" srcOrd="2" destOrd="0" presId="urn:microsoft.com/office/officeart/2005/8/layout/lProcess3"/>
    <dgm:cxn modelId="{A1B32F74-02E8-4C9E-9D56-36DC21989741}" type="presParOf" srcId="{21745D50-6627-4748-866B-E16AFC5D7915}" destId="{8ADD2E9E-B57B-4C4B-A7C5-FE2F209A6CC8}" srcOrd="0" destOrd="0" presId="urn:microsoft.com/office/officeart/2005/8/layout/lProcess3"/>
    <dgm:cxn modelId="{7818846B-EB2F-495D-9692-F3B592B81F7B}" type="presParOf" srcId="{21745D50-6627-4748-866B-E16AFC5D7915}" destId="{54D7E4FD-92E0-4FDC-A7E5-B900A495878D}" srcOrd="1" destOrd="0" presId="urn:microsoft.com/office/officeart/2005/8/layout/lProcess3"/>
    <dgm:cxn modelId="{154AE1F2-5A88-41EF-B286-53AE8AA62109}" type="presParOf" srcId="{21745D50-6627-4748-866B-E16AFC5D7915}" destId="{8E1371AA-CACF-49CA-8744-A868E2B41F1B}" srcOrd="2" destOrd="0" presId="urn:microsoft.com/office/officeart/2005/8/layout/lProcess3"/>
    <dgm:cxn modelId="{414ECF9C-A038-4A7D-8D4E-D92166F932D5}" type="presParOf" srcId="{21745D50-6627-4748-866B-E16AFC5D7915}" destId="{47A72C10-ED62-499C-9BB4-52FCC1545ACE}" srcOrd="3" destOrd="0" presId="urn:microsoft.com/office/officeart/2005/8/layout/lProcess3"/>
    <dgm:cxn modelId="{EC43ABB4-CA60-4CB8-A43B-DCE74BA72428}" type="presParOf" srcId="{21745D50-6627-4748-866B-E16AFC5D7915}" destId="{954D74FE-5C61-4BDD-9C26-BD30AEDDE529}" srcOrd="4" destOrd="0" presId="urn:microsoft.com/office/officeart/2005/8/layout/lProcess3"/>
    <dgm:cxn modelId="{F1D12FF0-06AD-4E8A-B962-AA602648F500}" type="presParOf" srcId="{BF50D61B-BDE4-4645-8CDB-737944002573}" destId="{AF620D5E-944C-49E1-B976-48D8F782685D}" srcOrd="3" destOrd="0" presId="urn:microsoft.com/office/officeart/2005/8/layout/lProcess3"/>
    <dgm:cxn modelId="{B10A74F3-2A03-4123-8B97-395A05B0E783}" type="presParOf" srcId="{BF50D61B-BDE4-4645-8CDB-737944002573}" destId="{9856F613-EFDF-4E12-8AA1-BE5CEC6FF8BD}" srcOrd="4" destOrd="0" presId="urn:microsoft.com/office/officeart/2005/8/layout/lProcess3"/>
    <dgm:cxn modelId="{E741C500-9EED-4FBE-9384-0C93E024CBBB}" type="presParOf" srcId="{9856F613-EFDF-4E12-8AA1-BE5CEC6FF8BD}" destId="{1273F33E-9FE9-419D-BCBE-F28959AC0883}" srcOrd="0" destOrd="0" presId="urn:microsoft.com/office/officeart/2005/8/layout/lProcess3"/>
    <dgm:cxn modelId="{B8A0B20F-1980-4828-A829-AA41EEE469CE}" type="presParOf" srcId="{9856F613-EFDF-4E12-8AA1-BE5CEC6FF8BD}" destId="{882EAF3C-C679-4778-80FC-DF7DDDB08C0E}" srcOrd="1" destOrd="0" presId="urn:microsoft.com/office/officeart/2005/8/layout/lProcess3"/>
    <dgm:cxn modelId="{8A918088-B3CF-49AF-A373-B17DE8E839C7}" type="presParOf" srcId="{9856F613-EFDF-4E12-8AA1-BE5CEC6FF8BD}" destId="{757A3E41-9B69-4ABC-9380-021AE021F087}" srcOrd="2" destOrd="0" presId="urn:microsoft.com/office/officeart/2005/8/layout/lProcess3"/>
    <dgm:cxn modelId="{222E9129-429B-4FC1-AB8B-E3694FD5B877}" type="presParOf" srcId="{9856F613-EFDF-4E12-8AA1-BE5CEC6FF8BD}" destId="{0836BF64-A6C4-497F-8D07-D2F1611E8CB9}" srcOrd="3" destOrd="0" presId="urn:microsoft.com/office/officeart/2005/8/layout/lProcess3"/>
    <dgm:cxn modelId="{1C7AAD0F-73B1-4051-8717-BB7D37B8D098}" type="presParOf" srcId="{9856F613-EFDF-4E12-8AA1-BE5CEC6FF8BD}" destId="{C729E898-6526-42A0-9570-2B140A79FE9A}" srcOrd="4" destOrd="0" presId="urn:microsoft.com/office/officeart/2005/8/layout/lProcess3"/>
    <dgm:cxn modelId="{24D8E16D-B8A3-4A68-A17C-94A8FE3EA4EC}" type="presParOf" srcId="{BF50D61B-BDE4-4645-8CDB-737944002573}" destId="{D4E3E29E-0DD0-42B5-9705-616A0BC49BEA}" srcOrd="5" destOrd="0" presId="urn:microsoft.com/office/officeart/2005/8/layout/lProcess3"/>
    <dgm:cxn modelId="{B249B104-B940-4246-A308-20915713F39A}" type="presParOf" srcId="{BF50D61B-BDE4-4645-8CDB-737944002573}" destId="{72A8FF3A-01A3-4C68-AD84-96FE18A5AF39}" srcOrd="6" destOrd="0" presId="urn:microsoft.com/office/officeart/2005/8/layout/lProcess3"/>
    <dgm:cxn modelId="{337126ED-2320-423C-9812-94961CBB6664}" type="presParOf" srcId="{72A8FF3A-01A3-4C68-AD84-96FE18A5AF39}" destId="{87D76088-E176-40D7-8431-03F8A7E9A0D4}" srcOrd="0" destOrd="0" presId="urn:microsoft.com/office/officeart/2005/8/layout/lProcess3"/>
    <dgm:cxn modelId="{5CB9497F-61E8-452D-A036-AF3649673804}" type="presParOf" srcId="{72A8FF3A-01A3-4C68-AD84-96FE18A5AF39}" destId="{9501E1FB-E13E-44A8-A388-82B90E309E49}" srcOrd="1" destOrd="0" presId="urn:microsoft.com/office/officeart/2005/8/layout/lProcess3"/>
    <dgm:cxn modelId="{B9D72D8F-4C6C-41A7-AF5D-D3A73A082D20}" type="presParOf" srcId="{72A8FF3A-01A3-4C68-AD84-96FE18A5AF39}" destId="{3056C320-3755-42F8-B6FB-6A6BB1B3B02B}" srcOrd="2" destOrd="0" presId="urn:microsoft.com/office/officeart/2005/8/layout/lProcess3"/>
    <dgm:cxn modelId="{21FB02EC-0579-474D-A0D0-8162F4682FB5}" type="presParOf" srcId="{72A8FF3A-01A3-4C68-AD84-96FE18A5AF39}" destId="{F3099F93-D009-4089-B9A6-D72BB753F8C0}" srcOrd="3" destOrd="0" presId="urn:microsoft.com/office/officeart/2005/8/layout/lProcess3"/>
    <dgm:cxn modelId="{9C5AF7EB-645A-4D12-8A58-2639FB64805D}" type="presParOf" srcId="{72A8FF3A-01A3-4C68-AD84-96FE18A5AF39}" destId="{11402750-E9FB-47E3-B9EC-57CEC0276523}"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35E23-389F-4905-84D7-030CCDFC0D52}"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MX"/>
        </a:p>
      </dgm:t>
    </dgm:pt>
    <dgm:pt modelId="{97924FA8-ABE7-4D4E-B65C-1BCFE1E15F0D}">
      <dgm:prSet phldrT="[Texto]" custT="1"/>
      <dgm:spPr/>
      <dgm:t>
        <a:bodyPr/>
        <a:lstStyle/>
        <a:p>
          <a:r>
            <a:rPr lang="es-ES" sz="2800" b="1" i="1" dirty="0" smtClean="0">
              <a:solidFill>
                <a:schemeClr val="tx1"/>
              </a:solidFill>
              <a:effectLst>
                <a:glow rad="101600">
                  <a:schemeClr val="bg1">
                    <a:alpha val="40000"/>
                  </a:schemeClr>
                </a:glow>
              </a:effectLst>
              <a:latin typeface="Times New Roman" panose="02020603050405020304" pitchFamily="18" charset="0"/>
              <a:cs typeface="Times New Roman" panose="02020603050405020304" pitchFamily="18" charset="0"/>
            </a:rPr>
            <a:t>Requerimientos UE-Ecuador</a:t>
          </a:r>
          <a:endParaRPr lang="es-MX" sz="2800" b="1" i="1" dirty="0">
            <a:solidFill>
              <a:schemeClr val="tx1"/>
            </a:solidFill>
            <a:effectLst>
              <a:glow rad="101600">
                <a:schemeClr val="bg1">
                  <a:alpha val="40000"/>
                </a:schemeClr>
              </a:glow>
            </a:effectLst>
            <a:latin typeface="Times New Roman" panose="02020603050405020304" pitchFamily="18" charset="0"/>
            <a:cs typeface="Times New Roman" panose="02020603050405020304" pitchFamily="18" charset="0"/>
          </a:endParaRPr>
        </a:p>
      </dgm:t>
    </dgm:pt>
    <dgm:pt modelId="{74DEBC21-0228-4558-8AFF-C8A9B3129981}" type="parTrans" cxnId="{519291C8-ED95-41F9-A3FE-375677163BB2}">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834A3A01-1B8F-4E25-9751-D29C0256D564}" type="sibTrans" cxnId="{519291C8-ED95-41F9-A3FE-375677163BB2}">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C1D80F4B-8FB9-49F5-B120-F5D415EBFC26}">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Estampilla de sostenibilidad</a:t>
          </a:r>
          <a:endParaRPr lang="es-MX" dirty="0">
            <a:solidFill>
              <a:schemeClr val="tx1"/>
            </a:solidFill>
            <a:latin typeface="Times New Roman" panose="02020603050405020304" pitchFamily="18" charset="0"/>
            <a:cs typeface="Times New Roman" panose="02020603050405020304" pitchFamily="18" charset="0"/>
          </a:endParaRPr>
        </a:p>
      </dgm:t>
    </dgm:pt>
    <dgm:pt modelId="{AAFDDD1C-ABA5-40AE-8594-83B801AEDCF7}" type="parTrans" cxnId="{33617839-8B20-43CD-BE94-7272318EB16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BF32384B-2770-49C9-875E-7B5EFC9FEB72}" type="sibTrans" cxnId="{33617839-8B20-43CD-BE94-7272318EB168}">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E2E10067-2852-448A-8E9D-97A853DCE107}">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Certificaciones voluntarias de productos empaquetados</a:t>
          </a:r>
          <a:endParaRPr lang="es-MX" dirty="0">
            <a:solidFill>
              <a:schemeClr val="tx1"/>
            </a:solidFill>
            <a:latin typeface="Times New Roman" panose="02020603050405020304" pitchFamily="18" charset="0"/>
            <a:cs typeface="Times New Roman" panose="02020603050405020304" pitchFamily="18" charset="0"/>
          </a:endParaRPr>
        </a:p>
      </dgm:t>
    </dgm:pt>
    <dgm:pt modelId="{DD4FFBE3-28CF-469A-920C-AD7DAC24E114}" type="parTrans" cxnId="{61E1EEA5-A059-4B08-976A-69047EAC10A3}">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0FEC7AC-CAD4-4D84-A451-614FB0727EDF}" type="sibTrans" cxnId="{61E1EEA5-A059-4B08-976A-69047EAC10A3}">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A6B1374-40F4-47EA-A304-D5B95865EEB2}">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Sistema productivo (mejora continua) </a:t>
          </a:r>
          <a:endParaRPr lang="es-MX" dirty="0">
            <a:solidFill>
              <a:schemeClr val="tx1"/>
            </a:solidFill>
            <a:latin typeface="Times New Roman" panose="02020603050405020304" pitchFamily="18" charset="0"/>
            <a:cs typeface="Times New Roman" panose="02020603050405020304" pitchFamily="18" charset="0"/>
          </a:endParaRPr>
        </a:p>
      </dgm:t>
    </dgm:pt>
    <dgm:pt modelId="{10B40DD8-CAD8-41D3-B8CC-1C048A66BEC6}" type="parTrans" cxnId="{89594A47-5FF7-4D9E-858F-6DD4E927081B}">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5EE95354-95F9-4C44-BBAC-179706FB3E4E}" type="sibTrans" cxnId="{89594A47-5FF7-4D9E-858F-6DD4E927081B}">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3E07335C-889F-4576-BA9B-A6EF18B09F04}">
      <dgm:prSet phldrT="[Texto]"/>
      <dgm:spPr/>
      <dgm:t>
        <a:bodyPr/>
        <a:lstStyle/>
        <a:p>
          <a:r>
            <a:rPr lang="es-EC" dirty="0" smtClean="0">
              <a:solidFill>
                <a:schemeClr val="tx1"/>
              </a:solidFill>
              <a:latin typeface="Times New Roman" panose="02020603050405020304" pitchFamily="18" charset="0"/>
              <a:cs typeface="Times New Roman" panose="02020603050405020304" pitchFamily="18" charset="0"/>
            </a:rPr>
            <a:t>Garantice que los recursos empleados para su producción han respetado el medioambiente.</a:t>
          </a:r>
          <a:endParaRPr lang="es-MX" dirty="0">
            <a:solidFill>
              <a:schemeClr val="tx1"/>
            </a:solidFill>
            <a:latin typeface="Times New Roman" panose="02020603050405020304" pitchFamily="18" charset="0"/>
            <a:cs typeface="Times New Roman" panose="02020603050405020304" pitchFamily="18" charset="0"/>
          </a:endParaRPr>
        </a:p>
      </dgm:t>
    </dgm:pt>
    <dgm:pt modelId="{FE4C55F5-7F59-40C0-B2DF-C1F7C5F623AC}" type="parTrans" cxnId="{07088456-B4E5-4688-997C-D021A663A0F7}">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D9DD0803-280E-480D-8675-47A9B9972722}" type="sibTrans" cxnId="{07088456-B4E5-4688-997C-D021A663A0F7}">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1F2CF30A-4AD3-49F8-9729-D6344EDECF9E}">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Determina el nivel de seguridad de consumo del langostino y otros maricos frescos</a:t>
          </a:r>
          <a:endParaRPr lang="es-MX" dirty="0">
            <a:solidFill>
              <a:schemeClr val="tx1"/>
            </a:solidFill>
            <a:latin typeface="Times New Roman" panose="02020603050405020304" pitchFamily="18" charset="0"/>
            <a:cs typeface="Times New Roman" panose="02020603050405020304" pitchFamily="18" charset="0"/>
          </a:endParaRPr>
        </a:p>
      </dgm:t>
    </dgm:pt>
    <dgm:pt modelId="{40BB6D92-F14B-48FD-B67D-C6F6382FE8E1}" type="parTrans" cxnId="{A3A54E2C-2C0A-4AD8-801C-A290881AFDA7}">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751DB205-130A-4E9B-8652-1F5D6457A462}" type="sibTrans" cxnId="{A3A54E2C-2C0A-4AD8-801C-A290881AFDA7}">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0D862501-F8E9-405B-B29A-9C8BDA6DC668}">
      <dgm:prSet/>
      <dgm:spPr/>
      <dgm:t>
        <a:bodyPr/>
        <a:lstStyle/>
        <a:p>
          <a:r>
            <a:rPr lang="es-EC" dirty="0" smtClean="0">
              <a:solidFill>
                <a:schemeClr val="tx1"/>
              </a:solidFill>
              <a:latin typeface="Times New Roman" panose="02020603050405020304" pitchFamily="18" charset="0"/>
              <a:cs typeface="Times New Roman" panose="02020603050405020304" pitchFamily="18" charset="0"/>
            </a:rPr>
            <a:t>En el caso de la producción de langostinos, el tratamiento del agua para las piscinas de cultivo debe enfocarse en el retorno del agua sin químicos o componentes dañinos para el agua de ríos. </a:t>
          </a:r>
          <a:endParaRPr lang="es-MX" dirty="0">
            <a:solidFill>
              <a:schemeClr val="tx1"/>
            </a:solidFill>
            <a:latin typeface="Times New Roman" panose="02020603050405020304" pitchFamily="18" charset="0"/>
            <a:cs typeface="Times New Roman" panose="02020603050405020304" pitchFamily="18" charset="0"/>
          </a:endParaRPr>
        </a:p>
      </dgm:t>
    </dgm:pt>
    <dgm:pt modelId="{B1D4D8A5-D6B5-4D77-A851-C732D1E0190C}" type="parTrans" cxnId="{1F1CD7B2-BAE5-4099-A88B-2223F846507C}">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64AC251D-DE15-4ABE-8E79-5BC176FB37BA}" type="sibTrans" cxnId="{1F1CD7B2-BAE5-4099-A88B-2223F846507C}">
      <dgm:prSet/>
      <dgm:spPr/>
      <dgm:t>
        <a:bodyPr/>
        <a:lstStyle/>
        <a:p>
          <a:endParaRPr lang="es-MX">
            <a:solidFill>
              <a:schemeClr val="tx1"/>
            </a:solidFill>
            <a:latin typeface="Times New Roman" panose="02020603050405020304" pitchFamily="18" charset="0"/>
            <a:cs typeface="Times New Roman" panose="02020603050405020304" pitchFamily="18" charset="0"/>
          </a:endParaRPr>
        </a:p>
      </dgm:t>
    </dgm:pt>
    <dgm:pt modelId="{2BDCFB33-725C-4A01-9A0B-13E41D34C375}" type="pres">
      <dgm:prSet presAssocID="{18935E23-389F-4905-84D7-030CCDFC0D52}" presName="diagram" presStyleCnt="0">
        <dgm:presLayoutVars>
          <dgm:chPref val="1"/>
          <dgm:dir/>
          <dgm:animOne val="branch"/>
          <dgm:animLvl val="lvl"/>
          <dgm:resizeHandles val="exact"/>
        </dgm:presLayoutVars>
      </dgm:prSet>
      <dgm:spPr/>
      <dgm:t>
        <a:bodyPr/>
        <a:lstStyle/>
        <a:p>
          <a:endParaRPr lang="es-MX"/>
        </a:p>
      </dgm:t>
    </dgm:pt>
    <dgm:pt modelId="{7A5177DC-CFE9-4D55-A276-6F0B66A8EB39}" type="pres">
      <dgm:prSet presAssocID="{97924FA8-ABE7-4D4E-B65C-1BCFE1E15F0D}" presName="root1" presStyleCnt="0"/>
      <dgm:spPr/>
    </dgm:pt>
    <dgm:pt modelId="{775D8D60-9032-4D12-8C28-E99545F3D1E6}" type="pres">
      <dgm:prSet presAssocID="{97924FA8-ABE7-4D4E-B65C-1BCFE1E15F0D}" presName="LevelOneTextNode" presStyleLbl="node0" presStyleIdx="0" presStyleCnt="1">
        <dgm:presLayoutVars>
          <dgm:chPref val="3"/>
        </dgm:presLayoutVars>
      </dgm:prSet>
      <dgm:spPr/>
      <dgm:t>
        <a:bodyPr/>
        <a:lstStyle/>
        <a:p>
          <a:endParaRPr lang="es-MX"/>
        </a:p>
      </dgm:t>
    </dgm:pt>
    <dgm:pt modelId="{5EB7007D-714E-4BFD-8ED4-00CEA72787F0}" type="pres">
      <dgm:prSet presAssocID="{97924FA8-ABE7-4D4E-B65C-1BCFE1E15F0D}" presName="level2hierChild" presStyleCnt="0"/>
      <dgm:spPr/>
    </dgm:pt>
    <dgm:pt modelId="{E3C5C79C-3009-47FB-BA25-67F800AAC460}" type="pres">
      <dgm:prSet presAssocID="{AAFDDD1C-ABA5-40AE-8594-83B801AEDCF7}" presName="conn2-1" presStyleLbl="parChTrans1D2" presStyleIdx="0" presStyleCnt="3"/>
      <dgm:spPr/>
      <dgm:t>
        <a:bodyPr/>
        <a:lstStyle/>
        <a:p>
          <a:endParaRPr lang="es-MX"/>
        </a:p>
      </dgm:t>
    </dgm:pt>
    <dgm:pt modelId="{F64EBFDE-BA85-4692-87F7-336E49F9CD5F}" type="pres">
      <dgm:prSet presAssocID="{AAFDDD1C-ABA5-40AE-8594-83B801AEDCF7}" presName="connTx" presStyleLbl="parChTrans1D2" presStyleIdx="0" presStyleCnt="3"/>
      <dgm:spPr/>
      <dgm:t>
        <a:bodyPr/>
        <a:lstStyle/>
        <a:p>
          <a:endParaRPr lang="es-MX"/>
        </a:p>
      </dgm:t>
    </dgm:pt>
    <dgm:pt modelId="{26C4C997-3919-4FD5-82B4-1E8CDBEF6D10}" type="pres">
      <dgm:prSet presAssocID="{C1D80F4B-8FB9-49F5-B120-F5D415EBFC26}" presName="root2" presStyleCnt="0"/>
      <dgm:spPr/>
    </dgm:pt>
    <dgm:pt modelId="{D9D1F046-DBA8-45F0-8A1B-A6D2249BBFC1}" type="pres">
      <dgm:prSet presAssocID="{C1D80F4B-8FB9-49F5-B120-F5D415EBFC26}" presName="LevelTwoTextNode" presStyleLbl="node2" presStyleIdx="0" presStyleCnt="3">
        <dgm:presLayoutVars>
          <dgm:chPref val="3"/>
        </dgm:presLayoutVars>
      </dgm:prSet>
      <dgm:spPr/>
      <dgm:t>
        <a:bodyPr/>
        <a:lstStyle/>
        <a:p>
          <a:endParaRPr lang="es-MX"/>
        </a:p>
      </dgm:t>
    </dgm:pt>
    <dgm:pt modelId="{4D2DC569-94C4-47D4-BE29-167517071467}" type="pres">
      <dgm:prSet presAssocID="{C1D80F4B-8FB9-49F5-B120-F5D415EBFC26}" presName="level3hierChild" presStyleCnt="0"/>
      <dgm:spPr/>
    </dgm:pt>
    <dgm:pt modelId="{637452E6-8583-4643-9029-B53138CF05F6}" type="pres">
      <dgm:prSet presAssocID="{FE4C55F5-7F59-40C0-B2DF-C1F7C5F623AC}" presName="conn2-1" presStyleLbl="parChTrans1D3" presStyleIdx="0" presStyleCnt="3"/>
      <dgm:spPr/>
      <dgm:t>
        <a:bodyPr/>
        <a:lstStyle/>
        <a:p>
          <a:endParaRPr lang="es-MX"/>
        </a:p>
      </dgm:t>
    </dgm:pt>
    <dgm:pt modelId="{74001BC1-3AFC-487F-9423-03F9011DA4C5}" type="pres">
      <dgm:prSet presAssocID="{FE4C55F5-7F59-40C0-B2DF-C1F7C5F623AC}" presName="connTx" presStyleLbl="parChTrans1D3" presStyleIdx="0" presStyleCnt="3"/>
      <dgm:spPr/>
      <dgm:t>
        <a:bodyPr/>
        <a:lstStyle/>
        <a:p>
          <a:endParaRPr lang="es-MX"/>
        </a:p>
      </dgm:t>
    </dgm:pt>
    <dgm:pt modelId="{8AA4A925-7879-4C2A-B5B4-1586C62C1B5A}" type="pres">
      <dgm:prSet presAssocID="{3E07335C-889F-4576-BA9B-A6EF18B09F04}" presName="root2" presStyleCnt="0"/>
      <dgm:spPr/>
    </dgm:pt>
    <dgm:pt modelId="{7E93983F-6483-4F2B-8658-AACFDA73763C}" type="pres">
      <dgm:prSet presAssocID="{3E07335C-889F-4576-BA9B-A6EF18B09F04}" presName="LevelTwoTextNode" presStyleLbl="node3" presStyleIdx="0" presStyleCnt="3">
        <dgm:presLayoutVars>
          <dgm:chPref val="3"/>
        </dgm:presLayoutVars>
      </dgm:prSet>
      <dgm:spPr/>
      <dgm:t>
        <a:bodyPr/>
        <a:lstStyle/>
        <a:p>
          <a:endParaRPr lang="es-MX"/>
        </a:p>
      </dgm:t>
    </dgm:pt>
    <dgm:pt modelId="{0DB5A468-60C3-40BD-A479-2E1200613E7B}" type="pres">
      <dgm:prSet presAssocID="{3E07335C-889F-4576-BA9B-A6EF18B09F04}" presName="level3hierChild" presStyleCnt="0"/>
      <dgm:spPr/>
    </dgm:pt>
    <dgm:pt modelId="{96AA1E69-6FB0-438B-A05B-502776EB3CE3}" type="pres">
      <dgm:prSet presAssocID="{DD4FFBE3-28CF-469A-920C-AD7DAC24E114}" presName="conn2-1" presStyleLbl="parChTrans1D2" presStyleIdx="1" presStyleCnt="3"/>
      <dgm:spPr/>
      <dgm:t>
        <a:bodyPr/>
        <a:lstStyle/>
        <a:p>
          <a:endParaRPr lang="es-MX"/>
        </a:p>
      </dgm:t>
    </dgm:pt>
    <dgm:pt modelId="{345238CE-77AD-421D-AE3C-FA97C15B6726}" type="pres">
      <dgm:prSet presAssocID="{DD4FFBE3-28CF-469A-920C-AD7DAC24E114}" presName="connTx" presStyleLbl="parChTrans1D2" presStyleIdx="1" presStyleCnt="3"/>
      <dgm:spPr/>
      <dgm:t>
        <a:bodyPr/>
        <a:lstStyle/>
        <a:p>
          <a:endParaRPr lang="es-MX"/>
        </a:p>
      </dgm:t>
    </dgm:pt>
    <dgm:pt modelId="{25479FA2-8CDA-45F5-897F-7657303D3BF1}" type="pres">
      <dgm:prSet presAssocID="{E2E10067-2852-448A-8E9D-97A853DCE107}" presName="root2" presStyleCnt="0"/>
      <dgm:spPr/>
    </dgm:pt>
    <dgm:pt modelId="{77FAA91B-AF0A-4CEE-937C-372BC760F82B}" type="pres">
      <dgm:prSet presAssocID="{E2E10067-2852-448A-8E9D-97A853DCE107}" presName="LevelTwoTextNode" presStyleLbl="node2" presStyleIdx="1" presStyleCnt="3">
        <dgm:presLayoutVars>
          <dgm:chPref val="3"/>
        </dgm:presLayoutVars>
      </dgm:prSet>
      <dgm:spPr/>
      <dgm:t>
        <a:bodyPr/>
        <a:lstStyle/>
        <a:p>
          <a:endParaRPr lang="es-MX"/>
        </a:p>
      </dgm:t>
    </dgm:pt>
    <dgm:pt modelId="{EE2D90F8-2943-4D9D-8005-D9DD45223660}" type="pres">
      <dgm:prSet presAssocID="{E2E10067-2852-448A-8E9D-97A853DCE107}" presName="level3hierChild" presStyleCnt="0"/>
      <dgm:spPr/>
    </dgm:pt>
    <dgm:pt modelId="{9C26C295-B51F-4BAC-ABEC-57FBFB76D8AF}" type="pres">
      <dgm:prSet presAssocID="{40BB6D92-F14B-48FD-B67D-C6F6382FE8E1}" presName="conn2-1" presStyleLbl="parChTrans1D3" presStyleIdx="1" presStyleCnt="3"/>
      <dgm:spPr/>
      <dgm:t>
        <a:bodyPr/>
        <a:lstStyle/>
        <a:p>
          <a:endParaRPr lang="es-MX"/>
        </a:p>
      </dgm:t>
    </dgm:pt>
    <dgm:pt modelId="{04B9A56E-1837-404C-95FB-2D073DFB2D5C}" type="pres">
      <dgm:prSet presAssocID="{40BB6D92-F14B-48FD-B67D-C6F6382FE8E1}" presName="connTx" presStyleLbl="parChTrans1D3" presStyleIdx="1" presStyleCnt="3"/>
      <dgm:spPr/>
      <dgm:t>
        <a:bodyPr/>
        <a:lstStyle/>
        <a:p>
          <a:endParaRPr lang="es-MX"/>
        </a:p>
      </dgm:t>
    </dgm:pt>
    <dgm:pt modelId="{12E98CD1-5194-4E5E-A4EC-40B331342751}" type="pres">
      <dgm:prSet presAssocID="{1F2CF30A-4AD3-49F8-9729-D6344EDECF9E}" presName="root2" presStyleCnt="0"/>
      <dgm:spPr/>
    </dgm:pt>
    <dgm:pt modelId="{704C7168-B7AA-49AF-9421-6E02F43B9107}" type="pres">
      <dgm:prSet presAssocID="{1F2CF30A-4AD3-49F8-9729-D6344EDECF9E}" presName="LevelTwoTextNode" presStyleLbl="node3" presStyleIdx="1" presStyleCnt="3">
        <dgm:presLayoutVars>
          <dgm:chPref val="3"/>
        </dgm:presLayoutVars>
      </dgm:prSet>
      <dgm:spPr/>
      <dgm:t>
        <a:bodyPr/>
        <a:lstStyle/>
        <a:p>
          <a:endParaRPr lang="es-MX"/>
        </a:p>
      </dgm:t>
    </dgm:pt>
    <dgm:pt modelId="{3DE4787D-FE70-46DC-B4C7-60C6FB8C3F3B}" type="pres">
      <dgm:prSet presAssocID="{1F2CF30A-4AD3-49F8-9729-D6344EDECF9E}" presName="level3hierChild" presStyleCnt="0"/>
      <dgm:spPr/>
    </dgm:pt>
    <dgm:pt modelId="{FFF4F0F1-20FD-4887-9F4F-57D64A40F5EC}" type="pres">
      <dgm:prSet presAssocID="{10B40DD8-CAD8-41D3-B8CC-1C048A66BEC6}" presName="conn2-1" presStyleLbl="parChTrans1D2" presStyleIdx="2" presStyleCnt="3"/>
      <dgm:spPr/>
      <dgm:t>
        <a:bodyPr/>
        <a:lstStyle/>
        <a:p>
          <a:endParaRPr lang="es-MX"/>
        </a:p>
      </dgm:t>
    </dgm:pt>
    <dgm:pt modelId="{2ACA20F3-3F13-4F34-9E58-5799FCF478F1}" type="pres">
      <dgm:prSet presAssocID="{10B40DD8-CAD8-41D3-B8CC-1C048A66BEC6}" presName="connTx" presStyleLbl="parChTrans1D2" presStyleIdx="2" presStyleCnt="3"/>
      <dgm:spPr/>
      <dgm:t>
        <a:bodyPr/>
        <a:lstStyle/>
        <a:p>
          <a:endParaRPr lang="es-MX"/>
        </a:p>
      </dgm:t>
    </dgm:pt>
    <dgm:pt modelId="{90DF06E3-A605-4F15-9168-A5DFE6A7E57C}" type="pres">
      <dgm:prSet presAssocID="{5A6B1374-40F4-47EA-A304-D5B95865EEB2}" presName="root2" presStyleCnt="0"/>
      <dgm:spPr/>
    </dgm:pt>
    <dgm:pt modelId="{22EBE835-2D65-4A9F-AFED-833624F1F25A}" type="pres">
      <dgm:prSet presAssocID="{5A6B1374-40F4-47EA-A304-D5B95865EEB2}" presName="LevelTwoTextNode" presStyleLbl="node2" presStyleIdx="2" presStyleCnt="3">
        <dgm:presLayoutVars>
          <dgm:chPref val="3"/>
        </dgm:presLayoutVars>
      </dgm:prSet>
      <dgm:spPr/>
      <dgm:t>
        <a:bodyPr/>
        <a:lstStyle/>
        <a:p>
          <a:endParaRPr lang="es-MX"/>
        </a:p>
      </dgm:t>
    </dgm:pt>
    <dgm:pt modelId="{09816499-C4F9-4179-AE76-4D336D4A3916}" type="pres">
      <dgm:prSet presAssocID="{5A6B1374-40F4-47EA-A304-D5B95865EEB2}" presName="level3hierChild" presStyleCnt="0"/>
      <dgm:spPr/>
    </dgm:pt>
    <dgm:pt modelId="{10C9587F-460C-4B92-AE47-C47615BE4072}" type="pres">
      <dgm:prSet presAssocID="{B1D4D8A5-D6B5-4D77-A851-C732D1E0190C}" presName="conn2-1" presStyleLbl="parChTrans1D3" presStyleIdx="2" presStyleCnt="3"/>
      <dgm:spPr/>
      <dgm:t>
        <a:bodyPr/>
        <a:lstStyle/>
        <a:p>
          <a:endParaRPr lang="es-MX"/>
        </a:p>
      </dgm:t>
    </dgm:pt>
    <dgm:pt modelId="{D07EBBAE-2A9A-4F61-A04C-FB43AEC6AE8E}" type="pres">
      <dgm:prSet presAssocID="{B1D4D8A5-D6B5-4D77-A851-C732D1E0190C}" presName="connTx" presStyleLbl="parChTrans1D3" presStyleIdx="2" presStyleCnt="3"/>
      <dgm:spPr/>
      <dgm:t>
        <a:bodyPr/>
        <a:lstStyle/>
        <a:p>
          <a:endParaRPr lang="es-MX"/>
        </a:p>
      </dgm:t>
    </dgm:pt>
    <dgm:pt modelId="{ADB9750E-FCF3-47E2-A063-4C1DF95E0DB6}" type="pres">
      <dgm:prSet presAssocID="{0D862501-F8E9-405B-B29A-9C8BDA6DC668}" presName="root2" presStyleCnt="0"/>
      <dgm:spPr/>
    </dgm:pt>
    <dgm:pt modelId="{EBBAAE6B-EA28-48E0-BD4D-B0C62FBF1BE5}" type="pres">
      <dgm:prSet presAssocID="{0D862501-F8E9-405B-B29A-9C8BDA6DC668}" presName="LevelTwoTextNode" presStyleLbl="node3" presStyleIdx="2" presStyleCnt="3">
        <dgm:presLayoutVars>
          <dgm:chPref val="3"/>
        </dgm:presLayoutVars>
      </dgm:prSet>
      <dgm:spPr/>
      <dgm:t>
        <a:bodyPr/>
        <a:lstStyle/>
        <a:p>
          <a:endParaRPr lang="es-MX"/>
        </a:p>
      </dgm:t>
    </dgm:pt>
    <dgm:pt modelId="{0AE32547-8C82-4D77-B59A-3BFC6D442388}" type="pres">
      <dgm:prSet presAssocID="{0D862501-F8E9-405B-B29A-9C8BDA6DC668}" presName="level3hierChild" presStyleCnt="0"/>
      <dgm:spPr/>
    </dgm:pt>
  </dgm:ptLst>
  <dgm:cxnLst>
    <dgm:cxn modelId="{23E623B2-A8E4-4538-9FB5-95FF1A83F7F4}" type="presOf" srcId="{97924FA8-ABE7-4D4E-B65C-1BCFE1E15F0D}" destId="{775D8D60-9032-4D12-8C28-E99545F3D1E6}" srcOrd="0" destOrd="0" presId="urn:microsoft.com/office/officeart/2005/8/layout/hierarchy2"/>
    <dgm:cxn modelId="{D054B5D1-99B1-41CC-AD3A-8C3478209DFE}" type="presOf" srcId="{AAFDDD1C-ABA5-40AE-8594-83B801AEDCF7}" destId="{E3C5C79C-3009-47FB-BA25-67F800AAC460}" srcOrd="0" destOrd="0" presId="urn:microsoft.com/office/officeart/2005/8/layout/hierarchy2"/>
    <dgm:cxn modelId="{D3D29CA8-962F-42FD-A154-89739E6DB046}" type="presOf" srcId="{10B40DD8-CAD8-41D3-B8CC-1C048A66BEC6}" destId="{2ACA20F3-3F13-4F34-9E58-5799FCF478F1}" srcOrd="1" destOrd="0" presId="urn:microsoft.com/office/officeart/2005/8/layout/hierarchy2"/>
    <dgm:cxn modelId="{07088456-B4E5-4688-997C-D021A663A0F7}" srcId="{C1D80F4B-8FB9-49F5-B120-F5D415EBFC26}" destId="{3E07335C-889F-4576-BA9B-A6EF18B09F04}" srcOrd="0" destOrd="0" parTransId="{FE4C55F5-7F59-40C0-B2DF-C1F7C5F623AC}" sibTransId="{D9DD0803-280E-480D-8675-47A9B9972722}"/>
    <dgm:cxn modelId="{61E1EEA5-A059-4B08-976A-69047EAC10A3}" srcId="{97924FA8-ABE7-4D4E-B65C-1BCFE1E15F0D}" destId="{E2E10067-2852-448A-8E9D-97A853DCE107}" srcOrd="1" destOrd="0" parTransId="{DD4FFBE3-28CF-469A-920C-AD7DAC24E114}" sibTransId="{20FEC7AC-CAD4-4D84-A451-614FB0727EDF}"/>
    <dgm:cxn modelId="{6E7FA54C-C796-42AE-8676-33E0CBC6FB76}" type="presOf" srcId="{1F2CF30A-4AD3-49F8-9729-D6344EDECF9E}" destId="{704C7168-B7AA-49AF-9421-6E02F43B9107}" srcOrd="0" destOrd="0" presId="urn:microsoft.com/office/officeart/2005/8/layout/hierarchy2"/>
    <dgm:cxn modelId="{1F1CD7B2-BAE5-4099-A88B-2223F846507C}" srcId="{5A6B1374-40F4-47EA-A304-D5B95865EEB2}" destId="{0D862501-F8E9-405B-B29A-9C8BDA6DC668}" srcOrd="0" destOrd="0" parTransId="{B1D4D8A5-D6B5-4D77-A851-C732D1E0190C}" sibTransId="{64AC251D-DE15-4ABE-8E79-5BC176FB37BA}"/>
    <dgm:cxn modelId="{33617839-8B20-43CD-BE94-7272318EB168}" srcId="{97924FA8-ABE7-4D4E-B65C-1BCFE1E15F0D}" destId="{C1D80F4B-8FB9-49F5-B120-F5D415EBFC26}" srcOrd="0" destOrd="0" parTransId="{AAFDDD1C-ABA5-40AE-8594-83B801AEDCF7}" sibTransId="{BF32384B-2770-49C9-875E-7B5EFC9FEB72}"/>
    <dgm:cxn modelId="{48C018C7-6CF4-4814-B11D-A7C61DC9E171}" type="presOf" srcId="{FE4C55F5-7F59-40C0-B2DF-C1F7C5F623AC}" destId="{74001BC1-3AFC-487F-9423-03F9011DA4C5}" srcOrd="1" destOrd="0" presId="urn:microsoft.com/office/officeart/2005/8/layout/hierarchy2"/>
    <dgm:cxn modelId="{1AF727E0-01B1-4E7C-9AF9-751931ECA475}" type="presOf" srcId="{10B40DD8-CAD8-41D3-B8CC-1C048A66BEC6}" destId="{FFF4F0F1-20FD-4887-9F4F-57D64A40F5EC}" srcOrd="0" destOrd="0" presId="urn:microsoft.com/office/officeart/2005/8/layout/hierarchy2"/>
    <dgm:cxn modelId="{4724CD7F-ECFC-4CC8-89DD-616C0938083F}" type="presOf" srcId="{B1D4D8A5-D6B5-4D77-A851-C732D1E0190C}" destId="{D07EBBAE-2A9A-4F61-A04C-FB43AEC6AE8E}" srcOrd="1" destOrd="0" presId="urn:microsoft.com/office/officeart/2005/8/layout/hierarchy2"/>
    <dgm:cxn modelId="{89594A47-5FF7-4D9E-858F-6DD4E927081B}" srcId="{97924FA8-ABE7-4D4E-B65C-1BCFE1E15F0D}" destId="{5A6B1374-40F4-47EA-A304-D5B95865EEB2}" srcOrd="2" destOrd="0" parTransId="{10B40DD8-CAD8-41D3-B8CC-1C048A66BEC6}" sibTransId="{5EE95354-95F9-4C44-BBAC-179706FB3E4E}"/>
    <dgm:cxn modelId="{CC5E8ED0-5343-4C20-A119-1AE3517D5A09}" type="presOf" srcId="{18935E23-389F-4905-84D7-030CCDFC0D52}" destId="{2BDCFB33-725C-4A01-9A0B-13E41D34C375}" srcOrd="0" destOrd="0" presId="urn:microsoft.com/office/officeart/2005/8/layout/hierarchy2"/>
    <dgm:cxn modelId="{BFF335E5-C2E3-457C-9866-1897B308203C}" type="presOf" srcId="{FE4C55F5-7F59-40C0-B2DF-C1F7C5F623AC}" destId="{637452E6-8583-4643-9029-B53138CF05F6}" srcOrd="0" destOrd="0" presId="urn:microsoft.com/office/officeart/2005/8/layout/hierarchy2"/>
    <dgm:cxn modelId="{DE378FA8-E3CB-4218-83C3-0B03CD4989D1}" type="presOf" srcId="{40BB6D92-F14B-48FD-B67D-C6F6382FE8E1}" destId="{9C26C295-B51F-4BAC-ABEC-57FBFB76D8AF}" srcOrd="0" destOrd="0" presId="urn:microsoft.com/office/officeart/2005/8/layout/hierarchy2"/>
    <dgm:cxn modelId="{B47DAFF0-5DF1-4FA1-B172-90FF6AF49C3E}" type="presOf" srcId="{0D862501-F8E9-405B-B29A-9C8BDA6DC668}" destId="{EBBAAE6B-EA28-48E0-BD4D-B0C62FBF1BE5}" srcOrd="0" destOrd="0" presId="urn:microsoft.com/office/officeart/2005/8/layout/hierarchy2"/>
    <dgm:cxn modelId="{2662460B-0CDC-42D5-ABB8-F538FD31E578}" type="presOf" srcId="{5A6B1374-40F4-47EA-A304-D5B95865EEB2}" destId="{22EBE835-2D65-4A9F-AFED-833624F1F25A}" srcOrd="0" destOrd="0" presId="urn:microsoft.com/office/officeart/2005/8/layout/hierarchy2"/>
    <dgm:cxn modelId="{C2E19498-7FF2-487E-91C7-F85C97210DDB}" type="presOf" srcId="{3E07335C-889F-4576-BA9B-A6EF18B09F04}" destId="{7E93983F-6483-4F2B-8658-AACFDA73763C}" srcOrd="0" destOrd="0" presId="urn:microsoft.com/office/officeart/2005/8/layout/hierarchy2"/>
    <dgm:cxn modelId="{A4DD9BB8-74DF-4BC1-A223-45230CA5B257}" type="presOf" srcId="{DD4FFBE3-28CF-469A-920C-AD7DAC24E114}" destId="{96AA1E69-6FB0-438B-A05B-502776EB3CE3}" srcOrd="0" destOrd="0" presId="urn:microsoft.com/office/officeart/2005/8/layout/hierarchy2"/>
    <dgm:cxn modelId="{C3450950-EDFA-432B-9720-060A8041E97F}" type="presOf" srcId="{DD4FFBE3-28CF-469A-920C-AD7DAC24E114}" destId="{345238CE-77AD-421D-AE3C-FA97C15B6726}" srcOrd="1" destOrd="0" presId="urn:microsoft.com/office/officeart/2005/8/layout/hierarchy2"/>
    <dgm:cxn modelId="{2816CE20-2E26-4936-B33A-86DDE2B1EF13}" type="presOf" srcId="{E2E10067-2852-448A-8E9D-97A853DCE107}" destId="{77FAA91B-AF0A-4CEE-937C-372BC760F82B}" srcOrd="0" destOrd="0" presId="urn:microsoft.com/office/officeart/2005/8/layout/hierarchy2"/>
    <dgm:cxn modelId="{A9C9D3FB-D9C9-4FE6-A957-0553EE0D40D0}" type="presOf" srcId="{B1D4D8A5-D6B5-4D77-A851-C732D1E0190C}" destId="{10C9587F-460C-4B92-AE47-C47615BE4072}" srcOrd="0" destOrd="0" presId="urn:microsoft.com/office/officeart/2005/8/layout/hierarchy2"/>
    <dgm:cxn modelId="{30188319-E0CE-4BC5-B732-72F25209A3DF}" type="presOf" srcId="{AAFDDD1C-ABA5-40AE-8594-83B801AEDCF7}" destId="{F64EBFDE-BA85-4692-87F7-336E49F9CD5F}" srcOrd="1" destOrd="0" presId="urn:microsoft.com/office/officeart/2005/8/layout/hierarchy2"/>
    <dgm:cxn modelId="{CA921005-69A9-43F3-BE48-72B6EEFCD9EB}" type="presOf" srcId="{40BB6D92-F14B-48FD-B67D-C6F6382FE8E1}" destId="{04B9A56E-1837-404C-95FB-2D073DFB2D5C}" srcOrd="1" destOrd="0" presId="urn:microsoft.com/office/officeart/2005/8/layout/hierarchy2"/>
    <dgm:cxn modelId="{519291C8-ED95-41F9-A3FE-375677163BB2}" srcId="{18935E23-389F-4905-84D7-030CCDFC0D52}" destId="{97924FA8-ABE7-4D4E-B65C-1BCFE1E15F0D}" srcOrd="0" destOrd="0" parTransId="{74DEBC21-0228-4558-8AFF-C8A9B3129981}" sibTransId="{834A3A01-1B8F-4E25-9751-D29C0256D564}"/>
    <dgm:cxn modelId="{FFAD82BB-450D-451E-ABE5-F3A9419CD093}" type="presOf" srcId="{C1D80F4B-8FB9-49F5-B120-F5D415EBFC26}" destId="{D9D1F046-DBA8-45F0-8A1B-A6D2249BBFC1}" srcOrd="0" destOrd="0" presId="urn:microsoft.com/office/officeart/2005/8/layout/hierarchy2"/>
    <dgm:cxn modelId="{A3A54E2C-2C0A-4AD8-801C-A290881AFDA7}" srcId="{E2E10067-2852-448A-8E9D-97A853DCE107}" destId="{1F2CF30A-4AD3-49F8-9729-D6344EDECF9E}" srcOrd="0" destOrd="0" parTransId="{40BB6D92-F14B-48FD-B67D-C6F6382FE8E1}" sibTransId="{751DB205-130A-4E9B-8652-1F5D6457A462}"/>
    <dgm:cxn modelId="{79AACF18-10C0-43CD-8AAB-6DFDB2795796}" type="presParOf" srcId="{2BDCFB33-725C-4A01-9A0B-13E41D34C375}" destId="{7A5177DC-CFE9-4D55-A276-6F0B66A8EB39}" srcOrd="0" destOrd="0" presId="urn:microsoft.com/office/officeart/2005/8/layout/hierarchy2"/>
    <dgm:cxn modelId="{24059DD4-4EDA-4429-B43E-5E79F770D3B8}" type="presParOf" srcId="{7A5177DC-CFE9-4D55-A276-6F0B66A8EB39}" destId="{775D8D60-9032-4D12-8C28-E99545F3D1E6}" srcOrd="0" destOrd="0" presId="urn:microsoft.com/office/officeart/2005/8/layout/hierarchy2"/>
    <dgm:cxn modelId="{97E1C854-8EE8-4FD7-882F-70F97EBAFC82}" type="presParOf" srcId="{7A5177DC-CFE9-4D55-A276-6F0B66A8EB39}" destId="{5EB7007D-714E-4BFD-8ED4-00CEA72787F0}" srcOrd="1" destOrd="0" presId="urn:microsoft.com/office/officeart/2005/8/layout/hierarchy2"/>
    <dgm:cxn modelId="{680D4D29-6070-4022-B84E-858EF99E924E}" type="presParOf" srcId="{5EB7007D-714E-4BFD-8ED4-00CEA72787F0}" destId="{E3C5C79C-3009-47FB-BA25-67F800AAC460}" srcOrd="0" destOrd="0" presId="urn:microsoft.com/office/officeart/2005/8/layout/hierarchy2"/>
    <dgm:cxn modelId="{DF6FB7E2-34C7-4EA8-AF0A-754D99BB7F68}" type="presParOf" srcId="{E3C5C79C-3009-47FB-BA25-67F800AAC460}" destId="{F64EBFDE-BA85-4692-87F7-336E49F9CD5F}" srcOrd="0" destOrd="0" presId="urn:microsoft.com/office/officeart/2005/8/layout/hierarchy2"/>
    <dgm:cxn modelId="{658F1DB5-72C1-489A-88C3-9855D1433E6B}" type="presParOf" srcId="{5EB7007D-714E-4BFD-8ED4-00CEA72787F0}" destId="{26C4C997-3919-4FD5-82B4-1E8CDBEF6D10}" srcOrd="1" destOrd="0" presId="urn:microsoft.com/office/officeart/2005/8/layout/hierarchy2"/>
    <dgm:cxn modelId="{A8D5D169-5475-4BFC-AA8A-21E0362EB29A}" type="presParOf" srcId="{26C4C997-3919-4FD5-82B4-1E8CDBEF6D10}" destId="{D9D1F046-DBA8-45F0-8A1B-A6D2249BBFC1}" srcOrd="0" destOrd="0" presId="urn:microsoft.com/office/officeart/2005/8/layout/hierarchy2"/>
    <dgm:cxn modelId="{E87F83C7-291F-4CE3-9079-F34CF191C0D0}" type="presParOf" srcId="{26C4C997-3919-4FD5-82B4-1E8CDBEF6D10}" destId="{4D2DC569-94C4-47D4-BE29-167517071467}" srcOrd="1" destOrd="0" presId="urn:microsoft.com/office/officeart/2005/8/layout/hierarchy2"/>
    <dgm:cxn modelId="{B4F03172-6E3A-42DD-B9E3-C7E8C7260390}" type="presParOf" srcId="{4D2DC569-94C4-47D4-BE29-167517071467}" destId="{637452E6-8583-4643-9029-B53138CF05F6}" srcOrd="0" destOrd="0" presId="urn:microsoft.com/office/officeart/2005/8/layout/hierarchy2"/>
    <dgm:cxn modelId="{161FE765-4356-43A6-8E7D-57FA46433904}" type="presParOf" srcId="{637452E6-8583-4643-9029-B53138CF05F6}" destId="{74001BC1-3AFC-487F-9423-03F9011DA4C5}" srcOrd="0" destOrd="0" presId="urn:microsoft.com/office/officeart/2005/8/layout/hierarchy2"/>
    <dgm:cxn modelId="{C023070C-2D27-494A-91F9-43F76A92859A}" type="presParOf" srcId="{4D2DC569-94C4-47D4-BE29-167517071467}" destId="{8AA4A925-7879-4C2A-B5B4-1586C62C1B5A}" srcOrd="1" destOrd="0" presId="urn:microsoft.com/office/officeart/2005/8/layout/hierarchy2"/>
    <dgm:cxn modelId="{61151742-49D7-4BDD-BA78-415E28F40D03}" type="presParOf" srcId="{8AA4A925-7879-4C2A-B5B4-1586C62C1B5A}" destId="{7E93983F-6483-4F2B-8658-AACFDA73763C}" srcOrd="0" destOrd="0" presId="urn:microsoft.com/office/officeart/2005/8/layout/hierarchy2"/>
    <dgm:cxn modelId="{AF502EE3-A256-4CDD-BE7A-B0C9FBAA33A1}" type="presParOf" srcId="{8AA4A925-7879-4C2A-B5B4-1586C62C1B5A}" destId="{0DB5A468-60C3-40BD-A479-2E1200613E7B}" srcOrd="1" destOrd="0" presId="urn:microsoft.com/office/officeart/2005/8/layout/hierarchy2"/>
    <dgm:cxn modelId="{5A166D39-4865-46A0-975E-E8C65EAD4DF7}" type="presParOf" srcId="{5EB7007D-714E-4BFD-8ED4-00CEA72787F0}" destId="{96AA1E69-6FB0-438B-A05B-502776EB3CE3}" srcOrd="2" destOrd="0" presId="urn:microsoft.com/office/officeart/2005/8/layout/hierarchy2"/>
    <dgm:cxn modelId="{5E7A2B6E-FE33-4419-A66E-A5F80E0E6169}" type="presParOf" srcId="{96AA1E69-6FB0-438B-A05B-502776EB3CE3}" destId="{345238CE-77AD-421D-AE3C-FA97C15B6726}" srcOrd="0" destOrd="0" presId="urn:microsoft.com/office/officeart/2005/8/layout/hierarchy2"/>
    <dgm:cxn modelId="{2579BE92-8360-4509-8DD3-21F3F6F379E9}" type="presParOf" srcId="{5EB7007D-714E-4BFD-8ED4-00CEA72787F0}" destId="{25479FA2-8CDA-45F5-897F-7657303D3BF1}" srcOrd="3" destOrd="0" presId="urn:microsoft.com/office/officeart/2005/8/layout/hierarchy2"/>
    <dgm:cxn modelId="{DA17D135-6A48-4E2B-B690-95C8EDFB77F2}" type="presParOf" srcId="{25479FA2-8CDA-45F5-897F-7657303D3BF1}" destId="{77FAA91B-AF0A-4CEE-937C-372BC760F82B}" srcOrd="0" destOrd="0" presId="urn:microsoft.com/office/officeart/2005/8/layout/hierarchy2"/>
    <dgm:cxn modelId="{523DADBA-B996-4460-9855-E64273C33545}" type="presParOf" srcId="{25479FA2-8CDA-45F5-897F-7657303D3BF1}" destId="{EE2D90F8-2943-4D9D-8005-D9DD45223660}" srcOrd="1" destOrd="0" presId="urn:microsoft.com/office/officeart/2005/8/layout/hierarchy2"/>
    <dgm:cxn modelId="{9BE044A8-C6EC-4E8E-A790-9CFEB66192A1}" type="presParOf" srcId="{EE2D90F8-2943-4D9D-8005-D9DD45223660}" destId="{9C26C295-B51F-4BAC-ABEC-57FBFB76D8AF}" srcOrd="0" destOrd="0" presId="urn:microsoft.com/office/officeart/2005/8/layout/hierarchy2"/>
    <dgm:cxn modelId="{DFA30871-EF28-4AB7-8BB7-D0E4ABA6A2CC}" type="presParOf" srcId="{9C26C295-B51F-4BAC-ABEC-57FBFB76D8AF}" destId="{04B9A56E-1837-404C-95FB-2D073DFB2D5C}" srcOrd="0" destOrd="0" presId="urn:microsoft.com/office/officeart/2005/8/layout/hierarchy2"/>
    <dgm:cxn modelId="{4E6E3D5E-A187-4DA0-9685-ED2BE4F47AC4}" type="presParOf" srcId="{EE2D90F8-2943-4D9D-8005-D9DD45223660}" destId="{12E98CD1-5194-4E5E-A4EC-40B331342751}" srcOrd="1" destOrd="0" presId="urn:microsoft.com/office/officeart/2005/8/layout/hierarchy2"/>
    <dgm:cxn modelId="{73794A36-59E6-42B7-A6B5-1C6E76A66DBC}" type="presParOf" srcId="{12E98CD1-5194-4E5E-A4EC-40B331342751}" destId="{704C7168-B7AA-49AF-9421-6E02F43B9107}" srcOrd="0" destOrd="0" presId="urn:microsoft.com/office/officeart/2005/8/layout/hierarchy2"/>
    <dgm:cxn modelId="{8EEE73E4-9421-41AE-AE34-4DECC0D31B6B}" type="presParOf" srcId="{12E98CD1-5194-4E5E-A4EC-40B331342751}" destId="{3DE4787D-FE70-46DC-B4C7-60C6FB8C3F3B}" srcOrd="1" destOrd="0" presId="urn:microsoft.com/office/officeart/2005/8/layout/hierarchy2"/>
    <dgm:cxn modelId="{719B2A68-EA5E-4303-A57D-A22D227A5638}" type="presParOf" srcId="{5EB7007D-714E-4BFD-8ED4-00CEA72787F0}" destId="{FFF4F0F1-20FD-4887-9F4F-57D64A40F5EC}" srcOrd="4" destOrd="0" presId="urn:microsoft.com/office/officeart/2005/8/layout/hierarchy2"/>
    <dgm:cxn modelId="{D7E2465D-C425-44AD-B415-CE5DCA2EB9FD}" type="presParOf" srcId="{FFF4F0F1-20FD-4887-9F4F-57D64A40F5EC}" destId="{2ACA20F3-3F13-4F34-9E58-5799FCF478F1}" srcOrd="0" destOrd="0" presId="urn:microsoft.com/office/officeart/2005/8/layout/hierarchy2"/>
    <dgm:cxn modelId="{11474415-029C-43EF-A979-024FA242E264}" type="presParOf" srcId="{5EB7007D-714E-4BFD-8ED4-00CEA72787F0}" destId="{90DF06E3-A605-4F15-9168-A5DFE6A7E57C}" srcOrd="5" destOrd="0" presId="urn:microsoft.com/office/officeart/2005/8/layout/hierarchy2"/>
    <dgm:cxn modelId="{D03F3EAD-4FF9-4C17-8FC7-E5C632AC032F}" type="presParOf" srcId="{90DF06E3-A605-4F15-9168-A5DFE6A7E57C}" destId="{22EBE835-2D65-4A9F-AFED-833624F1F25A}" srcOrd="0" destOrd="0" presId="urn:microsoft.com/office/officeart/2005/8/layout/hierarchy2"/>
    <dgm:cxn modelId="{B71210AA-6F54-488D-8EB7-D266604CB527}" type="presParOf" srcId="{90DF06E3-A605-4F15-9168-A5DFE6A7E57C}" destId="{09816499-C4F9-4179-AE76-4D336D4A3916}" srcOrd="1" destOrd="0" presId="urn:microsoft.com/office/officeart/2005/8/layout/hierarchy2"/>
    <dgm:cxn modelId="{86170518-C420-4957-867C-C7AB92400FD2}" type="presParOf" srcId="{09816499-C4F9-4179-AE76-4D336D4A3916}" destId="{10C9587F-460C-4B92-AE47-C47615BE4072}" srcOrd="0" destOrd="0" presId="urn:microsoft.com/office/officeart/2005/8/layout/hierarchy2"/>
    <dgm:cxn modelId="{33C48501-FC81-493E-88DD-F54A138F04D7}" type="presParOf" srcId="{10C9587F-460C-4B92-AE47-C47615BE4072}" destId="{D07EBBAE-2A9A-4F61-A04C-FB43AEC6AE8E}" srcOrd="0" destOrd="0" presId="urn:microsoft.com/office/officeart/2005/8/layout/hierarchy2"/>
    <dgm:cxn modelId="{093B0D86-9C41-4225-A278-A2ED5AB8F13C}" type="presParOf" srcId="{09816499-C4F9-4179-AE76-4D336D4A3916}" destId="{ADB9750E-FCF3-47E2-A063-4C1DF95E0DB6}" srcOrd="1" destOrd="0" presId="urn:microsoft.com/office/officeart/2005/8/layout/hierarchy2"/>
    <dgm:cxn modelId="{5E516EBD-DB18-4C05-9E08-88FE8D63494F}" type="presParOf" srcId="{ADB9750E-FCF3-47E2-A063-4C1DF95E0DB6}" destId="{EBBAAE6B-EA28-48E0-BD4D-B0C62FBF1BE5}" srcOrd="0" destOrd="0" presId="urn:microsoft.com/office/officeart/2005/8/layout/hierarchy2"/>
    <dgm:cxn modelId="{36F023F0-0447-4328-8903-C90A638BA065}" type="presParOf" srcId="{ADB9750E-FCF3-47E2-A063-4C1DF95E0DB6}" destId="{0AE32547-8C82-4D77-B59A-3BFC6D44238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C1C283-E8D2-4970-BE3A-62A06EADD1DF}"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BF414A42-5ABB-4394-ACDC-0B4CD1F64BE4}">
      <dgm:prSet phldrT="[Texto]"/>
      <dgm:spPr/>
      <dgm:t>
        <a:bodyPr/>
        <a:lstStyle/>
        <a:p>
          <a:r>
            <a:rPr lang="es-EC" dirty="0" smtClean="0"/>
            <a:t>Alimentación humana y animal  debe ser segura y nutritiva. </a:t>
          </a:r>
          <a:endParaRPr lang="en-US" dirty="0" smtClean="0"/>
        </a:p>
      </dgm:t>
    </dgm:pt>
    <dgm:pt modelId="{209A3782-CE8F-40FC-8679-CDEBB66E4F2A}" type="parTrans" cxnId="{30FFB961-207C-4AD1-A988-A1EE6A21B90A}">
      <dgm:prSet/>
      <dgm:spPr/>
      <dgm:t>
        <a:bodyPr/>
        <a:lstStyle/>
        <a:p>
          <a:endParaRPr lang="es-ES"/>
        </a:p>
      </dgm:t>
    </dgm:pt>
    <dgm:pt modelId="{93F4990B-5FE9-4E93-9B14-C10D7775D030}" type="sibTrans" cxnId="{30FFB961-207C-4AD1-A988-A1EE6A21B90A}">
      <dgm:prSet/>
      <dgm:spPr/>
      <dgm:t>
        <a:bodyPr/>
        <a:lstStyle/>
        <a:p>
          <a:endParaRPr lang="es-ES"/>
        </a:p>
      </dgm:t>
    </dgm:pt>
    <dgm:pt modelId="{2C0B496F-8790-40A6-9FBC-640D68F37A89}">
      <dgm:prSet phldrT="[Texto]"/>
      <dgm:spPr/>
      <dgm:t>
        <a:bodyPr/>
        <a:lstStyle/>
        <a:p>
          <a:r>
            <a:rPr lang="en-US" dirty="0" smtClean="0">
              <a:sym typeface="Symbol" panose="05050102010706020507" pitchFamily="18" charset="2"/>
            </a:rPr>
            <a:t></a:t>
          </a:r>
          <a:r>
            <a:rPr lang="en-US" dirty="0" smtClean="0"/>
            <a:t> A</a:t>
          </a:r>
          <a:r>
            <a:rPr lang="es-EC" dirty="0" err="1" smtClean="0"/>
            <a:t>lto</a:t>
          </a:r>
          <a:r>
            <a:rPr lang="es-EC" dirty="0" smtClean="0"/>
            <a:t> grado de sanidad, bienestar animal y de protección de los vegetales</a:t>
          </a:r>
          <a:endParaRPr lang="es-ES" dirty="0"/>
        </a:p>
      </dgm:t>
    </dgm:pt>
    <dgm:pt modelId="{4AB6CCBB-7AE6-4B71-84B8-8084EB01AE9C}" type="parTrans" cxnId="{43FDE450-A460-490B-B1C0-5B104B80799B}">
      <dgm:prSet/>
      <dgm:spPr/>
      <dgm:t>
        <a:bodyPr/>
        <a:lstStyle/>
        <a:p>
          <a:endParaRPr lang="es-ES"/>
        </a:p>
      </dgm:t>
    </dgm:pt>
    <dgm:pt modelId="{F222099E-1955-47E2-B41C-51F8D735A13D}" type="sibTrans" cxnId="{43FDE450-A460-490B-B1C0-5B104B80799B}">
      <dgm:prSet/>
      <dgm:spPr/>
      <dgm:t>
        <a:bodyPr/>
        <a:lstStyle/>
        <a:p>
          <a:endParaRPr lang="es-ES"/>
        </a:p>
      </dgm:t>
    </dgm:pt>
    <dgm:pt modelId="{7AAC2F58-D961-447E-8DCA-D6D61EB648F7}">
      <dgm:prSet phldrT="[Texto]"/>
      <dgm:spPr/>
      <dgm:t>
        <a:bodyPr/>
        <a:lstStyle/>
        <a:p>
          <a:r>
            <a:rPr lang="en-US" dirty="0" smtClean="0">
              <a:sym typeface="Symbol" panose="05050102010706020507" pitchFamily="18" charset="2"/>
            </a:rPr>
            <a:t> I</a:t>
          </a:r>
          <a:r>
            <a:rPr lang="es-EC" dirty="0" smtClean="0"/>
            <a:t>nformación adecuada y transparente sobre el origen, el contenido y el uso de los alimentos a través del etiquetado. </a:t>
          </a:r>
          <a:endParaRPr lang="es-ES" dirty="0"/>
        </a:p>
      </dgm:t>
    </dgm:pt>
    <dgm:pt modelId="{DBBB304A-5974-4C0B-8255-E14D0C90F5E8}" type="parTrans" cxnId="{3FA64A91-CDCD-4C7B-A994-A7B193E654B0}">
      <dgm:prSet/>
      <dgm:spPr/>
      <dgm:t>
        <a:bodyPr/>
        <a:lstStyle/>
        <a:p>
          <a:endParaRPr lang="es-ES"/>
        </a:p>
      </dgm:t>
    </dgm:pt>
    <dgm:pt modelId="{8B512516-004B-4ABF-8389-8ABCC2B2741F}" type="sibTrans" cxnId="{3FA64A91-CDCD-4C7B-A994-A7B193E654B0}">
      <dgm:prSet/>
      <dgm:spPr/>
      <dgm:t>
        <a:bodyPr/>
        <a:lstStyle/>
        <a:p>
          <a:endParaRPr lang="es-ES"/>
        </a:p>
      </dgm:t>
    </dgm:pt>
    <dgm:pt modelId="{64756F3B-8B19-4B5D-A453-DB884FE34215}" type="pres">
      <dgm:prSet presAssocID="{0BC1C283-E8D2-4970-BE3A-62A06EADD1DF}" presName="outerComposite" presStyleCnt="0">
        <dgm:presLayoutVars>
          <dgm:chMax val="5"/>
          <dgm:dir/>
          <dgm:resizeHandles val="exact"/>
        </dgm:presLayoutVars>
      </dgm:prSet>
      <dgm:spPr/>
      <dgm:t>
        <a:bodyPr/>
        <a:lstStyle/>
        <a:p>
          <a:endParaRPr lang="es-MX"/>
        </a:p>
      </dgm:t>
    </dgm:pt>
    <dgm:pt modelId="{8E2CC826-E0C7-450B-913F-681712896DB7}" type="pres">
      <dgm:prSet presAssocID="{0BC1C283-E8D2-4970-BE3A-62A06EADD1DF}" presName="dummyMaxCanvas" presStyleCnt="0">
        <dgm:presLayoutVars/>
      </dgm:prSet>
      <dgm:spPr/>
    </dgm:pt>
    <dgm:pt modelId="{61784952-30DF-46A9-AE9C-F2D1E33FC9B3}" type="pres">
      <dgm:prSet presAssocID="{0BC1C283-E8D2-4970-BE3A-62A06EADD1DF}" presName="ThreeNodes_1" presStyleLbl="node1" presStyleIdx="0" presStyleCnt="3" custLinFactNeighborX="-640" custLinFactNeighborY="3799">
        <dgm:presLayoutVars>
          <dgm:bulletEnabled val="1"/>
        </dgm:presLayoutVars>
      </dgm:prSet>
      <dgm:spPr/>
      <dgm:t>
        <a:bodyPr/>
        <a:lstStyle/>
        <a:p>
          <a:endParaRPr lang="es-ES"/>
        </a:p>
      </dgm:t>
    </dgm:pt>
    <dgm:pt modelId="{34172440-AEA7-4724-BE38-3A7F31D2395A}" type="pres">
      <dgm:prSet presAssocID="{0BC1C283-E8D2-4970-BE3A-62A06EADD1DF}" presName="ThreeNodes_2" presStyleLbl="node1" presStyleIdx="1" presStyleCnt="3" custLinFactNeighborX="-1921" custLinFactNeighborY="3648">
        <dgm:presLayoutVars>
          <dgm:bulletEnabled val="1"/>
        </dgm:presLayoutVars>
      </dgm:prSet>
      <dgm:spPr/>
      <dgm:t>
        <a:bodyPr/>
        <a:lstStyle/>
        <a:p>
          <a:endParaRPr lang="es-ES"/>
        </a:p>
      </dgm:t>
    </dgm:pt>
    <dgm:pt modelId="{4CA8F406-C81A-41CC-A082-331B0B7D3477}" type="pres">
      <dgm:prSet presAssocID="{0BC1C283-E8D2-4970-BE3A-62A06EADD1DF}" presName="ThreeNodes_3" presStyleLbl="node1" presStyleIdx="2" presStyleCnt="3">
        <dgm:presLayoutVars>
          <dgm:bulletEnabled val="1"/>
        </dgm:presLayoutVars>
      </dgm:prSet>
      <dgm:spPr/>
      <dgm:t>
        <a:bodyPr/>
        <a:lstStyle/>
        <a:p>
          <a:endParaRPr lang="es-ES"/>
        </a:p>
      </dgm:t>
    </dgm:pt>
    <dgm:pt modelId="{C5243EAE-E67A-4BEE-9B5B-316805F9F38E}" type="pres">
      <dgm:prSet presAssocID="{0BC1C283-E8D2-4970-BE3A-62A06EADD1DF}" presName="ThreeConn_1-2" presStyleLbl="fgAccFollowNode1" presStyleIdx="0" presStyleCnt="2">
        <dgm:presLayoutVars>
          <dgm:bulletEnabled val="1"/>
        </dgm:presLayoutVars>
      </dgm:prSet>
      <dgm:spPr/>
      <dgm:t>
        <a:bodyPr/>
        <a:lstStyle/>
        <a:p>
          <a:endParaRPr lang="es-MX"/>
        </a:p>
      </dgm:t>
    </dgm:pt>
    <dgm:pt modelId="{11E05F01-3BA0-40A5-90FC-65FEB29740B4}" type="pres">
      <dgm:prSet presAssocID="{0BC1C283-E8D2-4970-BE3A-62A06EADD1DF}" presName="ThreeConn_2-3" presStyleLbl="fgAccFollowNode1" presStyleIdx="1" presStyleCnt="2">
        <dgm:presLayoutVars>
          <dgm:bulletEnabled val="1"/>
        </dgm:presLayoutVars>
      </dgm:prSet>
      <dgm:spPr/>
      <dgm:t>
        <a:bodyPr/>
        <a:lstStyle/>
        <a:p>
          <a:endParaRPr lang="es-MX"/>
        </a:p>
      </dgm:t>
    </dgm:pt>
    <dgm:pt modelId="{A01E4B96-6AB0-4021-9BFD-3200AFC58A0B}" type="pres">
      <dgm:prSet presAssocID="{0BC1C283-E8D2-4970-BE3A-62A06EADD1DF}" presName="ThreeNodes_1_text" presStyleLbl="node1" presStyleIdx="2" presStyleCnt="3">
        <dgm:presLayoutVars>
          <dgm:bulletEnabled val="1"/>
        </dgm:presLayoutVars>
      </dgm:prSet>
      <dgm:spPr/>
      <dgm:t>
        <a:bodyPr/>
        <a:lstStyle/>
        <a:p>
          <a:endParaRPr lang="es-ES"/>
        </a:p>
      </dgm:t>
    </dgm:pt>
    <dgm:pt modelId="{D4F3446E-DD89-45DB-9786-5697825DBB72}" type="pres">
      <dgm:prSet presAssocID="{0BC1C283-E8D2-4970-BE3A-62A06EADD1DF}" presName="ThreeNodes_2_text" presStyleLbl="node1" presStyleIdx="2" presStyleCnt="3">
        <dgm:presLayoutVars>
          <dgm:bulletEnabled val="1"/>
        </dgm:presLayoutVars>
      </dgm:prSet>
      <dgm:spPr/>
      <dgm:t>
        <a:bodyPr/>
        <a:lstStyle/>
        <a:p>
          <a:endParaRPr lang="es-ES"/>
        </a:p>
      </dgm:t>
    </dgm:pt>
    <dgm:pt modelId="{342049E8-B0C7-4191-AFEA-5F3584C426EE}" type="pres">
      <dgm:prSet presAssocID="{0BC1C283-E8D2-4970-BE3A-62A06EADD1DF}" presName="ThreeNodes_3_text" presStyleLbl="node1" presStyleIdx="2" presStyleCnt="3">
        <dgm:presLayoutVars>
          <dgm:bulletEnabled val="1"/>
        </dgm:presLayoutVars>
      </dgm:prSet>
      <dgm:spPr/>
      <dgm:t>
        <a:bodyPr/>
        <a:lstStyle/>
        <a:p>
          <a:endParaRPr lang="es-ES"/>
        </a:p>
      </dgm:t>
    </dgm:pt>
  </dgm:ptLst>
  <dgm:cxnLst>
    <dgm:cxn modelId="{A57CEA04-8DC5-4F57-92A3-92DF403CF5D0}" type="presOf" srcId="{7AAC2F58-D961-447E-8DCA-D6D61EB648F7}" destId="{4CA8F406-C81A-41CC-A082-331B0B7D3477}" srcOrd="0" destOrd="0" presId="urn:microsoft.com/office/officeart/2005/8/layout/vProcess5"/>
    <dgm:cxn modelId="{FEF7DB48-D255-4F10-93DE-2FF2F2299381}" type="presOf" srcId="{2C0B496F-8790-40A6-9FBC-640D68F37A89}" destId="{34172440-AEA7-4724-BE38-3A7F31D2395A}" srcOrd="0" destOrd="0" presId="urn:microsoft.com/office/officeart/2005/8/layout/vProcess5"/>
    <dgm:cxn modelId="{E5048E06-5F9F-457F-9663-C1A57CA7444D}" type="presOf" srcId="{BF414A42-5ABB-4394-ACDC-0B4CD1F64BE4}" destId="{61784952-30DF-46A9-AE9C-F2D1E33FC9B3}" srcOrd="0" destOrd="0" presId="urn:microsoft.com/office/officeart/2005/8/layout/vProcess5"/>
    <dgm:cxn modelId="{43FDE450-A460-490B-B1C0-5B104B80799B}" srcId="{0BC1C283-E8D2-4970-BE3A-62A06EADD1DF}" destId="{2C0B496F-8790-40A6-9FBC-640D68F37A89}" srcOrd="1" destOrd="0" parTransId="{4AB6CCBB-7AE6-4B71-84B8-8084EB01AE9C}" sibTransId="{F222099E-1955-47E2-B41C-51F8D735A13D}"/>
    <dgm:cxn modelId="{BDC2FF3C-53D3-4EB5-A9AF-3D59FE161BA5}" type="presOf" srcId="{93F4990B-5FE9-4E93-9B14-C10D7775D030}" destId="{C5243EAE-E67A-4BEE-9B5B-316805F9F38E}" srcOrd="0" destOrd="0" presId="urn:microsoft.com/office/officeart/2005/8/layout/vProcess5"/>
    <dgm:cxn modelId="{30FFB961-207C-4AD1-A988-A1EE6A21B90A}" srcId="{0BC1C283-E8D2-4970-BE3A-62A06EADD1DF}" destId="{BF414A42-5ABB-4394-ACDC-0B4CD1F64BE4}" srcOrd="0" destOrd="0" parTransId="{209A3782-CE8F-40FC-8679-CDEBB66E4F2A}" sibTransId="{93F4990B-5FE9-4E93-9B14-C10D7775D030}"/>
    <dgm:cxn modelId="{4DAF8855-4F40-4AA9-B000-259D9D7DF445}" type="presOf" srcId="{F222099E-1955-47E2-B41C-51F8D735A13D}" destId="{11E05F01-3BA0-40A5-90FC-65FEB29740B4}" srcOrd="0" destOrd="0" presId="urn:microsoft.com/office/officeart/2005/8/layout/vProcess5"/>
    <dgm:cxn modelId="{3FA64A91-CDCD-4C7B-A994-A7B193E654B0}" srcId="{0BC1C283-E8D2-4970-BE3A-62A06EADD1DF}" destId="{7AAC2F58-D961-447E-8DCA-D6D61EB648F7}" srcOrd="2" destOrd="0" parTransId="{DBBB304A-5974-4C0B-8255-E14D0C90F5E8}" sibTransId="{8B512516-004B-4ABF-8389-8ABCC2B2741F}"/>
    <dgm:cxn modelId="{4B95689B-BEE8-451A-BD75-2043F6E48C1F}" type="presOf" srcId="{2C0B496F-8790-40A6-9FBC-640D68F37A89}" destId="{D4F3446E-DD89-45DB-9786-5697825DBB72}" srcOrd="1" destOrd="0" presId="urn:microsoft.com/office/officeart/2005/8/layout/vProcess5"/>
    <dgm:cxn modelId="{5EBAF40D-66A9-4431-BFAE-BBC20E372E1D}" type="presOf" srcId="{0BC1C283-E8D2-4970-BE3A-62A06EADD1DF}" destId="{64756F3B-8B19-4B5D-A453-DB884FE34215}" srcOrd="0" destOrd="0" presId="urn:microsoft.com/office/officeart/2005/8/layout/vProcess5"/>
    <dgm:cxn modelId="{965A7EE1-2ECF-417F-AFCE-20A23A0D815F}" type="presOf" srcId="{BF414A42-5ABB-4394-ACDC-0B4CD1F64BE4}" destId="{A01E4B96-6AB0-4021-9BFD-3200AFC58A0B}" srcOrd="1" destOrd="0" presId="urn:microsoft.com/office/officeart/2005/8/layout/vProcess5"/>
    <dgm:cxn modelId="{5163D951-B21B-4B58-AE30-B51FA76A41AF}" type="presOf" srcId="{7AAC2F58-D961-447E-8DCA-D6D61EB648F7}" destId="{342049E8-B0C7-4191-AFEA-5F3584C426EE}" srcOrd="1" destOrd="0" presId="urn:microsoft.com/office/officeart/2005/8/layout/vProcess5"/>
    <dgm:cxn modelId="{A08F173E-1911-4F86-8109-806CC789D465}" type="presParOf" srcId="{64756F3B-8B19-4B5D-A453-DB884FE34215}" destId="{8E2CC826-E0C7-450B-913F-681712896DB7}" srcOrd="0" destOrd="0" presId="urn:microsoft.com/office/officeart/2005/8/layout/vProcess5"/>
    <dgm:cxn modelId="{77731B46-7F91-47A4-B3AD-D64DCACC489C}" type="presParOf" srcId="{64756F3B-8B19-4B5D-A453-DB884FE34215}" destId="{61784952-30DF-46A9-AE9C-F2D1E33FC9B3}" srcOrd="1" destOrd="0" presId="urn:microsoft.com/office/officeart/2005/8/layout/vProcess5"/>
    <dgm:cxn modelId="{30223B5B-A97B-440B-BCD4-2979EBA4D7AE}" type="presParOf" srcId="{64756F3B-8B19-4B5D-A453-DB884FE34215}" destId="{34172440-AEA7-4724-BE38-3A7F31D2395A}" srcOrd="2" destOrd="0" presId="urn:microsoft.com/office/officeart/2005/8/layout/vProcess5"/>
    <dgm:cxn modelId="{AC63CE10-D064-4AF3-AA24-A01D358FFEA2}" type="presParOf" srcId="{64756F3B-8B19-4B5D-A453-DB884FE34215}" destId="{4CA8F406-C81A-41CC-A082-331B0B7D3477}" srcOrd="3" destOrd="0" presId="urn:microsoft.com/office/officeart/2005/8/layout/vProcess5"/>
    <dgm:cxn modelId="{40FABFB4-8D38-43ED-96C6-9BD862E6CE3E}" type="presParOf" srcId="{64756F3B-8B19-4B5D-A453-DB884FE34215}" destId="{C5243EAE-E67A-4BEE-9B5B-316805F9F38E}" srcOrd="4" destOrd="0" presId="urn:microsoft.com/office/officeart/2005/8/layout/vProcess5"/>
    <dgm:cxn modelId="{CEA666ED-24E3-4B1D-B994-CB9765D393E9}" type="presParOf" srcId="{64756F3B-8B19-4B5D-A453-DB884FE34215}" destId="{11E05F01-3BA0-40A5-90FC-65FEB29740B4}" srcOrd="5" destOrd="0" presId="urn:microsoft.com/office/officeart/2005/8/layout/vProcess5"/>
    <dgm:cxn modelId="{95C5A37C-2297-4383-BA7D-025169023513}" type="presParOf" srcId="{64756F3B-8B19-4B5D-A453-DB884FE34215}" destId="{A01E4B96-6AB0-4021-9BFD-3200AFC58A0B}" srcOrd="6" destOrd="0" presId="urn:microsoft.com/office/officeart/2005/8/layout/vProcess5"/>
    <dgm:cxn modelId="{71153CF5-6556-4613-A11E-B3DB16DB9BB7}" type="presParOf" srcId="{64756F3B-8B19-4B5D-A453-DB884FE34215}" destId="{D4F3446E-DD89-45DB-9786-5697825DBB72}" srcOrd="7" destOrd="0" presId="urn:microsoft.com/office/officeart/2005/8/layout/vProcess5"/>
    <dgm:cxn modelId="{D4C9A9F5-35AE-49DE-B5AB-1C14B5CA83B3}" type="presParOf" srcId="{64756F3B-8B19-4B5D-A453-DB884FE34215}" destId="{342049E8-B0C7-4191-AFEA-5F3584C426E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65BDDE-41F4-4C04-981C-5E45A252F6D9}"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es-ES"/>
        </a:p>
      </dgm:t>
    </dgm:pt>
    <dgm:pt modelId="{257C7A8B-61D5-451B-8C87-43352A42706F}">
      <dgm:prSet phldrT="[Texto]"/>
      <dgm:spPr>
        <a:solidFill>
          <a:srgbClr val="0070C0"/>
        </a:solidFill>
      </dgm:spPr>
      <dgm:t>
        <a:bodyPr/>
        <a:lstStyle/>
        <a:p>
          <a:r>
            <a:rPr lang="es-ES" dirty="0" smtClean="0"/>
            <a:t>Unión Europea </a:t>
          </a:r>
          <a:endParaRPr lang="es-ES" dirty="0"/>
        </a:p>
      </dgm:t>
    </dgm:pt>
    <dgm:pt modelId="{227F0EBF-A5BE-44FD-9466-8519DD4C310E}" type="parTrans" cxnId="{725549C7-C728-40F4-BF57-5FD58AB01CD3}">
      <dgm:prSet/>
      <dgm:spPr/>
      <dgm:t>
        <a:bodyPr/>
        <a:lstStyle/>
        <a:p>
          <a:endParaRPr lang="es-ES"/>
        </a:p>
      </dgm:t>
    </dgm:pt>
    <dgm:pt modelId="{4E6ECFE7-0D68-4EF5-AAEB-39E52EAFB0DE}" type="sibTrans" cxnId="{725549C7-C728-40F4-BF57-5FD58AB01CD3}">
      <dgm:prSet/>
      <dgm:spPr/>
      <dgm:t>
        <a:bodyPr/>
        <a:lstStyle/>
        <a:p>
          <a:endParaRPr lang="es-ES"/>
        </a:p>
      </dgm:t>
    </dgm:pt>
    <dgm:pt modelId="{260DD177-5298-4B5A-9C9C-EC3F99CCD1BD}">
      <dgm:prSet phldrT="[Texto]"/>
      <dgm:spPr/>
      <dgm:t>
        <a:bodyPr/>
        <a:lstStyle/>
        <a:p>
          <a:r>
            <a:rPr lang="es-ES" dirty="0" smtClean="0"/>
            <a:t>Dirección Nacional de la Salud </a:t>
          </a:r>
          <a:endParaRPr lang="es-ES" dirty="0"/>
        </a:p>
      </dgm:t>
    </dgm:pt>
    <dgm:pt modelId="{7A27BCD8-6F3E-4755-BCC8-EE56D2AD1222}" type="parTrans" cxnId="{E267050D-798A-450C-AD73-C72812D6CACB}">
      <dgm:prSet/>
      <dgm:spPr/>
      <dgm:t>
        <a:bodyPr/>
        <a:lstStyle/>
        <a:p>
          <a:endParaRPr lang="es-ES"/>
        </a:p>
      </dgm:t>
    </dgm:pt>
    <dgm:pt modelId="{D85AD228-57D8-4A65-A13A-3FDC29CF3BA8}" type="sibTrans" cxnId="{E267050D-798A-450C-AD73-C72812D6CACB}">
      <dgm:prSet/>
      <dgm:spPr/>
      <dgm:t>
        <a:bodyPr/>
        <a:lstStyle/>
        <a:p>
          <a:endParaRPr lang="es-ES"/>
        </a:p>
      </dgm:t>
    </dgm:pt>
    <dgm:pt modelId="{CF4E4C04-A86B-43B0-BD47-7C8071B3C080}">
      <dgm:prSet phldrT="[Texto]"/>
      <dgm:spPr/>
      <dgm:t>
        <a:bodyPr/>
        <a:lstStyle/>
        <a:p>
          <a:r>
            <a:rPr lang="es-ES" dirty="0" smtClean="0"/>
            <a:t>Autoridad Europea de seguridad alimentaria</a:t>
          </a:r>
          <a:endParaRPr lang="es-ES" dirty="0"/>
        </a:p>
      </dgm:t>
    </dgm:pt>
    <dgm:pt modelId="{3639E750-2D7D-4EB6-BD4B-052F8E4A214D}" type="parTrans" cxnId="{BE080418-6DF9-44D8-AF3E-38D94F44A266}">
      <dgm:prSet/>
      <dgm:spPr/>
      <dgm:t>
        <a:bodyPr/>
        <a:lstStyle/>
        <a:p>
          <a:endParaRPr lang="es-ES"/>
        </a:p>
      </dgm:t>
    </dgm:pt>
    <dgm:pt modelId="{71EE804B-3854-4AC4-8818-A7E70655FFF6}" type="sibTrans" cxnId="{BE080418-6DF9-44D8-AF3E-38D94F44A266}">
      <dgm:prSet/>
      <dgm:spPr/>
      <dgm:t>
        <a:bodyPr/>
        <a:lstStyle/>
        <a:p>
          <a:endParaRPr lang="es-ES"/>
        </a:p>
      </dgm:t>
    </dgm:pt>
    <dgm:pt modelId="{2779964A-F7E6-4F69-8BD5-DFDDDA2ABAE3}">
      <dgm:prSet phldrT="[Texto]"/>
      <dgm:spPr>
        <a:solidFill>
          <a:srgbClr val="FFFF7D"/>
        </a:solidFill>
      </dgm:spPr>
      <dgm:t>
        <a:bodyPr/>
        <a:lstStyle/>
        <a:p>
          <a:r>
            <a:rPr lang="es-ES" dirty="0" smtClean="0"/>
            <a:t>Ecuador</a:t>
          </a:r>
          <a:endParaRPr lang="es-ES" dirty="0"/>
        </a:p>
      </dgm:t>
    </dgm:pt>
    <dgm:pt modelId="{2E95F062-942A-4CBB-ACAA-32766BE5111D}" type="parTrans" cxnId="{181983CA-0AEA-45C8-8914-B46BDCFCD005}">
      <dgm:prSet/>
      <dgm:spPr/>
      <dgm:t>
        <a:bodyPr/>
        <a:lstStyle/>
        <a:p>
          <a:endParaRPr lang="es-ES"/>
        </a:p>
      </dgm:t>
    </dgm:pt>
    <dgm:pt modelId="{75C251B6-F4C1-468B-A708-BF7768354781}" type="sibTrans" cxnId="{181983CA-0AEA-45C8-8914-B46BDCFCD005}">
      <dgm:prSet/>
      <dgm:spPr/>
      <dgm:t>
        <a:bodyPr/>
        <a:lstStyle/>
        <a:p>
          <a:endParaRPr lang="es-ES"/>
        </a:p>
      </dgm:t>
    </dgm:pt>
    <dgm:pt modelId="{D86E07D7-CBB9-4CE3-8C90-511CD2E1B94B}">
      <dgm:prSet phldrT="[Texto]"/>
      <dgm:spPr/>
      <dgm:t>
        <a:bodyPr/>
        <a:lstStyle/>
        <a:p>
          <a:r>
            <a:rPr lang="es-ES" dirty="0" smtClean="0"/>
            <a:t>MAGAP</a:t>
          </a:r>
          <a:endParaRPr lang="es-ES" dirty="0"/>
        </a:p>
      </dgm:t>
    </dgm:pt>
    <dgm:pt modelId="{9180CC07-1BEB-466A-8BEB-505EAEA815F9}" type="parTrans" cxnId="{942DB26B-F53E-49A2-B25E-D5A35EC08C7E}">
      <dgm:prSet/>
      <dgm:spPr/>
      <dgm:t>
        <a:bodyPr/>
        <a:lstStyle/>
        <a:p>
          <a:endParaRPr lang="es-ES"/>
        </a:p>
      </dgm:t>
    </dgm:pt>
    <dgm:pt modelId="{BF4461FE-F29E-4B47-8C5F-A464164A894A}" type="sibTrans" cxnId="{942DB26B-F53E-49A2-B25E-D5A35EC08C7E}">
      <dgm:prSet/>
      <dgm:spPr/>
      <dgm:t>
        <a:bodyPr/>
        <a:lstStyle/>
        <a:p>
          <a:endParaRPr lang="es-ES"/>
        </a:p>
      </dgm:t>
    </dgm:pt>
    <dgm:pt modelId="{00314FE8-9964-4573-A2B5-971EC748D582}">
      <dgm:prSet phldrT="[Texto]"/>
      <dgm:spPr/>
      <dgm:t>
        <a:bodyPr/>
        <a:lstStyle/>
        <a:p>
          <a:r>
            <a:rPr lang="es-EC" dirty="0" smtClean="0"/>
            <a:t>Agencia Nacional de Regulación, Control y Vigilancia Sanitaria</a:t>
          </a:r>
          <a:endParaRPr lang="es-ES" dirty="0"/>
        </a:p>
      </dgm:t>
    </dgm:pt>
    <dgm:pt modelId="{4B62304D-F31F-45B8-9B77-AF16477895B7}" type="parTrans" cxnId="{E9065100-7148-49D3-9A08-F678E82ECE26}">
      <dgm:prSet/>
      <dgm:spPr/>
      <dgm:t>
        <a:bodyPr/>
        <a:lstStyle/>
        <a:p>
          <a:endParaRPr lang="es-ES"/>
        </a:p>
      </dgm:t>
    </dgm:pt>
    <dgm:pt modelId="{7AFACF97-1C5A-465E-9889-4544250E461B}" type="sibTrans" cxnId="{E9065100-7148-49D3-9A08-F678E82ECE26}">
      <dgm:prSet/>
      <dgm:spPr/>
      <dgm:t>
        <a:bodyPr/>
        <a:lstStyle/>
        <a:p>
          <a:endParaRPr lang="es-ES"/>
        </a:p>
      </dgm:t>
    </dgm:pt>
    <dgm:pt modelId="{46511AE7-3450-437F-88CA-E0167CC47E02}">
      <dgm:prSet phldrT="[Texto]"/>
      <dgm:spPr/>
      <dgm:t>
        <a:bodyPr/>
        <a:lstStyle/>
        <a:p>
          <a:r>
            <a:rPr lang="es-ES" dirty="0" smtClean="0"/>
            <a:t>Comité permanente de la cadena alimentaria y de la sanidad animal</a:t>
          </a:r>
          <a:endParaRPr lang="es-ES" dirty="0"/>
        </a:p>
      </dgm:t>
    </dgm:pt>
    <dgm:pt modelId="{52C46EFC-A244-4B26-943C-40648AFCCD02}" type="parTrans" cxnId="{69A35FA7-96E1-4DCD-B488-EE62F3FA4542}">
      <dgm:prSet/>
      <dgm:spPr/>
      <dgm:t>
        <a:bodyPr/>
        <a:lstStyle/>
        <a:p>
          <a:endParaRPr lang="es-ES"/>
        </a:p>
      </dgm:t>
    </dgm:pt>
    <dgm:pt modelId="{B0FB6EDD-77CD-4CA3-A3FD-16997DFC1C8B}" type="sibTrans" cxnId="{69A35FA7-96E1-4DCD-B488-EE62F3FA4542}">
      <dgm:prSet/>
      <dgm:spPr/>
      <dgm:t>
        <a:bodyPr/>
        <a:lstStyle/>
        <a:p>
          <a:endParaRPr lang="es-ES"/>
        </a:p>
      </dgm:t>
    </dgm:pt>
    <dgm:pt modelId="{6BB20E3D-2C68-4310-857F-2ECF24CCC902}">
      <dgm:prSet phldrT="[Texto]"/>
      <dgm:spPr/>
      <dgm:t>
        <a:bodyPr/>
        <a:lstStyle/>
        <a:p>
          <a:r>
            <a:rPr lang="es-ES" dirty="0" smtClean="0"/>
            <a:t>Oficina alimentaria y veterinaria </a:t>
          </a:r>
          <a:endParaRPr lang="es-ES" dirty="0"/>
        </a:p>
      </dgm:t>
    </dgm:pt>
    <dgm:pt modelId="{67335869-9A91-4B1D-967F-37ACEA98A8FD}" type="parTrans" cxnId="{15657AA8-8966-4391-8E3F-1400D020EE1C}">
      <dgm:prSet/>
      <dgm:spPr/>
      <dgm:t>
        <a:bodyPr/>
        <a:lstStyle/>
        <a:p>
          <a:endParaRPr lang="es-ES"/>
        </a:p>
      </dgm:t>
    </dgm:pt>
    <dgm:pt modelId="{4DC1C8F3-A984-479C-AD6C-676AEC3D12D7}" type="sibTrans" cxnId="{15657AA8-8966-4391-8E3F-1400D020EE1C}">
      <dgm:prSet/>
      <dgm:spPr/>
      <dgm:t>
        <a:bodyPr/>
        <a:lstStyle/>
        <a:p>
          <a:endParaRPr lang="es-ES"/>
        </a:p>
      </dgm:t>
    </dgm:pt>
    <dgm:pt modelId="{02EB16DA-2093-4495-982E-BBF517E6396A}">
      <dgm:prSet phldrT="[Texto]"/>
      <dgm:spPr/>
      <dgm:t>
        <a:bodyPr/>
        <a:lstStyle/>
        <a:p>
          <a:r>
            <a:rPr lang="es-ES" dirty="0" err="1" smtClean="0"/>
            <a:t>Agrocalidad</a:t>
          </a:r>
          <a:r>
            <a:rPr lang="es-ES" dirty="0" smtClean="0"/>
            <a:t> </a:t>
          </a:r>
          <a:endParaRPr lang="es-ES" dirty="0"/>
        </a:p>
      </dgm:t>
    </dgm:pt>
    <dgm:pt modelId="{8C7993FE-B305-4013-812C-038B1C010E3D}" type="parTrans" cxnId="{2E4D53B5-2353-4735-B9C7-56FB96757A70}">
      <dgm:prSet/>
      <dgm:spPr>
        <a:solidFill>
          <a:srgbClr val="FFFF7D"/>
        </a:solidFill>
      </dgm:spPr>
      <dgm:t>
        <a:bodyPr/>
        <a:lstStyle/>
        <a:p>
          <a:endParaRPr lang="es-ES"/>
        </a:p>
      </dgm:t>
    </dgm:pt>
    <dgm:pt modelId="{62F01070-4DFB-47AE-A4D8-69B58F09C878}" type="sibTrans" cxnId="{2E4D53B5-2353-4735-B9C7-56FB96757A70}">
      <dgm:prSet/>
      <dgm:spPr/>
      <dgm:t>
        <a:bodyPr/>
        <a:lstStyle/>
        <a:p>
          <a:endParaRPr lang="es-ES"/>
        </a:p>
      </dgm:t>
    </dgm:pt>
    <dgm:pt modelId="{6DFD4B9F-72A0-4BBD-AF8B-ADC9843775F9}" type="pres">
      <dgm:prSet presAssocID="{CB65BDDE-41F4-4C04-981C-5E45A252F6D9}" presName="diagram" presStyleCnt="0">
        <dgm:presLayoutVars>
          <dgm:chPref val="1"/>
          <dgm:dir/>
          <dgm:animOne val="branch"/>
          <dgm:animLvl val="lvl"/>
          <dgm:resizeHandles/>
        </dgm:presLayoutVars>
      </dgm:prSet>
      <dgm:spPr/>
      <dgm:t>
        <a:bodyPr/>
        <a:lstStyle/>
        <a:p>
          <a:endParaRPr lang="es-MX"/>
        </a:p>
      </dgm:t>
    </dgm:pt>
    <dgm:pt modelId="{AE869D86-AF5D-4659-869E-F229693D957F}" type="pres">
      <dgm:prSet presAssocID="{257C7A8B-61D5-451B-8C87-43352A42706F}" presName="root" presStyleCnt="0"/>
      <dgm:spPr/>
    </dgm:pt>
    <dgm:pt modelId="{5379BDDF-C433-45D3-8E95-B8741C3DEC3B}" type="pres">
      <dgm:prSet presAssocID="{257C7A8B-61D5-451B-8C87-43352A42706F}" presName="rootComposite" presStyleCnt="0"/>
      <dgm:spPr/>
    </dgm:pt>
    <dgm:pt modelId="{3B7C2DA2-F391-4283-8A01-4AEB891EC519}" type="pres">
      <dgm:prSet presAssocID="{257C7A8B-61D5-451B-8C87-43352A42706F}" presName="rootText" presStyleLbl="node1" presStyleIdx="0" presStyleCnt="2"/>
      <dgm:spPr/>
      <dgm:t>
        <a:bodyPr/>
        <a:lstStyle/>
        <a:p>
          <a:endParaRPr lang="es-ES"/>
        </a:p>
      </dgm:t>
    </dgm:pt>
    <dgm:pt modelId="{9CE90BCB-E925-4196-9559-12F6F7EABB6C}" type="pres">
      <dgm:prSet presAssocID="{257C7A8B-61D5-451B-8C87-43352A42706F}" presName="rootConnector" presStyleLbl="node1" presStyleIdx="0" presStyleCnt="2"/>
      <dgm:spPr/>
      <dgm:t>
        <a:bodyPr/>
        <a:lstStyle/>
        <a:p>
          <a:endParaRPr lang="es-MX"/>
        </a:p>
      </dgm:t>
    </dgm:pt>
    <dgm:pt modelId="{C55FF671-EB58-4581-967C-B608ACCB6081}" type="pres">
      <dgm:prSet presAssocID="{257C7A8B-61D5-451B-8C87-43352A42706F}" presName="childShape" presStyleCnt="0"/>
      <dgm:spPr/>
    </dgm:pt>
    <dgm:pt modelId="{310BA0CF-105B-4169-A547-191069A20461}" type="pres">
      <dgm:prSet presAssocID="{7A27BCD8-6F3E-4755-BCC8-EE56D2AD1222}" presName="Name13" presStyleLbl="parChTrans1D2" presStyleIdx="0" presStyleCnt="7"/>
      <dgm:spPr/>
      <dgm:t>
        <a:bodyPr/>
        <a:lstStyle/>
        <a:p>
          <a:endParaRPr lang="es-MX"/>
        </a:p>
      </dgm:t>
    </dgm:pt>
    <dgm:pt modelId="{D9D3EC29-9C3B-4C60-962A-1BBA796B45D6}" type="pres">
      <dgm:prSet presAssocID="{260DD177-5298-4B5A-9C9C-EC3F99CCD1BD}" presName="childText" presStyleLbl="bgAcc1" presStyleIdx="0" presStyleCnt="7">
        <dgm:presLayoutVars>
          <dgm:bulletEnabled val="1"/>
        </dgm:presLayoutVars>
      </dgm:prSet>
      <dgm:spPr/>
      <dgm:t>
        <a:bodyPr/>
        <a:lstStyle/>
        <a:p>
          <a:endParaRPr lang="es-MX"/>
        </a:p>
      </dgm:t>
    </dgm:pt>
    <dgm:pt modelId="{181FA9C9-D181-46D6-866E-827A79FABBAF}" type="pres">
      <dgm:prSet presAssocID="{3639E750-2D7D-4EB6-BD4B-052F8E4A214D}" presName="Name13" presStyleLbl="parChTrans1D2" presStyleIdx="1" presStyleCnt="7"/>
      <dgm:spPr/>
      <dgm:t>
        <a:bodyPr/>
        <a:lstStyle/>
        <a:p>
          <a:endParaRPr lang="es-MX"/>
        </a:p>
      </dgm:t>
    </dgm:pt>
    <dgm:pt modelId="{1BB41D59-F941-4D83-B95B-38BA8A208178}" type="pres">
      <dgm:prSet presAssocID="{CF4E4C04-A86B-43B0-BD47-7C8071B3C080}" presName="childText" presStyleLbl="bgAcc1" presStyleIdx="1" presStyleCnt="7">
        <dgm:presLayoutVars>
          <dgm:bulletEnabled val="1"/>
        </dgm:presLayoutVars>
      </dgm:prSet>
      <dgm:spPr/>
      <dgm:t>
        <a:bodyPr/>
        <a:lstStyle/>
        <a:p>
          <a:endParaRPr lang="es-ES"/>
        </a:p>
      </dgm:t>
    </dgm:pt>
    <dgm:pt modelId="{95395864-6B9F-4D05-8D38-0B8BCA553B94}" type="pres">
      <dgm:prSet presAssocID="{52C46EFC-A244-4B26-943C-40648AFCCD02}" presName="Name13" presStyleLbl="parChTrans1D2" presStyleIdx="2" presStyleCnt="7"/>
      <dgm:spPr/>
      <dgm:t>
        <a:bodyPr/>
        <a:lstStyle/>
        <a:p>
          <a:endParaRPr lang="es-MX"/>
        </a:p>
      </dgm:t>
    </dgm:pt>
    <dgm:pt modelId="{262FC541-B29E-42C9-B798-79AA88AC0C79}" type="pres">
      <dgm:prSet presAssocID="{46511AE7-3450-437F-88CA-E0167CC47E02}" presName="childText" presStyleLbl="bgAcc1" presStyleIdx="2" presStyleCnt="7">
        <dgm:presLayoutVars>
          <dgm:bulletEnabled val="1"/>
        </dgm:presLayoutVars>
      </dgm:prSet>
      <dgm:spPr/>
      <dgm:t>
        <a:bodyPr/>
        <a:lstStyle/>
        <a:p>
          <a:endParaRPr lang="es-MX"/>
        </a:p>
      </dgm:t>
    </dgm:pt>
    <dgm:pt modelId="{2849D7A0-768D-46E8-97E8-EF37493531AC}" type="pres">
      <dgm:prSet presAssocID="{67335869-9A91-4B1D-967F-37ACEA98A8FD}" presName="Name13" presStyleLbl="parChTrans1D2" presStyleIdx="3" presStyleCnt="7"/>
      <dgm:spPr/>
      <dgm:t>
        <a:bodyPr/>
        <a:lstStyle/>
        <a:p>
          <a:endParaRPr lang="es-MX"/>
        </a:p>
      </dgm:t>
    </dgm:pt>
    <dgm:pt modelId="{6E0B0D76-B3EC-4C5D-849E-087853F9B6E4}" type="pres">
      <dgm:prSet presAssocID="{6BB20E3D-2C68-4310-857F-2ECF24CCC902}" presName="childText" presStyleLbl="bgAcc1" presStyleIdx="3" presStyleCnt="7">
        <dgm:presLayoutVars>
          <dgm:bulletEnabled val="1"/>
        </dgm:presLayoutVars>
      </dgm:prSet>
      <dgm:spPr/>
      <dgm:t>
        <a:bodyPr/>
        <a:lstStyle/>
        <a:p>
          <a:endParaRPr lang="es-MX"/>
        </a:p>
      </dgm:t>
    </dgm:pt>
    <dgm:pt modelId="{BABD0D9F-BD5A-4ECB-8211-1CBF490B493D}" type="pres">
      <dgm:prSet presAssocID="{2779964A-F7E6-4F69-8BD5-DFDDDA2ABAE3}" presName="root" presStyleCnt="0"/>
      <dgm:spPr/>
    </dgm:pt>
    <dgm:pt modelId="{3196041A-63E4-4834-BEC8-8792F873D5BE}" type="pres">
      <dgm:prSet presAssocID="{2779964A-F7E6-4F69-8BD5-DFDDDA2ABAE3}" presName="rootComposite" presStyleCnt="0"/>
      <dgm:spPr/>
    </dgm:pt>
    <dgm:pt modelId="{2B8E959C-F202-4362-ADAD-A046236333D8}" type="pres">
      <dgm:prSet presAssocID="{2779964A-F7E6-4F69-8BD5-DFDDDA2ABAE3}" presName="rootText" presStyleLbl="node1" presStyleIdx="1" presStyleCnt="2"/>
      <dgm:spPr/>
      <dgm:t>
        <a:bodyPr/>
        <a:lstStyle/>
        <a:p>
          <a:endParaRPr lang="es-ES"/>
        </a:p>
      </dgm:t>
    </dgm:pt>
    <dgm:pt modelId="{15C84E9E-CCB1-4CEE-8ADE-95D90EF44488}" type="pres">
      <dgm:prSet presAssocID="{2779964A-F7E6-4F69-8BD5-DFDDDA2ABAE3}" presName="rootConnector" presStyleLbl="node1" presStyleIdx="1" presStyleCnt="2"/>
      <dgm:spPr/>
      <dgm:t>
        <a:bodyPr/>
        <a:lstStyle/>
        <a:p>
          <a:endParaRPr lang="es-MX"/>
        </a:p>
      </dgm:t>
    </dgm:pt>
    <dgm:pt modelId="{55693EDB-E6B6-47AC-88FB-971B380FF2CA}" type="pres">
      <dgm:prSet presAssocID="{2779964A-F7E6-4F69-8BD5-DFDDDA2ABAE3}" presName="childShape" presStyleCnt="0"/>
      <dgm:spPr/>
    </dgm:pt>
    <dgm:pt modelId="{B0325CAC-E415-4A17-B913-0FFFF0F882A8}" type="pres">
      <dgm:prSet presAssocID="{9180CC07-1BEB-466A-8BEB-505EAEA815F9}" presName="Name13" presStyleLbl="parChTrans1D2" presStyleIdx="4" presStyleCnt="7"/>
      <dgm:spPr/>
      <dgm:t>
        <a:bodyPr/>
        <a:lstStyle/>
        <a:p>
          <a:endParaRPr lang="es-MX"/>
        </a:p>
      </dgm:t>
    </dgm:pt>
    <dgm:pt modelId="{46477854-8872-445E-9D82-DD476D09E845}" type="pres">
      <dgm:prSet presAssocID="{D86E07D7-CBB9-4CE3-8C90-511CD2E1B94B}" presName="childText" presStyleLbl="bgAcc1" presStyleIdx="4" presStyleCnt="7">
        <dgm:presLayoutVars>
          <dgm:bulletEnabled val="1"/>
        </dgm:presLayoutVars>
      </dgm:prSet>
      <dgm:spPr/>
      <dgm:t>
        <a:bodyPr/>
        <a:lstStyle/>
        <a:p>
          <a:endParaRPr lang="es-MX"/>
        </a:p>
      </dgm:t>
    </dgm:pt>
    <dgm:pt modelId="{81FBE645-B4CC-477E-9D21-5D38F96EF63B}" type="pres">
      <dgm:prSet presAssocID="{4B62304D-F31F-45B8-9B77-AF16477895B7}" presName="Name13" presStyleLbl="parChTrans1D2" presStyleIdx="5" presStyleCnt="7"/>
      <dgm:spPr/>
      <dgm:t>
        <a:bodyPr/>
        <a:lstStyle/>
        <a:p>
          <a:endParaRPr lang="es-MX"/>
        </a:p>
      </dgm:t>
    </dgm:pt>
    <dgm:pt modelId="{8CB8FE2C-6604-4B95-896D-42068A19F724}" type="pres">
      <dgm:prSet presAssocID="{00314FE8-9964-4573-A2B5-971EC748D582}" presName="childText" presStyleLbl="bgAcc1" presStyleIdx="5" presStyleCnt="7">
        <dgm:presLayoutVars>
          <dgm:bulletEnabled val="1"/>
        </dgm:presLayoutVars>
      </dgm:prSet>
      <dgm:spPr/>
      <dgm:t>
        <a:bodyPr/>
        <a:lstStyle/>
        <a:p>
          <a:endParaRPr lang="es-ES"/>
        </a:p>
      </dgm:t>
    </dgm:pt>
    <dgm:pt modelId="{9C753C2B-5171-49DB-B398-725DEA024A70}" type="pres">
      <dgm:prSet presAssocID="{8C7993FE-B305-4013-812C-038B1C010E3D}" presName="Name13" presStyleLbl="parChTrans1D2" presStyleIdx="6" presStyleCnt="7"/>
      <dgm:spPr/>
      <dgm:t>
        <a:bodyPr/>
        <a:lstStyle/>
        <a:p>
          <a:endParaRPr lang="es-MX"/>
        </a:p>
      </dgm:t>
    </dgm:pt>
    <dgm:pt modelId="{544E54B0-2C61-4C02-BAA5-10CF046A3FE6}" type="pres">
      <dgm:prSet presAssocID="{02EB16DA-2093-4495-982E-BBF517E6396A}" presName="childText" presStyleLbl="bgAcc1" presStyleIdx="6" presStyleCnt="7">
        <dgm:presLayoutVars>
          <dgm:bulletEnabled val="1"/>
        </dgm:presLayoutVars>
      </dgm:prSet>
      <dgm:spPr/>
      <dgm:t>
        <a:bodyPr/>
        <a:lstStyle/>
        <a:p>
          <a:endParaRPr lang="es-MX"/>
        </a:p>
      </dgm:t>
    </dgm:pt>
  </dgm:ptLst>
  <dgm:cxnLst>
    <dgm:cxn modelId="{6D150AD8-E517-4C81-9B08-8970FAE2ABE0}" type="presOf" srcId="{46511AE7-3450-437F-88CA-E0167CC47E02}" destId="{262FC541-B29E-42C9-B798-79AA88AC0C79}" srcOrd="0" destOrd="0" presId="urn:microsoft.com/office/officeart/2005/8/layout/hierarchy3"/>
    <dgm:cxn modelId="{5F7AD295-CA11-4AB2-962B-17674DBE322A}" type="presOf" srcId="{2779964A-F7E6-4F69-8BD5-DFDDDA2ABAE3}" destId="{2B8E959C-F202-4362-ADAD-A046236333D8}" srcOrd="0" destOrd="0" presId="urn:microsoft.com/office/officeart/2005/8/layout/hierarchy3"/>
    <dgm:cxn modelId="{C44FEDDA-5882-4597-B27A-35F43280E694}" type="presOf" srcId="{8C7993FE-B305-4013-812C-038B1C010E3D}" destId="{9C753C2B-5171-49DB-B398-725DEA024A70}" srcOrd="0" destOrd="0" presId="urn:microsoft.com/office/officeart/2005/8/layout/hierarchy3"/>
    <dgm:cxn modelId="{0CA2433D-4CEE-44B6-807B-CC4CFD1E9693}" type="presOf" srcId="{CB65BDDE-41F4-4C04-981C-5E45A252F6D9}" destId="{6DFD4B9F-72A0-4BBD-AF8B-ADC9843775F9}" srcOrd="0" destOrd="0" presId="urn:microsoft.com/office/officeart/2005/8/layout/hierarchy3"/>
    <dgm:cxn modelId="{942DB26B-F53E-49A2-B25E-D5A35EC08C7E}" srcId="{2779964A-F7E6-4F69-8BD5-DFDDDA2ABAE3}" destId="{D86E07D7-CBB9-4CE3-8C90-511CD2E1B94B}" srcOrd="0" destOrd="0" parTransId="{9180CC07-1BEB-466A-8BEB-505EAEA815F9}" sibTransId="{BF4461FE-F29E-4B47-8C5F-A464164A894A}"/>
    <dgm:cxn modelId="{6330C543-2C99-47AC-9E2D-C861466CAD5F}" type="presOf" srcId="{CF4E4C04-A86B-43B0-BD47-7C8071B3C080}" destId="{1BB41D59-F941-4D83-B95B-38BA8A208178}" srcOrd="0" destOrd="0" presId="urn:microsoft.com/office/officeart/2005/8/layout/hierarchy3"/>
    <dgm:cxn modelId="{6852EF8D-34DD-4E49-90EB-959A32450EFF}" type="presOf" srcId="{9180CC07-1BEB-466A-8BEB-505EAEA815F9}" destId="{B0325CAC-E415-4A17-B913-0FFFF0F882A8}" srcOrd="0" destOrd="0" presId="urn:microsoft.com/office/officeart/2005/8/layout/hierarchy3"/>
    <dgm:cxn modelId="{171E420A-EE12-46D4-87B8-EE12DDDBB4E5}" type="presOf" srcId="{52C46EFC-A244-4B26-943C-40648AFCCD02}" destId="{95395864-6B9F-4D05-8D38-0B8BCA553B94}" srcOrd="0" destOrd="0" presId="urn:microsoft.com/office/officeart/2005/8/layout/hierarchy3"/>
    <dgm:cxn modelId="{62E98888-D2DA-49EA-B716-7FCA185BA851}" type="presOf" srcId="{7A27BCD8-6F3E-4755-BCC8-EE56D2AD1222}" destId="{310BA0CF-105B-4169-A547-191069A20461}" srcOrd="0" destOrd="0" presId="urn:microsoft.com/office/officeart/2005/8/layout/hierarchy3"/>
    <dgm:cxn modelId="{E267050D-798A-450C-AD73-C72812D6CACB}" srcId="{257C7A8B-61D5-451B-8C87-43352A42706F}" destId="{260DD177-5298-4B5A-9C9C-EC3F99CCD1BD}" srcOrd="0" destOrd="0" parTransId="{7A27BCD8-6F3E-4755-BCC8-EE56D2AD1222}" sibTransId="{D85AD228-57D8-4A65-A13A-3FDC29CF3BA8}"/>
    <dgm:cxn modelId="{CABDEDC0-A78B-427D-AAA4-FA6DC4B108E4}" type="presOf" srcId="{D86E07D7-CBB9-4CE3-8C90-511CD2E1B94B}" destId="{46477854-8872-445E-9D82-DD476D09E845}" srcOrd="0" destOrd="0" presId="urn:microsoft.com/office/officeart/2005/8/layout/hierarchy3"/>
    <dgm:cxn modelId="{F1A9751D-B0D4-4174-9BDA-1C8D223E1E48}" type="presOf" srcId="{00314FE8-9964-4573-A2B5-971EC748D582}" destId="{8CB8FE2C-6604-4B95-896D-42068A19F724}" srcOrd="0" destOrd="0" presId="urn:microsoft.com/office/officeart/2005/8/layout/hierarchy3"/>
    <dgm:cxn modelId="{F754F90C-BE31-4B40-B32C-DF5664F151A2}" type="presOf" srcId="{257C7A8B-61D5-451B-8C87-43352A42706F}" destId="{3B7C2DA2-F391-4283-8A01-4AEB891EC519}" srcOrd="0" destOrd="0" presId="urn:microsoft.com/office/officeart/2005/8/layout/hierarchy3"/>
    <dgm:cxn modelId="{BE080418-6DF9-44D8-AF3E-38D94F44A266}" srcId="{257C7A8B-61D5-451B-8C87-43352A42706F}" destId="{CF4E4C04-A86B-43B0-BD47-7C8071B3C080}" srcOrd="1" destOrd="0" parTransId="{3639E750-2D7D-4EB6-BD4B-052F8E4A214D}" sibTransId="{71EE804B-3854-4AC4-8818-A7E70655FFF6}"/>
    <dgm:cxn modelId="{3C69A547-912B-4283-B591-4FDD14D40B94}" type="presOf" srcId="{3639E750-2D7D-4EB6-BD4B-052F8E4A214D}" destId="{181FA9C9-D181-46D6-866E-827A79FABBAF}" srcOrd="0" destOrd="0" presId="urn:microsoft.com/office/officeart/2005/8/layout/hierarchy3"/>
    <dgm:cxn modelId="{8B25F851-BA7C-4AC9-AF27-E1138C43DE00}" type="presOf" srcId="{2779964A-F7E6-4F69-8BD5-DFDDDA2ABAE3}" destId="{15C84E9E-CCB1-4CEE-8ADE-95D90EF44488}" srcOrd="1" destOrd="0" presId="urn:microsoft.com/office/officeart/2005/8/layout/hierarchy3"/>
    <dgm:cxn modelId="{0BCB56CA-C8AB-45A5-B996-0FFCF0A8D67F}" type="presOf" srcId="{4B62304D-F31F-45B8-9B77-AF16477895B7}" destId="{81FBE645-B4CC-477E-9D21-5D38F96EF63B}" srcOrd="0" destOrd="0" presId="urn:microsoft.com/office/officeart/2005/8/layout/hierarchy3"/>
    <dgm:cxn modelId="{DFFB64E3-4B08-4751-8EC2-27B08476D3A0}" type="presOf" srcId="{6BB20E3D-2C68-4310-857F-2ECF24CCC902}" destId="{6E0B0D76-B3EC-4C5D-849E-087853F9B6E4}" srcOrd="0" destOrd="0" presId="urn:microsoft.com/office/officeart/2005/8/layout/hierarchy3"/>
    <dgm:cxn modelId="{41FFEF88-7AEC-4C34-9B8C-61BF87BD5292}" type="presOf" srcId="{257C7A8B-61D5-451B-8C87-43352A42706F}" destId="{9CE90BCB-E925-4196-9559-12F6F7EABB6C}" srcOrd="1" destOrd="0" presId="urn:microsoft.com/office/officeart/2005/8/layout/hierarchy3"/>
    <dgm:cxn modelId="{69A35FA7-96E1-4DCD-B488-EE62F3FA4542}" srcId="{257C7A8B-61D5-451B-8C87-43352A42706F}" destId="{46511AE7-3450-437F-88CA-E0167CC47E02}" srcOrd="2" destOrd="0" parTransId="{52C46EFC-A244-4B26-943C-40648AFCCD02}" sibTransId="{B0FB6EDD-77CD-4CA3-A3FD-16997DFC1C8B}"/>
    <dgm:cxn modelId="{2597B871-E335-4582-9646-AE28C44515C3}" type="presOf" srcId="{02EB16DA-2093-4495-982E-BBF517E6396A}" destId="{544E54B0-2C61-4C02-BAA5-10CF046A3FE6}" srcOrd="0" destOrd="0" presId="urn:microsoft.com/office/officeart/2005/8/layout/hierarchy3"/>
    <dgm:cxn modelId="{E9065100-7148-49D3-9A08-F678E82ECE26}" srcId="{2779964A-F7E6-4F69-8BD5-DFDDDA2ABAE3}" destId="{00314FE8-9964-4573-A2B5-971EC748D582}" srcOrd="1" destOrd="0" parTransId="{4B62304D-F31F-45B8-9B77-AF16477895B7}" sibTransId="{7AFACF97-1C5A-465E-9889-4544250E461B}"/>
    <dgm:cxn modelId="{2E4D53B5-2353-4735-B9C7-56FB96757A70}" srcId="{2779964A-F7E6-4F69-8BD5-DFDDDA2ABAE3}" destId="{02EB16DA-2093-4495-982E-BBF517E6396A}" srcOrd="2" destOrd="0" parTransId="{8C7993FE-B305-4013-812C-038B1C010E3D}" sibTransId="{62F01070-4DFB-47AE-A4D8-69B58F09C878}"/>
    <dgm:cxn modelId="{15657AA8-8966-4391-8E3F-1400D020EE1C}" srcId="{257C7A8B-61D5-451B-8C87-43352A42706F}" destId="{6BB20E3D-2C68-4310-857F-2ECF24CCC902}" srcOrd="3" destOrd="0" parTransId="{67335869-9A91-4B1D-967F-37ACEA98A8FD}" sibTransId="{4DC1C8F3-A984-479C-AD6C-676AEC3D12D7}"/>
    <dgm:cxn modelId="{725549C7-C728-40F4-BF57-5FD58AB01CD3}" srcId="{CB65BDDE-41F4-4C04-981C-5E45A252F6D9}" destId="{257C7A8B-61D5-451B-8C87-43352A42706F}" srcOrd="0" destOrd="0" parTransId="{227F0EBF-A5BE-44FD-9466-8519DD4C310E}" sibTransId="{4E6ECFE7-0D68-4EF5-AAEB-39E52EAFB0DE}"/>
    <dgm:cxn modelId="{181983CA-0AEA-45C8-8914-B46BDCFCD005}" srcId="{CB65BDDE-41F4-4C04-981C-5E45A252F6D9}" destId="{2779964A-F7E6-4F69-8BD5-DFDDDA2ABAE3}" srcOrd="1" destOrd="0" parTransId="{2E95F062-942A-4CBB-ACAA-32766BE5111D}" sibTransId="{75C251B6-F4C1-468B-A708-BF7768354781}"/>
    <dgm:cxn modelId="{D9BE1891-D1AD-45E1-A95E-6372FE77C307}" type="presOf" srcId="{260DD177-5298-4B5A-9C9C-EC3F99CCD1BD}" destId="{D9D3EC29-9C3B-4C60-962A-1BBA796B45D6}" srcOrd="0" destOrd="0" presId="urn:microsoft.com/office/officeart/2005/8/layout/hierarchy3"/>
    <dgm:cxn modelId="{635F2E9F-F8DA-4D5F-947A-7F1C6A45BF70}" type="presOf" srcId="{67335869-9A91-4B1D-967F-37ACEA98A8FD}" destId="{2849D7A0-768D-46E8-97E8-EF37493531AC}" srcOrd="0" destOrd="0" presId="urn:microsoft.com/office/officeart/2005/8/layout/hierarchy3"/>
    <dgm:cxn modelId="{BC8947D9-2AD0-49CE-989C-51431D6C7C04}" type="presParOf" srcId="{6DFD4B9F-72A0-4BBD-AF8B-ADC9843775F9}" destId="{AE869D86-AF5D-4659-869E-F229693D957F}" srcOrd="0" destOrd="0" presId="urn:microsoft.com/office/officeart/2005/8/layout/hierarchy3"/>
    <dgm:cxn modelId="{E2EE347C-D2E7-474E-85FB-830D456992B0}" type="presParOf" srcId="{AE869D86-AF5D-4659-869E-F229693D957F}" destId="{5379BDDF-C433-45D3-8E95-B8741C3DEC3B}" srcOrd="0" destOrd="0" presId="urn:microsoft.com/office/officeart/2005/8/layout/hierarchy3"/>
    <dgm:cxn modelId="{38178365-0DA0-4841-82B1-93BBC2A9EE77}" type="presParOf" srcId="{5379BDDF-C433-45D3-8E95-B8741C3DEC3B}" destId="{3B7C2DA2-F391-4283-8A01-4AEB891EC519}" srcOrd="0" destOrd="0" presId="urn:microsoft.com/office/officeart/2005/8/layout/hierarchy3"/>
    <dgm:cxn modelId="{74742734-1498-4932-B858-B221D964081E}" type="presParOf" srcId="{5379BDDF-C433-45D3-8E95-B8741C3DEC3B}" destId="{9CE90BCB-E925-4196-9559-12F6F7EABB6C}" srcOrd="1" destOrd="0" presId="urn:microsoft.com/office/officeart/2005/8/layout/hierarchy3"/>
    <dgm:cxn modelId="{B517C6F5-2517-4E9E-95D8-741B85319478}" type="presParOf" srcId="{AE869D86-AF5D-4659-869E-F229693D957F}" destId="{C55FF671-EB58-4581-967C-B608ACCB6081}" srcOrd="1" destOrd="0" presId="urn:microsoft.com/office/officeart/2005/8/layout/hierarchy3"/>
    <dgm:cxn modelId="{8705514A-95C6-4556-94CD-6474375FA128}" type="presParOf" srcId="{C55FF671-EB58-4581-967C-B608ACCB6081}" destId="{310BA0CF-105B-4169-A547-191069A20461}" srcOrd="0" destOrd="0" presId="urn:microsoft.com/office/officeart/2005/8/layout/hierarchy3"/>
    <dgm:cxn modelId="{414FD942-AEDD-4624-8C53-CC7820B886E2}" type="presParOf" srcId="{C55FF671-EB58-4581-967C-B608ACCB6081}" destId="{D9D3EC29-9C3B-4C60-962A-1BBA796B45D6}" srcOrd="1" destOrd="0" presId="urn:microsoft.com/office/officeart/2005/8/layout/hierarchy3"/>
    <dgm:cxn modelId="{83A59BB4-3D9C-4A2C-A6BB-FE508196C978}" type="presParOf" srcId="{C55FF671-EB58-4581-967C-B608ACCB6081}" destId="{181FA9C9-D181-46D6-866E-827A79FABBAF}" srcOrd="2" destOrd="0" presId="urn:microsoft.com/office/officeart/2005/8/layout/hierarchy3"/>
    <dgm:cxn modelId="{6968469A-1FC6-4A40-8410-56F96262F3F7}" type="presParOf" srcId="{C55FF671-EB58-4581-967C-B608ACCB6081}" destId="{1BB41D59-F941-4D83-B95B-38BA8A208178}" srcOrd="3" destOrd="0" presId="urn:microsoft.com/office/officeart/2005/8/layout/hierarchy3"/>
    <dgm:cxn modelId="{D9038E26-3A99-4907-911C-5EA134227B60}" type="presParOf" srcId="{C55FF671-EB58-4581-967C-B608ACCB6081}" destId="{95395864-6B9F-4D05-8D38-0B8BCA553B94}" srcOrd="4" destOrd="0" presId="urn:microsoft.com/office/officeart/2005/8/layout/hierarchy3"/>
    <dgm:cxn modelId="{4095EED4-BBAF-4D17-8172-0D2D465E7903}" type="presParOf" srcId="{C55FF671-EB58-4581-967C-B608ACCB6081}" destId="{262FC541-B29E-42C9-B798-79AA88AC0C79}" srcOrd="5" destOrd="0" presId="urn:microsoft.com/office/officeart/2005/8/layout/hierarchy3"/>
    <dgm:cxn modelId="{09A2202E-2B14-4783-977E-D98A35F5AF4F}" type="presParOf" srcId="{C55FF671-EB58-4581-967C-B608ACCB6081}" destId="{2849D7A0-768D-46E8-97E8-EF37493531AC}" srcOrd="6" destOrd="0" presId="urn:microsoft.com/office/officeart/2005/8/layout/hierarchy3"/>
    <dgm:cxn modelId="{D70E3198-221E-48B2-9055-435273560E08}" type="presParOf" srcId="{C55FF671-EB58-4581-967C-B608ACCB6081}" destId="{6E0B0D76-B3EC-4C5D-849E-087853F9B6E4}" srcOrd="7" destOrd="0" presId="urn:microsoft.com/office/officeart/2005/8/layout/hierarchy3"/>
    <dgm:cxn modelId="{C5A3C38B-9834-4192-AF72-FF4293A3847A}" type="presParOf" srcId="{6DFD4B9F-72A0-4BBD-AF8B-ADC9843775F9}" destId="{BABD0D9F-BD5A-4ECB-8211-1CBF490B493D}" srcOrd="1" destOrd="0" presId="urn:microsoft.com/office/officeart/2005/8/layout/hierarchy3"/>
    <dgm:cxn modelId="{9BBBA700-5A9E-47EC-B618-13244DC8EC8D}" type="presParOf" srcId="{BABD0D9F-BD5A-4ECB-8211-1CBF490B493D}" destId="{3196041A-63E4-4834-BEC8-8792F873D5BE}" srcOrd="0" destOrd="0" presId="urn:microsoft.com/office/officeart/2005/8/layout/hierarchy3"/>
    <dgm:cxn modelId="{CEC290B8-F205-43F9-AE8A-8CB5DED62FC0}" type="presParOf" srcId="{3196041A-63E4-4834-BEC8-8792F873D5BE}" destId="{2B8E959C-F202-4362-ADAD-A046236333D8}" srcOrd="0" destOrd="0" presId="urn:microsoft.com/office/officeart/2005/8/layout/hierarchy3"/>
    <dgm:cxn modelId="{156AB7EE-8684-4932-AA2B-0B8DA58F25C9}" type="presParOf" srcId="{3196041A-63E4-4834-BEC8-8792F873D5BE}" destId="{15C84E9E-CCB1-4CEE-8ADE-95D90EF44488}" srcOrd="1" destOrd="0" presId="urn:microsoft.com/office/officeart/2005/8/layout/hierarchy3"/>
    <dgm:cxn modelId="{5616F38B-430D-4A8D-833E-A9FB17F3F0E6}" type="presParOf" srcId="{BABD0D9F-BD5A-4ECB-8211-1CBF490B493D}" destId="{55693EDB-E6B6-47AC-88FB-971B380FF2CA}" srcOrd="1" destOrd="0" presId="urn:microsoft.com/office/officeart/2005/8/layout/hierarchy3"/>
    <dgm:cxn modelId="{204FAD88-871D-4A59-8AC8-2C3BE567E78E}" type="presParOf" srcId="{55693EDB-E6B6-47AC-88FB-971B380FF2CA}" destId="{B0325CAC-E415-4A17-B913-0FFFF0F882A8}" srcOrd="0" destOrd="0" presId="urn:microsoft.com/office/officeart/2005/8/layout/hierarchy3"/>
    <dgm:cxn modelId="{72AFD79D-9DC2-4233-965C-04B37F00F42B}" type="presParOf" srcId="{55693EDB-E6B6-47AC-88FB-971B380FF2CA}" destId="{46477854-8872-445E-9D82-DD476D09E845}" srcOrd="1" destOrd="0" presId="urn:microsoft.com/office/officeart/2005/8/layout/hierarchy3"/>
    <dgm:cxn modelId="{445164A7-E92A-4865-B139-8C085A03F15A}" type="presParOf" srcId="{55693EDB-E6B6-47AC-88FB-971B380FF2CA}" destId="{81FBE645-B4CC-477E-9D21-5D38F96EF63B}" srcOrd="2" destOrd="0" presId="urn:microsoft.com/office/officeart/2005/8/layout/hierarchy3"/>
    <dgm:cxn modelId="{464FB43D-1A5F-4BB0-B0CE-CFDDBE424E38}" type="presParOf" srcId="{55693EDB-E6B6-47AC-88FB-971B380FF2CA}" destId="{8CB8FE2C-6604-4B95-896D-42068A19F724}" srcOrd="3" destOrd="0" presId="urn:microsoft.com/office/officeart/2005/8/layout/hierarchy3"/>
    <dgm:cxn modelId="{C7FFE75F-BED7-46A9-A1ED-E14FED132C90}" type="presParOf" srcId="{55693EDB-E6B6-47AC-88FB-971B380FF2CA}" destId="{9C753C2B-5171-49DB-B398-725DEA024A70}" srcOrd="4" destOrd="0" presId="urn:microsoft.com/office/officeart/2005/8/layout/hierarchy3"/>
    <dgm:cxn modelId="{1CF26299-9A14-48F1-824F-E530D7FCA67B}" type="presParOf" srcId="{55693EDB-E6B6-47AC-88FB-971B380FF2CA}" destId="{544E54B0-2C61-4C02-BAA5-10CF046A3FE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941979-88CF-4266-899D-7ECBC7C9237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S"/>
        </a:p>
      </dgm:t>
    </dgm:pt>
    <dgm:pt modelId="{0FDB06EF-2C07-4CC8-B2E4-C045B3DA48DC}">
      <dgm:prSet phldrT="[Texto]"/>
      <dgm:spPr/>
      <dgm:t>
        <a:bodyPr/>
        <a:lstStyle/>
        <a:p>
          <a:r>
            <a:rPr lang="es-ES" dirty="0" smtClean="0"/>
            <a:t>Autoridad</a:t>
          </a:r>
        </a:p>
        <a:p>
          <a:r>
            <a:rPr lang="es-ES" dirty="0" smtClean="0"/>
            <a:t>sanitaria</a:t>
          </a:r>
          <a:endParaRPr lang="es-ES" dirty="0"/>
        </a:p>
      </dgm:t>
    </dgm:pt>
    <dgm:pt modelId="{D6BFB32B-2B6F-45ED-B365-DF5BA377C281}" type="parTrans" cxnId="{CBDCADE7-2027-4726-950A-6FCCCC7FEC88}">
      <dgm:prSet/>
      <dgm:spPr/>
      <dgm:t>
        <a:bodyPr/>
        <a:lstStyle/>
        <a:p>
          <a:endParaRPr lang="es-ES"/>
        </a:p>
      </dgm:t>
    </dgm:pt>
    <dgm:pt modelId="{AED45461-0235-4123-9D13-AFEA7DB5B8FD}" type="sibTrans" cxnId="{CBDCADE7-2027-4726-950A-6FCCCC7FEC88}">
      <dgm:prSet/>
      <dgm:spPr/>
      <dgm:t>
        <a:bodyPr/>
        <a:lstStyle/>
        <a:p>
          <a:endParaRPr lang="es-ES"/>
        </a:p>
      </dgm:t>
    </dgm:pt>
    <dgm:pt modelId="{FFC0A5D8-F543-4BAD-869A-38E24D9A4CBE}">
      <dgm:prSet phldrT="[Texto]"/>
      <dgm:spPr/>
      <dgm:t>
        <a:bodyPr/>
        <a:lstStyle/>
        <a:p>
          <a:r>
            <a:rPr lang="es-ES" dirty="0" smtClean="0"/>
            <a:t>Registro de establecimientos productores</a:t>
          </a:r>
          <a:endParaRPr lang="es-ES" dirty="0"/>
        </a:p>
      </dgm:t>
    </dgm:pt>
    <dgm:pt modelId="{C5DEF17A-73BA-41BB-939B-88AA50FA6CD8}" type="parTrans" cxnId="{16C430E3-F121-4A02-B1C5-B139293B2126}">
      <dgm:prSet/>
      <dgm:spPr/>
      <dgm:t>
        <a:bodyPr/>
        <a:lstStyle/>
        <a:p>
          <a:endParaRPr lang="es-ES"/>
        </a:p>
      </dgm:t>
    </dgm:pt>
    <dgm:pt modelId="{9F4FD14B-D249-4D1A-B843-A4DB0E88D0AB}" type="sibTrans" cxnId="{16C430E3-F121-4A02-B1C5-B139293B2126}">
      <dgm:prSet/>
      <dgm:spPr/>
      <dgm:t>
        <a:bodyPr/>
        <a:lstStyle/>
        <a:p>
          <a:endParaRPr lang="es-ES"/>
        </a:p>
      </dgm:t>
    </dgm:pt>
    <dgm:pt modelId="{A6C73245-5186-4E6B-B461-B5D25B6535D0}">
      <dgm:prSet phldrT="[Texto]"/>
      <dgm:spPr/>
      <dgm:t>
        <a:bodyPr/>
        <a:lstStyle/>
        <a:p>
          <a:r>
            <a:rPr lang="es-ES" dirty="0" smtClean="0"/>
            <a:t>Certificación sanitaria</a:t>
          </a:r>
          <a:endParaRPr lang="es-ES" dirty="0"/>
        </a:p>
      </dgm:t>
    </dgm:pt>
    <dgm:pt modelId="{FEB51B13-5177-46BC-8A61-DDD35344202B}" type="parTrans" cxnId="{24F599C6-F067-4B90-8A0E-B7BC8D10F329}">
      <dgm:prSet/>
      <dgm:spPr/>
      <dgm:t>
        <a:bodyPr/>
        <a:lstStyle/>
        <a:p>
          <a:endParaRPr lang="es-ES"/>
        </a:p>
      </dgm:t>
    </dgm:pt>
    <dgm:pt modelId="{84714467-4DF6-4720-9D0B-5FEA7F0674DB}" type="sibTrans" cxnId="{24F599C6-F067-4B90-8A0E-B7BC8D10F329}">
      <dgm:prSet/>
      <dgm:spPr/>
      <dgm:t>
        <a:bodyPr/>
        <a:lstStyle/>
        <a:p>
          <a:endParaRPr lang="es-ES"/>
        </a:p>
      </dgm:t>
    </dgm:pt>
    <dgm:pt modelId="{36080EE5-F53F-4ADD-86C2-4178D42B80B6}">
      <dgm:prSet phldrT="[Texto]"/>
      <dgm:spPr/>
      <dgm:t>
        <a:bodyPr/>
        <a:lstStyle/>
        <a:p>
          <a:r>
            <a:rPr lang="es-ES" dirty="0" smtClean="0"/>
            <a:t>Control e inspección </a:t>
          </a:r>
          <a:endParaRPr lang="es-ES" dirty="0"/>
        </a:p>
      </dgm:t>
    </dgm:pt>
    <dgm:pt modelId="{E4A30828-247D-4165-98A8-3B51910B32F8}" type="parTrans" cxnId="{E9041CCD-9D29-4047-9EC2-A96B163610BE}">
      <dgm:prSet/>
      <dgm:spPr/>
      <dgm:t>
        <a:bodyPr/>
        <a:lstStyle/>
        <a:p>
          <a:endParaRPr lang="es-ES"/>
        </a:p>
      </dgm:t>
    </dgm:pt>
    <dgm:pt modelId="{6E049BC3-F396-4546-9E4C-3D1A5E5964FA}" type="sibTrans" cxnId="{E9041CCD-9D29-4047-9EC2-A96B163610BE}">
      <dgm:prSet/>
      <dgm:spPr/>
      <dgm:t>
        <a:bodyPr/>
        <a:lstStyle/>
        <a:p>
          <a:endParaRPr lang="es-ES"/>
        </a:p>
      </dgm:t>
    </dgm:pt>
    <dgm:pt modelId="{3380B861-0F27-43F8-A766-30924B9288FA}">
      <dgm:prSet phldrT="[Texto]"/>
      <dgm:spPr/>
      <dgm:t>
        <a:bodyPr/>
        <a:lstStyle/>
        <a:p>
          <a:r>
            <a:rPr lang="es-ES" dirty="0" smtClean="0"/>
            <a:t>País admisible </a:t>
          </a:r>
          <a:endParaRPr lang="es-ES" dirty="0"/>
        </a:p>
      </dgm:t>
    </dgm:pt>
    <dgm:pt modelId="{06177B76-E88A-44C9-9B40-BE07F7194FBF}" type="parTrans" cxnId="{7A8F454B-049A-4F93-85DB-D5E31F58B60E}">
      <dgm:prSet/>
      <dgm:spPr/>
      <dgm:t>
        <a:bodyPr/>
        <a:lstStyle/>
        <a:p>
          <a:endParaRPr lang="es-ES"/>
        </a:p>
      </dgm:t>
    </dgm:pt>
    <dgm:pt modelId="{4EDE514F-6324-4FFA-89C8-9AAB25C5F6C2}" type="sibTrans" cxnId="{7A8F454B-049A-4F93-85DB-D5E31F58B60E}">
      <dgm:prSet/>
      <dgm:spPr/>
      <dgm:t>
        <a:bodyPr/>
        <a:lstStyle/>
        <a:p>
          <a:endParaRPr lang="es-ES"/>
        </a:p>
      </dgm:t>
    </dgm:pt>
    <dgm:pt modelId="{661EF78E-7F3D-4D42-B0D4-2EA527259F17}" type="pres">
      <dgm:prSet presAssocID="{22941979-88CF-4266-899D-7ECBC7C9237C}" presName="Name0" presStyleCnt="0">
        <dgm:presLayoutVars>
          <dgm:dir/>
          <dgm:resizeHandles val="exact"/>
        </dgm:presLayoutVars>
      </dgm:prSet>
      <dgm:spPr/>
      <dgm:t>
        <a:bodyPr/>
        <a:lstStyle/>
        <a:p>
          <a:endParaRPr lang="es-MX"/>
        </a:p>
      </dgm:t>
    </dgm:pt>
    <dgm:pt modelId="{0CDEEAFF-1F49-45F7-A16C-82C3B091783C}" type="pres">
      <dgm:prSet presAssocID="{0FDB06EF-2C07-4CC8-B2E4-C045B3DA48DC}" presName="node" presStyleLbl="node1" presStyleIdx="0" presStyleCnt="5">
        <dgm:presLayoutVars>
          <dgm:bulletEnabled val="1"/>
        </dgm:presLayoutVars>
      </dgm:prSet>
      <dgm:spPr/>
      <dgm:t>
        <a:bodyPr/>
        <a:lstStyle/>
        <a:p>
          <a:endParaRPr lang="es-ES"/>
        </a:p>
      </dgm:t>
    </dgm:pt>
    <dgm:pt modelId="{540444C8-3F9B-4FBC-94C1-D39097A98C5E}" type="pres">
      <dgm:prSet presAssocID="{AED45461-0235-4123-9D13-AFEA7DB5B8FD}" presName="sibTrans" presStyleLbl="sibTrans1D1" presStyleIdx="0" presStyleCnt="4"/>
      <dgm:spPr/>
      <dgm:t>
        <a:bodyPr/>
        <a:lstStyle/>
        <a:p>
          <a:endParaRPr lang="es-MX"/>
        </a:p>
      </dgm:t>
    </dgm:pt>
    <dgm:pt modelId="{EFE1D517-9579-462C-8591-0C8E74DA2DF0}" type="pres">
      <dgm:prSet presAssocID="{AED45461-0235-4123-9D13-AFEA7DB5B8FD}" presName="connectorText" presStyleLbl="sibTrans1D1" presStyleIdx="0" presStyleCnt="4"/>
      <dgm:spPr/>
      <dgm:t>
        <a:bodyPr/>
        <a:lstStyle/>
        <a:p>
          <a:endParaRPr lang="es-MX"/>
        </a:p>
      </dgm:t>
    </dgm:pt>
    <dgm:pt modelId="{F8AFB124-9F13-4B50-B7B1-501D233ADFD6}" type="pres">
      <dgm:prSet presAssocID="{FFC0A5D8-F543-4BAD-869A-38E24D9A4CBE}" presName="node" presStyleLbl="node1" presStyleIdx="1" presStyleCnt="5">
        <dgm:presLayoutVars>
          <dgm:bulletEnabled val="1"/>
        </dgm:presLayoutVars>
      </dgm:prSet>
      <dgm:spPr/>
      <dgm:t>
        <a:bodyPr/>
        <a:lstStyle/>
        <a:p>
          <a:endParaRPr lang="es-MX"/>
        </a:p>
      </dgm:t>
    </dgm:pt>
    <dgm:pt modelId="{E52F11C5-8183-44D1-B003-FD5258D6A7B5}" type="pres">
      <dgm:prSet presAssocID="{9F4FD14B-D249-4D1A-B843-A4DB0E88D0AB}" presName="sibTrans" presStyleLbl="sibTrans1D1" presStyleIdx="1" presStyleCnt="4"/>
      <dgm:spPr/>
      <dgm:t>
        <a:bodyPr/>
        <a:lstStyle/>
        <a:p>
          <a:endParaRPr lang="es-MX"/>
        </a:p>
      </dgm:t>
    </dgm:pt>
    <dgm:pt modelId="{C15E1E8A-2B11-4576-AC95-82207CC276C6}" type="pres">
      <dgm:prSet presAssocID="{9F4FD14B-D249-4D1A-B843-A4DB0E88D0AB}" presName="connectorText" presStyleLbl="sibTrans1D1" presStyleIdx="1" presStyleCnt="4"/>
      <dgm:spPr/>
      <dgm:t>
        <a:bodyPr/>
        <a:lstStyle/>
        <a:p>
          <a:endParaRPr lang="es-MX"/>
        </a:p>
      </dgm:t>
    </dgm:pt>
    <dgm:pt modelId="{4D175DA8-071F-4917-B440-07CAC8AD6712}" type="pres">
      <dgm:prSet presAssocID="{A6C73245-5186-4E6B-B461-B5D25B6535D0}" presName="node" presStyleLbl="node1" presStyleIdx="2" presStyleCnt="5">
        <dgm:presLayoutVars>
          <dgm:bulletEnabled val="1"/>
        </dgm:presLayoutVars>
      </dgm:prSet>
      <dgm:spPr/>
      <dgm:t>
        <a:bodyPr/>
        <a:lstStyle/>
        <a:p>
          <a:endParaRPr lang="es-MX"/>
        </a:p>
      </dgm:t>
    </dgm:pt>
    <dgm:pt modelId="{5AD0119E-7F91-41F0-AE48-C3C6655B3E0F}" type="pres">
      <dgm:prSet presAssocID="{84714467-4DF6-4720-9D0B-5FEA7F0674DB}" presName="sibTrans" presStyleLbl="sibTrans1D1" presStyleIdx="2" presStyleCnt="4"/>
      <dgm:spPr/>
      <dgm:t>
        <a:bodyPr/>
        <a:lstStyle/>
        <a:p>
          <a:endParaRPr lang="es-MX"/>
        </a:p>
      </dgm:t>
    </dgm:pt>
    <dgm:pt modelId="{1BC9673D-DEEA-4A33-BE81-F9FE5F30A198}" type="pres">
      <dgm:prSet presAssocID="{84714467-4DF6-4720-9D0B-5FEA7F0674DB}" presName="connectorText" presStyleLbl="sibTrans1D1" presStyleIdx="2" presStyleCnt="4"/>
      <dgm:spPr/>
      <dgm:t>
        <a:bodyPr/>
        <a:lstStyle/>
        <a:p>
          <a:endParaRPr lang="es-MX"/>
        </a:p>
      </dgm:t>
    </dgm:pt>
    <dgm:pt modelId="{46B59E43-17F6-4A37-9291-332D6B335E3E}" type="pres">
      <dgm:prSet presAssocID="{36080EE5-F53F-4ADD-86C2-4178D42B80B6}" presName="node" presStyleLbl="node1" presStyleIdx="3" presStyleCnt="5">
        <dgm:presLayoutVars>
          <dgm:bulletEnabled val="1"/>
        </dgm:presLayoutVars>
      </dgm:prSet>
      <dgm:spPr/>
      <dgm:t>
        <a:bodyPr/>
        <a:lstStyle/>
        <a:p>
          <a:endParaRPr lang="es-MX"/>
        </a:p>
      </dgm:t>
    </dgm:pt>
    <dgm:pt modelId="{1279A2EE-615F-4DED-BEA7-9ABD8560D65E}" type="pres">
      <dgm:prSet presAssocID="{6E049BC3-F396-4546-9E4C-3D1A5E5964FA}" presName="sibTrans" presStyleLbl="sibTrans1D1" presStyleIdx="3" presStyleCnt="4"/>
      <dgm:spPr/>
      <dgm:t>
        <a:bodyPr/>
        <a:lstStyle/>
        <a:p>
          <a:endParaRPr lang="es-MX"/>
        </a:p>
      </dgm:t>
    </dgm:pt>
    <dgm:pt modelId="{B8D6350B-D6BB-4A4E-92D5-9BD7770E4E23}" type="pres">
      <dgm:prSet presAssocID="{6E049BC3-F396-4546-9E4C-3D1A5E5964FA}" presName="connectorText" presStyleLbl="sibTrans1D1" presStyleIdx="3" presStyleCnt="4"/>
      <dgm:spPr/>
      <dgm:t>
        <a:bodyPr/>
        <a:lstStyle/>
        <a:p>
          <a:endParaRPr lang="es-MX"/>
        </a:p>
      </dgm:t>
    </dgm:pt>
    <dgm:pt modelId="{70CF4061-8111-43F4-B9B5-5D1CC4BF4679}" type="pres">
      <dgm:prSet presAssocID="{3380B861-0F27-43F8-A766-30924B9288FA}" presName="node" presStyleLbl="node1" presStyleIdx="4" presStyleCnt="5">
        <dgm:presLayoutVars>
          <dgm:bulletEnabled val="1"/>
        </dgm:presLayoutVars>
      </dgm:prSet>
      <dgm:spPr/>
      <dgm:t>
        <a:bodyPr/>
        <a:lstStyle/>
        <a:p>
          <a:endParaRPr lang="es-MX"/>
        </a:p>
      </dgm:t>
    </dgm:pt>
  </dgm:ptLst>
  <dgm:cxnLst>
    <dgm:cxn modelId="{CBDCADE7-2027-4726-950A-6FCCCC7FEC88}" srcId="{22941979-88CF-4266-899D-7ECBC7C9237C}" destId="{0FDB06EF-2C07-4CC8-B2E4-C045B3DA48DC}" srcOrd="0" destOrd="0" parTransId="{D6BFB32B-2B6F-45ED-B365-DF5BA377C281}" sibTransId="{AED45461-0235-4123-9D13-AFEA7DB5B8FD}"/>
    <dgm:cxn modelId="{91051A0C-0F02-47C9-9AF7-03A71F48750F}" type="presOf" srcId="{A6C73245-5186-4E6B-B461-B5D25B6535D0}" destId="{4D175DA8-071F-4917-B440-07CAC8AD6712}" srcOrd="0" destOrd="0" presId="urn:microsoft.com/office/officeart/2005/8/layout/bProcess3"/>
    <dgm:cxn modelId="{24F599C6-F067-4B90-8A0E-B7BC8D10F329}" srcId="{22941979-88CF-4266-899D-7ECBC7C9237C}" destId="{A6C73245-5186-4E6B-B461-B5D25B6535D0}" srcOrd="2" destOrd="0" parTransId="{FEB51B13-5177-46BC-8A61-DDD35344202B}" sibTransId="{84714467-4DF6-4720-9D0B-5FEA7F0674DB}"/>
    <dgm:cxn modelId="{16C430E3-F121-4A02-B1C5-B139293B2126}" srcId="{22941979-88CF-4266-899D-7ECBC7C9237C}" destId="{FFC0A5D8-F543-4BAD-869A-38E24D9A4CBE}" srcOrd="1" destOrd="0" parTransId="{C5DEF17A-73BA-41BB-939B-88AA50FA6CD8}" sibTransId="{9F4FD14B-D249-4D1A-B843-A4DB0E88D0AB}"/>
    <dgm:cxn modelId="{78EC49B3-52B8-4618-9EAC-DCB6F3040801}" type="presOf" srcId="{3380B861-0F27-43F8-A766-30924B9288FA}" destId="{70CF4061-8111-43F4-B9B5-5D1CC4BF4679}" srcOrd="0" destOrd="0" presId="urn:microsoft.com/office/officeart/2005/8/layout/bProcess3"/>
    <dgm:cxn modelId="{7A8F454B-049A-4F93-85DB-D5E31F58B60E}" srcId="{22941979-88CF-4266-899D-7ECBC7C9237C}" destId="{3380B861-0F27-43F8-A766-30924B9288FA}" srcOrd="4" destOrd="0" parTransId="{06177B76-E88A-44C9-9B40-BE07F7194FBF}" sibTransId="{4EDE514F-6324-4FFA-89C8-9AAB25C5F6C2}"/>
    <dgm:cxn modelId="{6E55E789-D0A2-4F94-917D-559F178C8D0F}" type="presOf" srcId="{AED45461-0235-4123-9D13-AFEA7DB5B8FD}" destId="{540444C8-3F9B-4FBC-94C1-D39097A98C5E}" srcOrd="0" destOrd="0" presId="urn:microsoft.com/office/officeart/2005/8/layout/bProcess3"/>
    <dgm:cxn modelId="{8A544EAF-01BB-4C75-9084-DDD93B2DDE0E}" type="presOf" srcId="{FFC0A5D8-F543-4BAD-869A-38E24D9A4CBE}" destId="{F8AFB124-9F13-4B50-B7B1-501D233ADFD6}" srcOrd="0" destOrd="0" presId="urn:microsoft.com/office/officeart/2005/8/layout/bProcess3"/>
    <dgm:cxn modelId="{7107D502-B838-49E3-8A7C-07022D09336B}" type="presOf" srcId="{9F4FD14B-D249-4D1A-B843-A4DB0E88D0AB}" destId="{C15E1E8A-2B11-4576-AC95-82207CC276C6}" srcOrd="1" destOrd="0" presId="urn:microsoft.com/office/officeart/2005/8/layout/bProcess3"/>
    <dgm:cxn modelId="{06767651-2E34-4A95-BCA8-8EB73ACEF342}" type="presOf" srcId="{22941979-88CF-4266-899D-7ECBC7C9237C}" destId="{661EF78E-7F3D-4D42-B0D4-2EA527259F17}" srcOrd="0" destOrd="0" presId="urn:microsoft.com/office/officeart/2005/8/layout/bProcess3"/>
    <dgm:cxn modelId="{60DE5A29-D410-4C07-B5BB-869F1A90D59D}" type="presOf" srcId="{9F4FD14B-D249-4D1A-B843-A4DB0E88D0AB}" destId="{E52F11C5-8183-44D1-B003-FD5258D6A7B5}" srcOrd="0" destOrd="0" presId="urn:microsoft.com/office/officeart/2005/8/layout/bProcess3"/>
    <dgm:cxn modelId="{A697F0C0-5189-465F-A779-09585EB75B42}" type="presOf" srcId="{84714467-4DF6-4720-9D0B-5FEA7F0674DB}" destId="{5AD0119E-7F91-41F0-AE48-C3C6655B3E0F}" srcOrd="0" destOrd="0" presId="urn:microsoft.com/office/officeart/2005/8/layout/bProcess3"/>
    <dgm:cxn modelId="{35D122C5-3CA0-420D-A124-4D51789A4698}" type="presOf" srcId="{84714467-4DF6-4720-9D0B-5FEA7F0674DB}" destId="{1BC9673D-DEEA-4A33-BE81-F9FE5F30A198}" srcOrd="1" destOrd="0" presId="urn:microsoft.com/office/officeart/2005/8/layout/bProcess3"/>
    <dgm:cxn modelId="{E9041CCD-9D29-4047-9EC2-A96B163610BE}" srcId="{22941979-88CF-4266-899D-7ECBC7C9237C}" destId="{36080EE5-F53F-4ADD-86C2-4178D42B80B6}" srcOrd="3" destOrd="0" parTransId="{E4A30828-247D-4165-98A8-3B51910B32F8}" sibTransId="{6E049BC3-F396-4546-9E4C-3D1A5E5964FA}"/>
    <dgm:cxn modelId="{511BA296-368C-4266-B224-C45CD413A21E}" type="presOf" srcId="{0FDB06EF-2C07-4CC8-B2E4-C045B3DA48DC}" destId="{0CDEEAFF-1F49-45F7-A16C-82C3B091783C}" srcOrd="0" destOrd="0" presId="urn:microsoft.com/office/officeart/2005/8/layout/bProcess3"/>
    <dgm:cxn modelId="{5E90A701-B552-4166-964C-330875A7459F}" type="presOf" srcId="{6E049BC3-F396-4546-9E4C-3D1A5E5964FA}" destId="{1279A2EE-615F-4DED-BEA7-9ABD8560D65E}" srcOrd="0" destOrd="0" presId="urn:microsoft.com/office/officeart/2005/8/layout/bProcess3"/>
    <dgm:cxn modelId="{86C2A372-A2A0-439F-B98B-8128F9DB0A25}" type="presOf" srcId="{36080EE5-F53F-4ADD-86C2-4178D42B80B6}" destId="{46B59E43-17F6-4A37-9291-332D6B335E3E}" srcOrd="0" destOrd="0" presId="urn:microsoft.com/office/officeart/2005/8/layout/bProcess3"/>
    <dgm:cxn modelId="{5D57F8E5-BED0-4EE6-83AE-1D499D7CB446}" type="presOf" srcId="{AED45461-0235-4123-9D13-AFEA7DB5B8FD}" destId="{EFE1D517-9579-462C-8591-0C8E74DA2DF0}" srcOrd="1" destOrd="0" presId="urn:microsoft.com/office/officeart/2005/8/layout/bProcess3"/>
    <dgm:cxn modelId="{33B6534B-9867-4E53-8D5D-8C2966749F3D}" type="presOf" srcId="{6E049BC3-F396-4546-9E4C-3D1A5E5964FA}" destId="{B8D6350B-D6BB-4A4E-92D5-9BD7770E4E23}" srcOrd="1" destOrd="0" presId="urn:microsoft.com/office/officeart/2005/8/layout/bProcess3"/>
    <dgm:cxn modelId="{BE9DBBF4-D522-48F9-BBE8-F18B4FDA8595}" type="presParOf" srcId="{661EF78E-7F3D-4D42-B0D4-2EA527259F17}" destId="{0CDEEAFF-1F49-45F7-A16C-82C3B091783C}" srcOrd="0" destOrd="0" presId="urn:microsoft.com/office/officeart/2005/8/layout/bProcess3"/>
    <dgm:cxn modelId="{EA9F4F16-2C9D-4811-B35D-490554D989E7}" type="presParOf" srcId="{661EF78E-7F3D-4D42-B0D4-2EA527259F17}" destId="{540444C8-3F9B-4FBC-94C1-D39097A98C5E}" srcOrd="1" destOrd="0" presId="urn:microsoft.com/office/officeart/2005/8/layout/bProcess3"/>
    <dgm:cxn modelId="{7A7AADF9-B934-4E83-A427-64BF2E5DA1CC}" type="presParOf" srcId="{540444C8-3F9B-4FBC-94C1-D39097A98C5E}" destId="{EFE1D517-9579-462C-8591-0C8E74DA2DF0}" srcOrd="0" destOrd="0" presId="urn:microsoft.com/office/officeart/2005/8/layout/bProcess3"/>
    <dgm:cxn modelId="{4E30578C-7F33-4BE5-9ADC-A8A42045CEE7}" type="presParOf" srcId="{661EF78E-7F3D-4D42-B0D4-2EA527259F17}" destId="{F8AFB124-9F13-4B50-B7B1-501D233ADFD6}" srcOrd="2" destOrd="0" presId="urn:microsoft.com/office/officeart/2005/8/layout/bProcess3"/>
    <dgm:cxn modelId="{984A7EF0-2966-49C0-975B-7267A6790404}" type="presParOf" srcId="{661EF78E-7F3D-4D42-B0D4-2EA527259F17}" destId="{E52F11C5-8183-44D1-B003-FD5258D6A7B5}" srcOrd="3" destOrd="0" presId="urn:microsoft.com/office/officeart/2005/8/layout/bProcess3"/>
    <dgm:cxn modelId="{C1C7A979-7616-4690-9903-828E68802031}" type="presParOf" srcId="{E52F11C5-8183-44D1-B003-FD5258D6A7B5}" destId="{C15E1E8A-2B11-4576-AC95-82207CC276C6}" srcOrd="0" destOrd="0" presId="urn:microsoft.com/office/officeart/2005/8/layout/bProcess3"/>
    <dgm:cxn modelId="{5F1526B2-A89D-4E57-A997-0F4D511C15C4}" type="presParOf" srcId="{661EF78E-7F3D-4D42-B0D4-2EA527259F17}" destId="{4D175DA8-071F-4917-B440-07CAC8AD6712}" srcOrd="4" destOrd="0" presId="urn:microsoft.com/office/officeart/2005/8/layout/bProcess3"/>
    <dgm:cxn modelId="{684CCD3A-9B15-47DE-9A39-CAB14F1A11BE}" type="presParOf" srcId="{661EF78E-7F3D-4D42-B0D4-2EA527259F17}" destId="{5AD0119E-7F91-41F0-AE48-C3C6655B3E0F}" srcOrd="5" destOrd="0" presId="urn:microsoft.com/office/officeart/2005/8/layout/bProcess3"/>
    <dgm:cxn modelId="{98519B25-B07C-4CC8-9E5D-FBDE0457F492}" type="presParOf" srcId="{5AD0119E-7F91-41F0-AE48-C3C6655B3E0F}" destId="{1BC9673D-DEEA-4A33-BE81-F9FE5F30A198}" srcOrd="0" destOrd="0" presId="urn:microsoft.com/office/officeart/2005/8/layout/bProcess3"/>
    <dgm:cxn modelId="{ABDF2B2B-52BC-424F-B7E8-102F5C0812EE}" type="presParOf" srcId="{661EF78E-7F3D-4D42-B0D4-2EA527259F17}" destId="{46B59E43-17F6-4A37-9291-332D6B335E3E}" srcOrd="6" destOrd="0" presId="urn:microsoft.com/office/officeart/2005/8/layout/bProcess3"/>
    <dgm:cxn modelId="{9128F3B6-4F4B-47ED-9A95-C733E69018E3}" type="presParOf" srcId="{661EF78E-7F3D-4D42-B0D4-2EA527259F17}" destId="{1279A2EE-615F-4DED-BEA7-9ABD8560D65E}" srcOrd="7" destOrd="0" presId="urn:microsoft.com/office/officeart/2005/8/layout/bProcess3"/>
    <dgm:cxn modelId="{4BE7CF8F-A77F-4D2E-8E2E-D95745417097}" type="presParOf" srcId="{1279A2EE-615F-4DED-BEA7-9ABD8560D65E}" destId="{B8D6350B-D6BB-4A4E-92D5-9BD7770E4E23}" srcOrd="0" destOrd="0" presId="urn:microsoft.com/office/officeart/2005/8/layout/bProcess3"/>
    <dgm:cxn modelId="{7B3CFECD-009F-4A71-934F-69004AFA9E29}" type="presParOf" srcId="{661EF78E-7F3D-4D42-B0D4-2EA527259F17}" destId="{70CF4061-8111-43F4-B9B5-5D1CC4BF4679}"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394AE-1859-46F8-BA53-5F7620E9ACB5}">
      <dsp:nvSpPr>
        <dsp:cNvPr id="0" name=""/>
        <dsp:cNvSpPr/>
      </dsp:nvSpPr>
      <dsp:spPr>
        <a:xfrm>
          <a:off x="0" y="900"/>
          <a:ext cx="9494592" cy="1841426"/>
        </a:xfrm>
        <a:prstGeom prst="rect">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es-ES" sz="4800" i="1" kern="1200" dirty="0" smtClean="0">
              <a:solidFill>
                <a:schemeClr val="tx1"/>
              </a:solidFill>
              <a:effectLst>
                <a:glow rad="101600">
                  <a:schemeClr val="bg1"/>
                </a:glow>
              </a:effectLst>
              <a:latin typeface="Britannic Bold" panose="020B0903060703020204" pitchFamily="34" charset="0"/>
            </a:rPr>
            <a:t>Objetivo General</a:t>
          </a:r>
          <a:endParaRPr lang="es-MX" sz="4800" i="1" kern="1200" dirty="0">
            <a:solidFill>
              <a:schemeClr val="tx1"/>
            </a:solidFill>
            <a:effectLst>
              <a:glow rad="101600">
                <a:schemeClr val="bg1"/>
              </a:glow>
            </a:effectLst>
            <a:latin typeface="Britannic Bold" panose="020B0903060703020204" pitchFamily="34" charset="0"/>
          </a:endParaRPr>
        </a:p>
      </dsp:txBody>
      <dsp:txXfrm>
        <a:off x="0" y="900"/>
        <a:ext cx="9494592" cy="994370"/>
      </dsp:txXfrm>
    </dsp:sp>
    <dsp:sp modelId="{3370A84D-EAC1-429E-AF2E-8EE137288971}">
      <dsp:nvSpPr>
        <dsp:cNvPr id="0" name=""/>
        <dsp:cNvSpPr/>
      </dsp:nvSpPr>
      <dsp:spPr>
        <a:xfrm>
          <a:off x="0" y="958442"/>
          <a:ext cx="9494592" cy="847056"/>
        </a:xfrm>
        <a:prstGeom prst="rect">
          <a:avLst/>
        </a:prstGeom>
        <a:solidFill>
          <a:schemeClr val="accent1">
            <a:alpha val="90000"/>
            <a:tint val="40000"/>
            <a:hueOff val="0"/>
            <a:satOff val="0"/>
            <a:lumOff val="0"/>
            <a:alphaOff val="0"/>
          </a:schemeClr>
        </a:solidFill>
        <a:ln w="34925"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s-EC" sz="2000" kern="1200" dirty="0" smtClean="0"/>
            <a:t>Analizar la influencia de los parámetros y lineamientos que comprende el Acuerdo Multipartes Ecuador–Unión Europea respecto a la exportación de langostino</a:t>
          </a:r>
          <a:endParaRPr lang="es-MX" sz="2000" kern="1200" dirty="0"/>
        </a:p>
      </dsp:txBody>
      <dsp:txXfrm>
        <a:off x="0" y="958442"/>
        <a:ext cx="9494592" cy="847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2C9C-6C9B-483F-8065-F37EB2A5A473}">
      <dsp:nvSpPr>
        <dsp:cNvPr id="0" name=""/>
        <dsp:cNvSpPr/>
      </dsp:nvSpPr>
      <dsp:spPr>
        <a:xfrm>
          <a:off x="665201" y="885068"/>
          <a:ext cx="3289118" cy="1700719"/>
        </a:xfrm>
        <a:prstGeom prst="roundRect">
          <a:avLst>
            <a:gd name="adj" fmla="val 10000"/>
          </a:avLst>
        </a:prstGeom>
        <a:solidFill>
          <a:schemeClr val="lt1">
            <a:alpha val="90000"/>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C" sz="1700" kern="1200" smtClean="0">
              <a:solidFill>
                <a:schemeClr val="tx1"/>
              </a:solidFill>
            </a:rPr>
            <a:t>Comparar </a:t>
          </a:r>
          <a:r>
            <a:rPr lang="es-EC" sz="1700" kern="1200" dirty="0" smtClean="0">
              <a:solidFill>
                <a:schemeClr val="tx1"/>
              </a:solidFill>
            </a:rPr>
            <a:t>las estadísticas en la evolución de exportaciones de langostino hacia la UE</a:t>
          </a:r>
          <a:endParaRPr lang="es-MX" sz="1700" kern="1200" dirty="0">
            <a:solidFill>
              <a:schemeClr val="tx1"/>
            </a:solidFill>
          </a:endParaRPr>
        </a:p>
      </dsp:txBody>
      <dsp:txXfrm>
        <a:off x="704339" y="924206"/>
        <a:ext cx="3210842" cy="1258003"/>
      </dsp:txXfrm>
    </dsp:sp>
    <dsp:sp modelId="{BB755FB7-2C60-4FDF-BE9B-DABEC2929407}">
      <dsp:nvSpPr>
        <dsp:cNvPr id="0" name=""/>
        <dsp:cNvSpPr/>
      </dsp:nvSpPr>
      <dsp:spPr>
        <a:xfrm>
          <a:off x="2299779" y="329740"/>
          <a:ext cx="3598873" cy="3598873"/>
        </a:xfrm>
        <a:prstGeom prst="leftCircularArrow">
          <a:avLst>
            <a:gd name="adj1" fmla="val 3508"/>
            <a:gd name="adj2" fmla="val 435381"/>
            <a:gd name="adj3" fmla="val 2210891"/>
            <a:gd name="adj4" fmla="val 9024489"/>
            <a:gd name="adj5" fmla="val 409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AB4E93-F26C-4B19-9D9F-662D37279EB8}">
      <dsp:nvSpPr>
        <dsp:cNvPr id="0" name=""/>
        <dsp:cNvSpPr/>
      </dsp:nvSpPr>
      <dsp:spPr>
        <a:xfrm>
          <a:off x="1191597" y="2221347"/>
          <a:ext cx="2923660" cy="728879"/>
        </a:xfrm>
        <a:prstGeom prst="roundRect">
          <a:avLst>
            <a:gd name="adj" fmla="val 10000"/>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Detectar el mercado potencial</a:t>
          </a:r>
          <a:endParaRPr lang="es-MX" sz="1500" kern="1200" dirty="0">
            <a:solidFill>
              <a:schemeClr val="tx1"/>
            </a:solidFill>
          </a:endParaRPr>
        </a:p>
      </dsp:txBody>
      <dsp:txXfrm>
        <a:off x="1212945" y="2242695"/>
        <a:ext cx="2880964" cy="686183"/>
      </dsp:txXfrm>
    </dsp:sp>
    <dsp:sp modelId="{0E64BFC7-5FA0-4237-A435-D25C2F98EFEF}">
      <dsp:nvSpPr>
        <dsp:cNvPr id="0" name=""/>
        <dsp:cNvSpPr/>
      </dsp:nvSpPr>
      <dsp:spPr>
        <a:xfrm>
          <a:off x="4716486" y="885068"/>
          <a:ext cx="2550571" cy="1700719"/>
        </a:xfrm>
        <a:prstGeom prst="roundRect">
          <a:avLst>
            <a:gd name="adj" fmla="val 10000"/>
          </a:avLst>
        </a:prstGeom>
        <a:solidFill>
          <a:schemeClr val="lt1">
            <a:alpha val="90000"/>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solidFill>
                <a:schemeClr val="tx1"/>
              </a:solidFill>
            </a:rPr>
            <a:t>Analizar la capacidad de producción del langostino en Ecuador</a:t>
          </a:r>
          <a:endParaRPr lang="es-MX" sz="1700" kern="1200" dirty="0">
            <a:solidFill>
              <a:schemeClr val="tx1"/>
            </a:solidFill>
          </a:endParaRPr>
        </a:p>
      </dsp:txBody>
      <dsp:txXfrm>
        <a:off x="4755624" y="1288646"/>
        <a:ext cx="2472295" cy="1258003"/>
      </dsp:txXfrm>
    </dsp:sp>
    <dsp:sp modelId="{702E0690-630F-48DE-A86D-788D9F555DA2}">
      <dsp:nvSpPr>
        <dsp:cNvPr id="0" name=""/>
        <dsp:cNvSpPr/>
      </dsp:nvSpPr>
      <dsp:spPr>
        <a:xfrm>
          <a:off x="5961530" y="-536384"/>
          <a:ext cx="3909536" cy="3909536"/>
        </a:xfrm>
        <a:prstGeom prst="circularArrow">
          <a:avLst>
            <a:gd name="adj1" fmla="val 3229"/>
            <a:gd name="adj2" fmla="val 398138"/>
            <a:gd name="adj3" fmla="val 19426352"/>
            <a:gd name="adj4" fmla="val 12575511"/>
            <a:gd name="adj5" fmla="val 376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C824AE-99D3-4169-8086-189EAD0097D3}">
      <dsp:nvSpPr>
        <dsp:cNvPr id="0" name=""/>
        <dsp:cNvSpPr/>
      </dsp:nvSpPr>
      <dsp:spPr>
        <a:xfrm>
          <a:off x="5201851" y="520628"/>
          <a:ext cx="2267174" cy="728879"/>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Determinar la influencia positiva y/o negativa en la balanza comercial</a:t>
          </a:r>
          <a:endParaRPr lang="es-MX" sz="1500" kern="1200" dirty="0">
            <a:solidFill>
              <a:schemeClr val="tx1"/>
            </a:solidFill>
          </a:endParaRPr>
        </a:p>
      </dsp:txBody>
      <dsp:txXfrm>
        <a:off x="5223199" y="541976"/>
        <a:ext cx="2224478" cy="686183"/>
      </dsp:txXfrm>
    </dsp:sp>
    <dsp:sp modelId="{5CCEA11C-6694-41B0-9893-CB87736A3128}">
      <dsp:nvSpPr>
        <dsp:cNvPr id="0" name=""/>
        <dsp:cNvSpPr/>
      </dsp:nvSpPr>
      <dsp:spPr>
        <a:xfrm>
          <a:off x="8070255" y="885068"/>
          <a:ext cx="3289118" cy="1700719"/>
        </a:xfrm>
        <a:prstGeom prst="roundRect">
          <a:avLst>
            <a:gd name="adj" fmla="val 10000"/>
          </a:avLst>
        </a:prstGeom>
        <a:solidFill>
          <a:schemeClr val="lt1">
            <a:alpha val="90000"/>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s-EC" sz="1700" kern="1200" smtClean="0">
              <a:solidFill>
                <a:schemeClr val="tx1"/>
              </a:solidFill>
            </a:rPr>
            <a:t>Describir los beneficios que adquieren los productores de langostino</a:t>
          </a:r>
          <a:endParaRPr lang="es-MX" sz="1700" kern="1200" dirty="0">
            <a:solidFill>
              <a:schemeClr val="tx1"/>
            </a:solidFill>
          </a:endParaRPr>
        </a:p>
      </dsp:txBody>
      <dsp:txXfrm>
        <a:off x="8109393" y="924206"/>
        <a:ext cx="3210842" cy="1258003"/>
      </dsp:txXfrm>
    </dsp:sp>
    <dsp:sp modelId="{CF8B8E49-7DD3-40C9-9570-CF552D448715}">
      <dsp:nvSpPr>
        <dsp:cNvPr id="0" name=""/>
        <dsp:cNvSpPr/>
      </dsp:nvSpPr>
      <dsp:spPr>
        <a:xfrm>
          <a:off x="8924893" y="2221347"/>
          <a:ext cx="2267174" cy="728879"/>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solidFill>
                <a:schemeClr val="tx1"/>
              </a:solidFill>
            </a:rPr>
            <a:t>Normativa necesaria para el ingreso del langostino al mercado europeo. </a:t>
          </a:r>
          <a:endParaRPr lang="es-MX" sz="1400" kern="1200" dirty="0">
            <a:solidFill>
              <a:schemeClr val="tx1"/>
            </a:solidFill>
          </a:endParaRPr>
        </a:p>
      </dsp:txBody>
      <dsp:txXfrm>
        <a:off x="8946241" y="2242695"/>
        <a:ext cx="2224478" cy="686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D1492-E0B6-436E-BB60-2DECB506DFF5}">
      <dsp:nvSpPr>
        <dsp:cNvPr id="0" name=""/>
        <dsp:cNvSpPr/>
      </dsp:nvSpPr>
      <dsp:spPr>
        <a:xfrm>
          <a:off x="2421" y="2884791"/>
          <a:ext cx="1947411" cy="973705"/>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i="1" kern="1200" dirty="0" smtClean="0">
              <a:solidFill>
                <a:schemeClr val="tx1"/>
              </a:solidFill>
              <a:effectLst>
                <a:glow rad="139700">
                  <a:schemeClr val="bg1">
                    <a:alpha val="40000"/>
                  </a:schemeClr>
                </a:glow>
              </a:effectLst>
              <a:latin typeface="Britannic Bold" panose="020B0903060703020204" pitchFamily="34" charset="0"/>
            </a:rPr>
            <a:t>Metodología</a:t>
          </a:r>
          <a:endParaRPr lang="es-MX" sz="2500" i="1" kern="1200" dirty="0">
            <a:solidFill>
              <a:schemeClr val="tx1"/>
            </a:solidFill>
            <a:effectLst>
              <a:glow rad="139700">
                <a:schemeClr val="bg1">
                  <a:alpha val="40000"/>
                </a:schemeClr>
              </a:glow>
            </a:effectLst>
            <a:latin typeface="Britannic Bold" panose="020B0903060703020204" pitchFamily="34" charset="0"/>
          </a:endParaRPr>
        </a:p>
      </dsp:txBody>
      <dsp:txXfrm>
        <a:off x="30940" y="2913310"/>
        <a:ext cx="1890373" cy="916667"/>
      </dsp:txXfrm>
    </dsp:sp>
    <dsp:sp modelId="{F4BAC4CE-94C9-44CE-B479-DD5C361C241B}">
      <dsp:nvSpPr>
        <dsp:cNvPr id="0" name=""/>
        <dsp:cNvSpPr/>
      </dsp:nvSpPr>
      <dsp:spPr>
        <a:xfrm rot="17692822">
          <a:off x="1413574" y="2517650"/>
          <a:ext cx="1851481" cy="28344"/>
        </a:xfrm>
        <a:custGeom>
          <a:avLst/>
          <a:gdLst/>
          <a:ahLst/>
          <a:cxnLst/>
          <a:rect l="0" t="0" r="0" b="0"/>
          <a:pathLst>
            <a:path>
              <a:moveTo>
                <a:pt x="0" y="14172"/>
              </a:moveTo>
              <a:lnTo>
                <a:pt x="1851481" y="14172"/>
              </a:lnTo>
            </a:path>
          </a:pathLst>
        </a:custGeom>
        <a:noFill/>
        <a:ln w="34925"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solidFill>
              <a:schemeClr val="tx1"/>
            </a:solidFill>
          </a:endParaRPr>
        </a:p>
      </dsp:txBody>
      <dsp:txXfrm>
        <a:off x="2293027" y="2485536"/>
        <a:ext cx="92574" cy="92574"/>
      </dsp:txXfrm>
    </dsp:sp>
    <dsp:sp modelId="{3E5FB0A4-4FEF-4C88-8884-A84D38B56D6D}">
      <dsp:nvSpPr>
        <dsp:cNvPr id="0" name=""/>
        <dsp:cNvSpPr/>
      </dsp:nvSpPr>
      <dsp:spPr>
        <a:xfrm>
          <a:off x="2728797" y="1205149"/>
          <a:ext cx="1947411" cy="973705"/>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Enfoque de la investigación </a:t>
          </a:r>
          <a:endParaRPr lang="es-MX" sz="2500" kern="1200" dirty="0">
            <a:solidFill>
              <a:schemeClr val="tx1"/>
            </a:solidFill>
          </a:endParaRPr>
        </a:p>
      </dsp:txBody>
      <dsp:txXfrm>
        <a:off x="2757316" y="1233668"/>
        <a:ext cx="1890373" cy="916667"/>
      </dsp:txXfrm>
    </dsp:sp>
    <dsp:sp modelId="{A2023041-5D61-4E05-B9D8-81A84C7D7077}">
      <dsp:nvSpPr>
        <dsp:cNvPr id="0" name=""/>
        <dsp:cNvSpPr/>
      </dsp:nvSpPr>
      <dsp:spPr>
        <a:xfrm>
          <a:off x="4676208" y="1677829"/>
          <a:ext cx="778964" cy="28344"/>
        </a:xfrm>
        <a:custGeom>
          <a:avLst/>
          <a:gdLst/>
          <a:ahLst/>
          <a:cxnLst/>
          <a:rect l="0" t="0" r="0" b="0"/>
          <a:pathLst>
            <a:path>
              <a:moveTo>
                <a:pt x="0" y="14172"/>
              </a:moveTo>
              <a:lnTo>
                <a:pt x="778964" y="14172"/>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46216" y="1672528"/>
        <a:ext cx="38948" cy="38948"/>
      </dsp:txXfrm>
    </dsp:sp>
    <dsp:sp modelId="{F1864474-47A7-403E-9944-C2AA20BB5624}">
      <dsp:nvSpPr>
        <dsp:cNvPr id="0" name=""/>
        <dsp:cNvSpPr/>
      </dsp:nvSpPr>
      <dsp:spPr>
        <a:xfrm>
          <a:off x="5455172" y="1205149"/>
          <a:ext cx="1947411" cy="973705"/>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Mixto</a:t>
          </a:r>
          <a:endParaRPr lang="es-MX" sz="2500" kern="1200" dirty="0">
            <a:solidFill>
              <a:schemeClr val="tx1"/>
            </a:solidFill>
          </a:endParaRPr>
        </a:p>
      </dsp:txBody>
      <dsp:txXfrm>
        <a:off x="5483691" y="1233668"/>
        <a:ext cx="1890373" cy="916667"/>
      </dsp:txXfrm>
    </dsp:sp>
    <dsp:sp modelId="{FFBDA4D3-A950-4FB1-89A3-764A21C11512}">
      <dsp:nvSpPr>
        <dsp:cNvPr id="0" name=""/>
        <dsp:cNvSpPr/>
      </dsp:nvSpPr>
      <dsp:spPr>
        <a:xfrm rot="19457599">
          <a:off x="7312417" y="1397889"/>
          <a:ext cx="959297" cy="28344"/>
        </a:xfrm>
        <a:custGeom>
          <a:avLst/>
          <a:gdLst/>
          <a:ahLst/>
          <a:cxnLst/>
          <a:rect l="0" t="0" r="0" b="0"/>
          <a:pathLst>
            <a:path>
              <a:moveTo>
                <a:pt x="0" y="14172"/>
              </a:moveTo>
              <a:lnTo>
                <a:pt x="959297" y="14172"/>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7768083" y="1388079"/>
        <a:ext cx="47964" cy="47964"/>
      </dsp:txXfrm>
    </dsp:sp>
    <dsp:sp modelId="{FC14582A-6CFA-4C74-9900-5AD210CB6076}">
      <dsp:nvSpPr>
        <dsp:cNvPr id="0" name=""/>
        <dsp:cNvSpPr/>
      </dsp:nvSpPr>
      <dsp:spPr>
        <a:xfrm>
          <a:off x="8181548" y="645268"/>
          <a:ext cx="1947411" cy="973705"/>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Cuantitativa </a:t>
          </a:r>
          <a:endParaRPr lang="es-MX" sz="2500" kern="1200" dirty="0">
            <a:solidFill>
              <a:schemeClr val="tx1"/>
            </a:solidFill>
          </a:endParaRPr>
        </a:p>
      </dsp:txBody>
      <dsp:txXfrm>
        <a:off x="8210067" y="673787"/>
        <a:ext cx="1890373" cy="916667"/>
      </dsp:txXfrm>
    </dsp:sp>
    <dsp:sp modelId="{63451450-5B46-4972-B0E0-7CD7D966CF94}">
      <dsp:nvSpPr>
        <dsp:cNvPr id="0" name=""/>
        <dsp:cNvSpPr/>
      </dsp:nvSpPr>
      <dsp:spPr>
        <a:xfrm rot="2142401">
          <a:off x="7312417" y="1957770"/>
          <a:ext cx="959297" cy="28344"/>
        </a:xfrm>
        <a:custGeom>
          <a:avLst/>
          <a:gdLst/>
          <a:ahLst/>
          <a:cxnLst/>
          <a:rect l="0" t="0" r="0" b="0"/>
          <a:pathLst>
            <a:path>
              <a:moveTo>
                <a:pt x="0" y="14172"/>
              </a:moveTo>
              <a:lnTo>
                <a:pt x="959297" y="14172"/>
              </a:lnTo>
            </a:path>
          </a:pathLst>
        </a:custGeom>
        <a:noFill/>
        <a:ln w="34925" cap="flat" cmpd="sng" algn="in">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7768083" y="1947960"/>
        <a:ext cx="47964" cy="47964"/>
      </dsp:txXfrm>
    </dsp:sp>
    <dsp:sp modelId="{39AE9755-4C6B-4C33-9EA9-82DA808295A6}">
      <dsp:nvSpPr>
        <dsp:cNvPr id="0" name=""/>
        <dsp:cNvSpPr/>
      </dsp:nvSpPr>
      <dsp:spPr>
        <a:xfrm>
          <a:off x="8181548" y="1765030"/>
          <a:ext cx="1947411" cy="973705"/>
        </a:xfrm>
        <a:prstGeom prst="roundRect">
          <a:avLst>
            <a:gd name="adj" fmla="val 1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Cualitativa </a:t>
          </a:r>
          <a:endParaRPr lang="es-MX" sz="2500" kern="1200" dirty="0">
            <a:solidFill>
              <a:schemeClr val="tx1"/>
            </a:solidFill>
          </a:endParaRPr>
        </a:p>
      </dsp:txBody>
      <dsp:txXfrm>
        <a:off x="8210067" y="1793549"/>
        <a:ext cx="1890373" cy="916667"/>
      </dsp:txXfrm>
    </dsp:sp>
    <dsp:sp modelId="{E6B6F9E6-A581-4A40-9E0E-179B5768B585}">
      <dsp:nvSpPr>
        <dsp:cNvPr id="0" name=""/>
        <dsp:cNvSpPr/>
      </dsp:nvSpPr>
      <dsp:spPr>
        <a:xfrm rot="19457599">
          <a:off x="1859665" y="3077531"/>
          <a:ext cx="959297" cy="28344"/>
        </a:xfrm>
        <a:custGeom>
          <a:avLst/>
          <a:gdLst/>
          <a:ahLst/>
          <a:cxnLst/>
          <a:rect l="0" t="0" r="0" b="0"/>
          <a:pathLst>
            <a:path>
              <a:moveTo>
                <a:pt x="0" y="14172"/>
              </a:moveTo>
              <a:lnTo>
                <a:pt x="959297" y="14172"/>
              </a:lnTo>
            </a:path>
          </a:pathLst>
        </a:custGeom>
        <a:noFill/>
        <a:ln w="34925"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2315332" y="3067721"/>
        <a:ext cx="47964" cy="47964"/>
      </dsp:txXfrm>
    </dsp:sp>
    <dsp:sp modelId="{CB7C207D-CD02-43B1-A2B0-837BF9B50E93}">
      <dsp:nvSpPr>
        <dsp:cNvPr id="0" name=""/>
        <dsp:cNvSpPr/>
      </dsp:nvSpPr>
      <dsp:spPr>
        <a:xfrm>
          <a:off x="2728797" y="2324910"/>
          <a:ext cx="1947411" cy="973705"/>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Por  su finalidad </a:t>
          </a:r>
          <a:endParaRPr lang="es-MX" sz="2500" kern="1200" dirty="0">
            <a:solidFill>
              <a:schemeClr val="tx1"/>
            </a:solidFill>
          </a:endParaRPr>
        </a:p>
      </dsp:txBody>
      <dsp:txXfrm>
        <a:off x="2757316" y="2353429"/>
        <a:ext cx="1890373" cy="916667"/>
      </dsp:txXfrm>
    </dsp:sp>
    <dsp:sp modelId="{00553B38-F8D1-4AC7-88A0-13DDEA4C5B1D}">
      <dsp:nvSpPr>
        <dsp:cNvPr id="0" name=""/>
        <dsp:cNvSpPr/>
      </dsp:nvSpPr>
      <dsp:spPr>
        <a:xfrm>
          <a:off x="4676208" y="2797591"/>
          <a:ext cx="778964" cy="28344"/>
        </a:xfrm>
        <a:custGeom>
          <a:avLst/>
          <a:gdLst/>
          <a:ahLst/>
          <a:cxnLst/>
          <a:rect l="0" t="0" r="0" b="0"/>
          <a:pathLst>
            <a:path>
              <a:moveTo>
                <a:pt x="0" y="14172"/>
              </a:moveTo>
              <a:lnTo>
                <a:pt x="778964" y="14172"/>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46216" y="2792289"/>
        <a:ext cx="38948" cy="38948"/>
      </dsp:txXfrm>
    </dsp:sp>
    <dsp:sp modelId="{43957433-E3BC-4AFD-B1B7-979C291F89CF}">
      <dsp:nvSpPr>
        <dsp:cNvPr id="0" name=""/>
        <dsp:cNvSpPr/>
      </dsp:nvSpPr>
      <dsp:spPr>
        <a:xfrm>
          <a:off x="5455172" y="2324910"/>
          <a:ext cx="1947411" cy="973705"/>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Aplicada</a:t>
          </a:r>
          <a:endParaRPr lang="es-MX" sz="2500" kern="1200" dirty="0">
            <a:solidFill>
              <a:schemeClr val="tx1"/>
            </a:solidFill>
          </a:endParaRPr>
        </a:p>
      </dsp:txBody>
      <dsp:txXfrm>
        <a:off x="5483691" y="2353429"/>
        <a:ext cx="1890373" cy="916667"/>
      </dsp:txXfrm>
    </dsp:sp>
    <dsp:sp modelId="{9DB9F70F-6320-401F-9257-9ECA7921E16C}">
      <dsp:nvSpPr>
        <dsp:cNvPr id="0" name=""/>
        <dsp:cNvSpPr/>
      </dsp:nvSpPr>
      <dsp:spPr>
        <a:xfrm rot="2142401">
          <a:off x="1859665" y="3637412"/>
          <a:ext cx="959297" cy="28344"/>
        </a:xfrm>
        <a:custGeom>
          <a:avLst/>
          <a:gdLst/>
          <a:ahLst/>
          <a:cxnLst/>
          <a:rect l="0" t="0" r="0" b="0"/>
          <a:pathLst>
            <a:path>
              <a:moveTo>
                <a:pt x="0" y="14172"/>
              </a:moveTo>
              <a:lnTo>
                <a:pt x="959297" y="14172"/>
              </a:lnTo>
            </a:path>
          </a:pathLst>
        </a:custGeom>
        <a:noFill/>
        <a:ln w="34925"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2315332" y="3627602"/>
        <a:ext cx="47964" cy="47964"/>
      </dsp:txXfrm>
    </dsp:sp>
    <dsp:sp modelId="{D78EA3A6-6A98-4AEB-B5F5-688E363CE747}">
      <dsp:nvSpPr>
        <dsp:cNvPr id="0" name=""/>
        <dsp:cNvSpPr/>
      </dsp:nvSpPr>
      <dsp:spPr>
        <a:xfrm>
          <a:off x="2728797" y="3444672"/>
          <a:ext cx="1947411" cy="973705"/>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Por el control de variables </a:t>
          </a:r>
          <a:endParaRPr lang="es-MX" sz="2500" kern="1200" dirty="0">
            <a:solidFill>
              <a:schemeClr val="tx1"/>
            </a:solidFill>
          </a:endParaRPr>
        </a:p>
      </dsp:txBody>
      <dsp:txXfrm>
        <a:off x="2757316" y="3473191"/>
        <a:ext cx="1890373" cy="916667"/>
      </dsp:txXfrm>
    </dsp:sp>
    <dsp:sp modelId="{FDCC7682-8705-4AF3-9768-B319D0006FC3}">
      <dsp:nvSpPr>
        <dsp:cNvPr id="0" name=""/>
        <dsp:cNvSpPr/>
      </dsp:nvSpPr>
      <dsp:spPr>
        <a:xfrm>
          <a:off x="4676208" y="3917352"/>
          <a:ext cx="778964" cy="28344"/>
        </a:xfrm>
        <a:custGeom>
          <a:avLst/>
          <a:gdLst/>
          <a:ahLst/>
          <a:cxnLst/>
          <a:rect l="0" t="0" r="0" b="0"/>
          <a:pathLst>
            <a:path>
              <a:moveTo>
                <a:pt x="0" y="14172"/>
              </a:moveTo>
              <a:lnTo>
                <a:pt x="778964" y="14172"/>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46216" y="3912050"/>
        <a:ext cx="38948" cy="38948"/>
      </dsp:txXfrm>
    </dsp:sp>
    <dsp:sp modelId="{FB912E1F-9525-419A-93C8-37D45224CDFE}">
      <dsp:nvSpPr>
        <dsp:cNvPr id="0" name=""/>
        <dsp:cNvSpPr/>
      </dsp:nvSpPr>
      <dsp:spPr>
        <a:xfrm>
          <a:off x="5455172" y="3444672"/>
          <a:ext cx="1947411" cy="973705"/>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No experimental </a:t>
          </a:r>
          <a:endParaRPr lang="es-MX" sz="2500" kern="1200" dirty="0">
            <a:solidFill>
              <a:schemeClr val="tx1"/>
            </a:solidFill>
          </a:endParaRPr>
        </a:p>
      </dsp:txBody>
      <dsp:txXfrm>
        <a:off x="5483691" y="3473191"/>
        <a:ext cx="1890373" cy="916667"/>
      </dsp:txXfrm>
    </dsp:sp>
    <dsp:sp modelId="{13A8B151-3363-4440-B69D-5213D64D5272}">
      <dsp:nvSpPr>
        <dsp:cNvPr id="0" name=""/>
        <dsp:cNvSpPr/>
      </dsp:nvSpPr>
      <dsp:spPr>
        <a:xfrm rot="3907178">
          <a:off x="1413574" y="4197293"/>
          <a:ext cx="1851481" cy="28344"/>
        </a:xfrm>
        <a:custGeom>
          <a:avLst/>
          <a:gdLst/>
          <a:ahLst/>
          <a:cxnLst/>
          <a:rect l="0" t="0" r="0" b="0"/>
          <a:pathLst>
            <a:path>
              <a:moveTo>
                <a:pt x="0" y="14172"/>
              </a:moveTo>
              <a:lnTo>
                <a:pt x="1851481" y="14172"/>
              </a:lnTo>
            </a:path>
          </a:pathLst>
        </a:custGeom>
        <a:noFill/>
        <a:ln w="34925" cap="flat" cmpd="sng" algn="in">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kern="1200">
            <a:solidFill>
              <a:schemeClr val="tx1"/>
            </a:solidFill>
          </a:endParaRPr>
        </a:p>
      </dsp:txBody>
      <dsp:txXfrm>
        <a:off x="2293027" y="4165178"/>
        <a:ext cx="92574" cy="92574"/>
      </dsp:txXfrm>
    </dsp:sp>
    <dsp:sp modelId="{3F66BE9A-3B01-402E-932B-F1A89DDD09A0}">
      <dsp:nvSpPr>
        <dsp:cNvPr id="0" name=""/>
        <dsp:cNvSpPr/>
      </dsp:nvSpPr>
      <dsp:spPr>
        <a:xfrm>
          <a:off x="2728797" y="4564433"/>
          <a:ext cx="1947411" cy="973705"/>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smtClean="0">
              <a:solidFill>
                <a:schemeClr val="tx1"/>
              </a:solidFill>
            </a:rPr>
            <a:t>Por el alcance </a:t>
          </a:r>
          <a:endParaRPr lang="es-MX" sz="2500" kern="1200" dirty="0">
            <a:solidFill>
              <a:schemeClr val="tx1"/>
            </a:solidFill>
          </a:endParaRPr>
        </a:p>
      </dsp:txBody>
      <dsp:txXfrm>
        <a:off x="2757316" y="4592952"/>
        <a:ext cx="1890373" cy="916667"/>
      </dsp:txXfrm>
    </dsp:sp>
    <dsp:sp modelId="{67301551-DA81-47CC-951F-CA64B15B0B33}">
      <dsp:nvSpPr>
        <dsp:cNvPr id="0" name=""/>
        <dsp:cNvSpPr/>
      </dsp:nvSpPr>
      <dsp:spPr>
        <a:xfrm>
          <a:off x="4676208" y="5037114"/>
          <a:ext cx="778964" cy="28344"/>
        </a:xfrm>
        <a:custGeom>
          <a:avLst/>
          <a:gdLst/>
          <a:ahLst/>
          <a:cxnLst/>
          <a:rect l="0" t="0" r="0" b="0"/>
          <a:pathLst>
            <a:path>
              <a:moveTo>
                <a:pt x="0" y="14172"/>
              </a:moveTo>
              <a:lnTo>
                <a:pt x="778964" y="14172"/>
              </a:lnTo>
            </a:path>
          </a:pathLst>
        </a:cu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solidFill>
              <a:schemeClr val="tx1"/>
            </a:solidFill>
          </a:endParaRPr>
        </a:p>
      </dsp:txBody>
      <dsp:txXfrm>
        <a:off x="5046216" y="5031812"/>
        <a:ext cx="38948" cy="38948"/>
      </dsp:txXfrm>
    </dsp:sp>
    <dsp:sp modelId="{5C6EFCC2-DC69-4D30-AD79-65832DFD9B61}">
      <dsp:nvSpPr>
        <dsp:cNvPr id="0" name=""/>
        <dsp:cNvSpPr/>
      </dsp:nvSpPr>
      <dsp:spPr>
        <a:xfrm>
          <a:off x="5455172" y="4564433"/>
          <a:ext cx="1947411" cy="973705"/>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S" sz="2500" kern="1200" dirty="0" smtClean="0">
              <a:solidFill>
                <a:schemeClr val="tx1"/>
              </a:solidFill>
            </a:rPr>
            <a:t>Exploratorio </a:t>
          </a:r>
          <a:endParaRPr lang="es-MX" sz="2500" kern="1200" dirty="0">
            <a:solidFill>
              <a:schemeClr val="tx1"/>
            </a:solidFill>
          </a:endParaRPr>
        </a:p>
      </dsp:txBody>
      <dsp:txXfrm>
        <a:off x="5483691" y="4592952"/>
        <a:ext cx="1890373" cy="916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37147-BC9F-41DE-96C4-EABD5BE97AD9}">
      <dsp:nvSpPr>
        <dsp:cNvPr id="0" name=""/>
        <dsp:cNvSpPr/>
      </dsp:nvSpPr>
      <dsp:spPr>
        <a:xfrm>
          <a:off x="2435112" y="0"/>
          <a:ext cx="2049845" cy="1138802"/>
        </a:xfrm>
        <a:prstGeom prst="roundRect">
          <a:avLst>
            <a:gd name="adj" fmla="val 10000"/>
          </a:avLst>
        </a:prstGeom>
        <a:solidFill>
          <a:schemeClr val="accent1">
            <a:alpha val="90000"/>
            <a:tint val="55000"/>
            <a:hueOff val="0"/>
            <a:satOff val="0"/>
            <a:lumOff val="0"/>
            <a:alphaOff val="0"/>
          </a:schemeClr>
        </a:solidFill>
        <a:ln w="34925" cap="flat" cmpd="sng" algn="in">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i="1" kern="1200" dirty="0" smtClean="0">
              <a:solidFill>
                <a:schemeClr val="tx1"/>
              </a:solidFill>
            </a:rPr>
            <a:t>Independiente </a:t>
          </a:r>
          <a:endParaRPr lang="es-MX" sz="2300" i="1" kern="1200" dirty="0">
            <a:solidFill>
              <a:schemeClr val="tx1"/>
            </a:solidFill>
          </a:endParaRPr>
        </a:p>
      </dsp:txBody>
      <dsp:txXfrm>
        <a:off x="2468466" y="33354"/>
        <a:ext cx="1983137" cy="1072094"/>
      </dsp:txXfrm>
    </dsp:sp>
    <dsp:sp modelId="{B639C404-526E-4930-9812-B30A56AFA817}">
      <dsp:nvSpPr>
        <dsp:cNvPr id="0" name=""/>
        <dsp:cNvSpPr/>
      </dsp:nvSpPr>
      <dsp:spPr>
        <a:xfrm>
          <a:off x="5396000" y="0"/>
          <a:ext cx="2049845" cy="1138802"/>
        </a:xfrm>
        <a:prstGeom prst="roundRect">
          <a:avLst>
            <a:gd name="adj" fmla="val 10000"/>
          </a:avLst>
        </a:prstGeom>
        <a:solidFill>
          <a:schemeClr val="accent1">
            <a:alpha val="90000"/>
            <a:tint val="55000"/>
            <a:hueOff val="0"/>
            <a:satOff val="0"/>
            <a:lumOff val="0"/>
            <a:alphaOff val="0"/>
          </a:schemeClr>
        </a:solidFill>
        <a:ln w="34925" cap="flat" cmpd="sng" algn="in">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i="1" kern="1200" dirty="0" smtClean="0">
              <a:solidFill>
                <a:schemeClr val="tx1"/>
              </a:solidFill>
            </a:rPr>
            <a:t>Dependientes</a:t>
          </a:r>
          <a:endParaRPr lang="es-MX" sz="2300" i="1" kern="1200" dirty="0">
            <a:solidFill>
              <a:schemeClr val="tx1"/>
            </a:solidFill>
          </a:endParaRPr>
        </a:p>
      </dsp:txBody>
      <dsp:txXfrm>
        <a:off x="5429354" y="33354"/>
        <a:ext cx="1983137" cy="1072094"/>
      </dsp:txXfrm>
    </dsp:sp>
    <dsp:sp modelId="{226DC4D3-77F3-4A90-81BE-8149FB33D672}">
      <dsp:nvSpPr>
        <dsp:cNvPr id="0" name=""/>
        <dsp:cNvSpPr/>
      </dsp:nvSpPr>
      <dsp:spPr>
        <a:xfrm>
          <a:off x="4513427" y="4839911"/>
          <a:ext cx="854102" cy="854102"/>
        </a:xfrm>
        <a:prstGeom prst="triangle">
          <a:avLst/>
        </a:prstGeom>
        <a:solidFill>
          <a:srgbClr val="92D050">
            <a:alpha val="90000"/>
          </a:srgbClr>
        </a:solidFill>
        <a:ln w="34925" cap="flat" cmpd="sng" algn="in">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4F0A8-D409-4265-8943-5F60A3B5CDDC}">
      <dsp:nvSpPr>
        <dsp:cNvPr id="0" name=""/>
        <dsp:cNvSpPr/>
      </dsp:nvSpPr>
      <dsp:spPr>
        <a:xfrm rot="240000">
          <a:off x="2377390" y="4473919"/>
          <a:ext cx="5126177" cy="358457"/>
        </a:xfrm>
        <a:prstGeom prst="rect">
          <a:avLst/>
        </a:prstGeom>
        <a:solidFill>
          <a:srgbClr val="92D050">
            <a:alpha val="90000"/>
          </a:srgbClr>
        </a:solidFill>
        <a:ln w="34925" cap="flat" cmpd="sng" algn="in">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1C6EA-F32E-48B4-A1B8-D25092962DB3}">
      <dsp:nvSpPr>
        <dsp:cNvPr id="0" name=""/>
        <dsp:cNvSpPr/>
      </dsp:nvSpPr>
      <dsp:spPr>
        <a:xfrm rot="240000">
          <a:off x="5455214" y="3577688"/>
          <a:ext cx="2045296" cy="952899"/>
        </a:xfrm>
        <a:prstGeom prst="roundRect">
          <a:avLst/>
        </a:prstGeom>
        <a:solidFill>
          <a:schemeClr val="accent1">
            <a:shade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rPr>
            <a:t>Exportaciones </a:t>
          </a:r>
          <a:endParaRPr lang="es-MX" sz="1600" kern="1200" dirty="0">
            <a:solidFill>
              <a:schemeClr val="tx1"/>
            </a:solidFill>
          </a:endParaRPr>
        </a:p>
      </dsp:txBody>
      <dsp:txXfrm>
        <a:off x="5501731" y="3624205"/>
        <a:ext cx="1952262" cy="859865"/>
      </dsp:txXfrm>
    </dsp:sp>
    <dsp:sp modelId="{08D47E65-405A-4469-A664-76BE5180CBBA}">
      <dsp:nvSpPr>
        <dsp:cNvPr id="0" name=""/>
        <dsp:cNvSpPr/>
      </dsp:nvSpPr>
      <dsp:spPr>
        <a:xfrm rot="240000">
          <a:off x="5529236" y="2552765"/>
          <a:ext cx="2045296" cy="952899"/>
        </a:xfrm>
        <a:prstGeom prst="roundRect">
          <a:avLst/>
        </a:prstGeom>
        <a:solidFill>
          <a:schemeClr val="accent1">
            <a:shade val="50000"/>
            <a:hueOff val="222063"/>
            <a:satOff val="-6383"/>
            <a:lumOff val="2196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smtClean="0">
              <a:solidFill>
                <a:schemeClr val="tx1"/>
              </a:solidFill>
            </a:rPr>
            <a:t>Importaciones</a:t>
          </a:r>
          <a:endParaRPr lang="es-MX" sz="1600" kern="1200" dirty="0">
            <a:solidFill>
              <a:schemeClr val="tx1"/>
            </a:solidFill>
          </a:endParaRPr>
        </a:p>
      </dsp:txBody>
      <dsp:txXfrm>
        <a:off x="5575753" y="2599282"/>
        <a:ext cx="1952262" cy="859865"/>
      </dsp:txXfrm>
    </dsp:sp>
    <dsp:sp modelId="{B66F739F-4011-4943-B4BF-C592C9D39880}">
      <dsp:nvSpPr>
        <dsp:cNvPr id="0" name=""/>
        <dsp:cNvSpPr/>
      </dsp:nvSpPr>
      <dsp:spPr>
        <a:xfrm rot="240000">
          <a:off x="5603258" y="1550619"/>
          <a:ext cx="2045296" cy="952899"/>
        </a:xfrm>
        <a:prstGeom prst="roundRect">
          <a:avLst/>
        </a:prstGeom>
        <a:solidFill>
          <a:schemeClr val="accent1">
            <a:shade val="50000"/>
            <a:hueOff val="444126"/>
            <a:satOff val="-12767"/>
            <a:lumOff val="4393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rPr>
            <a:t>Desgravación arancelaria</a:t>
          </a:r>
          <a:endParaRPr lang="es-MX" sz="1600" kern="1200" dirty="0">
            <a:solidFill>
              <a:schemeClr val="tx1"/>
            </a:solidFill>
          </a:endParaRPr>
        </a:p>
      </dsp:txBody>
      <dsp:txXfrm>
        <a:off x="5649775" y="1597136"/>
        <a:ext cx="1952262" cy="859865"/>
      </dsp:txXfrm>
    </dsp:sp>
    <dsp:sp modelId="{0719F595-C2B9-4650-A787-A14532B1F040}">
      <dsp:nvSpPr>
        <dsp:cNvPr id="0" name=""/>
        <dsp:cNvSpPr/>
      </dsp:nvSpPr>
      <dsp:spPr>
        <a:xfrm rot="240000">
          <a:off x="2522797" y="3372703"/>
          <a:ext cx="2045296" cy="952899"/>
        </a:xfrm>
        <a:prstGeom prst="roundRect">
          <a:avLst/>
        </a:prstGeom>
        <a:solidFill>
          <a:schemeClr val="accent1">
            <a:shade val="50000"/>
            <a:hueOff val="222063"/>
            <a:satOff val="-6383"/>
            <a:lumOff val="2196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smtClean="0">
              <a:solidFill>
                <a:schemeClr val="tx1"/>
              </a:solidFill>
            </a:rPr>
            <a:t>Acuerdo Comercial Multipartes Ecuador-Unión Europea</a:t>
          </a:r>
          <a:endParaRPr lang="es-MX" sz="1600" kern="1200" dirty="0">
            <a:solidFill>
              <a:schemeClr val="tx1"/>
            </a:solidFill>
          </a:endParaRPr>
        </a:p>
      </dsp:txBody>
      <dsp:txXfrm>
        <a:off x="2569314" y="3419220"/>
        <a:ext cx="1952262" cy="859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239AD-2F11-4353-93D2-9773777F9B58}">
      <dsp:nvSpPr>
        <dsp:cNvPr id="0" name=""/>
        <dsp:cNvSpPr/>
      </dsp:nvSpPr>
      <dsp:spPr>
        <a:xfrm>
          <a:off x="366209" y="867"/>
          <a:ext cx="3063874" cy="1225550"/>
        </a:xfrm>
        <a:prstGeom prst="chevron">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s-ES" sz="3800" kern="1200" dirty="0" smtClean="0"/>
            <a:t>Post larvas</a:t>
          </a:r>
          <a:endParaRPr lang="es-MX" sz="3800" kern="1200" dirty="0"/>
        </a:p>
      </dsp:txBody>
      <dsp:txXfrm>
        <a:off x="978984" y="867"/>
        <a:ext cx="1838324" cy="1225550"/>
      </dsp:txXfrm>
    </dsp:sp>
    <dsp:sp modelId="{826F59B1-8853-4B65-A2AA-990805C9C226}">
      <dsp:nvSpPr>
        <dsp:cNvPr id="0" name=""/>
        <dsp:cNvSpPr/>
      </dsp:nvSpPr>
      <dsp:spPr>
        <a:xfrm>
          <a:off x="3031780" y="105039"/>
          <a:ext cx="2543016" cy="1017206"/>
        </a:xfrm>
        <a:prstGeom prst="chevron">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Captura de reproductores</a:t>
          </a:r>
          <a:endParaRPr lang="es-MX" sz="2000" kern="1200" dirty="0"/>
        </a:p>
      </dsp:txBody>
      <dsp:txXfrm>
        <a:off x="3540383" y="105039"/>
        <a:ext cx="1525810" cy="1017206"/>
      </dsp:txXfrm>
    </dsp:sp>
    <dsp:sp modelId="{99A31A36-1908-4ABF-A5F5-70A8FF594FC9}">
      <dsp:nvSpPr>
        <dsp:cNvPr id="0" name=""/>
        <dsp:cNvSpPr/>
      </dsp:nvSpPr>
      <dsp:spPr>
        <a:xfrm>
          <a:off x="5218774" y="105039"/>
          <a:ext cx="2543016" cy="1017206"/>
        </a:xfrm>
        <a:prstGeom prst="chevron">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Desove</a:t>
          </a:r>
          <a:endParaRPr lang="es-MX" sz="2000" kern="1200" dirty="0"/>
        </a:p>
      </dsp:txBody>
      <dsp:txXfrm>
        <a:off x="5727377" y="105039"/>
        <a:ext cx="1525810" cy="1017206"/>
      </dsp:txXfrm>
    </dsp:sp>
    <dsp:sp modelId="{8ADD2E9E-B57B-4C4B-A7C5-FE2F209A6CC8}">
      <dsp:nvSpPr>
        <dsp:cNvPr id="0" name=""/>
        <dsp:cNvSpPr/>
      </dsp:nvSpPr>
      <dsp:spPr>
        <a:xfrm>
          <a:off x="366209" y="1397995"/>
          <a:ext cx="3063874" cy="1225550"/>
        </a:xfrm>
        <a:prstGeom prst="chevron">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s-ES" sz="3800" kern="1200" dirty="0" smtClean="0"/>
            <a:t>Siembra</a:t>
          </a:r>
          <a:endParaRPr lang="es-MX" sz="3800" kern="1200" dirty="0"/>
        </a:p>
      </dsp:txBody>
      <dsp:txXfrm>
        <a:off x="978984" y="1397995"/>
        <a:ext cx="1838324" cy="1225550"/>
      </dsp:txXfrm>
    </dsp:sp>
    <dsp:sp modelId="{8E1371AA-CACF-49CA-8744-A868E2B41F1B}">
      <dsp:nvSpPr>
        <dsp:cNvPr id="0" name=""/>
        <dsp:cNvSpPr/>
      </dsp:nvSpPr>
      <dsp:spPr>
        <a:xfrm>
          <a:off x="3031780" y="1502166"/>
          <a:ext cx="2543016" cy="1017206"/>
        </a:xfrm>
        <a:prstGeom prst="chevron">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Previa preparación de estanques</a:t>
          </a:r>
          <a:endParaRPr lang="es-MX" sz="2000" kern="1200" dirty="0"/>
        </a:p>
      </dsp:txBody>
      <dsp:txXfrm>
        <a:off x="3540383" y="1502166"/>
        <a:ext cx="1525810" cy="1017206"/>
      </dsp:txXfrm>
    </dsp:sp>
    <dsp:sp modelId="{954D74FE-5C61-4BDD-9C26-BD30AEDDE529}">
      <dsp:nvSpPr>
        <dsp:cNvPr id="0" name=""/>
        <dsp:cNvSpPr/>
      </dsp:nvSpPr>
      <dsp:spPr>
        <a:xfrm>
          <a:off x="5218774" y="1502166"/>
          <a:ext cx="2543016" cy="1017206"/>
        </a:xfrm>
        <a:prstGeom prst="chevron">
          <a:avLst/>
        </a:prstGeom>
        <a:solidFill>
          <a:schemeClr val="accent5">
            <a:tint val="40000"/>
            <a:alpha val="90000"/>
            <a:hueOff val="0"/>
            <a:satOff val="0"/>
            <a:lumOff val="0"/>
            <a:alphaOff val="0"/>
          </a:schemeClr>
        </a:solidFill>
        <a:ln w="34925"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Agua lista y sin depredadores</a:t>
          </a:r>
          <a:endParaRPr lang="es-MX" sz="2000" kern="1200" dirty="0"/>
        </a:p>
      </dsp:txBody>
      <dsp:txXfrm>
        <a:off x="5727377" y="1502166"/>
        <a:ext cx="1525810" cy="1017206"/>
      </dsp:txXfrm>
    </dsp:sp>
    <dsp:sp modelId="{1273F33E-9FE9-419D-BCBE-F28959AC0883}">
      <dsp:nvSpPr>
        <dsp:cNvPr id="0" name=""/>
        <dsp:cNvSpPr/>
      </dsp:nvSpPr>
      <dsp:spPr>
        <a:xfrm>
          <a:off x="366209" y="2795122"/>
          <a:ext cx="3063874" cy="1225550"/>
        </a:xfrm>
        <a:prstGeom prst="chevron">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s-ES" sz="3800" kern="1200" dirty="0" smtClean="0"/>
            <a:t>Engorde</a:t>
          </a:r>
          <a:endParaRPr lang="es-MX" sz="3800" kern="1200" dirty="0"/>
        </a:p>
      </dsp:txBody>
      <dsp:txXfrm>
        <a:off x="978984" y="2795122"/>
        <a:ext cx="1838324" cy="1225550"/>
      </dsp:txXfrm>
    </dsp:sp>
    <dsp:sp modelId="{757A3E41-9B69-4ABC-9380-021AE021F087}">
      <dsp:nvSpPr>
        <dsp:cNvPr id="0" name=""/>
        <dsp:cNvSpPr/>
      </dsp:nvSpPr>
      <dsp:spPr>
        <a:xfrm>
          <a:off x="3031780" y="2899293"/>
          <a:ext cx="2543016" cy="1017206"/>
        </a:xfrm>
        <a:prstGeom prst="chevron">
          <a:avLst/>
        </a:prstGeom>
        <a:solidFill>
          <a:schemeClr val="accent6">
            <a:tint val="40000"/>
            <a:alpha val="90000"/>
            <a:hueOff val="0"/>
            <a:satOff val="0"/>
            <a:lumOff val="0"/>
            <a:alphaOff val="0"/>
          </a:schemeClr>
        </a:solidFill>
        <a:ln w="34925" cap="flat" cmpd="sng" algn="in">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Alimento balanceado </a:t>
          </a:r>
          <a:endParaRPr lang="es-MX" sz="2000" kern="1200" dirty="0"/>
        </a:p>
      </dsp:txBody>
      <dsp:txXfrm>
        <a:off x="3540383" y="2899293"/>
        <a:ext cx="1525810" cy="1017206"/>
      </dsp:txXfrm>
    </dsp:sp>
    <dsp:sp modelId="{C729E898-6526-42A0-9570-2B140A79FE9A}">
      <dsp:nvSpPr>
        <dsp:cNvPr id="0" name=""/>
        <dsp:cNvSpPr/>
      </dsp:nvSpPr>
      <dsp:spPr>
        <a:xfrm>
          <a:off x="5218774" y="2899293"/>
          <a:ext cx="2543016" cy="1017206"/>
        </a:xfrm>
        <a:prstGeom prst="chevron">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Dosis variante </a:t>
          </a:r>
          <a:endParaRPr lang="es-MX" sz="2000" kern="1200" dirty="0"/>
        </a:p>
      </dsp:txBody>
      <dsp:txXfrm>
        <a:off x="5727377" y="2899293"/>
        <a:ext cx="1525810" cy="1017206"/>
      </dsp:txXfrm>
    </dsp:sp>
    <dsp:sp modelId="{87D76088-E176-40D7-8431-03F8A7E9A0D4}">
      <dsp:nvSpPr>
        <dsp:cNvPr id="0" name=""/>
        <dsp:cNvSpPr/>
      </dsp:nvSpPr>
      <dsp:spPr>
        <a:xfrm>
          <a:off x="366209" y="4192249"/>
          <a:ext cx="3063874" cy="1225550"/>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24130" rIns="0" bIns="24130" numCol="1" spcCol="1270" anchor="ctr" anchorCtr="0">
          <a:noAutofit/>
        </a:bodyPr>
        <a:lstStyle/>
        <a:p>
          <a:pPr lvl="0" algn="ctr" defTabSz="1689100">
            <a:lnSpc>
              <a:spcPct val="90000"/>
            </a:lnSpc>
            <a:spcBef>
              <a:spcPct val="0"/>
            </a:spcBef>
            <a:spcAft>
              <a:spcPct val="35000"/>
            </a:spcAft>
          </a:pPr>
          <a:r>
            <a:rPr lang="es-ES" sz="3800" kern="1200" dirty="0" smtClean="0"/>
            <a:t>Cosecha</a:t>
          </a:r>
          <a:endParaRPr lang="es-MX" sz="3800" kern="1200" dirty="0"/>
        </a:p>
      </dsp:txBody>
      <dsp:txXfrm>
        <a:off x="978984" y="4192249"/>
        <a:ext cx="1838324" cy="1225550"/>
      </dsp:txXfrm>
    </dsp:sp>
    <dsp:sp modelId="{3056C320-3755-42F8-B6FB-6A6BB1B3B02B}">
      <dsp:nvSpPr>
        <dsp:cNvPr id="0" name=""/>
        <dsp:cNvSpPr/>
      </dsp:nvSpPr>
      <dsp:spPr>
        <a:xfrm>
          <a:off x="3031780" y="4296420"/>
          <a:ext cx="2543016" cy="1017206"/>
        </a:xfrm>
        <a:prstGeom prst="chevron">
          <a:avLst/>
        </a:prstGeom>
        <a:solidFill>
          <a:schemeClr val="accent3">
            <a:tint val="40000"/>
            <a:alpha val="90000"/>
            <a:hueOff val="0"/>
            <a:satOff val="0"/>
            <a:lumOff val="0"/>
            <a:alphaOff val="0"/>
          </a:schemeClr>
        </a:solidFill>
        <a:ln w="34925" cap="flat" cmpd="sng" algn="in">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Talla comercial, al 5to mes</a:t>
          </a:r>
          <a:endParaRPr lang="es-MX" sz="2000" kern="1200" dirty="0"/>
        </a:p>
      </dsp:txBody>
      <dsp:txXfrm>
        <a:off x="3540383" y="4296420"/>
        <a:ext cx="1525810" cy="1017206"/>
      </dsp:txXfrm>
    </dsp:sp>
    <dsp:sp modelId="{11402750-E9FB-47E3-B9EC-57CEC0276523}">
      <dsp:nvSpPr>
        <dsp:cNvPr id="0" name=""/>
        <dsp:cNvSpPr/>
      </dsp:nvSpPr>
      <dsp:spPr>
        <a:xfrm>
          <a:off x="5218774" y="4296420"/>
          <a:ext cx="2543016" cy="1017206"/>
        </a:xfrm>
        <a:prstGeom prst="chevron">
          <a:avLst/>
        </a:prstGeom>
        <a:solidFill>
          <a:schemeClr val="accent4">
            <a:tint val="40000"/>
            <a:alpha val="90000"/>
            <a:hueOff val="0"/>
            <a:satOff val="0"/>
            <a:lumOff val="0"/>
            <a:alphaOff val="0"/>
          </a:schemeClr>
        </a:solidFill>
        <a:ln w="34925" cap="flat" cmpd="sng" algn="in">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S" sz="2000" kern="1200" dirty="0" smtClean="0"/>
            <a:t>Condiciones óptimas</a:t>
          </a:r>
          <a:endParaRPr lang="es-MX" sz="2000" kern="1200" dirty="0"/>
        </a:p>
      </dsp:txBody>
      <dsp:txXfrm>
        <a:off x="5727377" y="4296420"/>
        <a:ext cx="1525810" cy="1017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‹Nº›</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3642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1814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5083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2732180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3948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728032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28494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6685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10285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1004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202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49099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27304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85258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4823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4363670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730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6703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727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350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533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4/25/2019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26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7033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4/25/2019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09435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google.com/url?sa=i&amp;rct=j&amp;q=&amp;esrc=s&amp;source=images&amp;cd=&amp;cad=rja&amp;uact=8&amp;ved=2ahUKEwiu1J6ilNPaAhWO1lMKHRQKDzcQjRx6BAgAEAU&amp;url=http://ugvc.espe.edu.ec/&amp;psig=AOvVaw2uNneN0LOVndlCOC2LxXGn&amp;ust=1524667779795151"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8.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image" Target="../media/image41.png"/><Relationship Id="rId5" Type="http://schemas.openxmlformats.org/officeDocument/2006/relationships/diagramColors" Target="../diagrams/colors8.xml"/><Relationship Id="rId10" Type="http://schemas.openxmlformats.org/officeDocument/2006/relationships/image" Target="../media/image40.png"/><Relationship Id="rId4" Type="http://schemas.openxmlformats.org/officeDocument/2006/relationships/diagramQuickStyle" Target="../diagrams/quickStyle8.xml"/><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7.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16.xml"/><Relationship Id="rId7" Type="http://schemas.openxmlformats.org/officeDocument/2006/relationships/image" Target="../media/image49.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10" Type="http://schemas.openxmlformats.org/officeDocument/2006/relationships/image" Target="../media/image12.png"/><Relationship Id="rId4" Type="http://schemas.openxmlformats.org/officeDocument/2006/relationships/diagramQuickStyle" Target="../diagrams/quickStyle16.xml"/><Relationship Id="rId9"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893194"/>
            <a:ext cx="8361229" cy="1813181"/>
          </a:xfrm>
        </p:spPr>
        <p:txBody>
          <a:bodyPr/>
          <a:lstStyle/>
          <a:p>
            <a:r>
              <a:rPr lang="es-EC" sz="2800" b="1" dirty="0"/>
              <a:t>“Análisis de la exportación de langostino, subpartida nacional 0306.17.19.00, Ecuador-España, tras la aplicación del acuerdo comercial multipartes, período 2013-2017”</a:t>
            </a:r>
            <a:endParaRPr lang="es-MX" sz="2800" dirty="0"/>
          </a:p>
        </p:txBody>
      </p:sp>
      <p:sp>
        <p:nvSpPr>
          <p:cNvPr id="3" name="Subtítulo 2"/>
          <p:cNvSpPr>
            <a:spLocks noGrp="1"/>
          </p:cNvSpPr>
          <p:nvPr>
            <p:ph type="subTitle" idx="1"/>
          </p:nvPr>
        </p:nvSpPr>
        <p:spPr>
          <a:xfrm>
            <a:off x="2679906" y="3956277"/>
            <a:ext cx="6831673" cy="2251339"/>
          </a:xfrm>
        </p:spPr>
        <p:txBody>
          <a:bodyPr>
            <a:normAutofit lnSpcReduction="10000"/>
          </a:bodyPr>
          <a:lstStyle/>
          <a:p>
            <a:r>
              <a:rPr lang="es-ES" dirty="0" smtClean="0"/>
              <a:t>Autores:   Flores Saavedra Mishell Viviana </a:t>
            </a:r>
          </a:p>
          <a:p>
            <a:r>
              <a:rPr lang="es-ES" dirty="0" smtClean="0"/>
              <a:t>      Ullauri Molina Xavier Iván</a:t>
            </a:r>
          </a:p>
          <a:p>
            <a:r>
              <a:rPr lang="es-ES" dirty="0" smtClean="0"/>
              <a:t> </a:t>
            </a:r>
          </a:p>
          <a:p>
            <a:r>
              <a:rPr lang="es-ES" i="1" dirty="0" smtClean="0"/>
              <a:t>Director: Ing. Santacruz Patricio </a:t>
            </a:r>
          </a:p>
          <a:p>
            <a:endParaRPr lang="es-ES" i="1" dirty="0"/>
          </a:p>
          <a:p>
            <a:r>
              <a:rPr lang="es-ES" i="1" dirty="0" smtClean="0"/>
              <a:t>Sangolquí 2019</a:t>
            </a:r>
            <a:endParaRPr lang="es-MX" i="1" dirty="0"/>
          </a:p>
        </p:txBody>
      </p:sp>
      <p:pic>
        <p:nvPicPr>
          <p:cNvPr id="4" name="3 Imagen" descr="Resultado de imagem para ufa espe logo">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3979" y="327095"/>
            <a:ext cx="6484275" cy="1166854"/>
          </a:xfrm>
          <a:prstGeom prst="rect">
            <a:avLst/>
          </a:prstGeom>
          <a:noFill/>
          <a:ln>
            <a:noFill/>
          </a:ln>
        </p:spPr>
      </p:pic>
    </p:spTree>
    <p:extLst>
      <p:ext uri="{BB962C8B-B14F-4D97-AF65-F5344CB8AC3E}">
        <p14:creationId xmlns:p14="http://schemas.microsoft.com/office/powerpoint/2010/main" val="112321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58036" y="3061375"/>
            <a:ext cx="8305221" cy="3506849"/>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3889417" y="2009103"/>
            <a:ext cx="4842456"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Producto Interno Bruto</a:t>
            </a:r>
            <a:endParaRPr lang="es-MX" sz="3200" i="1" dirty="0">
              <a:effectLst>
                <a:glow rad="101600">
                  <a:schemeClr val="accent1">
                    <a:satMod val="175000"/>
                    <a:alpha val="40000"/>
                  </a:schemeClr>
                </a:glow>
              </a:effectLst>
              <a:latin typeface="Britannic Bold" panose="020B0903060703020204" pitchFamily="34" charset="0"/>
            </a:endParaRPr>
          </a:p>
        </p:txBody>
      </p:sp>
      <p:sp>
        <p:nvSpPr>
          <p:cNvPr id="5" name="CuadroTexto 4"/>
          <p:cNvSpPr txBox="1"/>
          <p:nvPr/>
        </p:nvSpPr>
        <p:spPr>
          <a:xfrm>
            <a:off x="984157" y="128073"/>
            <a:ext cx="10652977" cy="1077218"/>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a:effectLst>
                  <a:glow rad="139700">
                    <a:schemeClr val="accent3">
                      <a:satMod val="175000"/>
                      <a:alpha val="40000"/>
                    </a:schemeClr>
                  </a:glow>
                </a:effectLst>
                <a:latin typeface="Britannic Bold" panose="020B0903060703020204" pitchFamily="34" charset="0"/>
              </a:rPr>
              <a:t>Análisis de la situación actual del sector exportador de langostino </a:t>
            </a:r>
          </a:p>
        </p:txBody>
      </p:sp>
      <p:sp>
        <p:nvSpPr>
          <p:cNvPr id="6" name="CuadroTexto 5"/>
          <p:cNvSpPr txBox="1"/>
          <p:nvPr/>
        </p:nvSpPr>
        <p:spPr>
          <a:xfrm>
            <a:off x="649306" y="2358230"/>
            <a:ext cx="1295403" cy="830997"/>
          </a:xfrm>
          <a:prstGeom prst="rect">
            <a:avLst/>
          </a:prstGeom>
          <a:noFill/>
        </p:spPr>
        <p:txBody>
          <a:bodyPr wrap="square" rtlCol="0">
            <a:spAutoFit/>
          </a:bodyPr>
          <a:lstStyle/>
          <a:p>
            <a:pPr algn="ctr"/>
            <a:r>
              <a:rPr lang="es-ES" sz="2400" b="1" dirty="0" smtClean="0"/>
              <a:t>8</a:t>
            </a:r>
            <a:r>
              <a:rPr lang="es-ES" sz="2400" b="1" dirty="0" smtClean="0"/>
              <a:t>% anual</a:t>
            </a:r>
            <a:endParaRPr lang="es-MX" sz="2400" b="1" dirty="0"/>
          </a:p>
        </p:txBody>
      </p:sp>
      <p:sp>
        <p:nvSpPr>
          <p:cNvPr id="7" name="CuadroTexto 6"/>
          <p:cNvSpPr txBox="1"/>
          <p:nvPr/>
        </p:nvSpPr>
        <p:spPr>
          <a:xfrm>
            <a:off x="649305" y="4814799"/>
            <a:ext cx="1295403" cy="830997"/>
          </a:xfrm>
          <a:prstGeom prst="rect">
            <a:avLst/>
          </a:prstGeom>
          <a:noFill/>
        </p:spPr>
        <p:txBody>
          <a:bodyPr wrap="square" rtlCol="0">
            <a:spAutoFit/>
          </a:bodyPr>
          <a:lstStyle/>
          <a:p>
            <a:pPr algn="ctr"/>
            <a:r>
              <a:rPr lang="es-ES" sz="2400" b="1" dirty="0" smtClean="0"/>
              <a:t>10%</a:t>
            </a:r>
          </a:p>
          <a:p>
            <a:pPr algn="ctr"/>
            <a:r>
              <a:rPr lang="es-ES" sz="2400" b="1" dirty="0"/>
              <a:t>d</a:t>
            </a:r>
            <a:r>
              <a:rPr lang="es-ES" sz="2400" b="1" dirty="0" smtClean="0"/>
              <a:t>el PIB</a:t>
            </a:r>
            <a:endParaRPr lang="es-MX" sz="2400" b="1" dirty="0"/>
          </a:p>
        </p:txBody>
      </p:sp>
    </p:spTree>
    <p:extLst>
      <p:ext uri="{BB962C8B-B14F-4D97-AF65-F5344CB8AC3E}">
        <p14:creationId xmlns:p14="http://schemas.microsoft.com/office/powerpoint/2010/main" val="28599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97048" y="1712754"/>
            <a:ext cx="9656718" cy="3773646"/>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3889419" y="321971"/>
            <a:ext cx="4842456"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Balanza Comercial</a:t>
            </a:r>
            <a:endParaRPr lang="es-MX" sz="3200" i="1" dirty="0">
              <a:effectLst>
                <a:glow rad="101600">
                  <a:schemeClr val="accent1">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4144073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5725" r="29696"/>
          <a:stretch/>
        </p:blipFill>
        <p:spPr>
          <a:xfrm>
            <a:off x="3683355" y="1640128"/>
            <a:ext cx="5318975" cy="4883022"/>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918950" y="193182"/>
            <a:ext cx="8847787" cy="1077218"/>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1">
                      <a:satMod val="175000"/>
                      <a:alpha val="40000"/>
                    </a:schemeClr>
                  </a:glow>
                </a:effectLst>
                <a:latin typeface="Britannic Bold" panose="020B0903060703020204" pitchFamily="34" charset="0"/>
              </a:rPr>
              <a:t>Participación </a:t>
            </a:r>
            <a:r>
              <a:rPr lang="es-MX" sz="3200" i="1" dirty="0">
                <a:effectLst>
                  <a:glow rad="101600">
                    <a:schemeClr val="accent1">
                      <a:satMod val="175000"/>
                      <a:alpha val="40000"/>
                    </a:schemeClr>
                  </a:glow>
                </a:effectLst>
                <a:latin typeface="Britannic Bold" panose="020B0903060703020204" pitchFamily="34" charset="0"/>
              </a:rPr>
              <a:t>de empresas camaroneras del </a:t>
            </a:r>
            <a:r>
              <a:rPr lang="es-MX" sz="3200" i="1" dirty="0" smtClean="0">
                <a:effectLst>
                  <a:glow rad="101600">
                    <a:schemeClr val="accent1">
                      <a:satMod val="175000"/>
                      <a:alpha val="40000"/>
                    </a:schemeClr>
                  </a:glow>
                </a:effectLst>
                <a:latin typeface="Britannic Bold" panose="020B0903060703020204" pitchFamily="34" charset="0"/>
              </a:rPr>
              <a:t>Ecuador</a:t>
            </a:r>
            <a:endParaRPr lang="es-MX" sz="3200" i="1" dirty="0">
              <a:effectLst>
                <a:glow rad="101600">
                  <a:schemeClr val="accent1">
                    <a:satMod val="175000"/>
                    <a:alpha val="40000"/>
                  </a:schemeClr>
                </a:glow>
              </a:effectLst>
              <a:latin typeface="Britannic Bold" panose="020B0903060703020204" pitchFamily="34" charset="0"/>
            </a:endParaRPr>
          </a:p>
        </p:txBody>
      </p:sp>
      <p:sp>
        <p:nvSpPr>
          <p:cNvPr id="5" name="CuadroTexto 4"/>
          <p:cNvSpPr txBox="1"/>
          <p:nvPr/>
        </p:nvSpPr>
        <p:spPr>
          <a:xfrm>
            <a:off x="1090944" y="3250642"/>
            <a:ext cx="1656012" cy="830997"/>
          </a:xfrm>
          <a:prstGeom prst="rect">
            <a:avLst/>
          </a:prstGeom>
          <a:noFill/>
        </p:spPr>
        <p:txBody>
          <a:bodyPr wrap="square" rtlCol="0">
            <a:spAutoFit/>
          </a:bodyPr>
          <a:lstStyle/>
          <a:p>
            <a:pPr algn="ctr"/>
            <a:r>
              <a:rPr lang="es-ES" sz="2400" b="1" dirty="0" smtClean="0"/>
              <a:t>187 empresa</a:t>
            </a:r>
            <a:endParaRPr lang="es-MX" sz="2400" b="1" dirty="0"/>
          </a:p>
        </p:txBody>
      </p:sp>
    </p:spTree>
    <p:extLst>
      <p:ext uri="{BB962C8B-B14F-4D97-AF65-F5344CB8AC3E}">
        <p14:creationId xmlns:p14="http://schemas.microsoft.com/office/powerpoint/2010/main" val="73454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28107"/>
          <a:stretch/>
        </p:blipFill>
        <p:spPr>
          <a:xfrm>
            <a:off x="2828923" y="2169000"/>
            <a:ext cx="7049073" cy="4025738"/>
          </a:xfrm>
          <a:prstGeom prst="rect">
            <a:avLst/>
          </a:prstGeom>
          <a:ln>
            <a:noFill/>
          </a:ln>
          <a:effectLst>
            <a:outerShdw blurRad="190500" algn="tl" rotWithShape="0">
              <a:srgbClr val="000000">
                <a:alpha val="70000"/>
              </a:srgbClr>
            </a:outerShdw>
          </a:effectLst>
        </p:spPr>
      </p:pic>
      <p:sp>
        <p:nvSpPr>
          <p:cNvPr id="5" name="CuadroTexto 4"/>
          <p:cNvSpPr txBox="1"/>
          <p:nvPr/>
        </p:nvSpPr>
        <p:spPr>
          <a:xfrm>
            <a:off x="1929567" y="695458"/>
            <a:ext cx="8847787"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1">
                      <a:satMod val="175000"/>
                      <a:alpha val="40000"/>
                    </a:schemeClr>
                  </a:glow>
                </a:effectLst>
                <a:latin typeface="Britannic Bold" panose="020B0903060703020204" pitchFamily="34" charset="0"/>
              </a:rPr>
              <a:t>Exportaciones </a:t>
            </a:r>
            <a:r>
              <a:rPr lang="es-MX" sz="3200" i="1" dirty="0">
                <a:effectLst>
                  <a:glow rad="101600">
                    <a:schemeClr val="accent1">
                      <a:satMod val="175000"/>
                      <a:alpha val="40000"/>
                    </a:schemeClr>
                  </a:glow>
                </a:effectLst>
                <a:latin typeface="Britannic Bold" panose="020B0903060703020204" pitchFamily="34" charset="0"/>
              </a:rPr>
              <a:t>de langostino a nivel mundial </a:t>
            </a:r>
          </a:p>
        </p:txBody>
      </p:sp>
      <p:sp>
        <p:nvSpPr>
          <p:cNvPr id="2" name="CuadroTexto 1"/>
          <p:cNvSpPr txBox="1"/>
          <p:nvPr/>
        </p:nvSpPr>
        <p:spPr>
          <a:xfrm>
            <a:off x="850006" y="2266682"/>
            <a:ext cx="1790163" cy="923330"/>
          </a:xfrm>
          <a:prstGeom prst="rect">
            <a:avLst/>
          </a:prstGeom>
          <a:noFill/>
        </p:spPr>
        <p:txBody>
          <a:bodyPr wrap="square" rtlCol="0">
            <a:spAutoFit/>
          </a:bodyPr>
          <a:lstStyle/>
          <a:p>
            <a:r>
              <a:rPr lang="en-US" dirty="0" err="1" smtClean="0"/>
              <a:t>Sindrome</a:t>
            </a:r>
            <a:r>
              <a:rPr lang="en-US" dirty="0" smtClean="0"/>
              <a:t> de </a:t>
            </a:r>
            <a:r>
              <a:rPr lang="en-US" dirty="0" err="1" smtClean="0"/>
              <a:t>mortalidad</a:t>
            </a:r>
            <a:r>
              <a:rPr lang="en-US" dirty="0" smtClean="0"/>
              <a:t> </a:t>
            </a:r>
            <a:r>
              <a:rPr lang="en-US" dirty="0" err="1" smtClean="0"/>
              <a:t>temprana</a:t>
            </a:r>
            <a:endParaRPr lang="es-MX" dirty="0"/>
          </a:p>
        </p:txBody>
      </p:sp>
    </p:spTree>
    <p:extLst>
      <p:ext uri="{BB962C8B-B14F-4D97-AF65-F5344CB8AC3E}">
        <p14:creationId xmlns:p14="http://schemas.microsoft.com/office/powerpoint/2010/main" val="1569045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2265" r="23083"/>
          <a:stretch/>
        </p:blipFill>
        <p:spPr>
          <a:xfrm>
            <a:off x="991673" y="1565140"/>
            <a:ext cx="5653826" cy="4741009"/>
          </a:xfrm>
          <a:prstGeom prst="rect">
            <a:avLst/>
          </a:prstGeom>
          <a:ln>
            <a:noFill/>
          </a:ln>
          <a:effectLst>
            <a:outerShdw blurRad="190500" algn="tl" rotWithShape="0">
              <a:srgbClr val="000000">
                <a:alpha val="70000"/>
              </a:srgbClr>
            </a:outerShdw>
          </a:effectLst>
        </p:spPr>
      </p:pic>
      <p:sp>
        <p:nvSpPr>
          <p:cNvPr id="5" name="CuadroTexto 4"/>
          <p:cNvSpPr txBox="1"/>
          <p:nvPr/>
        </p:nvSpPr>
        <p:spPr>
          <a:xfrm>
            <a:off x="3096237" y="321971"/>
            <a:ext cx="6776551"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1">
                      <a:satMod val="175000"/>
                      <a:alpha val="40000"/>
                    </a:schemeClr>
                  </a:glow>
                </a:effectLst>
                <a:latin typeface="Britannic Bold" panose="020B0903060703020204" pitchFamily="34" charset="0"/>
              </a:rPr>
              <a:t>Países </a:t>
            </a:r>
            <a:r>
              <a:rPr lang="es-MX" sz="3200" i="1" dirty="0">
                <a:effectLst>
                  <a:glow rad="101600">
                    <a:schemeClr val="accent1">
                      <a:satMod val="175000"/>
                      <a:alpha val="40000"/>
                    </a:schemeClr>
                  </a:glow>
                </a:effectLst>
                <a:latin typeface="Britannic Bold" panose="020B0903060703020204" pitchFamily="34" charset="0"/>
              </a:rPr>
              <a:t>exportadores de </a:t>
            </a:r>
            <a:r>
              <a:rPr lang="es-MX" sz="3200" i="1" dirty="0" smtClean="0">
                <a:effectLst>
                  <a:glow rad="101600">
                    <a:schemeClr val="accent1">
                      <a:satMod val="175000"/>
                      <a:alpha val="40000"/>
                    </a:schemeClr>
                  </a:glow>
                </a:effectLst>
                <a:latin typeface="Britannic Bold" panose="020B0903060703020204" pitchFamily="34" charset="0"/>
              </a:rPr>
              <a:t>langostino</a:t>
            </a:r>
            <a:endParaRPr lang="es-MX" sz="3200" i="1" dirty="0">
              <a:effectLst>
                <a:glow rad="101600">
                  <a:schemeClr val="accent1">
                    <a:satMod val="175000"/>
                    <a:alpha val="40000"/>
                  </a:schemeClr>
                </a:glow>
              </a:effectLst>
              <a:latin typeface="Britannic Bold" panose="020B0903060703020204" pitchFamily="34" charset="0"/>
            </a:endParaRPr>
          </a:p>
        </p:txBody>
      </p:sp>
      <p:pic>
        <p:nvPicPr>
          <p:cNvPr id="6" name="Imagen 5" descr="C:\Users\PROACON33\Documents\Map_030617_E_2017.jpg"/>
          <p:cNvPicPr/>
          <p:nvPr/>
        </p:nvPicPr>
        <p:blipFill rotWithShape="1">
          <a:blip r:embed="rId3">
            <a:extLst>
              <a:ext uri="{28A0092B-C50C-407E-A947-70E740481C1C}">
                <a14:useLocalDpi xmlns:a14="http://schemas.microsoft.com/office/drawing/2010/main" val="0"/>
              </a:ext>
            </a:extLst>
          </a:blip>
          <a:srcRect t="11689"/>
          <a:stretch/>
        </p:blipFill>
        <p:spPr bwMode="auto">
          <a:xfrm>
            <a:off x="7252111" y="2284107"/>
            <a:ext cx="4441905" cy="330307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8120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520213" y="425002"/>
            <a:ext cx="9151571" cy="1077218"/>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1">
                      <a:satMod val="175000"/>
                      <a:alpha val="40000"/>
                    </a:schemeClr>
                  </a:glow>
                </a:effectLst>
                <a:latin typeface="Britannic Bold" panose="020B0903060703020204" pitchFamily="34" charset="0"/>
              </a:rPr>
              <a:t>Exportaciones </a:t>
            </a:r>
            <a:r>
              <a:rPr lang="es-MX" sz="3200" i="1" dirty="0">
                <a:effectLst>
                  <a:glow rad="101600">
                    <a:schemeClr val="accent1">
                      <a:satMod val="175000"/>
                      <a:alpha val="40000"/>
                    </a:schemeClr>
                  </a:glow>
                </a:effectLst>
                <a:latin typeface="Britannic Bold" panose="020B0903060703020204" pitchFamily="34" charset="0"/>
              </a:rPr>
              <a:t>de langostino </a:t>
            </a:r>
            <a:endParaRPr lang="es-MX" sz="3200" i="1" dirty="0" smtClean="0">
              <a:effectLst>
                <a:glow rad="101600">
                  <a:schemeClr val="accent1">
                    <a:satMod val="175000"/>
                    <a:alpha val="40000"/>
                  </a:schemeClr>
                </a:glow>
              </a:effectLst>
              <a:latin typeface="Britannic Bold" panose="020B0903060703020204" pitchFamily="34" charset="0"/>
            </a:endParaRPr>
          </a:p>
          <a:p>
            <a:pPr algn="ctr"/>
            <a:r>
              <a:rPr lang="es-MX" sz="3200" i="1" dirty="0" smtClean="0">
                <a:effectLst>
                  <a:glow rad="101600">
                    <a:schemeClr val="accent1">
                      <a:satMod val="175000"/>
                      <a:alpha val="40000"/>
                    </a:schemeClr>
                  </a:glow>
                  <a:outerShdw blurRad="38100" dist="38100" dir="2700000" algn="tl">
                    <a:srgbClr val="000000">
                      <a:alpha val="43137"/>
                    </a:srgbClr>
                  </a:outerShdw>
                </a:effectLst>
                <a:latin typeface="Britannic Bold" panose="020B0903060703020204" pitchFamily="34" charset="0"/>
              </a:rPr>
              <a:t>Millones </a:t>
            </a:r>
            <a:r>
              <a:rPr lang="es-MX" sz="3200" i="1" dirty="0">
                <a:effectLst>
                  <a:glow rad="101600">
                    <a:schemeClr val="accent1">
                      <a:satMod val="175000"/>
                      <a:alpha val="40000"/>
                    </a:schemeClr>
                  </a:glow>
                  <a:outerShdw blurRad="38100" dist="38100" dir="2700000" algn="tl">
                    <a:srgbClr val="000000">
                      <a:alpha val="43137"/>
                    </a:srgbClr>
                  </a:outerShdw>
                </a:effectLst>
                <a:latin typeface="Britannic Bold" panose="020B0903060703020204" pitchFamily="34" charset="0"/>
              </a:rPr>
              <a:t>de </a:t>
            </a:r>
            <a:r>
              <a:rPr lang="es-MX" sz="3200" i="1" dirty="0" smtClean="0">
                <a:effectLst>
                  <a:glow rad="101600">
                    <a:schemeClr val="accent1">
                      <a:satMod val="175000"/>
                      <a:alpha val="40000"/>
                    </a:schemeClr>
                  </a:glow>
                  <a:outerShdw blurRad="38100" dist="38100" dir="2700000" algn="tl">
                    <a:srgbClr val="000000">
                      <a:alpha val="43137"/>
                    </a:srgbClr>
                  </a:outerShdw>
                </a:effectLst>
                <a:latin typeface="Britannic Bold" panose="020B0903060703020204" pitchFamily="34" charset="0"/>
              </a:rPr>
              <a:t>USD</a:t>
            </a:r>
            <a:endParaRPr lang="es-MX" sz="3200" i="1" dirty="0">
              <a:effectLst>
                <a:glow rad="101600">
                  <a:schemeClr val="accent1">
                    <a:satMod val="175000"/>
                    <a:alpha val="40000"/>
                  </a:schemeClr>
                </a:glow>
                <a:outerShdw blurRad="38100" dist="38100" dir="2700000" algn="tl">
                  <a:srgbClr val="000000">
                    <a:alpha val="43137"/>
                  </a:srgbClr>
                </a:outerShdw>
              </a:effectLst>
              <a:latin typeface="Britannic Bold" panose="020B0903060703020204" pitchFamily="34" charset="0"/>
            </a:endParaRPr>
          </a:p>
        </p:txBody>
      </p:sp>
      <p:pic>
        <p:nvPicPr>
          <p:cNvPr id="9" name="Imagen 8"/>
          <p:cNvPicPr>
            <a:picLocks noChangeAspect="1"/>
          </p:cNvPicPr>
          <p:nvPr/>
        </p:nvPicPr>
        <p:blipFill>
          <a:blip r:embed="rId2"/>
          <a:stretch>
            <a:fillRect/>
          </a:stretch>
        </p:blipFill>
        <p:spPr>
          <a:xfrm>
            <a:off x="1672795" y="2295055"/>
            <a:ext cx="8846406" cy="33716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362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r="14760"/>
          <a:stretch/>
        </p:blipFill>
        <p:spPr>
          <a:xfrm>
            <a:off x="2520269" y="930645"/>
            <a:ext cx="7942444" cy="1682370"/>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975532" y="144835"/>
            <a:ext cx="11031919"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1">
                      <a:satMod val="175000"/>
                      <a:alpha val="40000"/>
                    </a:schemeClr>
                  </a:glow>
                </a:effectLst>
                <a:latin typeface="Britannic Bold" panose="020B0903060703020204" pitchFamily="34" charset="0"/>
              </a:rPr>
              <a:t>Exportación </a:t>
            </a:r>
            <a:r>
              <a:rPr lang="es-MX" sz="3200" i="1" dirty="0">
                <a:effectLst>
                  <a:glow rad="101600">
                    <a:schemeClr val="accent1">
                      <a:satMod val="175000"/>
                      <a:alpha val="40000"/>
                    </a:schemeClr>
                  </a:glow>
                </a:effectLst>
                <a:latin typeface="Britannic Bold" panose="020B0903060703020204" pitchFamily="34" charset="0"/>
              </a:rPr>
              <a:t>de langostino Millones de USD y Toneladas </a:t>
            </a:r>
          </a:p>
        </p:txBody>
      </p:sp>
      <p:pic>
        <p:nvPicPr>
          <p:cNvPr id="6" name="Imagen 5"/>
          <p:cNvPicPr>
            <a:picLocks noChangeAspect="1"/>
          </p:cNvPicPr>
          <p:nvPr/>
        </p:nvPicPr>
        <p:blipFill rotWithShape="1">
          <a:blip r:embed="rId3"/>
          <a:srcRect r="19338"/>
          <a:stretch/>
        </p:blipFill>
        <p:spPr>
          <a:xfrm>
            <a:off x="3442957" y="2784772"/>
            <a:ext cx="6097067" cy="4073228"/>
          </a:xfrm>
          <a:prstGeom prst="rect">
            <a:avLst/>
          </a:prstGeom>
          <a:ln>
            <a:noFill/>
          </a:ln>
          <a:effectLst>
            <a:outerShdw blurRad="190500" algn="tl" rotWithShape="0">
              <a:srgbClr val="000000">
                <a:alpha val="70000"/>
              </a:srgbClr>
            </a:outerShdw>
          </a:effectLst>
        </p:spPr>
      </p:pic>
      <p:sp>
        <p:nvSpPr>
          <p:cNvPr id="2" name="CuadroTexto 1"/>
          <p:cNvSpPr txBox="1"/>
          <p:nvPr/>
        </p:nvSpPr>
        <p:spPr>
          <a:xfrm>
            <a:off x="5364588" y="5565878"/>
            <a:ext cx="4745326" cy="369332"/>
          </a:xfrm>
          <a:prstGeom prst="rect">
            <a:avLst/>
          </a:prstGeom>
          <a:noFill/>
        </p:spPr>
        <p:txBody>
          <a:bodyPr wrap="square" rtlCol="0">
            <a:spAutoFit/>
          </a:bodyPr>
          <a:lstStyle/>
          <a:p>
            <a:r>
              <a:rPr lang="es-ES" dirty="0" smtClean="0"/>
              <a:t>3,42        3,75       3,20      3,07         3,05 </a:t>
            </a:r>
            <a:endParaRPr lang="es-MX" dirty="0"/>
          </a:p>
        </p:txBody>
      </p:sp>
    </p:spTree>
    <p:extLst>
      <p:ext uri="{BB962C8B-B14F-4D97-AF65-F5344CB8AC3E}">
        <p14:creationId xmlns:p14="http://schemas.microsoft.com/office/powerpoint/2010/main" val="2897093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05178" y="476517"/>
            <a:ext cx="9372627"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a:effectLst>
                  <a:glow rad="101600">
                    <a:schemeClr val="accent1">
                      <a:satMod val="175000"/>
                      <a:alpha val="40000"/>
                    </a:schemeClr>
                  </a:glow>
                </a:effectLst>
                <a:latin typeface="Britannic Bold" panose="020B0903060703020204" pitchFamily="34" charset="0"/>
              </a:rPr>
              <a:t>Principales mercados consumidores de langostino</a:t>
            </a:r>
          </a:p>
        </p:txBody>
      </p:sp>
      <p:pic>
        <p:nvPicPr>
          <p:cNvPr id="6" name="Imagen 5"/>
          <p:cNvPicPr>
            <a:picLocks noChangeAspect="1"/>
          </p:cNvPicPr>
          <p:nvPr/>
        </p:nvPicPr>
        <p:blipFill rotWithShape="1">
          <a:blip r:embed="rId2"/>
          <a:srcRect l="13627" r="29490" b="10208"/>
          <a:stretch/>
        </p:blipFill>
        <p:spPr>
          <a:xfrm>
            <a:off x="206599" y="1428654"/>
            <a:ext cx="6053071" cy="4827445"/>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a:blip r:embed="rId3"/>
          <a:stretch>
            <a:fillRect/>
          </a:stretch>
        </p:blipFill>
        <p:spPr>
          <a:xfrm>
            <a:off x="6488388" y="2648676"/>
            <a:ext cx="5703612" cy="23873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7951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8122" r="29104" b="8289"/>
          <a:stretch/>
        </p:blipFill>
        <p:spPr>
          <a:xfrm>
            <a:off x="412124" y="1997917"/>
            <a:ext cx="5267459" cy="4132428"/>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805178" y="476517"/>
            <a:ext cx="9372627" cy="1077218"/>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a:effectLst>
                  <a:glow rad="101600">
                    <a:schemeClr val="accent1">
                      <a:satMod val="175000"/>
                      <a:alpha val="40000"/>
                    </a:schemeClr>
                  </a:glow>
                </a:effectLst>
                <a:latin typeface="Britannic Bold" panose="020B0903060703020204" pitchFamily="34" charset="0"/>
              </a:rPr>
              <a:t>Principales mercados consumidores de </a:t>
            </a:r>
            <a:r>
              <a:rPr lang="es-MX" sz="3200" i="1" dirty="0" smtClean="0">
                <a:effectLst>
                  <a:glow rad="101600">
                    <a:schemeClr val="accent1">
                      <a:satMod val="175000"/>
                      <a:alpha val="40000"/>
                    </a:schemeClr>
                  </a:glow>
                </a:effectLst>
                <a:latin typeface="Britannic Bold" panose="020B0903060703020204" pitchFamily="34" charset="0"/>
              </a:rPr>
              <a:t>langostino ecuatoriano </a:t>
            </a:r>
            <a:endParaRPr lang="es-MX" sz="3200" i="1" dirty="0">
              <a:effectLst>
                <a:glow rad="101600">
                  <a:schemeClr val="accent1">
                    <a:satMod val="175000"/>
                    <a:alpha val="40000"/>
                  </a:schemeClr>
                </a:glow>
              </a:effectLst>
              <a:latin typeface="Britannic Bold" panose="020B0903060703020204" pitchFamily="34" charset="0"/>
            </a:endParaRPr>
          </a:p>
        </p:txBody>
      </p:sp>
      <p:pic>
        <p:nvPicPr>
          <p:cNvPr id="5" name="Imagen 4"/>
          <p:cNvPicPr>
            <a:picLocks noChangeAspect="1"/>
          </p:cNvPicPr>
          <p:nvPr/>
        </p:nvPicPr>
        <p:blipFill>
          <a:blip r:embed="rId3"/>
          <a:stretch>
            <a:fillRect/>
          </a:stretch>
        </p:blipFill>
        <p:spPr>
          <a:xfrm>
            <a:off x="5885243" y="2809780"/>
            <a:ext cx="6104988" cy="2508701"/>
          </a:xfrm>
          <a:prstGeom prst="rect">
            <a:avLst/>
          </a:prstGeom>
        </p:spPr>
      </p:pic>
    </p:spTree>
    <p:extLst>
      <p:ext uri="{BB962C8B-B14F-4D97-AF65-F5344CB8AC3E}">
        <p14:creationId xmlns:p14="http://schemas.microsoft.com/office/powerpoint/2010/main" val="263741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b="14049"/>
          <a:stretch/>
        </p:blipFill>
        <p:spPr>
          <a:xfrm>
            <a:off x="1151569" y="1033601"/>
            <a:ext cx="10156082" cy="45788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971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415021945"/>
              </p:ext>
            </p:extLst>
          </p:nvPr>
        </p:nvGraphicFramePr>
        <p:xfrm>
          <a:off x="1697149" y="178756"/>
          <a:ext cx="9494592" cy="184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585473812"/>
              </p:ext>
            </p:extLst>
          </p:nvPr>
        </p:nvGraphicFramePr>
        <p:xfrm>
          <a:off x="167424" y="3013657"/>
          <a:ext cx="12024575" cy="34708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CuadroTexto 3"/>
          <p:cNvSpPr txBox="1"/>
          <p:nvPr/>
        </p:nvSpPr>
        <p:spPr>
          <a:xfrm>
            <a:off x="965916" y="2408349"/>
            <a:ext cx="3000777" cy="1077218"/>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Objetivos Específicos</a:t>
            </a:r>
            <a:endParaRPr lang="es-MX" sz="3200" i="1" dirty="0">
              <a:effectLst>
                <a:glow rad="101600">
                  <a:schemeClr val="accent1">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1451444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2">
            <a:extLst>
              <a:ext uri="{FF2B5EF4-FFF2-40B4-BE49-F238E27FC236}">
                <a16:creationId xmlns="" xmlns:a16="http://schemas.microsoft.com/office/drawing/2014/main" id="{39ECEF3F-ED93-4292-83FE-C663813D3B9C}"/>
              </a:ext>
            </a:extLst>
          </p:cNvPr>
          <p:cNvSpPr/>
          <p:nvPr/>
        </p:nvSpPr>
        <p:spPr>
          <a:xfrm>
            <a:off x="842315" y="988188"/>
            <a:ext cx="5248140" cy="5038188"/>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5"/>
          <p:cNvSpPr>
            <a:spLocks/>
          </p:cNvSpPr>
          <p:nvPr/>
        </p:nvSpPr>
        <p:spPr bwMode="auto">
          <a:xfrm>
            <a:off x="6677649" y="857090"/>
            <a:ext cx="2596826" cy="2051871"/>
          </a:xfrm>
          <a:custGeom>
            <a:avLst/>
            <a:gdLst>
              <a:gd name="T0" fmla="*/ 285 w 559"/>
              <a:gd name="T1" fmla="*/ 442 h 442"/>
              <a:gd name="T2" fmla="*/ 210 w 559"/>
              <a:gd name="T3" fmla="*/ 415 h 442"/>
              <a:gd name="T4" fmla="*/ 145 w 559"/>
              <a:gd name="T5" fmla="*/ 335 h 442"/>
              <a:gd name="T6" fmla="*/ 79 w 559"/>
              <a:gd name="T7" fmla="*/ 379 h 442"/>
              <a:gd name="T8" fmla="*/ 3 w 559"/>
              <a:gd name="T9" fmla="*/ 355 h 442"/>
              <a:gd name="T10" fmla="*/ 0 w 559"/>
              <a:gd name="T11" fmla="*/ 350 h 442"/>
              <a:gd name="T12" fmla="*/ 492 w 559"/>
              <a:gd name="T13" fmla="*/ 0 h 442"/>
              <a:gd name="T14" fmla="*/ 495 w 559"/>
              <a:gd name="T15" fmla="*/ 1 h 442"/>
              <a:gd name="T16" fmla="*/ 496 w 559"/>
              <a:gd name="T17" fmla="*/ 90 h 442"/>
              <a:gd name="T18" fmla="*/ 500 w 559"/>
              <a:gd name="T19" fmla="*/ 94 h 442"/>
              <a:gd name="T20" fmla="*/ 500 w 559"/>
              <a:gd name="T21" fmla="*/ 213 h 442"/>
              <a:gd name="T22" fmla="*/ 496 w 559"/>
              <a:gd name="T23" fmla="*/ 217 h 442"/>
              <a:gd name="T24" fmla="*/ 492 w 559"/>
              <a:gd name="T25" fmla="*/ 302 h 442"/>
              <a:gd name="T26" fmla="*/ 489 w 559"/>
              <a:gd name="T27" fmla="*/ 302 h 442"/>
              <a:gd name="T28" fmla="*/ 481 w 559"/>
              <a:gd name="T29" fmla="*/ 303 h 442"/>
              <a:gd name="T30" fmla="*/ 477 w 559"/>
              <a:gd name="T31" fmla="*/ 303 h 442"/>
              <a:gd name="T32" fmla="*/ 468 w 559"/>
              <a:gd name="T33" fmla="*/ 304 h 442"/>
              <a:gd name="T34" fmla="*/ 461 w 559"/>
              <a:gd name="T35" fmla="*/ 305 h 442"/>
              <a:gd name="T36" fmla="*/ 455 w 559"/>
              <a:gd name="T37" fmla="*/ 306 h 442"/>
              <a:gd name="T38" fmla="*/ 446 w 559"/>
              <a:gd name="T39" fmla="*/ 308 h 442"/>
              <a:gd name="T40" fmla="*/ 442 w 559"/>
              <a:gd name="T41" fmla="*/ 309 h 442"/>
              <a:gd name="T42" fmla="*/ 434 w 559"/>
              <a:gd name="T43" fmla="*/ 312 h 442"/>
              <a:gd name="T44" fmla="*/ 425 w 559"/>
              <a:gd name="T45" fmla="*/ 315 h 442"/>
              <a:gd name="T46" fmla="*/ 417 w 559"/>
              <a:gd name="T47" fmla="*/ 318 h 442"/>
              <a:gd name="T48" fmla="*/ 409 w 559"/>
              <a:gd name="T49" fmla="*/ 321 h 442"/>
              <a:gd name="T50" fmla="*/ 401 w 559"/>
              <a:gd name="T51" fmla="*/ 325 h 442"/>
              <a:gd name="T52" fmla="*/ 393 w 559"/>
              <a:gd name="T53" fmla="*/ 328 h 442"/>
              <a:gd name="T54" fmla="*/ 385 w 559"/>
              <a:gd name="T55" fmla="*/ 333 h 442"/>
              <a:gd name="T56" fmla="*/ 378 w 559"/>
              <a:gd name="T57" fmla="*/ 337 h 442"/>
              <a:gd name="T58" fmla="*/ 371 w 559"/>
              <a:gd name="T59" fmla="*/ 342 h 442"/>
              <a:gd name="T60" fmla="*/ 364 w 559"/>
              <a:gd name="T61" fmla="*/ 347 h 442"/>
              <a:gd name="T62" fmla="*/ 357 w 559"/>
              <a:gd name="T63" fmla="*/ 352 h 442"/>
              <a:gd name="T64" fmla="*/ 350 w 559"/>
              <a:gd name="T65" fmla="*/ 358 h 442"/>
              <a:gd name="T66" fmla="*/ 344 w 559"/>
              <a:gd name="T67" fmla="*/ 363 h 442"/>
              <a:gd name="T68" fmla="*/ 338 w 559"/>
              <a:gd name="T69" fmla="*/ 369 h 442"/>
              <a:gd name="T70" fmla="*/ 289 w 559"/>
              <a:gd name="T71"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9" h="442">
                <a:moveTo>
                  <a:pt x="286" y="442"/>
                </a:moveTo>
                <a:cubicBezTo>
                  <a:pt x="285" y="442"/>
                  <a:pt x="285" y="442"/>
                  <a:pt x="285" y="442"/>
                </a:cubicBezTo>
                <a:cubicBezTo>
                  <a:pt x="213" y="420"/>
                  <a:pt x="213" y="420"/>
                  <a:pt x="213" y="420"/>
                </a:cubicBezTo>
                <a:cubicBezTo>
                  <a:pt x="211" y="419"/>
                  <a:pt x="210" y="417"/>
                  <a:pt x="210" y="415"/>
                </a:cubicBezTo>
                <a:cubicBezTo>
                  <a:pt x="211" y="411"/>
                  <a:pt x="212" y="406"/>
                  <a:pt x="212" y="402"/>
                </a:cubicBezTo>
                <a:cubicBezTo>
                  <a:pt x="212" y="365"/>
                  <a:pt x="182" y="335"/>
                  <a:pt x="145" y="335"/>
                </a:cubicBezTo>
                <a:cubicBezTo>
                  <a:pt x="118" y="335"/>
                  <a:pt x="93" y="351"/>
                  <a:pt x="83" y="376"/>
                </a:cubicBezTo>
                <a:cubicBezTo>
                  <a:pt x="82" y="378"/>
                  <a:pt x="81" y="379"/>
                  <a:pt x="79" y="379"/>
                </a:cubicBezTo>
                <a:cubicBezTo>
                  <a:pt x="79" y="379"/>
                  <a:pt x="78" y="379"/>
                  <a:pt x="78" y="378"/>
                </a:cubicBezTo>
                <a:cubicBezTo>
                  <a:pt x="3" y="355"/>
                  <a:pt x="3" y="355"/>
                  <a:pt x="3" y="355"/>
                </a:cubicBezTo>
                <a:cubicBezTo>
                  <a:pt x="2" y="355"/>
                  <a:pt x="1" y="354"/>
                  <a:pt x="0" y="353"/>
                </a:cubicBezTo>
                <a:cubicBezTo>
                  <a:pt x="0" y="352"/>
                  <a:pt x="0" y="351"/>
                  <a:pt x="0" y="350"/>
                </a:cubicBezTo>
                <a:cubicBezTo>
                  <a:pt x="37" y="249"/>
                  <a:pt x="103" y="162"/>
                  <a:pt x="191" y="99"/>
                </a:cubicBezTo>
                <a:cubicBezTo>
                  <a:pt x="280" y="36"/>
                  <a:pt x="384" y="2"/>
                  <a:pt x="492" y="0"/>
                </a:cubicBezTo>
                <a:cubicBezTo>
                  <a:pt x="492" y="0"/>
                  <a:pt x="492" y="0"/>
                  <a:pt x="492" y="0"/>
                </a:cubicBezTo>
                <a:cubicBezTo>
                  <a:pt x="493" y="0"/>
                  <a:pt x="494" y="0"/>
                  <a:pt x="495" y="1"/>
                </a:cubicBezTo>
                <a:cubicBezTo>
                  <a:pt x="495" y="2"/>
                  <a:pt x="496" y="3"/>
                  <a:pt x="496" y="4"/>
                </a:cubicBezTo>
                <a:cubicBezTo>
                  <a:pt x="496" y="90"/>
                  <a:pt x="496" y="90"/>
                  <a:pt x="496" y="90"/>
                </a:cubicBezTo>
                <a:cubicBezTo>
                  <a:pt x="496" y="93"/>
                  <a:pt x="498" y="94"/>
                  <a:pt x="500" y="94"/>
                </a:cubicBezTo>
                <a:cubicBezTo>
                  <a:pt x="500" y="94"/>
                  <a:pt x="500" y="94"/>
                  <a:pt x="500" y="94"/>
                </a:cubicBezTo>
                <a:cubicBezTo>
                  <a:pt x="533" y="95"/>
                  <a:pt x="559" y="121"/>
                  <a:pt x="559" y="154"/>
                </a:cubicBezTo>
                <a:cubicBezTo>
                  <a:pt x="559" y="186"/>
                  <a:pt x="533" y="213"/>
                  <a:pt x="500" y="213"/>
                </a:cubicBezTo>
                <a:cubicBezTo>
                  <a:pt x="500" y="213"/>
                  <a:pt x="500" y="213"/>
                  <a:pt x="500" y="213"/>
                </a:cubicBezTo>
                <a:cubicBezTo>
                  <a:pt x="498" y="213"/>
                  <a:pt x="496" y="214"/>
                  <a:pt x="496" y="217"/>
                </a:cubicBezTo>
                <a:cubicBezTo>
                  <a:pt x="496" y="298"/>
                  <a:pt x="496" y="298"/>
                  <a:pt x="496" y="298"/>
                </a:cubicBezTo>
                <a:cubicBezTo>
                  <a:pt x="496" y="300"/>
                  <a:pt x="494" y="302"/>
                  <a:pt x="492" y="302"/>
                </a:cubicBezTo>
                <a:cubicBezTo>
                  <a:pt x="491" y="302"/>
                  <a:pt x="491" y="302"/>
                  <a:pt x="491" y="302"/>
                </a:cubicBezTo>
                <a:cubicBezTo>
                  <a:pt x="490" y="302"/>
                  <a:pt x="489" y="302"/>
                  <a:pt x="489" y="302"/>
                </a:cubicBezTo>
                <a:cubicBezTo>
                  <a:pt x="487" y="302"/>
                  <a:pt x="487" y="302"/>
                  <a:pt x="487" y="302"/>
                </a:cubicBezTo>
                <a:cubicBezTo>
                  <a:pt x="485" y="303"/>
                  <a:pt x="483" y="303"/>
                  <a:pt x="481" y="303"/>
                </a:cubicBezTo>
                <a:cubicBezTo>
                  <a:pt x="481" y="303"/>
                  <a:pt x="480" y="303"/>
                  <a:pt x="479" y="303"/>
                </a:cubicBezTo>
                <a:cubicBezTo>
                  <a:pt x="477" y="303"/>
                  <a:pt x="477" y="303"/>
                  <a:pt x="477" y="303"/>
                </a:cubicBezTo>
                <a:cubicBezTo>
                  <a:pt x="476" y="303"/>
                  <a:pt x="474" y="303"/>
                  <a:pt x="472" y="304"/>
                </a:cubicBezTo>
                <a:cubicBezTo>
                  <a:pt x="472" y="304"/>
                  <a:pt x="468" y="304"/>
                  <a:pt x="468" y="304"/>
                </a:cubicBezTo>
                <a:cubicBezTo>
                  <a:pt x="466" y="305"/>
                  <a:pt x="465" y="305"/>
                  <a:pt x="464" y="305"/>
                </a:cubicBezTo>
                <a:cubicBezTo>
                  <a:pt x="463" y="305"/>
                  <a:pt x="462" y="305"/>
                  <a:pt x="461" y="305"/>
                </a:cubicBezTo>
                <a:cubicBezTo>
                  <a:pt x="459" y="306"/>
                  <a:pt x="459" y="306"/>
                  <a:pt x="459" y="306"/>
                </a:cubicBezTo>
                <a:cubicBezTo>
                  <a:pt x="457" y="306"/>
                  <a:pt x="456" y="306"/>
                  <a:pt x="455" y="306"/>
                </a:cubicBezTo>
                <a:cubicBezTo>
                  <a:pt x="454" y="307"/>
                  <a:pt x="450" y="308"/>
                  <a:pt x="450" y="308"/>
                </a:cubicBezTo>
                <a:cubicBezTo>
                  <a:pt x="448" y="308"/>
                  <a:pt x="447" y="308"/>
                  <a:pt x="446" y="308"/>
                </a:cubicBezTo>
                <a:cubicBezTo>
                  <a:pt x="445" y="309"/>
                  <a:pt x="444" y="309"/>
                  <a:pt x="443" y="309"/>
                </a:cubicBezTo>
                <a:cubicBezTo>
                  <a:pt x="442" y="309"/>
                  <a:pt x="442" y="309"/>
                  <a:pt x="442" y="309"/>
                </a:cubicBezTo>
                <a:cubicBezTo>
                  <a:pt x="440" y="310"/>
                  <a:pt x="439" y="310"/>
                  <a:pt x="438" y="311"/>
                </a:cubicBezTo>
                <a:cubicBezTo>
                  <a:pt x="436" y="311"/>
                  <a:pt x="435" y="311"/>
                  <a:pt x="434" y="312"/>
                </a:cubicBezTo>
                <a:cubicBezTo>
                  <a:pt x="432" y="312"/>
                  <a:pt x="431" y="313"/>
                  <a:pt x="429" y="313"/>
                </a:cubicBezTo>
                <a:cubicBezTo>
                  <a:pt x="428" y="314"/>
                  <a:pt x="426" y="314"/>
                  <a:pt x="425" y="315"/>
                </a:cubicBezTo>
                <a:cubicBezTo>
                  <a:pt x="424" y="315"/>
                  <a:pt x="422" y="316"/>
                  <a:pt x="421" y="316"/>
                </a:cubicBezTo>
                <a:cubicBezTo>
                  <a:pt x="420" y="317"/>
                  <a:pt x="418" y="317"/>
                  <a:pt x="417" y="318"/>
                </a:cubicBezTo>
                <a:cubicBezTo>
                  <a:pt x="415" y="318"/>
                  <a:pt x="414" y="319"/>
                  <a:pt x="413" y="319"/>
                </a:cubicBezTo>
                <a:cubicBezTo>
                  <a:pt x="412" y="320"/>
                  <a:pt x="410" y="320"/>
                  <a:pt x="409" y="321"/>
                </a:cubicBezTo>
                <a:cubicBezTo>
                  <a:pt x="407" y="322"/>
                  <a:pt x="406" y="322"/>
                  <a:pt x="405" y="323"/>
                </a:cubicBezTo>
                <a:cubicBezTo>
                  <a:pt x="404" y="323"/>
                  <a:pt x="402" y="324"/>
                  <a:pt x="401" y="325"/>
                </a:cubicBezTo>
                <a:cubicBezTo>
                  <a:pt x="400" y="325"/>
                  <a:pt x="398" y="326"/>
                  <a:pt x="397" y="326"/>
                </a:cubicBezTo>
                <a:cubicBezTo>
                  <a:pt x="396" y="327"/>
                  <a:pt x="394" y="328"/>
                  <a:pt x="393" y="328"/>
                </a:cubicBezTo>
                <a:cubicBezTo>
                  <a:pt x="392" y="329"/>
                  <a:pt x="391" y="330"/>
                  <a:pt x="390" y="330"/>
                </a:cubicBezTo>
                <a:cubicBezTo>
                  <a:pt x="388" y="331"/>
                  <a:pt x="387" y="332"/>
                  <a:pt x="385" y="333"/>
                </a:cubicBezTo>
                <a:cubicBezTo>
                  <a:pt x="383" y="334"/>
                  <a:pt x="383" y="334"/>
                  <a:pt x="383" y="334"/>
                </a:cubicBezTo>
                <a:cubicBezTo>
                  <a:pt x="381" y="335"/>
                  <a:pt x="379" y="336"/>
                  <a:pt x="378" y="337"/>
                </a:cubicBezTo>
                <a:cubicBezTo>
                  <a:pt x="375" y="339"/>
                  <a:pt x="375" y="339"/>
                  <a:pt x="375" y="339"/>
                </a:cubicBezTo>
                <a:cubicBezTo>
                  <a:pt x="374" y="340"/>
                  <a:pt x="372" y="341"/>
                  <a:pt x="371" y="342"/>
                </a:cubicBezTo>
                <a:cubicBezTo>
                  <a:pt x="368" y="344"/>
                  <a:pt x="368" y="344"/>
                  <a:pt x="368" y="344"/>
                </a:cubicBezTo>
                <a:cubicBezTo>
                  <a:pt x="367" y="345"/>
                  <a:pt x="365" y="346"/>
                  <a:pt x="364" y="347"/>
                </a:cubicBezTo>
                <a:cubicBezTo>
                  <a:pt x="363" y="347"/>
                  <a:pt x="362" y="348"/>
                  <a:pt x="361" y="349"/>
                </a:cubicBezTo>
                <a:cubicBezTo>
                  <a:pt x="360" y="350"/>
                  <a:pt x="358" y="351"/>
                  <a:pt x="357" y="352"/>
                </a:cubicBezTo>
                <a:cubicBezTo>
                  <a:pt x="355" y="354"/>
                  <a:pt x="355" y="354"/>
                  <a:pt x="355" y="354"/>
                </a:cubicBezTo>
                <a:cubicBezTo>
                  <a:pt x="353" y="355"/>
                  <a:pt x="352" y="356"/>
                  <a:pt x="350" y="358"/>
                </a:cubicBezTo>
                <a:cubicBezTo>
                  <a:pt x="349" y="359"/>
                  <a:pt x="349" y="359"/>
                  <a:pt x="349" y="359"/>
                </a:cubicBezTo>
                <a:cubicBezTo>
                  <a:pt x="347" y="360"/>
                  <a:pt x="345" y="362"/>
                  <a:pt x="344" y="363"/>
                </a:cubicBezTo>
                <a:cubicBezTo>
                  <a:pt x="343" y="364"/>
                  <a:pt x="343" y="364"/>
                  <a:pt x="343" y="364"/>
                </a:cubicBezTo>
                <a:cubicBezTo>
                  <a:pt x="341" y="366"/>
                  <a:pt x="339" y="368"/>
                  <a:pt x="338" y="369"/>
                </a:cubicBezTo>
                <a:cubicBezTo>
                  <a:pt x="337" y="370"/>
                  <a:pt x="337" y="370"/>
                  <a:pt x="337" y="370"/>
                </a:cubicBezTo>
                <a:cubicBezTo>
                  <a:pt x="317" y="390"/>
                  <a:pt x="301" y="414"/>
                  <a:pt x="289" y="440"/>
                </a:cubicBezTo>
                <a:cubicBezTo>
                  <a:pt x="289" y="441"/>
                  <a:pt x="287" y="442"/>
                  <a:pt x="286" y="442"/>
                </a:cubicBezTo>
                <a:close/>
              </a:path>
            </a:pathLst>
          </a:custGeom>
          <a:solidFill>
            <a:schemeClr val="accent6">
              <a:lumMod val="50000"/>
            </a:schemeClr>
          </a:solidFill>
          <a:ln>
            <a:noFill/>
          </a:ln>
          <a:extLst/>
        </p:spPr>
        <p:txBody>
          <a:bodyPr vert="horz" wrap="square" lIns="91440" tIns="45720" rIns="91440" bIns="45720" numCol="1" anchor="t" anchorCtr="0" compatLnSpc="1">
            <a:prstTxWarp prst="textNoShape">
              <a:avLst/>
            </a:prstTxWarp>
          </a:bodyPr>
          <a:lstStyle/>
          <a:p>
            <a:endParaRPr lang="es-ES" dirty="0"/>
          </a:p>
        </p:txBody>
      </p:sp>
      <p:sp>
        <p:nvSpPr>
          <p:cNvPr id="5" name="Freeform 6"/>
          <p:cNvSpPr>
            <a:spLocks/>
          </p:cNvSpPr>
          <p:nvPr/>
        </p:nvSpPr>
        <p:spPr bwMode="auto">
          <a:xfrm>
            <a:off x="9018583" y="857090"/>
            <a:ext cx="2309343" cy="2148225"/>
          </a:xfrm>
          <a:custGeom>
            <a:avLst/>
            <a:gdLst>
              <a:gd name="T0" fmla="*/ 353 w 497"/>
              <a:gd name="T1" fmla="*/ 463 h 463"/>
              <a:gd name="T2" fmla="*/ 296 w 497"/>
              <a:gd name="T3" fmla="*/ 420 h 463"/>
              <a:gd name="T4" fmla="*/ 295 w 497"/>
              <a:gd name="T5" fmla="*/ 418 h 463"/>
              <a:gd name="T6" fmla="*/ 293 w 497"/>
              <a:gd name="T7" fmla="*/ 417 h 463"/>
              <a:gd name="T8" fmla="*/ 291 w 497"/>
              <a:gd name="T9" fmla="*/ 417 h 463"/>
              <a:gd name="T10" fmla="*/ 211 w 497"/>
              <a:gd name="T11" fmla="*/ 442 h 463"/>
              <a:gd name="T12" fmla="*/ 210 w 497"/>
              <a:gd name="T13" fmla="*/ 442 h 463"/>
              <a:gd name="T14" fmla="*/ 207 w 497"/>
              <a:gd name="T15" fmla="*/ 440 h 463"/>
              <a:gd name="T16" fmla="*/ 5 w 497"/>
              <a:gd name="T17" fmla="*/ 302 h 463"/>
              <a:gd name="T18" fmla="*/ 4 w 497"/>
              <a:gd name="T19" fmla="*/ 302 h 463"/>
              <a:gd name="T20" fmla="*/ 0 w 497"/>
              <a:gd name="T21" fmla="*/ 298 h 463"/>
              <a:gd name="T22" fmla="*/ 0 w 497"/>
              <a:gd name="T23" fmla="*/ 224 h 463"/>
              <a:gd name="T24" fmla="*/ 3 w 497"/>
              <a:gd name="T25" fmla="*/ 220 h 463"/>
              <a:gd name="T26" fmla="*/ 63 w 497"/>
              <a:gd name="T27" fmla="*/ 154 h 463"/>
              <a:gd name="T28" fmla="*/ 3 w 497"/>
              <a:gd name="T29" fmla="*/ 87 h 463"/>
              <a:gd name="T30" fmla="*/ 0 w 497"/>
              <a:gd name="T31" fmla="*/ 83 h 463"/>
              <a:gd name="T32" fmla="*/ 0 w 497"/>
              <a:gd name="T33" fmla="*/ 4 h 463"/>
              <a:gd name="T34" fmla="*/ 4 w 497"/>
              <a:gd name="T35" fmla="*/ 0 h 463"/>
              <a:gd name="T36" fmla="*/ 4 w 497"/>
              <a:gd name="T37" fmla="*/ 0 h 463"/>
              <a:gd name="T38" fmla="*/ 5 w 497"/>
              <a:gd name="T39" fmla="*/ 0 h 463"/>
              <a:gd name="T40" fmla="*/ 496 w 497"/>
              <a:gd name="T41" fmla="*/ 350 h 463"/>
              <a:gd name="T42" fmla="*/ 496 w 497"/>
              <a:gd name="T43" fmla="*/ 354 h 463"/>
              <a:gd name="T44" fmla="*/ 494 w 497"/>
              <a:gd name="T45" fmla="*/ 356 h 463"/>
              <a:gd name="T46" fmla="*/ 412 w 497"/>
              <a:gd name="T47" fmla="*/ 381 h 463"/>
              <a:gd name="T48" fmla="*/ 410 w 497"/>
              <a:gd name="T49" fmla="*/ 383 h 463"/>
              <a:gd name="T50" fmla="*/ 409 w 497"/>
              <a:gd name="T51" fmla="*/ 386 h 463"/>
              <a:gd name="T52" fmla="*/ 412 w 497"/>
              <a:gd name="T53" fmla="*/ 404 h 463"/>
              <a:gd name="T54" fmla="*/ 353 w 497"/>
              <a:gd name="T55"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463">
                <a:moveTo>
                  <a:pt x="353" y="463"/>
                </a:moveTo>
                <a:cubicBezTo>
                  <a:pt x="327" y="463"/>
                  <a:pt x="304" y="446"/>
                  <a:pt x="296" y="420"/>
                </a:cubicBezTo>
                <a:cubicBezTo>
                  <a:pt x="296" y="419"/>
                  <a:pt x="295" y="418"/>
                  <a:pt x="295" y="418"/>
                </a:cubicBezTo>
                <a:cubicBezTo>
                  <a:pt x="294" y="417"/>
                  <a:pt x="293" y="417"/>
                  <a:pt x="293" y="417"/>
                </a:cubicBezTo>
                <a:cubicBezTo>
                  <a:pt x="292" y="417"/>
                  <a:pt x="292" y="417"/>
                  <a:pt x="291" y="417"/>
                </a:cubicBezTo>
                <a:cubicBezTo>
                  <a:pt x="211" y="442"/>
                  <a:pt x="211" y="442"/>
                  <a:pt x="211" y="442"/>
                </a:cubicBezTo>
                <a:cubicBezTo>
                  <a:pt x="211" y="442"/>
                  <a:pt x="211" y="442"/>
                  <a:pt x="210" y="442"/>
                </a:cubicBezTo>
                <a:cubicBezTo>
                  <a:pt x="209" y="442"/>
                  <a:pt x="207" y="441"/>
                  <a:pt x="207" y="440"/>
                </a:cubicBezTo>
                <a:cubicBezTo>
                  <a:pt x="171" y="360"/>
                  <a:pt x="92" y="306"/>
                  <a:pt x="5" y="302"/>
                </a:cubicBezTo>
                <a:cubicBezTo>
                  <a:pt x="4" y="302"/>
                  <a:pt x="4" y="302"/>
                  <a:pt x="4" y="302"/>
                </a:cubicBezTo>
                <a:cubicBezTo>
                  <a:pt x="1" y="302"/>
                  <a:pt x="0" y="300"/>
                  <a:pt x="0" y="298"/>
                </a:cubicBezTo>
                <a:cubicBezTo>
                  <a:pt x="0" y="224"/>
                  <a:pt x="0" y="224"/>
                  <a:pt x="0" y="224"/>
                </a:cubicBezTo>
                <a:cubicBezTo>
                  <a:pt x="0" y="222"/>
                  <a:pt x="1" y="221"/>
                  <a:pt x="3" y="220"/>
                </a:cubicBezTo>
                <a:cubicBezTo>
                  <a:pt x="37" y="217"/>
                  <a:pt x="63" y="188"/>
                  <a:pt x="63" y="154"/>
                </a:cubicBezTo>
                <a:cubicBezTo>
                  <a:pt x="63" y="119"/>
                  <a:pt x="37" y="91"/>
                  <a:pt x="3" y="87"/>
                </a:cubicBezTo>
                <a:cubicBezTo>
                  <a:pt x="1" y="87"/>
                  <a:pt x="0" y="85"/>
                  <a:pt x="0" y="83"/>
                </a:cubicBezTo>
                <a:cubicBezTo>
                  <a:pt x="0" y="4"/>
                  <a:pt x="0" y="4"/>
                  <a:pt x="0" y="4"/>
                </a:cubicBezTo>
                <a:cubicBezTo>
                  <a:pt x="0" y="2"/>
                  <a:pt x="2" y="0"/>
                  <a:pt x="4" y="0"/>
                </a:cubicBezTo>
                <a:cubicBezTo>
                  <a:pt x="4" y="0"/>
                  <a:pt x="4" y="0"/>
                  <a:pt x="4" y="0"/>
                </a:cubicBezTo>
                <a:cubicBezTo>
                  <a:pt x="5" y="0"/>
                  <a:pt x="5" y="0"/>
                  <a:pt x="5" y="0"/>
                </a:cubicBezTo>
                <a:cubicBezTo>
                  <a:pt x="224" y="4"/>
                  <a:pt x="421" y="145"/>
                  <a:pt x="496" y="350"/>
                </a:cubicBezTo>
                <a:cubicBezTo>
                  <a:pt x="497" y="351"/>
                  <a:pt x="496" y="353"/>
                  <a:pt x="496" y="354"/>
                </a:cubicBezTo>
                <a:cubicBezTo>
                  <a:pt x="495" y="355"/>
                  <a:pt x="495" y="355"/>
                  <a:pt x="494" y="356"/>
                </a:cubicBezTo>
                <a:cubicBezTo>
                  <a:pt x="412" y="381"/>
                  <a:pt x="412" y="381"/>
                  <a:pt x="412" y="381"/>
                </a:cubicBezTo>
                <a:cubicBezTo>
                  <a:pt x="411" y="381"/>
                  <a:pt x="410" y="382"/>
                  <a:pt x="410" y="383"/>
                </a:cubicBezTo>
                <a:cubicBezTo>
                  <a:pt x="409" y="383"/>
                  <a:pt x="409" y="385"/>
                  <a:pt x="409" y="386"/>
                </a:cubicBezTo>
                <a:cubicBezTo>
                  <a:pt x="411" y="392"/>
                  <a:pt x="412" y="398"/>
                  <a:pt x="412" y="404"/>
                </a:cubicBezTo>
                <a:cubicBezTo>
                  <a:pt x="412" y="437"/>
                  <a:pt x="386" y="463"/>
                  <a:pt x="353" y="463"/>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es-ES" dirty="0"/>
          </a:p>
        </p:txBody>
      </p:sp>
      <p:sp>
        <p:nvSpPr>
          <p:cNvPr id="6" name="Freeform 7"/>
          <p:cNvSpPr>
            <a:spLocks/>
          </p:cNvSpPr>
          <p:nvPr/>
        </p:nvSpPr>
        <p:spPr bwMode="auto">
          <a:xfrm>
            <a:off x="9655153" y="2542499"/>
            <a:ext cx="1816514" cy="2756363"/>
          </a:xfrm>
          <a:custGeom>
            <a:avLst/>
            <a:gdLst>
              <a:gd name="T0" fmla="*/ 177 w 391"/>
              <a:gd name="T1" fmla="*/ 594 h 594"/>
              <a:gd name="T2" fmla="*/ 177 w 391"/>
              <a:gd name="T3" fmla="*/ 594 h 594"/>
              <a:gd name="T4" fmla="*/ 174 w 391"/>
              <a:gd name="T5" fmla="*/ 593 h 594"/>
              <a:gd name="T6" fmla="*/ 122 w 391"/>
              <a:gd name="T7" fmla="*/ 521 h 594"/>
              <a:gd name="T8" fmla="*/ 119 w 391"/>
              <a:gd name="T9" fmla="*/ 519 h 594"/>
              <a:gd name="T10" fmla="*/ 119 w 391"/>
              <a:gd name="T11" fmla="*/ 519 h 594"/>
              <a:gd name="T12" fmla="*/ 116 w 391"/>
              <a:gd name="T13" fmla="*/ 520 h 594"/>
              <a:gd name="T14" fmla="*/ 82 w 391"/>
              <a:gd name="T15" fmla="*/ 531 h 594"/>
              <a:gd name="T16" fmla="*/ 23 w 391"/>
              <a:gd name="T17" fmla="*/ 472 h 594"/>
              <a:gd name="T18" fmla="*/ 47 w 391"/>
              <a:gd name="T19" fmla="*/ 424 h 594"/>
              <a:gd name="T20" fmla="*/ 49 w 391"/>
              <a:gd name="T21" fmla="*/ 422 h 594"/>
              <a:gd name="T22" fmla="*/ 48 w 391"/>
              <a:gd name="T23" fmla="*/ 419 h 594"/>
              <a:gd name="T24" fmla="*/ 1 w 391"/>
              <a:gd name="T25" fmla="*/ 354 h 594"/>
              <a:gd name="T26" fmla="*/ 2 w 391"/>
              <a:gd name="T27" fmla="*/ 349 h 594"/>
              <a:gd name="T28" fmla="*/ 12 w 391"/>
              <a:gd name="T29" fmla="*/ 340 h 594"/>
              <a:gd name="T30" fmla="*/ 12 w 391"/>
              <a:gd name="T31" fmla="*/ 340 h 594"/>
              <a:gd name="T32" fmla="*/ 15 w 391"/>
              <a:gd name="T33" fmla="*/ 338 h 594"/>
              <a:gd name="T34" fmla="*/ 21 w 391"/>
              <a:gd name="T35" fmla="*/ 332 h 594"/>
              <a:gd name="T36" fmla="*/ 22 w 391"/>
              <a:gd name="T37" fmla="*/ 331 h 594"/>
              <a:gd name="T38" fmla="*/ 24 w 391"/>
              <a:gd name="T39" fmla="*/ 329 h 594"/>
              <a:gd name="T40" fmla="*/ 29 w 391"/>
              <a:gd name="T41" fmla="*/ 323 h 594"/>
              <a:gd name="T42" fmla="*/ 30 w 391"/>
              <a:gd name="T43" fmla="*/ 322 h 594"/>
              <a:gd name="T44" fmla="*/ 30 w 391"/>
              <a:gd name="T45" fmla="*/ 322 h 594"/>
              <a:gd name="T46" fmla="*/ 31 w 391"/>
              <a:gd name="T47" fmla="*/ 321 h 594"/>
              <a:gd name="T48" fmla="*/ 32 w 391"/>
              <a:gd name="T49" fmla="*/ 321 h 594"/>
              <a:gd name="T50" fmla="*/ 89 w 391"/>
              <a:gd name="T51" fmla="*/ 169 h 594"/>
              <a:gd name="T52" fmla="*/ 88 w 391"/>
              <a:gd name="T53" fmla="*/ 147 h 594"/>
              <a:gd name="T54" fmla="*/ 85 w 391"/>
              <a:gd name="T55" fmla="*/ 125 h 594"/>
              <a:gd name="T56" fmla="*/ 79 w 391"/>
              <a:gd name="T57" fmla="*/ 104 h 594"/>
              <a:gd name="T58" fmla="*/ 75 w 391"/>
              <a:gd name="T59" fmla="*/ 91 h 594"/>
              <a:gd name="T60" fmla="*/ 76 w 391"/>
              <a:gd name="T61" fmla="*/ 88 h 594"/>
              <a:gd name="T62" fmla="*/ 78 w 391"/>
              <a:gd name="T63" fmla="*/ 86 h 594"/>
              <a:gd name="T64" fmla="*/ 149 w 391"/>
              <a:gd name="T65" fmla="*/ 64 h 594"/>
              <a:gd name="T66" fmla="*/ 151 w 391"/>
              <a:gd name="T67" fmla="*/ 64 h 594"/>
              <a:gd name="T68" fmla="*/ 154 w 391"/>
              <a:gd name="T69" fmla="*/ 67 h 594"/>
              <a:gd name="T70" fmla="*/ 216 w 391"/>
              <a:gd name="T71" fmla="*/ 108 h 594"/>
              <a:gd name="T72" fmla="*/ 283 w 391"/>
              <a:gd name="T73" fmla="*/ 41 h 594"/>
              <a:gd name="T74" fmla="*/ 282 w 391"/>
              <a:gd name="T75" fmla="*/ 28 h 594"/>
              <a:gd name="T76" fmla="*/ 285 w 391"/>
              <a:gd name="T77" fmla="*/ 23 h 594"/>
              <a:gd name="T78" fmla="*/ 359 w 391"/>
              <a:gd name="T79" fmla="*/ 0 h 594"/>
              <a:gd name="T80" fmla="*/ 361 w 391"/>
              <a:gd name="T81" fmla="*/ 0 h 594"/>
              <a:gd name="T82" fmla="*/ 364 w 391"/>
              <a:gd name="T83" fmla="*/ 3 h 594"/>
              <a:gd name="T84" fmla="*/ 366 w 391"/>
              <a:gd name="T85" fmla="*/ 7 h 594"/>
              <a:gd name="T86" fmla="*/ 391 w 391"/>
              <a:gd name="T87" fmla="*/ 169 h 594"/>
              <a:gd name="T88" fmla="*/ 190 w 391"/>
              <a:gd name="T89" fmla="*/ 585 h 594"/>
              <a:gd name="T90" fmla="*/ 186 w 391"/>
              <a:gd name="T91" fmla="*/ 588 h 594"/>
              <a:gd name="T92" fmla="*/ 180 w 391"/>
              <a:gd name="T93" fmla="*/ 594 h 594"/>
              <a:gd name="T94" fmla="*/ 177 w 391"/>
              <a:gd name="T95"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1" h="594">
                <a:moveTo>
                  <a:pt x="177" y="594"/>
                </a:moveTo>
                <a:cubicBezTo>
                  <a:pt x="177" y="594"/>
                  <a:pt x="177" y="594"/>
                  <a:pt x="177" y="594"/>
                </a:cubicBezTo>
                <a:cubicBezTo>
                  <a:pt x="175" y="594"/>
                  <a:pt x="175" y="594"/>
                  <a:pt x="174" y="593"/>
                </a:cubicBezTo>
                <a:cubicBezTo>
                  <a:pt x="122" y="521"/>
                  <a:pt x="122" y="521"/>
                  <a:pt x="122" y="521"/>
                </a:cubicBezTo>
                <a:cubicBezTo>
                  <a:pt x="121" y="520"/>
                  <a:pt x="120" y="519"/>
                  <a:pt x="119" y="519"/>
                </a:cubicBezTo>
                <a:cubicBezTo>
                  <a:pt x="119" y="519"/>
                  <a:pt x="119" y="519"/>
                  <a:pt x="119" y="519"/>
                </a:cubicBezTo>
                <a:cubicBezTo>
                  <a:pt x="118" y="519"/>
                  <a:pt x="117" y="520"/>
                  <a:pt x="116" y="520"/>
                </a:cubicBezTo>
                <a:cubicBezTo>
                  <a:pt x="106" y="527"/>
                  <a:pt x="94" y="531"/>
                  <a:pt x="82" y="531"/>
                </a:cubicBezTo>
                <a:cubicBezTo>
                  <a:pt x="49" y="531"/>
                  <a:pt x="23" y="505"/>
                  <a:pt x="23" y="472"/>
                </a:cubicBezTo>
                <a:cubicBezTo>
                  <a:pt x="23" y="453"/>
                  <a:pt x="32" y="435"/>
                  <a:pt x="47" y="424"/>
                </a:cubicBezTo>
                <a:cubicBezTo>
                  <a:pt x="48" y="424"/>
                  <a:pt x="49" y="423"/>
                  <a:pt x="49" y="422"/>
                </a:cubicBezTo>
                <a:cubicBezTo>
                  <a:pt x="49" y="421"/>
                  <a:pt x="49" y="420"/>
                  <a:pt x="48" y="419"/>
                </a:cubicBezTo>
                <a:cubicBezTo>
                  <a:pt x="1" y="354"/>
                  <a:pt x="1" y="354"/>
                  <a:pt x="1" y="354"/>
                </a:cubicBezTo>
                <a:cubicBezTo>
                  <a:pt x="0" y="353"/>
                  <a:pt x="0" y="350"/>
                  <a:pt x="2" y="349"/>
                </a:cubicBezTo>
                <a:cubicBezTo>
                  <a:pt x="5" y="346"/>
                  <a:pt x="9" y="343"/>
                  <a:pt x="12" y="340"/>
                </a:cubicBezTo>
                <a:cubicBezTo>
                  <a:pt x="12" y="340"/>
                  <a:pt x="12" y="340"/>
                  <a:pt x="12" y="340"/>
                </a:cubicBezTo>
                <a:cubicBezTo>
                  <a:pt x="12" y="340"/>
                  <a:pt x="14" y="338"/>
                  <a:pt x="15" y="338"/>
                </a:cubicBezTo>
                <a:cubicBezTo>
                  <a:pt x="17" y="336"/>
                  <a:pt x="19" y="334"/>
                  <a:pt x="21" y="332"/>
                </a:cubicBezTo>
                <a:cubicBezTo>
                  <a:pt x="22" y="331"/>
                  <a:pt x="22" y="331"/>
                  <a:pt x="22" y="331"/>
                </a:cubicBezTo>
                <a:cubicBezTo>
                  <a:pt x="23" y="331"/>
                  <a:pt x="23" y="330"/>
                  <a:pt x="24" y="329"/>
                </a:cubicBezTo>
                <a:cubicBezTo>
                  <a:pt x="26" y="327"/>
                  <a:pt x="27" y="325"/>
                  <a:pt x="29" y="323"/>
                </a:cubicBezTo>
                <a:cubicBezTo>
                  <a:pt x="30" y="322"/>
                  <a:pt x="30" y="322"/>
                  <a:pt x="30" y="322"/>
                </a:cubicBezTo>
                <a:cubicBezTo>
                  <a:pt x="30" y="322"/>
                  <a:pt x="30" y="322"/>
                  <a:pt x="30" y="322"/>
                </a:cubicBezTo>
                <a:cubicBezTo>
                  <a:pt x="31" y="322"/>
                  <a:pt x="31" y="322"/>
                  <a:pt x="31" y="321"/>
                </a:cubicBezTo>
                <a:cubicBezTo>
                  <a:pt x="31" y="321"/>
                  <a:pt x="32" y="321"/>
                  <a:pt x="32" y="321"/>
                </a:cubicBezTo>
                <a:cubicBezTo>
                  <a:pt x="69" y="279"/>
                  <a:pt x="89" y="225"/>
                  <a:pt x="89" y="169"/>
                </a:cubicBezTo>
                <a:cubicBezTo>
                  <a:pt x="89" y="161"/>
                  <a:pt x="89" y="154"/>
                  <a:pt x="88" y="147"/>
                </a:cubicBezTo>
                <a:cubicBezTo>
                  <a:pt x="87" y="139"/>
                  <a:pt x="86" y="132"/>
                  <a:pt x="85" y="125"/>
                </a:cubicBezTo>
                <a:cubicBezTo>
                  <a:pt x="83" y="118"/>
                  <a:pt x="82" y="111"/>
                  <a:pt x="79" y="104"/>
                </a:cubicBezTo>
                <a:cubicBezTo>
                  <a:pt x="78" y="100"/>
                  <a:pt x="77" y="95"/>
                  <a:pt x="75" y="91"/>
                </a:cubicBezTo>
                <a:cubicBezTo>
                  <a:pt x="75" y="90"/>
                  <a:pt x="75" y="89"/>
                  <a:pt x="76" y="88"/>
                </a:cubicBezTo>
                <a:cubicBezTo>
                  <a:pt x="76" y="87"/>
                  <a:pt x="77" y="86"/>
                  <a:pt x="78" y="86"/>
                </a:cubicBezTo>
                <a:cubicBezTo>
                  <a:pt x="149" y="64"/>
                  <a:pt x="149" y="64"/>
                  <a:pt x="149" y="64"/>
                </a:cubicBezTo>
                <a:cubicBezTo>
                  <a:pt x="150" y="64"/>
                  <a:pt x="150" y="64"/>
                  <a:pt x="151" y="64"/>
                </a:cubicBezTo>
                <a:cubicBezTo>
                  <a:pt x="152" y="64"/>
                  <a:pt x="154" y="65"/>
                  <a:pt x="154" y="67"/>
                </a:cubicBezTo>
                <a:cubicBezTo>
                  <a:pt x="164" y="92"/>
                  <a:pt x="189" y="108"/>
                  <a:pt x="216" y="108"/>
                </a:cubicBezTo>
                <a:cubicBezTo>
                  <a:pt x="253" y="108"/>
                  <a:pt x="283" y="78"/>
                  <a:pt x="283" y="41"/>
                </a:cubicBezTo>
                <a:cubicBezTo>
                  <a:pt x="283" y="37"/>
                  <a:pt x="283" y="32"/>
                  <a:pt x="282" y="28"/>
                </a:cubicBezTo>
                <a:cubicBezTo>
                  <a:pt x="282" y="26"/>
                  <a:pt x="283" y="24"/>
                  <a:pt x="285" y="23"/>
                </a:cubicBezTo>
                <a:cubicBezTo>
                  <a:pt x="359" y="0"/>
                  <a:pt x="359" y="0"/>
                  <a:pt x="359" y="0"/>
                </a:cubicBezTo>
                <a:cubicBezTo>
                  <a:pt x="360" y="0"/>
                  <a:pt x="360" y="0"/>
                  <a:pt x="361" y="0"/>
                </a:cubicBezTo>
                <a:cubicBezTo>
                  <a:pt x="362" y="0"/>
                  <a:pt x="364" y="1"/>
                  <a:pt x="364" y="3"/>
                </a:cubicBezTo>
                <a:cubicBezTo>
                  <a:pt x="364" y="3"/>
                  <a:pt x="366" y="7"/>
                  <a:pt x="366" y="7"/>
                </a:cubicBezTo>
                <a:cubicBezTo>
                  <a:pt x="382" y="59"/>
                  <a:pt x="391" y="114"/>
                  <a:pt x="391" y="169"/>
                </a:cubicBezTo>
                <a:cubicBezTo>
                  <a:pt x="391" y="332"/>
                  <a:pt x="318" y="484"/>
                  <a:pt x="190" y="585"/>
                </a:cubicBezTo>
                <a:cubicBezTo>
                  <a:pt x="186" y="588"/>
                  <a:pt x="186" y="588"/>
                  <a:pt x="186" y="588"/>
                </a:cubicBezTo>
                <a:cubicBezTo>
                  <a:pt x="186" y="588"/>
                  <a:pt x="181" y="592"/>
                  <a:pt x="180" y="594"/>
                </a:cubicBezTo>
                <a:cubicBezTo>
                  <a:pt x="179" y="594"/>
                  <a:pt x="178" y="594"/>
                  <a:pt x="177" y="594"/>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s-ES" dirty="0"/>
          </a:p>
        </p:txBody>
      </p:sp>
      <p:sp>
        <p:nvSpPr>
          <p:cNvPr id="7" name="Freeform 8"/>
          <p:cNvSpPr>
            <a:spLocks/>
          </p:cNvSpPr>
          <p:nvPr/>
        </p:nvSpPr>
        <p:spPr bwMode="auto">
          <a:xfrm>
            <a:off x="7565371" y="4202635"/>
            <a:ext cx="2870093" cy="1592214"/>
          </a:xfrm>
          <a:custGeom>
            <a:avLst/>
            <a:gdLst>
              <a:gd name="T0" fmla="*/ 309 w 618"/>
              <a:gd name="T1" fmla="*/ 343 h 343"/>
              <a:gd name="T2" fmla="*/ 2 w 618"/>
              <a:gd name="T3" fmla="*/ 245 h 343"/>
              <a:gd name="T4" fmla="*/ 0 w 618"/>
              <a:gd name="T5" fmla="*/ 243 h 343"/>
              <a:gd name="T6" fmla="*/ 1 w 618"/>
              <a:gd name="T7" fmla="*/ 240 h 343"/>
              <a:gd name="T8" fmla="*/ 54 w 618"/>
              <a:gd name="T9" fmla="*/ 167 h 343"/>
              <a:gd name="T10" fmla="*/ 53 w 618"/>
              <a:gd name="T11" fmla="*/ 162 h 343"/>
              <a:gd name="T12" fmla="*/ 29 w 618"/>
              <a:gd name="T13" fmla="*/ 114 h 343"/>
              <a:gd name="T14" fmla="*/ 88 w 618"/>
              <a:gd name="T15" fmla="*/ 55 h 343"/>
              <a:gd name="T16" fmla="*/ 122 w 618"/>
              <a:gd name="T17" fmla="*/ 66 h 343"/>
              <a:gd name="T18" fmla="*/ 124 w 618"/>
              <a:gd name="T19" fmla="*/ 67 h 343"/>
              <a:gd name="T20" fmla="*/ 128 w 618"/>
              <a:gd name="T21" fmla="*/ 65 h 343"/>
              <a:gd name="T22" fmla="*/ 173 w 618"/>
              <a:gd name="T23" fmla="*/ 1 h 343"/>
              <a:gd name="T24" fmla="*/ 177 w 618"/>
              <a:gd name="T25" fmla="*/ 0 h 343"/>
              <a:gd name="T26" fmla="*/ 179 w 618"/>
              <a:gd name="T27" fmla="*/ 1 h 343"/>
              <a:gd name="T28" fmla="*/ 225 w 618"/>
              <a:gd name="T29" fmla="*/ 25 h 343"/>
              <a:gd name="T30" fmla="*/ 234 w 618"/>
              <a:gd name="T31" fmla="*/ 28 h 343"/>
              <a:gd name="T32" fmla="*/ 252 w 618"/>
              <a:gd name="T33" fmla="*/ 34 h 343"/>
              <a:gd name="T34" fmla="*/ 270 w 618"/>
              <a:gd name="T35" fmla="*/ 38 h 343"/>
              <a:gd name="T36" fmla="*/ 299 w 618"/>
              <a:gd name="T37" fmla="*/ 41 h 343"/>
              <a:gd name="T38" fmla="*/ 309 w 618"/>
              <a:gd name="T39" fmla="*/ 41 h 343"/>
              <a:gd name="T40" fmla="*/ 319 w 618"/>
              <a:gd name="T41" fmla="*/ 41 h 343"/>
              <a:gd name="T42" fmla="*/ 323 w 618"/>
              <a:gd name="T43" fmla="*/ 40 h 343"/>
              <a:gd name="T44" fmla="*/ 330 w 618"/>
              <a:gd name="T45" fmla="*/ 40 h 343"/>
              <a:gd name="T46" fmla="*/ 332 w 618"/>
              <a:gd name="T47" fmla="*/ 40 h 343"/>
              <a:gd name="T48" fmla="*/ 334 w 618"/>
              <a:gd name="T49" fmla="*/ 40 h 343"/>
              <a:gd name="T50" fmla="*/ 340 w 618"/>
              <a:gd name="T51" fmla="*/ 39 h 343"/>
              <a:gd name="T52" fmla="*/ 344 w 618"/>
              <a:gd name="T53" fmla="*/ 38 h 343"/>
              <a:gd name="T54" fmla="*/ 350 w 618"/>
              <a:gd name="T55" fmla="*/ 37 h 343"/>
              <a:gd name="T56" fmla="*/ 354 w 618"/>
              <a:gd name="T57" fmla="*/ 37 h 343"/>
              <a:gd name="T58" fmla="*/ 360 w 618"/>
              <a:gd name="T59" fmla="*/ 35 h 343"/>
              <a:gd name="T60" fmla="*/ 364 w 618"/>
              <a:gd name="T61" fmla="*/ 34 h 343"/>
              <a:gd name="T62" fmla="*/ 369 w 618"/>
              <a:gd name="T63" fmla="*/ 33 h 343"/>
              <a:gd name="T64" fmla="*/ 373 w 618"/>
              <a:gd name="T65" fmla="*/ 32 h 343"/>
              <a:gd name="T66" fmla="*/ 382 w 618"/>
              <a:gd name="T67" fmla="*/ 29 h 343"/>
              <a:gd name="T68" fmla="*/ 387 w 618"/>
              <a:gd name="T69" fmla="*/ 27 h 343"/>
              <a:gd name="T70" fmla="*/ 391 w 618"/>
              <a:gd name="T71" fmla="*/ 26 h 343"/>
              <a:gd name="T72" fmla="*/ 395 w 618"/>
              <a:gd name="T73" fmla="*/ 24 h 343"/>
              <a:gd name="T74" fmla="*/ 396 w 618"/>
              <a:gd name="T75" fmla="*/ 24 h 343"/>
              <a:gd name="T76" fmla="*/ 400 w 618"/>
              <a:gd name="T77" fmla="*/ 22 h 343"/>
              <a:gd name="T78" fmla="*/ 405 w 618"/>
              <a:gd name="T79" fmla="*/ 20 h 343"/>
              <a:gd name="T80" fmla="*/ 409 w 618"/>
              <a:gd name="T81" fmla="*/ 18 h 343"/>
              <a:gd name="T82" fmla="*/ 414 w 618"/>
              <a:gd name="T83" fmla="*/ 16 h 343"/>
              <a:gd name="T84" fmla="*/ 418 w 618"/>
              <a:gd name="T85" fmla="*/ 14 h 343"/>
              <a:gd name="T86" fmla="*/ 422 w 618"/>
              <a:gd name="T87" fmla="*/ 11 h 343"/>
              <a:gd name="T88" fmla="*/ 427 w 618"/>
              <a:gd name="T89" fmla="*/ 8 h 343"/>
              <a:gd name="T90" fmla="*/ 431 w 618"/>
              <a:gd name="T91" fmla="*/ 6 h 343"/>
              <a:gd name="T92" fmla="*/ 433 w 618"/>
              <a:gd name="T93" fmla="*/ 4 h 343"/>
              <a:gd name="T94" fmla="*/ 439 w 618"/>
              <a:gd name="T95" fmla="*/ 0 h 343"/>
              <a:gd name="T96" fmla="*/ 442 w 618"/>
              <a:gd name="T97" fmla="*/ 0 h 343"/>
              <a:gd name="T98" fmla="*/ 445 w 618"/>
              <a:gd name="T99" fmla="*/ 1 h 343"/>
              <a:gd name="T100" fmla="*/ 487 w 618"/>
              <a:gd name="T101" fmla="*/ 59 h 343"/>
              <a:gd name="T102" fmla="*/ 487 w 618"/>
              <a:gd name="T103" fmla="*/ 65 h 343"/>
              <a:gd name="T104" fmla="*/ 465 w 618"/>
              <a:gd name="T105" fmla="*/ 114 h 343"/>
              <a:gd name="T106" fmla="*/ 532 w 618"/>
              <a:gd name="T107" fmla="*/ 181 h 343"/>
              <a:gd name="T108" fmla="*/ 565 w 618"/>
              <a:gd name="T109" fmla="*/ 173 h 343"/>
              <a:gd name="T110" fmla="*/ 567 w 618"/>
              <a:gd name="T111" fmla="*/ 172 h 343"/>
              <a:gd name="T112" fmla="*/ 570 w 618"/>
              <a:gd name="T113" fmla="*/ 174 h 343"/>
              <a:gd name="T114" fmla="*/ 617 w 618"/>
              <a:gd name="T115" fmla="*/ 239 h 343"/>
              <a:gd name="T116" fmla="*/ 618 w 618"/>
              <a:gd name="T117" fmla="*/ 242 h 343"/>
              <a:gd name="T118" fmla="*/ 617 w 618"/>
              <a:gd name="T119" fmla="*/ 245 h 343"/>
              <a:gd name="T120" fmla="*/ 309 w 618"/>
              <a:gd name="T1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343">
                <a:moveTo>
                  <a:pt x="309" y="343"/>
                </a:moveTo>
                <a:cubicBezTo>
                  <a:pt x="198" y="343"/>
                  <a:pt x="92" y="309"/>
                  <a:pt x="2" y="245"/>
                </a:cubicBezTo>
                <a:cubicBezTo>
                  <a:pt x="1" y="245"/>
                  <a:pt x="1" y="244"/>
                  <a:pt x="0" y="243"/>
                </a:cubicBezTo>
                <a:cubicBezTo>
                  <a:pt x="0" y="242"/>
                  <a:pt x="0" y="241"/>
                  <a:pt x="1" y="240"/>
                </a:cubicBezTo>
                <a:cubicBezTo>
                  <a:pt x="54" y="167"/>
                  <a:pt x="54" y="167"/>
                  <a:pt x="54" y="167"/>
                </a:cubicBezTo>
                <a:cubicBezTo>
                  <a:pt x="55" y="165"/>
                  <a:pt x="55" y="163"/>
                  <a:pt x="53" y="162"/>
                </a:cubicBezTo>
                <a:cubicBezTo>
                  <a:pt x="38" y="150"/>
                  <a:pt x="29" y="133"/>
                  <a:pt x="29" y="114"/>
                </a:cubicBezTo>
                <a:cubicBezTo>
                  <a:pt x="29" y="82"/>
                  <a:pt x="56" y="55"/>
                  <a:pt x="88" y="55"/>
                </a:cubicBezTo>
                <a:cubicBezTo>
                  <a:pt x="100" y="55"/>
                  <a:pt x="112" y="59"/>
                  <a:pt x="122" y="66"/>
                </a:cubicBezTo>
                <a:cubicBezTo>
                  <a:pt x="123" y="66"/>
                  <a:pt x="123" y="67"/>
                  <a:pt x="124" y="67"/>
                </a:cubicBezTo>
                <a:cubicBezTo>
                  <a:pt x="126" y="67"/>
                  <a:pt x="127" y="66"/>
                  <a:pt x="128" y="65"/>
                </a:cubicBezTo>
                <a:cubicBezTo>
                  <a:pt x="173" y="1"/>
                  <a:pt x="173" y="1"/>
                  <a:pt x="173" y="1"/>
                </a:cubicBezTo>
                <a:cubicBezTo>
                  <a:pt x="174" y="0"/>
                  <a:pt x="175" y="0"/>
                  <a:pt x="177" y="0"/>
                </a:cubicBezTo>
                <a:cubicBezTo>
                  <a:pt x="177" y="0"/>
                  <a:pt x="178" y="0"/>
                  <a:pt x="179" y="1"/>
                </a:cubicBezTo>
                <a:cubicBezTo>
                  <a:pt x="193" y="10"/>
                  <a:pt x="209" y="19"/>
                  <a:pt x="225" y="25"/>
                </a:cubicBezTo>
                <a:cubicBezTo>
                  <a:pt x="228" y="26"/>
                  <a:pt x="231" y="27"/>
                  <a:pt x="234" y="28"/>
                </a:cubicBezTo>
                <a:cubicBezTo>
                  <a:pt x="240" y="30"/>
                  <a:pt x="246" y="32"/>
                  <a:pt x="252" y="34"/>
                </a:cubicBezTo>
                <a:cubicBezTo>
                  <a:pt x="258" y="35"/>
                  <a:pt x="264" y="37"/>
                  <a:pt x="270" y="38"/>
                </a:cubicBezTo>
                <a:cubicBezTo>
                  <a:pt x="280" y="39"/>
                  <a:pt x="290" y="40"/>
                  <a:pt x="299" y="41"/>
                </a:cubicBezTo>
                <a:cubicBezTo>
                  <a:pt x="302" y="41"/>
                  <a:pt x="306" y="41"/>
                  <a:pt x="309" y="41"/>
                </a:cubicBezTo>
                <a:cubicBezTo>
                  <a:pt x="312" y="41"/>
                  <a:pt x="316" y="41"/>
                  <a:pt x="319" y="41"/>
                </a:cubicBezTo>
                <a:cubicBezTo>
                  <a:pt x="320" y="41"/>
                  <a:pt x="323" y="40"/>
                  <a:pt x="323" y="40"/>
                </a:cubicBezTo>
                <a:cubicBezTo>
                  <a:pt x="325" y="40"/>
                  <a:pt x="327" y="40"/>
                  <a:pt x="330" y="40"/>
                </a:cubicBezTo>
                <a:cubicBezTo>
                  <a:pt x="330" y="40"/>
                  <a:pt x="331" y="40"/>
                  <a:pt x="332" y="40"/>
                </a:cubicBezTo>
                <a:cubicBezTo>
                  <a:pt x="334" y="40"/>
                  <a:pt x="334" y="40"/>
                  <a:pt x="334" y="40"/>
                </a:cubicBezTo>
                <a:cubicBezTo>
                  <a:pt x="336" y="39"/>
                  <a:pt x="338" y="39"/>
                  <a:pt x="340" y="39"/>
                </a:cubicBezTo>
                <a:cubicBezTo>
                  <a:pt x="341" y="39"/>
                  <a:pt x="342" y="38"/>
                  <a:pt x="344" y="38"/>
                </a:cubicBezTo>
                <a:cubicBezTo>
                  <a:pt x="346" y="38"/>
                  <a:pt x="348" y="38"/>
                  <a:pt x="350" y="37"/>
                </a:cubicBezTo>
                <a:cubicBezTo>
                  <a:pt x="351" y="37"/>
                  <a:pt x="352" y="37"/>
                  <a:pt x="354" y="37"/>
                </a:cubicBezTo>
                <a:cubicBezTo>
                  <a:pt x="356" y="36"/>
                  <a:pt x="358" y="36"/>
                  <a:pt x="360" y="35"/>
                </a:cubicBezTo>
                <a:cubicBezTo>
                  <a:pt x="360" y="35"/>
                  <a:pt x="363" y="35"/>
                  <a:pt x="364" y="34"/>
                </a:cubicBezTo>
                <a:cubicBezTo>
                  <a:pt x="366" y="34"/>
                  <a:pt x="367" y="33"/>
                  <a:pt x="369" y="33"/>
                </a:cubicBezTo>
                <a:cubicBezTo>
                  <a:pt x="369" y="33"/>
                  <a:pt x="373" y="32"/>
                  <a:pt x="373" y="32"/>
                </a:cubicBezTo>
                <a:cubicBezTo>
                  <a:pt x="376" y="31"/>
                  <a:pt x="379" y="30"/>
                  <a:pt x="382" y="29"/>
                </a:cubicBezTo>
                <a:cubicBezTo>
                  <a:pt x="383" y="29"/>
                  <a:pt x="387" y="27"/>
                  <a:pt x="387" y="27"/>
                </a:cubicBezTo>
                <a:cubicBezTo>
                  <a:pt x="389" y="27"/>
                  <a:pt x="390" y="26"/>
                  <a:pt x="391" y="26"/>
                </a:cubicBezTo>
                <a:cubicBezTo>
                  <a:pt x="393" y="25"/>
                  <a:pt x="394" y="25"/>
                  <a:pt x="395" y="24"/>
                </a:cubicBezTo>
                <a:cubicBezTo>
                  <a:pt x="396" y="24"/>
                  <a:pt x="396" y="24"/>
                  <a:pt x="396" y="24"/>
                </a:cubicBezTo>
                <a:cubicBezTo>
                  <a:pt x="398" y="23"/>
                  <a:pt x="399" y="23"/>
                  <a:pt x="400" y="22"/>
                </a:cubicBezTo>
                <a:cubicBezTo>
                  <a:pt x="402" y="21"/>
                  <a:pt x="404" y="21"/>
                  <a:pt x="405" y="20"/>
                </a:cubicBezTo>
                <a:cubicBezTo>
                  <a:pt x="406" y="19"/>
                  <a:pt x="408" y="19"/>
                  <a:pt x="409" y="18"/>
                </a:cubicBezTo>
                <a:cubicBezTo>
                  <a:pt x="411" y="17"/>
                  <a:pt x="412" y="16"/>
                  <a:pt x="414" y="16"/>
                </a:cubicBezTo>
                <a:cubicBezTo>
                  <a:pt x="415" y="15"/>
                  <a:pt x="416" y="14"/>
                  <a:pt x="418" y="14"/>
                </a:cubicBezTo>
                <a:cubicBezTo>
                  <a:pt x="419" y="13"/>
                  <a:pt x="421" y="12"/>
                  <a:pt x="422" y="11"/>
                </a:cubicBezTo>
                <a:cubicBezTo>
                  <a:pt x="423" y="10"/>
                  <a:pt x="427" y="8"/>
                  <a:pt x="427" y="8"/>
                </a:cubicBezTo>
                <a:cubicBezTo>
                  <a:pt x="428" y="8"/>
                  <a:pt x="429" y="7"/>
                  <a:pt x="431" y="6"/>
                </a:cubicBezTo>
                <a:cubicBezTo>
                  <a:pt x="433" y="4"/>
                  <a:pt x="433" y="4"/>
                  <a:pt x="433" y="4"/>
                </a:cubicBezTo>
                <a:cubicBezTo>
                  <a:pt x="436" y="3"/>
                  <a:pt x="438" y="2"/>
                  <a:pt x="439" y="0"/>
                </a:cubicBezTo>
                <a:cubicBezTo>
                  <a:pt x="440" y="0"/>
                  <a:pt x="441" y="0"/>
                  <a:pt x="442" y="0"/>
                </a:cubicBezTo>
                <a:cubicBezTo>
                  <a:pt x="443" y="0"/>
                  <a:pt x="444" y="0"/>
                  <a:pt x="445" y="1"/>
                </a:cubicBezTo>
                <a:cubicBezTo>
                  <a:pt x="487" y="59"/>
                  <a:pt x="487" y="59"/>
                  <a:pt x="487" y="59"/>
                </a:cubicBezTo>
                <a:cubicBezTo>
                  <a:pt x="488" y="61"/>
                  <a:pt x="488" y="63"/>
                  <a:pt x="487" y="65"/>
                </a:cubicBezTo>
                <a:cubicBezTo>
                  <a:pt x="473" y="77"/>
                  <a:pt x="465" y="95"/>
                  <a:pt x="465" y="114"/>
                </a:cubicBezTo>
                <a:cubicBezTo>
                  <a:pt x="465" y="151"/>
                  <a:pt x="495" y="181"/>
                  <a:pt x="532" y="181"/>
                </a:cubicBezTo>
                <a:cubicBezTo>
                  <a:pt x="543" y="181"/>
                  <a:pt x="555" y="178"/>
                  <a:pt x="565" y="173"/>
                </a:cubicBezTo>
                <a:cubicBezTo>
                  <a:pt x="565" y="172"/>
                  <a:pt x="566" y="172"/>
                  <a:pt x="567" y="172"/>
                </a:cubicBezTo>
                <a:cubicBezTo>
                  <a:pt x="568" y="172"/>
                  <a:pt x="569" y="173"/>
                  <a:pt x="570" y="174"/>
                </a:cubicBezTo>
                <a:cubicBezTo>
                  <a:pt x="617" y="239"/>
                  <a:pt x="617" y="239"/>
                  <a:pt x="617" y="239"/>
                </a:cubicBezTo>
                <a:cubicBezTo>
                  <a:pt x="618" y="240"/>
                  <a:pt x="618" y="241"/>
                  <a:pt x="618" y="242"/>
                </a:cubicBezTo>
                <a:cubicBezTo>
                  <a:pt x="618" y="243"/>
                  <a:pt x="617" y="244"/>
                  <a:pt x="617" y="245"/>
                </a:cubicBezTo>
                <a:cubicBezTo>
                  <a:pt x="526" y="309"/>
                  <a:pt x="420" y="343"/>
                  <a:pt x="309" y="343"/>
                </a:cubicBezTo>
                <a:close/>
              </a:path>
            </a:pathLst>
          </a:custGeom>
          <a:solidFill>
            <a:schemeClr val="accent6">
              <a:lumMod val="60000"/>
              <a:lumOff val="40000"/>
            </a:schemeClr>
          </a:solidFill>
          <a:ln>
            <a:noFill/>
          </a:ln>
          <a:extLst/>
        </p:spPr>
        <p:txBody>
          <a:bodyPr vert="horz" wrap="square" lIns="91440" tIns="45720" rIns="91440" bIns="45720" numCol="1" anchor="t" anchorCtr="0" compatLnSpc="1">
            <a:prstTxWarp prst="textNoShape">
              <a:avLst/>
            </a:prstTxWarp>
          </a:bodyPr>
          <a:lstStyle/>
          <a:p>
            <a:endParaRPr lang="es-ES" dirty="0"/>
          </a:p>
        </p:txBody>
      </p:sp>
      <p:sp>
        <p:nvSpPr>
          <p:cNvPr id="8" name="Freeform 9"/>
          <p:cNvSpPr>
            <a:spLocks/>
          </p:cNvSpPr>
          <p:nvPr/>
        </p:nvSpPr>
        <p:spPr bwMode="auto">
          <a:xfrm>
            <a:off x="6521632" y="2411088"/>
            <a:ext cx="1811776" cy="2849558"/>
          </a:xfrm>
          <a:custGeom>
            <a:avLst/>
            <a:gdLst>
              <a:gd name="T0" fmla="*/ 214 w 390"/>
              <a:gd name="T1" fmla="*/ 614 h 614"/>
              <a:gd name="T2" fmla="*/ 211 w 390"/>
              <a:gd name="T3" fmla="*/ 614 h 614"/>
              <a:gd name="T4" fmla="*/ 0 w 390"/>
              <a:gd name="T5" fmla="*/ 189 h 614"/>
              <a:gd name="T6" fmla="*/ 25 w 390"/>
              <a:gd name="T7" fmla="*/ 23 h 614"/>
              <a:gd name="T8" fmla="*/ 26 w 390"/>
              <a:gd name="T9" fmla="*/ 22 h 614"/>
              <a:gd name="T10" fmla="*/ 30 w 390"/>
              <a:gd name="T11" fmla="*/ 20 h 614"/>
              <a:gd name="T12" fmla="*/ 31 w 390"/>
              <a:gd name="T13" fmla="*/ 20 h 614"/>
              <a:gd name="T14" fmla="*/ 114 w 390"/>
              <a:gd name="T15" fmla="*/ 45 h 614"/>
              <a:gd name="T16" fmla="*/ 115 w 390"/>
              <a:gd name="T17" fmla="*/ 46 h 614"/>
              <a:gd name="T18" fmla="*/ 117 w 390"/>
              <a:gd name="T19" fmla="*/ 45 h 614"/>
              <a:gd name="T20" fmla="*/ 119 w 390"/>
              <a:gd name="T21" fmla="*/ 43 h 614"/>
              <a:gd name="T22" fmla="*/ 176 w 390"/>
              <a:gd name="T23" fmla="*/ 0 h 614"/>
              <a:gd name="T24" fmla="*/ 235 w 390"/>
              <a:gd name="T25" fmla="*/ 59 h 614"/>
              <a:gd name="T26" fmla="*/ 232 w 390"/>
              <a:gd name="T27" fmla="*/ 77 h 614"/>
              <a:gd name="T28" fmla="*/ 232 w 390"/>
              <a:gd name="T29" fmla="*/ 80 h 614"/>
              <a:gd name="T30" fmla="*/ 234 w 390"/>
              <a:gd name="T31" fmla="*/ 82 h 614"/>
              <a:gd name="T32" fmla="*/ 312 w 390"/>
              <a:gd name="T33" fmla="*/ 106 h 614"/>
              <a:gd name="T34" fmla="*/ 314 w 390"/>
              <a:gd name="T35" fmla="*/ 108 h 614"/>
              <a:gd name="T36" fmla="*/ 315 w 390"/>
              <a:gd name="T37" fmla="*/ 111 h 614"/>
              <a:gd name="T38" fmla="*/ 314 w 390"/>
              <a:gd name="T39" fmla="*/ 114 h 614"/>
              <a:gd name="T40" fmla="*/ 302 w 390"/>
              <a:gd name="T41" fmla="*/ 189 h 614"/>
              <a:gd name="T42" fmla="*/ 388 w 390"/>
              <a:gd name="T43" fmla="*/ 369 h 614"/>
              <a:gd name="T44" fmla="*/ 389 w 390"/>
              <a:gd name="T45" fmla="*/ 375 h 614"/>
              <a:gd name="T46" fmla="*/ 347 w 390"/>
              <a:gd name="T47" fmla="*/ 432 h 614"/>
              <a:gd name="T48" fmla="*/ 344 w 390"/>
              <a:gd name="T49" fmla="*/ 434 h 614"/>
              <a:gd name="T50" fmla="*/ 342 w 390"/>
              <a:gd name="T51" fmla="*/ 433 h 614"/>
              <a:gd name="T52" fmla="*/ 310 w 390"/>
              <a:gd name="T53" fmla="*/ 425 h 614"/>
              <a:gd name="T54" fmla="*/ 243 w 390"/>
              <a:gd name="T55" fmla="*/ 492 h 614"/>
              <a:gd name="T56" fmla="*/ 264 w 390"/>
              <a:gd name="T57" fmla="*/ 541 h 614"/>
              <a:gd name="T58" fmla="*/ 265 w 390"/>
              <a:gd name="T59" fmla="*/ 546 h 614"/>
              <a:gd name="T60" fmla="*/ 217 w 390"/>
              <a:gd name="T61" fmla="*/ 613 h 614"/>
              <a:gd name="T62" fmla="*/ 214 w 390"/>
              <a:gd name="T63" fmla="*/ 614 h 614"/>
              <a:gd name="T64" fmla="*/ 214 w 390"/>
              <a:gd name="T65" fmla="*/ 61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 h="614">
                <a:moveTo>
                  <a:pt x="214" y="614"/>
                </a:moveTo>
                <a:cubicBezTo>
                  <a:pt x="213" y="614"/>
                  <a:pt x="212" y="614"/>
                  <a:pt x="211" y="614"/>
                </a:cubicBezTo>
                <a:cubicBezTo>
                  <a:pt x="79" y="513"/>
                  <a:pt x="0" y="355"/>
                  <a:pt x="0" y="189"/>
                </a:cubicBezTo>
                <a:cubicBezTo>
                  <a:pt x="0" y="131"/>
                  <a:pt x="8" y="76"/>
                  <a:pt x="25" y="23"/>
                </a:cubicBezTo>
                <a:cubicBezTo>
                  <a:pt x="26" y="22"/>
                  <a:pt x="26" y="22"/>
                  <a:pt x="26" y="22"/>
                </a:cubicBezTo>
                <a:cubicBezTo>
                  <a:pt x="26" y="21"/>
                  <a:pt x="28" y="20"/>
                  <a:pt x="30" y="20"/>
                </a:cubicBezTo>
                <a:cubicBezTo>
                  <a:pt x="30" y="20"/>
                  <a:pt x="30" y="20"/>
                  <a:pt x="31" y="20"/>
                </a:cubicBezTo>
                <a:cubicBezTo>
                  <a:pt x="114" y="45"/>
                  <a:pt x="114" y="45"/>
                  <a:pt x="114" y="45"/>
                </a:cubicBezTo>
                <a:cubicBezTo>
                  <a:pt x="114" y="45"/>
                  <a:pt x="115" y="46"/>
                  <a:pt x="115" y="46"/>
                </a:cubicBezTo>
                <a:cubicBezTo>
                  <a:pt x="116" y="46"/>
                  <a:pt x="116" y="45"/>
                  <a:pt x="117" y="45"/>
                </a:cubicBezTo>
                <a:cubicBezTo>
                  <a:pt x="118" y="45"/>
                  <a:pt x="119" y="44"/>
                  <a:pt x="119" y="43"/>
                </a:cubicBezTo>
                <a:cubicBezTo>
                  <a:pt x="126" y="17"/>
                  <a:pt x="149" y="0"/>
                  <a:pt x="176" y="0"/>
                </a:cubicBezTo>
                <a:cubicBezTo>
                  <a:pt x="208" y="0"/>
                  <a:pt x="235" y="26"/>
                  <a:pt x="235" y="59"/>
                </a:cubicBezTo>
                <a:cubicBezTo>
                  <a:pt x="235" y="65"/>
                  <a:pt x="234" y="71"/>
                  <a:pt x="232" y="77"/>
                </a:cubicBezTo>
                <a:cubicBezTo>
                  <a:pt x="231" y="78"/>
                  <a:pt x="232" y="79"/>
                  <a:pt x="232" y="80"/>
                </a:cubicBezTo>
                <a:cubicBezTo>
                  <a:pt x="233" y="81"/>
                  <a:pt x="233" y="82"/>
                  <a:pt x="234" y="82"/>
                </a:cubicBezTo>
                <a:cubicBezTo>
                  <a:pt x="312" y="106"/>
                  <a:pt x="312" y="106"/>
                  <a:pt x="312" y="106"/>
                </a:cubicBezTo>
                <a:cubicBezTo>
                  <a:pt x="313" y="106"/>
                  <a:pt x="314" y="107"/>
                  <a:pt x="314" y="108"/>
                </a:cubicBezTo>
                <a:cubicBezTo>
                  <a:pt x="315" y="109"/>
                  <a:pt x="315" y="110"/>
                  <a:pt x="315" y="111"/>
                </a:cubicBezTo>
                <a:cubicBezTo>
                  <a:pt x="314" y="114"/>
                  <a:pt x="314" y="114"/>
                  <a:pt x="314" y="114"/>
                </a:cubicBezTo>
                <a:cubicBezTo>
                  <a:pt x="306" y="137"/>
                  <a:pt x="302" y="162"/>
                  <a:pt x="302" y="189"/>
                </a:cubicBezTo>
                <a:cubicBezTo>
                  <a:pt x="302" y="260"/>
                  <a:pt x="333" y="325"/>
                  <a:pt x="388" y="369"/>
                </a:cubicBezTo>
                <a:cubicBezTo>
                  <a:pt x="390" y="371"/>
                  <a:pt x="390" y="373"/>
                  <a:pt x="389" y="375"/>
                </a:cubicBezTo>
                <a:cubicBezTo>
                  <a:pt x="347" y="432"/>
                  <a:pt x="347" y="432"/>
                  <a:pt x="347" y="432"/>
                </a:cubicBezTo>
                <a:cubicBezTo>
                  <a:pt x="347" y="433"/>
                  <a:pt x="345" y="434"/>
                  <a:pt x="344" y="434"/>
                </a:cubicBezTo>
                <a:cubicBezTo>
                  <a:pt x="344" y="434"/>
                  <a:pt x="343" y="434"/>
                  <a:pt x="342" y="433"/>
                </a:cubicBezTo>
                <a:cubicBezTo>
                  <a:pt x="333" y="428"/>
                  <a:pt x="321" y="425"/>
                  <a:pt x="310" y="425"/>
                </a:cubicBezTo>
                <a:cubicBezTo>
                  <a:pt x="273" y="425"/>
                  <a:pt x="243" y="455"/>
                  <a:pt x="243" y="492"/>
                </a:cubicBezTo>
                <a:cubicBezTo>
                  <a:pt x="243" y="511"/>
                  <a:pt x="251" y="528"/>
                  <a:pt x="264" y="541"/>
                </a:cubicBezTo>
                <a:cubicBezTo>
                  <a:pt x="266" y="542"/>
                  <a:pt x="266" y="545"/>
                  <a:pt x="265" y="546"/>
                </a:cubicBezTo>
                <a:cubicBezTo>
                  <a:pt x="217" y="613"/>
                  <a:pt x="217" y="613"/>
                  <a:pt x="217" y="613"/>
                </a:cubicBezTo>
                <a:cubicBezTo>
                  <a:pt x="216" y="614"/>
                  <a:pt x="215" y="614"/>
                  <a:pt x="214" y="614"/>
                </a:cubicBezTo>
                <a:cubicBezTo>
                  <a:pt x="214" y="614"/>
                  <a:pt x="214" y="614"/>
                  <a:pt x="214" y="614"/>
                </a:cubicBezTo>
                <a:close/>
              </a:path>
            </a:pathLst>
          </a:cu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p>
            <a:endParaRPr lang="es-ES" dirty="0"/>
          </a:p>
        </p:txBody>
      </p:sp>
      <p:grpSp>
        <p:nvGrpSpPr>
          <p:cNvPr id="9" name="Group 37"/>
          <p:cNvGrpSpPr/>
          <p:nvPr/>
        </p:nvGrpSpPr>
        <p:grpSpPr>
          <a:xfrm>
            <a:off x="9250429" y="1272578"/>
            <a:ext cx="1767349" cy="1492453"/>
            <a:chOff x="1915188" y="1331798"/>
            <a:chExt cx="1767349" cy="1053783"/>
          </a:xfrm>
        </p:grpSpPr>
        <p:sp>
          <p:nvSpPr>
            <p:cNvPr id="10" name="Rectangle 27"/>
            <p:cNvSpPr/>
            <p:nvPr/>
          </p:nvSpPr>
          <p:spPr>
            <a:xfrm>
              <a:off x="1915188" y="1331798"/>
              <a:ext cx="1417376" cy="830997"/>
            </a:xfrm>
            <a:prstGeom prst="rect">
              <a:avLst/>
            </a:prstGeom>
          </p:spPr>
          <p:txBody>
            <a:bodyPr wrap="none">
              <a:spAutoFit/>
            </a:bodyPr>
            <a:lstStyle/>
            <a:p>
              <a:pPr algn="ctr"/>
              <a:r>
                <a:rPr lang="es-ES" sz="2400" b="1" spc="-150" dirty="0" smtClean="0">
                  <a:latin typeface="Arial" panose="020B0604020202020204" pitchFamily="34" charset="0"/>
                  <a:cs typeface="Arial" panose="020B0604020202020204" pitchFamily="34" charset="0"/>
                </a:rPr>
                <a:t>Nivel de </a:t>
              </a:r>
            </a:p>
            <a:p>
              <a:pPr algn="ctr"/>
              <a:r>
                <a:rPr lang="es-ES" sz="2400" b="1" spc="-150" dirty="0" smtClean="0">
                  <a:latin typeface="Arial" panose="020B0604020202020204" pitchFamily="34" charset="0"/>
                  <a:cs typeface="Arial" panose="020B0604020202020204" pitchFamily="34" charset="0"/>
                </a:rPr>
                <a:t>consumo</a:t>
              </a:r>
              <a:endParaRPr lang="es-ES" sz="2400" b="1" spc="-150" dirty="0">
                <a:latin typeface="Arial" panose="020B0604020202020204" pitchFamily="34" charset="0"/>
                <a:cs typeface="Arial" panose="020B0604020202020204" pitchFamily="34" charset="0"/>
              </a:endParaRPr>
            </a:p>
          </p:txBody>
        </p:sp>
        <p:sp>
          <p:nvSpPr>
            <p:cNvPr id="11" name="Rectangle 30"/>
            <p:cNvSpPr/>
            <p:nvPr/>
          </p:nvSpPr>
          <p:spPr>
            <a:xfrm>
              <a:off x="2437658" y="1885761"/>
              <a:ext cx="1244879" cy="499820"/>
            </a:xfrm>
            <a:prstGeom prst="rect">
              <a:avLst/>
            </a:prstGeom>
          </p:spPr>
          <p:txBody>
            <a:bodyPr wrap="square">
              <a:spAutoFit/>
            </a:bodyPr>
            <a:lstStyle/>
            <a:p>
              <a:pPr algn="ctr"/>
              <a:r>
                <a:rPr lang="es-ES" sz="2000" i="1" dirty="0" smtClean="0">
                  <a:latin typeface="Arial" panose="020B0604020202020204" pitchFamily="34" charset="0"/>
                  <a:cs typeface="Arial" panose="020B0604020202020204" pitchFamily="34" charset="0"/>
                </a:rPr>
                <a:t>2017</a:t>
              </a:r>
            </a:p>
            <a:p>
              <a:pPr algn="ctr"/>
              <a:r>
                <a:rPr lang="es-ES" sz="2000" dirty="0" smtClean="0">
                  <a:latin typeface="Arial" panose="020B0604020202020204" pitchFamily="34" charset="0"/>
                  <a:cs typeface="Arial" panose="020B0604020202020204" pitchFamily="34" charset="0"/>
                </a:rPr>
                <a:t>1,3%</a:t>
              </a:r>
              <a:endParaRPr lang="es-ES" sz="2000" dirty="0"/>
            </a:p>
          </p:txBody>
        </p:sp>
      </p:grpSp>
      <p:sp>
        <p:nvSpPr>
          <p:cNvPr id="24" name="Freeform 14">
            <a:extLst>
              <a:ext uri="{FF2B5EF4-FFF2-40B4-BE49-F238E27FC236}">
                <a16:creationId xmlns="" xmlns:a16="http://schemas.microsoft.com/office/drawing/2014/main" id="{CF32EF5D-1F8F-48C2-AAEF-F3CBD5DC9B4E}"/>
              </a:ext>
            </a:extLst>
          </p:cNvPr>
          <p:cNvSpPr>
            <a:spLocks/>
          </p:cNvSpPr>
          <p:nvPr/>
        </p:nvSpPr>
        <p:spPr bwMode="auto">
          <a:xfrm>
            <a:off x="8321544" y="2649663"/>
            <a:ext cx="1338307" cy="1206632"/>
          </a:xfrm>
          <a:custGeom>
            <a:avLst/>
            <a:gdLst>
              <a:gd name="T0" fmla="*/ 1677 w 3353"/>
              <a:gd name="T1" fmla="*/ 0 h 3207"/>
              <a:gd name="T2" fmla="*/ 1733 w 3353"/>
              <a:gd name="T3" fmla="*/ 9 h 3207"/>
              <a:gd name="T4" fmla="*/ 1783 w 3353"/>
              <a:gd name="T5" fmla="*/ 35 h 3207"/>
              <a:gd name="T6" fmla="*/ 1823 w 3353"/>
              <a:gd name="T7" fmla="*/ 76 h 3207"/>
              <a:gd name="T8" fmla="*/ 2258 w 3353"/>
              <a:gd name="T9" fmla="*/ 952 h 3207"/>
              <a:gd name="T10" fmla="*/ 3227 w 3353"/>
              <a:gd name="T11" fmla="*/ 1096 h 3207"/>
              <a:gd name="T12" fmla="*/ 3278 w 3353"/>
              <a:gd name="T13" fmla="*/ 1121 h 3207"/>
              <a:gd name="T14" fmla="*/ 3318 w 3353"/>
              <a:gd name="T15" fmla="*/ 1161 h 3207"/>
              <a:gd name="T16" fmla="*/ 3344 w 3353"/>
              <a:gd name="T17" fmla="*/ 1212 h 3207"/>
              <a:gd name="T18" fmla="*/ 3353 w 3353"/>
              <a:gd name="T19" fmla="*/ 1268 h 3207"/>
              <a:gd name="T20" fmla="*/ 3343 w 3353"/>
              <a:gd name="T21" fmla="*/ 1324 h 3207"/>
              <a:gd name="T22" fmla="*/ 3318 w 3353"/>
              <a:gd name="T23" fmla="*/ 1374 h 3207"/>
              <a:gd name="T24" fmla="*/ 2618 w 3353"/>
              <a:gd name="T25" fmla="*/ 2059 h 3207"/>
              <a:gd name="T26" fmla="*/ 2781 w 3353"/>
              <a:gd name="T27" fmla="*/ 3025 h 3207"/>
              <a:gd name="T28" fmla="*/ 2772 w 3353"/>
              <a:gd name="T29" fmla="*/ 3081 h 3207"/>
              <a:gd name="T30" fmla="*/ 2748 w 3353"/>
              <a:gd name="T31" fmla="*/ 3132 h 3207"/>
              <a:gd name="T32" fmla="*/ 2707 w 3353"/>
              <a:gd name="T33" fmla="*/ 3173 h 3207"/>
              <a:gd name="T34" fmla="*/ 2657 w 3353"/>
              <a:gd name="T35" fmla="*/ 3198 h 3207"/>
              <a:gd name="T36" fmla="*/ 2602 w 3353"/>
              <a:gd name="T37" fmla="*/ 3207 h 3207"/>
              <a:gd name="T38" fmla="*/ 2544 w 3353"/>
              <a:gd name="T39" fmla="*/ 3197 h 3207"/>
              <a:gd name="T40" fmla="*/ 1677 w 3353"/>
              <a:gd name="T41" fmla="*/ 2744 h 3207"/>
              <a:gd name="T42" fmla="*/ 808 w 3353"/>
              <a:gd name="T43" fmla="*/ 3197 h 3207"/>
              <a:gd name="T44" fmla="*/ 753 w 3353"/>
              <a:gd name="T45" fmla="*/ 3207 h 3207"/>
              <a:gd name="T46" fmla="*/ 697 w 3353"/>
              <a:gd name="T47" fmla="*/ 3198 h 3207"/>
              <a:gd name="T48" fmla="*/ 646 w 3353"/>
              <a:gd name="T49" fmla="*/ 3173 h 3207"/>
              <a:gd name="T50" fmla="*/ 605 w 3353"/>
              <a:gd name="T51" fmla="*/ 3132 h 3207"/>
              <a:gd name="T52" fmla="*/ 580 w 3353"/>
              <a:gd name="T53" fmla="*/ 3081 h 3207"/>
              <a:gd name="T54" fmla="*/ 571 w 3353"/>
              <a:gd name="T55" fmla="*/ 3026 h 3207"/>
              <a:gd name="T56" fmla="*/ 735 w 3353"/>
              <a:gd name="T57" fmla="*/ 2060 h 3207"/>
              <a:gd name="T58" fmla="*/ 36 w 3353"/>
              <a:gd name="T59" fmla="*/ 1374 h 3207"/>
              <a:gd name="T60" fmla="*/ 9 w 3353"/>
              <a:gd name="T61" fmla="*/ 1324 h 3207"/>
              <a:gd name="T62" fmla="*/ 0 w 3353"/>
              <a:gd name="T63" fmla="*/ 1268 h 3207"/>
              <a:gd name="T64" fmla="*/ 9 w 3353"/>
              <a:gd name="T65" fmla="*/ 1212 h 3207"/>
              <a:gd name="T66" fmla="*/ 35 w 3353"/>
              <a:gd name="T67" fmla="*/ 1161 h 3207"/>
              <a:gd name="T68" fmla="*/ 75 w 3353"/>
              <a:gd name="T69" fmla="*/ 1121 h 3207"/>
              <a:gd name="T70" fmla="*/ 126 w 3353"/>
              <a:gd name="T71" fmla="*/ 1097 h 3207"/>
              <a:gd name="T72" fmla="*/ 1094 w 3353"/>
              <a:gd name="T73" fmla="*/ 953 h 3207"/>
              <a:gd name="T74" fmla="*/ 1530 w 3353"/>
              <a:gd name="T75" fmla="*/ 76 h 3207"/>
              <a:gd name="T76" fmla="*/ 1570 w 3353"/>
              <a:gd name="T77" fmla="*/ 35 h 3207"/>
              <a:gd name="T78" fmla="*/ 1620 w 3353"/>
              <a:gd name="T79" fmla="*/ 9 h 3207"/>
              <a:gd name="T80" fmla="*/ 1677 w 3353"/>
              <a:gd name="T81" fmla="*/ 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53" h="3207">
                <a:moveTo>
                  <a:pt x="1677" y="0"/>
                </a:moveTo>
                <a:lnTo>
                  <a:pt x="1677" y="0"/>
                </a:lnTo>
                <a:lnTo>
                  <a:pt x="1705" y="2"/>
                </a:lnTo>
                <a:lnTo>
                  <a:pt x="1733" y="9"/>
                </a:lnTo>
                <a:lnTo>
                  <a:pt x="1759" y="21"/>
                </a:lnTo>
                <a:lnTo>
                  <a:pt x="1783" y="35"/>
                </a:lnTo>
                <a:lnTo>
                  <a:pt x="1805" y="53"/>
                </a:lnTo>
                <a:lnTo>
                  <a:pt x="1823" y="76"/>
                </a:lnTo>
                <a:lnTo>
                  <a:pt x="1837" y="100"/>
                </a:lnTo>
                <a:lnTo>
                  <a:pt x="2258" y="952"/>
                </a:lnTo>
                <a:lnTo>
                  <a:pt x="3199" y="1089"/>
                </a:lnTo>
                <a:lnTo>
                  <a:pt x="3227" y="1096"/>
                </a:lnTo>
                <a:lnTo>
                  <a:pt x="3253" y="1107"/>
                </a:lnTo>
                <a:lnTo>
                  <a:pt x="3278" y="1121"/>
                </a:lnTo>
                <a:lnTo>
                  <a:pt x="3299" y="1139"/>
                </a:lnTo>
                <a:lnTo>
                  <a:pt x="3318" y="1161"/>
                </a:lnTo>
                <a:lnTo>
                  <a:pt x="3333" y="1185"/>
                </a:lnTo>
                <a:lnTo>
                  <a:pt x="3344" y="1212"/>
                </a:lnTo>
                <a:lnTo>
                  <a:pt x="3351" y="1241"/>
                </a:lnTo>
                <a:lnTo>
                  <a:pt x="3353" y="1268"/>
                </a:lnTo>
                <a:lnTo>
                  <a:pt x="3351" y="1297"/>
                </a:lnTo>
                <a:lnTo>
                  <a:pt x="3343" y="1324"/>
                </a:lnTo>
                <a:lnTo>
                  <a:pt x="3333" y="1350"/>
                </a:lnTo>
                <a:lnTo>
                  <a:pt x="3318" y="1374"/>
                </a:lnTo>
                <a:lnTo>
                  <a:pt x="3298" y="1396"/>
                </a:lnTo>
                <a:lnTo>
                  <a:pt x="2618" y="2059"/>
                </a:lnTo>
                <a:lnTo>
                  <a:pt x="2779" y="2996"/>
                </a:lnTo>
                <a:lnTo>
                  <a:pt x="2781" y="3025"/>
                </a:lnTo>
                <a:lnTo>
                  <a:pt x="2779" y="3053"/>
                </a:lnTo>
                <a:lnTo>
                  <a:pt x="2772" y="3081"/>
                </a:lnTo>
                <a:lnTo>
                  <a:pt x="2762" y="3107"/>
                </a:lnTo>
                <a:lnTo>
                  <a:pt x="2748" y="3132"/>
                </a:lnTo>
                <a:lnTo>
                  <a:pt x="2729" y="3153"/>
                </a:lnTo>
                <a:lnTo>
                  <a:pt x="2707" y="3173"/>
                </a:lnTo>
                <a:lnTo>
                  <a:pt x="2682" y="3187"/>
                </a:lnTo>
                <a:lnTo>
                  <a:pt x="2657" y="3198"/>
                </a:lnTo>
                <a:lnTo>
                  <a:pt x="2629" y="3205"/>
                </a:lnTo>
                <a:lnTo>
                  <a:pt x="2602" y="3207"/>
                </a:lnTo>
                <a:lnTo>
                  <a:pt x="2573" y="3205"/>
                </a:lnTo>
                <a:lnTo>
                  <a:pt x="2544" y="3197"/>
                </a:lnTo>
                <a:lnTo>
                  <a:pt x="2518" y="3186"/>
                </a:lnTo>
                <a:lnTo>
                  <a:pt x="1677" y="2744"/>
                </a:lnTo>
                <a:lnTo>
                  <a:pt x="835" y="3186"/>
                </a:lnTo>
                <a:lnTo>
                  <a:pt x="808" y="3197"/>
                </a:lnTo>
                <a:lnTo>
                  <a:pt x="781" y="3205"/>
                </a:lnTo>
                <a:lnTo>
                  <a:pt x="753" y="3207"/>
                </a:lnTo>
                <a:lnTo>
                  <a:pt x="724" y="3205"/>
                </a:lnTo>
                <a:lnTo>
                  <a:pt x="697" y="3198"/>
                </a:lnTo>
                <a:lnTo>
                  <a:pt x="670" y="3187"/>
                </a:lnTo>
                <a:lnTo>
                  <a:pt x="646" y="3173"/>
                </a:lnTo>
                <a:lnTo>
                  <a:pt x="624" y="3153"/>
                </a:lnTo>
                <a:lnTo>
                  <a:pt x="605" y="3132"/>
                </a:lnTo>
                <a:lnTo>
                  <a:pt x="591" y="3107"/>
                </a:lnTo>
                <a:lnTo>
                  <a:pt x="580" y="3081"/>
                </a:lnTo>
                <a:lnTo>
                  <a:pt x="573" y="3053"/>
                </a:lnTo>
                <a:lnTo>
                  <a:pt x="571" y="3026"/>
                </a:lnTo>
                <a:lnTo>
                  <a:pt x="574" y="2996"/>
                </a:lnTo>
                <a:lnTo>
                  <a:pt x="735" y="2060"/>
                </a:lnTo>
                <a:lnTo>
                  <a:pt x="54" y="1396"/>
                </a:lnTo>
                <a:lnTo>
                  <a:pt x="36" y="1374"/>
                </a:lnTo>
                <a:lnTo>
                  <a:pt x="20" y="1350"/>
                </a:lnTo>
                <a:lnTo>
                  <a:pt x="9" y="1324"/>
                </a:lnTo>
                <a:lnTo>
                  <a:pt x="2" y="1297"/>
                </a:lnTo>
                <a:lnTo>
                  <a:pt x="0" y="1268"/>
                </a:lnTo>
                <a:lnTo>
                  <a:pt x="2" y="1241"/>
                </a:lnTo>
                <a:lnTo>
                  <a:pt x="9" y="1212"/>
                </a:lnTo>
                <a:lnTo>
                  <a:pt x="19" y="1185"/>
                </a:lnTo>
                <a:lnTo>
                  <a:pt x="35" y="1161"/>
                </a:lnTo>
                <a:lnTo>
                  <a:pt x="53" y="1139"/>
                </a:lnTo>
                <a:lnTo>
                  <a:pt x="75" y="1121"/>
                </a:lnTo>
                <a:lnTo>
                  <a:pt x="99" y="1107"/>
                </a:lnTo>
                <a:lnTo>
                  <a:pt x="126" y="1097"/>
                </a:lnTo>
                <a:lnTo>
                  <a:pt x="154" y="1089"/>
                </a:lnTo>
                <a:lnTo>
                  <a:pt x="1094" y="953"/>
                </a:lnTo>
                <a:lnTo>
                  <a:pt x="1515" y="100"/>
                </a:lnTo>
                <a:lnTo>
                  <a:pt x="1530" y="76"/>
                </a:lnTo>
                <a:lnTo>
                  <a:pt x="1548" y="53"/>
                </a:lnTo>
                <a:lnTo>
                  <a:pt x="1570" y="35"/>
                </a:lnTo>
                <a:lnTo>
                  <a:pt x="1594" y="21"/>
                </a:lnTo>
                <a:lnTo>
                  <a:pt x="1620" y="9"/>
                </a:lnTo>
                <a:lnTo>
                  <a:pt x="1647" y="2"/>
                </a:lnTo>
                <a:lnTo>
                  <a:pt x="1677" y="0"/>
                </a:lnTo>
                <a:close/>
              </a:path>
            </a:pathLst>
          </a:custGeom>
          <a:solidFill>
            <a:schemeClr val="bg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s-ES" dirty="0"/>
          </a:p>
        </p:txBody>
      </p:sp>
      <p:pic>
        <p:nvPicPr>
          <p:cNvPr id="2" name="image3.png"/>
          <p:cNvPicPr/>
          <p:nvPr/>
        </p:nvPicPr>
        <p:blipFill>
          <a:blip r:embed="rId2" cstate="print"/>
          <a:stretch>
            <a:fillRect/>
          </a:stretch>
        </p:blipFill>
        <p:spPr>
          <a:xfrm>
            <a:off x="2133811" y="2825299"/>
            <a:ext cx="2738018" cy="2981785"/>
          </a:xfrm>
          <a:prstGeom prst="rect">
            <a:avLst/>
          </a:prstGeom>
        </p:spPr>
      </p:pic>
      <p:sp>
        <p:nvSpPr>
          <p:cNvPr id="26" name="Rectángulo 25"/>
          <p:cNvSpPr/>
          <p:nvPr/>
        </p:nvSpPr>
        <p:spPr>
          <a:xfrm>
            <a:off x="2246707" y="1421360"/>
            <a:ext cx="2512226" cy="923330"/>
          </a:xfrm>
          <a:prstGeom prst="rect">
            <a:avLst/>
          </a:prstGeom>
        </p:spPr>
        <p:txBody>
          <a:bodyPr wrap="none">
            <a:spAutoFit/>
          </a:bodyPr>
          <a:lstStyle/>
          <a:p>
            <a:r>
              <a:rPr lang="es-MX" sz="5400" i="1" dirty="0" smtClean="0">
                <a:solidFill>
                  <a:prstClr val="black"/>
                </a:solidFill>
                <a:effectLst>
                  <a:glow rad="101600">
                    <a:schemeClr val="bg1">
                      <a:alpha val="60000"/>
                    </a:schemeClr>
                  </a:glow>
                </a:effectLst>
                <a:latin typeface="Britannic Bold" panose="020B0903060703020204" pitchFamily="34" charset="0"/>
              </a:rPr>
              <a:t>ESPA</a:t>
            </a:r>
            <a:r>
              <a:rPr lang="es-ES" sz="5400" i="1" dirty="0" smtClean="0">
                <a:solidFill>
                  <a:prstClr val="black"/>
                </a:solidFill>
                <a:effectLst>
                  <a:glow rad="101600">
                    <a:schemeClr val="bg1">
                      <a:alpha val="60000"/>
                    </a:schemeClr>
                  </a:glow>
                </a:effectLst>
                <a:latin typeface="Britannic Bold" panose="020B0903060703020204" pitchFamily="34" charset="0"/>
              </a:rPr>
              <a:t>ÑA</a:t>
            </a:r>
            <a:endParaRPr lang="es-MX" sz="3600" dirty="0">
              <a:effectLst>
                <a:glow rad="101600">
                  <a:schemeClr val="bg1">
                    <a:alpha val="60000"/>
                  </a:schemeClr>
                </a:glow>
              </a:effectLst>
            </a:endParaRPr>
          </a:p>
        </p:txBody>
      </p:sp>
      <p:grpSp>
        <p:nvGrpSpPr>
          <p:cNvPr id="27" name="Group 37"/>
          <p:cNvGrpSpPr/>
          <p:nvPr/>
        </p:nvGrpSpPr>
        <p:grpSpPr>
          <a:xfrm>
            <a:off x="7460388" y="1265949"/>
            <a:ext cx="1479893" cy="1091557"/>
            <a:chOff x="1883926" y="1331798"/>
            <a:chExt cx="1479893" cy="1091557"/>
          </a:xfrm>
        </p:grpSpPr>
        <p:sp>
          <p:nvSpPr>
            <p:cNvPr id="28" name="Rectangle 27"/>
            <p:cNvSpPr/>
            <p:nvPr/>
          </p:nvSpPr>
          <p:spPr>
            <a:xfrm>
              <a:off x="1883926" y="1331798"/>
              <a:ext cx="1479893" cy="461665"/>
            </a:xfrm>
            <a:prstGeom prst="rect">
              <a:avLst/>
            </a:prstGeom>
          </p:spPr>
          <p:txBody>
            <a:bodyPr wrap="none">
              <a:spAutoFit/>
            </a:bodyPr>
            <a:lstStyle/>
            <a:p>
              <a:pPr algn="ctr"/>
              <a:r>
                <a:rPr lang="es-ES" sz="2400" b="1" spc="-150" dirty="0" smtClean="0">
                  <a:latin typeface="Arial" panose="020B0604020202020204" pitchFamily="34" charset="0"/>
                  <a:cs typeface="Arial" panose="020B0604020202020204" pitchFamily="34" charset="0"/>
                </a:rPr>
                <a:t>Población</a:t>
              </a:r>
              <a:endParaRPr lang="es-ES" sz="2400" b="1" spc="-150" dirty="0">
                <a:latin typeface="Arial" panose="020B0604020202020204" pitchFamily="34" charset="0"/>
                <a:cs typeface="Arial" panose="020B0604020202020204" pitchFamily="34" charset="0"/>
              </a:endParaRPr>
            </a:p>
          </p:txBody>
        </p:sp>
        <p:sp>
          <p:nvSpPr>
            <p:cNvPr id="29" name="Rectangle 30"/>
            <p:cNvSpPr/>
            <p:nvPr/>
          </p:nvSpPr>
          <p:spPr>
            <a:xfrm>
              <a:off x="2015803" y="1715469"/>
              <a:ext cx="1244879" cy="707886"/>
            </a:xfrm>
            <a:prstGeom prst="rect">
              <a:avLst/>
            </a:prstGeom>
          </p:spPr>
          <p:txBody>
            <a:bodyPr wrap="square">
              <a:spAutoFit/>
            </a:bodyPr>
            <a:lstStyle/>
            <a:p>
              <a:pPr algn="ctr"/>
              <a:r>
                <a:rPr lang="es-ES" sz="2000" dirty="0" smtClean="0">
                  <a:latin typeface="Arial" panose="020B0604020202020204" pitchFamily="34" charset="0"/>
                  <a:cs typeface="Arial" panose="020B0604020202020204" pitchFamily="34" charset="0"/>
                </a:rPr>
                <a:t>48 millones</a:t>
              </a:r>
              <a:endParaRPr lang="es-ES" sz="2000" dirty="0"/>
            </a:p>
          </p:txBody>
        </p:sp>
      </p:grpSp>
      <p:grpSp>
        <p:nvGrpSpPr>
          <p:cNvPr id="30" name="Group 37"/>
          <p:cNvGrpSpPr/>
          <p:nvPr/>
        </p:nvGrpSpPr>
        <p:grpSpPr>
          <a:xfrm>
            <a:off x="6588033" y="3231041"/>
            <a:ext cx="1244879" cy="1091557"/>
            <a:chOff x="2015803" y="1331798"/>
            <a:chExt cx="1244879" cy="1091557"/>
          </a:xfrm>
        </p:grpSpPr>
        <p:sp>
          <p:nvSpPr>
            <p:cNvPr id="31" name="Rectangle 27"/>
            <p:cNvSpPr/>
            <p:nvPr/>
          </p:nvSpPr>
          <p:spPr>
            <a:xfrm>
              <a:off x="2135599" y="1331798"/>
              <a:ext cx="976550" cy="461665"/>
            </a:xfrm>
            <a:prstGeom prst="rect">
              <a:avLst/>
            </a:prstGeom>
          </p:spPr>
          <p:txBody>
            <a:bodyPr wrap="none">
              <a:spAutoFit/>
            </a:bodyPr>
            <a:lstStyle/>
            <a:p>
              <a:pPr algn="ctr"/>
              <a:r>
                <a:rPr lang="es-ES" sz="2400" b="1" spc="-150" dirty="0" smtClean="0">
                  <a:latin typeface="Arial" panose="020B0604020202020204" pitchFamily="34" charset="0"/>
                  <a:cs typeface="Arial" panose="020B0604020202020204" pitchFamily="34" charset="0"/>
                </a:rPr>
                <a:t>Oferta</a:t>
              </a:r>
              <a:endParaRPr lang="es-ES" sz="2400" b="1" spc="-150" dirty="0">
                <a:latin typeface="Arial" panose="020B0604020202020204" pitchFamily="34" charset="0"/>
                <a:cs typeface="Arial" panose="020B0604020202020204" pitchFamily="34" charset="0"/>
              </a:endParaRPr>
            </a:p>
          </p:txBody>
        </p:sp>
        <p:sp>
          <p:nvSpPr>
            <p:cNvPr id="32" name="Rectangle 30"/>
            <p:cNvSpPr/>
            <p:nvPr/>
          </p:nvSpPr>
          <p:spPr>
            <a:xfrm>
              <a:off x="2015803" y="1715469"/>
              <a:ext cx="1244879" cy="707886"/>
            </a:xfrm>
            <a:prstGeom prst="rect">
              <a:avLst/>
            </a:prstGeom>
          </p:spPr>
          <p:txBody>
            <a:bodyPr wrap="square">
              <a:spAutoFit/>
            </a:bodyPr>
            <a:lstStyle/>
            <a:p>
              <a:pPr algn="ctr"/>
              <a:r>
                <a:rPr lang="es-ES" sz="2000" dirty="0" smtClean="0">
                  <a:latin typeface="Arial" panose="020B0604020202020204" pitchFamily="34" charset="0"/>
                  <a:cs typeface="Arial" panose="020B0604020202020204" pitchFamily="34" charset="0"/>
                </a:rPr>
                <a:t>India </a:t>
              </a:r>
            </a:p>
            <a:p>
              <a:pPr algn="ctr"/>
              <a:r>
                <a:rPr lang="es-ES" sz="2000" dirty="0" smtClean="0">
                  <a:latin typeface="Arial" panose="020B0604020202020204" pitchFamily="34" charset="0"/>
                  <a:cs typeface="Arial" panose="020B0604020202020204" pitchFamily="34" charset="0"/>
                </a:rPr>
                <a:t>Tailandia</a:t>
              </a:r>
              <a:endParaRPr lang="es-ES" sz="2000" dirty="0"/>
            </a:p>
          </p:txBody>
        </p:sp>
      </p:grpSp>
      <p:grpSp>
        <p:nvGrpSpPr>
          <p:cNvPr id="33" name="Group 37"/>
          <p:cNvGrpSpPr/>
          <p:nvPr/>
        </p:nvGrpSpPr>
        <p:grpSpPr>
          <a:xfrm>
            <a:off x="8128347" y="4625795"/>
            <a:ext cx="1534394" cy="783781"/>
            <a:chOff x="1856678" y="1331798"/>
            <a:chExt cx="1534394" cy="783781"/>
          </a:xfrm>
        </p:grpSpPr>
        <p:sp>
          <p:nvSpPr>
            <p:cNvPr id="34" name="Rectangle 27"/>
            <p:cNvSpPr/>
            <p:nvPr/>
          </p:nvSpPr>
          <p:spPr>
            <a:xfrm>
              <a:off x="1856678" y="1331798"/>
              <a:ext cx="1534394" cy="461665"/>
            </a:xfrm>
            <a:prstGeom prst="rect">
              <a:avLst/>
            </a:prstGeom>
          </p:spPr>
          <p:txBody>
            <a:bodyPr wrap="none">
              <a:spAutoFit/>
            </a:bodyPr>
            <a:lstStyle/>
            <a:p>
              <a:pPr algn="ctr"/>
              <a:r>
                <a:rPr lang="es-ES" sz="2400" b="1" spc="-150" dirty="0" smtClean="0">
                  <a:latin typeface="Arial" panose="020B0604020202020204" pitchFamily="34" charset="0"/>
                  <a:cs typeface="Arial" panose="020B0604020202020204" pitchFamily="34" charset="0"/>
                </a:rPr>
                <a:t>Proveedor</a:t>
              </a:r>
              <a:endParaRPr lang="es-ES" sz="2400" b="1" spc="-150" dirty="0">
                <a:latin typeface="Arial" panose="020B0604020202020204" pitchFamily="34" charset="0"/>
                <a:cs typeface="Arial" panose="020B0604020202020204" pitchFamily="34" charset="0"/>
              </a:endParaRPr>
            </a:p>
          </p:txBody>
        </p:sp>
        <p:sp>
          <p:nvSpPr>
            <p:cNvPr id="35" name="Rectangle 30"/>
            <p:cNvSpPr/>
            <p:nvPr/>
          </p:nvSpPr>
          <p:spPr>
            <a:xfrm>
              <a:off x="2015803" y="1715469"/>
              <a:ext cx="1244879" cy="400110"/>
            </a:xfrm>
            <a:prstGeom prst="rect">
              <a:avLst/>
            </a:prstGeom>
          </p:spPr>
          <p:txBody>
            <a:bodyPr wrap="square">
              <a:spAutoFit/>
            </a:bodyPr>
            <a:lstStyle/>
            <a:p>
              <a:pPr algn="ctr"/>
              <a:r>
                <a:rPr lang="es-ES" sz="2000" dirty="0" smtClean="0">
                  <a:latin typeface="Arial" panose="020B0604020202020204" pitchFamily="34" charset="0"/>
                  <a:cs typeface="Arial" panose="020B0604020202020204" pitchFamily="34" charset="0"/>
                </a:rPr>
                <a:t>Ecuador</a:t>
              </a:r>
              <a:endParaRPr lang="es-ES" sz="2000" dirty="0"/>
            </a:p>
          </p:txBody>
        </p:sp>
      </p:grpSp>
      <p:grpSp>
        <p:nvGrpSpPr>
          <p:cNvPr id="36" name="Group 37"/>
          <p:cNvGrpSpPr/>
          <p:nvPr/>
        </p:nvGrpSpPr>
        <p:grpSpPr>
          <a:xfrm>
            <a:off x="10096701" y="3290088"/>
            <a:ext cx="1274709" cy="783781"/>
            <a:chOff x="1986518" y="1331798"/>
            <a:chExt cx="1274709" cy="783781"/>
          </a:xfrm>
        </p:grpSpPr>
        <p:sp>
          <p:nvSpPr>
            <p:cNvPr id="37" name="Rectangle 27"/>
            <p:cNvSpPr/>
            <p:nvPr/>
          </p:nvSpPr>
          <p:spPr>
            <a:xfrm>
              <a:off x="1986518" y="1331798"/>
              <a:ext cx="1274709" cy="461665"/>
            </a:xfrm>
            <a:prstGeom prst="rect">
              <a:avLst/>
            </a:prstGeom>
          </p:spPr>
          <p:txBody>
            <a:bodyPr wrap="none">
              <a:spAutoFit/>
            </a:bodyPr>
            <a:lstStyle/>
            <a:p>
              <a:pPr algn="ctr"/>
              <a:r>
                <a:rPr lang="es-ES" sz="2400" b="1" spc="-150" dirty="0" smtClean="0">
                  <a:latin typeface="Arial" panose="020B0604020202020204" pitchFamily="34" charset="0"/>
                  <a:cs typeface="Arial" panose="020B0604020202020204" pitchFamily="34" charset="0"/>
                </a:rPr>
                <a:t>Inflación</a:t>
              </a:r>
              <a:endParaRPr lang="es-ES" sz="2400" b="1" spc="-150" dirty="0">
                <a:latin typeface="Arial" panose="020B0604020202020204" pitchFamily="34" charset="0"/>
                <a:cs typeface="Arial" panose="020B0604020202020204" pitchFamily="34" charset="0"/>
              </a:endParaRPr>
            </a:p>
          </p:txBody>
        </p:sp>
        <p:sp>
          <p:nvSpPr>
            <p:cNvPr id="38" name="Rectangle 30"/>
            <p:cNvSpPr/>
            <p:nvPr/>
          </p:nvSpPr>
          <p:spPr>
            <a:xfrm>
              <a:off x="2015803" y="1715469"/>
              <a:ext cx="1244879" cy="400110"/>
            </a:xfrm>
            <a:prstGeom prst="rect">
              <a:avLst/>
            </a:prstGeom>
          </p:spPr>
          <p:txBody>
            <a:bodyPr wrap="square">
              <a:spAutoFit/>
            </a:bodyPr>
            <a:lstStyle/>
            <a:p>
              <a:pPr algn="ctr"/>
              <a:r>
                <a:rPr lang="es-ES" sz="2000" dirty="0" smtClean="0">
                  <a:latin typeface="Arial" panose="020B0604020202020204" pitchFamily="34" charset="0"/>
                  <a:cs typeface="Arial" panose="020B0604020202020204" pitchFamily="34" charset="0"/>
                </a:rPr>
                <a:t>2%</a:t>
              </a:r>
              <a:endParaRPr lang="es-ES" sz="2000" dirty="0"/>
            </a:p>
          </p:txBody>
        </p:sp>
      </p:grpSp>
    </p:spTree>
    <p:extLst>
      <p:ext uri="{BB962C8B-B14F-4D97-AF65-F5344CB8AC3E}">
        <p14:creationId xmlns:p14="http://schemas.microsoft.com/office/powerpoint/2010/main" val="1125003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79985" y="2204892"/>
            <a:ext cx="9402087" cy="3925451"/>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694714" y="631064"/>
            <a:ext cx="9372627"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5">
                      <a:satMod val="175000"/>
                      <a:alpha val="40000"/>
                    </a:schemeClr>
                  </a:glow>
                </a:effectLst>
                <a:latin typeface="Britannic Bold" panose="020B0903060703020204" pitchFamily="34" charset="0"/>
              </a:rPr>
              <a:t>Balanza comercial Ecuador-España </a:t>
            </a:r>
            <a:endParaRPr lang="es-MX" sz="3200" i="1" dirty="0">
              <a:effectLst>
                <a:glow rad="101600">
                  <a:schemeClr val="accent5">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3069210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44581" y="566669"/>
            <a:ext cx="9372627"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5">
                      <a:satMod val="175000"/>
                      <a:alpha val="40000"/>
                    </a:schemeClr>
                  </a:glow>
                </a:effectLst>
                <a:latin typeface="Britannic Bold" panose="020B0903060703020204" pitchFamily="34" charset="0"/>
              </a:rPr>
              <a:t>Consumo de langostino en España </a:t>
            </a:r>
            <a:endParaRPr lang="es-MX" sz="3200" i="1" dirty="0">
              <a:effectLst>
                <a:glow rad="101600">
                  <a:schemeClr val="accent5">
                    <a:satMod val="175000"/>
                    <a:alpha val="40000"/>
                  </a:schemeClr>
                </a:glow>
              </a:effectLst>
              <a:latin typeface="Britannic Bold" panose="020B0903060703020204" pitchFamily="34" charset="0"/>
            </a:endParaRPr>
          </a:p>
        </p:txBody>
      </p:sp>
      <p:pic>
        <p:nvPicPr>
          <p:cNvPr id="2" name="Imagen 1"/>
          <p:cNvPicPr>
            <a:picLocks noChangeAspect="1"/>
          </p:cNvPicPr>
          <p:nvPr/>
        </p:nvPicPr>
        <p:blipFill>
          <a:blip r:embed="rId2"/>
          <a:stretch>
            <a:fillRect/>
          </a:stretch>
        </p:blipFill>
        <p:spPr>
          <a:xfrm>
            <a:off x="1694714" y="2167704"/>
            <a:ext cx="8672362" cy="38853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1529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35041" y="2040973"/>
            <a:ext cx="9658486" cy="4385585"/>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344581" y="566669"/>
            <a:ext cx="9372627" cy="1077218"/>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a:effectLst>
                  <a:glow rad="101600">
                    <a:schemeClr val="accent5">
                      <a:satMod val="175000"/>
                      <a:alpha val="40000"/>
                    </a:schemeClr>
                  </a:glow>
                </a:effectLst>
                <a:latin typeface="Britannic Bold" panose="020B0903060703020204" pitchFamily="34" charset="0"/>
              </a:rPr>
              <a:t>Exportación de langostino Ecuador - España Toneladas </a:t>
            </a:r>
          </a:p>
        </p:txBody>
      </p:sp>
    </p:spTree>
    <p:extLst>
      <p:ext uri="{BB962C8B-B14F-4D97-AF65-F5344CB8AC3E}">
        <p14:creationId xmlns:p14="http://schemas.microsoft.com/office/powerpoint/2010/main" val="1692891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Imagen 3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r="15817"/>
          <a:stretch>
            <a:fillRect/>
          </a:stretch>
        </p:blipFill>
        <p:spPr bwMode="auto">
          <a:xfrm>
            <a:off x="7311182" y="2165251"/>
            <a:ext cx="2827338" cy="248761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 de texto 39"/>
          <p:cNvSpPr txBox="1"/>
          <p:nvPr/>
        </p:nvSpPr>
        <p:spPr>
          <a:xfrm>
            <a:off x="2640170" y="1488199"/>
            <a:ext cx="3545795" cy="63998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Elevado poder adquisitivo de la población promedio = 32.000 $ per </a:t>
            </a:r>
            <a:r>
              <a:rPr lang="es-EC"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cápita</a:t>
            </a:r>
            <a:endParaRPr lang="es-MX"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Cuadro de texto 40"/>
          <p:cNvSpPr txBox="1"/>
          <p:nvPr/>
        </p:nvSpPr>
        <p:spPr>
          <a:xfrm>
            <a:off x="2619850" y="2717459"/>
            <a:ext cx="3545795" cy="65278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Primer importador a nivel mundial de </a:t>
            </a:r>
            <a:r>
              <a:rPr lang="es-EC"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productos</a:t>
            </a:r>
            <a:r>
              <a:rPr lang="es-EC" sz="1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s-EC" sz="14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y servicios </a:t>
            </a:r>
            <a:endParaRPr lang="es-MX"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uadro de texto 41"/>
          <p:cNvSpPr txBox="1"/>
          <p:nvPr/>
        </p:nvSpPr>
        <p:spPr>
          <a:xfrm>
            <a:off x="2640170" y="4143911"/>
            <a:ext cx="3545795" cy="616585"/>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Principal inversor en América </a:t>
            </a:r>
            <a:r>
              <a:rPr lang="es-EC" sz="14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Latina</a:t>
            </a:r>
            <a:endParaRPr lang="es-MX"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Cuadro de texto 42"/>
          <p:cNvSpPr txBox="1"/>
          <p:nvPr/>
        </p:nvSpPr>
        <p:spPr>
          <a:xfrm>
            <a:off x="2645885" y="5160546"/>
            <a:ext cx="3545795" cy="115189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C"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Primer importador mundial de: - Alimentos, frutas frescas y sus preparaciones - Pescados y crustáceos - Cacao y preparaciones - Rosas y flores frescas</a:t>
            </a:r>
            <a:endParaRPr lang="es-MX"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Conector angular 6"/>
          <p:cNvCxnSpPr/>
          <p:nvPr/>
        </p:nvCxnSpPr>
        <p:spPr>
          <a:xfrm flipH="1" flipV="1">
            <a:off x="6186600" y="1740436"/>
            <a:ext cx="2296795" cy="1477645"/>
          </a:xfrm>
          <a:prstGeom prst="bent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angular 7"/>
          <p:cNvCxnSpPr/>
          <p:nvPr/>
        </p:nvCxnSpPr>
        <p:spPr>
          <a:xfrm flipH="1" flipV="1">
            <a:off x="6165645" y="3080921"/>
            <a:ext cx="1828800" cy="711835"/>
          </a:xfrm>
          <a:prstGeom prst="bent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flipH="1">
            <a:off x="6187235" y="3995321"/>
            <a:ext cx="2211070" cy="478155"/>
          </a:xfrm>
          <a:prstGeom prst="bentConnector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p:cNvCxnSpPr/>
          <p:nvPr/>
        </p:nvCxnSpPr>
        <p:spPr>
          <a:xfrm flipH="1">
            <a:off x="6187235" y="3878481"/>
            <a:ext cx="2413000" cy="1998345"/>
          </a:xfrm>
          <a:prstGeom prst="bentConnector3">
            <a:avLst>
              <a:gd name="adj1" fmla="val -673"/>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anose="020B0604020202020204" pitchFamily="34" charset="0"/>
            </a:endParaRPr>
          </a:p>
        </p:txBody>
      </p:sp>
      <p:sp>
        <p:nvSpPr>
          <p:cNvPr id="13" name="Rectangle 17"/>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5" name="CuadroTexto 14"/>
          <p:cNvSpPr txBox="1"/>
          <p:nvPr/>
        </p:nvSpPr>
        <p:spPr>
          <a:xfrm>
            <a:off x="1344581" y="566669"/>
            <a:ext cx="9372627" cy="584775"/>
          </a:xfrm>
          <a:prstGeom prst="rect">
            <a:avLst/>
          </a:prstGeom>
          <a:noFill/>
          <a:effectLst>
            <a:glow rad="101600">
              <a:schemeClr val="accent1">
                <a:satMod val="175000"/>
                <a:alpha val="40000"/>
              </a:schemeClr>
            </a:glow>
          </a:effectLst>
        </p:spPr>
        <p:txBody>
          <a:bodyPr wrap="square" rtlCol="0">
            <a:spAutoFit/>
          </a:bodyPr>
          <a:lstStyle/>
          <a:p>
            <a:pPr algn="ctr"/>
            <a:r>
              <a:rPr lang="es-MX" sz="3200" i="1" dirty="0" smtClean="0">
                <a:effectLst>
                  <a:glow rad="101600">
                    <a:schemeClr val="accent5">
                      <a:satMod val="175000"/>
                      <a:alpha val="40000"/>
                    </a:schemeClr>
                  </a:glow>
                </a:effectLst>
                <a:latin typeface="Britannic Bold" panose="020B0903060703020204" pitchFamily="34" charset="0"/>
              </a:rPr>
              <a:t>Barreras de ingreso</a:t>
            </a:r>
            <a:endParaRPr lang="es-MX" sz="3200" i="1" dirty="0">
              <a:effectLst>
                <a:glow rad="101600">
                  <a:schemeClr val="accent5">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544679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172690506"/>
              </p:ext>
            </p:extLst>
          </p:nvPr>
        </p:nvGraphicFramePr>
        <p:xfrm>
          <a:off x="950174" y="449210"/>
          <a:ext cx="10370355" cy="5835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C:\Users\PROACON33\Documents\ASC.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282" y="4778956"/>
            <a:ext cx="2487930" cy="1498600"/>
          </a:xfrm>
          <a:prstGeom prst="rect">
            <a:avLst/>
          </a:prstGeom>
          <a:noFill/>
          <a:ln>
            <a:noFill/>
          </a:ln>
        </p:spPr>
      </p:pic>
      <p:sp>
        <p:nvSpPr>
          <p:cNvPr id="4" name="CuadroTexto 3"/>
          <p:cNvSpPr txBox="1"/>
          <p:nvPr/>
        </p:nvSpPr>
        <p:spPr>
          <a:xfrm>
            <a:off x="649121" y="283333"/>
            <a:ext cx="5223645" cy="584775"/>
          </a:xfrm>
          <a:prstGeom prst="rect">
            <a:avLst/>
          </a:prstGeom>
          <a:noFill/>
          <a:effectLst>
            <a:glow rad="101600">
              <a:schemeClr val="accent1">
                <a:satMod val="175000"/>
                <a:alpha val="40000"/>
              </a:schemeClr>
            </a:glow>
          </a:effectLst>
        </p:spPr>
        <p:txBody>
          <a:bodyPr wrap="square" rtlCol="0">
            <a:spAutoFit/>
          </a:bodyPr>
          <a:lstStyle/>
          <a:p>
            <a:r>
              <a:rPr lang="es-MX" sz="3200" i="1" dirty="0" smtClean="0">
                <a:effectLst>
                  <a:glow rad="101600">
                    <a:schemeClr val="accent5">
                      <a:satMod val="175000"/>
                      <a:alpha val="40000"/>
                    </a:schemeClr>
                  </a:glow>
                </a:effectLst>
                <a:latin typeface="Britannic Bold" panose="020B0903060703020204" pitchFamily="34" charset="0"/>
              </a:rPr>
              <a:t>Barreras no arancelarias </a:t>
            </a:r>
            <a:endParaRPr lang="es-MX" sz="3200" i="1" dirty="0">
              <a:effectLst>
                <a:glow rad="101600">
                  <a:schemeClr val="accent5">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849088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7174" t="38278" r="31070" b="24580"/>
          <a:stretch/>
        </p:blipFill>
        <p:spPr>
          <a:xfrm>
            <a:off x="1596980" y="1148458"/>
            <a:ext cx="9781489" cy="48917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69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dirty="0" smtClean="0"/>
              <a:t>Política de seguridad alimentaria de la UE	</a:t>
            </a:r>
            <a:br>
              <a:rPr lang="es-EC" dirty="0" smtClean="0"/>
            </a:br>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7667262"/>
              </p:ext>
            </p:extLst>
          </p:nvPr>
        </p:nvGraphicFramePr>
        <p:xfrm>
          <a:off x="4524103" y="1766044"/>
          <a:ext cx="753291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731520" y="3047674"/>
            <a:ext cx="4063502" cy="2987366"/>
          </a:xfrm>
          <a:prstGeom prst="rect">
            <a:avLst/>
          </a:prstGeom>
        </p:spPr>
      </p:pic>
    </p:spTree>
    <p:extLst>
      <p:ext uri="{BB962C8B-B14F-4D97-AF65-F5344CB8AC3E}">
        <p14:creationId xmlns:p14="http://schemas.microsoft.com/office/powerpoint/2010/main" val="429472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3644538" y="627018"/>
          <a:ext cx="5486400" cy="5839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898887" y="2808378"/>
            <a:ext cx="3105150" cy="1476375"/>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444" y="5322254"/>
            <a:ext cx="2941593" cy="1301739"/>
          </a:xfrm>
          <a:prstGeom prst="rect">
            <a:avLst/>
          </a:prstGeom>
        </p:spPr>
      </p:pic>
      <p:pic>
        <p:nvPicPr>
          <p:cNvPr id="10" name="Imagen 9"/>
          <p:cNvPicPr>
            <a:picLocks noChangeAspect="1"/>
          </p:cNvPicPr>
          <p:nvPr/>
        </p:nvPicPr>
        <p:blipFill>
          <a:blip r:embed="rId9"/>
          <a:stretch>
            <a:fillRect/>
          </a:stretch>
        </p:blipFill>
        <p:spPr>
          <a:xfrm>
            <a:off x="1200150" y="156028"/>
            <a:ext cx="2143125" cy="2133600"/>
          </a:xfrm>
          <a:prstGeom prst="rect">
            <a:avLst/>
          </a:prstGeom>
        </p:spPr>
      </p:pic>
      <p:pic>
        <p:nvPicPr>
          <p:cNvPr id="12" name="Imagen 11"/>
          <p:cNvPicPr>
            <a:picLocks noChangeAspect="1"/>
          </p:cNvPicPr>
          <p:nvPr/>
        </p:nvPicPr>
        <p:blipFill>
          <a:blip r:embed="rId10"/>
          <a:stretch>
            <a:fillRect/>
          </a:stretch>
        </p:blipFill>
        <p:spPr>
          <a:xfrm>
            <a:off x="9281024" y="985565"/>
            <a:ext cx="2695575" cy="1438275"/>
          </a:xfrm>
          <a:prstGeom prst="rect">
            <a:avLst/>
          </a:prstGeom>
        </p:spPr>
      </p:pic>
      <p:pic>
        <p:nvPicPr>
          <p:cNvPr id="14" name="Imagen 13"/>
          <p:cNvPicPr>
            <a:picLocks noChangeAspect="1"/>
          </p:cNvPicPr>
          <p:nvPr/>
        </p:nvPicPr>
        <p:blipFill>
          <a:blip r:embed="rId11"/>
          <a:stretch>
            <a:fillRect/>
          </a:stretch>
        </p:blipFill>
        <p:spPr>
          <a:xfrm>
            <a:off x="9326201" y="2670265"/>
            <a:ext cx="2609850" cy="1752600"/>
          </a:xfrm>
          <a:prstGeom prst="rect">
            <a:avLst/>
          </a:prstGeom>
        </p:spPr>
      </p:pic>
      <p:pic>
        <p:nvPicPr>
          <p:cNvPr id="16" name="Imagen 15"/>
          <p:cNvPicPr>
            <a:picLocks noChangeAspect="1"/>
          </p:cNvPicPr>
          <p:nvPr/>
        </p:nvPicPr>
        <p:blipFill>
          <a:blip r:embed="rId12"/>
          <a:stretch>
            <a:fillRect/>
          </a:stretch>
        </p:blipFill>
        <p:spPr>
          <a:xfrm>
            <a:off x="9338173" y="4852343"/>
            <a:ext cx="2581275" cy="1771650"/>
          </a:xfrm>
          <a:prstGeom prst="rect">
            <a:avLst/>
          </a:prstGeom>
        </p:spPr>
      </p:pic>
    </p:spTree>
    <p:extLst>
      <p:ext uri="{BB962C8B-B14F-4D97-AF65-F5344CB8AC3E}">
        <p14:creationId xmlns:p14="http://schemas.microsoft.com/office/powerpoint/2010/main" val="311313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644" y="0"/>
            <a:ext cx="11273245" cy="1485900"/>
          </a:xfrm>
        </p:spPr>
        <p:txBody>
          <a:bodyPr>
            <a:normAutofit/>
          </a:bodyPr>
          <a:lstStyle/>
          <a:p>
            <a:pPr algn="ctr"/>
            <a:r>
              <a:rPr lang="es-EC" dirty="0" smtClean="0"/>
              <a:t>Ingreso de productos de acuicultura y pesca a la unión europea</a:t>
            </a:r>
            <a:endParaRPr lang="en-US" dirty="0"/>
          </a:p>
        </p:txBody>
      </p:sp>
      <p:graphicFrame>
        <p:nvGraphicFramePr>
          <p:cNvPr id="4" name="Marcador de contenido 3"/>
          <p:cNvGraphicFramePr>
            <a:graphicFrameLocks noGrp="1"/>
          </p:cNvGraphicFramePr>
          <p:nvPr>
            <p:ph idx="1"/>
            <p:extLst/>
          </p:nvPr>
        </p:nvGraphicFramePr>
        <p:xfrm>
          <a:off x="757643" y="1600200"/>
          <a:ext cx="1127324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srcRect t="14541" b="19580"/>
          <a:stretch/>
        </p:blipFill>
        <p:spPr>
          <a:xfrm>
            <a:off x="8374874" y="4260273"/>
            <a:ext cx="3199393" cy="1607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7899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7"/>
          <p:cNvGrpSpPr/>
          <p:nvPr/>
        </p:nvGrpSpPr>
        <p:grpSpPr>
          <a:xfrm>
            <a:off x="4266859" y="1684369"/>
            <a:ext cx="1275160" cy="2063354"/>
            <a:chOff x="3284538" y="954088"/>
            <a:chExt cx="1700213" cy="2751138"/>
          </a:xfrm>
        </p:grpSpPr>
        <p:sp>
          <p:nvSpPr>
            <p:cNvPr id="4" name="Freeform 6"/>
            <p:cNvSpPr>
              <a:spLocks/>
            </p:cNvSpPr>
            <p:nvPr/>
          </p:nvSpPr>
          <p:spPr bwMode="auto">
            <a:xfrm>
              <a:off x="3284538" y="1077913"/>
              <a:ext cx="1700213" cy="2627313"/>
            </a:xfrm>
            <a:custGeom>
              <a:avLst/>
              <a:gdLst>
                <a:gd name="T0" fmla="*/ 596 w 1071"/>
                <a:gd name="T1" fmla="*/ 1575 h 1655"/>
                <a:gd name="T2" fmla="*/ 586 w 1071"/>
                <a:gd name="T3" fmla="*/ 1489 h 1655"/>
                <a:gd name="T4" fmla="*/ 582 w 1071"/>
                <a:gd name="T5" fmla="*/ 1403 h 1655"/>
                <a:gd name="T6" fmla="*/ 584 w 1071"/>
                <a:gd name="T7" fmla="*/ 1331 h 1655"/>
                <a:gd name="T8" fmla="*/ 602 w 1071"/>
                <a:gd name="T9" fmla="*/ 1193 h 1655"/>
                <a:gd name="T10" fmla="*/ 636 w 1071"/>
                <a:gd name="T11" fmla="*/ 1061 h 1655"/>
                <a:gd name="T12" fmla="*/ 686 w 1071"/>
                <a:gd name="T13" fmla="*/ 935 h 1655"/>
                <a:gd name="T14" fmla="*/ 750 w 1071"/>
                <a:gd name="T15" fmla="*/ 817 h 1655"/>
                <a:gd name="T16" fmla="*/ 828 w 1071"/>
                <a:gd name="T17" fmla="*/ 709 h 1655"/>
                <a:gd name="T18" fmla="*/ 917 w 1071"/>
                <a:gd name="T19" fmla="*/ 611 h 1655"/>
                <a:gd name="T20" fmla="*/ 1017 w 1071"/>
                <a:gd name="T21" fmla="*/ 524 h 1655"/>
                <a:gd name="T22" fmla="*/ 977 w 1071"/>
                <a:gd name="T23" fmla="*/ 226 h 1655"/>
                <a:gd name="T24" fmla="*/ 754 w 1071"/>
                <a:gd name="T25" fmla="*/ 0 h 1655"/>
                <a:gd name="T26" fmla="*/ 670 w 1071"/>
                <a:gd name="T27" fmla="*/ 60 h 1655"/>
                <a:gd name="T28" fmla="*/ 592 w 1071"/>
                <a:gd name="T29" fmla="*/ 124 h 1655"/>
                <a:gd name="T30" fmla="*/ 516 w 1071"/>
                <a:gd name="T31" fmla="*/ 192 h 1655"/>
                <a:gd name="T32" fmla="*/ 444 w 1071"/>
                <a:gd name="T33" fmla="*/ 264 h 1655"/>
                <a:gd name="T34" fmla="*/ 378 w 1071"/>
                <a:gd name="T35" fmla="*/ 340 h 1655"/>
                <a:gd name="T36" fmla="*/ 316 w 1071"/>
                <a:gd name="T37" fmla="*/ 420 h 1655"/>
                <a:gd name="T38" fmla="*/ 258 w 1071"/>
                <a:gd name="T39" fmla="*/ 506 h 1655"/>
                <a:gd name="T40" fmla="*/ 206 w 1071"/>
                <a:gd name="T41" fmla="*/ 595 h 1655"/>
                <a:gd name="T42" fmla="*/ 160 w 1071"/>
                <a:gd name="T43" fmla="*/ 685 h 1655"/>
                <a:gd name="T44" fmla="*/ 118 w 1071"/>
                <a:gd name="T45" fmla="*/ 781 h 1655"/>
                <a:gd name="T46" fmla="*/ 84 w 1071"/>
                <a:gd name="T47" fmla="*/ 877 h 1655"/>
                <a:gd name="T48" fmla="*/ 54 w 1071"/>
                <a:gd name="T49" fmla="*/ 977 h 1655"/>
                <a:gd name="T50" fmla="*/ 30 w 1071"/>
                <a:gd name="T51" fmla="*/ 1081 h 1655"/>
                <a:gd name="T52" fmla="*/ 14 w 1071"/>
                <a:gd name="T53" fmla="*/ 1185 h 1655"/>
                <a:gd name="T54" fmla="*/ 4 w 1071"/>
                <a:gd name="T55" fmla="*/ 1291 h 1655"/>
                <a:gd name="T56" fmla="*/ 0 w 1071"/>
                <a:gd name="T57" fmla="*/ 1401 h 1655"/>
                <a:gd name="T58" fmla="*/ 2 w 1071"/>
                <a:gd name="T59" fmla="*/ 1465 h 1655"/>
                <a:gd name="T60" fmla="*/ 10 w 1071"/>
                <a:gd name="T61" fmla="*/ 1591 h 1655"/>
                <a:gd name="T62" fmla="*/ 316 w 1071"/>
                <a:gd name="T63" fmla="*/ 1553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1" h="1655">
                  <a:moveTo>
                    <a:pt x="596" y="1575"/>
                  </a:moveTo>
                  <a:lnTo>
                    <a:pt x="596" y="1575"/>
                  </a:lnTo>
                  <a:lnTo>
                    <a:pt x="590" y="1533"/>
                  </a:lnTo>
                  <a:lnTo>
                    <a:pt x="586" y="1489"/>
                  </a:lnTo>
                  <a:lnTo>
                    <a:pt x="582" y="1447"/>
                  </a:lnTo>
                  <a:lnTo>
                    <a:pt x="582" y="1403"/>
                  </a:lnTo>
                  <a:lnTo>
                    <a:pt x="582" y="1403"/>
                  </a:lnTo>
                  <a:lnTo>
                    <a:pt x="584" y="1331"/>
                  </a:lnTo>
                  <a:lnTo>
                    <a:pt x="590" y="1261"/>
                  </a:lnTo>
                  <a:lnTo>
                    <a:pt x="602" y="1193"/>
                  </a:lnTo>
                  <a:lnTo>
                    <a:pt x="616" y="1127"/>
                  </a:lnTo>
                  <a:lnTo>
                    <a:pt x="636" y="1061"/>
                  </a:lnTo>
                  <a:lnTo>
                    <a:pt x="658" y="997"/>
                  </a:lnTo>
                  <a:lnTo>
                    <a:pt x="686" y="935"/>
                  </a:lnTo>
                  <a:lnTo>
                    <a:pt x="716" y="875"/>
                  </a:lnTo>
                  <a:lnTo>
                    <a:pt x="750" y="817"/>
                  </a:lnTo>
                  <a:lnTo>
                    <a:pt x="788" y="763"/>
                  </a:lnTo>
                  <a:lnTo>
                    <a:pt x="828" y="709"/>
                  </a:lnTo>
                  <a:lnTo>
                    <a:pt x="869" y="659"/>
                  </a:lnTo>
                  <a:lnTo>
                    <a:pt x="917" y="611"/>
                  </a:lnTo>
                  <a:lnTo>
                    <a:pt x="965" y="567"/>
                  </a:lnTo>
                  <a:lnTo>
                    <a:pt x="1017" y="524"/>
                  </a:lnTo>
                  <a:lnTo>
                    <a:pt x="1071" y="484"/>
                  </a:lnTo>
                  <a:lnTo>
                    <a:pt x="977" y="226"/>
                  </a:lnTo>
                  <a:lnTo>
                    <a:pt x="754" y="0"/>
                  </a:lnTo>
                  <a:lnTo>
                    <a:pt x="754" y="0"/>
                  </a:lnTo>
                  <a:lnTo>
                    <a:pt x="712" y="30"/>
                  </a:lnTo>
                  <a:lnTo>
                    <a:pt x="670" y="60"/>
                  </a:lnTo>
                  <a:lnTo>
                    <a:pt x="630" y="90"/>
                  </a:lnTo>
                  <a:lnTo>
                    <a:pt x="592" y="124"/>
                  </a:lnTo>
                  <a:lnTo>
                    <a:pt x="552" y="156"/>
                  </a:lnTo>
                  <a:lnTo>
                    <a:pt x="516" y="192"/>
                  </a:lnTo>
                  <a:lnTo>
                    <a:pt x="480" y="226"/>
                  </a:lnTo>
                  <a:lnTo>
                    <a:pt x="444" y="264"/>
                  </a:lnTo>
                  <a:lnTo>
                    <a:pt x="410" y="302"/>
                  </a:lnTo>
                  <a:lnTo>
                    <a:pt x="378" y="340"/>
                  </a:lnTo>
                  <a:lnTo>
                    <a:pt x="346" y="380"/>
                  </a:lnTo>
                  <a:lnTo>
                    <a:pt x="316" y="420"/>
                  </a:lnTo>
                  <a:lnTo>
                    <a:pt x="286" y="462"/>
                  </a:lnTo>
                  <a:lnTo>
                    <a:pt x="258" y="506"/>
                  </a:lnTo>
                  <a:lnTo>
                    <a:pt x="232" y="549"/>
                  </a:lnTo>
                  <a:lnTo>
                    <a:pt x="206" y="595"/>
                  </a:lnTo>
                  <a:lnTo>
                    <a:pt x="182" y="639"/>
                  </a:lnTo>
                  <a:lnTo>
                    <a:pt x="160" y="685"/>
                  </a:lnTo>
                  <a:lnTo>
                    <a:pt x="138" y="733"/>
                  </a:lnTo>
                  <a:lnTo>
                    <a:pt x="118" y="781"/>
                  </a:lnTo>
                  <a:lnTo>
                    <a:pt x="100" y="829"/>
                  </a:lnTo>
                  <a:lnTo>
                    <a:pt x="84" y="877"/>
                  </a:lnTo>
                  <a:lnTo>
                    <a:pt x="68" y="927"/>
                  </a:lnTo>
                  <a:lnTo>
                    <a:pt x="54" y="977"/>
                  </a:lnTo>
                  <a:lnTo>
                    <a:pt x="42" y="1029"/>
                  </a:lnTo>
                  <a:lnTo>
                    <a:pt x="30" y="1081"/>
                  </a:lnTo>
                  <a:lnTo>
                    <a:pt x="22" y="1133"/>
                  </a:lnTo>
                  <a:lnTo>
                    <a:pt x="14" y="1185"/>
                  </a:lnTo>
                  <a:lnTo>
                    <a:pt x="8" y="1239"/>
                  </a:lnTo>
                  <a:lnTo>
                    <a:pt x="4" y="1291"/>
                  </a:lnTo>
                  <a:lnTo>
                    <a:pt x="0" y="1347"/>
                  </a:lnTo>
                  <a:lnTo>
                    <a:pt x="0" y="1401"/>
                  </a:lnTo>
                  <a:lnTo>
                    <a:pt x="0" y="1401"/>
                  </a:lnTo>
                  <a:lnTo>
                    <a:pt x="2" y="1465"/>
                  </a:lnTo>
                  <a:lnTo>
                    <a:pt x="4" y="1529"/>
                  </a:lnTo>
                  <a:lnTo>
                    <a:pt x="10" y="1591"/>
                  </a:lnTo>
                  <a:lnTo>
                    <a:pt x="20" y="1655"/>
                  </a:lnTo>
                  <a:lnTo>
                    <a:pt x="316" y="1553"/>
                  </a:lnTo>
                  <a:lnTo>
                    <a:pt x="596" y="1575"/>
                  </a:lnTo>
                  <a:close/>
                </a:path>
              </a:pathLst>
            </a:custGeom>
            <a:ln/>
            <a:ex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endParaRPr lang="en-US"/>
            </a:p>
          </p:txBody>
        </p:sp>
        <p:sp>
          <p:nvSpPr>
            <p:cNvPr id="5" name="Freeform 10"/>
            <p:cNvSpPr>
              <a:spLocks/>
            </p:cNvSpPr>
            <p:nvPr/>
          </p:nvSpPr>
          <p:spPr bwMode="auto">
            <a:xfrm>
              <a:off x="3462338" y="954088"/>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50 w 622"/>
                <a:gd name="T11" fmla="*/ 142 h 622"/>
                <a:gd name="T12" fmla="*/ 22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6 h 622"/>
                <a:gd name="T24" fmla="*/ 76 w 622"/>
                <a:gd name="T25" fmla="*/ 514 h 622"/>
                <a:gd name="T26" fmla="*/ 118 w 622"/>
                <a:gd name="T27" fmla="*/ 556 h 622"/>
                <a:gd name="T28" fmla="*/ 168 w 622"/>
                <a:gd name="T29" fmla="*/ 588 h 622"/>
                <a:gd name="T30" fmla="*/ 226 w 622"/>
                <a:gd name="T31" fmla="*/ 610 h 622"/>
                <a:gd name="T32" fmla="*/ 286 w 622"/>
                <a:gd name="T33" fmla="*/ 622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6 w 622"/>
                <a:gd name="T59" fmla="*/ 108 h 622"/>
                <a:gd name="T60" fmla="*/ 504 w 622"/>
                <a:gd name="T61" fmla="*/ 66 h 622"/>
                <a:gd name="T62" fmla="*/ 454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6" y="40"/>
                  </a:lnTo>
                  <a:lnTo>
                    <a:pt x="132" y="56"/>
                  </a:lnTo>
                  <a:lnTo>
                    <a:pt x="108" y="76"/>
                  </a:lnTo>
                  <a:lnTo>
                    <a:pt x="86" y="96"/>
                  </a:lnTo>
                  <a:lnTo>
                    <a:pt x="66" y="118"/>
                  </a:lnTo>
                  <a:lnTo>
                    <a:pt x="50" y="142"/>
                  </a:lnTo>
                  <a:lnTo>
                    <a:pt x="34" y="168"/>
                  </a:lnTo>
                  <a:lnTo>
                    <a:pt x="22" y="196"/>
                  </a:lnTo>
                  <a:lnTo>
                    <a:pt x="12" y="224"/>
                  </a:lnTo>
                  <a:lnTo>
                    <a:pt x="4" y="254"/>
                  </a:lnTo>
                  <a:lnTo>
                    <a:pt x="0" y="286"/>
                  </a:lnTo>
                  <a:lnTo>
                    <a:pt x="0" y="318"/>
                  </a:lnTo>
                  <a:lnTo>
                    <a:pt x="0" y="318"/>
                  </a:lnTo>
                  <a:lnTo>
                    <a:pt x="2" y="350"/>
                  </a:lnTo>
                  <a:lnTo>
                    <a:pt x="8" y="380"/>
                  </a:lnTo>
                  <a:lnTo>
                    <a:pt x="16" y="410"/>
                  </a:lnTo>
                  <a:lnTo>
                    <a:pt x="26" y="438"/>
                  </a:lnTo>
                  <a:lnTo>
                    <a:pt x="40" y="466"/>
                  </a:lnTo>
                  <a:lnTo>
                    <a:pt x="56" y="490"/>
                  </a:lnTo>
                  <a:lnTo>
                    <a:pt x="76" y="514"/>
                  </a:lnTo>
                  <a:lnTo>
                    <a:pt x="96" y="536"/>
                  </a:lnTo>
                  <a:lnTo>
                    <a:pt x="118" y="556"/>
                  </a:lnTo>
                  <a:lnTo>
                    <a:pt x="142" y="572"/>
                  </a:lnTo>
                  <a:lnTo>
                    <a:pt x="168" y="588"/>
                  </a:lnTo>
                  <a:lnTo>
                    <a:pt x="196" y="600"/>
                  </a:lnTo>
                  <a:lnTo>
                    <a:pt x="226" y="610"/>
                  </a:lnTo>
                  <a:lnTo>
                    <a:pt x="256" y="618"/>
                  </a:lnTo>
                  <a:lnTo>
                    <a:pt x="286" y="622"/>
                  </a:lnTo>
                  <a:lnTo>
                    <a:pt x="318" y="622"/>
                  </a:lnTo>
                  <a:lnTo>
                    <a:pt x="318" y="622"/>
                  </a:lnTo>
                  <a:lnTo>
                    <a:pt x="350" y="620"/>
                  </a:lnTo>
                  <a:lnTo>
                    <a:pt x="380" y="614"/>
                  </a:lnTo>
                  <a:lnTo>
                    <a:pt x="410" y="606"/>
                  </a:lnTo>
                  <a:lnTo>
                    <a:pt x="438" y="594"/>
                  </a:lnTo>
                  <a:lnTo>
                    <a:pt x="466" y="582"/>
                  </a:lnTo>
                  <a:lnTo>
                    <a:pt x="490" y="564"/>
                  </a:lnTo>
                  <a:lnTo>
                    <a:pt x="514" y="546"/>
                  </a:lnTo>
                  <a:lnTo>
                    <a:pt x="536" y="526"/>
                  </a:lnTo>
                  <a:lnTo>
                    <a:pt x="556" y="504"/>
                  </a:lnTo>
                  <a:lnTo>
                    <a:pt x="572"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4" y="184"/>
                  </a:lnTo>
                  <a:lnTo>
                    <a:pt x="582" y="156"/>
                  </a:lnTo>
                  <a:lnTo>
                    <a:pt x="566" y="132"/>
                  </a:lnTo>
                  <a:lnTo>
                    <a:pt x="546" y="108"/>
                  </a:lnTo>
                  <a:lnTo>
                    <a:pt x="526" y="86"/>
                  </a:lnTo>
                  <a:lnTo>
                    <a:pt x="504" y="66"/>
                  </a:lnTo>
                  <a:lnTo>
                    <a:pt x="480" y="48"/>
                  </a:lnTo>
                  <a:lnTo>
                    <a:pt x="454" y="34"/>
                  </a:lnTo>
                  <a:lnTo>
                    <a:pt x="426" y="22"/>
                  </a:lnTo>
                  <a:lnTo>
                    <a:pt x="396" y="12"/>
                  </a:lnTo>
                  <a:lnTo>
                    <a:pt x="366" y="4"/>
                  </a:lnTo>
                  <a:lnTo>
                    <a:pt x="336" y="0"/>
                  </a:lnTo>
                  <a:lnTo>
                    <a:pt x="304" y="0"/>
                  </a:lnTo>
                  <a:close/>
                </a:path>
              </a:pathLst>
            </a:custGeom>
            <a:ln/>
            <a:ex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endParaRPr lang="en-US"/>
            </a:p>
          </p:txBody>
        </p:sp>
        <p:sp>
          <p:nvSpPr>
            <p:cNvPr id="6" name="Freeform 12"/>
            <p:cNvSpPr>
              <a:spLocks/>
            </p:cNvSpPr>
            <p:nvPr/>
          </p:nvSpPr>
          <p:spPr bwMode="auto">
            <a:xfrm>
              <a:off x="3595688" y="108743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6 w 454"/>
                <a:gd name="T27" fmla="*/ 406 h 454"/>
                <a:gd name="T28" fmla="*/ 124 w 454"/>
                <a:gd name="T29" fmla="*/ 428 h 454"/>
                <a:gd name="T30" fmla="*/ 164 w 454"/>
                <a:gd name="T31" fmla="*/ 444 h 454"/>
                <a:gd name="T32" fmla="*/ 208 w 454"/>
                <a:gd name="T33" fmla="*/ 454 h 454"/>
                <a:gd name="T34" fmla="*/ 232 w 454"/>
                <a:gd name="T35" fmla="*/ 454 h 454"/>
                <a:gd name="T36" fmla="*/ 278 w 454"/>
                <a:gd name="T37" fmla="*/ 448 h 454"/>
                <a:gd name="T38" fmla="*/ 320 w 454"/>
                <a:gd name="T39" fmla="*/ 434 h 454"/>
                <a:gd name="T40" fmla="*/ 358 w 454"/>
                <a:gd name="T41" fmla="*/ 412 h 454"/>
                <a:gd name="T42" fmla="*/ 390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8 w 454"/>
                <a:gd name="T61" fmla="*/ 48 h 454"/>
                <a:gd name="T62" fmla="*/ 330 w 454"/>
                <a:gd name="T63" fmla="*/ 24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6"/>
                  </a:lnTo>
                  <a:lnTo>
                    <a:pt x="62" y="70"/>
                  </a:lnTo>
                  <a:lnTo>
                    <a:pt x="48" y="86"/>
                  </a:lnTo>
                  <a:lnTo>
                    <a:pt x="36" y="104"/>
                  </a:lnTo>
                  <a:lnTo>
                    <a:pt x="26" y="124"/>
                  </a:lnTo>
                  <a:lnTo>
                    <a:pt x="16" y="144"/>
                  </a:lnTo>
                  <a:lnTo>
                    <a:pt x="8" y="164"/>
                  </a:lnTo>
                  <a:lnTo>
                    <a:pt x="4" y="186"/>
                  </a:lnTo>
                  <a:lnTo>
                    <a:pt x="0" y="208"/>
                  </a:lnTo>
                  <a:lnTo>
                    <a:pt x="0" y="232"/>
                  </a:lnTo>
                  <a:lnTo>
                    <a:pt x="0" y="232"/>
                  </a:lnTo>
                  <a:lnTo>
                    <a:pt x="2" y="256"/>
                  </a:lnTo>
                  <a:lnTo>
                    <a:pt x="6" y="278"/>
                  </a:lnTo>
                  <a:lnTo>
                    <a:pt x="12" y="300"/>
                  </a:lnTo>
                  <a:lnTo>
                    <a:pt x="20" y="320"/>
                  </a:lnTo>
                  <a:lnTo>
                    <a:pt x="30" y="340"/>
                  </a:lnTo>
                  <a:lnTo>
                    <a:pt x="42" y="358"/>
                  </a:lnTo>
                  <a:lnTo>
                    <a:pt x="56" y="376"/>
                  </a:lnTo>
                  <a:lnTo>
                    <a:pt x="70" y="390"/>
                  </a:lnTo>
                  <a:lnTo>
                    <a:pt x="86" y="406"/>
                  </a:lnTo>
                  <a:lnTo>
                    <a:pt x="104" y="418"/>
                  </a:lnTo>
                  <a:lnTo>
                    <a:pt x="124" y="428"/>
                  </a:lnTo>
                  <a:lnTo>
                    <a:pt x="144" y="438"/>
                  </a:lnTo>
                  <a:lnTo>
                    <a:pt x="164" y="444"/>
                  </a:lnTo>
                  <a:lnTo>
                    <a:pt x="186" y="450"/>
                  </a:lnTo>
                  <a:lnTo>
                    <a:pt x="208" y="454"/>
                  </a:lnTo>
                  <a:lnTo>
                    <a:pt x="232" y="454"/>
                  </a:lnTo>
                  <a:lnTo>
                    <a:pt x="232" y="454"/>
                  </a:lnTo>
                  <a:lnTo>
                    <a:pt x="256" y="452"/>
                  </a:lnTo>
                  <a:lnTo>
                    <a:pt x="278" y="448"/>
                  </a:lnTo>
                  <a:lnTo>
                    <a:pt x="300" y="442"/>
                  </a:lnTo>
                  <a:lnTo>
                    <a:pt x="320" y="434"/>
                  </a:lnTo>
                  <a:lnTo>
                    <a:pt x="340" y="424"/>
                  </a:lnTo>
                  <a:lnTo>
                    <a:pt x="358" y="412"/>
                  </a:lnTo>
                  <a:lnTo>
                    <a:pt x="376" y="398"/>
                  </a:lnTo>
                  <a:lnTo>
                    <a:pt x="390" y="384"/>
                  </a:lnTo>
                  <a:lnTo>
                    <a:pt x="406" y="368"/>
                  </a:lnTo>
                  <a:lnTo>
                    <a:pt x="418" y="350"/>
                  </a:lnTo>
                  <a:lnTo>
                    <a:pt x="428" y="330"/>
                  </a:lnTo>
                  <a:lnTo>
                    <a:pt x="438" y="310"/>
                  </a:lnTo>
                  <a:lnTo>
                    <a:pt x="446"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8" y="48"/>
                  </a:lnTo>
                  <a:lnTo>
                    <a:pt x="350" y="36"/>
                  </a:lnTo>
                  <a:lnTo>
                    <a:pt x="330" y="24"/>
                  </a:lnTo>
                  <a:lnTo>
                    <a:pt x="310" y="16"/>
                  </a:lnTo>
                  <a:lnTo>
                    <a:pt x="290" y="8"/>
                  </a:lnTo>
                  <a:lnTo>
                    <a:pt x="268" y="4"/>
                  </a:lnTo>
                  <a:lnTo>
                    <a:pt x="246" y="0"/>
                  </a:lnTo>
                  <a:lnTo>
                    <a:pt x="222" y="0"/>
                  </a:lnTo>
                  <a:close/>
                </a:path>
              </a:pathLst>
            </a:custGeom>
            <a:solidFill>
              <a:schemeClr val="bg1"/>
            </a:solidFill>
            <a:ln/>
            <a:extLst/>
          </p:spPr>
          <p:style>
            <a:lnRef idx="1">
              <a:schemeClr val="accent5"/>
            </a:lnRef>
            <a:fillRef idx="3">
              <a:schemeClr val="accent5"/>
            </a:fillRef>
            <a:effectRef idx="2">
              <a:schemeClr val="accent5"/>
            </a:effectRef>
            <a:fontRef idx="minor">
              <a:schemeClr val="lt1"/>
            </a:fontRef>
          </p:style>
          <p:txBody>
            <a:bodyPr vert="horz" wrap="square" lIns="68580" tIns="34290" rIns="68580" bIns="34290" numCol="1" anchor="t" anchorCtr="0" compatLnSpc="1">
              <a:prstTxWarp prst="textNoShape">
                <a:avLst/>
              </a:prstTxWarp>
            </a:bodyPr>
            <a:lstStyle/>
            <a:p>
              <a:pPr algn="ctr"/>
              <a:endParaRPr lang="en-US" sz="3300" b="1" dirty="0"/>
            </a:p>
          </p:txBody>
        </p:sp>
      </p:grpSp>
      <p:grpSp>
        <p:nvGrpSpPr>
          <p:cNvPr id="7" name="Group 61"/>
          <p:cNvGrpSpPr/>
          <p:nvPr/>
        </p:nvGrpSpPr>
        <p:grpSpPr>
          <a:xfrm>
            <a:off x="4128747" y="3790585"/>
            <a:ext cx="1829991" cy="1606154"/>
            <a:chOff x="3100388" y="3762376"/>
            <a:chExt cx="2439988" cy="2141538"/>
          </a:xfrm>
          <a:solidFill>
            <a:srgbClr val="92D050"/>
          </a:solidFill>
        </p:grpSpPr>
        <p:sp>
          <p:nvSpPr>
            <p:cNvPr id="8" name="Freeform 7"/>
            <p:cNvSpPr>
              <a:spLocks/>
            </p:cNvSpPr>
            <p:nvPr/>
          </p:nvSpPr>
          <p:spPr bwMode="auto">
            <a:xfrm>
              <a:off x="3357563" y="3762376"/>
              <a:ext cx="2182813" cy="2141538"/>
            </a:xfrm>
            <a:custGeom>
              <a:avLst/>
              <a:gdLst>
                <a:gd name="T0" fmla="*/ 1375 w 1375"/>
                <a:gd name="T1" fmla="*/ 783 h 1349"/>
                <a:gd name="T2" fmla="*/ 1375 w 1375"/>
                <a:gd name="T3" fmla="*/ 783 h 1349"/>
                <a:gd name="T4" fmla="*/ 1339 w 1375"/>
                <a:gd name="T5" fmla="*/ 775 h 1349"/>
                <a:gd name="T6" fmla="*/ 1303 w 1375"/>
                <a:gd name="T7" fmla="*/ 763 h 1349"/>
                <a:gd name="T8" fmla="*/ 1269 w 1375"/>
                <a:gd name="T9" fmla="*/ 753 h 1349"/>
                <a:gd name="T10" fmla="*/ 1235 w 1375"/>
                <a:gd name="T11" fmla="*/ 739 h 1349"/>
                <a:gd name="T12" fmla="*/ 1169 w 1375"/>
                <a:gd name="T13" fmla="*/ 710 h 1349"/>
                <a:gd name="T14" fmla="*/ 1105 w 1375"/>
                <a:gd name="T15" fmla="*/ 678 h 1349"/>
                <a:gd name="T16" fmla="*/ 1043 w 1375"/>
                <a:gd name="T17" fmla="*/ 640 h 1349"/>
                <a:gd name="T18" fmla="*/ 985 w 1375"/>
                <a:gd name="T19" fmla="*/ 600 h 1349"/>
                <a:gd name="T20" fmla="*/ 929 w 1375"/>
                <a:gd name="T21" fmla="*/ 556 h 1349"/>
                <a:gd name="T22" fmla="*/ 875 w 1375"/>
                <a:gd name="T23" fmla="*/ 508 h 1349"/>
                <a:gd name="T24" fmla="*/ 825 w 1375"/>
                <a:gd name="T25" fmla="*/ 458 h 1349"/>
                <a:gd name="T26" fmla="*/ 780 w 1375"/>
                <a:gd name="T27" fmla="*/ 404 h 1349"/>
                <a:gd name="T28" fmla="*/ 736 w 1375"/>
                <a:gd name="T29" fmla="*/ 346 h 1349"/>
                <a:gd name="T30" fmla="*/ 698 w 1375"/>
                <a:gd name="T31" fmla="*/ 286 h 1349"/>
                <a:gd name="T32" fmla="*/ 662 w 1375"/>
                <a:gd name="T33" fmla="*/ 224 h 1349"/>
                <a:gd name="T34" fmla="*/ 630 w 1375"/>
                <a:gd name="T35" fmla="*/ 160 h 1349"/>
                <a:gd name="T36" fmla="*/ 616 w 1375"/>
                <a:gd name="T37" fmla="*/ 126 h 1349"/>
                <a:gd name="T38" fmla="*/ 604 w 1375"/>
                <a:gd name="T39" fmla="*/ 92 h 1349"/>
                <a:gd name="T40" fmla="*/ 592 w 1375"/>
                <a:gd name="T41" fmla="*/ 58 h 1349"/>
                <a:gd name="T42" fmla="*/ 580 w 1375"/>
                <a:gd name="T43" fmla="*/ 22 h 1349"/>
                <a:gd name="T44" fmla="*/ 286 w 1375"/>
                <a:gd name="T45" fmla="*/ 0 h 1349"/>
                <a:gd name="T46" fmla="*/ 0 w 1375"/>
                <a:gd name="T47" fmla="*/ 104 h 1349"/>
                <a:gd name="T48" fmla="*/ 0 w 1375"/>
                <a:gd name="T49" fmla="*/ 104 h 1349"/>
                <a:gd name="T50" fmla="*/ 16 w 1375"/>
                <a:gd name="T51" fmla="*/ 162 h 1349"/>
                <a:gd name="T52" fmla="*/ 34 w 1375"/>
                <a:gd name="T53" fmla="*/ 220 h 1349"/>
                <a:gd name="T54" fmla="*/ 52 w 1375"/>
                <a:gd name="T55" fmla="*/ 276 h 1349"/>
                <a:gd name="T56" fmla="*/ 74 w 1375"/>
                <a:gd name="T57" fmla="*/ 332 h 1349"/>
                <a:gd name="T58" fmla="*/ 96 w 1375"/>
                <a:gd name="T59" fmla="*/ 386 h 1349"/>
                <a:gd name="T60" fmla="*/ 122 w 1375"/>
                <a:gd name="T61" fmla="*/ 440 h 1349"/>
                <a:gd name="T62" fmla="*/ 148 w 1375"/>
                <a:gd name="T63" fmla="*/ 492 h 1349"/>
                <a:gd name="T64" fmla="*/ 176 w 1375"/>
                <a:gd name="T65" fmla="*/ 544 h 1349"/>
                <a:gd name="T66" fmla="*/ 206 w 1375"/>
                <a:gd name="T67" fmla="*/ 594 h 1349"/>
                <a:gd name="T68" fmla="*/ 238 w 1375"/>
                <a:gd name="T69" fmla="*/ 642 h 1349"/>
                <a:gd name="T70" fmla="*/ 272 w 1375"/>
                <a:gd name="T71" fmla="*/ 690 h 1349"/>
                <a:gd name="T72" fmla="*/ 306 w 1375"/>
                <a:gd name="T73" fmla="*/ 739 h 1349"/>
                <a:gd name="T74" fmla="*/ 342 w 1375"/>
                <a:gd name="T75" fmla="*/ 783 h 1349"/>
                <a:gd name="T76" fmla="*/ 382 w 1375"/>
                <a:gd name="T77" fmla="*/ 827 h 1349"/>
                <a:gd name="T78" fmla="*/ 420 w 1375"/>
                <a:gd name="T79" fmla="*/ 871 h 1349"/>
                <a:gd name="T80" fmla="*/ 462 w 1375"/>
                <a:gd name="T81" fmla="*/ 911 h 1349"/>
                <a:gd name="T82" fmla="*/ 504 w 1375"/>
                <a:gd name="T83" fmla="*/ 951 h 1349"/>
                <a:gd name="T84" fmla="*/ 548 w 1375"/>
                <a:gd name="T85" fmla="*/ 989 h 1349"/>
                <a:gd name="T86" fmla="*/ 594 w 1375"/>
                <a:gd name="T87" fmla="*/ 1027 h 1349"/>
                <a:gd name="T88" fmla="*/ 640 w 1375"/>
                <a:gd name="T89" fmla="*/ 1063 h 1349"/>
                <a:gd name="T90" fmla="*/ 688 w 1375"/>
                <a:gd name="T91" fmla="*/ 1095 h 1349"/>
                <a:gd name="T92" fmla="*/ 736 w 1375"/>
                <a:gd name="T93" fmla="*/ 1127 h 1349"/>
                <a:gd name="T94" fmla="*/ 785 w 1375"/>
                <a:gd name="T95" fmla="*/ 1159 h 1349"/>
                <a:gd name="T96" fmla="*/ 837 w 1375"/>
                <a:gd name="T97" fmla="*/ 1187 h 1349"/>
                <a:gd name="T98" fmla="*/ 889 w 1375"/>
                <a:gd name="T99" fmla="*/ 1213 h 1349"/>
                <a:gd name="T100" fmla="*/ 943 w 1375"/>
                <a:gd name="T101" fmla="*/ 1239 h 1349"/>
                <a:gd name="T102" fmla="*/ 997 w 1375"/>
                <a:gd name="T103" fmla="*/ 1263 h 1349"/>
                <a:gd name="T104" fmla="*/ 1051 w 1375"/>
                <a:gd name="T105" fmla="*/ 1283 h 1349"/>
                <a:gd name="T106" fmla="*/ 1107 w 1375"/>
                <a:gd name="T107" fmla="*/ 1303 h 1349"/>
                <a:gd name="T108" fmla="*/ 1165 w 1375"/>
                <a:gd name="T109" fmla="*/ 1321 h 1349"/>
                <a:gd name="T110" fmla="*/ 1223 w 1375"/>
                <a:gd name="T111" fmla="*/ 1337 h 1349"/>
                <a:gd name="T112" fmla="*/ 1281 w 1375"/>
                <a:gd name="T113" fmla="*/ 1349 h 1349"/>
                <a:gd name="T114" fmla="*/ 1269 w 1375"/>
                <a:gd name="T115" fmla="*/ 1057 h 1349"/>
                <a:gd name="T116" fmla="*/ 1375 w 1375"/>
                <a:gd name="T117" fmla="*/ 78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5" h="1349">
                  <a:moveTo>
                    <a:pt x="1375" y="783"/>
                  </a:moveTo>
                  <a:lnTo>
                    <a:pt x="1375" y="783"/>
                  </a:lnTo>
                  <a:lnTo>
                    <a:pt x="1339" y="775"/>
                  </a:lnTo>
                  <a:lnTo>
                    <a:pt x="1303" y="763"/>
                  </a:lnTo>
                  <a:lnTo>
                    <a:pt x="1269" y="753"/>
                  </a:lnTo>
                  <a:lnTo>
                    <a:pt x="1235" y="739"/>
                  </a:lnTo>
                  <a:lnTo>
                    <a:pt x="1169" y="710"/>
                  </a:lnTo>
                  <a:lnTo>
                    <a:pt x="1105" y="678"/>
                  </a:lnTo>
                  <a:lnTo>
                    <a:pt x="1043" y="640"/>
                  </a:lnTo>
                  <a:lnTo>
                    <a:pt x="985" y="600"/>
                  </a:lnTo>
                  <a:lnTo>
                    <a:pt x="929" y="556"/>
                  </a:lnTo>
                  <a:lnTo>
                    <a:pt x="875" y="508"/>
                  </a:lnTo>
                  <a:lnTo>
                    <a:pt x="825" y="458"/>
                  </a:lnTo>
                  <a:lnTo>
                    <a:pt x="780" y="404"/>
                  </a:lnTo>
                  <a:lnTo>
                    <a:pt x="736" y="346"/>
                  </a:lnTo>
                  <a:lnTo>
                    <a:pt x="698" y="286"/>
                  </a:lnTo>
                  <a:lnTo>
                    <a:pt x="662" y="224"/>
                  </a:lnTo>
                  <a:lnTo>
                    <a:pt x="630" y="160"/>
                  </a:lnTo>
                  <a:lnTo>
                    <a:pt x="616" y="126"/>
                  </a:lnTo>
                  <a:lnTo>
                    <a:pt x="604" y="92"/>
                  </a:lnTo>
                  <a:lnTo>
                    <a:pt x="592" y="58"/>
                  </a:lnTo>
                  <a:lnTo>
                    <a:pt x="580" y="22"/>
                  </a:lnTo>
                  <a:lnTo>
                    <a:pt x="286" y="0"/>
                  </a:lnTo>
                  <a:lnTo>
                    <a:pt x="0" y="104"/>
                  </a:lnTo>
                  <a:lnTo>
                    <a:pt x="0" y="104"/>
                  </a:lnTo>
                  <a:lnTo>
                    <a:pt x="16" y="162"/>
                  </a:lnTo>
                  <a:lnTo>
                    <a:pt x="34" y="220"/>
                  </a:lnTo>
                  <a:lnTo>
                    <a:pt x="52" y="276"/>
                  </a:lnTo>
                  <a:lnTo>
                    <a:pt x="74" y="332"/>
                  </a:lnTo>
                  <a:lnTo>
                    <a:pt x="96" y="386"/>
                  </a:lnTo>
                  <a:lnTo>
                    <a:pt x="122" y="440"/>
                  </a:lnTo>
                  <a:lnTo>
                    <a:pt x="148" y="492"/>
                  </a:lnTo>
                  <a:lnTo>
                    <a:pt x="176" y="544"/>
                  </a:lnTo>
                  <a:lnTo>
                    <a:pt x="206" y="594"/>
                  </a:lnTo>
                  <a:lnTo>
                    <a:pt x="238" y="642"/>
                  </a:lnTo>
                  <a:lnTo>
                    <a:pt x="272" y="690"/>
                  </a:lnTo>
                  <a:lnTo>
                    <a:pt x="306" y="739"/>
                  </a:lnTo>
                  <a:lnTo>
                    <a:pt x="342" y="783"/>
                  </a:lnTo>
                  <a:lnTo>
                    <a:pt x="382" y="827"/>
                  </a:lnTo>
                  <a:lnTo>
                    <a:pt x="420" y="871"/>
                  </a:lnTo>
                  <a:lnTo>
                    <a:pt x="462" y="911"/>
                  </a:lnTo>
                  <a:lnTo>
                    <a:pt x="504" y="951"/>
                  </a:lnTo>
                  <a:lnTo>
                    <a:pt x="548" y="989"/>
                  </a:lnTo>
                  <a:lnTo>
                    <a:pt x="594" y="1027"/>
                  </a:lnTo>
                  <a:lnTo>
                    <a:pt x="640" y="1063"/>
                  </a:lnTo>
                  <a:lnTo>
                    <a:pt x="688" y="1095"/>
                  </a:lnTo>
                  <a:lnTo>
                    <a:pt x="736" y="1127"/>
                  </a:lnTo>
                  <a:lnTo>
                    <a:pt x="785" y="1159"/>
                  </a:lnTo>
                  <a:lnTo>
                    <a:pt x="837" y="1187"/>
                  </a:lnTo>
                  <a:lnTo>
                    <a:pt x="889" y="1213"/>
                  </a:lnTo>
                  <a:lnTo>
                    <a:pt x="943" y="1239"/>
                  </a:lnTo>
                  <a:lnTo>
                    <a:pt x="997" y="1263"/>
                  </a:lnTo>
                  <a:lnTo>
                    <a:pt x="1051" y="1283"/>
                  </a:lnTo>
                  <a:lnTo>
                    <a:pt x="1107" y="1303"/>
                  </a:lnTo>
                  <a:lnTo>
                    <a:pt x="1165" y="1321"/>
                  </a:lnTo>
                  <a:lnTo>
                    <a:pt x="1223" y="1337"/>
                  </a:lnTo>
                  <a:lnTo>
                    <a:pt x="1281" y="1349"/>
                  </a:lnTo>
                  <a:lnTo>
                    <a:pt x="1269" y="1057"/>
                  </a:lnTo>
                  <a:lnTo>
                    <a:pt x="1375" y="783"/>
                  </a:lnTo>
                  <a:close/>
                </a:path>
              </a:pathLst>
            </a:custGeom>
            <a:ln/>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9" name="Freeform 14"/>
            <p:cNvSpPr>
              <a:spLocks/>
            </p:cNvSpPr>
            <p:nvPr/>
          </p:nvSpPr>
          <p:spPr bwMode="auto">
            <a:xfrm>
              <a:off x="3100388" y="4035426"/>
              <a:ext cx="990600" cy="992188"/>
            </a:xfrm>
            <a:custGeom>
              <a:avLst/>
              <a:gdLst>
                <a:gd name="T0" fmla="*/ 306 w 624"/>
                <a:gd name="T1" fmla="*/ 0 h 625"/>
                <a:gd name="T2" fmla="*/ 242 w 624"/>
                <a:gd name="T3" fmla="*/ 8 h 625"/>
                <a:gd name="T4" fmla="*/ 184 w 624"/>
                <a:gd name="T5" fmla="*/ 28 h 625"/>
                <a:gd name="T6" fmla="*/ 132 w 624"/>
                <a:gd name="T7" fmla="*/ 58 h 625"/>
                <a:gd name="T8" fmla="*/ 88 w 624"/>
                <a:gd name="T9" fmla="*/ 96 h 625"/>
                <a:gd name="T10" fmla="*/ 50 w 624"/>
                <a:gd name="T11" fmla="*/ 144 h 625"/>
                <a:gd name="T12" fmla="*/ 22 w 624"/>
                <a:gd name="T13" fmla="*/ 198 h 625"/>
                <a:gd name="T14" fmla="*/ 6 w 624"/>
                <a:gd name="T15" fmla="*/ 256 h 625"/>
                <a:gd name="T16" fmla="*/ 0 w 624"/>
                <a:gd name="T17" fmla="*/ 320 h 625"/>
                <a:gd name="T18" fmla="*/ 4 w 624"/>
                <a:gd name="T19" fmla="*/ 350 h 625"/>
                <a:gd name="T20" fmla="*/ 16 w 624"/>
                <a:gd name="T21" fmla="*/ 412 h 625"/>
                <a:gd name="T22" fmla="*/ 42 w 624"/>
                <a:gd name="T23" fmla="*/ 466 h 625"/>
                <a:gd name="T24" fmla="*/ 76 w 624"/>
                <a:gd name="T25" fmla="*/ 516 h 625"/>
                <a:gd name="T26" fmla="*/ 120 w 624"/>
                <a:gd name="T27" fmla="*/ 557 h 625"/>
                <a:gd name="T28" fmla="*/ 170 w 624"/>
                <a:gd name="T29" fmla="*/ 589 h 625"/>
                <a:gd name="T30" fmla="*/ 226 w 624"/>
                <a:gd name="T31" fmla="*/ 613 h 625"/>
                <a:gd name="T32" fmla="*/ 288 w 624"/>
                <a:gd name="T33" fmla="*/ 623 h 625"/>
                <a:gd name="T34" fmla="*/ 320 w 624"/>
                <a:gd name="T35" fmla="*/ 625 h 625"/>
                <a:gd name="T36" fmla="*/ 382 w 624"/>
                <a:gd name="T37" fmla="*/ 617 h 625"/>
                <a:gd name="T38" fmla="*/ 440 w 624"/>
                <a:gd name="T39" fmla="*/ 597 h 625"/>
                <a:gd name="T40" fmla="*/ 492 w 624"/>
                <a:gd name="T41" fmla="*/ 567 h 625"/>
                <a:gd name="T42" fmla="*/ 538 w 624"/>
                <a:gd name="T43" fmla="*/ 528 h 625"/>
                <a:gd name="T44" fmla="*/ 574 w 624"/>
                <a:gd name="T45" fmla="*/ 480 h 625"/>
                <a:gd name="T46" fmla="*/ 602 w 624"/>
                <a:gd name="T47" fmla="*/ 426 h 625"/>
                <a:gd name="T48" fmla="*/ 618 w 624"/>
                <a:gd name="T49" fmla="*/ 368 h 625"/>
                <a:gd name="T50" fmla="*/ 624 w 624"/>
                <a:gd name="T51" fmla="*/ 306 h 625"/>
                <a:gd name="T52" fmla="*/ 620 w 624"/>
                <a:gd name="T53" fmla="*/ 274 h 625"/>
                <a:gd name="T54" fmla="*/ 608 w 624"/>
                <a:gd name="T55" fmla="*/ 212 h 625"/>
                <a:gd name="T56" fmla="*/ 582 w 624"/>
                <a:gd name="T57" fmla="*/ 158 h 625"/>
                <a:gd name="T58" fmla="*/ 548 w 624"/>
                <a:gd name="T59" fmla="*/ 108 h 625"/>
                <a:gd name="T60" fmla="*/ 504 w 624"/>
                <a:gd name="T61" fmla="*/ 68 h 625"/>
                <a:gd name="T62" fmla="*/ 454 w 624"/>
                <a:gd name="T63" fmla="*/ 36 h 625"/>
                <a:gd name="T64" fmla="*/ 398 w 624"/>
                <a:gd name="T65" fmla="*/ 12 h 625"/>
                <a:gd name="T66" fmla="*/ 336 w 624"/>
                <a:gd name="T67" fmla="*/ 2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4" h="625">
                  <a:moveTo>
                    <a:pt x="306" y="0"/>
                  </a:moveTo>
                  <a:lnTo>
                    <a:pt x="306" y="0"/>
                  </a:lnTo>
                  <a:lnTo>
                    <a:pt x="274" y="4"/>
                  </a:lnTo>
                  <a:lnTo>
                    <a:pt x="242" y="8"/>
                  </a:lnTo>
                  <a:lnTo>
                    <a:pt x="212" y="16"/>
                  </a:lnTo>
                  <a:lnTo>
                    <a:pt x="184" y="28"/>
                  </a:lnTo>
                  <a:lnTo>
                    <a:pt x="158" y="42"/>
                  </a:lnTo>
                  <a:lnTo>
                    <a:pt x="132" y="58"/>
                  </a:lnTo>
                  <a:lnTo>
                    <a:pt x="108" y="76"/>
                  </a:lnTo>
                  <a:lnTo>
                    <a:pt x="88" y="96"/>
                  </a:lnTo>
                  <a:lnTo>
                    <a:pt x="68" y="120"/>
                  </a:lnTo>
                  <a:lnTo>
                    <a:pt x="50" y="144"/>
                  </a:lnTo>
                  <a:lnTo>
                    <a:pt x="36" y="170"/>
                  </a:lnTo>
                  <a:lnTo>
                    <a:pt x="22" y="198"/>
                  </a:lnTo>
                  <a:lnTo>
                    <a:pt x="12" y="226"/>
                  </a:lnTo>
                  <a:lnTo>
                    <a:pt x="6" y="256"/>
                  </a:lnTo>
                  <a:lnTo>
                    <a:pt x="2" y="288"/>
                  </a:lnTo>
                  <a:lnTo>
                    <a:pt x="0" y="320"/>
                  </a:lnTo>
                  <a:lnTo>
                    <a:pt x="0" y="320"/>
                  </a:lnTo>
                  <a:lnTo>
                    <a:pt x="4" y="350"/>
                  </a:lnTo>
                  <a:lnTo>
                    <a:pt x="8" y="382"/>
                  </a:lnTo>
                  <a:lnTo>
                    <a:pt x="16" y="412"/>
                  </a:lnTo>
                  <a:lnTo>
                    <a:pt x="28" y="440"/>
                  </a:lnTo>
                  <a:lnTo>
                    <a:pt x="42" y="466"/>
                  </a:lnTo>
                  <a:lnTo>
                    <a:pt x="58" y="492"/>
                  </a:lnTo>
                  <a:lnTo>
                    <a:pt x="76" y="516"/>
                  </a:lnTo>
                  <a:lnTo>
                    <a:pt x="98" y="538"/>
                  </a:lnTo>
                  <a:lnTo>
                    <a:pt x="120" y="557"/>
                  </a:lnTo>
                  <a:lnTo>
                    <a:pt x="144" y="575"/>
                  </a:lnTo>
                  <a:lnTo>
                    <a:pt x="170" y="589"/>
                  </a:lnTo>
                  <a:lnTo>
                    <a:pt x="198" y="603"/>
                  </a:lnTo>
                  <a:lnTo>
                    <a:pt x="226" y="613"/>
                  </a:lnTo>
                  <a:lnTo>
                    <a:pt x="256" y="619"/>
                  </a:lnTo>
                  <a:lnTo>
                    <a:pt x="288" y="623"/>
                  </a:lnTo>
                  <a:lnTo>
                    <a:pt x="320" y="625"/>
                  </a:lnTo>
                  <a:lnTo>
                    <a:pt x="320" y="625"/>
                  </a:lnTo>
                  <a:lnTo>
                    <a:pt x="350" y="621"/>
                  </a:lnTo>
                  <a:lnTo>
                    <a:pt x="382" y="617"/>
                  </a:lnTo>
                  <a:lnTo>
                    <a:pt x="412" y="609"/>
                  </a:lnTo>
                  <a:lnTo>
                    <a:pt x="440" y="597"/>
                  </a:lnTo>
                  <a:lnTo>
                    <a:pt x="466" y="583"/>
                  </a:lnTo>
                  <a:lnTo>
                    <a:pt x="492" y="567"/>
                  </a:lnTo>
                  <a:lnTo>
                    <a:pt x="516" y="548"/>
                  </a:lnTo>
                  <a:lnTo>
                    <a:pt x="538" y="528"/>
                  </a:lnTo>
                  <a:lnTo>
                    <a:pt x="556" y="504"/>
                  </a:lnTo>
                  <a:lnTo>
                    <a:pt x="574" y="480"/>
                  </a:lnTo>
                  <a:lnTo>
                    <a:pt x="590" y="454"/>
                  </a:lnTo>
                  <a:lnTo>
                    <a:pt x="602" y="426"/>
                  </a:lnTo>
                  <a:lnTo>
                    <a:pt x="612" y="398"/>
                  </a:lnTo>
                  <a:lnTo>
                    <a:pt x="618" y="368"/>
                  </a:lnTo>
                  <a:lnTo>
                    <a:pt x="622" y="336"/>
                  </a:lnTo>
                  <a:lnTo>
                    <a:pt x="624" y="306"/>
                  </a:lnTo>
                  <a:lnTo>
                    <a:pt x="624" y="306"/>
                  </a:lnTo>
                  <a:lnTo>
                    <a:pt x="620" y="274"/>
                  </a:lnTo>
                  <a:lnTo>
                    <a:pt x="616" y="242"/>
                  </a:lnTo>
                  <a:lnTo>
                    <a:pt x="608" y="212"/>
                  </a:lnTo>
                  <a:lnTo>
                    <a:pt x="596" y="184"/>
                  </a:lnTo>
                  <a:lnTo>
                    <a:pt x="582" y="158"/>
                  </a:lnTo>
                  <a:lnTo>
                    <a:pt x="566" y="132"/>
                  </a:lnTo>
                  <a:lnTo>
                    <a:pt x="548" y="108"/>
                  </a:lnTo>
                  <a:lnTo>
                    <a:pt x="528" y="88"/>
                  </a:lnTo>
                  <a:lnTo>
                    <a:pt x="504" y="68"/>
                  </a:lnTo>
                  <a:lnTo>
                    <a:pt x="480" y="50"/>
                  </a:lnTo>
                  <a:lnTo>
                    <a:pt x="454" y="36"/>
                  </a:lnTo>
                  <a:lnTo>
                    <a:pt x="426" y="22"/>
                  </a:lnTo>
                  <a:lnTo>
                    <a:pt x="398" y="12"/>
                  </a:lnTo>
                  <a:lnTo>
                    <a:pt x="368" y="6"/>
                  </a:lnTo>
                  <a:lnTo>
                    <a:pt x="336" y="2"/>
                  </a:lnTo>
                  <a:lnTo>
                    <a:pt x="306" y="0"/>
                  </a:lnTo>
                  <a:close/>
                </a:path>
              </a:pathLst>
            </a:custGeom>
            <a:ln/>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10" name="Freeform 16"/>
            <p:cNvSpPr>
              <a:spLocks/>
            </p:cNvSpPr>
            <p:nvPr/>
          </p:nvSpPr>
          <p:spPr bwMode="auto">
            <a:xfrm>
              <a:off x="3236913" y="4171951"/>
              <a:ext cx="717550" cy="717550"/>
            </a:xfrm>
            <a:custGeom>
              <a:avLst/>
              <a:gdLst>
                <a:gd name="T0" fmla="*/ 222 w 452"/>
                <a:gd name="T1" fmla="*/ 0 h 452"/>
                <a:gd name="T2" fmla="*/ 176 w 452"/>
                <a:gd name="T3" fmla="*/ 4 h 452"/>
                <a:gd name="T4" fmla="*/ 134 w 452"/>
                <a:gd name="T5" fmla="*/ 20 h 452"/>
                <a:gd name="T6" fmla="*/ 96 w 452"/>
                <a:gd name="T7" fmla="*/ 40 h 452"/>
                <a:gd name="T8" fmla="*/ 62 w 452"/>
                <a:gd name="T9" fmla="*/ 70 h 452"/>
                <a:gd name="T10" fmla="*/ 36 w 452"/>
                <a:gd name="T11" fmla="*/ 104 h 452"/>
                <a:gd name="T12" fmla="*/ 16 w 452"/>
                <a:gd name="T13" fmla="*/ 142 h 452"/>
                <a:gd name="T14" fmla="*/ 2 w 452"/>
                <a:gd name="T15" fmla="*/ 186 h 452"/>
                <a:gd name="T16" fmla="*/ 0 w 452"/>
                <a:gd name="T17" fmla="*/ 232 h 452"/>
                <a:gd name="T18" fmla="*/ 0 w 452"/>
                <a:gd name="T19" fmla="*/ 254 h 452"/>
                <a:gd name="T20" fmla="*/ 10 w 452"/>
                <a:gd name="T21" fmla="*/ 298 h 452"/>
                <a:gd name="T22" fmla="*/ 30 w 452"/>
                <a:gd name="T23" fmla="*/ 338 h 452"/>
                <a:gd name="T24" fmla="*/ 54 w 452"/>
                <a:gd name="T25" fmla="*/ 374 h 452"/>
                <a:gd name="T26" fmla="*/ 86 w 452"/>
                <a:gd name="T27" fmla="*/ 404 h 452"/>
                <a:gd name="T28" fmla="*/ 122 w 452"/>
                <a:gd name="T29" fmla="*/ 428 h 452"/>
                <a:gd name="T30" fmla="*/ 164 w 452"/>
                <a:gd name="T31" fmla="*/ 444 h 452"/>
                <a:gd name="T32" fmla="*/ 208 w 452"/>
                <a:gd name="T33" fmla="*/ 452 h 452"/>
                <a:gd name="T34" fmla="*/ 232 w 452"/>
                <a:gd name="T35" fmla="*/ 452 h 452"/>
                <a:gd name="T36" fmla="*/ 276 w 452"/>
                <a:gd name="T37" fmla="*/ 448 h 452"/>
                <a:gd name="T38" fmla="*/ 320 w 452"/>
                <a:gd name="T39" fmla="*/ 434 h 452"/>
                <a:gd name="T40" fmla="*/ 358 w 452"/>
                <a:gd name="T41" fmla="*/ 412 h 452"/>
                <a:gd name="T42" fmla="*/ 390 w 452"/>
                <a:gd name="T43" fmla="*/ 382 h 452"/>
                <a:gd name="T44" fmla="*/ 418 w 452"/>
                <a:gd name="T45" fmla="*/ 348 h 452"/>
                <a:gd name="T46" fmla="*/ 438 w 452"/>
                <a:gd name="T47" fmla="*/ 310 h 452"/>
                <a:gd name="T48" fmla="*/ 450 w 452"/>
                <a:gd name="T49" fmla="*/ 266 h 452"/>
                <a:gd name="T50" fmla="*/ 452 w 452"/>
                <a:gd name="T51" fmla="*/ 220 h 452"/>
                <a:gd name="T52" fmla="*/ 452 w 452"/>
                <a:gd name="T53" fmla="*/ 198 h 452"/>
                <a:gd name="T54" fmla="*/ 442 w 452"/>
                <a:gd name="T55" fmla="*/ 154 h 452"/>
                <a:gd name="T56" fmla="*/ 424 w 452"/>
                <a:gd name="T57" fmla="*/ 114 h 452"/>
                <a:gd name="T58" fmla="*/ 398 w 452"/>
                <a:gd name="T59" fmla="*/ 78 h 452"/>
                <a:gd name="T60" fmla="*/ 366 w 452"/>
                <a:gd name="T61" fmla="*/ 48 h 452"/>
                <a:gd name="T62" fmla="*/ 330 w 452"/>
                <a:gd name="T63" fmla="*/ 24 h 452"/>
                <a:gd name="T64" fmla="*/ 288 w 452"/>
                <a:gd name="T65" fmla="*/ 8 h 452"/>
                <a:gd name="T66" fmla="*/ 244 w 452"/>
                <a:gd name="T67"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2" h="452">
                  <a:moveTo>
                    <a:pt x="222" y="0"/>
                  </a:moveTo>
                  <a:lnTo>
                    <a:pt x="222" y="0"/>
                  </a:lnTo>
                  <a:lnTo>
                    <a:pt x="198" y="0"/>
                  </a:lnTo>
                  <a:lnTo>
                    <a:pt x="176" y="4"/>
                  </a:lnTo>
                  <a:lnTo>
                    <a:pt x="154" y="10"/>
                  </a:lnTo>
                  <a:lnTo>
                    <a:pt x="134" y="20"/>
                  </a:lnTo>
                  <a:lnTo>
                    <a:pt x="114" y="30"/>
                  </a:lnTo>
                  <a:lnTo>
                    <a:pt x="96" y="40"/>
                  </a:lnTo>
                  <a:lnTo>
                    <a:pt x="78" y="54"/>
                  </a:lnTo>
                  <a:lnTo>
                    <a:pt x="62" y="70"/>
                  </a:lnTo>
                  <a:lnTo>
                    <a:pt x="48" y="86"/>
                  </a:lnTo>
                  <a:lnTo>
                    <a:pt x="36" y="104"/>
                  </a:lnTo>
                  <a:lnTo>
                    <a:pt x="24" y="122"/>
                  </a:lnTo>
                  <a:lnTo>
                    <a:pt x="16" y="142"/>
                  </a:lnTo>
                  <a:lnTo>
                    <a:pt x="8" y="164"/>
                  </a:lnTo>
                  <a:lnTo>
                    <a:pt x="2" y="186"/>
                  </a:lnTo>
                  <a:lnTo>
                    <a:pt x="0" y="208"/>
                  </a:lnTo>
                  <a:lnTo>
                    <a:pt x="0" y="232"/>
                  </a:lnTo>
                  <a:lnTo>
                    <a:pt x="0" y="232"/>
                  </a:lnTo>
                  <a:lnTo>
                    <a:pt x="0" y="254"/>
                  </a:lnTo>
                  <a:lnTo>
                    <a:pt x="4" y="276"/>
                  </a:lnTo>
                  <a:lnTo>
                    <a:pt x="10" y="298"/>
                  </a:lnTo>
                  <a:lnTo>
                    <a:pt x="20" y="320"/>
                  </a:lnTo>
                  <a:lnTo>
                    <a:pt x="30" y="338"/>
                  </a:lnTo>
                  <a:lnTo>
                    <a:pt x="40" y="358"/>
                  </a:lnTo>
                  <a:lnTo>
                    <a:pt x="54" y="374"/>
                  </a:lnTo>
                  <a:lnTo>
                    <a:pt x="70" y="390"/>
                  </a:lnTo>
                  <a:lnTo>
                    <a:pt x="86" y="404"/>
                  </a:lnTo>
                  <a:lnTo>
                    <a:pt x="104" y="416"/>
                  </a:lnTo>
                  <a:lnTo>
                    <a:pt x="122" y="428"/>
                  </a:lnTo>
                  <a:lnTo>
                    <a:pt x="142" y="438"/>
                  </a:lnTo>
                  <a:lnTo>
                    <a:pt x="164" y="444"/>
                  </a:lnTo>
                  <a:lnTo>
                    <a:pt x="186" y="450"/>
                  </a:lnTo>
                  <a:lnTo>
                    <a:pt x="208" y="452"/>
                  </a:lnTo>
                  <a:lnTo>
                    <a:pt x="232" y="452"/>
                  </a:lnTo>
                  <a:lnTo>
                    <a:pt x="232" y="452"/>
                  </a:lnTo>
                  <a:lnTo>
                    <a:pt x="254" y="452"/>
                  </a:lnTo>
                  <a:lnTo>
                    <a:pt x="276" y="448"/>
                  </a:lnTo>
                  <a:lnTo>
                    <a:pt x="298" y="442"/>
                  </a:lnTo>
                  <a:lnTo>
                    <a:pt x="320" y="434"/>
                  </a:lnTo>
                  <a:lnTo>
                    <a:pt x="338" y="424"/>
                  </a:lnTo>
                  <a:lnTo>
                    <a:pt x="358" y="412"/>
                  </a:lnTo>
                  <a:lnTo>
                    <a:pt x="374" y="398"/>
                  </a:lnTo>
                  <a:lnTo>
                    <a:pt x="390" y="382"/>
                  </a:lnTo>
                  <a:lnTo>
                    <a:pt x="404" y="366"/>
                  </a:lnTo>
                  <a:lnTo>
                    <a:pt x="418" y="348"/>
                  </a:lnTo>
                  <a:lnTo>
                    <a:pt x="428" y="330"/>
                  </a:lnTo>
                  <a:lnTo>
                    <a:pt x="438" y="310"/>
                  </a:lnTo>
                  <a:lnTo>
                    <a:pt x="444" y="288"/>
                  </a:lnTo>
                  <a:lnTo>
                    <a:pt x="450" y="266"/>
                  </a:lnTo>
                  <a:lnTo>
                    <a:pt x="452" y="244"/>
                  </a:lnTo>
                  <a:lnTo>
                    <a:pt x="452" y="220"/>
                  </a:lnTo>
                  <a:lnTo>
                    <a:pt x="452" y="220"/>
                  </a:lnTo>
                  <a:lnTo>
                    <a:pt x="452" y="198"/>
                  </a:lnTo>
                  <a:lnTo>
                    <a:pt x="448" y="176"/>
                  </a:lnTo>
                  <a:lnTo>
                    <a:pt x="442" y="154"/>
                  </a:lnTo>
                  <a:lnTo>
                    <a:pt x="434" y="134"/>
                  </a:lnTo>
                  <a:lnTo>
                    <a:pt x="424" y="114"/>
                  </a:lnTo>
                  <a:lnTo>
                    <a:pt x="412" y="94"/>
                  </a:lnTo>
                  <a:lnTo>
                    <a:pt x="398" y="78"/>
                  </a:lnTo>
                  <a:lnTo>
                    <a:pt x="382" y="62"/>
                  </a:lnTo>
                  <a:lnTo>
                    <a:pt x="366" y="48"/>
                  </a:lnTo>
                  <a:lnTo>
                    <a:pt x="348" y="36"/>
                  </a:lnTo>
                  <a:lnTo>
                    <a:pt x="330" y="24"/>
                  </a:lnTo>
                  <a:lnTo>
                    <a:pt x="310" y="16"/>
                  </a:lnTo>
                  <a:lnTo>
                    <a:pt x="288" y="8"/>
                  </a:lnTo>
                  <a:lnTo>
                    <a:pt x="266" y="2"/>
                  </a:lnTo>
                  <a:lnTo>
                    <a:pt x="244" y="0"/>
                  </a:lnTo>
                  <a:lnTo>
                    <a:pt x="222" y="0"/>
                  </a:lnTo>
                  <a:close/>
                </a:path>
              </a:pathLst>
            </a:custGeom>
            <a:solidFill>
              <a:schemeClr val="bg1"/>
            </a:solidFill>
            <a:ln/>
            <a:extLst/>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a:endParaRPr lang="es-EC" sz="3300" b="1" dirty="0"/>
            </a:p>
          </p:txBody>
        </p:sp>
      </p:grpSp>
      <p:grpSp>
        <p:nvGrpSpPr>
          <p:cNvPr id="11" name="Group 65"/>
          <p:cNvGrpSpPr/>
          <p:nvPr/>
        </p:nvGrpSpPr>
        <p:grpSpPr>
          <a:xfrm>
            <a:off x="5996838" y="4138248"/>
            <a:ext cx="2027635" cy="1629965"/>
            <a:chOff x="5591176" y="4225926"/>
            <a:chExt cx="2703513" cy="2173287"/>
          </a:xfrm>
        </p:grpSpPr>
        <p:sp>
          <p:nvSpPr>
            <p:cNvPr id="12" name="Freeform 8"/>
            <p:cNvSpPr>
              <a:spLocks/>
            </p:cNvSpPr>
            <p:nvPr/>
          </p:nvSpPr>
          <p:spPr bwMode="auto">
            <a:xfrm>
              <a:off x="5591176" y="4225926"/>
              <a:ext cx="2703513" cy="1735138"/>
            </a:xfrm>
            <a:custGeom>
              <a:avLst/>
              <a:gdLst>
                <a:gd name="T0" fmla="*/ 1168 w 1703"/>
                <a:gd name="T1" fmla="*/ 0 h 1093"/>
                <a:gd name="T2" fmla="*/ 1130 w 1703"/>
                <a:gd name="T3" fmla="*/ 58 h 1093"/>
                <a:gd name="T4" fmla="*/ 1042 w 1703"/>
                <a:gd name="T5" fmla="*/ 164 h 1093"/>
                <a:gd name="T6" fmla="*/ 944 w 1703"/>
                <a:gd name="T7" fmla="*/ 260 h 1093"/>
                <a:gd name="T8" fmla="*/ 834 w 1703"/>
                <a:gd name="T9" fmla="*/ 342 h 1093"/>
                <a:gd name="T10" fmla="*/ 712 w 1703"/>
                <a:gd name="T11" fmla="*/ 412 h 1093"/>
                <a:gd name="T12" fmla="*/ 584 w 1703"/>
                <a:gd name="T13" fmla="*/ 465 h 1093"/>
                <a:gd name="T14" fmla="*/ 446 w 1703"/>
                <a:gd name="T15" fmla="*/ 501 h 1093"/>
                <a:gd name="T16" fmla="*/ 304 w 1703"/>
                <a:gd name="T17" fmla="*/ 521 h 1093"/>
                <a:gd name="T18" fmla="*/ 230 w 1703"/>
                <a:gd name="T19" fmla="*/ 523 h 1093"/>
                <a:gd name="T20" fmla="*/ 166 w 1703"/>
                <a:gd name="T21" fmla="*/ 521 h 1093"/>
                <a:gd name="T22" fmla="*/ 0 w 1703"/>
                <a:gd name="T23" fmla="*/ 787 h 1093"/>
                <a:gd name="T24" fmla="*/ 18 w 1703"/>
                <a:gd name="T25" fmla="*/ 1081 h 1093"/>
                <a:gd name="T26" fmla="*/ 118 w 1703"/>
                <a:gd name="T27" fmla="*/ 1091 h 1093"/>
                <a:gd name="T28" fmla="*/ 220 w 1703"/>
                <a:gd name="T29" fmla="*/ 1093 h 1093"/>
                <a:gd name="T30" fmla="*/ 280 w 1703"/>
                <a:gd name="T31" fmla="*/ 1093 h 1093"/>
                <a:gd name="T32" fmla="*/ 400 w 1703"/>
                <a:gd name="T33" fmla="*/ 1083 h 1093"/>
                <a:gd name="T34" fmla="*/ 516 w 1703"/>
                <a:gd name="T35" fmla="*/ 1067 h 1093"/>
                <a:gd name="T36" fmla="*/ 628 w 1703"/>
                <a:gd name="T37" fmla="*/ 1043 h 1093"/>
                <a:gd name="T38" fmla="*/ 740 w 1703"/>
                <a:gd name="T39" fmla="*/ 1011 h 1093"/>
                <a:gd name="T40" fmla="*/ 846 w 1703"/>
                <a:gd name="T41" fmla="*/ 973 h 1093"/>
                <a:gd name="T42" fmla="*/ 950 w 1703"/>
                <a:gd name="T43" fmla="*/ 927 h 1093"/>
                <a:gd name="T44" fmla="*/ 1050 w 1703"/>
                <a:gd name="T45" fmla="*/ 873 h 1093"/>
                <a:gd name="T46" fmla="*/ 1146 w 1703"/>
                <a:gd name="T47" fmla="*/ 815 h 1093"/>
                <a:gd name="T48" fmla="*/ 1236 w 1703"/>
                <a:gd name="T49" fmla="*/ 749 h 1093"/>
                <a:gd name="T50" fmla="*/ 1323 w 1703"/>
                <a:gd name="T51" fmla="*/ 679 h 1093"/>
                <a:gd name="T52" fmla="*/ 1405 w 1703"/>
                <a:gd name="T53" fmla="*/ 603 h 1093"/>
                <a:gd name="T54" fmla="*/ 1481 w 1703"/>
                <a:gd name="T55" fmla="*/ 521 h 1093"/>
                <a:gd name="T56" fmla="*/ 1551 w 1703"/>
                <a:gd name="T57" fmla="*/ 435 h 1093"/>
                <a:gd name="T58" fmla="*/ 1617 w 1703"/>
                <a:gd name="T59" fmla="*/ 342 h 1093"/>
                <a:gd name="T60" fmla="*/ 1675 w 1703"/>
                <a:gd name="T61" fmla="*/ 246 h 1093"/>
                <a:gd name="T62" fmla="*/ 1427 w 1703"/>
                <a:gd name="T63" fmla="*/ 158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3" h="1093">
                  <a:moveTo>
                    <a:pt x="1427" y="158"/>
                  </a:moveTo>
                  <a:lnTo>
                    <a:pt x="1168" y="0"/>
                  </a:lnTo>
                  <a:lnTo>
                    <a:pt x="1168" y="0"/>
                  </a:lnTo>
                  <a:lnTo>
                    <a:pt x="1130" y="58"/>
                  </a:lnTo>
                  <a:lnTo>
                    <a:pt x="1088" y="112"/>
                  </a:lnTo>
                  <a:lnTo>
                    <a:pt x="1042" y="164"/>
                  </a:lnTo>
                  <a:lnTo>
                    <a:pt x="994" y="214"/>
                  </a:lnTo>
                  <a:lnTo>
                    <a:pt x="944" y="260"/>
                  </a:lnTo>
                  <a:lnTo>
                    <a:pt x="890" y="304"/>
                  </a:lnTo>
                  <a:lnTo>
                    <a:pt x="834" y="342"/>
                  </a:lnTo>
                  <a:lnTo>
                    <a:pt x="774" y="378"/>
                  </a:lnTo>
                  <a:lnTo>
                    <a:pt x="712" y="412"/>
                  </a:lnTo>
                  <a:lnTo>
                    <a:pt x="650" y="441"/>
                  </a:lnTo>
                  <a:lnTo>
                    <a:pt x="584" y="465"/>
                  </a:lnTo>
                  <a:lnTo>
                    <a:pt x="516" y="485"/>
                  </a:lnTo>
                  <a:lnTo>
                    <a:pt x="446" y="501"/>
                  </a:lnTo>
                  <a:lnTo>
                    <a:pt x="376" y="513"/>
                  </a:lnTo>
                  <a:lnTo>
                    <a:pt x="304" y="521"/>
                  </a:lnTo>
                  <a:lnTo>
                    <a:pt x="268" y="523"/>
                  </a:lnTo>
                  <a:lnTo>
                    <a:pt x="230" y="523"/>
                  </a:lnTo>
                  <a:lnTo>
                    <a:pt x="230" y="523"/>
                  </a:lnTo>
                  <a:lnTo>
                    <a:pt x="166" y="521"/>
                  </a:lnTo>
                  <a:lnTo>
                    <a:pt x="104" y="515"/>
                  </a:lnTo>
                  <a:lnTo>
                    <a:pt x="0" y="787"/>
                  </a:lnTo>
                  <a:lnTo>
                    <a:pt x="18" y="1081"/>
                  </a:lnTo>
                  <a:lnTo>
                    <a:pt x="18" y="1081"/>
                  </a:lnTo>
                  <a:lnTo>
                    <a:pt x="68" y="1087"/>
                  </a:lnTo>
                  <a:lnTo>
                    <a:pt x="118" y="1091"/>
                  </a:lnTo>
                  <a:lnTo>
                    <a:pt x="170" y="1093"/>
                  </a:lnTo>
                  <a:lnTo>
                    <a:pt x="220" y="1093"/>
                  </a:lnTo>
                  <a:lnTo>
                    <a:pt x="220" y="1093"/>
                  </a:lnTo>
                  <a:lnTo>
                    <a:pt x="280" y="1093"/>
                  </a:lnTo>
                  <a:lnTo>
                    <a:pt x="340" y="1089"/>
                  </a:lnTo>
                  <a:lnTo>
                    <a:pt x="400" y="1083"/>
                  </a:lnTo>
                  <a:lnTo>
                    <a:pt x="458" y="1077"/>
                  </a:lnTo>
                  <a:lnTo>
                    <a:pt x="516" y="1067"/>
                  </a:lnTo>
                  <a:lnTo>
                    <a:pt x="572" y="1057"/>
                  </a:lnTo>
                  <a:lnTo>
                    <a:pt x="628" y="1043"/>
                  </a:lnTo>
                  <a:lnTo>
                    <a:pt x="684" y="1029"/>
                  </a:lnTo>
                  <a:lnTo>
                    <a:pt x="740" y="1011"/>
                  </a:lnTo>
                  <a:lnTo>
                    <a:pt x="794" y="993"/>
                  </a:lnTo>
                  <a:lnTo>
                    <a:pt x="846" y="973"/>
                  </a:lnTo>
                  <a:lnTo>
                    <a:pt x="898" y="951"/>
                  </a:lnTo>
                  <a:lnTo>
                    <a:pt x="950" y="927"/>
                  </a:lnTo>
                  <a:lnTo>
                    <a:pt x="1000" y="901"/>
                  </a:lnTo>
                  <a:lnTo>
                    <a:pt x="1050" y="873"/>
                  </a:lnTo>
                  <a:lnTo>
                    <a:pt x="1098" y="845"/>
                  </a:lnTo>
                  <a:lnTo>
                    <a:pt x="1146" y="815"/>
                  </a:lnTo>
                  <a:lnTo>
                    <a:pt x="1192" y="783"/>
                  </a:lnTo>
                  <a:lnTo>
                    <a:pt x="1236" y="749"/>
                  </a:lnTo>
                  <a:lnTo>
                    <a:pt x="1279" y="715"/>
                  </a:lnTo>
                  <a:lnTo>
                    <a:pt x="1323" y="679"/>
                  </a:lnTo>
                  <a:lnTo>
                    <a:pt x="1365" y="641"/>
                  </a:lnTo>
                  <a:lnTo>
                    <a:pt x="1405" y="603"/>
                  </a:lnTo>
                  <a:lnTo>
                    <a:pt x="1443" y="563"/>
                  </a:lnTo>
                  <a:lnTo>
                    <a:pt x="1481" y="521"/>
                  </a:lnTo>
                  <a:lnTo>
                    <a:pt x="1517" y="477"/>
                  </a:lnTo>
                  <a:lnTo>
                    <a:pt x="1551" y="435"/>
                  </a:lnTo>
                  <a:lnTo>
                    <a:pt x="1585" y="388"/>
                  </a:lnTo>
                  <a:lnTo>
                    <a:pt x="1617" y="342"/>
                  </a:lnTo>
                  <a:lnTo>
                    <a:pt x="1647" y="294"/>
                  </a:lnTo>
                  <a:lnTo>
                    <a:pt x="1675" y="246"/>
                  </a:lnTo>
                  <a:lnTo>
                    <a:pt x="1703" y="196"/>
                  </a:lnTo>
                  <a:lnTo>
                    <a:pt x="1427" y="158"/>
                  </a:lnTo>
                  <a:close/>
                </a:path>
              </a:pathLst>
            </a:custGeom>
            <a:ln/>
            <a:ex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13" name="Freeform 18"/>
            <p:cNvSpPr>
              <a:spLocks/>
            </p:cNvSpPr>
            <p:nvPr/>
          </p:nvSpPr>
          <p:spPr bwMode="auto">
            <a:xfrm>
              <a:off x="5778501" y="5411788"/>
              <a:ext cx="987425" cy="987425"/>
            </a:xfrm>
            <a:custGeom>
              <a:avLst/>
              <a:gdLst>
                <a:gd name="T0" fmla="*/ 304 w 622"/>
                <a:gd name="T1" fmla="*/ 0 h 622"/>
                <a:gd name="T2" fmla="*/ 242 w 622"/>
                <a:gd name="T3" fmla="*/ 8 h 622"/>
                <a:gd name="T4" fmla="*/ 184 w 622"/>
                <a:gd name="T5" fmla="*/ 26 h 622"/>
                <a:gd name="T6" fmla="*/ 132 w 622"/>
                <a:gd name="T7" fmla="*/ 56 h 622"/>
                <a:gd name="T8" fmla="*/ 86 w 622"/>
                <a:gd name="T9" fmla="*/ 96 h 622"/>
                <a:gd name="T10" fmla="*/ 48 w 622"/>
                <a:gd name="T11" fmla="*/ 142 h 622"/>
                <a:gd name="T12" fmla="*/ 22 w 622"/>
                <a:gd name="T13" fmla="*/ 196 h 622"/>
                <a:gd name="T14" fmla="*/ 4 w 622"/>
                <a:gd name="T15" fmla="*/ 254 h 622"/>
                <a:gd name="T16" fmla="*/ 0 w 622"/>
                <a:gd name="T17" fmla="*/ 318 h 622"/>
                <a:gd name="T18" fmla="*/ 2 w 622"/>
                <a:gd name="T19" fmla="*/ 350 h 622"/>
                <a:gd name="T20" fmla="*/ 16 w 622"/>
                <a:gd name="T21" fmla="*/ 410 h 622"/>
                <a:gd name="T22" fmla="*/ 40 w 622"/>
                <a:gd name="T23" fmla="*/ 464 h 622"/>
                <a:gd name="T24" fmla="*/ 76 w 622"/>
                <a:gd name="T25" fmla="*/ 514 h 622"/>
                <a:gd name="T26" fmla="*/ 118 w 622"/>
                <a:gd name="T27" fmla="*/ 556 h 622"/>
                <a:gd name="T28" fmla="*/ 168 w 622"/>
                <a:gd name="T29" fmla="*/ 588 h 622"/>
                <a:gd name="T30" fmla="*/ 224 w 622"/>
                <a:gd name="T31" fmla="*/ 610 h 622"/>
                <a:gd name="T32" fmla="*/ 286 w 622"/>
                <a:gd name="T33" fmla="*/ 620 h 622"/>
                <a:gd name="T34" fmla="*/ 318 w 622"/>
                <a:gd name="T35" fmla="*/ 622 h 622"/>
                <a:gd name="T36" fmla="*/ 380 w 622"/>
                <a:gd name="T37" fmla="*/ 614 h 622"/>
                <a:gd name="T38" fmla="*/ 438 w 622"/>
                <a:gd name="T39" fmla="*/ 594 h 622"/>
                <a:gd name="T40" fmla="*/ 490 w 622"/>
                <a:gd name="T41" fmla="*/ 564 h 622"/>
                <a:gd name="T42" fmla="*/ 536 w 622"/>
                <a:gd name="T43" fmla="*/ 526 h 622"/>
                <a:gd name="T44" fmla="*/ 572 w 622"/>
                <a:gd name="T45" fmla="*/ 478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6 w 622"/>
                <a:gd name="T59" fmla="*/ 108 h 622"/>
                <a:gd name="T60" fmla="*/ 504 w 622"/>
                <a:gd name="T61" fmla="*/ 66 h 622"/>
                <a:gd name="T62" fmla="*/ 454 w 622"/>
                <a:gd name="T63" fmla="*/ 34 h 622"/>
                <a:gd name="T64" fmla="*/ 396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6"/>
                  </a:lnTo>
                  <a:lnTo>
                    <a:pt x="156" y="40"/>
                  </a:lnTo>
                  <a:lnTo>
                    <a:pt x="132" y="56"/>
                  </a:lnTo>
                  <a:lnTo>
                    <a:pt x="108" y="74"/>
                  </a:lnTo>
                  <a:lnTo>
                    <a:pt x="86" y="96"/>
                  </a:lnTo>
                  <a:lnTo>
                    <a:pt x="66" y="118"/>
                  </a:lnTo>
                  <a:lnTo>
                    <a:pt x="48" y="142"/>
                  </a:lnTo>
                  <a:lnTo>
                    <a:pt x="34" y="168"/>
                  </a:lnTo>
                  <a:lnTo>
                    <a:pt x="22" y="196"/>
                  </a:lnTo>
                  <a:lnTo>
                    <a:pt x="12" y="224"/>
                  </a:lnTo>
                  <a:lnTo>
                    <a:pt x="4" y="254"/>
                  </a:lnTo>
                  <a:lnTo>
                    <a:pt x="0" y="286"/>
                  </a:lnTo>
                  <a:lnTo>
                    <a:pt x="0" y="318"/>
                  </a:lnTo>
                  <a:lnTo>
                    <a:pt x="0" y="318"/>
                  </a:lnTo>
                  <a:lnTo>
                    <a:pt x="2" y="350"/>
                  </a:lnTo>
                  <a:lnTo>
                    <a:pt x="8" y="380"/>
                  </a:lnTo>
                  <a:lnTo>
                    <a:pt x="16" y="410"/>
                  </a:lnTo>
                  <a:lnTo>
                    <a:pt x="26" y="438"/>
                  </a:lnTo>
                  <a:lnTo>
                    <a:pt x="40" y="464"/>
                  </a:lnTo>
                  <a:lnTo>
                    <a:pt x="56" y="490"/>
                  </a:lnTo>
                  <a:lnTo>
                    <a:pt x="76" y="514"/>
                  </a:lnTo>
                  <a:lnTo>
                    <a:pt x="96" y="536"/>
                  </a:lnTo>
                  <a:lnTo>
                    <a:pt x="118" y="556"/>
                  </a:lnTo>
                  <a:lnTo>
                    <a:pt x="142" y="572"/>
                  </a:lnTo>
                  <a:lnTo>
                    <a:pt x="168" y="588"/>
                  </a:lnTo>
                  <a:lnTo>
                    <a:pt x="196" y="600"/>
                  </a:lnTo>
                  <a:lnTo>
                    <a:pt x="224" y="610"/>
                  </a:lnTo>
                  <a:lnTo>
                    <a:pt x="254" y="616"/>
                  </a:lnTo>
                  <a:lnTo>
                    <a:pt x="286" y="620"/>
                  </a:lnTo>
                  <a:lnTo>
                    <a:pt x="318" y="622"/>
                  </a:lnTo>
                  <a:lnTo>
                    <a:pt x="318" y="622"/>
                  </a:lnTo>
                  <a:lnTo>
                    <a:pt x="350" y="620"/>
                  </a:lnTo>
                  <a:lnTo>
                    <a:pt x="380" y="614"/>
                  </a:lnTo>
                  <a:lnTo>
                    <a:pt x="410" y="606"/>
                  </a:lnTo>
                  <a:lnTo>
                    <a:pt x="438" y="594"/>
                  </a:lnTo>
                  <a:lnTo>
                    <a:pt x="466" y="580"/>
                  </a:lnTo>
                  <a:lnTo>
                    <a:pt x="490" y="564"/>
                  </a:lnTo>
                  <a:lnTo>
                    <a:pt x="514" y="546"/>
                  </a:lnTo>
                  <a:lnTo>
                    <a:pt x="536" y="526"/>
                  </a:lnTo>
                  <a:lnTo>
                    <a:pt x="556" y="504"/>
                  </a:lnTo>
                  <a:lnTo>
                    <a:pt x="572" y="478"/>
                  </a:lnTo>
                  <a:lnTo>
                    <a:pt x="588" y="452"/>
                  </a:lnTo>
                  <a:lnTo>
                    <a:pt x="600" y="426"/>
                  </a:lnTo>
                  <a:lnTo>
                    <a:pt x="610" y="396"/>
                  </a:lnTo>
                  <a:lnTo>
                    <a:pt x="618" y="366"/>
                  </a:lnTo>
                  <a:lnTo>
                    <a:pt x="622" y="336"/>
                  </a:lnTo>
                  <a:lnTo>
                    <a:pt x="622" y="304"/>
                  </a:lnTo>
                  <a:lnTo>
                    <a:pt x="622" y="304"/>
                  </a:lnTo>
                  <a:lnTo>
                    <a:pt x="620" y="272"/>
                  </a:lnTo>
                  <a:lnTo>
                    <a:pt x="614" y="240"/>
                  </a:lnTo>
                  <a:lnTo>
                    <a:pt x="606" y="212"/>
                  </a:lnTo>
                  <a:lnTo>
                    <a:pt x="594" y="182"/>
                  </a:lnTo>
                  <a:lnTo>
                    <a:pt x="582" y="156"/>
                  </a:lnTo>
                  <a:lnTo>
                    <a:pt x="564" y="130"/>
                  </a:lnTo>
                  <a:lnTo>
                    <a:pt x="546" y="108"/>
                  </a:lnTo>
                  <a:lnTo>
                    <a:pt x="526" y="86"/>
                  </a:lnTo>
                  <a:lnTo>
                    <a:pt x="504" y="66"/>
                  </a:lnTo>
                  <a:lnTo>
                    <a:pt x="480" y="48"/>
                  </a:lnTo>
                  <a:lnTo>
                    <a:pt x="454" y="34"/>
                  </a:lnTo>
                  <a:lnTo>
                    <a:pt x="426" y="22"/>
                  </a:lnTo>
                  <a:lnTo>
                    <a:pt x="396" y="12"/>
                  </a:lnTo>
                  <a:lnTo>
                    <a:pt x="366" y="4"/>
                  </a:lnTo>
                  <a:lnTo>
                    <a:pt x="336" y="0"/>
                  </a:lnTo>
                  <a:lnTo>
                    <a:pt x="304" y="0"/>
                  </a:lnTo>
                  <a:close/>
                </a:path>
              </a:pathLst>
            </a:custGeom>
            <a:ln/>
            <a:ex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14" name="Freeform 20"/>
            <p:cNvSpPr>
              <a:spLocks/>
            </p:cNvSpPr>
            <p:nvPr/>
          </p:nvSpPr>
          <p:spPr bwMode="auto">
            <a:xfrm>
              <a:off x="5911851" y="554513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4 h 454"/>
                <a:gd name="T12" fmla="*/ 16 w 454"/>
                <a:gd name="T13" fmla="*/ 142 h 454"/>
                <a:gd name="T14" fmla="*/ 4 w 454"/>
                <a:gd name="T15" fmla="*/ 186 h 454"/>
                <a:gd name="T16" fmla="*/ 0 w 454"/>
                <a:gd name="T17" fmla="*/ 232 h 454"/>
                <a:gd name="T18" fmla="*/ 2 w 454"/>
                <a:gd name="T19" fmla="*/ 254 h 454"/>
                <a:gd name="T20" fmla="*/ 12 w 454"/>
                <a:gd name="T21" fmla="*/ 298 h 454"/>
                <a:gd name="T22" fmla="*/ 30 w 454"/>
                <a:gd name="T23" fmla="*/ 340 h 454"/>
                <a:gd name="T24" fmla="*/ 56 w 454"/>
                <a:gd name="T25" fmla="*/ 374 h 454"/>
                <a:gd name="T26" fmla="*/ 86 w 454"/>
                <a:gd name="T27" fmla="*/ 404 h 454"/>
                <a:gd name="T28" fmla="*/ 124 w 454"/>
                <a:gd name="T29" fmla="*/ 428 h 454"/>
                <a:gd name="T30" fmla="*/ 164 w 454"/>
                <a:gd name="T31" fmla="*/ 444 h 454"/>
                <a:gd name="T32" fmla="*/ 208 w 454"/>
                <a:gd name="T33" fmla="*/ 452 h 454"/>
                <a:gd name="T34" fmla="*/ 232 w 454"/>
                <a:gd name="T35" fmla="*/ 454 h 454"/>
                <a:gd name="T36" fmla="*/ 278 w 454"/>
                <a:gd name="T37" fmla="*/ 448 h 454"/>
                <a:gd name="T38" fmla="*/ 320 w 454"/>
                <a:gd name="T39" fmla="*/ 434 h 454"/>
                <a:gd name="T40" fmla="*/ 358 w 454"/>
                <a:gd name="T41" fmla="*/ 412 h 454"/>
                <a:gd name="T42" fmla="*/ 390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398 w 454"/>
                <a:gd name="T59" fmla="*/ 78 h 454"/>
                <a:gd name="T60" fmla="*/ 368 w 454"/>
                <a:gd name="T61" fmla="*/ 48 h 454"/>
                <a:gd name="T62" fmla="*/ 330 w 454"/>
                <a:gd name="T63" fmla="*/ 24 h 454"/>
                <a:gd name="T64" fmla="*/ 290 w 454"/>
                <a:gd name="T65" fmla="*/ 8 h 454"/>
                <a:gd name="T66" fmla="*/ 244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4"/>
                  </a:lnTo>
                  <a:lnTo>
                    <a:pt x="62" y="70"/>
                  </a:lnTo>
                  <a:lnTo>
                    <a:pt x="48" y="86"/>
                  </a:lnTo>
                  <a:lnTo>
                    <a:pt x="36" y="104"/>
                  </a:lnTo>
                  <a:lnTo>
                    <a:pt x="24" y="122"/>
                  </a:lnTo>
                  <a:lnTo>
                    <a:pt x="16" y="142"/>
                  </a:lnTo>
                  <a:lnTo>
                    <a:pt x="8" y="164"/>
                  </a:lnTo>
                  <a:lnTo>
                    <a:pt x="4" y="186"/>
                  </a:lnTo>
                  <a:lnTo>
                    <a:pt x="0" y="208"/>
                  </a:lnTo>
                  <a:lnTo>
                    <a:pt x="0" y="232"/>
                  </a:lnTo>
                  <a:lnTo>
                    <a:pt x="0" y="232"/>
                  </a:lnTo>
                  <a:lnTo>
                    <a:pt x="2" y="254"/>
                  </a:lnTo>
                  <a:lnTo>
                    <a:pt x="6" y="278"/>
                  </a:lnTo>
                  <a:lnTo>
                    <a:pt x="12" y="298"/>
                  </a:lnTo>
                  <a:lnTo>
                    <a:pt x="20" y="320"/>
                  </a:lnTo>
                  <a:lnTo>
                    <a:pt x="30" y="340"/>
                  </a:lnTo>
                  <a:lnTo>
                    <a:pt x="42" y="358"/>
                  </a:lnTo>
                  <a:lnTo>
                    <a:pt x="56" y="374"/>
                  </a:lnTo>
                  <a:lnTo>
                    <a:pt x="70" y="390"/>
                  </a:lnTo>
                  <a:lnTo>
                    <a:pt x="86" y="404"/>
                  </a:lnTo>
                  <a:lnTo>
                    <a:pt x="104" y="418"/>
                  </a:lnTo>
                  <a:lnTo>
                    <a:pt x="124" y="428"/>
                  </a:lnTo>
                  <a:lnTo>
                    <a:pt x="144" y="438"/>
                  </a:lnTo>
                  <a:lnTo>
                    <a:pt x="164" y="444"/>
                  </a:lnTo>
                  <a:lnTo>
                    <a:pt x="186" y="450"/>
                  </a:lnTo>
                  <a:lnTo>
                    <a:pt x="208" y="452"/>
                  </a:lnTo>
                  <a:lnTo>
                    <a:pt x="232" y="454"/>
                  </a:lnTo>
                  <a:lnTo>
                    <a:pt x="232" y="454"/>
                  </a:lnTo>
                  <a:lnTo>
                    <a:pt x="256" y="452"/>
                  </a:lnTo>
                  <a:lnTo>
                    <a:pt x="278" y="448"/>
                  </a:lnTo>
                  <a:lnTo>
                    <a:pt x="300" y="442"/>
                  </a:lnTo>
                  <a:lnTo>
                    <a:pt x="320" y="434"/>
                  </a:lnTo>
                  <a:lnTo>
                    <a:pt x="340" y="424"/>
                  </a:lnTo>
                  <a:lnTo>
                    <a:pt x="358" y="412"/>
                  </a:lnTo>
                  <a:lnTo>
                    <a:pt x="376" y="398"/>
                  </a:lnTo>
                  <a:lnTo>
                    <a:pt x="390" y="384"/>
                  </a:lnTo>
                  <a:lnTo>
                    <a:pt x="406" y="366"/>
                  </a:lnTo>
                  <a:lnTo>
                    <a:pt x="418" y="350"/>
                  </a:lnTo>
                  <a:lnTo>
                    <a:pt x="428" y="330"/>
                  </a:lnTo>
                  <a:lnTo>
                    <a:pt x="438" y="310"/>
                  </a:lnTo>
                  <a:lnTo>
                    <a:pt x="444" y="290"/>
                  </a:lnTo>
                  <a:lnTo>
                    <a:pt x="450" y="268"/>
                  </a:lnTo>
                  <a:lnTo>
                    <a:pt x="454" y="244"/>
                  </a:lnTo>
                  <a:lnTo>
                    <a:pt x="454" y="222"/>
                  </a:lnTo>
                  <a:lnTo>
                    <a:pt x="454" y="222"/>
                  </a:lnTo>
                  <a:lnTo>
                    <a:pt x="452" y="198"/>
                  </a:lnTo>
                  <a:lnTo>
                    <a:pt x="448" y="176"/>
                  </a:lnTo>
                  <a:lnTo>
                    <a:pt x="442" y="154"/>
                  </a:lnTo>
                  <a:lnTo>
                    <a:pt x="434" y="134"/>
                  </a:lnTo>
                  <a:lnTo>
                    <a:pt x="424" y="114"/>
                  </a:lnTo>
                  <a:lnTo>
                    <a:pt x="412" y="96"/>
                  </a:lnTo>
                  <a:lnTo>
                    <a:pt x="398" y="78"/>
                  </a:lnTo>
                  <a:lnTo>
                    <a:pt x="384" y="62"/>
                  </a:lnTo>
                  <a:lnTo>
                    <a:pt x="368" y="48"/>
                  </a:lnTo>
                  <a:lnTo>
                    <a:pt x="350" y="36"/>
                  </a:lnTo>
                  <a:lnTo>
                    <a:pt x="330" y="24"/>
                  </a:lnTo>
                  <a:lnTo>
                    <a:pt x="310" y="16"/>
                  </a:lnTo>
                  <a:lnTo>
                    <a:pt x="290" y="8"/>
                  </a:lnTo>
                  <a:lnTo>
                    <a:pt x="268" y="4"/>
                  </a:lnTo>
                  <a:lnTo>
                    <a:pt x="244" y="0"/>
                  </a:lnTo>
                  <a:lnTo>
                    <a:pt x="222" y="0"/>
                  </a:lnTo>
                  <a:close/>
                </a:path>
              </a:pathLst>
            </a:custGeom>
            <a:solidFill>
              <a:schemeClr val="bg1"/>
            </a:solidFill>
            <a:ln/>
            <a:extLst/>
          </p:spPr>
          <p:style>
            <a:lnRef idx="1">
              <a:schemeClr val="accent3"/>
            </a:lnRef>
            <a:fillRef idx="3">
              <a:schemeClr val="accent3"/>
            </a:fillRef>
            <a:effectRef idx="2">
              <a:schemeClr val="accent3"/>
            </a:effectRef>
            <a:fontRef idx="minor">
              <a:schemeClr val="lt1"/>
            </a:fontRef>
          </p:style>
          <p:txBody>
            <a:bodyPr vert="horz" wrap="square" lIns="68580" tIns="34290" rIns="68580" bIns="34290" numCol="1" anchor="ctr" anchorCtr="0" compatLnSpc="1">
              <a:prstTxWarp prst="textNoShape">
                <a:avLst/>
              </a:prstTxWarp>
            </a:bodyPr>
            <a:lstStyle/>
            <a:p>
              <a:pPr algn="ctr"/>
              <a:endParaRPr lang="es-EC" sz="3300" b="1" dirty="0"/>
            </a:p>
          </p:txBody>
        </p:sp>
      </p:grpSp>
      <p:grpSp>
        <p:nvGrpSpPr>
          <p:cNvPr id="15" name="Group 69"/>
          <p:cNvGrpSpPr/>
          <p:nvPr/>
        </p:nvGrpSpPr>
        <p:grpSpPr>
          <a:xfrm>
            <a:off x="7304144" y="2053463"/>
            <a:ext cx="1318022" cy="2158604"/>
            <a:chOff x="7334251" y="1446213"/>
            <a:chExt cx="1757362" cy="2878138"/>
          </a:xfrm>
        </p:grpSpPr>
        <p:sp>
          <p:nvSpPr>
            <p:cNvPr id="16" name="Freeform 9"/>
            <p:cNvSpPr>
              <a:spLocks/>
            </p:cNvSpPr>
            <p:nvPr/>
          </p:nvSpPr>
          <p:spPr bwMode="auto">
            <a:xfrm>
              <a:off x="7334251" y="1446213"/>
              <a:ext cx="1265238" cy="2878138"/>
            </a:xfrm>
            <a:custGeom>
              <a:avLst/>
              <a:gdLst>
                <a:gd name="T0" fmla="*/ 669 w 797"/>
                <a:gd name="T1" fmla="*/ 1813 h 1813"/>
                <a:gd name="T2" fmla="*/ 669 w 797"/>
                <a:gd name="T3" fmla="*/ 1813 h 1813"/>
                <a:gd name="T4" fmla="*/ 697 w 797"/>
                <a:gd name="T5" fmla="*/ 1737 h 1813"/>
                <a:gd name="T6" fmla="*/ 723 w 797"/>
                <a:gd name="T7" fmla="*/ 1661 h 1813"/>
                <a:gd name="T8" fmla="*/ 745 w 797"/>
                <a:gd name="T9" fmla="*/ 1581 h 1813"/>
                <a:gd name="T10" fmla="*/ 763 w 797"/>
                <a:gd name="T11" fmla="*/ 1501 h 1813"/>
                <a:gd name="T12" fmla="*/ 777 w 797"/>
                <a:gd name="T13" fmla="*/ 1421 h 1813"/>
                <a:gd name="T14" fmla="*/ 787 w 797"/>
                <a:gd name="T15" fmla="*/ 1337 h 1813"/>
                <a:gd name="T16" fmla="*/ 795 w 797"/>
                <a:gd name="T17" fmla="*/ 1253 h 1813"/>
                <a:gd name="T18" fmla="*/ 797 w 797"/>
                <a:gd name="T19" fmla="*/ 1169 h 1813"/>
                <a:gd name="T20" fmla="*/ 797 w 797"/>
                <a:gd name="T21" fmla="*/ 1169 h 1813"/>
                <a:gd name="T22" fmla="*/ 795 w 797"/>
                <a:gd name="T23" fmla="*/ 1085 h 1813"/>
                <a:gd name="T24" fmla="*/ 789 w 797"/>
                <a:gd name="T25" fmla="*/ 1001 h 1813"/>
                <a:gd name="T26" fmla="*/ 777 w 797"/>
                <a:gd name="T27" fmla="*/ 919 h 1813"/>
                <a:gd name="T28" fmla="*/ 763 w 797"/>
                <a:gd name="T29" fmla="*/ 837 h 1813"/>
                <a:gd name="T30" fmla="*/ 745 w 797"/>
                <a:gd name="T31" fmla="*/ 757 h 1813"/>
                <a:gd name="T32" fmla="*/ 723 w 797"/>
                <a:gd name="T33" fmla="*/ 679 h 1813"/>
                <a:gd name="T34" fmla="*/ 699 w 797"/>
                <a:gd name="T35" fmla="*/ 603 h 1813"/>
                <a:gd name="T36" fmla="*/ 669 w 797"/>
                <a:gd name="T37" fmla="*/ 529 h 1813"/>
                <a:gd name="T38" fmla="*/ 637 w 797"/>
                <a:gd name="T39" fmla="*/ 455 h 1813"/>
                <a:gd name="T40" fmla="*/ 601 w 797"/>
                <a:gd name="T41" fmla="*/ 383 h 1813"/>
                <a:gd name="T42" fmla="*/ 563 w 797"/>
                <a:gd name="T43" fmla="*/ 315 h 1813"/>
                <a:gd name="T44" fmla="*/ 521 w 797"/>
                <a:gd name="T45" fmla="*/ 246 h 1813"/>
                <a:gd name="T46" fmla="*/ 475 w 797"/>
                <a:gd name="T47" fmla="*/ 182 h 1813"/>
                <a:gd name="T48" fmla="*/ 427 w 797"/>
                <a:gd name="T49" fmla="*/ 118 h 1813"/>
                <a:gd name="T50" fmla="*/ 377 w 797"/>
                <a:gd name="T51" fmla="*/ 58 h 1813"/>
                <a:gd name="T52" fmla="*/ 323 w 797"/>
                <a:gd name="T53" fmla="*/ 0 h 1813"/>
                <a:gd name="T54" fmla="*/ 207 w 797"/>
                <a:gd name="T55" fmla="*/ 286 h 1813"/>
                <a:gd name="T56" fmla="*/ 0 w 797"/>
                <a:gd name="T57" fmla="*/ 491 h 1813"/>
                <a:gd name="T58" fmla="*/ 0 w 797"/>
                <a:gd name="T59" fmla="*/ 491 h 1813"/>
                <a:gd name="T60" fmla="*/ 26 w 797"/>
                <a:gd name="T61" fmla="*/ 527 h 1813"/>
                <a:gd name="T62" fmla="*/ 52 w 797"/>
                <a:gd name="T63" fmla="*/ 563 h 1813"/>
                <a:gd name="T64" fmla="*/ 76 w 797"/>
                <a:gd name="T65" fmla="*/ 601 h 1813"/>
                <a:gd name="T66" fmla="*/ 98 w 797"/>
                <a:gd name="T67" fmla="*/ 641 h 1813"/>
                <a:gd name="T68" fmla="*/ 120 w 797"/>
                <a:gd name="T69" fmla="*/ 681 h 1813"/>
                <a:gd name="T70" fmla="*/ 138 w 797"/>
                <a:gd name="T71" fmla="*/ 721 h 1813"/>
                <a:gd name="T72" fmla="*/ 156 w 797"/>
                <a:gd name="T73" fmla="*/ 763 h 1813"/>
                <a:gd name="T74" fmla="*/ 171 w 797"/>
                <a:gd name="T75" fmla="*/ 805 h 1813"/>
                <a:gd name="T76" fmla="*/ 185 w 797"/>
                <a:gd name="T77" fmla="*/ 849 h 1813"/>
                <a:gd name="T78" fmla="*/ 197 w 797"/>
                <a:gd name="T79" fmla="*/ 893 h 1813"/>
                <a:gd name="T80" fmla="*/ 209 w 797"/>
                <a:gd name="T81" fmla="*/ 937 h 1813"/>
                <a:gd name="T82" fmla="*/ 217 w 797"/>
                <a:gd name="T83" fmla="*/ 983 h 1813"/>
                <a:gd name="T84" fmla="*/ 225 w 797"/>
                <a:gd name="T85" fmla="*/ 1029 h 1813"/>
                <a:gd name="T86" fmla="*/ 229 w 797"/>
                <a:gd name="T87" fmla="*/ 1075 h 1813"/>
                <a:gd name="T88" fmla="*/ 233 w 797"/>
                <a:gd name="T89" fmla="*/ 1123 h 1813"/>
                <a:gd name="T90" fmla="*/ 233 w 797"/>
                <a:gd name="T91" fmla="*/ 1171 h 1813"/>
                <a:gd name="T92" fmla="*/ 233 w 797"/>
                <a:gd name="T93" fmla="*/ 1171 h 1813"/>
                <a:gd name="T94" fmla="*/ 231 w 797"/>
                <a:gd name="T95" fmla="*/ 1233 h 1813"/>
                <a:gd name="T96" fmla="*/ 227 w 797"/>
                <a:gd name="T97" fmla="*/ 1293 h 1813"/>
                <a:gd name="T98" fmla="*/ 219 w 797"/>
                <a:gd name="T99" fmla="*/ 1351 h 1813"/>
                <a:gd name="T100" fmla="*/ 207 w 797"/>
                <a:gd name="T101" fmla="*/ 1411 h 1813"/>
                <a:gd name="T102" fmla="*/ 193 w 797"/>
                <a:gd name="T103" fmla="*/ 1467 h 1813"/>
                <a:gd name="T104" fmla="*/ 175 w 797"/>
                <a:gd name="T105" fmla="*/ 1523 h 1813"/>
                <a:gd name="T106" fmla="*/ 156 w 797"/>
                <a:gd name="T107" fmla="*/ 1577 h 1813"/>
                <a:gd name="T108" fmla="*/ 134 w 797"/>
                <a:gd name="T109" fmla="*/ 1631 h 1813"/>
                <a:gd name="T110" fmla="*/ 375 w 797"/>
                <a:gd name="T111" fmla="*/ 1779 h 1813"/>
                <a:gd name="T112" fmla="*/ 669 w 797"/>
                <a:gd name="T113" fmla="*/ 1813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7" h="1813">
                  <a:moveTo>
                    <a:pt x="669" y="1813"/>
                  </a:moveTo>
                  <a:lnTo>
                    <a:pt x="669" y="1813"/>
                  </a:lnTo>
                  <a:lnTo>
                    <a:pt x="697" y="1737"/>
                  </a:lnTo>
                  <a:lnTo>
                    <a:pt x="723" y="1661"/>
                  </a:lnTo>
                  <a:lnTo>
                    <a:pt x="745" y="1581"/>
                  </a:lnTo>
                  <a:lnTo>
                    <a:pt x="763" y="1501"/>
                  </a:lnTo>
                  <a:lnTo>
                    <a:pt x="777" y="1421"/>
                  </a:lnTo>
                  <a:lnTo>
                    <a:pt x="787" y="1337"/>
                  </a:lnTo>
                  <a:lnTo>
                    <a:pt x="795" y="1253"/>
                  </a:lnTo>
                  <a:lnTo>
                    <a:pt x="797" y="1169"/>
                  </a:lnTo>
                  <a:lnTo>
                    <a:pt x="797" y="1169"/>
                  </a:lnTo>
                  <a:lnTo>
                    <a:pt x="795" y="1085"/>
                  </a:lnTo>
                  <a:lnTo>
                    <a:pt x="789" y="1001"/>
                  </a:lnTo>
                  <a:lnTo>
                    <a:pt x="777" y="919"/>
                  </a:lnTo>
                  <a:lnTo>
                    <a:pt x="763" y="837"/>
                  </a:lnTo>
                  <a:lnTo>
                    <a:pt x="745" y="757"/>
                  </a:lnTo>
                  <a:lnTo>
                    <a:pt x="723" y="679"/>
                  </a:lnTo>
                  <a:lnTo>
                    <a:pt x="699" y="603"/>
                  </a:lnTo>
                  <a:lnTo>
                    <a:pt x="669" y="529"/>
                  </a:lnTo>
                  <a:lnTo>
                    <a:pt x="637" y="455"/>
                  </a:lnTo>
                  <a:lnTo>
                    <a:pt x="601" y="383"/>
                  </a:lnTo>
                  <a:lnTo>
                    <a:pt x="563" y="315"/>
                  </a:lnTo>
                  <a:lnTo>
                    <a:pt x="521" y="246"/>
                  </a:lnTo>
                  <a:lnTo>
                    <a:pt x="475" y="182"/>
                  </a:lnTo>
                  <a:lnTo>
                    <a:pt x="427" y="118"/>
                  </a:lnTo>
                  <a:lnTo>
                    <a:pt x="377" y="58"/>
                  </a:lnTo>
                  <a:lnTo>
                    <a:pt x="323" y="0"/>
                  </a:lnTo>
                  <a:lnTo>
                    <a:pt x="207" y="286"/>
                  </a:lnTo>
                  <a:lnTo>
                    <a:pt x="0" y="491"/>
                  </a:lnTo>
                  <a:lnTo>
                    <a:pt x="0" y="491"/>
                  </a:lnTo>
                  <a:lnTo>
                    <a:pt x="26" y="527"/>
                  </a:lnTo>
                  <a:lnTo>
                    <a:pt x="52" y="563"/>
                  </a:lnTo>
                  <a:lnTo>
                    <a:pt x="76" y="601"/>
                  </a:lnTo>
                  <a:lnTo>
                    <a:pt x="98" y="641"/>
                  </a:lnTo>
                  <a:lnTo>
                    <a:pt x="120" y="681"/>
                  </a:lnTo>
                  <a:lnTo>
                    <a:pt x="138" y="721"/>
                  </a:lnTo>
                  <a:lnTo>
                    <a:pt x="156" y="763"/>
                  </a:lnTo>
                  <a:lnTo>
                    <a:pt x="171" y="805"/>
                  </a:lnTo>
                  <a:lnTo>
                    <a:pt x="185" y="849"/>
                  </a:lnTo>
                  <a:lnTo>
                    <a:pt x="197" y="893"/>
                  </a:lnTo>
                  <a:lnTo>
                    <a:pt x="209" y="937"/>
                  </a:lnTo>
                  <a:lnTo>
                    <a:pt x="217" y="983"/>
                  </a:lnTo>
                  <a:lnTo>
                    <a:pt x="225" y="1029"/>
                  </a:lnTo>
                  <a:lnTo>
                    <a:pt x="229" y="1075"/>
                  </a:lnTo>
                  <a:lnTo>
                    <a:pt x="233" y="1123"/>
                  </a:lnTo>
                  <a:lnTo>
                    <a:pt x="233" y="1171"/>
                  </a:lnTo>
                  <a:lnTo>
                    <a:pt x="233" y="1171"/>
                  </a:lnTo>
                  <a:lnTo>
                    <a:pt x="231" y="1233"/>
                  </a:lnTo>
                  <a:lnTo>
                    <a:pt x="227" y="1293"/>
                  </a:lnTo>
                  <a:lnTo>
                    <a:pt x="219" y="1351"/>
                  </a:lnTo>
                  <a:lnTo>
                    <a:pt x="207" y="1411"/>
                  </a:lnTo>
                  <a:lnTo>
                    <a:pt x="193" y="1467"/>
                  </a:lnTo>
                  <a:lnTo>
                    <a:pt x="175" y="1523"/>
                  </a:lnTo>
                  <a:lnTo>
                    <a:pt x="156" y="1577"/>
                  </a:lnTo>
                  <a:lnTo>
                    <a:pt x="134" y="1631"/>
                  </a:lnTo>
                  <a:lnTo>
                    <a:pt x="375" y="1779"/>
                  </a:lnTo>
                  <a:lnTo>
                    <a:pt x="669" y="1813"/>
                  </a:lnTo>
                  <a:close/>
                </a:path>
              </a:pathLst>
            </a:custGeom>
            <a:ln/>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17" name="Freeform 22"/>
            <p:cNvSpPr>
              <a:spLocks/>
            </p:cNvSpPr>
            <p:nvPr/>
          </p:nvSpPr>
          <p:spPr bwMode="auto">
            <a:xfrm>
              <a:off x="8104188" y="3209926"/>
              <a:ext cx="987425" cy="987425"/>
            </a:xfrm>
            <a:custGeom>
              <a:avLst/>
              <a:gdLst>
                <a:gd name="T0" fmla="*/ 304 w 622"/>
                <a:gd name="T1" fmla="*/ 0 h 622"/>
                <a:gd name="T2" fmla="*/ 242 w 622"/>
                <a:gd name="T3" fmla="*/ 8 h 622"/>
                <a:gd name="T4" fmla="*/ 184 w 622"/>
                <a:gd name="T5" fmla="*/ 28 h 622"/>
                <a:gd name="T6" fmla="*/ 132 w 622"/>
                <a:gd name="T7" fmla="*/ 56 h 622"/>
                <a:gd name="T8" fmla="*/ 86 w 622"/>
                <a:gd name="T9" fmla="*/ 96 h 622"/>
                <a:gd name="T10" fmla="*/ 50 w 622"/>
                <a:gd name="T11" fmla="*/ 142 h 622"/>
                <a:gd name="T12" fmla="*/ 22 w 622"/>
                <a:gd name="T13" fmla="*/ 196 h 622"/>
                <a:gd name="T14" fmla="*/ 6 w 622"/>
                <a:gd name="T15" fmla="*/ 256 h 622"/>
                <a:gd name="T16" fmla="*/ 0 w 622"/>
                <a:gd name="T17" fmla="*/ 318 h 622"/>
                <a:gd name="T18" fmla="*/ 2 w 622"/>
                <a:gd name="T19" fmla="*/ 350 h 622"/>
                <a:gd name="T20" fmla="*/ 16 w 622"/>
                <a:gd name="T21" fmla="*/ 410 h 622"/>
                <a:gd name="T22" fmla="*/ 42 w 622"/>
                <a:gd name="T23" fmla="*/ 466 h 622"/>
                <a:gd name="T24" fmla="*/ 76 w 622"/>
                <a:gd name="T25" fmla="*/ 514 h 622"/>
                <a:gd name="T26" fmla="*/ 118 w 622"/>
                <a:gd name="T27" fmla="*/ 556 h 622"/>
                <a:gd name="T28" fmla="*/ 170 w 622"/>
                <a:gd name="T29" fmla="*/ 588 h 622"/>
                <a:gd name="T30" fmla="*/ 226 w 622"/>
                <a:gd name="T31" fmla="*/ 610 h 622"/>
                <a:gd name="T32" fmla="*/ 286 w 622"/>
                <a:gd name="T33" fmla="*/ 622 h 622"/>
                <a:gd name="T34" fmla="*/ 318 w 622"/>
                <a:gd name="T35" fmla="*/ 622 h 622"/>
                <a:gd name="T36" fmla="*/ 380 w 622"/>
                <a:gd name="T37" fmla="*/ 614 h 622"/>
                <a:gd name="T38" fmla="*/ 438 w 622"/>
                <a:gd name="T39" fmla="*/ 596 h 622"/>
                <a:gd name="T40" fmla="*/ 492 w 622"/>
                <a:gd name="T41" fmla="*/ 566 h 622"/>
                <a:gd name="T42" fmla="*/ 536 w 622"/>
                <a:gd name="T43" fmla="*/ 526 h 622"/>
                <a:gd name="T44" fmla="*/ 574 w 622"/>
                <a:gd name="T45" fmla="*/ 480 h 622"/>
                <a:gd name="T46" fmla="*/ 600 w 622"/>
                <a:gd name="T47" fmla="*/ 426 h 622"/>
                <a:gd name="T48" fmla="*/ 618 w 622"/>
                <a:gd name="T49" fmla="*/ 366 h 622"/>
                <a:gd name="T50" fmla="*/ 622 w 622"/>
                <a:gd name="T51" fmla="*/ 304 h 622"/>
                <a:gd name="T52" fmla="*/ 620 w 622"/>
                <a:gd name="T53" fmla="*/ 272 h 622"/>
                <a:gd name="T54" fmla="*/ 606 w 622"/>
                <a:gd name="T55" fmla="*/ 212 h 622"/>
                <a:gd name="T56" fmla="*/ 582 w 622"/>
                <a:gd name="T57" fmla="*/ 156 h 622"/>
                <a:gd name="T58" fmla="*/ 548 w 622"/>
                <a:gd name="T59" fmla="*/ 108 h 622"/>
                <a:gd name="T60" fmla="*/ 504 w 622"/>
                <a:gd name="T61" fmla="*/ 66 h 622"/>
                <a:gd name="T62" fmla="*/ 454 w 622"/>
                <a:gd name="T63" fmla="*/ 34 h 622"/>
                <a:gd name="T64" fmla="*/ 398 w 622"/>
                <a:gd name="T65" fmla="*/ 12 h 622"/>
                <a:gd name="T66" fmla="*/ 336 w 622"/>
                <a:gd name="T67"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2">
                  <a:moveTo>
                    <a:pt x="304" y="0"/>
                  </a:moveTo>
                  <a:lnTo>
                    <a:pt x="304" y="0"/>
                  </a:lnTo>
                  <a:lnTo>
                    <a:pt x="272" y="2"/>
                  </a:lnTo>
                  <a:lnTo>
                    <a:pt x="242" y="8"/>
                  </a:lnTo>
                  <a:lnTo>
                    <a:pt x="212" y="16"/>
                  </a:lnTo>
                  <a:lnTo>
                    <a:pt x="184" y="28"/>
                  </a:lnTo>
                  <a:lnTo>
                    <a:pt x="156" y="40"/>
                  </a:lnTo>
                  <a:lnTo>
                    <a:pt x="132" y="56"/>
                  </a:lnTo>
                  <a:lnTo>
                    <a:pt x="108" y="76"/>
                  </a:lnTo>
                  <a:lnTo>
                    <a:pt x="86" y="96"/>
                  </a:lnTo>
                  <a:lnTo>
                    <a:pt x="66" y="118"/>
                  </a:lnTo>
                  <a:lnTo>
                    <a:pt x="50" y="142"/>
                  </a:lnTo>
                  <a:lnTo>
                    <a:pt x="34" y="168"/>
                  </a:lnTo>
                  <a:lnTo>
                    <a:pt x="22" y="196"/>
                  </a:lnTo>
                  <a:lnTo>
                    <a:pt x="12" y="226"/>
                  </a:lnTo>
                  <a:lnTo>
                    <a:pt x="6" y="256"/>
                  </a:lnTo>
                  <a:lnTo>
                    <a:pt x="2" y="286"/>
                  </a:lnTo>
                  <a:lnTo>
                    <a:pt x="0" y="318"/>
                  </a:lnTo>
                  <a:lnTo>
                    <a:pt x="0" y="318"/>
                  </a:lnTo>
                  <a:lnTo>
                    <a:pt x="2" y="350"/>
                  </a:lnTo>
                  <a:lnTo>
                    <a:pt x="8" y="380"/>
                  </a:lnTo>
                  <a:lnTo>
                    <a:pt x="16" y="410"/>
                  </a:lnTo>
                  <a:lnTo>
                    <a:pt x="28" y="438"/>
                  </a:lnTo>
                  <a:lnTo>
                    <a:pt x="42" y="466"/>
                  </a:lnTo>
                  <a:lnTo>
                    <a:pt x="58" y="490"/>
                  </a:lnTo>
                  <a:lnTo>
                    <a:pt x="76" y="514"/>
                  </a:lnTo>
                  <a:lnTo>
                    <a:pt x="96" y="536"/>
                  </a:lnTo>
                  <a:lnTo>
                    <a:pt x="118" y="556"/>
                  </a:lnTo>
                  <a:lnTo>
                    <a:pt x="144" y="572"/>
                  </a:lnTo>
                  <a:lnTo>
                    <a:pt x="170" y="588"/>
                  </a:lnTo>
                  <a:lnTo>
                    <a:pt x="196" y="600"/>
                  </a:lnTo>
                  <a:lnTo>
                    <a:pt x="226" y="610"/>
                  </a:lnTo>
                  <a:lnTo>
                    <a:pt x="256" y="618"/>
                  </a:lnTo>
                  <a:lnTo>
                    <a:pt x="286" y="622"/>
                  </a:lnTo>
                  <a:lnTo>
                    <a:pt x="318" y="622"/>
                  </a:lnTo>
                  <a:lnTo>
                    <a:pt x="318" y="622"/>
                  </a:lnTo>
                  <a:lnTo>
                    <a:pt x="350" y="620"/>
                  </a:lnTo>
                  <a:lnTo>
                    <a:pt x="380" y="614"/>
                  </a:lnTo>
                  <a:lnTo>
                    <a:pt x="410" y="606"/>
                  </a:lnTo>
                  <a:lnTo>
                    <a:pt x="438" y="596"/>
                  </a:lnTo>
                  <a:lnTo>
                    <a:pt x="466" y="582"/>
                  </a:lnTo>
                  <a:lnTo>
                    <a:pt x="492" y="566"/>
                  </a:lnTo>
                  <a:lnTo>
                    <a:pt x="514" y="546"/>
                  </a:lnTo>
                  <a:lnTo>
                    <a:pt x="536" y="526"/>
                  </a:lnTo>
                  <a:lnTo>
                    <a:pt x="556" y="504"/>
                  </a:lnTo>
                  <a:lnTo>
                    <a:pt x="574" y="480"/>
                  </a:lnTo>
                  <a:lnTo>
                    <a:pt x="588" y="454"/>
                  </a:lnTo>
                  <a:lnTo>
                    <a:pt x="600" y="426"/>
                  </a:lnTo>
                  <a:lnTo>
                    <a:pt x="610" y="396"/>
                  </a:lnTo>
                  <a:lnTo>
                    <a:pt x="618" y="366"/>
                  </a:lnTo>
                  <a:lnTo>
                    <a:pt x="622" y="336"/>
                  </a:lnTo>
                  <a:lnTo>
                    <a:pt x="622" y="304"/>
                  </a:lnTo>
                  <a:lnTo>
                    <a:pt x="622" y="304"/>
                  </a:lnTo>
                  <a:lnTo>
                    <a:pt x="620" y="272"/>
                  </a:lnTo>
                  <a:lnTo>
                    <a:pt x="614" y="242"/>
                  </a:lnTo>
                  <a:lnTo>
                    <a:pt x="606" y="212"/>
                  </a:lnTo>
                  <a:lnTo>
                    <a:pt x="596" y="184"/>
                  </a:lnTo>
                  <a:lnTo>
                    <a:pt x="582" y="156"/>
                  </a:lnTo>
                  <a:lnTo>
                    <a:pt x="566" y="132"/>
                  </a:lnTo>
                  <a:lnTo>
                    <a:pt x="548" y="108"/>
                  </a:lnTo>
                  <a:lnTo>
                    <a:pt x="526" y="86"/>
                  </a:lnTo>
                  <a:lnTo>
                    <a:pt x="504" y="66"/>
                  </a:lnTo>
                  <a:lnTo>
                    <a:pt x="480" y="50"/>
                  </a:lnTo>
                  <a:lnTo>
                    <a:pt x="454" y="34"/>
                  </a:lnTo>
                  <a:lnTo>
                    <a:pt x="426" y="22"/>
                  </a:lnTo>
                  <a:lnTo>
                    <a:pt x="398" y="12"/>
                  </a:lnTo>
                  <a:lnTo>
                    <a:pt x="368" y="4"/>
                  </a:lnTo>
                  <a:lnTo>
                    <a:pt x="336" y="0"/>
                  </a:lnTo>
                  <a:lnTo>
                    <a:pt x="304" y="0"/>
                  </a:lnTo>
                  <a:close/>
                </a:path>
              </a:pathLst>
            </a:custGeom>
            <a:ln/>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t" anchorCtr="0" compatLnSpc="1">
              <a:prstTxWarp prst="textNoShape">
                <a:avLst/>
              </a:prstTxWarp>
            </a:bodyPr>
            <a:lstStyle/>
            <a:p>
              <a:endParaRPr lang="es-EC" dirty="0"/>
            </a:p>
          </p:txBody>
        </p:sp>
        <p:sp>
          <p:nvSpPr>
            <p:cNvPr id="18" name="Freeform 24"/>
            <p:cNvSpPr>
              <a:spLocks/>
            </p:cNvSpPr>
            <p:nvPr/>
          </p:nvSpPr>
          <p:spPr bwMode="auto">
            <a:xfrm>
              <a:off x="8237538" y="3343276"/>
              <a:ext cx="720725" cy="720725"/>
            </a:xfrm>
            <a:custGeom>
              <a:avLst/>
              <a:gdLst>
                <a:gd name="T0" fmla="*/ 222 w 454"/>
                <a:gd name="T1" fmla="*/ 0 h 454"/>
                <a:gd name="T2" fmla="*/ 176 w 454"/>
                <a:gd name="T3" fmla="*/ 6 h 454"/>
                <a:gd name="T4" fmla="*/ 134 w 454"/>
                <a:gd name="T5" fmla="*/ 20 h 454"/>
                <a:gd name="T6" fmla="*/ 96 w 454"/>
                <a:gd name="T7" fmla="*/ 42 h 454"/>
                <a:gd name="T8" fmla="*/ 64 w 454"/>
                <a:gd name="T9" fmla="*/ 70 h 454"/>
                <a:gd name="T10" fmla="*/ 36 w 454"/>
                <a:gd name="T11" fmla="*/ 104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6 w 454"/>
                <a:gd name="T25" fmla="*/ 376 h 454"/>
                <a:gd name="T26" fmla="*/ 88 w 454"/>
                <a:gd name="T27" fmla="*/ 406 h 454"/>
                <a:gd name="T28" fmla="*/ 124 w 454"/>
                <a:gd name="T29" fmla="*/ 428 h 454"/>
                <a:gd name="T30" fmla="*/ 164 w 454"/>
                <a:gd name="T31" fmla="*/ 446 h 454"/>
                <a:gd name="T32" fmla="*/ 210 w 454"/>
                <a:gd name="T33" fmla="*/ 454 h 454"/>
                <a:gd name="T34" fmla="*/ 232 w 454"/>
                <a:gd name="T35" fmla="*/ 454 h 454"/>
                <a:gd name="T36" fmla="*/ 278 w 454"/>
                <a:gd name="T37" fmla="*/ 448 h 454"/>
                <a:gd name="T38" fmla="*/ 320 w 454"/>
                <a:gd name="T39" fmla="*/ 434 h 454"/>
                <a:gd name="T40" fmla="*/ 358 w 454"/>
                <a:gd name="T41" fmla="*/ 412 h 454"/>
                <a:gd name="T42" fmla="*/ 392 w 454"/>
                <a:gd name="T43" fmla="*/ 384 h 454"/>
                <a:gd name="T44" fmla="*/ 418 w 454"/>
                <a:gd name="T45" fmla="*/ 350 h 454"/>
                <a:gd name="T46" fmla="*/ 438 w 454"/>
                <a:gd name="T47" fmla="*/ 310 h 454"/>
                <a:gd name="T48" fmla="*/ 450 w 454"/>
                <a:gd name="T49" fmla="*/ 268 h 454"/>
                <a:gd name="T50" fmla="*/ 454 w 454"/>
                <a:gd name="T51" fmla="*/ 222 h 454"/>
                <a:gd name="T52" fmla="*/ 452 w 454"/>
                <a:gd name="T53" fmla="*/ 198 h 454"/>
                <a:gd name="T54" fmla="*/ 442 w 454"/>
                <a:gd name="T55" fmla="*/ 154 h 454"/>
                <a:gd name="T56" fmla="*/ 424 w 454"/>
                <a:gd name="T57" fmla="*/ 114 h 454"/>
                <a:gd name="T58" fmla="*/ 400 w 454"/>
                <a:gd name="T59" fmla="*/ 78 h 454"/>
                <a:gd name="T60" fmla="*/ 368 w 454"/>
                <a:gd name="T61" fmla="*/ 48 h 454"/>
                <a:gd name="T62" fmla="*/ 332 w 454"/>
                <a:gd name="T63" fmla="*/ 26 h 454"/>
                <a:gd name="T64" fmla="*/ 290 w 454"/>
                <a:gd name="T65" fmla="*/ 8 h 454"/>
                <a:gd name="T66" fmla="*/ 246 w 454"/>
                <a:gd name="T6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200" y="2"/>
                  </a:lnTo>
                  <a:lnTo>
                    <a:pt x="176" y="6"/>
                  </a:lnTo>
                  <a:lnTo>
                    <a:pt x="156" y="12"/>
                  </a:lnTo>
                  <a:lnTo>
                    <a:pt x="134" y="20"/>
                  </a:lnTo>
                  <a:lnTo>
                    <a:pt x="114" y="30"/>
                  </a:lnTo>
                  <a:lnTo>
                    <a:pt x="96" y="42"/>
                  </a:lnTo>
                  <a:lnTo>
                    <a:pt x="80" y="56"/>
                  </a:lnTo>
                  <a:lnTo>
                    <a:pt x="64" y="70"/>
                  </a:lnTo>
                  <a:lnTo>
                    <a:pt x="50" y="86"/>
                  </a:lnTo>
                  <a:lnTo>
                    <a:pt x="36" y="104"/>
                  </a:lnTo>
                  <a:lnTo>
                    <a:pt x="26" y="124"/>
                  </a:lnTo>
                  <a:lnTo>
                    <a:pt x="16" y="144"/>
                  </a:lnTo>
                  <a:lnTo>
                    <a:pt x="10" y="164"/>
                  </a:lnTo>
                  <a:lnTo>
                    <a:pt x="4" y="186"/>
                  </a:lnTo>
                  <a:lnTo>
                    <a:pt x="2" y="208"/>
                  </a:lnTo>
                  <a:lnTo>
                    <a:pt x="0" y="232"/>
                  </a:lnTo>
                  <a:lnTo>
                    <a:pt x="0" y="232"/>
                  </a:lnTo>
                  <a:lnTo>
                    <a:pt x="2" y="256"/>
                  </a:lnTo>
                  <a:lnTo>
                    <a:pt x="6" y="278"/>
                  </a:lnTo>
                  <a:lnTo>
                    <a:pt x="12" y="300"/>
                  </a:lnTo>
                  <a:lnTo>
                    <a:pt x="20" y="320"/>
                  </a:lnTo>
                  <a:lnTo>
                    <a:pt x="30" y="340"/>
                  </a:lnTo>
                  <a:lnTo>
                    <a:pt x="42" y="358"/>
                  </a:lnTo>
                  <a:lnTo>
                    <a:pt x="56" y="376"/>
                  </a:lnTo>
                  <a:lnTo>
                    <a:pt x="70" y="392"/>
                  </a:lnTo>
                  <a:lnTo>
                    <a:pt x="88" y="406"/>
                  </a:lnTo>
                  <a:lnTo>
                    <a:pt x="104" y="418"/>
                  </a:lnTo>
                  <a:lnTo>
                    <a:pt x="124" y="428"/>
                  </a:lnTo>
                  <a:lnTo>
                    <a:pt x="144" y="438"/>
                  </a:lnTo>
                  <a:lnTo>
                    <a:pt x="164" y="446"/>
                  </a:lnTo>
                  <a:lnTo>
                    <a:pt x="186" y="450"/>
                  </a:lnTo>
                  <a:lnTo>
                    <a:pt x="210" y="454"/>
                  </a:lnTo>
                  <a:lnTo>
                    <a:pt x="232" y="454"/>
                  </a:lnTo>
                  <a:lnTo>
                    <a:pt x="232" y="454"/>
                  </a:lnTo>
                  <a:lnTo>
                    <a:pt x="256" y="452"/>
                  </a:lnTo>
                  <a:lnTo>
                    <a:pt x="278" y="448"/>
                  </a:lnTo>
                  <a:lnTo>
                    <a:pt x="300" y="442"/>
                  </a:lnTo>
                  <a:lnTo>
                    <a:pt x="320" y="434"/>
                  </a:lnTo>
                  <a:lnTo>
                    <a:pt x="340" y="424"/>
                  </a:lnTo>
                  <a:lnTo>
                    <a:pt x="358" y="412"/>
                  </a:lnTo>
                  <a:lnTo>
                    <a:pt x="376" y="398"/>
                  </a:lnTo>
                  <a:lnTo>
                    <a:pt x="392" y="384"/>
                  </a:lnTo>
                  <a:lnTo>
                    <a:pt x="406" y="368"/>
                  </a:lnTo>
                  <a:lnTo>
                    <a:pt x="418" y="350"/>
                  </a:lnTo>
                  <a:lnTo>
                    <a:pt x="430" y="330"/>
                  </a:lnTo>
                  <a:lnTo>
                    <a:pt x="438" y="310"/>
                  </a:lnTo>
                  <a:lnTo>
                    <a:pt x="446" y="290"/>
                  </a:lnTo>
                  <a:lnTo>
                    <a:pt x="450" y="268"/>
                  </a:lnTo>
                  <a:lnTo>
                    <a:pt x="454" y="246"/>
                  </a:lnTo>
                  <a:lnTo>
                    <a:pt x="454" y="222"/>
                  </a:lnTo>
                  <a:lnTo>
                    <a:pt x="454" y="222"/>
                  </a:lnTo>
                  <a:lnTo>
                    <a:pt x="452" y="198"/>
                  </a:lnTo>
                  <a:lnTo>
                    <a:pt x="448" y="176"/>
                  </a:lnTo>
                  <a:lnTo>
                    <a:pt x="442" y="154"/>
                  </a:lnTo>
                  <a:lnTo>
                    <a:pt x="434" y="134"/>
                  </a:lnTo>
                  <a:lnTo>
                    <a:pt x="424" y="114"/>
                  </a:lnTo>
                  <a:lnTo>
                    <a:pt x="412" y="96"/>
                  </a:lnTo>
                  <a:lnTo>
                    <a:pt x="400" y="78"/>
                  </a:lnTo>
                  <a:lnTo>
                    <a:pt x="384" y="64"/>
                  </a:lnTo>
                  <a:lnTo>
                    <a:pt x="368" y="48"/>
                  </a:lnTo>
                  <a:lnTo>
                    <a:pt x="350" y="36"/>
                  </a:lnTo>
                  <a:lnTo>
                    <a:pt x="332" y="26"/>
                  </a:lnTo>
                  <a:lnTo>
                    <a:pt x="310" y="16"/>
                  </a:lnTo>
                  <a:lnTo>
                    <a:pt x="290" y="8"/>
                  </a:lnTo>
                  <a:lnTo>
                    <a:pt x="268" y="4"/>
                  </a:lnTo>
                  <a:lnTo>
                    <a:pt x="246" y="0"/>
                  </a:lnTo>
                  <a:lnTo>
                    <a:pt x="222" y="0"/>
                  </a:lnTo>
                  <a:close/>
                </a:path>
              </a:pathLst>
            </a:custGeom>
            <a:solidFill>
              <a:schemeClr val="bg1"/>
            </a:solidFill>
            <a:ln/>
            <a:extLst/>
          </p:spPr>
          <p:style>
            <a:lnRef idx="1">
              <a:schemeClr val="accent2"/>
            </a:lnRef>
            <a:fillRef idx="3">
              <a:schemeClr val="accent2"/>
            </a:fillRef>
            <a:effectRef idx="2">
              <a:schemeClr val="accent2"/>
            </a:effectRef>
            <a:fontRef idx="minor">
              <a:schemeClr val="lt1"/>
            </a:fontRef>
          </p:style>
          <p:txBody>
            <a:bodyPr vert="horz" wrap="square" lIns="68580" tIns="34290" rIns="68580" bIns="34290" numCol="1" anchor="ctr" anchorCtr="0" compatLnSpc="1">
              <a:prstTxWarp prst="textNoShape">
                <a:avLst/>
              </a:prstTxWarp>
            </a:bodyPr>
            <a:lstStyle/>
            <a:p>
              <a:pPr algn="ctr"/>
              <a:endParaRPr lang="es-EC" sz="3300" b="1" dirty="0"/>
            </a:p>
          </p:txBody>
        </p:sp>
      </p:grpSp>
      <p:grpSp>
        <p:nvGrpSpPr>
          <p:cNvPr id="19" name="Group 73"/>
          <p:cNvGrpSpPr/>
          <p:nvPr/>
        </p:nvGrpSpPr>
        <p:grpSpPr>
          <a:xfrm>
            <a:off x="5313419" y="1312895"/>
            <a:ext cx="2241947" cy="1203722"/>
            <a:chOff x="4679951" y="458788"/>
            <a:chExt cx="2989263" cy="1604963"/>
          </a:xfrm>
        </p:grpSpPr>
        <p:sp>
          <p:nvSpPr>
            <p:cNvPr id="20" name="Freeform 26"/>
            <p:cNvSpPr>
              <a:spLocks/>
            </p:cNvSpPr>
            <p:nvPr/>
          </p:nvSpPr>
          <p:spPr bwMode="auto">
            <a:xfrm>
              <a:off x="6683376" y="458788"/>
              <a:ext cx="985838" cy="987425"/>
            </a:xfrm>
            <a:custGeom>
              <a:avLst/>
              <a:gdLst>
                <a:gd name="T0" fmla="*/ 304 w 621"/>
                <a:gd name="T1" fmla="*/ 0 h 622"/>
                <a:gd name="T2" fmla="*/ 240 w 621"/>
                <a:gd name="T3" fmla="*/ 8 h 622"/>
                <a:gd name="T4" fmla="*/ 182 w 621"/>
                <a:gd name="T5" fmla="*/ 28 h 622"/>
                <a:gd name="T6" fmla="*/ 130 w 621"/>
                <a:gd name="T7" fmla="*/ 58 h 622"/>
                <a:gd name="T8" fmla="*/ 86 w 621"/>
                <a:gd name="T9" fmla="*/ 96 h 622"/>
                <a:gd name="T10" fmla="*/ 48 w 621"/>
                <a:gd name="T11" fmla="*/ 144 h 622"/>
                <a:gd name="T12" fmla="*/ 22 w 621"/>
                <a:gd name="T13" fmla="*/ 196 h 622"/>
                <a:gd name="T14" fmla="*/ 4 w 621"/>
                <a:gd name="T15" fmla="*/ 256 h 622"/>
                <a:gd name="T16" fmla="*/ 0 w 621"/>
                <a:gd name="T17" fmla="*/ 318 h 622"/>
                <a:gd name="T18" fmla="*/ 2 w 621"/>
                <a:gd name="T19" fmla="*/ 350 h 622"/>
                <a:gd name="T20" fmla="*/ 16 w 621"/>
                <a:gd name="T21" fmla="*/ 410 h 622"/>
                <a:gd name="T22" fmla="*/ 40 w 621"/>
                <a:gd name="T23" fmla="*/ 466 h 622"/>
                <a:gd name="T24" fmla="*/ 74 w 621"/>
                <a:gd name="T25" fmla="*/ 514 h 622"/>
                <a:gd name="T26" fmla="*/ 118 w 621"/>
                <a:gd name="T27" fmla="*/ 556 h 622"/>
                <a:gd name="T28" fmla="*/ 168 w 621"/>
                <a:gd name="T29" fmla="*/ 588 h 622"/>
                <a:gd name="T30" fmla="*/ 224 w 621"/>
                <a:gd name="T31" fmla="*/ 610 h 622"/>
                <a:gd name="T32" fmla="*/ 286 w 621"/>
                <a:gd name="T33" fmla="*/ 622 h 622"/>
                <a:gd name="T34" fmla="*/ 318 w 621"/>
                <a:gd name="T35" fmla="*/ 622 h 622"/>
                <a:gd name="T36" fmla="*/ 380 w 621"/>
                <a:gd name="T37" fmla="*/ 616 h 622"/>
                <a:gd name="T38" fmla="*/ 438 w 621"/>
                <a:gd name="T39" fmla="*/ 596 h 622"/>
                <a:gd name="T40" fmla="*/ 490 w 621"/>
                <a:gd name="T41" fmla="*/ 566 h 622"/>
                <a:gd name="T42" fmla="*/ 536 w 621"/>
                <a:gd name="T43" fmla="*/ 526 h 622"/>
                <a:gd name="T44" fmla="*/ 572 w 621"/>
                <a:gd name="T45" fmla="*/ 480 h 622"/>
                <a:gd name="T46" fmla="*/ 599 w 621"/>
                <a:gd name="T47" fmla="*/ 426 h 622"/>
                <a:gd name="T48" fmla="*/ 615 w 621"/>
                <a:gd name="T49" fmla="*/ 368 h 622"/>
                <a:gd name="T50" fmla="*/ 621 w 621"/>
                <a:gd name="T51" fmla="*/ 304 h 622"/>
                <a:gd name="T52" fmla="*/ 619 w 621"/>
                <a:gd name="T53" fmla="*/ 272 h 622"/>
                <a:gd name="T54" fmla="*/ 605 w 621"/>
                <a:gd name="T55" fmla="*/ 212 h 622"/>
                <a:gd name="T56" fmla="*/ 579 w 621"/>
                <a:gd name="T57" fmla="*/ 158 h 622"/>
                <a:gd name="T58" fmla="*/ 546 w 621"/>
                <a:gd name="T59" fmla="*/ 108 h 622"/>
                <a:gd name="T60" fmla="*/ 504 w 621"/>
                <a:gd name="T61" fmla="*/ 68 h 622"/>
                <a:gd name="T62" fmla="*/ 452 w 621"/>
                <a:gd name="T63" fmla="*/ 34 h 622"/>
                <a:gd name="T64" fmla="*/ 396 w 621"/>
                <a:gd name="T65" fmla="*/ 12 h 622"/>
                <a:gd name="T66" fmla="*/ 336 w 621"/>
                <a:gd name="T67" fmla="*/ 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1" h="622">
                  <a:moveTo>
                    <a:pt x="304" y="0"/>
                  </a:moveTo>
                  <a:lnTo>
                    <a:pt x="304" y="0"/>
                  </a:lnTo>
                  <a:lnTo>
                    <a:pt x="272" y="2"/>
                  </a:lnTo>
                  <a:lnTo>
                    <a:pt x="240" y="8"/>
                  </a:lnTo>
                  <a:lnTo>
                    <a:pt x="212" y="16"/>
                  </a:lnTo>
                  <a:lnTo>
                    <a:pt x="182" y="28"/>
                  </a:lnTo>
                  <a:lnTo>
                    <a:pt x="156" y="42"/>
                  </a:lnTo>
                  <a:lnTo>
                    <a:pt x="130" y="58"/>
                  </a:lnTo>
                  <a:lnTo>
                    <a:pt x="108" y="76"/>
                  </a:lnTo>
                  <a:lnTo>
                    <a:pt x="86" y="96"/>
                  </a:lnTo>
                  <a:lnTo>
                    <a:pt x="66" y="120"/>
                  </a:lnTo>
                  <a:lnTo>
                    <a:pt x="48" y="144"/>
                  </a:lnTo>
                  <a:lnTo>
                    <a:pt x="34" y="170"/>
                  </a:lnTo>
                  <a:lnTo>
                    <a:pt x="22" y="196"/>
                  </a:lnTo>
                  <a:lnTo>
                    <a:pt x="12" y="226"/>
                  </a:lnTo>
                  <a:lnTo>
                    <a:pt x="4" y="256"/>
                  </a:lnTo>
                  <a:lnTo>
                    <a:pt x="0" y="286"/>
                  </a:lnTo>
                  <a:lnTo>
                    <a:pt x="0" y="318"/>
                  </a:lnTo>
                  <a:lnTo>
                    <a:pt x="0" y="318"/>
                  </a:lnTo>
                  <a:lnTo>
                    <a:pt x="2" y="350"/>
                  </a:lnTo>
                  <a:lnTo>
                    <a:pt x="8" y="382"/>
                  </a:lnTo>
                  <a:lnTo>
                    <a:pt x="16" y="410"/>
                  </a:lnTo>
                  <a:lnTo>
                    <a:pt x="26" y="440"/>
                  </a:lnTo>
                  <a:lnTo>
                    <a:pt x="40" y="466"/>
                  </a:lnTo>
                  <a:lnTo>
                    <a:pt x="56" y="492"/>
                  </a:lnTo>
                  <a:lnTo>
                    <a:pt x="74" y="514"/>
                  </a:lnTo>
                  <a:lnTo>
                    <a:pt x="96" y="536"/>
                  </a:lnTo>
                  <a:lnTo>
                    <a:pt x="118" y="556"/>
                  </a:lnTo>
                  <a:lnTo>
                    <a:pt x="142" y="574"/>
                  </a:lnTo>
                  <a:lnTo>
                    <a:pt x="168" y="588"/>
                  </a:lnTo>
                  <a:lnTo>
                    <a:pt x="196" y="602"/>
                  </a:lnTo>
                  <a:lnTo>
                    <a:pt x="224" y="610"/>
                  </a:lnTo>
                  <a:lnTo>
                    <a:pt x="254" y="618"/>
                  </a:lnTo>
                  <a:lnTo>
                    <a:pt x="286" y="622"/>
                  </a:lnTo>
                  <a:lnTo>
                    <a:pt x="318" y="622"/>
                  </a:lnTo>
                  <a:lnTo>
                    <a:pt x="318" y="622"/>
                  </a:lnTo>
                  <a:lnTo>
                    <a:pt x="350" y="620"/>
                  </a:lnTo>
                  <a:lnTo>
                    <a:pt x="380" y="616"/>
                  </a:lnTo>
                  <a:lnTo>
                    <a:pt x="410" y="606"/>
                  </a:lnTo>
                  <a:lnTo>
                    <a:pt x="438" y="596"/>
                  </a:lnTo>
                  <a:lnTo>
                    <a:pt x="464" y="582"/>
                  </a:lnTo>
                  <a:lnTo>
                    <a:pt x="490" y="566"/>
                  </a:lnTo>
                  <a:lnTo>
                    <a:pt x="514" y="548"/>
                  </a:lnTo>
                  <a:lnTo>
                    <a:pt x="536" y="526"/>
                  </a:lnTo>
                  <a:lnTo>
                    <a:pt x="556" y="504"/>
                  </a:lnTo>
                  <a:lnTo>
                    <a:pt x="572" y="480"/>
                  </a:lnTo>
                  <a:lnTo>
                    <a:pt x="587" y="454"/>
                  </a:lnTo>
                  <a:lnTo>
                    <a:pt x="599" y="426"/>
                  </a:lnTo>
                  <a:lnTo>
                    <a:pt x="609" y="398"/>
                  </a:lnTo>
                  <a:lnTo>
                    <a:pt x="615" y="368"/>
                  </a:lnTo>
                  <a:lnTo>
                    <a:pt x="619" y="336"/>
                  </a:lnTo>
                  <a:lnTo>
                    <a:pt x="621" y="304"/>
                  </a:lnTo>
                  <a:lnTo>
                    <a:pt x="621" y="304"/>
                  </a:lnTo>
                  <a:lnTo>
                    <a:pt x="619" y="272"/>
                  </a:lnTo>
                  <a:lnTo>
                    <a:pt x="613" y="242"/>
                  </a:lnTo>
                  <a:lnTo>
                    <a:pt x="605" y="212"/>
                  </a:lnTo>
                  <a:lnTo>
                    <a:pt x="593" y="184"/>
                  </a:lnTo>
                  <a:lnTo>
                    <a:pt x="579" y="158"/>
                  </a:lnTo>
                  <a:lnTo>
                    <a:pt x="564" y="132"/>
                  </a:lnTo>
                  <a:lnTo>
                    <a:pt x="546" y="108"/>
                  </a:lnTo>
                  <a:lnTo>
                    <a:pt x="526" y="86"/>
                  </a:lnTo>
                  <a:lnTo>
                    <a:pt x="504" y="68"/>
                  </a:lnTo>
                  <a:lnTo>
                    <a:pt x="478" y="50"/>
                  </a:lnTo>
                  <a:lnTo>
                    <a:pt x="452" y="34"/>
                  </a:lnTo>
                  <a:lnTo>
                    <a:pt x="426" y="22"/>
                  </a:lnTo>
                  <a:lnTo>
                    <a:pt x="396" y="12"/>
                  </a:lnTo>
                  <a:lnTo>
                    <a:pt x="366" y="6"/>
                  </a:lnTo>
                  <a:lnTo>
                    <a:pt x="336" y="2"/>
                  </a:lnTo>
                  <a:lnTo>
                    <a:pt x="304" y="0"/>
                  </a:ln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a:p>
          </p:txBody>
        </p:sp>
        <p:sp>
          <p:nvSpPr>
            <p:cNvPr id="21" name="Freeform 5"/>
            <p:cNvSpPr>
              <a:spLocks/>
            </p:cNvSpPr>
            <p:nvPr/>
          </p:nvSpPr>
          <p:spPr bwMode="auto">
            <a:xfrm>
              <a:off x="4679951" y="642938"/>
              <a:ext cx="2989263" cy="1420813"/>
            </a:xfrm>
            <a:custGeom>
              <a:avLst/>
              <a:gdLst>
                <a:gd name="T0" fmla="*/ 1883 w 1883"/>
                <a:gd name="T1" fmla="*/ 402 h 895"/>
                <a:gd name="T2" fmla="*/ 1770 w 1883"/>
                <a:gd name="T3" fmla="*/ 312 h 895"/>
                <a:gd name="T4" fmla="*/ 1648 w 1883"/>
                <a:gd name="T5" fmla="*/ 232 h 895"/>
                <a:gd name="T6" fmla="*/ 1520 w 1883"/>
                <a:gd name="T7" fmla="*/ 164 h 895"/>
                <a:gd name="T8" fmla="*/ 1386 w 1883"/>
                <a:gd name="T9" fmla="*/ 106 h 895"/>
                <a:gd name="T10" fmla="*/ 1244 w 1883"/>
                <a:gd name="T11" fmla="*/ 60 h 895"/>
                <a:gd name="T12" fmla="*/ 1100 w 1883"/>
                <a:gd name="T13" fmla="*/ 26 h 895"/>
                <a:gd name="T14" fmla="*/ 948 w 1883"/>
                <a:gd name="T15" fmla="*/ 6 h 895"/>
                <a:gd name="T16" fmla="*/ 794 w 1883"/>
                <a:gd name="T17" fmla="*/ 0 h 895"/>
                <a:gd name="T18" fmla="*/ 740 w 1883"/>
                <a:gd name="T19" fmla="*/ 0 h 895"/>
                <a:gd name="T20" fmla="*/ 634 w 1883"/>
                <a:gd name="T21" fmla="*/ 6 h 895"/>
                <a:gd name="T22" fmla="*/ 530 w 1883"/>
                <a:gd name="T23" fmla="*/ 20 h 895"/>
                <a:gd name="T24" fmla="*/ 428 w 1883"/>
                <a:gd name="T25" fmla="*/ 40 h 895"/>
                <a:gd name="T26" fmla="*/ 328 w 1883"/>
                <a:gd name="T27" fmla="*/ 64 h 895"/>
                <a:gd name="T28" fmla="*/ 230 w 1883"/>
                <a:gd name="T29" fmla="*/ 96 h 895"/>
                <a:gd name="T30" fmla="*/ 136 w 1883"/>
                <a:gd name="T31" fmla="*/ 134 h 895"/>
                <a:gd name="T32" fmla="*/ 44 w 1883"/>
                <a:gd name="T33" fmla="*/ 176 h 895"/>
                <a:gd name="T34" fmla="*/ 216 w 1883"/>
                <a:gd name="T35" fmla="*/ 428 h 895"/>
                <a:gd name="T36" fmla="*/ 312 w 1883"/>
                <a:gd name="T37" fmla="*/ 690 h 895"/>
                <a:gd name="T38" fmla="*/ 426 w 1883"/>
                <a:gd name="T39" fmla="*/ 640 h 895"/>
                <a:gd name="T40" fmla="*/ 548 w 1883"/>
                <a:gd name="T41" fmla="*/ 604 h 895"/>
                <a:gd name="T42" fmla="*/ 674 w 1883"/>
                <a:gd name="T43" fmla="*/ 582 h 895"/>
                <a:gd name="T44" fmla="*/ 804 w 1883"/>
                <a:gd name="T45" fmla="*/ 574 h 895"/>
                <a:gd name="T46" fmla="*/ 860 w 1883"/>
                <a:gd name="T47" fmla="*/ 574 h 895"/>
                <a:gd name="T48" fmla="*/ 972 w 1883"/>
                <a:gd name="T49" fmla="*/ 586 h 895"/>
                <a:gd name="T50" fmla="*/ 1078 w 1883"/>
                <a:gd name="T51" fmla="*/ 608 h 895"/>
                <a:gd name="T52" fmla="*/ 1182 w 1883"/>
                <a:gd name="T53" fmla="*/ 640 h 895"/>
                <a:gd name="T54" fmla="*/ 1280 w 1883"/>
                <a:gd name="T55" fmla="*/ 682 h 895"/>
                <a:gd name="T56" fmla="*/ 1374 w 1883"/>
                <a:gd name="T57" fmla="*/ 732 h 895"/>
                <a:gd name="T58" fmla="*/ 1462 w 1883"/>
                <a:gd name="T59" fmla="*/ 792 h 895"/>
                <a:gd name="T60" fmla="*/ 1544 w 1883"/>
                <a:gd name="T61" fmla="*/ 859 h 895"/>
                <a:gd name="T62" fmla="*/ 1764 w 1883"/>
                <a:gd name="T63" fmla="*/ 71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3" h="895">
                  <a:moveTo>
                    <a:pt x="1883" y="402"/>
                  </a:moveTo>
                  <a:lnTo>
                    <a:pt x="1883" y="402"/>
                  </a:lnTo>
                  <a:lnTo>
                    <a:pt x="1828" y="356"/>
                  </a:lnTo>
                  <a:lnTo>
                    <a:pt x="1770" y="312"/>
                  </a:lnTo>
                  <a:lnTo>
                    <a:pt x="1710" y="272"/>
                  </a:lnTo>
                  <a:lnTo>
                    <a:pt x="1648" y="232"/>
                  </a:lnTo>
                  <a:lnTo>
                    <a:pt x="1586" y="198"/>
                  </a:lnTo>
                  <a:lnTo>
                    <a:pt x="1520" y="164"/>
                  </a:lnTo>
                  <a:lnTo>
                    <a:pt x="1454" y="134"/>
                  </a:lnTo>
                  <a:lnTo>
                    <a:pt x="1386" y="106"/>
                  </a:lnTo>
                  <a:lnTo>
                    <a:pt x="1316" y="82"/>
                  </a:lnTo>
                  <a:lnTo>
                    <a:pt x="1244" y="60"/>
                  </a:lnTo>
                  <a:lnTo>
                    <a:pt x="1172" y="42"/>
                  </a:lnTo>
                  <a:lnTo>
                    <a:pt x="1100" y="26"/>
                  </a:lnTo>
                  <a:lnTo>
                    <a:pt x="1024" y="14"/>
                  </a:lnTo>
                  <a:lnTo>
                    <a:pt x="948" y="6"/>
                  </a:lnTo>
                  <a:lnTo>
                    <a:pt x="872" y="0"/>
                  </a:lnTo>
                  <a:lnTo>
                    <a:pt x="794" y="0"/>
                  </a:lnTo>
                  <a:lnTo>
                    <a:pt x="794" y="0"/>
                  </a:lnTo>
                  <a:lnTo>
                    <a:pt x="740" y="0"/>
                  </a:lnTo>
                  <a:lnTo>
                    <a:pt x="688" y="2"/>
                  </a:lnTo>
                  <a:lnTo>
                    <a:pt x="634" y="6"/>
                  </a:lnTo>
                  <a:lnTo>
                    <a:pt x="582" y="12"/>
                  </a:lnTo>
                  <a:lnTo>
                    <a:pt x="530" y="20"/>
                  </a:lnTo>
                  <a:lnTo>
                    <a:pt x="480" y="28"/>
                  </a:lnTo>
                  <a:lnTo>
                    <a:pt x="428" y="40"/>
                  </a:lnTo>
                  <a:lnTo>
                    <a:pt x="378" y="52"/>
                  </a:lnTo>
                  <a:lnTo>
                    <a:pt x="328" y="64"/>
                  </a:lnTo>
                  <a:lnTo>
                    <a:pt x="280" y="80"/>
                  </a:lnTo>
                  <a:lnTo>
                    <a:pt x="230" y="96"/>
                  </a:lnTo>
                  <a:lnTo>
                    <a:pt x="184" y="114"/>
                  </a:lnTo>
                  <a:lnTo>
                    <a:pt x="136" y="134"/>
                  </a:lnTo>
                  <a:lnTo>
                    <a:pt x="90" y="154"/>
                  </a:lnTo>
                  <a:lnTo>
                    <a:pt x="44" y="176"/>
                  </a:lnTo>
                  <a:lnTo>
                    <a:pt x="0" y="200"/>
                  </a:lnTo>
                  <a:lnTo>
                    <a:pt x="216" y="428"/>
                  </a:lnTo>
                  <a:lnTo>
                    <a:pt x="312" y="690"/>
                  </a:lnTo>
                  <a:lnTo>
                    <a:pt x="312" y="690"/>
                  </a:lnTo>
                  <a:lnTo>
                    <a:pt x="368" y="664"/>
                  </a:lnTo>
                  <a:lnTo>
                    <a:pt x="426" y="640"/>
                  </a:lnTo>
                  <a:lnTo>
                    <a:pt x="486" y="620"/>
                  </a:lnTo>
                  <a:lnTo>
                    <a:pt x="548" y="604"/>
                  </a:lnTo>
                  <a:lnTo>
                    <a:pt x="610" y="590"/>
                  </a:lnTo>
                  <a:lnTo>
                    <a:pt x="674" y="582"/>
                  </a:lnTo>
                  <a:lnTo>
                    <a:pt x="738" y="576"/>
                  </a:lnTo>
                  <a:lnTo>
                    <a:pt x="804" y="574"/>
                  </a:lnTo>
                  <a:lnTo>
                    <a:pt x="804" y="574"/>
                  </a:lnTo>
                  <a:lnTo>
                    <a:pt x="860" y="574"/>
                  </a:lnTo>
                  <a:lnTo>
                    <a:pt x="916" y="580"/>
                  </a:lnTo>
                  <a:lnTo>
                    <a:pt x="972" y="586"/>
                  </a:lnTo>
                  <a:lnTo>
                    <a:pt x="1026" y="596"/>
                  </a:lnTo>
                  <a:lnTo>
                    <a:pt x="1078" y="608"/>
                  </a:lnTo>
                  <a:lnTo>
                    <a:pt x="1130" y="622"/>
                  </a:lnTo>
                  <a:lnTo>
                    <a:pt x="1182" y="640"/>
                  </a:lnTo>
                  <a:lnTo>
                    <a:pt x="1232" y="660"/>
                  </a:lnTo>
                  <a:lnTo>
                    <a:pt x="1280" y="682"/>
                  </a:lnTo>
                  <a:lnTo>
                    <a:pt x="1328" y="706"/>
                  </a:lnTo>
                  <a:lnTo>
                    <a:pt x="1374" y="732"/>
                  </a:lnTo>
                  <a:lnTo>
                    <a:pt x="1418" y="760"/>
                  </a:lnTo>
                  <a:lnTo>
                    <a:pt x="1462" y="792"/>
                  </a:lnTo>
                  <a:lnTo>
                    <a:pt x="1504" y="825"/>
                  </a:lnTo>
                  <a:lnTo>
                    <a:pt x="1544" y="859"/>
                  </a:lnTo>
                  <a:lnTo>
                    <a:pt x="1582" y="895"/>
                  </a:lnTo>
                  <a:lnTo>
                    <a:pt x="1764" y="714"/>
                  </a:lnTo>
                  <a:lnTo>
                    <a:pt x="1883" y="402"/>
                  </a:ln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anchor="t" anchorCtr="0" compatLnSpc="1">
              <a:prstTxWarp prst="textNoShape">
                <a:avLst/>
              </a:prstTxWarp>
            </a:bodyPr>
            <a:lstStyle/>
            <a:p>
              <a:endParaRPr lang="en-US"/>
            </a:p>
          </p:txBody>
        </p:sp>
        <p:sp>
          <p:nvSpPr>
            <p:cNvPr id="22" name="Freeform 28"/>
            <p:cNvSpPr>
              <a:spLocks/>
            </p:cNvSpPr>
            <p:nvPr/>
          </p:nvSpPr>
          <p:spPr bwMode="auto">
            <a:xfrm>
              <a:off x="6816726" y="592138"/>
              <a:ext cx="720725" cy="720725"/>
            </a:xfrm>
            <a:custGeom>
              <a:avLst/>
              <a:gdLst>
                <a:gd name="T0" fmla="*/ 222 w 454"/>
                <a:gd name="T1" fmla="*/ 0 h 454"/>
                <a:gd name="T2" fmla="*/ 176 w 454"/>
                <a:gd name="T3" fmla="*/ 6 h 454"/>
                <a:gd name="T4" fmla="*/ 134 w 454"/>
                <a:gd name="T5" fmla="*/ 20 h 454"/>
                <a:gd name="T6" fmla="*/ 96 w 454"/>
                <a:gd name="T7" fmla="*/ 42 h 454"/>
                <a:gd name="T8" fmla="*/ 62 w 454"/>
                <a:gd name="T9" fmla="*/ 70 h 454"/>
                <a:gd name="T10" fmla="*/ 36 w 454"/>
                <a:gd name="T11" fmla="*/ 106 h 454"/>
                <a:gd name="T12" fmla="*/ 16 w 454"/>
                <a:gd name="T13" fmla="*/ 144 h 454"/>
                <a:gd name="T14" fmla="*/ 4 w 454"/>
                <a:gd name="T15" fmla="*/ 186 h 454"/>
                <a:gd name="T16" fmla="*/ 0 w 454"/>
                <a:gd name="T17" fmla="*/ 232 h 454"/>
                <a:gd name="T18" fmla="*/ 2 w 454"/>
                <a:gd name="T19" fmla="*/ 256 h 454"/>
                <a:gd name="T20" fmla="*/ 12 w 454"/>
                <a:gd name="T21" fmla="*/ 300 h 454"/>
                <a:gd name="T22" fmla="*/ 30 w 454"/>
                <a:gd name="T23" fmla="*/ 340 h 454"/>
                <a:gd name="T24" fmla="*/ 54 w 454"/>
                <a:gd name="T25" fmla="*/ 376 h 454"/>
                <a:gd name="T26" fmla="*/ 86 w 454"/>
                <a:gd name="T27" fmla="*/ 406 h 454"/>
                <a:gd name="T28" fmla="*/ 122 w 454"/>
                <a:gd name="T29" fmla="*/ 430 h 454"/>
                <a:gd name="T30" fmla="*/ 164 w 454"/>
                <a:gd name="T31" fmla="*/ 446 h 454"/>
                <a:gd name="T32" fmla="*/ 208 w 454"/>
                <a:gd name="T33" fmla="*/ 454 h 454"/>
                <a:gd name="T34" fmla="*/ 232 w 454"/>
                <a:gd name="T35" fmla="*/ 454 h 454"/>
                <a:gd name="T36" fmla="*/ 278 w 454"/>
                <a:gd name="T37" fmla="*/ 448 h 454"/>
                <a:gd name="T38" fmla="*/ 320 w 454"/>
                <a:gd name="T39" fmla="*/ 434 h 454"/>
                <a:gd name="T40" fmla="*/ 358 w 454"/>
                <a:gd name="T41" fmla="*/ 412 h 454"/>
                <a:gd name="T42" fmla="*/ 390 w 454"/>
                <a:gd name="T43" fmla="*/ 384 h 454"/>
                <a:gd name="T44" fmla="*/ 418 w 454"/>
                <a:gd name="T45" fmla="*/ 350 h 454"/>
                <a:gd name="T46" fmla="*/ 438 w 454"/>
                <a:gd name="T47" fmla="*/ 312 h 454"/>
                <a:gd name="T48" fmla="*/ 450 w 454"/>
                <a:gd name="T49" fmla="*/ 268 h 454"/>
                <a:gd name="T50" fmla="*/ 454 w 454"/>
                <a:gd name="T51" fmla="*/ 222 h 454"/>
                <a:gd name="T52" fmla="*/ 452 w 454"/>
                <a:gd name="T53" fmla="*/ 200 h 454"/>
                <a:gd name="T54" fmla="*/ 442 w 454"/>
                <a:gd name="T55" fmla="*/ 156 h 454"/>
                <a:gd name="T56" fmla="*/ 424 w 454"/>
                <a:gd name="T57" fmla="*/ 114 h 454"/>
                <a:gd name="T58" fmla="*/ 398 w 454"/>
                <a:gd name="T59" fmla="*/ 80 h 454"/>
                <a:gd name="T60" fmla="*/ 366 w 454"/>
                <a:gd name="T61" fmla="*/ 50 h 454"/>
                <a:gd name="T62" fmla="*/ 330 w 454"/>
                <a:gd name="T63" fmla="*/ 26 h 454"/>
                <a:gd name="T64" fmla="*/ 290 w 454"/>
                <a:gd name="T65" fmla="*/ 10 h 454"/>
                <a:gd name="T66" fmla="*/ 244 w 454"/>
                <a:gd name="T67" fmla="*/ 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4" h="454">
                  <a:moveTo>
                    <a:pt x="222" y="0"/>
                  </a:moveTo>
                  <a:lnTo>
                    <a:pt x="222" y="0"/>
                  </a:lnTo>
                  <a:lnTo>
                    <a:pt x="198" y="2"/>
                  </a:lnTo>
                  <a:lnTo>
                    <a:pt x="176" y="6"/>
                  </a:lnTo>
                  <a:lnTo>
                    <a:pt x="154" y="12"/>
                  </a:lnTo>
                  <a:lnTo>
                    <a:pt x="134" y="20"/>
                  </a:lnTo>
                  <a:lnTo>
                    <a:pt x="114" y="30"/>
                  </a:lnTo>
                  <a:lnTo>
                    <a:pt x="96" y="42"/>
                  </a:lnTo>
                  <a:lnTo>
                    <a:pt x="78" y="56"/>
                  </a:lnTo>
                  <a:lnTo>
                    <a:pt x="62" y="70"/>
                  </a:lnTo>
                  <a:lnTo>
                    <a:pt x="48" y="88"/>
                  </a:lnTo>
                  <a:lnTo>
                    <a:pt x="36" y="106"/>
                  </a:lnTo>
                  <a:lnTo>
                    <a:pt x="24" y="124"/>
                  </a:lnTo>
                  <a:lnTo>
                    <a:pt x="16" y="144"/>
                  </a:lnTo>
                  <a:lnTo>
                    <a:pt x="8" y="166"/>
                  </a:lnTo>
                  <a:lnTo>
                    <a:pt x="4" y="186"/>
                  </a:lnTo>
                  <a:lnTo>
                    <a:pt x="0" y="210"/>
                  </a:lnTo>
                  <a:lnTo>
                    <a:pt x="0" y="232"/>
                  </a:lnTo>
                  <a:lnTo>
                    <a:pt x="0" y="232"/>
                  </a:lnTo>
                  <a:lnTo>
                    <a:pt x="2" y="256"/>
                  </a:lnTo>
                  <a:lnTo>
                    <a:pt x="6" y="278"/>
                  </a:lnTo>
                  <a:lnTo>
                    <a:pt x="12" y="300"/>
                  </a:lnTo>
                  <a:lnTo>
                    <a:pt x="20" y="320"/>
                  </a:lnTo>
                  <a:lnTo>
                    <a:pt x="30" y="340"/>
                  </a:lnTo>
                  <a:lnTo>
                    <a:pt x="42" y="358"/>
                  </a:lnTo>
                  <a:lnTo>
                    <a:pt x="54" y="376"/>
                  </a:lnTo>
                  <a:lnTo>
                    <a:pt x="70" y="392"/>
                  </a:lnTo>
                  <a:lnTo>
                    <a:pt x="86" y="406"/>
                  </a:lnTo>
                  <a:lnTo>
                    <a:pt x="104" y="418"/>
                  </a:lnTo>
                  <a:lnTo>
                    <a:pt x="122" y="430"/>
                  </a:lnTo>
                  <a:lnTo>
                    <a:pt x="142" y="438"/>
                  </a:lnTo>
                  <a:lnTo>
                    <a:pt x="164" y="446"/>
                  </a:lnTo>
                  <a:lnTo>
                    <a:pt x="186" y="450"/>
                  </a:lnTo>
                  <a:lnTo>
                    <a:pt x="208" y="454"/>
                  </a:lnTo>
                  <a:lnTo>
                    <a:pt x="232" y="454"/>
                  </a:lnTo>
                  <a:lnTo>
                    <a:pt x="232" y="454"/>
                  </a:lnTo>
                  <a:lnTo>
                    <a:pt x="254" y="452"/>
                  </a:lnTo>
                  <a:lnTo>
                    <a:pt x="278" y="448"/>
                  </a:lnTo>
                  <a:lnTo>
                    <a:pt x="298" y="442"/>
                  </a:lnTo>
                  <a:lnTo>
                    <a:pt x="320" y="434"/>
                  </a:lnTo>
                  <a:lnTo>
                    <a:pt x="340" y="424"/>
                  </a:lnTo>
                  <a:lnTo>
                    <a:pt x="358" y="412"/>
                  </a:lnTo>
                  <a:lnTo>
                    <a:pt x="374" y="400"/>
                  </a:lnTo>
                  <a:lnTo>
                    <a:pt x="390" y="384"/>
                  </a:lnTo>
                  <a:lnTo>
                    <a:pt x="404" y="368"/>
                  </a:lnTo>
                  <a:lnTo>
                    <a:pt x="418" y="350"/>
                  </a:lnTo>
                  <a:lnTo>
                    <a:pt x="428" y="332"/>
                  </a:lnTo>
                  <a:lnTo>
                    <a:pt x="438" y="312"/>
                  </a:lnTo>
                  <a:lnTo>
                    <a:pt x="444" y="290"/>
                  </a:lnTo>
                  <a:lnTo>
                    <a:pt x="450" y="268"/>
                  </a:lnTo>
                  <a:lnTo>
                    <a:pt x="452" y="246"/>
                  </a:lnTo>
                  <a:lnTo>
                    <a:pt x="454" y="222"/>
                  </a:lnTo>
                  <a:lnTo>
                    <a:pt x="454" y="222"/>
                  </a:lnTo>
                  <a:lnTo>
                    <a:pt x="452" y="200"/>
                  </a:lnTo>
                  <a:lnTo>
                    <a:pt x="448" y="176"/>
                  </a:lnTo>
                  <a:lnTo>
                    <a:pt x="442" y="156"/>
                  </a:lnTo>
                  <a:lnTo>
                    <a:pt x="434" y="134"/>
                  </a:lnTo>
                  <a:lnTo>
                    <a:pt x="424" y="114"/>
                  </a:lnTo>
                  <a:lnTo>
                    <a:pt x="412" y="96"/>
                  </a:lnTo>
                  <a:lnTo>
                    <a:pt x="398" y="80"/>
                  </a:lnTo>
                  <a:lnTo>
                    <a:pt x="384" y="64"/>
                  </a:lnTo>
                  <a:lnTo>
                    <a:pt x="366" y="50"/>
                  </a:lnTo>
                  <a:lnTo>
                    <a:pt x="350" y="36"/>
                  </a:lnTo>
                  <a:lnTo>
                    <a:pt x="330" y="26"/>
                  </a:lnTo>
                  <a:lnTo>
                    <a:pt x="310" y="16"/>
                  </a:lnTo>
                  <a:lnTo>
                    <a:pt x="290" y="10"/>
                  </a:lnTo>
                  <a:lnTo>
                    <a:pt x="268" y="4"/>
                  </a:lnTo>
                  <a:lnTo>
                    <a:pt x="244" y="2"/>
                  </a:lnTo>
                  <a:lnTo>
                    <a:pt x="222" y="0"/>
                  </a:lnTo>
                  <a:close/>
                </a:path>
              </a:pathLst>
            </a:custGeom>
            <a:solidFill>
              <a:schemeClr val="bg1"/>
            </a:solidFill>
            <a:ln/>
            <a:extLst/>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anchor="ctr" anchorCtr="0" compatLnSpc="1">
              <a:prstTxWarp prst="textNoShape">
                <a:avLst/>
              </a:prstTxWarp>
            </a:bodyPr>
            <a:lstStyle/>
            <a:p>
              <a:pPr algn="ctr"/>
              <a:endParaRPr lang="en-US" sz="3300" b="1" dirty="0"/>
            </a:p>
          </p:txBody>
        </p:sp>
      </p:grpSp>
      <p:pic>
        <p:nvPicPr>
          <p:cNvPr id="24" name="Imagen 23"/>
          <p:cNvPicPr>
            <a:picLocks noChangeAspect="1"/>
          </p:cNvPicPr>
          <p:nvPr/>
        </p:nvPicPr>
        <p:blipFill>
          <a:blip r:embed="rId2"/>
          <a:stretch>
            <a:fillRect/>
          </a:stretch>
        </p:blipFill>
        <p:spPr>
          <a:xfrm>
            <a:off x="5252442" y="2391304"/>
            <a:ext cx="2051702" cy="2106581"/>
          </a:xfrm>
          <a:prstGeom prst="ellipse">
            <a:avLst/>
          </a:prstGeom>
        </p:spPr>
      </p:pic>
      <p:sp>
        <p:nvSpPr>
          <p:cNvPr id="25" name="CuadroTexto 24"/>
          <p:cNvSpPr txBox="1"/>
          <p:nvPr/>
        </p:nvSpPr>
        <p:spPr>
          <a:xfrm>
            <a:off x="1793945" y="1407132"/>
            <a:ext cx="2575775" cy="646331"/>
          </a:xfrm>
          <a:prstGeom prst="rect">
            <a:avLst/>
          </a:prstGeom>
          <a:noFill/>
        </p:spPr>
        <p:txBody>
          <a:bodyPr wrap="square" rtlCol="0">
            <a:spAutoFit/>
          </a:bodyPr>
          <a:lstStyle/>
          <a:p>
            <a:pPr algn="ctr"/>
            <a:r>
              <a:rPr lang="es-ES" b="1" i="1" dirty="0" smtClean="0"/>
              <a:t>Teoría de la integración económica </a:t>
            </a:r>
            <a:endParaRPr lang="es-MX" b="1" i="1" dirty="0"/>
          </a:p>
        </p:txBody>
      </p:sp>
      <p:sp>
        <p:nvSpPr>
          <p:cNvPr id="26" name="CuadroTexto 25"/>
          <p:cNvSpPr txBox="1"/>
          <p:nvPr/>
        </p:nvSpPr>
        <p:spPr>
          <a:xfrm>
            <a:off x="1620497" y="4270496"/>
            <a:ext cx="2575775" cy="646331"/>
          </a:xfrm>
          <a:prstGeom prst="rect">
            <a:avLst/>
          </a:prstGeom>
          <a:noFill/>
        </p:spPr>
        <p:txBody>
          <a:bodyPr wrap="square" rtlCol="0">
            <a:spAutoFit/>
          </a:bodyPr>
          <a:lstStyle/>
          <a:p>
            <a:pPr algn="ctr"/>
            <a:r>
              <a:rPr lang="es-ES" b="1" i="1" dirty="0" smtClean="0"/>
              <a:t>Teoría de la ventaja comparativa</a:t>
            </a:r>
            <a:endParaRPr lang="es-MX" b="1" i="1" dirty="0"/>
          </a:p>
        </p:txBody>
      </p:sp>
      <p:sp>
        <p:nvSpPr>
          <p:cNvPr id="27" name="CuadroTexto 26"/>
          <p:cNvSpPr txBox="1"/>
          <p:nvPr/>
        </p:nvSpPr>
        <p:spPr>
          <a:xfrm>
            <a:off x="4702338" y="5832507"/>
            <a:ext cx="2575775" cy="369332"/>
          </a:xfrm>
          <a:prstGeom prst="rect">
            <a:avLst/>
          </a:prstGeom>
          <a:noFill/>
        </p:spPr>
        <p:txBody>
          <a:bodyPr wrap="square" rtlCol="0">
            <a:spAutoFit/>
          </a:bodyPr>
          <a:lstStyle/>
          <a:p>
            <a:pPr algn="ctr"/>
            <a:r>
              <a:rPr lang="es-ES" b="1" i="1" dirty="0" smtClean="0"/>
              <a:t>Teoría de la localización </a:t>
            </a:r>
            <a:endParaRPr lang="es-MX" b="1" i="1" dirty="0"/>
          </a:p>
        </p:txBody>
      </p:sp>
      <p:sp>
        <p:nvSpPr>
          <p:cNvPr id="28" name="CuadroTexto 27"/>
          <p:cNvSpPr txBox="1"/>
          <p:nvPr/>
        </p:nvSpPr>
        <p:spPr>
          <a:xfrm>
            <a:off x="8620970" y="3423366"/>
            <a:ext cx="2575775" cy="646331"/>
          </a:xfrm>
          <a:prstGeom prst="rect">
            <a:avLst/>
          </a:prstGeom>
          <a:noFill/>
        </p:spPr>
        <p:txBody>
          <a:bodyPr wrap="square" rtlCol="0">
            <a:spAutoFit/>
          </a:bodyPr>
          <a:lstStyle/>
          <a:p>
            <a:pPr algn="ctr"/>
            <a:r>
              <a:rPr lang="es-ES" b="1" i="1" dirty="0" smtClean="0"/>
              <a:t>Teoría del superávit comercial </a:t>
            </a:r>
            <a:endParaRPr lang="es-MX" b="1" i="1" dirty="0"/>
          </a:p>
        </p:txBody>
      </p:sp>
      <p:sp>
        <p:nvSpPr>
          <p:cNvPr id="29" name="CuadroTexto 28"/>
          <p:cNvSpPr txBox="1"/>
          <p:nvPr/>
        </p:nvSpPr>
        <p:spPr>
          <a:xfrm>
            <a:off x="7079136" y="745145"/>
            <a:ext cx="2575775" cy="646331"/>
          </a:xfrm>
          <a:prstGeom prst="rect">
            <a:avLst/>
          </a:prstGeom>
          <a:noFill/>
        </p:spPr>
        <p:txBody>
          <a:bodyPr wrap="square" rtlCol="0">
            <a:spAutoFit/>
          </a:bodyPr>
          <a:lstStyle/>
          <a:p>
            <a:pPr algn="ctr"/>
            <a:r>
              <a:rPr lang="es-ES" b="1" i="1" dirty="0" smtClean="0"/>
              <a:t>Teoría de la globalización</a:t>
            </a:r>
            <a:endParaRPr lang="es-MX" b="1" i="1" dirty="0"/>
          </a:p>
        </p:txBody>
      </p:sp>
      <p:sp>
        <p:nvSpPr>
          <p:cNvPr id="30" name="CuadroTexto 29"/>
          <p:cNvSpPr txBox="1"/>
          <p:nvPr/>
        </p:nvSpPr>
        <p:spPr>
          <a:xfrm>
            <a:off x="579549" y="160370"/>
            <a:ext cx="4049461"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Teorías de soporte</a:t>
            </a:r>
            <a:endParaRPr lang="es-MX" sz="3200" i="1" dirty="0">
              <a:effectLst>
                <a:glow rad="101600">
                  <a:schemeClr val="accent1">
                    <a:satMod val="175000"/>
                    <a:alpha val="40000"/>
                  </a:schemeClr>
                </a:glow>
              </a:effectLst>
              <a:latin typeface="Britannic Bold" panose="020B0903060703020204" pitchFamily="34" charset="0"/>
            </a:endParaRPr>
          </a:p>
        </p:txBody>
      </p:sp>
      <p:sp>
        <p:nvSpPr>
          <p:cNvPr id="2" name="CuadroTexto 1"/>
          <p:cNvSpPr txBox="1"/>
          <p:nvPr/>
        </p:nvSpPr>
        <p:spPr>
          <a:xfrm>
            <a:off x="1727793" y="2104838"/>
            <a:ext cx="2704563" cy="923330"/>
          </a:xfrm>
          <a:prstGeom prst="rect">
            <a:avLst/>
          </a:prstGeom>
          <a:noFill/>
        </p:spPr>
        <p:txBody>
          <a:bodyPr wrap="square" rtlCol="0">
            <a:spAutoFit/>
          </a:bodyPr>
          <a:lstStyle/>
          <a:p>
            <a:pPr algn="ctr"/>
            <a:r>
              <a:rPr lang="es-ES" dirty="0" smtClean="0"/>
              <a:t>Impacto de fusión de mercados </a:t>
            </a:r>
            <a:r>
              <a:rPr lang="es-ES" dirty="0" smtClean="0">
                <a:cs typeface="Times New Roman" panose="02020603050405020304" pitchFamily="18" charset="0"/>
              </a:rPr>
              <a:t>→ coordinación</a:t>
            </a:r>
            <a:endParaRPr lang="es-MX" dirty="0"/>
          </a:p>
        </p:txBody>
      </p:sp>
      <p:sp>
        <p:nvSpPr>
          <p:cNvPr id="32" name="CuadroTexto 31"/>
          <p:cNvSpPr txBox="1"/>
          <p:nvPr/>
        </p:nvSpPr>
        <p:spPr>
          <a:xfrm>
            <a:off x="1374564" y="5036435"/>
            <a:ext cx="3074623" cy="369332"/>
          </a:xfrm>
          <a:prstGeom prst="rect">
            <a:avLst/>
          </a:prstGeom>
          <a:noFill/>
        </p:spPr>
        <p:txBody>
          <a:bodyPr wrap="square" rtlCol="0">
            <a:spAutoFit/>
          </a:bodyPr>
          <a:lstStyle/>
          <a:p>
            <a:pPr algn="ctr"/>
            <a:r>
              <a:rPr lang="es-ES" dirty="0" smtClean="0"/>
              <a:t>Especialización</a:t>
            </a:r>
            <a:r>
              <a:rPr lang="es-ES" dirty="0" smtClean="0">
                <a:cs typeface="Times New Roman" panose="02020603050405020304" pitchFamily="18" charset="0"/>
              </a:rPr>
              <a:t>→ eficiencia</a:t>
            </a:r>
            <a:endParaRPr lang="es-MX" dirty="0"/>
          </a:p>
        </p:txBody>
      </p:sp>
      <p:sp>
        <p:nvSpPr>
          <p:cNvPr id="33" name="CuadroTexto 32"/>
          <p:cNvSpPr txBox="1"/>
          <p:nvPr/>
        </p:nvSpPr>
        <p:spPr>
          <a:xfrm>
            <a:off x="5955447" y="6345109"/>
            <a:ext cx="4294555" cy="369332"/>
          </a:xfrm>
          <a:prstGeom prst="rect">
            <a:avLst/>
          </a:prstGeom>
          <a:noFill/>
        </p:spPr>
        <p:txBody>
          <a:bodyPr wrap="square" rtlCol="0">
            <a:spAutoFit/>
          </a:bodyPr>
          <a:lstStyle/>
          <a:p>
            <a:pPr algn="ctr"/>
            <a:r>
              <a:rPr lang="es-ES" dirty="0" smtClean="0"/>
              <a:t>Aprovechar</a:t>
            </a:r>
            <a:r>
              <a:rPr lang="es-ES" dirty="0" smtClean="0">
                <a:cs typeface="Times New Roman" panose="02020603050405020304" pitchFamily="18" charset="0"/>
              </a:rPr>
              <a:t>→ distribución de recursos </a:t>
            </a:r>
            <a:endParaRPr lang="es-MX" dirty="0"/>
          </a:p>
        </p:txBody>
      </p:sp>
      <p:sp>
        <p:nvSpPr>
          <p:cNvPr id="34" name="CuadroTexto 33"/>
          <p:cNvSpPr txBox="1"/>
          <p:nvPr/>
        </p:nvSpPr>
        <p:spPr>
          <a:xfrm>
            <a:off x="8139360" y="4160075"/>
            <a:ext cx="3538994" cy="646331"/>
          </a:xfrm>
          <a:prstGeom prst="rect">
            <a:avLst/>
          </a:prstGeom>
          <a:noFill/>
        </p:spPr>
        <p:txBody>
          <a:bodyPr wrap="square" rtlCol="0">
            <a:spAutoFit/>
          </a:bodyPr>
          <a:lstStyle/>
          <a:p>
            <a:pPr algn="ctr"/>
            <a:r>
              <a:rPr lang="es-ES" dirty="0" smtClean="0"/>
              <a:t>Intervención del estado </a:t>
            </a:r>
            <a:r>
              <a:rPr lang="es-ES" dirty="0" smtClean="0">
                <a:cs typeface="Times New Roman" panose="02020603050405020304" pitchFamily="18" charset="0"/>
              </a:rPr>
              <a:t>→ importaciones y exportaciones </a:t>
            </a:r>
            <a:endParaRPr lang="es-MX" dirty="0"/>
          </a:p>
        </p:txBody>
      </p:sp>
      <p:sp>
        <p:nvSpPr>
          <p:cNvPr id="35" name="CuadroTexto 34"/>
          <p:cNvSpPr txBox="1"/>
          <p:nvPr/>
        </p:nvSpPr>
        <p:spPr>
          <a:xfrm>
            <a:off x="8139360" y="1427830"/>
            <a:ext cx="3074623" cy="646331"/>
          </a:xfrm>
          <a:prstGeom prst="rect">
            <a:avLst/>
          </a:prstGeom>
          <a:noFill/>
        </p:spPr>
        <p:txBody>
          <a:bodyPr wrap="square" rtlCol="0">
            <a:spAutoFit/>
          </a:bodyPr>
          <a:lstStyle/>
          <a:p>
            <a:pPr algn="ctr"/>
            <a:r>
              <a:rPr lang="es-ES" dirty="0" smtClean="0"/>
              <a:t>Exportación</a:t>
            </a:r>
            <a:r>
              <a:rPr lang="es-ES" dirty="0" smtClean="0">
                <a:cs typeface="Times New Roman" panose="02020603050405020304" pitchFamily="18" charset="0"/>
              </a:rPr>
              <a:t>→ abundancia de recursos o factores</a:t>
            </a:r>
            <a:endParaRPr lang="es-MX" dirty="0"/>
          </a:p>
        </p:txBody>
      </p:sp>
    </p:spTree>
    <p:extLst>
      <p:ext uri="{BB962C8B-B14F-4D97-AF65-F5344CB8AC3E}">
        <p14:creationId xmlns:p14="http://schemas.microsoft.com/office/powerpoint/2010/main" val="31491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1870363" y="221673"/>
          <a:ext cx="9601200" cy="2389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073260428"/>
              </p:ext>
            </p:extLst>
          </p:nvPr>
        </p:nvGraphicFramePr>
        <p:xfrm>
          <a:off x="7924801" y="3338944"/>
          <a:ext cx="4364182" cy="33535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echa abajo 5"/>
          <p:cNvSpPr/>
          <p:nvPr/>
        </p:nvSpPr>
        <p:spPr>
          <a:xfrm>
            <a:off x="10252364" y="2147455"/>
            <a:ext cx="734291" cy="969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Nube 6"/>
          <p:cNvSpPr/>
          <p:nvPr/>
        </p:nvSpPr>
        <p:spPr>
          <a:xfrm>
            <a:off x="2033106" y="3232005"/>
            <a:ext cx="4274127" cy="2743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prstClr val="black"/>
                </a:solidFill>
              </a:rPr>
              <a:t>Deben </a:t>
            </a:r>
            <a:r>
              <a:rPr lang="es-ES" dirty="0">
                <a:solidFill>
                  <a:prstClr val="black"/>
                </a:solidFill>
              </a:rPr>
              <a:t>figurar en la etiqueta y el embalaje, sino también en las facturas y certificados sanitarios</a:t>
            </a:r>
            <a:r>
              <a:rPr lang="es-ES" dirty="0" smtClean="0">
                <a:solidFill>
                  <a:prstClr val="black"/>
                </a:solidFill>
              </a:rPr>
              <a:t>.</a:t>
            </a:r>
          </a:p>
        </p:txBody>
      </p:sp>
    </p:spTree>
    <p:extLst>
      <p:ext uri="{BB962C8B-B14F-4D97-AF65-F5344CB8AC3E}">
        <p14:creationId xmlns:p14="http://schemas.microsoft.com/office/powerpoint/2010/main" val="1070595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953588" y="5878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4" name="Rectangle 3"/>
          <p:cNvSpPr>
            <a:spLocks noChangeArrowheads="1"/>
          </p:cNvSpPr>
          <p:nvPr/>
        </p:nvSpPr>
        <p:spPr bwMode="auto">
          <a:xfrm>
            <a:off x="953588" y="20261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s-EC" altLang="en-US" sz="110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altLang="en-US" sz="1100" smtClean="0">
                <a:solidFill>
                  <a:prstClr val="black"/>
                </a:solidFill>
                <a:latin typeface="Arial" panose="020B0604020202020204" pitchFamily="34" charset="0"/>
              </a:rPr>
              <a:t> </a:t>
            </a:r>
            <a:endParaRPr lang="en-US" altLang="en-US" smtClean="0">
              <a:solidFill>
                <a:prstClr val="black"/>
              </a:solidFill>
              <a:latin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771584035"/>
              </p:ext>
            </p:extLst>
          </p:nvPr>
        </p:nvGraphicFramePr>
        <p:xfrm>
          <a:off x="1901371" y="276321"/>
          <a:ext cx="9528629"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953588" y="6270169"/>
            <a:ext cx="10476412" cy="369332"/>
          </a:xfrm>
          <a:prstGeom prst="rect">
            <a:avLst/>
          </a:prstGeom>
        </p:spPr>
        <p:txBody>
          <a:bodyPr wrap="square">
            <a:spAutoFit/>
          </a:bodyPr>
          <a:lstStyle/>
          <a:p>
            <a:r>
              <a:rPr lang="en-US" dirty="0">
                <a:solidFill>
                  <a:prstClr val="black"/>
                </a:solidFill>
              </a:rPr>
              <a:t>http://www.siicex.gob.pe/siicex/resources/calidad/Guia%20Requisitos%20Sanitarios%20UE.pdf</a:t>
            </a:r>
          </a:p>
        </p:txBody>
      </p:sp>
    </p:spTree>
    <p:extLst>
      <p:ext uri="{BB962C8B-B14F-4D97-AF65-F5344CB8AC3E}">
        <p14:creationId xmlns:p14="http://schemas.microsoft.com/office/powerpoint/2010/main" val="231900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607337964"/>
              </p:ext>
            </p:extLst>
          </p:nvPr>
        </p:nvGraphicFramePr>
        <p:xfrm>
          <a:off x="483925" y="1262130"/>
          <a:ext cx="11437619" cy="540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8423252" y="4938444"/>
            <a:ext cx="2613942" cy="1629869"/>
          </a:xfrm>
          <a:prstGeom prst="rect">
            <a:avLst/>
          </a:prstGeom>
          <a:ln>
            <a:noFill/>
          </a:ln>
          <a:effectLst>
            <a:outerShdw blurRad="190500" algn="tl" rotWithShape="0">
              <a:srgbClr val="000000">
                <a:alpha val="70000"/>
              </a:srgbClr>
            </a:outerShdw>
          </a:effectLst>
        </p:spPr>
      </p:pic>
      <p:sp>
        <p:nvSpPr>
          <p:cNvPr id="5" name="CuadroTexto 4"/>
          <p:cNvSpPr txBox="1"/>
          <p:nvPr/>
        </p:nvSpPr>
        <p:spPr>
          <a:xfrm>
            <a:off x="726394" y="283333"/>
            <a:ext cx="5223645" cy="584775"/>
          </a:xfrm>
          <a:prstGeom prst="rect">
            <a:avLst/>
          </a:prstGeom>
          <a:noFill/>
          <a:effectLst>
            <a:glow rad="101600">
              <a:schemeClr val="accent1">
                <a:satMod val="175000"/>
                <a:alpha val="40000"/>
              </a:schemeClr>
            </a:glow>
          </a:effectLst>
        </p:spPr>
        <p:txBody>
          <a:bodyPr wrap="square" rtlCol="0">
            <a:spAutoFit/>
          </a:bodyPr>
          <a:lstStyle/>
          <a:p>
            <a:r>
              <a:rPr lang="es-MX" sz="3200" i="1" dirty="0" smtClean="0">
                <a:effectLst>
                  <a:glow rad="101600">
                    <a:schemeClr val="accent5">
                      <a:satMod val="175000"/>
                      <a:alpha val="40000"/>
                    </a:schemeClr>
                  </a:glow>
                </a:effectLst>
                <a:latin typeface="Britannic Bold" panose="020B0903060703020204" pitchFamily="34" charset="0"/>
              </a:rPr>
              <a:t>Barreras arancelarias </a:t>
            </a:r>
            <a:endParaRPr lang="es-MX" sz="3200" i="1" dirty="0">
              <a:effectLst>
                <a:glow rad="101600">
                  <a:schemeClr val="accent5">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2762140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429238980"/>
              </p:ext>
            </p:extLst>
          </p:nvPr>
        </p:nvGraphicFramePr>
        <p:xfrm>
          <a:off x="1903928" y="1723312"/>
          <a:ext cx="9208394" cy="4159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663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39059" y="1419816"/>
            <a:ext cx="7982286" cy="5305663"/>
          </a:xfrm>
          <a:prstGeom prst="rect">
            <a:avLst/>
          </a:prstGeom>
          <a:ln>
            <a:noFill/>
          </a:ln>
          <a:effectLst>
            <a:outerShdw blurRad="190500" algn="tl" rotWithShape="0">
              <a:srgbClr val="000000">
                <a:alpha val="70000"/>
              </a:srgbClr>
            </a:outerShdw>
          </a:effectLst>
        </p:spPr>
      </p:pic>
      <p:sp>
        <p:nvSpPr>
          <p:cNvPr id="5" name="Rectángulo 4"/>
          <p:cNvSpPr/>
          <p:nvPr/>
        </p:nvSpPr>
        <p:spPr>
          <a:xfrm>
            <a:off x="1488335" y="98132"/>
            <a:ext cx="9483734" cy="1077218"/>
          </a:xfrm>
          <a:prstGeom prst="rect">
            <a:avLst/>
          </a:prstGeom>
        </p:spPr>
        <p:txBody>
          <a:bodyPr wrap="square">
            <a:spAutoFit/>
          </a:bodyPr>
          <a:lstStyle/>
          <a:p>
            <a:pPr algn="ctr"/>
            <a:r>
              <a:rPr lang="es-MX" sz="3200" i="1" dirty="0" smtClean="0">
                <a:solidFill>
                  <a:prstClr val="black"/>
                </a:solidFill>
                <a:effectLst>
                  <a:glow rad="101600">
                    <a:srgbClr val="4EB3CF">
                      <a:satMod val="175000"/>
                      <a:alpha val="40000"/>
                    </a:srgbClr>
                  </a:glow>
                </a:effectLst>
                <a:latin typeface="Britannic Bold" panose="020B0903060703020204" pitchFamily="34" charset="0"/>
              </a:rPr>
              <a:t>Eliminación </a:t>
            </a:r>
            <a:r>
              <a:rPr lang="es-MX" sz="3200" i="1" dirty="0">
                <a:solidFill>
                  <a:prstClr val="black"/>
                </a:solidFill>
                <a:effectLst>
                  <a:glow rad="101600">
                    <a:srgbClr val="4EB3CF">
                      <a:satMod val="175000"/>
                      <a:alpha val="40000"/>
                    </a:srgbClr>
                  </a:glow>
                </a:effectLst>
                <a:latin typeface="Britannic Bold" panose="020B0903060703020204" pitchFamily="34" charset="0"/>
              </a:rPr>
              <a:t>arancelaria </a:t>
            </a:r>
            <a:r>
              <a:rPr lang="es-MX" sz="3200" i="1" dirty="0" smtClean="0">
                <a:solidFill>
                  <a:prstClr val="black"/>
                </a:solidFill>
                <a:effectLst>
                  <a:glow rad="101600">
                    <a:srgbClr val="4EB3CF">
                      <a:satMod val="175000"/>
                      <a:alpha val="40000"/>
                    </a:srgbClr>
                  </a:glow>
                </a:effectLst>
                <a:latin typeface="Britannic Bold" panose="020B0903060703020204" pitchFamily="34" charset="0"/>
              </a:rPr>
              <a:t>de </a:t>
            </a:r>
            <a:r>
              <a:rPr lang="es-MX" sz="3200" i="1" dirty="0">
                <a:solidFill>
                  <a:prstClr val="black"/>
                </a:solidFill>
                <a:effectLst>
                  <a:glow rad="101600">
                    <a:srgbClr val="4EB3CF">
                      <a:satMod val="175000"/>
                      <a:alpha val="40000"/>
                    </a:srgbClr>
                  </a:glow>
                </a:effectLst>
                <a:latin typeface="Britannic Bold" panose="020B0903060703020204" pitchFamily="34" charset="0"/>
              </a:rPr>
              <a:t>la </a:t>
            </a:r>
            <a:r>
              <a:rPr lang="es-MX" sz="3200" i="1" dirty="0" smtClean="0">
                <a:solidFill>
                  <a:prstClr val="black"/>
                </a:solidFill>
                <a:effectLst>
                  <a:glow rad="101600">
                    <a:srgbClr val="4EB3CF">
                      <a:satMod val="175000"/>
                      <a:alpha val="40000"/>
                    </a:srgbClr>
                  </a:glow>
                </a:effectLst>
                <a:latin typeface="Britannic Bold" panose="020B0903060703020204" pitchFamily="34" charset="0"/>
              </a:rPr>
              <a:t>UE para productos originarios de Ecuador</a:t>
            </a:r>
            <a:endParaRPr lang="es-MX" sz="3200" i="1" dirty="0">
              <a:solidFill>
                <a:prstClr val="black"/>
              </a:solidFill>
              <a:effectLst>
                <a:glow rad="101600">
                  <a:srgbClr val="4EB3CF">
                    <a:satMod val="175000"/>
                    <a:alpha val="40000"/>
                  </a:srgbClr>
                </a:glow>
              </a:effectLst>
              <a:latin typeface="Britannic Bold" panose="020B0903060703020204" pitchFamily="34" charset="0"/>
            </a:endParaRPr>
          </a:p>
        </p:txBody>
      </p:sp>
    </p:spTree>
    <p:extLst>
      <p:ext uri="{BB962C8B-B14F-4D97-AF65-F5344CB8AC3E}">
        <p14:creationId xmlns:p14="http://schemas.microsoft.com/office/powerpoint/2010/main" val="575363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966198472"/>
              </p:ext>
            </p:extLst>
          </p:nvPr>
        </p:nvGraphicFramePr>
        <p:xfrm>
          <a:off x="860021" y="101481"/>
          <a:ext cx="10434751" cy="6756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522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098568754"/>
              </p:ext>
            </p:extLst>
          </p:nvPr>
        </p:nvGraphicFramePr>
        <p:xfrm>
          <a:off x="1285025" y="230269"/>
          <a:ext cx="10151414" cy="6434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stretch>
            <a:fillRect/>
          </a:stretch>
        </p:blipFill>
        <p:spPr>
          <a:xfrm>
            <a:off x="1140316" y="383817"/>
            <a:ext cx="2779270" cy="1845435"/>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8"/>
          <a:stretch>
            <a:fillRect/>
          </a:stretch>
        </p:blipFill>
        <p:spPr>
          <a:xfrm>
            <a:off x="8884840" y="113561"/>
            <a:ext cx="3118270" cy="2385949"/>
          </a:xfrm>
          <a:prstGeom prst="rect">
            <a:avLst/>
          </a:prstGeom>
        </p:spPr>
      </p:pic>
      <p:pic>
        <p:nvPicPr>
          <p:cNvPr id="6" name="Imagen 5"/>
          <p:cNvPicPr>
            <a:picLocks noChangeAspect="1"/>
          </p:cNvPicPr>
          <p:nvPr/>
        </p:nvPicPr>
        <p:blipFill>
          <a:blip r:embed="rId9"/>
          <a:stretch>
            <a:fillRect/>
          </a:stretch>
        </p:blipFill>
        <p:spPr>
          <a:xfrm>
            <a:off x="1008962" y="5183075"/>
            <a:ext cx="3041978" cy="1273301"/>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rotWithShape="1">
          <a:blip r:embed="rId10"/>
          <a:srcRect l="12769" t="2512" r="12683" b="5672"/>
          <a:stretch/>
        </p:blipFill>
        <p:spPr>
          <a:xfrm>
            <a:off x="8959684" y="5094383"/>
            <a:ext cx="2968581" cy="14506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6619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ángulo 88"/>
          <p:cNvSpPr/>
          <p:nvPr/>
        </p:nvSpPr>
        <p:spPr>
          <a:xfrm>
            <a:off x="867376" y="1154812"/>
            <a:ext cx="3982180" cy="1015663"/>
          </a:xfrm>
          <a:prstGeom prst="rect">
            <a:avLst/>
          </a:prstGeom>
        </p:spPr>
        <p:txBody>
          <a:bodyPr wrap="none">
            <a:spAutoFit/>
          </a:bodyPr>
          <a:lstStyle/>
          <a:p>
            <a:r>
              <a:rPr lang="es-MX" sz="6000" i="1" dirty="0" smtClean="0">
                <a:solidFill>
                  <a:prstClr val="black"/>
                </a:solidFill>
                <a:effectLst>
                  <a:glow rad="101600">
                    <a:srgbClr val="4EB3CF">
                      <a:satMod val="175000"/>
                      <a:alpha val="40000"/>
                    </a:srgbClr>
                  </a:glow>
                </a:effectLst>
                <a:latin typeface="Britannic Bold" panose="020B0903060703020204" pitchFamily="34" charset="0"/>
              </a:rPr>
              <a:t>Estrategias</a:t>
            </a:r>
            <a:endParaRPr lang="es-MX" sz="4000" dirty="0"/>
          </a:p>
        </p:txBody>
      </p:sp>
      <p:sp>
        <p:nvSpPr>
          <p:cNvPr id="90" name="Freeform 31"/>
          <p:cNvSpPr>
            <a:spLocks/>
          </p:cNvSpPr>
          <p:nvPr/>
        </p:nvSpPr>
        <p:spPr bwMode="auto">
          <a:xfrm>
            <a:off x="6129173" y="2639172"/>
            <a:ext cx="2047677" cy="2023042"/>
          </a:xfrm>
          <a:custGeom>
            <a:avLst/>
            <a:gdLst>
              <a:gd name="T0" fmla="*/ 1546 w 2826"/>
              <a:gd name="T1" fmla="*/ 138 h 2792"/>
              <a:gd name="T2" fmla="*/ 1872 w 2826"/>
              <a:gd name="T3" fmla="*/ 489 h 2792"/>
              <a:gd name="T4" fmla="*/ 2058 w 2826"/>
              <a:gd name="T5" fmla="*/ 526 h 2792"/>
              <a:gd name="T6" fmla="*/ 2123 w 2826"/>
              <a:gd name="T7" fmla="*/ 371 h 2792"/>
              <a:gd name="T8" fmla="*/ 2167 w 2826"/>
              <a:gd name="T9" fmla="*/ 210 h 2792"/>
              <a:gd name="T10" fmla="*/ 2404 w 2826"/>
              <a:gd name="T11" fmla="*/ 44 h 2792"/>
              <a:gd name="T12" fmla="*/ 2681 w 2826"/>
              <a:gd name="T13" fmla="*/ 133 h 2792"/>
              <a:gd name="T14" fmla="*/ 2772 w 2826"/>
              <a:gd name="T15" fmla="*/ 414 h 2792"/>
              <a:gd name="T16" fmla="*/ 2590 w 2826"/>
              <a:gd name="T17" fmla="*/ 657 h 2792"/>
              <a:gd name="T18" fmla="*/ 2383 w 2826"/>
              <a:gd name="T19" fmla="*/ 710 h 2792"/>
              <a:gd name="T20" fmla="*/ 2283 w 2826"/>
              <a:gd name="T21" fmla="*/ 845 h 2792"/>
              <a:gd name="T22" fmla="*/ 2481 w 2826"/>
              <a:gd name="T23" fmla="*/ 1088 h 2792"/>
              <a:gd name="T24" fmla="*/ 2779 w 2826"/>
              <a:gd name="T25" fmla="*/ 1369 h 2792"/>
              <a:gd name="T26" fmla="*/ 2390 w 2826"/>
              <a:gd name="T27" fmla="*/ 1779 h 2792"/>
              <a:gd name="T28" fmla="*/ 2265 w 2826"/>
              <a:gd name="T29" fmla="*/ 1949 h 2792"/>
              <a:gd name="T30" fmla="*/ 2426 w 2826"/>
              <a:gd name="T31" fmla="*/ 2052 h 2792"/>
              <a:gd name="T32" fmla="*/ 2642 w 2826"/>
              <a:gd name="T33" fmla="*/ 2129 h 2792"/>
              <a:gd name="T34" fmla="*/ 2768 w 2826"/>
              <a:gd name="T35" fmla="*/ 2385 h 2792"/>
              <a:gd name="T36" fmla="*/ 2632 w 2826"/>
              <a:gd name="T37" fmla="*/ 2650 h 2792"/>
              <a:gd name="T38" fmla="*/ 2386 w 2826"/>
              <a:gd name="T39" fmla="*/ 2708 h 2792"/>
              <a:gd name="T40" fmla="*/ 2146 w 2826"/>
              <a:gd name="T41" fmla="*/ 2527 h 2792"/>
              <a:gd name="T42" fmla="*/ 2093 w 2826"/>
              <a:gd name="T43" fmla="*/ 2322 h 2792"/>
              <a:gd name="T44" fmla="*/ 1965 w 2826"/>
              <a:gd name="T45" fmla="*/ 2219 h 2792"/>
              <a:gd name="T46" fmla="*/ 1732 w 2826"/>
              <a:gd name="T47" fmla="*/ 2445 h 2792"/>
              <a:gd name="T48" fmla="*/ 1469 w 2826"/>
              <a:gd name="T49" fmla="*/ 2760 h 2792"/>
              <a:gd name="T50" fmla="*/ 1278 w 2826"/>
              <a:gd name="T51" fmla="*/ 2590 h 2792"/>
              <a:gd name="T52" fmla="*/ 920 w 2826"/>
              <a:gd name="T53" fmla="*/ 2192 h 2792"/>
              <a:gd name="T54" fmla="*/ 885 w 2826"/>
              <a:gd name="T55" fmla="*/ 2180 h 2792"/>
              <a:gd name="T56" fmla="*/ 782 w 2826"/>
              <a:gd name="T57" fmla="*/ 2261 h 2792"/>
              <a:gd name="T58" fmla="*/ 738 w 2826"/>
              <a:gd name="T59" fmla="*/ 2396 h 2792"/>
              <a:gd name="T60" fmla="*/ 610 w 2826"/>
              <a:gd name="T61" fmla="*/ 2629 h 2792"/>
              <a:gd name="T62" fmla="*/ 319 w 2826"/>
              <a:gd name="T63" fmla="*/ 2674 h 2792"/>
              <a:gd name="T64" fmla="*/ 109 w 2826"/>
              <a:gd name="T65" fmla="*/ 2462 h 2792"/>
              <a:gd name="T66" fmla="*/ 154 w 2826"/>
              <a:gd name="T67" fmla="*/ 2171 h 2792"/>
              <a:gd name="T68" fmla="*/ 391 w 2826"/>
              <a:gd name="T69" fmla="*/ 2035 h 2792"/>
              <a:gd name="T70" fmla="*/ 542 w 2826"/>
              <a:gd name="T71" fmla="*/ 1993 h 2792"/>
              <a:gd name="T72" fmla="*/ 598 w 2826"/>
              <a:gd name="T73" fmla="*/ 1905 h 2792"/>
              <a:gd name="T74" fmla="*/ 559 w 2826"/>
              <a:gd name="T75" fmla="*/ 1856 h 2792"/>
              <a:gd name="T76" fmla="*/ 245 w 2826"/>
              <a:gd name="T77" fmla="*/ 1584 h 2792"/>
              <a:gd name="T78" fmla="*/ 0 w 2826"/>
              <a:gd name="T79" fmla="*/ 1393 h 2792"/>
              <a:gd name="T80" fmla="*/ 319 w 2826"/>
              <a:gd name="T81" fmla="*/ 1136 h 2792"/>
              <a:gd name="T82" fmla="*/ 587 w 2826"/>
              <a:gd name="T83" fmla="*/ 904 h 2792"/>
              <a:gd name="T84" fmla="*/ 571 w 2826"/>
              <a:gd name="T85" fmla="*/ 792 h 2792"/>
              <a:gd name="T86" fmla="*/ 421 w 2826"/>
              <a:gd name="T87" fmla="*/ 733 h 2792"/>
              <a:gd name="T88" fmla="*/ 245 w 2826"/>
              <a:gd name="T89" fmla="*/ 666 h 2792"/>
              <a:gd name="T90" fmla="*/ 88 w 2826"/>
              <a:gd name="T91" fmla="*/ 438 h 2792"/>
              <a:gd name="T92" fmla="*/ 182 w 2826"/>
              <a:gd name="T93" fmla="*/ 156 h 2792"/>
              <a:gd name="T94" fmla="*/ 459 w 2826"/>
              <a:gd name="T95" fmla="*/ 65 h 2792"/>
              <a:gd name="T96" fmla="*/ 706 w 2826"/>
              <a:gd name="T97" fmla="*/ 247 h 2792"/>
              <a:gd name="T98" fmla="*/ 750 w 2826"/>
              <a:gd name="T99" fmla="*/ 426 h 2792"/>
              <a:gd name="T100" fmla="*/ 889 w 2826"/>
              <a:gd name="T101" fmla="*/ 557 h 2792"/>
              <a:gd name="T102" fmla="*/ 1087 w 2826"/>
              <a:gd name="T103" fmla="*/ 387 h 2792"/>
              <a:gd name="T104" fmla="*/ 1366 w 2826"/>
              <a:gd name="T105" fmla="*/ 63 h 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26" h="2792">
                <a:moveTo>
                  <a:pt x="1417" y="0"/>
                </a:moveTo>
                <a:lnTo>
                  <a:pt x="1434" y="19"/>
                </a:lnTo>
                <a:lnTo>
                  <a:pt x="1455" y="42"/>
                </a:lnTo>
                <a:lnTo>
                  <a:pt x="1481" y="70"/>
                </a:lnTo>
                <a:lnTo>
                  <a:pt x="1511" y="102"/>
                </a:lnTo>
                <a:lnTo>
                  <a:pt x="1546" y="138"/>
                </a:lnTo>
                <a:lnTo>
                  <a:pt x="1599" y="196"/>
                </a:lnTo>
                <a:lnTo>
                  <a:pt x="1659" y="259"/>
                </a:lnTo>
                <a:lnTo>
                  <a:pt x="1723" y="329"/>
                </a:lnTo>
                <a:lnTo>
                  <a:pt x="1794" y="405"/>
                </a:lnTo>
                <a:lnTo>
                  <a:pt x="1867" y="484"/>
                </a:lnTo>
                <a:lnTo>
                  <a:pt x="1872" y="489"/>
                </a:lnTo>
                <a:lnTo>
                  <a:pt x="1913" y="515"/>
                </a:lnTo>
                <a:lnTo>
                  <a:pt x="1950" y="533"/>
                </a:lnTo>
                <a:lnTo>
                  <a:pt x="1981" y="543"/>
                </a:lnTo>
                <a:lnTo>
                  <a:pt x="2009" y="545"/>
                </a:lnTo>
                <a:lnTo>
                  <a:pt x="2034" y="540"/>
                </a:lnTo>
                <a:lnTo>
                  <a:pt x="2058" y="526"/>
                </a:lnTo>
                <a:lnTo>
                  <a:pt x="2076" y="506"/>
                </a:lnTo>
                <a:lnTo>
                  <a:pt x="2090" y="482"/>
                </a:lnTo>
                <a:lnTo>
                  <a:pt x="2100" y="456"/>
                </a:lnTo>
                <a:lnTo>
                  <a:pt x="2109" y="428"/>
                </a:lnTo>
                <a:lnTo>
                  <a:pt x="2116" y="398"/>
                </a:lnTo>
                <a:lnTo>
                  <a:pt x="2123" y="371"/>
                </a:lnTo>
                <a:lnTo>
                  <a:pt x="2130" y="345"/>
                </a:lnTo>
                <a:lnTo>
                  <a:pt x="2134" y="338"/>
                </a:lnTo>
                <a:lnTo>
                  <a:pt x="2134" y="329"/>
                </a:lnTo>
                <a:lnTo>
                  <a:pt x="2139" y="287"/>
                </a:lnTo>
                <a:lnTo>
                  <a:pt x="2149" y="249"/>
                </a:lnTo>
                <a:lnTo>
                  <a:pt x="2167" y="210"/>
                </a:lnTo>
                <a:lnTo>
                  <a:pt x="2193" y="172"/>
                </a:lnTo>
                <a:lnTo>
                  <a:pt x="2225" y="137"/>
                </a:lnTo>
                <a:lnTo>
                  <a:pt x="2265" y="102"/>
                </a:lnTo>
                <a:lnTo>
                  <a:pt x="2307" y="75"/>
                </a:lnTo>
                <a:lnTo>
                  <a:pt x="2355" y="56"/>
                </a:lnTo>
                <a:lnTo>
                  <a:pt x="2404" y="44"/>
                </a:lnTo>
                <a:lnTo>
                  <a:pt x="2455" y="40"/>
                </a:lnTo>
                <a:lnTo>
                  <a:pt x="2505" y="44"/>
                </a:lnTo>
                <a:lnTo>
                  <a:pt x="2554" y="56"/>
                </a:lnTo>
                <a:lnTo>
                  <a:pt x="2600" y="75"/>
                </a:lnTo>
                <a:lnTo>
                  <a:pt x="2642" y="102"/>
                </a:lnTo>
                <a:lnTo>
                  <a:pt x="2681" y="133"/>
                </a:lnTo>
                <a:lnTo>
                  <a:pt x="2714" y="173"/>
                </a:lnTo>
                <a:lnTo>
                  <a:pt x="2740" y="215"/>
                </a:lnTo>
                <a:lnTo>
                  <a:pt x="2760" y="263"/>
                </a:lnTo>
                <a:lnTo>
                  <a:pt x="2772" y="312"/>
                </a:lnTo>
                <a:lnTo>
                  <a:pt x="2775" y="363"/>
                </a:lnTo>
                <a:lnTo>
                  <a:pt x="2772" y="414"/>
                </a:lnTo>
                <a:lnTo>
                  <a:pt x="2760" y="464"/>
                </a:lnTo>
                <a:lnTo>
                  <a:pt x="2740" y="510"/>
                </a:lnTo>
                <a:lnTo>
                  <a:pt x="2714" y="554"/>
                </a:lnTo>
                <a:lnTo>
                  <a:pt x="2681" y="592"/>
                </a:lnTo>
                <a:lnTo>
                  <a:pt x="2639" y="629"/>
                </a:lnTo>
                <a:lnTo>
                  <a:pt x="2590" y="657"/>
                </a:lnTo>
                <a:lnTo>
                  <a:pt x="2537" y="676"/>
                </a:lnTo>
                <a:lnTo>
                  <a:pt x="2483" y="685"/>
                </a:lnTo>
                <a:lnTo>
                  <a:pt x="2477" y="687"/>
                </a:lnTo>
                <a:lnTo>
                  <a:pt x="2472" y="689"/>
                </a:lnTo>
                <a:lnTo>
                  <a:pt x="2425" y="697"/>
                </a:lnTo>
                <a:lnTo>
                  <a:pt x="2383" y="710"/>
                </a:lnTo>
                <a:lnTo>
                  <a:pt x="2349" y="724"/>
                </a:lnTo>
                <a:lnTo>
                  <a:pt x="2321" y="743"/>
                </a:lnTo>
                <a:lnTo>
                  <a:pt x="2300" y="766"/>
                </a:lnTo>
                <a:lnTo>
                  <a:pt x="2286" y="792"/>
                </a:lnTo>
                <a:lnTo>
                  <a:pt x="2279" y="817"/>
                </a:lnTo>
                <a:lnTo>
                  <a:pt x="2283" y="845"/>
                </a:lnTo>
                <a:lnTo>
                  <a:pt x="2291" y="876"/>
                </a:lnTo>
                <a:lnTo>
                  <a:pt x="2311" y="913"/>
                </a:lnTo>
                <a:lnTo>
                  <a:pt x="2337" y="953"/>
                </a:lnTo>
                <a:lnTo>
                  <a:pt x="2341" y="957"/>
                </a:lnTo>
                <a:lnTo>
                  <a:pt x="2412" y="1023"/>
                </a:lnTo>
                <a:lnTo>
                  <a:pt x="2481" y="1088"/>
                </a:lnTo>
                <a:lnTo>
                  <a:pt x="2544" y="1148"/>
                </a:lnTo>
                <a:lnTo>
                  <a:pt x="2604" y="1202"/>
                </a:lnTo>
                <a:lnTo>
                  <a:pt x="2658" y="1255"/>
                </a:lnTo>
                <a:lnTo>
                  <a:pt x="2705" y="1300"/>
                </a:lnTo>
                <a:lnTo>
                  <a:pt x="2746" y="1337"/>
                </a:lnTo>
                <a:lnTo>
                  <a:pt x="2779" y="1369"/>
                </a:lnTo>
                <a:lnTo>
                  <a:pt x="2805" y="1393"/>
                </a:lnTo>
                <a:lnTo>
                  <a:pt x="2826" y="1413"/>
                </a:lnTo>
                <a:lnTo>
                  <a:pt x="2721" y="1497"/>
                </a:lnTo>
                <a:lnTo>
                  <a:pt x="2611" y="1586"/>
                </a:lnTo>
                <a:lnTo>
                  <a:pt x="2500" y="1681"/>
                </a:lnTo>
                <a:lnTo>
                  <a:pt x="2390" y="1779"/>
                </a:lnTo>
                <a:lnTo>
                  <a:pt x="2279" y="1880"/>
                </a:lnTo>
                <a:lnTo>
                  <a:pt x="2274" y="1887"/>
                </a:lnTo>
                <a:lnTo>
                  <a:pt x="2270" y="1894"/>
                </a:lnTo>
                <a:lnTo>
                  <a:pt x="2265" y="1914"/>
                </a:lnTo>
                <a:lnTo>
                  <a:pt x="2263" y="1931"/>
                </a:lnTo>
                <a:lnTo>
                  <a:pt x="2265" y="1949"/>
                </a:lnTo>
                <a:lnTo>
                  <a:pt x="2270" y="1966"/>
                </a:lnTo>
                <a:lnTo>
                  <a:pt x="2286" y="1993"/>
                </a:lnTo>
                <a:lnTo>
                  <a:pt x="2309" y="2014"/>
                </a:lnTo>
                <a:lnTo>
                  <a:pt x="2341" y="2031"/>
                </a:lnTo>
                <a:lnTo>
                  <a:pt x="2379" y="2043"/>
                </a:lnTo>
                <a:lnTo>
                  <a:pt x="2426" y="2052"/>
                </a:lnTo>
                <a:lnTo>
                  <a:pt x="2481" y="2057"/>
                </a:lnTo>
                <a:lnTo>
                  <a:pt x="2493" y="2061"/>
                </a:lnTo>
                <a:lnTo>
                  <a:pt x="2532" y="2075"/>
                </a:lnTo>
                <a:lnTo>
                  <a:pt x="2569" y="2089"/>
                </a:lnTo>
                <a:lnTo>
                  <a:pt x="2607" y="2108"/>
                </a:lnTo>
                <a:lnTo>
                  <a:pt x="2642" y="2129"/>
                </a:lnTo>
                <a:lnTo>
                  <a:pt x="2674" y="2157"/>
                </a:lnTo>
                <a:lnTo>
                  <a:pt x="2709" y="2198"/>
                </a:lnTo>
                <a:lnTo>
                  <a:pt x="2735" y="2241"/>
                </a:lnTo>
                <a:lnTo>
                  <a:pt x="2753" y="2287"/>
                </a:lnTo>
                <a:lnTo>
                  <a:pt x="2765" y="2336"/>
                </a:lnTo>
                <a:lnTo>
                  <a:pt x="2768" y="2385"/>
                </a:lnTo>
                <a:lnTo>
                  <a:pt x="2763" y="2436"/>
                </a:lnTo>
                <a:lnTo>
                  <a:pt x="2751" y="2483"/>
                </a:lnTo>
                <a:lnTo>
                  <a:pt x="2732" y="2531"/>
                </a:lnTo>
                <a:lnTo>
                  <a:pt x="2705" y="2576"/>
                </a:lnTo>
                <a:lnTo>
                  <a:pt x="2670" y="2617"/>
                </a:lnTo>
                <a:lnTo>
                  <a:pt x="2632" y="2650"/>
                </a:lnTo>
                <a:lnTo>
                  <a:pt x="2588" y="2676"/>
                </a:lnTo>
                <a:lnTo>
                  <a:pt x="2540" y="2695"/>
                </a:lnTo>
                <a:lnTo>
                  <a:pt x="2490" y="2708"/>
                </a:lnTo>
                <a:lnTo>
                  <a:pt x="2437" y="2711"/>
                </a:lnTo>
                <a:lnTo>
                  <a:pt x="2437" y="2711"/>
                </a:lnTo>
                <a:lnTo>
                  <a:pt x="2386" y="2708"/>
                </a:lnTo>
                <a:lnTo>
                  <a:pt x="2337" y="2695"/>
                </a:lnTo>
                <a:lnTo>
                  <a:pt x="2291" y="2678"/>
                </a:lnTo>
                <a:lnTo>
                  <a:pt x="2248" y="2652"/>
                </a:lnTo>
                <a:lnTo>
                  <a:pt x="2209" y="2618"/>
                </a:lnTo>
                <a:lnTo>
                  <a:pt x="2174" y="2576"/>
                </a:lnTo>
                <a:lnTo>
                  <a:pt x="2146" y="2527"/>
                </a:lnTo>
                <a:lnTo>
                  <a:pt x="2127" y="2475"/>
                </a:lnTo>
                <a:lnTo>
                  <a:pt x="2116" y="2420"/>
                </a:lnTo>
                <a:lnTo>
                  <a:pt x="2114" y="2415"/>
                </a:lnTo>
                <a:lnTo>
                  <a:pt x="2113" y="2411"/>
                </a:lnTo>
                <a:lnTo>
                  <a:pt x="2106" y="2362"/>
                </a:lnTo>
                <a:lnTo>
                  <a:pt x="2093" y="2322"/>
                </a:lnTo>
                <a:lnTo>
                  <a:pt x="2078" y="2287"/>
                </a:lnTo>
                <a:lnTo>
                  <a:pt x="2058" y="2261"/>
                </a:lnTo>
                <a:lnTo>
                  <a:pt x="2035" y="2240"/>
                </a:lnTo>
                <a:lnTo>
                  <a:pt x="2009" y="2224"/>
                </a:lnTo>
                <a:lnTo>
                  <a:pt x="1988" y="2219"/>
                </a:lnTo>
                <a:lnTo>
                  <a:pt x="1965" y="2219"/>
                </a:lnTo>
                <a:lnTo>
                  <a:pt x="1939" y="2226"/>
                </a:lnTo>
                <a:lnTo>
                  <a:pt x="1930" y="2229"/>
                </a:lnTo>
                <a:lnTo>
                  <a:pt x="1923" y="2234"/>
                </a:lnTo>
                <a:lnTo>
                  <a:pt x="1857" y="2308"/>
                </a:lnTo>
                <a:lnTo>
                  <a:pt x="1794" y="2378"/>
                </a:lnTo>
                <a:lnTo>
                  <a:pt x="1732" y="2445"/>
                </a:lnTo>
                <a:lnTo>
                  <a:pt x="1678" y="2510"/>
                </a:lnTo>
                <a:lnTo>
                  <a:pt x="1625" y="2569"/>
                </a:lnTo>
                <a:lnTo>
                  <a:pt x="1580" y="2625"/>
                </a:lnTo>
                <a:lnTo>
                  <a:pt x="1538" y="2676"/>
                </a:lnTo>
                <a:lnTo>
                  <a:pt x="1501" y="2720"/>
                </a:lnTo>
                <a:lnTo>
                  <a:pt x="1469" y="2760"/>
                </a:lnTo>
                <a:lnTo>
                  <a:pt x="1443" y="2792"/>
                </a:lnTo>
                <a:lnTo>
                  <a:pt x="1422" y="2764"/>
                </a:lnTo>
                <a:lnTo>
                  <a:pt x="1394" y="2730"/>
                </a:lnTo>
                <a:lnTo>
                  <a:pt x="1360" y="2690"/>
                </a:lnTo>
                <a:lnTo>
                  <a:pt x="1322" y="2643"/>
                </a:lnTo>
                <a:lnTo>
                  <a:pt x="1278" y="2590"/>
                </a:lnTo>
                <a:lnTo>
                  <a:pt x="1229" y="2532"/>
                </a:lnTo>
                <a:lnTo>
                  <a:pt x="1175" y="2471"/>
                </a:lnTo>
                <a:lnTo>
                  <a:pt x="1117" y="2406"/>
                </a:lnTo>
                <a:lnTo>
                  <a:pt x="1055" y="2338"/>
                </a:lnTo>
                <a:lnTo>
                  <a:pt x="991" y="2266"/>
                </a:lnTo>
                <a:lnTo>
                  <a:pt x="920" y="2192"/>
                </a:lnTo>
                <a:lnTo>
                  <a:pt x="915" y="2187"/>
                </a:lnTo>
                <a:lnTo>
                  <a:pt x="910" y="2184"/>
                </a:lnTo>
                <a:lnTo>
                  <a:pt x="903" y="2182"/>
                </a:lnTo>
                <a:lnTo>
                  <a:pt x="896" y="2182"/>
                </a:lnTo>
                <a:lnTo>
                  <a:pt x="887" y="2182"/>
                </a:lnTo>
                <a:lnTo>
                  <a:pt x="885" y="2180"/>
                </a:lnTo>
                <a:lnTo>
                  <a:pt x="863" y="2184"/>
                </a:lnTo>
                <a:lnTo>
                  <a:pt x="847" y="2189"/>
                </a:lnTo>
                <a:lnTo>
                  <a:pt x="824" y="2203"/>
                </a:lnTo>
                <a:lnTo>
                  <a:pt x="806" y="2219"/>
                </a:lnTo>
                <a:lnTo>
                  <a:pt x="794" y="2238"/>
                </a:lnTo>
                <a:lnTo>
                  <a:pt x="782" y="2261"/>
                </a:lnTo>
                <a:lnTo>
                  <a:pt x="773" y="2285"/>
                </a:lnTo>
                <a:lnTo>
                  <a:pt x="766" y="2312"/>
                </a:lnTo>
                <a:lnTo>
                  <a:pt x="756" y="2345"/>
                </a:lnTo>
                <a:lnTo>
                  <a:pt x="742" y="2380"/>
                </a:lnTo>
                <a:lnTo>
                  <a:pt x="740" y="2387"/>
                </a:lnTo>
                <a:lnTo>
                  <a:pt x="738" y="2396"/>
                </a:lnTo>
                <a:lnTo>
                  <a:pt x="735" y="2438"/>
                </a:lnTo>
                <a:lnTo>
                  <a:pt x="724" y="2480"/>
                </a:lnTo>
                <a:lnTo>
                  <a:pt x="705" y="2520"/>
                </a:lnTo>
                <a:lnTo>
                  <a:pt x="680" y="2559"/>
                </a:lnTo>
                <a:lnTo>
                  <a:pt x="649" y="2596"/>
                </a:lnTo>
                <a:lnTo>
                  <a:pt x="610" y="2629"/>
                </a:lnTo>
                <a:lnTo>
                  <a:pt x="566" y="2655"/>
                </a:lnTo>
                <a:lnTo>
                  <a:pt x="519" y="2674"/>
                </a:lnTo>
                <a:lnTo>
                  <a:pt x="470" y="2687"/>
                </a:lnTo>
                <a:lnTo>
                  <a:pt x="419" y="2690"/>
                </a:lnTo>
                <a:lnTo>
                  <a:pt x="368" y="2687"/>
                </a:lnTo>
                <a:lnTo>
                  <a:pt x="319" y="2674"/>
                </a:lnTo>
                <a:lnTo>
                  <a:pt x="272" y="2655"/>
                </a:lnTo>
                <a:lnTo>
                  <a:pt x="228" y="2629"/>
                </a:lnTo>
                <a:lnTo>
                  <a:pt x="189" y="2596"/>
                </a:lnTo>
                <a:lnTo>
                  <a:pt x="154" y="2553"/>
                </a:lnTo>
                <a:lnTo>
                  <a:pt x="128" y="2510"/>
                </a:lnTo>
                <a:lnTo>
                  <a:pt x="109" y="2462"/>
                </a:lnTo>
                <a:lnTo>
                  <a:pt x="96" y="2413"/>
                </a:lnTo>
                <a:lnTo>
                  <a:pt x="93" y="2362"/>
                </a:lnTo>
                <a:lnTo>
                  <a:pt x="96" y="2312"/>
                </a:lnTo>
                <a:lnTo>
                  <a:pt x="109" y="2263"/>
                </a:lnTo>
                <a:lnTo>
                  <a:pt x="128" y="2215"/>
                </a:lnTo>
                <a:lnTo>
                  <a:pt x="154" y="2171"/>
                </a:lnTo>
                <a:lnTo>
                  <a:pt x="189" y="2131"/>
                </a:lnTo>
                <a:lnTo>
                  <a:pt x="235" y="2089"/>
                </a:lnTo>
                <a:lnTo>
                  <a:pt x="282" y="2061"/>
                </a:lnTo>
                <a:lnTo>
                  <a:pt x="333" y="2043"/>
                </a:lnTo>
                <a:lnTo>
                  <a:pt x="384" y="2036"/>
                </a:lnTo>
                <a:lnTo>
                  <a:pt x="391" y="2035"/>
                </a:lnTo>
                <a:lnTo>
                  <a:pt x="398" y="2033"/>
                </a:lnTo>
                <a:lnTo>
                  <a:pt x="426" y="2024"/>
                </a:lnTo>
                <a:lnTo>
                  <a:pt x="456" y="2017"/>
                </a:lnTo>
                <a:lnTo>
                  <a:pt x="486" y="2010"/>
                </a:lnTo>
                <a:lnTo>
                  <a:pt x="514" y="2003"/>
                </a:lnTo>
                <a:lnTo>
                  <a:pt x="542" y="1993"/>
                </a:lnTo>
                <a:lnTo>
                  <a:pt x="564" y="1979"/>
                </a:lnTo>
                <a:lnTo>
                  <a:pt x="584" y="1961"/>
                </a:lnTo>
                <a:lnTo>
                  <a:pt x="598" y="1937"/>
                </a:lnTo>
                <a:lnTo>
                  <a:pt x="600" y="1928"/>
                </a:lnTo>
                <a:lnTo>
                  <a:pt x="601" y="1917"/>
                </a:lnTo>
                <a:lnTo>
                  <a:pt x="598" y="1905"/>
                </a:lnTo>
                <a:lnTo>
                  <a:pt x="587" y="1891"/>
                </a:lnTo>
                <a:lnTo>
                  <a:pt x="584" y="1884"/>
                </a:lnTo>
                <a:lnTo>
                  <a:pt x="578" y="1877"/>
                </a:lnTo>
                <a:lnTo>
                  <a:pt x="566" y="1865"/>
                </a:lnTo>
                <a:lnTo>
                  <a:pt x="563" y="1863"/>
                </a:lnTo>
                <a:lnTo>
                  <a:pt x="559" y="1856"/>
                </a:lnTo>
                <a:lnTo>
                  <a:pt x="493" y="1796"/>
                </a:lnTo>
                <a:lnTo>
                  <a:pt x="491" y="1796"/>
                </a:lnTo>
                <a:lnTo>
                  <a:pt x="426" y="1737"/>
                </a:lnTo>
                <a:lnTo>
                  <a:pt x="363" y="1682"/>
                </a:lnTo>
                <a:lnTo>
                  <a:pt x="301" y="1632"/>
                </a:lnTo>
                <a:lnTo>
                  <a:pt x="245" y="1584"/>
                </a:lnTo>
                <a:lnTo>
                  <a:pt x="193" y="1542"/>
                </a:lnTo>
                <a:lnTo>
                  <a:pt x="144" y="1502"/>
                </a:lnTo>
                <a:lnTo>
                  <a:pt x="100" y="1469"/>
                </a:lnTo>
                <a:lnTo>
                  <a:pt x="61" y="1439"/>
                </a:lnTo>
                <a:lnTo>
                  <a:pt x="28" y="1414"/>
                </a:lnTo>
                <a:lnTo>
                  <a:pt x="0" y="1393"/>
                </a:lnTo>
                <a:lnTo>
                  <a:pt x="42" y="1362"/>
                </a:lnTo>
                <a:lnTo>
                  <a:pt x="88" y="1325"/>
                </a:lnTo>
                <a:lnTo>
                  <a:pt x="140" y="1283"/>
                </a:lnTo>
                <a:lnTo>
                  <a:pt x="196" y="1236"/>
                </a:lnTo>
                <a:lnTo>
                  <a:pt x="258" y="1186"/>
                </a:lnTo>
                <a:lnTo>
                  <a:pt x="319" y="1136"/>
                </a:lnTo>
                <a:lnTo>
                  <a:pt x="382" y="1083"/>
                </a:lnTo>
                <a:lnTo>
                  <a:pt x="445" y="1032"/>
                </a:lnTo>
                <a:lnTo>
                  <a:pt x="507" y="980"/>
                </a:lnTo>
                <a:lnTo>
                  <a:pt x="566" y="929"/>
                </a:lnTo>
                <a:lnTo>
                  <a:pt x="570" y="925"/>
                </a:lnTo>
                <a:lnTo>
                  <a:pt x="587" y="904"/>
                </a:lnTo>
                <a:lnTo>
                  <a:pt x="594" y="881"/>
                </a:lnTo>
                <a:lnTo>
                  <a:pt x="596" y="862"/>
                </a:lnTo>
                <a:lnTo>
                  <a:pt x="594" y="843"/>
                </a:lnTo>
                <a:lnTo>
                  <a:pt x="587" y="825"/>
                </a:lnTo>
                <a:lnTo>
                  <a:pt x="582" y="810"/>
                </a:lnTo>
                <a:lnTo>
                  <a:pt x="571" y="792"/>
                </a:lnTo>
                <a:lnTo>
                  <a:pt x="557" y="775"/>
                </a:lnTo>
                <a:lnTo>
                  <a:pt x="536" y="759"/>
                </a:lnTo>
                <a:lnTo>
                  <a:pt x="512" y="748"/>
                </a:lnTo>
                <a:lnTo>
                  <a:pt x="486" y="741"/>
                </a:lnTo>
                <a:lnTo>
                  <a:pt x="459" y="738"/>
                </a:lnTo>
                <a:lnTo>
                  <a:pt x="421" y="733"/>
                </a:lnTo>
                <a:lnTo>
                  <a:pt x="380" y="720"/>
                </a:lnTo>
                <a:lnTo>
                  <a:pt x="375" y="718"/>
                </a:lnTo>
                <a:lnTo>
                  <a:pt x="356" y="711"/>
                </a:lnTo>
                <a:lnTo>
                  <a:pt x="319" y="699"/>
                </a:lnTo>
                <a:lnTo>
                  <a:pt x="282" y="683"/>
                </a:lnTo>
                <a:lnTo>
                  <a:pt x="245" y="666"/>
                </a:lnTo>
                <a:lnTo>
                  <a:pt x="210" y="645"/>
                </a:lnTo>
                <a:lnTo>
                  <a:pt x="179" y="619"/>
                </a:lnTo>
                <a:lnTo>
                  <a:pt x="144" y="578"/>
                </a:lnTo>
                <a:lnTo>
                  <a:pt x="117" y="534"/>
                </a:lnTo>
                <a:lnTo>
                  <a:pt x="100" y="487"/>
                </a:lnTo>
                <a:lnTo>
                  <a:pt x="88" y="438"/>
                </a:lnTo>
                <a:lnTo>
                  <a:pt x="84" y="389"/>
                </a:lnTo>
                <a:lnTo>
                  <a:pt x="89" y="338"/>
                </a:lnTo>
                <a:lnTo>
                  <a:pt x="102" y="289"/>
                </a:lnTo>
                <a:lnTo>
                  <a:pt x="121" y="242"/>
                </a:lnTo>
                <a:lnTo>
                  <a:pt x="147" y="196"/>
                </a:lnTo>
                <a:lnTo>
                  <a:pt x="182" y="156"/>
                </a:lnTo>
                <a:lnTo>
                  <a:pt x="223" y="123"/>
                </a:lnTo>
                <a:lnTo>
                  <a:pt x="265" y="96"/>
                </a:lnTo>
                <a:lnTo>
                  <a:pt x="312" y="77"/>
                </a:lnTo>
                <a:lnTo>
                  <a:pt x="361" y="65"/>
                </a:lnTo>
                <a:lnTo>
                  <a:pt x="412" y="61"/>
                </a:lnTo>
                <a:lnTo>
                  <a:pt x="459" y="65"/>
                </a:lnTo>
                <a:lnTo>
                  <a:pt x="507" y="75"/>
                </a:lnTo>
                <a:lnTo>
                  <a:pt x="556" y="95"/>
                </a:lnTo>
                <a:lnTo>
                  <a:pt x="601" y="121"/>
                </a:lnTo>
                <a:lnTo>
                  <a:pt x="642" y="156"/>
                </a:lnTo>
                <a:lnTo>
                  <a:pt x="678" y="200"/>
                </a:lnTo>
                <a:lnTo>
                  <a:pt x="706" y="247"/>
                </a:lnTo>
                <a:lnTo>
                  <a:pt x="726" y="300"/>
                </a:lnTo>
                <a:lnTo>
                  <a:pt x="736" y="354"/>
                </a:lnTo>
                <a:lnTo>
                  <a:pt x="736" y="359"/>
                </a:lnTo>
                <a:lnTo>
                  <a:pt x="738" y="364"/>
                </a:lnTo>
                <a:lnTo>
                  <a:pt x="740" y="371"/>
                </a:lnTo>
                <a:lnTo>
                  <a:pt x="750" y="426"/>
                </a:lnTo>
                <a:lnTo>
                  <a:pt x="766" y="471"/>
                </a:lnTo>
                <a:lnTo>
                  <a:pt x="787" y="506"/>
                </a:lnTo>
                <a:lnTo>
                  <a:pt x="812" y="534"/>
                </a:lnTo>
                <a:lnTo>
                  <a:pt x="841" y="552"/>
                </a:lnTo>
                <a:lnTo>
                  <a:pt x="864" y="557"/>
                </a:lnTo>
                <a:lnTo>
                  <a:pt x="889" y="557"/>
                </a:lnTo>
                <a:lnTo>
                  <a:pt x="917" y="550"/>
                </a:lnTo>
                <a:lnTo>
                  <a:pt x="947" y="538"/>
                </a:lnTo>
                <a:lnTo>
                  <a:pt x="952" y="534"/>
                </a:lnTo>
                <a:lnTo>
                  <a:pt x="955" y="531"/>
                </a:lnTo>
                <a:lnTo>
                  <a:pt x="1024" y="457"/>
                </a:lnTo>
                <a:lnTo>
                  <a:pt x="1087" y="387"/>
                </a:lnTo>
                <a:lnTo>
                  <a:pt x="1145" y="322"/>
                </a:lnTo>
                <a:lnTo>
                  <a:pt x="1199" y="259"/>
                </a:lnTo>
                <a:lnTo>
                  <a:pt x="1248" y="203"/>
                </a:lnTo>
                <a:lnTo>
                  <a:pt x="1294" y="151"/>
                </a:lnTo>
                <a:lnTo>
                  <a:pt x="1332" y="103"/>
                </a:lnTo>
                <a:lnTo>
                  <a:pt x="1366" y="63"/>
                </a:lnTo>
                <a:lnTo>
                  <a:pt x="1394" y="28"/>
                </a:lnTo>
                <a:lnTo>
                  <a:pt x="141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Freeform 32"/>
          <p:cNvSpPr>
            <a:spLocks/>
          </p:cNvSpPr>
          <p:nvPr/>
        </p:nvSpPr>
        <p:spPr bwMode="auto">
          <a:xfrm>
            <a:off x="3985850" y="2626129"/>
            <a:ext cx="2062169" cy="2052025"/>
          </a:xfrm>
          <a:custGeom>
            <a:avLst/>
            <a:gdLst>
              <a:gd name="T0" fmla="*/ 1582 w 2846"/>
              <a:gd name="T1" fmla="*/ 174 h 2833"/>
              <a:gd name="T2" fmla="*/ 1873 w 2846"/>
              <a:gd name="T3" fmla="*/ 503 h 2833"/>
              <a:gd name="T4" fmla="*/ 2011 w 2846"/>
              <a:gd name="T5" fmla="*/ 563 h 2833"/>
              <a:gd name="T6" fmla="*/ 2116 w 2846"/>
              <a:gd name="T7" fmla="*/ 461 h 2833"/>
              <a:gd name="T8" fmla="*/ 2148 w 2846"/>
              <a:gd name="T9" fmla="*/ 318 h 2833"/>
              <a:gd name="T10" fmla="*/ 2276 w 2846"/>
              <a:gd name="T11" fmla="*/ 123 h 2833"/>
              <a:gd name="T12" fmla="*/ 2525 w 2846"/>
              <a:gd name="T13" fmla="*/ 63 h 2833"/>
              <a:gd name="T14" fmla="*/ 2742 w 2846"/>
              <a:gd name="T15" fmla="*/ 197 h 2833"/>
              <a:gd name="T16" fmla="*/ 2797 w 2846"/>
              <a:gd name="T17" fmla="*/ 439 h 2833"/>
              <a:gd name="T18" fmla="*/ 2690 w 2846"/>
              <a:gd name="T19" fmla="*/ 630 h 2833"/>
              <a:gd name="T20" fmla="*/ 2491 w 2846"/>
              <a:gd name="T21" fmla="*/ 707 h 2833"/>
              <a:gd name="T22" fmla="*/ 2411 w 2846"/>
              <a:gd name="T23" fmla="*/ 731 h 2833"/>
              <a:gd name="T24" fmla="*/ 2292 w 2846"/>
              <a:gd name="T25" fmla="*/ 812 h 2833"/>
              <a:gd name="T26" fmla="*/ 2346 w 2846"/>
              <a:gd name="T27" fmla="*/ 975 h 2833"/>
              <a:gd name="T28" fmla="*/ 2618 w 2846"/>
              <a:gd name="T29" fmla="*/ 1217 h 2833"/>
              <a:gd name="T30" fmla="*/ 2846 w 2846"/>
              <a:gd name="T31" fmla="*/ 1404 h 2833"/>
              <a:gd name="T32" fmla="*/ 2655 w 2846"/>
              <a:gd name="T33" fmla="*/ 1558 h 2833"/>
              <a:gd name="T34" fmla="*/ 2342 w 2846"/>
              <a:gd name="T35" fmla="*/ 1830 h 2833"/>
              <a:gd name="T36" fmla="*/ 2258 w 2846"/>
              <a:gd name="T37" fmla="*/ 1949 h 2833"/>
              <a:gd name="T38" fmla="*/ 2321 w 2846"/>
              <a:gd name="T39" fmla="*/ 2039 h 2833"/>
              <a:gd name="T40" fmla="*/ 2467 w 2846"/>
              <a:gd name="T41" fmla="*/ 2079 h 2833"/>
              <a:gd name="T42" fmla="*/ 2674 w 2846"/>
              <a:gd name="T43" fmla="*/ 2172 h 2833"/>
              <a:gd name="T44" fmla="*/ 2770 w 2846"/>
              <a:gd name="T45" fmla="*/ 2405 h 2833"/>
              <a:gd name="T46" fmla="*/ 2674 w 2846"/>
              <a:gd name="T47" fmla="*/ 2636 h 2833"/>
              <a:gd name="T48" fmla="*/ 2430 w 2846"/>
              <a:gd name="T49" fmla="*/ 2736 h 2833"/>
              <a:gd name="T50" fmla="*/ 2202 w 2846"/>
              <a:gd name="T51" fmla="*/ 2645 h 2833"/>
              <a:gd name="T52" fmla="*/ 2108 w 2846"/>
              <a:gd name="T53" fmla="*/ 2465 h 2833"/>
              <a:gd name="T54" fmla="*/ 2083 w 2846"/>
              <a:gd name="T55" fmla="*/ 2324 h 2833"/>
              <a:gd name="T56" fmla="*/ 1990 w 2846"/>
              <a:gd name="T57" fmla="*/ 2230 h 2833"/>
              <a:gd name="T58" fmla="*/ 1862 w 2846"/>
              <a:gd name="T59" fmla="*/ 2310 h 2833"/>
              <a:gd name="T60" fmla="*/ 1597 w 2846"/>
              <a:gd name="T61" fmla="*/ 2610 h 2833"/>
              <a:gd name="T62" fmla="*/ 1436 w 2846"/>
              <a:gd name="T63" fmla="*/ 2810 h 2833"/>
              <a:gd name="T64" fmla="*/ 1285 w 2846"/>
              <a:gd name="T65" fmla="*/ 2682 h 2833"/>
              <a:gd name="T66" fmla="*/ 1017 w 2846"/>
              <a:gd name="T67" fmla="*/ 2387 h 2833"/>
              <a:gd name="T68" fmla="*/ 885 w 2846"/>
              <a:gd name="T69" fmla="*/ 2288 h 2833"/>
              <a:gd name="T70" fmla="*/ 782 w 2846"/>
              <a:gd name="T71" fmla="*/ 2324 h 2833"/>
              <a:gd name="T72" fmla="*/ 726 w 2846"/>
              <a:gd name="T73" fmla="*/ 2480 h 2833"/>
              <a:gd name="T74" fmla="*/ 658 w 2846"/>
              <a:gd name="T75" fmla="*/ 2654 h 2833"/>
              <a:gd name="T76" fmla="*/ 445 w 2846"/>
              <a:gd name="T77" fmla="*/ 2784 h 2833"/>
              <a:gd name="T78" fmla="*/ 195 w 2846"/>
              <a:gd name="T79" fmla="*/ 2724 h 2833"/>
              <a:gd name="T80" fmla="*/ 60 w 2846"/>
              <a:gd name="T81" fmla="*/ 2503 h 2833"/>
              <a:gd name="T82" fmla="*/ 116 w 2846"/>
              <a:gd name="T83" fmla="*/ 2252 h 2833"/>
              <a:gd name="T84" fmla="*/ 270 w 2846"/>
              <a:gd name="T85" fmla="*/ 2123 h 2833"/>
              <a:gd name="T86" fmla="*/ 409 w 2846"/>
              <a:gd name="T87" fmla="*/ 2104 h 2833"/>
              <a:gd name="T88" fmla="*/ 544 w 2846"/>
              <a:gd name="T89" fmla="*/ 2044 h 2833"/>
              <a:gd name="T90" fmla="*/ 537 w 2846"/>
              <a:gd name="T91" fmla="*/ 1904 h 2833"/>
              <a:gd name="T92" fmla="*/ 331 w 2846"/>
              <a:gd name="T93" fmla="*/ 1716 h 2833"/>
              <a:gd name="T94" fmla="*/ 68 w 2846"/>
              <a:gd name="T95" fmla="*/ 1497 h 2833"/>
              <a:gd name="T96" fmla="*/ 74 w 2846"/>
              <a:gd name="T97" fmla="*/ 1350 h 2833"/>
              <a:gd name="T98" fmla="*/ 295 w 2846"/>
              <a:gd name="T99" fmla="*/ 1089 h 2833"/>
              <a:gd name="T100" fmla="*/ 508 w 2846"/>
              <a:gd name="T101" fmla="*/ 878 h 2833"/>
              <a:gd name="T102" fmla="*/ 566 w 2846"/>
              <a:gd name="T103" fmla="*/ 949 h 2833"/>
              <a:gd name="T104" fmla="*/ 587 w 2846"/>
              <a:gd name="T105" fmla="*/ 1075 h 2833"/>
              <a:gd name="T106" fmla="*/ 696 w 2846"/>
              <a:gd name="T107" fmla="*/ 1275 h 2833"/>
              <a:gd name="T108" fmla="*/ 973 w 2846"/>
              <a:gd name="T109" fmla="*/ 1388 h 2833"/>
              <a:gd name="T110" fmla="*/ 1219 w 2846"/>
              <a:gd name="T111" fmla="*/ 1306 h 2833"/>
              <a:gd name="T112" fmla="*/ 1368 w 2846"/>
              <a:gd name="T113" fmla="*/ 1054 h 2833"/>
              <a:gd name="T114" fmla="*/ 1299 w 2846"/>
              <a:gd name="T115" fmla="*/ 761 h 2833"/>
              <a:gd name="T116" fmla="*/ 1077 w 2846"/>
              <a:gd name="T117" fmla="*/ 610 h 2833"/>
              <a:gd name="T118" fmla="*/ 905 w 2846"/>
              <a:gd name="T119" fmla="*/ 566 h 2833"/>
              <a:gd name="T120" fmla="*/ 880 w 2846"/>
              <a:gd name="T121" fmla="*/ 484 h 2833"/>
              <a:gd name="T122" fmla="*/ 1198 w 2846"/>
              <a:gd name="T123" fmla="*/ 200 h 2833"/>
              <a:gd name="T124" fmla="*/ 1411 w 2846"/>
              <a:gd name="T125" fmla="*/ 20 h 2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6" h="2833">
                <a:moveTo>
                  <a:pt x="1438" y="0"/>
                </a:moveTo>
                <a:lnTo>
                  <a:pt x="1464" y="34"/>
                </a:lnTo>
                <a:lnTo>
                  <a:pt x="1497" y="74"/>
                </a:lnTo>
                <a:lnTo>
                  <a:pt x="1536" y="121"/>
                </a:lnTo>
                <a:lnTo>
                  <a:pt x="1582" y="174"/>
                </a:lnTo>
                <a:lnTo>
                  <a:pt x="1631" y="232"/>
                </a:lnTo>
                <a:lnTo>
                  <a:pt x="1685" y="293"/>
                </a:lnTo>
                <a:lnTo>
                  <a:pt x="1743" y="360"/>
                </a:lnTo>
                <a:lnTo>
                  <a:pt x="1806" y="430"/>
                </a:lnTo>
                <a:lnTo>
                  <a:pt x="1873" y="503"/>
                </a:lnTo>
                <a:lnTo>
                  <a:pt x="1878" y="507"/>
                </a:lnTo>
                <a:lnTo>
                  <a:pt x="1916" y="533"/>
                </a:lnTo>
                <a:lnTo>
                  <a:pt x="1951" y="551"/>
                </a:lnTo>
                <a:lnTo>
                  <a:pt x="1983" y="561"/>
                </a:lnTo>
                <a:lnTo>
                  <a:pt x="2011" y="563"/>
                </a:lnTo>
                <a:lnTo>
                  <a:pt x="2036" y="558"/>
                </a:lnTo>
                <a:lnTo>
                  <a:pt x="2062" y="544"/>
                </a:lnTo>
                <a:lnTo>
                  <a:pt x="2083" y="523"/>
                </a:lnTo>
                <a:lnTo>
                  <a:pt x="2102" y="495"/>
                </a:lnTo>
                <a:lnTo>
                  <a:pt x="2116" y="461"/>
                </a:lnTo>
                <a:lnTo>
                  <a:pt x="2129" y="419"/>
                </a:lnTo>
                <a:lnTo>
                  <a:pt x="2137" y="372"/>
                </a:lnTo>
                <a:lnTo>
                  <a:pt x="2139" y="367"/>
                </a:lnTo>
                <a:lnTo>
                  <a:pt x="2139" y="361"/>
                </a:lnTo>
                <a:lnTo>
                  <a:pt x="2148" y="318"/>
                </a:lnTo>
                <a:lnTo>
                  <a:pt x="2160" y="272"/>
                </a:lnTo>
                <a:lnTo>
                  <a:pt x="2181" y="232"/>
                </a:lnTo>
                <a:lnTo>
                  <a:pt x="2206" y="193"/>
                </a:lnTo>
                <a:lnTo>
                  <a:pt x="2237" y="158"/>
                </a:lnTo>
                <a:lnTo>
                  <a:pt x="2276" y="123"/>
                </a:lnTo>
                <a:lnTo>
                  <a:pt x="2321" y="97"/>
                </a:lnTo>
                <a:lnTo>
                  <a:pt x="2369" y="76"/>
                </a:lnTo>
                <a:lnTo>
                  <a:pt x="2420" y="63"/>
                </a:lnTo>
                <a:lnTo>
                  <a:pt x="2472" y="60"/>
                </a:lnTo>
                <a:lnTo>
                  <a:pt x="2525" y="63"/>
                </a:lnTo>
                <a:lnTo>
                  <a:pt x="2576" y="76"/>
                </a:lnTo>
                <a:lnTo>
                  <a:pt x="2625" y="97"/>
                </a:lnTo>
                <a:lnTo>
                  <a:pt x="2669" y="123"/>
                </a:lnTo>
                <a:lnTo>
                  <a:pt x="2709" y="158"/>
                </a:lnTo>
                <a:lnTo>
                  <a:pt x="2742" y="197"/>
                </a:lnTo>
                <a:lnTo>
                  <a:pt x="2769" y="241"/>
                </a:lnTo>
                <a:lnTo>
                  <a:pt x="2788" y="288"/>
                </a:lnTo>
                <a:lnTo>
                  <a:pt x="2798" y="337"/>
                </a:lnTo>
                <a:lnTo>
                  <a:pt x="2802" y="388"/>
                </a:lnTo>
                <a:lnTo>
                  <a:pt x="2797" y="439"/>
                </a:lnTo>
                <a:lnTo>
                  <a:pt x="2784" y="488"/>
                </a:lnTo>
                <a:lnTo>
                  <a:pt x="2763" y="535"/>
                </a:lnTo>
                <a:lnTo>
                  <a:pt x="2735" y="579"/>
                </a:lnTo>
                <a:lnTo>
                  <a:pt x="2700" y="619"/>
                </a:lnTo>
                <a:lnTo>
                  <a:pt x="2690" y="630"/>
                </a:lnTo>
                <a:lnTo>
                  <a:pt x="2649" y="659"/>
                </a:lnTo>
                <a:lnTo>
                  <a:pt x="2605" y="684"/>
                </a:lnTo>
                <a:lnTo>
                  <a:pt x="2556" y="698"/>
                </a:lnTo>
                <a:lnTo>
                  <a:pt x="2504" y="707"/>
                </a:lnTo>
                <a:lnTo>
                  <a:pt x="2491" y="707"/>
                </a:lnTo>
                <a:lnTo>
                  <a:pt x="2486" y="708"/>
                </a:lnTo>
                <a:lnTo>
                  <a:pt x="2479" y="710"/>
                </a:lnTo>
                <a:lnTo>
                  <a:pt x="2444" y="721"/>
                </a:lnTo>
                <a:lnTo>
                  <a:pt x="2434" y="724"/>
                </a:lnTo>
                <a:lnTo>
                  <a:pt x="2411" y="731"/>
                </a:lnTo>
                <a:lnTo>
                  <a:pt x="2381" y="740"/>
                </a:lnTo>
                <a:lnTo>
                  <a:pt x="2351" y="752"/>
                </a:lnTo>
                <a:lnTo>
                  <a:pt x="2327" y="768"/>
                </a:lnTo>
                <a:lnTo>
                  <a:pt x="2306" y="787"/>
                </a:lnTo>
                <a:lnTo>
                  <a:pt x="2292" y="812"/>
                </a:lnTo>
                <a:lnTo>
                  <a:pt x="2286" y="836"/>
                </a:lnTo>
                <a:lnTo>
                  <a:pt x="2290" y="864"/>
                </a:lnTo>
                <a:lnTo>
                  <a:pt x="2300" y="898"/>
                </a:lnTo>
                <a:lnTo>
                  <a:pt x="2320" y="936"/>
                </a:lnTo>
                <a:lnTo>
                  <a:pt x="2346" y="975"/>
                </a:lnTo>
                <a:lnTo>
                  <a:pt x="2349" y="980"/>
                </a:lnTo>
                <a:lnTo>
                  <a:pt x="2421" y="1045"/>
                </a:lnTo>
                <a:lnTo>
                  <a:pt x="2490" y="1106"/>
                </a:lnTo>
                <a:lnTo>
                  <a:pt x="2556" y="1164"/>
                </a:lnTo>
                <a:lnTo>
                  <a:pt x="2618" y="1217"/>
                </a:lnTo>
                <a:lnTo>
                  <a:pt x="2676" y="1266"/>
                </a:lnTo>
                <a:lnTo>
                  <a:pt x="2726" y="1308"/>
                </a:lnTo>
                <a:lnTo>
                  <a:pt x="2772" y="1346"/>
                </a:lnTo>
                <a:lnTo>
                  <a:pt x="2812" y="1378"/>
                </a:lnTo>
                <a:lnTo>
                  <a:pt x="2846" y="1404"/>
                </a:lnTo>
                <a:lnTo>
                  <a:pt x="2819" y="1425"/>
                </a:lnTo>
                <a:lnTo>
                  <a:pt x="2788" y="1450"/>
                </a:lnTo>
                <a:lnTo>
                  <a:pt x="2749" y="1481"/>
                </a:lnTo>
                <a:lnTo>
                  <a:pt x="2704" y="1516"/>
                </a:lnTo>
                <a:lnTo>
                  <a:pt x="2655" y="1558"/>
                </a:lnTo>
                <a:lnTo>
                  <a:pt x="2600" y="1604"/>
                </a:lnTo>
                <a:lnTo>
                  <a:pt x="2541" y="1653"/>
                </a:lnTo>
                <a:lnTo>
                  <a:pt x="2477" y="1709"/>
                </a:lnTo>
                <a:lnTo>
                  <a:pt x="2411" y="1767"/>
                </a:lnTo>
                <a:lnTo>
                  <a:pt x="2342" y="1830"/>
                </a:lnTo>
                <a:lnTo>
                  <a:pt x="2271" y="1897"/>
                </a:lnTo>
                <a:lnTo>
                  <a:pt x="2265" y="1904"/>
                </a:lnTo>
                <a:lnTo>
                  <a:pt x="2262" y="1911"/>
                </a:lnTo>
                <a:lnTo>
                  <a:pt x="2257" y="1932"/>
                </a:lnTo>
                <a:lnTo>
                  <a:pt x="2258" y="1949"/>
                </a:lnTo>
                <a:lnTo>
                  <a:pt x="2262" y="1965"/>
                </a:lnTo>
                <a:lnTo>
                  <a:pt x="2265" y="1977"/>
                </a:lnTo>
                <a:lnTo>
                  <a:pt x="2279" y="2002"/>
                </a:lnTo>
                <a:lnTo>
                  <a:pt x="2299" y="2023"/>
                </a:lnTo>
                <a:lnTo>
                  <a:pt x="2321" y="2039"/>
                </a:lnTo>
                <a:lnTo>
                  <a:pt x="2348" y="2053"/>
                </a:lnTo>
                <a:lnTo>
                  <a:pt x="2378" y="2061"/>
                </a:lnTo>
                <a:lnTo>
                  <a:pt x="2407" y="2070"/>
                </a:lnTo>
                <a:lnTo>
                  <a:pt x="2437" y="2075"/>
                </a:lnTo>
                <a:lnTo>
                  <a:pt x="2467" y="2079"/>
                </a:lnTo>
                <a:lnTo>
                  <a:pt x="2476" y="2079"/>
                </a:lnTo>
                <a:lnTo>
                  <a:pt x="2530" y="2089"/>
                </a:lnTo>
                <a:lnTo>
                  <a:pt x="2583" y="2109"/>
                </a:lnTo>
                <a:lnTo>
                  <a:pt x="2630" y="2137"/>
                </a:lnTo>
                <a:lnTo>
                  <a:pt x="2674" y="2172"/>
                </a:lnTo>
                <a:lnTo>
                  <a:pt x="2707" y="2214"/>
                </a:lnTo>
                <a:lnTo>
                  <a:pt x="2735" y="2258"/>
                </a:lnTo>
                <a:lnTo>
                  <a:pt x="2754" y="2305"/>
                </a:lnTo>
                <a:lnTo>
                  <a:pt x="2765" y="2354"/>
                </a:lnTo>
                <a:lnTo>
                  <a:pt x="2770" y="2405"/>
                </a:lnTo>
                <a:lnTo>
                  <a:pt x="2767" y="2456"/>
                </a:lnTo>
                <a:lnTo>
                  <a:pt x="2754" y="2505"/>
                </a:lnTo>
                <a:lnTo>
                  <a:pt x="2735" y="2552"/>
                </a:lnTo>
                <a:lnTo>
                  <a:pt x="2709" y="2596"/>
                </a:lnTo>
                <a:lnTo>
                  <a:pt x="2674" y="2636"/>
                </a:lnTo>
                <a:lnTo>
                  <a:pt x="2634" y="2671"/>
                </a:lnTo>
                <a:lnTo>
                  <a:pt x="2588" y="2699"/>
                </a:lnTo>
                <a:lnTo>
                  <a:pt x="2537" y="2720"/>
                </a:lnTo>
                <a:lnTo>
                  <a:pt x="2484" y="2733"/>
                </a:lnTo>
                <a:lnTo>
                  <a:pt x="2430" y="2736"/>
                </a:lnTo>
                <a:lnTo>
                  <a:pt x="2379" y="2733"/>
                </a:lnTo>
                <a:lnTo>
                  <a:pt x="2330" y="2722"/>
                </a:lnTo>
                <a:lnTo>
                  <a:pt x="2283" y="2703"/>
                </a:lnTo>
                <a:lnTo>
                  <a:pt x="2241" y="2677"/>
                </a:lnTo>
                <a:lnTo>
                  <a:pt x="2202" y="2645"/>
                </a:lnTo>
                <a:lnTo>
                  <a:pt x="2176" y="2612"/>
                </a:lnTo>
                <a:lnTo>
                  <a:pt x="2153" y="2577"/>
                </a:lnTo>
                <a:lnTo>
                  <a:pt x="2136" y="2540"/>
                </a:lnTo>
                <a:lnTo>
                  <a:pt x="2120" y="2503"/>
                </a:lnTo>
                <a:lnTo>
                  <a:pt x="2108" y="2465"/>
                </a:lnTo>
                <a:lnTo>
                  <a:pt x="2100" y="2447"/>
                </a:lnTo>
                <a:lnTo>
                  <a:pt x="2099" y="2417"/>
                </a:lnTo>
                <a:lnTo>
                  <a:pt x="2095" y="2386"/>
                </a:lnTo>
                <a:lnTo>
                  <a:pt x="2090" y="2354"/>
                </a:lnTo>
                <a:lnTo>
                  <a:pt x="2083" y="2324"/>
                </a:lnTo>
                <a:lnTo>
                  <a:pt x="2071" y="2296"/>
                </a:lnTo>
                <a:lnTo>
                  <a:pt x="2055" y="2270"/>
                </a:lnTo>
                <a:lnTo>
                  <a:pt x="2034" y="2251"/>
                </a:lnTo>
                <a:lnTo>
                  <a:pt x="2009" y="2235"/>
                </a:lnTo>
                <a:lnTo>
                  <a:pt x="1990" y="2230"/>
                </a:lnTo>
                <a:lnTo>
                  <a:pt x="1965" y="2228"/>
                </a:lnTo>
                <a:lnTo>
                  <a:pt x="1937" y="2233"/>
                </a:lnTo>
                <a:lnTo>
                  <a:pt x="1930" y="2237"/>
                </a:lnTo>
                <a:lnTo>
                  <a:pt x="1923" y="2242"/>
                </a:lnTo>
                <a:lnTo>
                  <a:pt x="1862" y="2310"/>
                </a:lnTo>
                <a:lnTo>
                  <a:pt x="1802" y="2375"/>
                </a:lnTo>
                <a:lnTo>
                  <a:pt x="1745" y="2438"/>
                </a:lnTo>
                <a:lnTo>
                  <a:pt x="1692" y="2500"/>
                </a:lnTo>
                <a:lnTo>
                  <a:pt x="1643" y="2556"/>
                </a:lnTo>
                <a:lnTo>
                  <a:pt x="1597" y="2610"/>
                </a:lnTo>
                <a:lnTo>
                  <a:pt x="1557" y="2659"/>
                </a:lnTo>
                <a:lnTo>
                  <a:pt x="1520" y="2705"/>
                </a:lnTo>
                <a:lnTo>
                  <a:pt x="1487" y="2745"/>
                </a:lnTo>
                <a:lnTo>
                  <a:pt x="1459" y="2780"/>
                </a:lnTo>
                <a:lnTo>
                  <a:pt x="1436" y="2810"/>
                </a:lnTo>
                <a:lnTo>
                  <a:pt x="1418" y="2833"/>
                </a:lnTo>
                <a:lnTo>
                  <a:pt x="1394" y="2803"/>
                </a:lnTo>
                <a:lnTo>
                  <a:pt x="1362" y="2768"/>
                </a:lnTo>
                <a:lnTo>
                  <a:pt x="1327" y="2727"/>
                </a:lnTo>
                <a:lnTo>
                  <a:pt x="1285" y="2682"/>
                </a:lnTo>
                <a:lnTo>
                  <a:pt x="1240" y="2631"/>
                </a:lnTo>
                <a:lnTo>
                  <a:pt x="1191" y="2577"/>
                </a:lnTo>
                <a:lnTo>
                  <a:pt x="1136" y="2517"/>
                </a:lnTo>
                <a:lnTo>
                  <a:pt x="1078" y="2454"/>
                </a:lnTo>
                <a:lnTo>
                  <a:pt x="1017" y="2387"/>
                </a:lnTo>
                <a:lnTo>
                  <a:pt x="952" y="2317"/>
                </a:lnTo>
                <a:lnTo>
                  <a:pt x="950" y="2316"/>
                </a:lnTo>
                <a:lnTo>
                  <a:pt x="945" y="2312"/>
                </a:lnTo>
                <a:lnTo>
                  <a:pt x="913" y="2296"/>
                </a:lnTo>
                <a:lnTo>
                  <a:pt x="885" y="2288"/>
                </a:lnTo>
                <a:lnTo>
                  <a:pt x="859" y="2284"/>
                </a:lnTo>
                <a:lnTo>
                  <a:pt x="843" y="2286"/>
                </a:lnTo>
                <a:lnTo>
                  <a:pt x="829" y="2289"/>
                </a:lnTo>
                <a:lnTo>
                  <a:pt x="803" y="2303"/>
                </a:lnTo>
                <a:lnTo>
                  <a:pt x="782" y="2324"/>
                </a:lnTo>
                <a:lnTo>
                  <a:pt x="763" y="2352"/>
                </a:lnTo>
                <a:lnTo>
                  <a:pt x="747" y="2386"/>
                </a:lnTo>
                <a:lnTo>
                  <a:pt x="736" y="2428"/>
                </a:lnTo>
                <a:lnTo>
                  <a:pt x="728" y="2475"/>
                </a:lnTo>
                <a:lnTo>
                  <a:pt x="726" y="2480"/>
                </a:lnTo>
                <a:lnTo>
                  <a:pt x="724" y="2486"/>
                </a:lnTo>
                <a:lnTo>
                  <a:pt x="717" y="2531"/>
                </a:lnTo>
                <a:lnTo>
                  <a:pt x="703" y="2575"/>
                </a:lnTo>
                <a:lnTo>
                  <a:pt x="684" y="2615"/>
                </a:lnTo>
                <a:lnTo>
                  <a:pt x="658" y="2654"/>
                </a:lnTo>
                <a:lnTo>
                  <a:pt x="628" y="2689"/>
                </a:lnTo>
                <a:lnTo>
                  <a:pt x="587" y="2724"/>
                </a:lnTo>
                <a:lnTo>
                  <a:pt x="544" y="2750"/>
                </a:lnTo>
                <a:lnTo>
                  <a:pt x="496" y="2771"/>
                </a:lnTo>
                <a:lnTo>
                  <a:pt x="445" y="2784"/>
                </a:lnTo>
                <a:lnTo>
                  <a:pt x="393" y="2787"/>
                </a:lnTo>
                <a:lnTo>
                  <a:pt x="338" y="2784"/>
                </a:lnTo>
                <a:lnTo>
                  <a:pt x="288" y="2771"/>
                </a:lnTo>
                <a:lnTo>
                  <a:pt x="240" y="2750"/>
                </a:lnTo>
                <a:lnTo>
                  <a:pt x="195" y="2724"/>
                </a:lnTo>
                <a:lnTo>
                  <a:pt x="154" y="2689"/>
                </a:lnTo>
                <a:lnTo>
                  <a:pt x="121" y="2649"/>
                </a:lnTo>
                <a:lnTo>
                  <a:pt x="93" y="2603"/>
                </a:lnTo>
                <a:lnTo>
                  <a:pt x="72" y="2556"/>
                </a:lnTo>
                <a:lnTo>
                  <a:pt x="60" y="2503"/>
                </a:lnTo>
                <a:lnTo>
                  <a:pt x="54" y="2451"/>
                </a:lnTo>
                <a:lnTo>
                  <a:pt x="58" y="2396"/>
                </a:lnTo>
                <a:lnTo>
                  <a:pt x="68" y="2345"/>
                </a:lnTo>
                <a:lnTo>
                  <a:pt x="88" y="2296"/>
                </a:lnTo>
                <a:lnTo>
                  <a:pt x="116" y="2252"/>
                </a:lnTo>
                <a:lnTo>
                  <a:pt x="149" y="2212"/>
                </a:lnTo>
                <a:lnTo>
                  <a:pt x="179" y="2184"/>
                </a:lnTo>
                <a:lnTo>
                  <a:pt x="209" y="2160"/>
                </a:lnTo>
                <a:lnTo>
                  <a:pt x="238" y="2139"/>
                </a:lnTo>
                <a:lnTo>
                  <a:pt x="270" y="2123"/>
                </a:lnTo>
                <a:lnTo>
                  <a:pt x="305" y="2114"/>
                </a:lnTo>
                <a:lnTo>
                  <a:pt x="340" y="2109"/>
                </a:lnTo>
                <a:lnTo>
                  <a:pt x="347" y="2109"/>
                </a:lnTo>
                <a:lnTo>
                  <a:pt x="377" y="2107"/>
                </a:lnTo>
                <a:lnTo>
                  <a:pt x="409" y="2104"/>
                </a:lnTo>
                <a:lnTo>
                  <a:pt x="440" y="2098"/>
                </a:lnTo>
                <a:lnTo>
                  <a:pt x="470" y="2091"/>
                </a:lnTo>
                <a:lnTo>
                  <a:pt x="498" y="2079"/>
                </a:lnTo>
                <a:lnTo>
                  <a:pt x="522" y="2063"/>
                </a:lnTo>
                <a:lnTo>
                  <a:pt x="544" y="2044"/>
                </a:lnTo>
                <a:lnTo>
                  <a:pt x="558" y="2019"/>
                </a:lnTo>
                <a:lnTo>
                  <a:pt x="563" y="1995"/>
                </a:lnTo>
                <a:lnTo>
                  <a:pt x="563" y="1967"/>
                </a:lnTo>
                <a:lnTo>
                  <a:pt x="552" y="1937"/>
                </a:lnTo>
                <a:lnTo>
                  <a:pt x="537" y="1904"/>
                </a:lnTo>
                <a:lnTo>
                  <a:pt x="535" y="1898"/>
                </a:lnTo>
                <a:lnTo>
                  <a:pt x="531" y="1895"/>
                </a:lnTo>
                <a:lnTo>
                  <a:pt x="461" y="1832"/>
                </a:lnTo>
                <a:lnTo>
                  <a:pt x="395" y="1772"/>
                </a:lnTo>
                <a:lnTo>
                  <a:pt x="331" y="1716"/>
                </a:lnTo>
                <a:lnTo>
                  <a:pt x="270" y="1664"/>
                </a:lnTo>
                <a:lnTo>
                  <a:pt x="214" y="1615"/>
                </a:lnTo>
                <a:lnTo>
                  <a:pt x="160" y="1571"/>
                </a:lnTo>
                <a:lnTo>
                  <a:pt x="112" y="1530"/>
                </a:lnTo>
                <a:lnTo>
                  <a:pt x="68" y="1497"/>
                </a:lnTo>
                <a:lnTo>
                  <a:pt x="32" y="1466"/>
                </a:lnTo>
                <a:lnTo>
                  <a:pt x="0" y="1441"/>
                </a:lnTo>
                <a:lnTo>
                  <a:pt x="19" y="1418"/>
                </a:lnTo>
                <a:lnTo>
                  <a:pt x="44" y="1387"/>
                </a:lnTo>
                <a:lnTo>
                  <a:pt x="74" y="1350"/>
                </a:lnTo>
                <a:lnTo>
                  <a:pt x="109" y="1308"/>
                </a:lnTo>
                <a:lnTo>
                  <a:pt x="147" y="1261"/>
                </a:lnTo>
                <a:lnTo>
                  <a:pt x="193" y="1208"/>
                </a:lnTo>
                <a:lnTo>
                  <a:pt x="242" y="1150"/>
                </a:lnTo>
                <a:lnTo>
                  <a:pt x="295" y="1089"/>
                </a:lnTo>
                <a:lnTo>
                  <a:pt x="352" y="1026"/>
                </a:lnTo>
                <a:lnTo>
                  <a:pt x="412" y="957"/>
                </a:lnTo>
                <a:lnTo>
                  <a:pt x="477" y="889"/>
                </a:lnTo>
                <a:lnTo>
                  <a:pt x="494" y="882"/>
                </a:lnTo>
                <a:lnTo>
                  <a:pt x="508" y="878"/>
                </a:lnTo>
                <a:lnTo>
                  <a:pt x="517" y="878"/>
                </a:lnTo>
                <a:lnTo>
                  <a:pt x="524" y="880"/>
                </a:lnTo>
                <a:lnTo>
                  <a:pt x="542" y="892"/>
                </a:lnTo>
                <a:lnTo>
                  <a:pt x="556" y="915"/>
                </a:lnTo>
                <a:lnTo>
                  <a:pt x="566" y="949"/>
                </a:lnTo>
                <a:lnTo>
                  <a:pt x="573" y="991"/>
                </a:lnTo>
                <a:lnTo>
                  <a:pt x="577" y="1040"/>
                </a:lnTo>
                <a:lnTo>
                  <a:pt x="579" y="1047"/>
                </a:lnTo>
                <a:lnTo>
                  <a:pt x="580" y="1052"/>
                </a:lnTo>
                <a:lnTo>
                  <a:pt x="587" y="1075"/>
                </a:lnTo>
                <a:lnTo>
                  <a:pt x="601" y="1113"/>
                </a:lnTo>
                <a:lnTo>
                  <a:pt x="619" y="1155"/>
                </a:lnTo>
                <a:lnTo>
                  <a:pt x="640" y="1197"/>
                </a:lnTo>
                <a:lnTo>
                  <a:pt x="665" y="1238"/>
                </a:lnTo>
                <a:lnTo>
                  <a:pt x="696" y="1275"/>
                </a:lnTo>
                <a:lnTo>
                  <a:pt x="743" y="1315"/>
                </a:lnTo>
                <a:lnTo>
                  <a:pt x="794" y="1346"/>
                </a:lnTo>
                <a:lnTo>
                  <a:pt x="850" y="1369"/>
                </a:lnTo>
                <a:lnTo>
                  <a:pt x="910" y="1383"/>
                </a:lnTo>
                <a:lnTo>
                  <a:pt x="973" y="1388"/>
                </a:lnTo>
                <a:lnTo>
                  <a:pt x="1026" y="1385"/>
                </a:lnTo>
                <a:lnTo>
                  <a:pt x="1077" y="1374"/>
                </a:lnTo>
                <a:lnTo>
                  <a:pt x="1127" y="1357"/>
                </a:lnTo>
                <a:lnTo>
                  <a:pt x="1175" y="1334"/>
                </a:lnTo>
                <a:lnTo>
                  <a:pt x="1219" y="1306"/>
                </a:lnTo>
                <a:lnTo>
                  <a:pt x="1257" y="1271"/>
                </a:lnTo>
                <a:lnTo>
                  <a:pt x="1297" y="1224"/>
                </a:lnTo>
                <a:lnTo>
                  <a:pt x="1331" y="1171"/>
                </a:lnTo>
                <a:lnTo>
                  <a:pt x="1354" y="1113"/>
                </a:lnTo>
                <a:lnTo>
                  <a:pt x="1368" y="1054"/>
                </a:lnTo>
                <a:lnTo>
                  <a:pt x="1373" y="992"/>
                </a:lnTo>
                <a:lnTo>
                  <a:pt x="1369" y="929"/>
                </a:lnTo>
                <a:lnTo>
                  <a:pt x="1354" y="870"/>
                </a:lnTo>
                <a:lnTo>
                  <a:pt x="1331" y="814"/>
                </a:lnTo>
                <a:lnTo>
                  <a:pt x="1299" y="761"/>
                </a:lnTo>
                <a:lnTo>
                  <a:pt x="1259" y="714"/>
                </a:lnTo>
                <a:lnTo>
                  <a:pt x="1219" y="679"/>
                </a:lnTo>
                <a:lnTo>
                  <a:pt x="1175" y="649"/>
                </a:lnTo>
                <a:lnTo>
                  <a:pt x="1127" y="626"/>
                </a:lnTo>
                <a:lnTo>
                  <a:pt x="1077" y="610"/>
                </a:lnTo>
                <a:lnTo>
                  <a:pt x="1026" y="600"/>
                </a:lnTo>
                <a:lnTo>
                  <a:pt x="1017" y="598"/>
                </a:lnTo>
                <a:lnTo>
                  <a:pt x="971" y="591"/>
                </a:lnTo>
                <a:lnTo>
                  <a:pt x="935" y="581"/>
                </a:lnTo>
                <a:lnTo>
                  <a:pt x="905" y="566"/>
                </a:lnTo>
                <a:lnTo>
                  <a:pt x="882" y="551"/>
                </a:lnTo>
                <a:lnTo>
                  <a:pt x="870" y="531"/>
                </a:lnTo>
                <a:lnTo>
                  <a:pt x="870" y="521"/>
                </a:lnTo>
                <a:lnTo>
                  <a:pt x="871" y="505"/>
                </a:lnTo>
                <a:lnTo>
                  <a:pt x="880" y="484"/>
                </a:lnTo>
                <a:lnTo>
                  <a:pt x="949" y="421"/>
                </a:lnTo>
                <a:lnTo>
                  <a:pt x="1015" y="360"/>
                </a:lnTo>
                <a:lnTo>
                  <a:pt x="1080" y="302"/>
                </a:lnTo>
                <a:lnTo>
                  <a:pt x="1140" y="249"/>
                </a:lnTo>
                <a:lnTo>
                  <a:pt x="1198" y="200"/>
                </a:lnTo>
                <a:lnTo>
                  <a:pt x="1250" y="155"/>
                </a:lnTo>
                <a:lnTo>
                  <a:pt x="1297" y="114"/>
                </a:lnTo>
                <a:lnTo>
                  <a:pt x="1341" y="78"/>
                </a:lnTo>
                <a:lnTo>
                  <a:pt x="1380" y="46"/>
                </a:lnTo>
                <a:lnTo>
                  <a:pt x="1411" y="20"/>
                </a:lnTo>
                <a:lnTo>
                  <a:pt x="1438"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33"/>
          <p:cNvSpPr>
            <a:spLocks/>
          </p:cNvSpPr>
          <p:nvPr/>
        </p:nvSpPr>
        <p:spPr bwMode="auto">
          <a:xfrm>
            <a:off x="5052439" y="3679677"/>
            <a:ext cx="2089704" cy="2059271"/>
          </a:xfrm>
          <a:custGeom>
            <a:avLst/>
            <a:gdLst>
              <a:gd name="T0" fmla="*/ 1471 w 2884"/>
              <a:gd name="T1" fmla="*/ 34 h 2843"/>
              <a:gd name="T2" fmla="*/ 1587 w 2884"/>
              <a:gd name="T3" fmla="*/ 121 h 2843"/>
              <a:gd name="T4" fmla="*/ 1745 w 2884"/>
              <a:gd name="T5" fmla="*/ 249 h 2843"/>
              <a:gd name="T6" fmla="*/ 1930 w 2884"/>
              <a:gd name="T7" fmla="*/ 412 h 2843"/>
              <a:gd name="T8" fmla="*/ 1995 w 2884"/>
              <a:gd name="T9" fmla="*/ 495 h 2843"/>
              <a:gd name="T10" fmla="*/ 1927 w 2884"/>
              <a:gd name="T11" fmla="*/ 516 h 2843"/>
              <a:gd name="T12" fmla="*/ 1811 w 2884"/>
              <a:gd name="T13" fmla="*/ 538 h 2843"/>
              <a:gd name="T14" fmla="*/ 1669 w 2884"/>
              <a:gd name="T15" fmla="*/ 607 h 2843"/>
              <a:gd name="T16" fmla="*/ 1555 w 2884"/>
              <a:gd name="T17" fmla="*/ 740 h 2843"/>
              <a:gd name="T18" fmla="*/ 1510 w 2884"/>
              <a:gd name="T19" fmla="*/ 899 h 2843"/>
              <a:gd name="T20" fmla="*/ 1532 w 2884"/>
              <a:gd name="T21" fmla="*/ 1064 h 2843"/>
              <a:gd name="T22" fmla="*/ 1625 w 2884"/>
              <a:gd name="T23" fmla="*/ 1210 h 2843"/>
              <a:gd name="T24" fmla="*/ 1781 w 2884"/>
              <a:gd name="T25" fmla="*/ 1306 h 2843"/>
              <a:gd name="T26" fmla="*/ 1967 w 2884"/>
              <a:gd name="T27" fmla="*/ 1320 h 2843"/>
              <a:gd name="T28" fmla="*/ 2137 w 2884"/>
              <a:gd name="T29" fmla="*/ 1250 h 2843"/>
              <a:gd name="T30" fmla="*/ 2253 w 2884"/>
              <a:gd name="T31" fmla="*/ 1118 h 2843"/>
              <a:gd name="T32" fmla="*/ 2295 w 2884"/>
              <a:gd name="T33" fmla="*/ 966 h 2843"/>
              <a:gd name="T34" fmla="*/ 2328 w 2884"/>
              <a:gd name="T35" fmla="*/ 866 h 2843"/>
              <a:gd name="T36" fmla="*/ 2360 w 2884"/>
              <a:gd name="T37" fmla="*/ 819 h 2843"/>
              <a:gd name="T38" fmla="*/ 2432 w 2884"/>
              <a:gd name="T39" fmla="*/ 885 h 2843"/>
              <a:gd name="T40" fmla="*/ 2606 w 2884"/>
              <a:gd name="T41" fmla="*/ 1078 h 2843"/>
              <a:gd name="T42" fmla="*/ 2746 w 2884"/>
              <a:gd name="T43" fmla="*/ 1239 h 2843"/>
              <a:gd name="T44" fmla="*/ 2844 w 2884"/>
              <a:gd name="T45" fmla="*/ 1360 h 2843"/>
              <a:gd name="T46" fmla="*/ 1420 w 2884"/>
              <a:gd name="T47" fmla="*/ 2843 h 2843"/>
              <a:gd name="T48" fmla="*/ 39 w 2884"/>
              <a:gd name="T49" fmla="*/ 1374 h 2843"/>
              <a:gd name="T50" fmla="*/ 133 w 2884"/>
              <a:gd name="T51" fmla="*/ 1257 h 2843"/>
              <a:gd name="T52" fmla="*/ 268 w 2884"/>
              <a:gd name="T53" fmla="*/ 1099 h 2843"/>
              <a:gd name="T54" fmla="*/ 435 w 2884"/>
              <a:gd name="T55" fmla="*/ 912 h 2843"/>
              <a:gd name="T56" fmla="*/ 507 w 2884"/>
              <a:gd name="T57" fmla="*/ 845 h 2843"/>
              <a:gd name="T58" fmla="*/ 526 w 2884"/>
              <a:gd name="T59" fmla="*/ 857 h 2843"/>
              <a:gd name="T60" fmla="*/ 549 w 2884"/>
              <a:gd name="T61" fmla="*/ 903 h 2843"/>
              <a:gd name="T62" fmla="*/ 561 w 2884"/>
              <a:gd name="T63" fmla="*/ 1003 h 2843"/>
              <a:gd name="T64" fmla="*/ 572 w 2884"/>
              <a:gd name="T65" fmla="*/ 1036 h 2843"/>
              <a:gd name="T66" fmla="*/ 622 w 2884"/>
              <a:gd name="T67" fmla="*/ 1161 h 2843"/>
              <a:gd name="T68" fmla="*/ 729 w 2884"/>
              <a:gd name="T69" fmla="*/ 1280 h 2843"/>
              <a:gd name="T70" fmla="*/ 896 w 2884"/>
              <a:gd name="T71" fmla="*/ 1348 h 2843"/>
              <a:gd name="T72" fmla="*/ 1066 w 2884"/>
              <a:gd name="T73" fmla="*/ 1339 h 2843"/>
              <a:gd name="T74" fmla="*/ 1212 w 2884"/>
              <a:gd name="T75" fmla="*/ 1267 h 2843"/>
              <a:gd name="T76" fmla="*/ 1320 w 2884"/>
              <a:gd name="T77" fmla="*/ 1139 h 2843"/>
              <a:gd name="T78" fmla="*/ 1368 w 2884"/>
              <a:gd name="T79" fmla="*/ 980 h 2843"/>
              <a:gd name="T80" fmla="*/ 1343 w 2884"/>
              <a:gd name="T81" fmla="*/ 815 h 2843"/>
              <a:gd name="T82" fmla="*/ 1252 w 2884"/>
              <a:gd name="T83" fmla="*/ 672 h 2843"/>
              <a:gd name="T84" fmla="*/ 1113 w 2884"/>
              <a:gd name="T85" fmla="*/ 582 h 2843"/>
              <a:gd name="T86" fmla="*/ 999 w 2884"/>
              <a:gd name="T87" fmla="*/ 558 h 2843"/>
              <a:gd name="T88" fmla="*/ 891 w 2884"/>
              <a:gd name="T89" fmla="*/ 528 h 2843"/>
              <a:gd name="T90" fmla="*/ 857 w 2884"/>
              <a:gd name="T91" fmla="*/ 493 h 2843"/>
              <a:gd name="T92" fmla="*/ 922 w 2884"/>
              <a:gd name="T93" fmla="*/ 424 h 2843"/>
              <a:gd name="T94" fmla="*/ 1110 w 2884"/>
              <a:gd name="T95" fmla="*/ 258 h 2843"/>
              <a:gd name="T96" fmla="*/ 1264 w 2884"/>
              <a:gd name="T97" fmla="*/ 128 h 2843"/>
              <a:gd name="T98" fmla="*/ 1378 w 2884"/>
              <a:gd name="T99" fmla="*/ 35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4" h="2843">
                <a:moveTo>
                  <a:pt x="1426" y="0"/>
                </a:moveTo>
                <a:lnTo>
                  <a:pt x="1445" y="14"/>
                </a:lnTo>
                <a:lnTo>
                  <a:pt x="1471" y="34"/>
                </a:lnTo>
                <a:lnTo>
                  <a:pt x="1504" y="58"/>
                </a:lnTo>
                <a:lnTo>
                  <a:pt x="1543" y="88"/>
                </a:lnTo>
                <a:lnTo>
                  <a:pt x="1587" y="121"/>
                </a:lnTo>
                <a:lnTo>
                  <a:pt x="1634" y="160"/>
                </a:lnTo>
                <a:lnTo>
                  <a:pt x="1687" y="202"/>
                </a:lnTo>
                <a:lnTo>
                  <a:pt x="1745" y="249"/>
                </a:lnTo>
                <a:lnTo>
                  <a:pt x="1804" y="300"/>
                </a:lnTo>
                <a:lnTo>
                  <a:pt x="1866" y="354"/>
                </a:lnTo>
                <a:lnTo>
                  <a:pt x="1930" y="412"/>
                </a:lnTo>
                <a:lnTo>
                  <a:pt x="1999" y="473"/>
                </a:lnTo>
                <a:lnTo>
                  <a:pt x="2011" y="486"/>
                </a:lnTo>
                <a:lnTo>
                  <a:pt x="1995" y="495"/>
                </a:lnTo>
                <a:lnTo>
                  <a:pt x="1976" y="503"/>
                </a:lnTo>
                <a:lnTo>
                  <a:pt x="1952" y="509"/>
                </a:lnTo>
                <a:lnTo>
                  <a:pt x="1927" y="516"/>
                </a:lnTo>
                <a:lnTo>
                  <a:pt x="1895" y="523"/>
                </a:lnTo>
                <a:lnTo>
                  <a:pt x="1862" y="533"/>
                </a:lnTo>
                <a:lnTo>
                  <a:pt x="1811" y="538"/>
                </a:lnTo>
                <a:lnTo>
                  <a:pt x="1762" y="554"/>
                </a:lnTo>
                <a:lnTo>
                  <a:pt x="1715" y="577"/>
                </a:lnTo>
                <a:lnTo>
                  <a:pt x="1669" y="607"/>
                </a:lnTo>
                <a:lnTo>
                  <a:pt x="1625" y="647"/>
                </a:lnTo>
                <a:lnTo>
                  <a:pt x="1587" y="691"/>
                </a:lnTo>
                <a:lnTo>
                  <a:pt x="1555" y="740"/>
                </a:lnTo>
                <a:lnTo>
                  <a:pt x="1532" y="791"/>
                </a:lnTo>
                <a:lnTo>
                  <a:pt x="1517" y="845"/>
                </a:lnTo>
                <a:lnTo>
                  <a:pt x="1510" y="899"/>
                </a:lnTo>
                <a:lnTo>
                  <a:pt x="1510" y="955"/>
                </a:lnTo>
                <a:lnTo>
                  <a:pt x="1517" y="1012"/>
                </a:lnTo>
                <a:lnTo>
                  <a:pt x="1532" y="1064"/>
                </a:lnTo>
                <a:lnTo>
                  <a:pt x="1555" y="1117"/>
                </a:lnTo>
                <a:lnTo>
                  <a:pt x="1587" y="1164"/>
                </a:lnTo>
                <a:lnTo>
                  <a:pt x="1625" y="1210"/>
                </a:lnTo>
                <a:lnTo>
                  <a:pt x="1673" y="1250"/>
                </a:lnTo>
                <a:lnTo>
                  <a:pt x="1725" y="1281"/>
                </a:lnTo>
                <a:lnTo>
                  <a:pt x="1781" y="1306"/>
                </a:lnTo>
                <a:lnTo>
                  <a:pt x="1843" y="1320"/>
                </a:lnTo>
                <a:lnTo>
                  <a:pt x="1904" y="1325"/>
                </a:lnTo>
                <a:lnTo>
                  <a:pt x="1967" y="1320"/>
                </a:lnTo>
                <a:lnTo>
                  <a:pt x="2027" y="1306"/>
                </a:lnTo>
                <a:lnTo>
                  <a:pt x="2085" y="1281"/>
                </a:lnTo>
                <a:lnTo>
                  <a:pt x="2137" y="1250"/>
                </a:lnTo>
                <a:lnTo>
                  <a:pt x="2185" y="1208"/>
                </a:lnTo>
                <a:lnTo>
                  <a:pt x="2223" y="1166"/>
                </a:lnTo>
                <a:lnTo>
                  <a:pt x="2253" y="1118"/>
                </a:lnTo>
                <a:lnTo>
                  <a:pt x="2274" y="1069"/>
                </a:lnTo>
                <a:lnTo>
                  <a:pt x="2288" y="1019"/>
                </a:lnTo>
                <a:lnTo>
                  <a:pt x="2295" y="966"/>
                </a:lnTo>
                <a:lnTo>
                  <a:pt x="2307" y="931"/>
                </a:lnTo>
                <a:lnTo>
                  <a:pt x="2318" y="896"/>
                </a:lnTo>
                <a:lnTo>
                  <a:pt x="2328" y="866"/>
                </a:lnTo>
                <a:lnTo>
                  <a:pt x="2337" y="843"/>
                </a:lnTo>
                <a:lnTo>
                  <a:pt x="2348" y="828"/>
                </a:lnTo>
                <a:lnTo>
                  <a:pt x="2360" y="819"/>
                </a:lnTo>
                <a:lnTo>
                  <a:pt x="2364" y="817"/>
                </a:lnTo>
                <a:lnTo>
                  <a:pt x="2367" y="817"/>
                </a:lnTo>
                <a:lnTo>
                  <a:pt x="2432" y="885"/>
                </a:lnTo>
                <a:lnTo>
                  <a:pt x="2493" y="952"/>
                </a:lnTo>
                <a:lnTo>
                  <a:pt x="2551" y="1017"/>
                </a:lnTo>
                <a:lnTo>
                  <a:pt x="2606" y="1078"/>
                </a:lnTo>
                <a:lnTo>
                  <a:pt x="2656" y="1136"/>
                </a:lnTo>
                <a:lnTo>
                  <a:pt x="2704" y="1190"/>
                </a:lnTo>
                <a:lnTo>
                  <a:pt x="2746" y="1239"/>
                </a:lnTo>
                <a:lnTo>
                  <a:pt x="2783" y="1285"/>
                </a:lnTo>
                <a:lnTo>
                  <a:pt x="2816" y="1325"/>
                </a:lnTo>
                <a:lnTo>
                  <a:pt x="2844" y="1360"/>
                </a:lnTo>
                <a:lnTo>
                  <a:pt x="2867" y="1388"/>
                </a:lnTo>
                <a:lnTo>
                  <a:pt x="2884" y="1409"/>
                </a:lnTo>
                <a:lnTo>
                  <a:pt x="1420" y="2843"/>
                </a:lnTo>
                <a:lnTo>
                  <a:pt x="0" y="1423"/>
                </a:lnTo>
                <a:lnTo>
                  <a:pt x="18" y="1402"/>
                </a:lnTo>
                <a:lnTo>
                  <a:pt x="39" y="1374"/>
                </a:lnTo>
                <a:lnTo>
                  <a:pt x="67" y="1341"/>
                </a:lnTo>
                <a:lnTo>
                  <a:pt x="98" y="1301"/>
                </a:lnTo>
                <a:lnTo>
                  <a:pt x="133" y="1257"/>
                </a:lnTo>
                <a:lnTo>
                  <a:pt x="175" y="1208"/>
                </a:lnTo>
                <a:lnTo>
                  <a:pt x="219" y="1155"/>
                </a:lnTo>
                <a:lnTo>
                  <a:pt x="268" y="1099"/>
                </a:lnTo>
                <a:lnTo>
                  <a:pt x="319" y="1040"/>
                </a:lnTo>
                <a:lnTo>
                  <a:pt x="375" y="976"/>
                </a:lnTo>
                <a:lnTo>
                  <a:pt x="435" y="912"/>
                </a:lnTo>
                <a:lnTo>
                  <a:pt x="496" y="843"/>
                </a:lnTo>
                <a:lnTo>
                  <a:pt x="502" y="843"/>
                </a:lnTo>
                <a:lnTo>
                  <a:pt x="507" y="845"/>
                </a:lnTo>
                <a:lnTo>
                  <a:pt x="512" y="847"/>
                </a:lnTo>
                <a:lnTo>
                  <a:pt x="519" y="850"/>
                </a:lnTo>
                <a:lnTo>
                  <a:pt x="526" y="857"/>
                </a:lnTo>
                <a:lnTo>
                  <a:pt x="533" y="868"/>
                </a:lnTo>
                <a:lnTo>
                  <a:pt x="542" y="882"/>
                </a:lnTo>
                <a:lnTo>
                  <a:pt x="549" y="903"/>
                </a:lnTo>
                <a:lnTo>
                  <a:pt x="554" y="929"/>
                </a:lnTo>
                <a:lnTo>
                  <a:pt x="559" y="962"/>
                </a:lnTo>
                <a:lnTo>
                  <a:pt x="561" y="1003"/>
                </a:lnTo>
                <a:lnTo>
                  <a:pt x="561" y="1010"/>
                </a:lnTo>
                <a:lnTo>
                  <a:pt x="565" y="1017"/>
                </a:lnTo>
                <a:lnTo>
                  <a:pt x="572" y="1036"/>
                </a:lnTo>
                <a:lnTo>
                  <a:pt x="586" y="1075"/>
                </a:lnTo>
                <a:lnTo>
                  <a:pt x="601" y="1118"/>
                </a:lnTo>
                <a:lnTo>
                  <a:pt x="622" y="1161"/>
                </a:lnTo>
                <a:lnTo>
                  <a:pt x="649" y="1203"/>
                </a:lnTo>
                <a:lnTo>
                  <a:pt x="682" y="1241"/>
                </a:lnTo>
                <a:lnTo>
                  <a:pt x="729" y="1280"/>
                </a:lnTo>
                <a:lnTo>
                  <a:pt x="780" y="1311"/>
                </a:lnTo>
                <a:lnTo>
                  <a:pt x="836" y="1334"/>
                </a:lnTo>
                <a:lnTo>
                  <a:pt x="896" y="1348"/>
                </a:lnTo>
                <a:lnTo>
                  <a:pt x="959" y="1353"/>
                </a:lnTo>
                <a:lnTo>
                  <a:pt x="1013" y="1350"/>
                </a:lnTo>
                <a:lnTo>
                  <a:pt x="1066" y="1339"/>
                </a:lnTo>
                <a:lnTo>
                  <a:pt x="1119" y="1322"/>
                </a:lnTo>
                <a:lnTo>
                  <a:pt x="1166" y="1297"/>
                </a:lnTo>
                <a:lnTo>
                  <a:pt x="1212" y="1267"/>
                </a:lnTo>
                <a:lnTo>
                  <a:pt x="1252" y="1232"/>
                </a:lnTo>
                <a:lnTo>
                  <a:pt x="1291" y="1189"/>
                </a:lnTo>
                <a:lnTo>
                  <a:pt x="1320" y="1139"/>
                </a:lnTo>
                <a:lnTo>
                  <a:pt x="1345" y="1089"/>
                </a:lnTo>
                <a:lnTo>
                  <a:pt x="1359" y="1034"/>
                </a:lnTo>
                <a:lnTo>
                  <a:pt x="1368" y="980"/>
                </a:lnTo>
                <a:lnTo>
                  <a:pt x="1368" y="924"/>
                </a:lnTo>
                <a:lnTo>
                  <a:pt x="1359" y="870"/>
                </a:lnTo>
                <a:lnTo>
                  <a:pt x="1343" y="815"/>
                </a:lnTo>
                <a:lnTo>
                  <a:pt x="1320" y="764"/>
                </a:lnTo>
                <a:lnTo>
                  <a:pt x="1291" y="715"/>
                </a:lnTo>
                <a:lnTo>
                  <a:pt x="1252" y="672"/>
                </a:lnTo>
                <a:lnTo>
                  <a:pt x="1210" y="635"/>
                </a:lnTo>
                <a:lnTo>
                  <a:pt x="1164" y="605"/>
                </a:lnTo>
                <a:lnTo>
                  <a:pt x="1113" y="582"/>
                </a:lnTo>
                <a:lnTo>
                  <a:pt x="1061" y="566"/>
                </a:lnTo>
                <a:lnTo>
                  <a:pt x="1005" y="558"/>
                </a:lnTo>
                <a:lnTo>
                  <a:pt x="999" y="558"/>
                </a:lnTo>
                <a:lnTo>
                  <a:pt x="954" y="549"/>
                </a:lnTo>
                <a:lnTo>
                  <a:pt x="919" y="540"/>
                </a:lnTo>
                <a:lnTo>
                  <a:pt x="891" y="528"/>
                </a:lnTo>
                <a:lnTo>
                  <a:pt x="870" y="514"/>
                </a:lnTo>
                <a:lnTo>
                  <a:pt x="859" y="498"/>
                </a:lnTo>
                <a:lnTo>
                  <a:pt x="857" y="493"/>
                </a:lnTo>
                <a:lnTo>
                  <a:pt x="856" y="489"/>
                </a:lnTo>
                <a:lnTo>
                  <a:pt x="856" y="486"/>
                </a:lnTo>
                <a:lnTo>
                  <a:pt x="922" y="424"/>
                </a:lnTo>
                <a:lnTo>
                  <a:pt x="987" y="365"/>
                </a:lnTo>
                <a:lnTo>
                  <a:pt x="1050" y="311"/>
                </a:lnTo>
                <a:lnTo>
                  <a:pt x="1110" y="258"/>
                </a:lnTo>
                <a:lnTo>
                  <a:pt x="1164" y="211"/>
                </a:lnTo>
                <a:lnTo>
                  <a:pt x="1217" y="167"/>
                </a:lnTo>
                <a:lnTo>
                  <a:pt x="1264" y="128"/>
                </a:lnTo>
                <a:lnTo>
                  <a:pt x="1308" y="93"/>
                </a:lnTo>
                <a:lnTo>
                  <a:pt x="1347" y="62"/>
                </a:lnTo>
                <a:lnTo>
                  <a:pt x="1378" y="35"/>
                </a:lnTo>
                <a:lnTo>
                  <a:pt x="1406" y="16"/>
                </a:lnTo>
                <a:lnTo>
                  <a:pt x="142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Freeform 34"/>
          <p:cNvSpPr>
            <a:spLocks/>
          </p:cNvSpPr>
          <p:nvPr/>
        </p:nvSpPr>
        <p:spPr bwMode="auto">
          <a:xfrm>
            <a:off x="5055338" y="1572583"/>
            <a:ext cx="2065067" cy="2046228"/>
          </a:xfrm>
          <a:custGeom>
            <a:avLst/>
            <a:gdLst>
              <a:gd name="T0" fmla="*/ 1541 w 2849"/>
              <a:gd name="T1" fmla="*/ 161 h 2825"/>
              <a:gd name="T2" fmla="*/ 1840 w 2849"/>
              <a:gd name="T3" fmla="*/ 501 h 2825"/>
              <a:gd name="T4" fmla="*/ 1980 w 2849"/>
              <a:gd name="T5" fmla="*/ 569 h 2825"/>
              <a:gd name="T6" fmla="*/ 2069 w 2849"/>
              <a:gd name="T7" fmla="*/ 364 h 2825"/>
              <a:gd name="T8" fmla="*/ 2169 w 2849"/>
              <a:gd name="T9" fmla="*/ 166 h 2825"/>
              <a:gd name="T10" fmla="*/ 2451 w 2849"/>
              <a:gd name="T11" fmla="*/ 77 h 2825"/>
              <a:gd name="T12" fmla="*/ 2697 w 2849"/>
              <a:gd name="T13" fmla="*/ 254 h 2825"/>
              <a:gd name="T14" fmla="*/ 2697 w 2849"/>
              <a:gd name="T15" fmla="*/ 552 h 2825"/>
              <a:gd name="T16" fmla="*/ 2480 w 2849"/>
              <a:gd name="T17" fmla="*/ 724 h 2825"/>
              <a:gd name="T18" fmla="*/ 2302 w 2849"/>
              <a:gd name="T19" fmla="*/ 769 h 2825"/>
              <a:gd name="T20" fmla="*/ 2238 w 2849"/>
              <a:gd name="T21" fmla="*/ 901 h 2825"/>
              <a:gd name="T22" fmla="*/ 2506 w 2849"/>
              <a:gd name="T23" fmla="*/ 1148 h 2825"/>
              <a:gd name="T24" fmla="*/ 2795 w 2849"/>
              <a:gd name="T25" fmla="*/ 1381 h 2825"/>
              <a:gd name="T26" fmla="*/ 2732 w 2849"/>
              <a:gd name="T27" fmla="*/ 1567 h 2825"/>
              <a:gd name="T28" fmla="*/ 2392 w 2849"/>
              <a:gd name="T29" fmla="*/ 1950 h 2825"/>
              <a:gd name="T30" fmla="*/ 2334 w 2849"/>
              <a:gd name="T31" fmla="*/ 1949 h 2825"/>
              <a:gd name="T32" fmla="*/ 2285 w 2849"/>
              <a:gd name="T33" fmla="*/ 1810 h 2825"/>
              <a:gd name="T34" fmla="*/ 2173 w 2849"/>
              <a:gd name="T35" fmla="*/ 1579 h 2825"/>
              <a:gd name="T36" fmla="*/ 1894 w 2849"/>
              <a:gd name="T37" fmla="*/ 1463 h 2825"/>
              <a:gd name="T38" fmla="*/ 1577 w 2849"/>
              <a:gd name="T39" fmla="*/ 1624 h 2825"/>
              <a:gd name="T40" fmla="*/ 1505 w 2849"/>
              <a:gd name="T41" fmla="*/ 1943 h 2825"/>
              <a:gd name="T42" fmla="*/ 1678 w 2849"/>
              <a:gd name="T43" fmla="*/ 2190 h 2825"/>
              <a:gd name="T44" fmla="*/ 1808 w 2849"/>
              <a:gd name="T45" fmla="*/ 2250 h 2825"/>
              <a:gd name="T46" fmla="*/ 1836 w 2849"/>
              <a:gd name="T47" fmla="*/ 2257 h 2825"/>
              <a:gd name="T48" fmla="*/ 1983 w 2849"/>
              <a:gd name="T49" fmla="*/ 2290 h 2825"/>
              <a:gd name="T50" fmla="*/ 2001 w 2849"/>
              <a:gd name="T51" fmla="*/ 2346 h 2825"/>
              <a:gd name="T52" fmla="*/ 1647 w 2849"/>
              <a:gd name="T53" fmla="*/ 2646 h 2825"/>
              <a:gd name="T54" fmla="*/ 1396 w 2849"/>
              <a:gd name="T55" fmla="*/ 2804 h 2825"/>
              <a:gd name="T56" fmla="*/ 1124 w 2849"/>
              <a:gd name="T57" fmla="*/ 2576 h 2825"/>
              <a:gd name="T58" fmla="*/ 1019 w 2849"/>
              <a:gd name="T59" fmla="*/ 2485 h 2825"/>
              <a:gd name="T60" fmla="*/ 951 w 2849"/>
              <a:gd name="T61" fmla="*/ 2422 h 2825"/>
              <a:gd name="T62" fmla="*/ 873 w 2849"/>
              <a:gd name="T63" fmla="*/ 2311 h 2825"/>
              <a:gd name="T64" fmla="*/ 898 w 2849"/>
              <a:gd name="T65" fmla="*/ 2262 h 2825"/>
              <a:gd name="T66" fmla="*/ 1026 w 2849"/>
              <a:gd name="T67" fmla="*/ 2224 h 2825"/>
              <a:gd name="T68" fmla="*/ 1066 w 2849"/>
              <a:gd name="T69" fmla="*/ 2217 h 2825"/>
              <a:gd name="T70" fmla="*/ 1115 w 2849"/>
              <a:gd name="T71" fmla="*/ 2206 h 2825"/>
              <a:gd name="T72" fmla="*/ 1161 w 2849"/>
              <a:gd name="T73" fmla="*/ 2189 h 2825"/>
              <a:gd name="T74" fmla="*/ 1203 w 2849"/>
              <a:gd name="T75" fmla="*/ 2166 h 2825"/>
              <a:gd name="T76" fmla="*/ 1242 w 2849"/>
              <a:gd name="T77" fmla="*/ 2138 h 2825"/>
              <a:gd name="T78" fmla="*/ 1364 w 2849"/>
              <a:gd name="T79" fmla="*/ 1961 h 2825"/>
              <a:gd name="T80" fmla="*/ 1340 w 2849"/>
              <a:gd name="T81" fmla="*/ 1654 h 2825"/>
              <a:gd name="T82" fmla="*/ 1059 w 2849"/>
              <a:gd name="T83" fmla="*/ 1458 h 2825"/>
              <a:gd name="T84" fmla="*/ 717 w 2849"/>
              <a:gd name="T85" fmla="*/ 1568 h 2825"/>
              <a:gd name="T86" fmla="*/ 603 w 2849"/>
              <a:gd name="T87" fmla="*/ 1810 h 2825"/>
              <a:gd name="T88" fmla="*/ 533 w 2849"/>
              <a:gd name="T89" fmla="*/ 1957 h 2825"/>
              <a:gd name="T90" fmla="*/ 439 w 2849"/>
              <a:gd name="T91" fmla="*/ 1914 h 2825"/>
              <a:gd name="T92" fmla="*/ 363 w 2849"/>
              <a:gd name="T93" fmla="*/ 1829 h 2825"/>
              <a:gd name="T94" fmla="*/ 269 w 2849"/>
              <a:gd name="T95" fmla="*/ 1724 h 2825"/>
              <a:gd name="T96" fmla="*/ 23 w 2849"/>
              <a:gd name="T97" fmla="*/ 1435 h 2825"/>
              <a:gd name="T98" fmla="*/ 118 w 2849"/>
              <a:gd name="T99" fmla="*/ 1260 h 2825"/>
              <a:gd name="T100" fmla="*/ 423 w 2849"/>
              <a:gd name="T101" fmla="*/ 911 h 2825"/>
              <a:gd name="T102" fmla="*/ 614 w 2849"/>
              <a:gd name="T103" fmla="*/ 706 h 2825"/>
              <a:gd name="T104" fmla="*/ 851 w 2849"/>
              <a:gd name="T105" fmla="*/ 466 h 2825"/>
              <a:gd name="T106" fmla="*/ 984 w 2849"/>
              <a:gd name="T107" fmla="*/ 356 h 2825"/>
              <a:gd name="T108" fmla="*/ 1317 w 2849"/>
              <a:gd name="T109" fmla="*/ 72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9" h="2825">
                <a:moveTo>
                  <a:pt x="1408" y="0"/>
                </a:moveTo>
                <a:lnTo>
                  <a:pt x="1426" y="21"/>
                </a:lnTo>
                <a:lnTo>
                  <a:pt x="1447" y="47"/>
                </a:lnTo>
                <a:lnTo>
                  <a:pt x="1473" y="80"/>
                </a:lnTo>
                <a:lnTo>
                  <a:pt x="1505" y="119"/>
                </a:lnTo>
                <a:lnTo>
                  <a:pt x="1541" y="161"/>
                </a:lnTo>
                <a:lnTo>
                  <a:pt x="1582" y="208"/>
                </a:lnTo>
                <a:lnTo>
                  <a:pt x="1626" y="261"/>
                </a:lnTo>
                <a:lnTo>
                  <a:pt x="1675" y="317"/>
                </a:lnTo>
                <a:lnTo>
                  <a:pt x="1726" y="375"/>
                </a:lnTo>
                <a:lnTo>
                  <a:pt x="1782" y="436"/>
                </a:lnTo>
                <a:lnTo>
                  <a:pt x="1840" y="501"/>
                </a:lnTo>
                <a:lnTo>
                  <a:pt x="1901" y="568"/>
                </a:lnTo>
                <a:lnTo>
                  <a:pt x="1908" y="573"/>
                </a:lnTo>
                <a:lnTo>
                  <a:pt x="1915" y="576"/>
                </a:lnTo>
                <a:lnTo>
                  <a:pt x="1938" y="578"/>
                </a:lnTo>
                <a:lnTo>
                  <a:pt x="1961" y="575"/>
                </a:lnTo>
                <a:lnTo>
                  <a:pt x="1980" y="569"/>
                </a:lnTo>
                <a:lnTo>
                  <a:pt x="2006" y="554"/>
                </a:lnTo>
                <a:lnTo>
                  <a:pt x="2027" y="531"/>
                </a:lnTo>
                <a:lnTo>
                  <a:pt x="2045" y="501"/>
                </a:lnTo>
                <a:lnTo>
                  <a:pt x="2057" y="462"/>
                </a:lnTo>
                <a:lnTo>
                  <a:pt x="2066" y="417"/>
                </a:lnTo>
                <a:lnTo>
                  <a:pt x="2069" y="364"/>
                </a:lnTo>
                <a:lnTo>
                  <a:pt x="2078" y="340"/>
                </a:lnTo>
                <a:lnTo>
                  <a:pt x="2090" y="305"/>
                </a:lnTo>
                <a:lnTo>
                  <a:pt x="2106" y="268"/>
                </a:lnTo>
                <a:lnTo>
                  <a:pt x="2122" y="231"/>
                </a:lnTo>
                <a:lnTo>
                  <a:pt x="2143" y="198"/>
                </a:lnTo>
                <a:lnTo>
                  <a:pt x="2169" y="166"/>
                </a:lnTo>
                <a:lnTo>
                  <a:pt x="2208" y="133"/>
                </a:lnTo>
                <a:lnTo>
                  <a:pt x="2250" y="107"/>
                </a:lnTo>
                <a:lnTo>
                  <a:pt x="2297" y="89"/>
                </a:lnTo>
                <a:lnTo>
                  <a:pt x="2346" y="77"/>
                </a:lnTo>
                <a:lnTo>
                  <a:pt x="2399" y="73"/>
                </a:lnTo>
                <a:lnTo>
                  <a:pt x="2451" y="77"/>
                </a:lnTo>
                <a:lnTo>
                  <a:pt x="2502" y="89"/>
                </a:lnTo>
                <a:lnTo>
                  <a:pt x="2551" y="108"/>
                </a:lnTo>
                <a:lnTo>
                  <a:pt x="2597" y="136"/>
                </a:lnTo>
                <a:lnTo>
                  <a:pt x="2637" y="172"/>
                </a:lnTo>
                <a:lnTo>
                  <a:pt x="2671" y="210"/>
                </a:lnTo>
                <a:lnTo>
                  <a:pt x="2697" y="254"/>
                </a:lnTo>
                <a:lnTo>
                  <a:pt x="2716" y="301"/>
                </a:lnTo>
                <a:lnTo>
                  <a:pt x="2728" y="352"/>
                </a:lnTo>
                <a:lnTo>
                  <a:pt x="2732" y="403"/>
                </a:lnTo>
                <a:lnTo>
                  <a:pt x="2728" y="455"/>
                </a:lnTo>
                <a:lnTo>
                  <a:pt x="2716" y="504"/>
                </a:lnTo>
                <a:lnTo>
                  <a:pt x="2697" y="552"/>
                </a:lnTo>
                <a:lnTo>
                  <a:pt x="2671" y="596"/>
                </a:lnTo>
                <a:lnTo>
                  <a:pt x="2637" y="636"/>
                </a:lnTo>
                <a:lnTo>
                  <a:pt x="2602" y="666"/>
                </a:lnTo>
                <a:lnTo>
                  <a:pt x="2564" y="690"/>
                </a:lnTo>
                <a:lnTo>
                  <a:pt x="2523" y="710"/>
                </a:lnTo>
                <a:lnTo>
                  <a:pt x="2480" y="724"/>
                </a:lnTo>
                <a:lnTo>
                  <a:pt x="2434" y="731"/>
                </a:lnTo>
                <a:lnTo>
                  <a:pt x="2429" y="731"/>
                </a:lnTo>
                <a:lnTo>
                  <a:pt x="2425" y="734"/>
                </a:lnTo>
                <a:lnTo>
                  <a:pt x="2378" y="741"/>
                </a:lnTo>
                <a:lnTo>
                  <a:pt x="2336" y="753"/>
                </a:lnTo>
                <a:lnTo>
                  <a:pt x="2302" y="769"/>
                </a:lnTo>
                <a:lnTo>
                  <a:pt x="2274" y="787"/>
                </a:lnTo>
                <a:lnTo>
                  <a:pt x="2253" y="809"/>
                </a:lnTo>
                <a:lnTo>
                  <a:pt x="2239" y="834"/>
                </a:lnTo>
                <a:lnTo>
                  <a:pt x="2234" y="855"/>
                </a:lnTo>
                <a:lnTo>
                  <a:pt x="2232" y="878"/>
                </a:lnTo>
                <a:lnTo>
                  <a:pt x="2238" y="901"/>
                </a:lnTo>
                <a:lnTo>
                  <a:pt x="2239" y="908"/>
                </a:lnTo>
                <a:lnTo>
                  <a:pt x="2245" y="913"/>
                </a:lnTo>
                <a:lnTo>
                  <a:pt x="2313" y="978"/>
                </a:lnTo>
                <a:lnTo>
                  <a:pt x="2380" y="1037"/>
                </a:lnTo>
                <a:lnTo>
                  <a:pt x="2444" y="1095"/>
                </a:lnTo>
                <a:lnTo>
                  <a:pt x="2506" y="1148"/>
                </a:lnTo>
                <a:lnTo>
                  <a:pt x="2565" y="1197"/>
                </a:lnTo>
                <a:lnTo>
                  <a:pt x="2620" y="1242"/>
                </a:lnTo>
                <a:lnTo>
                  <a:pt x="2671" y="1284"/>
                </a:lnTo>
                <a:lnTo>
                  <a:pt x="2718" y="1321"/>
                </a:lnTo>
                <a:lnTo>
                  <a:pt x="2760" y="1353"/>
                </a:lnTo>
                <a:lnTo>
                  <a:pt x="2795" y="1381"/>
                </a:lnTo>
                <a:lnTo>
                  <a:pt x="2827" y="1404"/>
                </a:lnTo>
                <a:lnTo>
                  <a:pt x="2849" y="1421"/>
                </a:lnTo>
                <a:lnTo>
                  <a:pt x="2830" y="1447"/>
                </a:lnTo>
                <a:lnTo>
                  <a:pt x="2802" y="1481"/>
                </a:lnTo>
                <a:lnTo>
                  <a:pt x="2771" y="1521"/>
                </a:lnTo>
                <a:lnTo>
                  <a:pt x="2732" y="1567"/>
                </a:lnTo>
                <a:lnTo>
                  <a:pt x="2688" y="1619"/>
                </a:lnTo>
                <a:lnTo>
                  <a:pt x="2639" y="1675"/>
                </a:lnTo>
                <a:lnTo>
                  <a:pt x="2585" y="1738"/>
                </a:lnTo>
                <a:lnTo>
                  <a:pt x="2525" y="1805"/>
                </a:lnTo>
                <a:lnTo>
                  <a:pt x="2460" y="1875"/>
                </a:lnTo>
                <a:lnTo>
                  <a:pt x="2392" y="1950"/>
                </a:lnTo>
                <a:lnTo>
                  <a:pt x="2376" y="1957"/>
                </a:lnTo>
                <a:lnTo>
                  <a:pt x="2364" y="1961"/>
                </a:lnTo>
                <a:lnTo>
                  <a:pt x="2357" y="1961"/>
                </a:lnTo>
                <a:lnTo>
                  <a:pt x="2352" y="1961"/>
                </a:lnTo>
                <a:lnTo>
                  <a:pt x="2350" y="1959"/>
                </a:lnTo>
                <a:lnTo>
                  <a:pt x="2334" y="1949"/>
                </a:lnTo>
                <a:lnTo>
                  <a:pt x="2320" y="1931"/>
                </a:lnTo>
                <a:lnTo>
                  <a:pt x="2308" y="1905"/>
                </a:lnTo>
                <a:lnTo>
                  <a:pt x="2297" y="1873"/>
                </a:lnTo>
                <a:lnTo>
                  <a:pt x="2290" y="1833"/>
                </a:lnTo>
                <a:lnTo>
                  <a:pt x="2288" y="1819"/>
                </a:lnTo>
                <a:lnTo>
                  <a:pt x="2285" y="1810"/>
                </a:lnTo>
                <a:lnTo>
                  <a:pt x="2280" y="1779"/>
                </a:lnTo>
                <a:lnTo>
                  <a:pt x="2271" y="1738"/>
                </a:lnTo>
                <a:lnTo>
                  <a:pt x="2257" y="1700"/>
                </a:lnTo>
                <a:lnTo>
                  <a:pt x="2236" y="1661"/>
                </a:lnTo>
                <a:lnTo>
                  <a:pt x="2208" y="1617"/>
                </a:lnTo>
                <a:lnTo>
                  <a:pt x="2173" y="1579"/>
                </a:lnTo>
                <a:lnTo>
                  <a:pt x="2136" y="1547"/>
                </a:lnTo>
                <a:lnTo>
                  <a:pt x="2096" y="1519"/>
                </a:lnTo>
                <a:lnTo>
                  <a:pt x="2053" y="1496"/>
                </a:lnTo>
                <a:lnTo>
                  <a:pt x="2008" y="1481"/>
                </a:lnTo>
                <a:lnTo>
                  <a:pt x="1952" y="1468"/>
                </a:lnTo>
                <a:lnTo>
                  <a:pt x="1894" y="1463"/>
                </a:lnTo>
                <a:lnTo>
                  <a:pt x="1833" y="1468"/>
                </a:lnTo>
                <a:lnTo>
                  <a:pt x="1773" y="1482"/>
                </a:lnTo>
                <a:lnTo>
                  <a:pt x="1715" y="1507"/>
                </a:lnTo>
                <a:lnTo>
                  <a:pt x="1662" y="1539"/>
                </a:lnTo>
                <a:lnTo>
                  <a:pt x="1615" y="1579"/>
                </a:lnTo>
                <a:lnTo>
                  <a:pt x="1577" y="1624"/>
                </a:lnTo>
                <a:lnTo>
                  <a:pt x="1547" y="1672"/>
                </a:lnTo>
                <a:lnTo>
                  <a:pt x="1522" y="1724"/>
                </a:lnTo>
                <a:lnTo>
                  <a:pt x="1506" y="1777"/>
                </a:lnTo>
                <a:lnTo>
                  <a:pt x="1499" y="1833"/>
                </a:lnTo>
                <a:lnTo>
                  <a:pt x="1498" y="1887"/>
                </a:lnTo>
                <a:lnTo>
                  <a:pt x="1505" y="1943"/>
                </a:lnTo>
                <a:lnTo>
                  <a:pt x="1520" y="1996"/>
                </a:lnTo>
                <a:lnTo>
                  <a:pt x="1543" y="2047"/>
                </a:lnTo>
                <a:lnTo>
                  <a:pt x="1573" y="2096"/>
                </a:lnTo>
                <a:lnTo>
                  <a:pt x="1612" y="2140"/>
                </a:lnTo>
                <a:lnTo>
                  <a:pt x="1643" y="2168"/>
                </a:lnTo>
                <a:lnTo>
                  <a:pt x="1678" y="2190"/>
                </a:lnTo>
                <a:lnTo>
                  <a:pt x="1715" y="2210"/>
                </a:lnTo>
                <a:lnTo>
                  <a:pt x="1750" y="2226"/>
                </a:lnTo>
                <a:lnTo>
                  <a:pt x="1787" y="2240"/>
                </a:lnTo>
                <a:lnTo>
                  <a:pt x="1792" y="2243"/>
                </a:lnTo>
                <a:lnTo>
                  <a:pt x="1799" y="2247"/>
                </a:lnTo>
                <a:lnTo>
                  <a:pt x="1808" y="2250"/>
                </a:lnTo>
                <a:lnTo>
                  <a:pt x="1808" y="2252"/>
                </a:lnTo>
                <a:lnTo>
                  <a:pt x="1810" y="2252"/>
                </a:lnTo>
                <a:lnTo>
                  <a:pt x="1813" y="2252"/>
                </a:lnTo>
                <a:lnTo>
                  <a:pt x="1817" y="2254"/>
                </a:lnTo>
                <a:lnTo>
                  <a:pt x="1826" y="2255"/>
                </a:lnTo>
                <a:lnTo>
                  <a:pt x="1836" y="2257"/>
                </a:lnTo>
                <a:lnTo>
                  <a:pt x="1871" y="2268"/>
                </a:lnTo>
                <a:lnTo>
                  <a:pt x="1903" y="2275"/>
                </a:lnTo>
                <a:lnTo>
                  <a:pt x="1931" y="2278"/>
                </a:lnTo>
                <a:lnTo>
                  <a:pt x="1959" y="2283"/>
                </a:lnTo>
                <a:lnTo>
                  <a:pt x="1980" y="2289"/>
                </a:lnTo>
                <a:lnTo>
                  <a:pt x="1983" y="2290"/>
                </a:lnTo>
                <a:lnTo>
                  <a:pt x="1989" y="2301"/>
                </a:lnTo>
                <a:lnTo>
                  <a:pt x="1996" y="2313"/>
                </a:lnTo>
                <a:lnTo>
                  <a:pt x="2001" y="2327"/>
                </a:lnTo>
                <a:lnTo>
                  <a:pt x="2003" y="2341"/>
                </a:lnTo>
                <a:lnTo>
                  <a:pt x="2003" y="2343"/>
                </a:lnTo>
                <a:lnTo>
                  <a:pt x="2001" y="2346"/>
                </a:lnTo>
                <a:lnTo>
                  <a:pt x="1999" y="2348"/>
                </a:lnTo>
                <a:lnTo>
                  <a:pt x="1936" y="2406"/>
                </a:lnTo>
                <a:lnTo>
                  <a:pt x="1855" y="2473"/>
                </a:lnTo>
                <a:lnTo>
                  <a:pt x="1780" y="2536"/>
                </a:lnTo>
                <a:lnTo>
                  <a:pt x="1710" y="2594"/>
                </a:lnTo>
                <a:lnTo>
                  <a:pt x="1647" y="2646"/>
                </a:lnTo>
                <a:lnTo>
                  <a:pt x="1589" y="2692"/>
                </a:lnTo>
                <a:lnTo>
                  <a:pt x="1538" y="2734"/>
                </a:lnTo>
                <a:lnTo>
                  <a:pt x="1492" y="2771"/>
                </a:lnTo>
                <a:lnTo>
                  <a:pt x="1454" y="2800"/>
                </a:lnTo>
                <a:lnTo>
                  <a:pt x="1422" y="2825"/>
                </a:lnTo>
                <a:lnTo>
                  <a:pt x="1396" y="2804"/>
                </a:lnTo>
                <a:lnTo>
                  <a:pt x="1364" y="2778"/>
                </a:lnTo>
                <a:lnTo>
                  <a:pt x="1326" y="2746"/>
                </a:lnTo>
                <a:lnTo>
                  <a:pt x="1282" y="2711"/>
                </a:lnTo>
                <a:lnTo>
                  <a:pt x="1235" y="2671"/>
                </a:lnTo>
                <a:lnTo>
                  <a:pt x="1180" y="2625"/>
                </a:lnTo>
                <a:lnTo>
                  <a:pt x="1124" y="2576"/>
                </a:lnTo>
                <a:lnTo>
                  <a:pt x="1063" y="2523"/>
                </a:lnTo>
                <a:lnTo>
                  <a:pt x="1063" y="2523"/>
                </a:lnTo>
                <a:lnTo>
                  <a:pt x="1045" y="2506"/>
                </a:lnTo>
                <a:lnTo>
                  <a:pt x="1042" y="2504"/>
                </a:lnTo>
                <a:lnTo>
                  <a:pt x="1024" y="2488"/>
                </a:lnTo>
                <a:lnTo>
                  <a:pt x="1019" y="2485"/>
                </a:lnTo>
                <a:lnTo>
                  <a:pt x="1003" y="2471"/>
                </a:lnTo>
                <a:lnTo>
                  <a:pt x="998" y="2464"/>
                </a:lnTo>
                <a:lnTo>
                  <a:pt x="982" y="2452"/>
                </a:lnTo>
                <a:lnTo>
                  <a:pt x="975" y="2445"/>
                </a:lnTo>
                <a:lnTo>
                  <a:pt x="961" y="2432"/>
                </a:lnTo>
                <a:lnTo>
                  <a:pt x="951" y="2422"/>
                </a:lnTo>
                <a:lnTo>
                  <a:pt x="938" y="2411"/>
                </a:lnTo>
                <a:lnTo>
                  <a:pt x="917" y="2392"/>
                </a:lnTo>
                <a:lnTo>
                  <a:pt x="900" y="2364"/>
                </a:lnTo>
                <a:lnTo>
                  <a:pt x="886" y="2343"/>
                </a:lnTo>
                <a:lnTo>
                  <a:pt x="879" y="2325"/>
                </a:lnTo>
                <a:lnTo>
                  <a:pt x="873" y="2311"/>
                </a:lnTo>
                <a:lnTo>
                  <a:pt x="872" y="2301"/>
                </a:lnTo>
                <a:lnTo>
                  <a:pt x="870" y="2294"/>
                </a:lnTo>
                <a:lnTo>
                  <a:pt x="870" y="2290"/>
                </a:lnTo>
                <a:lnTo>
                  <a:pt x="872" y="2289"/>
                </a:lnTo>
                <a:lnTo>
                  <a:pt x="882" y="2275"/>
                </a:lnTo>
                <a:lnTo>
                  <a:pt x="898" y="2262"/>
                </a:lnTo>
                <a:lnTo>
                  <a:pt x="921" y="2254"/>
                </a:lnTo>
                <a:lnTo>
                  <a:pt x="947" y="2245"/>
                </a:lnTo>
                <a:lnTo>
                  <a:pt x="973" y="2236"/>
                </a:lnTo>
                <a:lnTo>
                  <a:pt x="1019" y="2226"/>
                </a:lnTo>
                <a:lnTo>
                  <a:pt x="1023" y="2224"/>
                </a:lnTo>
                <a:lnTo>
                  <a:pt x="1026" y="2224"/>
                </a:lnTo>
                <a:lnTo>
                  <a:pt x="1030" y="2222"/>
                </a:lnTo>
                <a:lnTo>
                  <a:pt x="1035" y="2220"/>
                </a:lnTo>
                <a:lnTo>
                  <a:pt x="1042" y="2219"/>
                </a:lnTo>
                <a:lnTo>
                  <a:pt x="1051" y="2219"/>
                </a:lnTo>
                <a:lnTo>
                  <a:pt x="1059" y="2217"/>
                </a:lnTo>
                <a:lnTo>
                  <a:pt x="1066" y="2217"/>
                </a:lnTo>
                <a:lnTo>
                  <a:pt x="1075" y="2215"/>
                </a:lnTo>
                <a:lnTo>
                  <a:pt x="1084" y="2213"/>
                </a:lnTo>
                <a:lnTo>
                  <a:pt x="1093" y="2212"/>
                </a:lnTo>
                <a:lnTo>
                  <a:pt x="1100" y="2210"/>
                </a:lnTo>
                <a:lnTo>
                  <a:pt x="1108" y="2208"/>
                </a:lnTo>
                <a:lnTo>
                  <a:pt x="1115" y="2206"/>
                </a:lnTo>
                <a:lnTo>
                  <a:pt x="1124" y="2203"/>
                </a:lnTo>
                <a:lnTo>
                  <a:pt x="1131" y="2201"/>
                </a:lnTo>
                <a:lnTo>
                  <a:pt x="1140" y="2198"/>
                </a:lnTo>
                <a:lnTo>
                  <a:pt x="1145" y="2196"/>
                </a:lnTo>
                <a:lnTo>
                  <a:pt x="1154" y="2192"/>
                </a:lnTo>
                <a:lnTo>
                  <a:pt x="1161" y="2189"/>
                </a:lnTo>
                <a:lnTo>
                  <a:pt x="1170" y="2185"/>
                </a:lnTo>
                <a:lnTo>
                  <a:pt x="1175" y="2182"/>
                </a:lnTo>
                <a:lnTo>
                  <a:pt x="1184" y="2178"/>
                </a:lnTo>
                <a:lnTo>
                  <a:pt x="1189" y="2175"/>
                </a:lnTo>
                <a:lnTo>
                  <a:pt x="1198" y="2169"/>
                </a:lnTo>
                <a:lnTo>
                  <a:pt x="1203" y="2166"/>
                </a:lnTo>
                <a:lnTo>
                  <a:pt x="1212" y="2161"/>
                </a:lnTo>
                <a:lnTo>
                  <a:pt x="1217" y="2157"/>
                </a:lnTo>
                <a:lnTo>
                  <a:pt x="1224" y="2152"/>
                </a:lnTo>
                <a:lnTo>
                  <a:pt x="1229" y="2148"/>
                </a:lnTo>
                <a:lnTo>
                  <a:pt x="1236" y="2143"/>
                </a:lnTo>
                <a:lnTo>
                  <a:pt x="1242" y="2138"/>
                </a:lnTo>
                <a:lnTo>
                  <a:pt x="1250" y="2131"/>
                </a:lnTo>
                <a:lnTo>
                  <a:pt x="1254" y="2127"/>
                </a:lnTo>
                <a:lnTo>
                  <a:pt x="1266" y="2117"/>
                </a:lnTo>
                <a:lnTo>
                  <a:pt x="1307" y="2070"/>
                </a:lnTo>
                <a:lnTo>
                  <a:pt x="1340" y="2017"/>
                </a:lnTo>
                <a:lnTo>
                  <a:pt x="1364" y="1961"/>
                </a:lnTo>
                <a:lnTo>
                  <a:pt x="1380" y="1903"/>
                </a:lnTo>
                <a:lnTo>
                  <a:pt x="1385" y="1843"/>
                </a:lnTo>
                <a:lnTo>
                  <a:pt x="1385" y="1805"/>
                </a:lnTo>
                <a:lnTo>
                  <a:pt x="1377" y="1752"/>
                </a:lnTo>
                <a:lnTo>
                  <a:pt x="1363" y="1703"/>
                </a:lnTo>
                <a:lnTo>
                  <a:pt x="1340" y="1654"/>
                </a:lnTo>
                <a:lnTo>
                  <a:pt x="1312" y="1610"/>
                </a:lnTo>
                <a:lnTo>
                  <a:pt x="1275" y="1570"/>
                </a:lnTo>
                <a:lnTo>
                  <a:pt x="1228" y="1528"/>
                </a:lnTo>
                <a:lnTo>
                  <a:pt x="1175" y="1496"/>
                </a:lnTo>
                <a:lnTo>
                  <a:pt x="1119" y="1474"/>
                </a:lnTo>
                <a:lnTo>
                  <a:pt x="1059" y="1458"/>
                </a:lnTo>
                <a:lnTo>
                  <a:pt x="996" y="1454"/>
                </a:lnTo>
                <a:lnTo>
                  <a:pt x="933" y="1458"/>
                </a:lnTo>
                <a:lnTo>
                  <a:pt x="873" y="1474"/>
                </a:lnTo>
                <a:lnTo>
                  <a:pt x="817" y="1496"/>
                </a:lnTo>
                <a:lnTo>
                  <a:pt x="765" y="1528"/>
                </a:lnTo>
                <a:lnTo>
                  <a:pt x="717" y="1568"/>
                </a:lnTo>
                <a:lnTo>
                  <a:pt x="682" y="1609"/>
                </a:lnTo>
                <a:lnTo>
                  <a:pt x="654" y="1652"/>
                </a:lnTo>
                <a:lnTo>
                  <a:pt x="632" y="1700"/>
                </a:lnTo>
                <a:lnTo>
                  <a:pt x="614" y="1751"/>
                </a:lnTo>
                <a:lnTo>
                  <a:pt x="605" y="1801"/>
                </a:lnTo>
                <a:lnTo>
                  <a:pt x="603" y="1810"/>
                </a:lnTo>
                <a:lnTo>
                  <a:pt x="595" y="1854"/>
                </a:lnTo>
                <a:lnTo>
                  <a:pt x="584" y="1893"/>
                </a:lnTo>
                <a:lnTo>
                  <a:pt x="572" y="1922"/>
                </a:lnTo>
                <a:lnTo>
                  <a:pt x="556" y="1943"/>
                </a:lnTo>
                <a:lnTo>
                  <a:pt x="537" y="1956"/>
                </a:lnTo>
                <a:lnTo>
                  <a:pt x="533" y="1957"/>
                </a:lnTo>
                <a:lnTo>
                  <a:pt x="530" y="1957"/>
                </a:lnTo>
                <a:lnTo>
                  <a:pt x="521" y="1956"/>
                </a:lnTo>
                <a:lnTo>
                  <a:pt x="509" y="1952"/>
                </a:lnTo>
                <a:lnTo>
                  <a:pt x="491" y="1945"/>
                </a:lnTo>
                <a:lnTo>
                  <a:pt x="467" y="1933"/>
                </a:lnTo>
                <a:lnTo>
                  <a:pt x="439" y="1914"/>
                </a:lnTo>
                <a:lnTo>
                  <a:pt x="419" y="1893"/>
                </a:lnTo>
                <a:lnTo>
                  <a:pt x="404" y="1875"/>
                </a:lnTo>
                <a:lnTo>
                  <a:pt x="400" y="1870"/>
                </a:lnTo>
                <a:lnTo>
                  <a:pt x="383" y="1852"/>
                </a:lnTo>
                <a:lnTo>
                  <a:pt x="381" y="1849"/>
                </a:lnTo>
                <a:lnTo>
                  <a:pt x="363" y="1829"/>
                </a:lnTo>
                <a:lnTo>
                  <a:pt x="361" y="1829"/>
                </a:lnTo>
                <a:lnTo>
                  <a:pt x="344" y="1810"/>
                </a:lnTo>
                <a:lnTo>
                  <a:pt x="342" y="1808"/>
                </a:lnTo>
                <a:lnTo>
                  <a:pt x="325" y="1789"/>
                </a:lnTo>
                <a:lnTo>
                  <a:pt x="325" y="1789"/>
                </a:lnTo>
                <a:lnTo>
                  <a:pt x="269" y="1724"/>
                </a:lnTo>
                <a:lnTo>
                  <a:pt x="216" y="1665"/>
                </a:lnTo>
                <a:lnTo>
                  <a:pt x="169" y="1609"/>
                </a:lnTo>
                <a:lnTo>
                  <a:pt x="125" y="1558"/>
                </a:lnTo>
                <a:lnTo>
                  <a:pt x="86" y="1510"/>
                </a:lnTo>
                <a:lnTo>
                  <a:pt x="53" y="1470"/>
                </a:lnTo>
                <a:lnTo>
                  <a:pt x="23" y="1435"/>
                </a:lnTo>
                <a:lnTo>
                  <a:pt x="0" y="1405"/>
                </a:lnTo>
                <a:lnTo>
                  <a:pt x="0" y="1405"/>
                </a:lnTo>
                <a:lnTo>
                  <a:pt x="21" y="1377"/>
                </a:lnTo>
                <a:lnTo>
                  <a:pt x="49" y="1344"/>
                </a:lnTo>
                <a:lnTo>
                  <a:pt x="81" y="1304"/>
                </a:lnTo>
                <a:lnTo>
                  <a:pt x="118" y="1260"/>
                </a:lnTo>
                <a:lnTo>
                  <a:pt x="158" y="1211"/>
                </a:lnTo>
                <a:lnTo>
                  <a:pt x="204" y="1156"/>
                </a:lnTo>
                <a:lnTo>
                  <a:pt x="253" y="1100"/>
                </a:lnTo>
                <a:lnTo>
                  <a:pt x="305" y="1039"/>
                </a:lnTo>
                <a:lnTo>
                  <a:pt x="363" y="976"/>
                </a:lnTo>
                <a:lnTo>
                  <a:pt x="423" y="911"/>
                </a:lnTo>
                <a:lnTo>
                  <a:pt x="484" y="845"/>
                </a:lnTo>
                <a:lnTo>
                  <a:pt x="488" y="843"/>
                </a:lnTo>
                <a:lnTo>
                  <a:pt x="514" y="815"/>
                </a:lnTo>
                <a:lnTo>
                  <a:pt x="544" y="781"/>
                </a:lnTo>
                <a:lnTo>
                  <a:pt x="577" y="746"/>
                </a:lnTo>
                <a:lnTo>
                  <a:pt x="614" y="706"/>
                </a:lnTo>
                <a:lnTo>
                  <a:pt x="653" y="666"/>
                </a:lnTo>
                <a:lnTo>
                  <a:pt x="693" y="624"/>
                </a:lnTo>
                <a:lnTo>
                  <a:pt x="733" y="583"/>
                </a:lnTo>
                <a:lnTo>
                  <a:pt x="774" y="541"/>
                </a:lnTo>
                <a:lnTo>
                  <a:pt x="812" y="503"/>
                </a:lnTo>
                <a:lnTo>
                  <a:pt x="851" y="466"/>
                </a:lnTo>
                <a:lnTo>
                  <a:pt x="884" y="433"/>
                </a:lnTo>
                <a:lnTo>
                  <a:pt x="917" y="405"/>
                </a:lnTo>
                <a:lnTo>
                  <a:pt x="944" y="382"/>
                </a:lnTo>
                <a:lnTo>
                  <a:pt x="966" y="364"/>
                </a:lnTo>
                <a:lnTo>
                  <a:pt x="975" y="359"/>
                </a:lnTo>
                <a:lnTo>
                  <a:pt x="984" y="356"/>
                </a:lnTo>
                <a:lnTo>
                  <a:pt x="1051" y="296"/>
                </a:lnTo>
                <a:lnTo>
                  <a:pt x="1114" y="242"/>
                </a:lnTo>
                <a:lnTo>
                  <a:pt x="1172" y="193"/>
                </a:lnTo>
                <a:lnTo>
                  <a:pt x="1226" y="147"/>
                </a:lnTo>
                <a:lnTo>
                  <a:pt x="1275" y="107"/>
                </a:lnTo>
                <a:lnTo>
                  <a:pt x="1317" y="72"/>
                </a:lnTo>
                <a:lnTo>
                  <a:pt x="1356" y="42"/>
                </a:lnTo>
                <a:lnTo>
                  <a:pt x="1385" y="19"/>
                </a:lnTo>
                <a:lnTo>
                  <a:pt x="140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94" name="Group 96"/>
          <p:cNvGrpSpPr/>
          <p:nvPr/>
        </p:nvGrpSpPr>
        <p:grpSpPr>
          <a:xfrm>
            <a:off x="5791515" y="1924732"/>
            <a:ext cx="611551" cy="670965"/>
            <a:chOff x="8228013" y="1760538"/>
            <a:chExt cx="669926" cy="735012"/>
          </a:xfrm>
          <a:solidFill>
            <a:schemeClr val="bg1"/>
          </a:solidFill>
        </p:grpSpPr>
        <p:sp>
          <p:nvSpPr>
            <p:cNvPr id="95" name="Freeform 39"/>
            <p:cNvSpPr>
              <a:spLocks noEditPoints="1"/>
            </p:cNvSpPr>
            <p:nvPr/>
          </p:nvSpPr>
          <p:spPr bwMode="auto">
            <a:xfrm>
              <a:off x="8337551" y="1873250"/>
              <a:ext cx="450850" cy="622300"/>
            </a:xfrm>
            <a:custGeom>
              <a:avLst/>
              <a:gdLst>
                <a:gd name="T0" fmla="*/ 735 w 1987"/>
                <a:gd name="T1" fmla="*/ 293 h 2740"/>
                <a:gd name="T2" fmla="*/ 469 w 1987"/>
                <a:gd name="T3" fmla="*/ 456 h 2740"/>
                <a:gd name="T4" fmla="*/ 298 w 1987"/>
                <a:gd name="T5" fmla="*/ 707 h 2740"/>
                <a:gd name="T6" fmla="*/ 254 w 1987"/>
                <a:gd name="T7" fmla="*/ 1012 h 2740"/>
                <a:gd name="T8" fmla="*/ 307 w 1987"/>
                <a:gd name="T9" fmla="*/ 1256 h 2740"/>
                <a:gd name="T10" fmla="*/ 405 w 1987"/>
                <a:gd name="T11" fmla="*/ 1440 h 2740"/>
                <a:gd name="T12" fmla="*/ 519 w 1987"/>
                <a:gd name="T13" fmla="*/ 1611 h 2740"/>
                <a:gd name="T14" fmla="*/ 590 w 1987"/>
                <a:gd name="T15" fmla="*/ 1804 h 2740"/>
                <a:gd name="T16" fmla="*/ 633 w 1987"/>
                <a:gd name="T17" fmla="*/ 1936 h 2740"/>
                <a:gd name="T18" fmla="*/ 1318 w 1987"/>
                <a:gd name="T19" fmla="*/ 1969 h 2740"/>
                <a:gd name="T20" fmla="*/ 1391 w 1987"/>
                <a:gd name="T21" fmla="*/ 1872 h 2740"/>
                <a:gd name="T22" fmla="*/ 1429 w 1987"/>
                <a:gd name="T23" fmla="*/ 1685 h 2740"/>
                <a:gd name="T24" fmla="*/ 1537 w 1987"/>
                <a:gd name="T25" fmla="*/ 1505 h 2740"/>
                <a:gd name="T26" fmla="*/ 1643 w 1987"/>
                <a:gd name="T27" fmla="*/ 1335 h 2740"/>
                <a:gd name="T28" fmla="*/ 1720 w 1987"/>
                <a:gd name="T29" fmla="*/ 1118 h 2740"/>
                <a:gd name="T30" fmla="*/ 1724 w 1987"/>
                <a:gd name="T31" fmla="*/ 826 h 2740"/>
                <a:gd name="T32" fmla="*/ 1600 w 1987"/>
                <a:gd name="T33" fmla="*/ 547 h 2740"/>
                <a:gd name="T34" fmla="*/ 1368 w 1987"/>
                <a:gd name="T35" fmla="*/ 345 h 2740"/>
                <a:gd name="T36" fmla="*/ 1061 w 1987"/>
                <a:gd name="T37" fmla="*/ 252 h 2740"/>
                <a:gd name="T38" fmla="*/ 1231 w 1987"/>
                <a:gd name="T39" fmla="*/ 28 h 2740"/>
                <a:gd name="T40" fmla="*/ 1579 w 1987"/>
                <a:gd name="T41" fmla="*/ 184 h 2740"/>
                <a:gd name="T42" fmla="*/ 1838 w 1987"/>
                <a:gd name="T43" fmla="*/ 451 h 2740"/>
                <a:gd name="T44" fmla="*/ 1973 w 1987"/>
                <a:gd name="T45" fmla="*/ 798 h 2740"/>
                <a:gd name="T46" fmla="*/ 1971 w 1987"/>
                <a:gd name="T47" fmla="*/ 1141 h 2740"/>
                <a:gd name="T48" fmla="*/ 1894 w 1987"/>
                <a:gd name="T49" fmla="*/ 1393 h 2740"/>
                <a:gd name="T50" fmla="*/ 1788 w 1987"/>
                <a:gd name="T51" fmla="*/ 1583 h 2740"/>
                <a:gd name="T52" fmla="*/ 1679 w 1987"/>
                <a:gd name="T53" fmla="*/ 1747 h 2740"/>
                <a:gd name="T54" fmla="*/ 1642 w 1987"/>
                <a:gd name="T55" fmla="*/ 1893 h 2740"/>
                <a:gd name="T56" fmla="*/ 1539 w 1987"/>
                <a:gd name="T57" fmla="*/ 2104 h 2740"/>
                <a:gd name="T58" fmla="*/ 1456 w 1987"/>
                <a:gd name="T59" fmla="*/ 2246 h 2740"/>
                <a:gd name="T60" fmla="*/ 1449 w 1987"/>
                <a:gd name="T61" fmla="*/ 2378 h 2740"/>
                <a:gd name="T62" fmla="*/ 1446 w 1987"/>
                <a:gd name="T63" fmla="*/ 2439 h 2740"/>
                <a:gd name="T64" fmla="*/ 1416 w 1987"/>
                <a:gd name="T65" fmla="*/ 2521 h 2740"/>
                <a:gd name="T66" fmla="*/ 1312 w 1987"/>
                <a:gd name="T67" fmla="*/ 2610 h 2740"/>
                <a:gd name="T68" fmla="*/ 1160 w 1987"/>
                <a:gd name="T69" fmla="*/ 2720 h 2740"/>
                <a:gd name="T70" fmla="*/ 872 w 1987"/>
                <a:gd name="T71" fmla="*/ 2738 h 2740"/>
                <a:gd name="T72" fmla="*/ 746 w 1987"/>
                <a:gd name="T73" fmla="*/ 2641 h 2740"/>
                <a:gd name="T74" fmla="*/ 594 w 1987"/>
                <a:gd name="T75" fmla="*/ 2551 h 2740"/>
                <a:gd name="T76" fmla="*/ 544 w 1987"/>
                <a:gd name="T77" fmla="*/ 2456 h 2740"/>
                <a:gd name="T78" fmla="*/ 540 w 1987"/>
                <a:gd name="T79" fmla="*/ 2414 h 2740"/>
                <a:gd name="T80" fmla="*/ 534 w 1987"/>
                <a:gd name="T81" fmla="*/ 2301 h 2740"/>
                <a:gd name="T82" fmla="*/ 527 w 1987"/>
                <a:gd name="T83" fmla="*/ 2174 h 2740"/>
                <a:gd name="T84" fmla="*/ 369 w 1987"/>
                <a:gd name="T85" fmla="*/ 1982 h 2740"/>
                <a:gd name="T86" fmla="*/ 333 w 1987"/>
                <a:gd name="T87" fmla="*/ 1800 h 2740"/>
                <a:gd name="T88" fmla="*/ 242 w 1987"/>
                <a:gd name="T89" fmla="*/ 1646 h 2740"/>
                <a:gd name="T90" fmla="*/ 135 w 1987"/>
                <a:gd name="T91" fmla="*/ 1476 h 2740"/>
                <a:gd name="T92" fmla="*/ 40 w 1987"/>
                <a:gd name="T93" fmla="*/ 1251 h 2740"/>
                <a:gd name="T94" fmla="*/ 0 w 1987"/>
                <a:gd name="T95" fmla="*/ 953 h 2740"/>
                <a:gd name="T96" fmla="*/ 78 w 1987"/>
                <a:gd name="T97" fmla="*/ 582 h 2740"/>
                <a:gd name="T98" fmla="*/ 292 w 1987"/>
                <a:gd name="T99" fmla="*/ 280 h 2740"/>
                <a:gd name="T100" fmla="*/ 608 w 1987"/>
                <a:gd name="T101" fmla="*/ 75 h 2740"/>
                <a:gd name="T102" fmla="*/ 993 w 1987"/>
                <a:gd name="T103" fmla="*/ 0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7" h="2740">
                  <a:moveTo>
                    <a:pt x="993" y="249"/>
                  </a:moveTo>
                  <a:lnTo>
                    <a:pt x="926" y="252"/>
                  </a:lnTo>
                  <a:lnTo>
                    <a:pt x="860" y="260"/>
                  </a:lnTo>
                  <a:lnTo>
                    <a:pt x="796" y="274"/>
                  </a:lnTo>
                  <a:lnTo>
                    <a:pt x="735" y="293"/>
                  </a:lnTo>
                  <a:lnTo>
                    <a:pt x="675" y="317"/>
                  </a:lnTo>
                  <a:lnTo>
                    <a:pt x="619" y="346"/>
                  </a:lnTo>
                  <a:lnTo>
                    <a:pt x="566" y="378"/>
                  </a:lnTo>
                  <a:lnTo>
                    <a:pt x="516" y="415"/>
                  </a:lnTo>
                  <a:lnTo>
                    <a:pt x="469" y="456"/>
                  </a:lnTo>
                  <a:lnTo>
                    <a:pt x="426" y="499"/>
                  </a:lnTo>
                  <a:lnTo>
                    <a:pt x="388" y="547"/>
                  </a:lnTo>
                  <a:lnTo>
                    <a:pt x="353" y="598"/>
                  </a:lnTo>
                  <a:lnTo>
                    <a:pt x="323" y="651"/>
                  </a:lnTo>
                  <a:lnTo>
                    <a:pt x="298" y="707"/>
                  </a:lnTo>
                  <a:lnTo>
                    <a:pt x="278" y="766"/>
                  </a:lnTo>
                  <a:lnTo>
                    <a:pt x="264" y="826"/>
                  </a:lnTo>
                  <a:lnTo>
                    <a:pt x="255" y="888"/>
                  </a:lnTo>
                  <a:lnTo>
                    <a:pt x="252" y="953"/>
                  </a:lnTo>
                  <a:lnTo>
                    <a:pt x="254" y="1012"/>
                  </a:lnTo>
                  <a:lnTo>
                    <a:pt x="259" y="1067"/>
                  </a:lnTo>
                  <a:lnTo>
                    <a:pt x="267" y="1118"/>
                  </a:lnTo>
                  <a:lnTo>
                    <a:pt x="278" y="1167"/>
                  </a:lnTo>
                  <a:lnTo>
                    <a:pt x="292" y="1213"/>
                  </a:lnTo>
                  <a:lnTo>
                    <a:pt x="307" y="1256"/>
                  </a:lnTo>
                  <a:lnTo>
                    <a:pt x="324" y="1297"/>
                  </a:lnTo>
                  <a:lnTo>
                    <a:pt x="344" y="1335"/>
                  </a:lnTo>
                  <a:lnTo>
                    <a:pt x="363" y="1372"/>
                  </a:lnTo>
                  <a:lnTo>
                    <a:pt x="385" y="1407"/>
                  </a:lnTo>
                  <a:lnTo>
                    <a:pt x="405" y="1440"/>
                  </a:lnTo>
                  <a:lnTo>
                    <a:pt x="428" y="1473"/>
                  </a:lnTo>
                  <a:lnTo>
                    <a:pt x="449" y="1504"/>
                  </a:lnTo>
                  <a:lnTo>
                    <a:pt x="473" y="1540"/>
                  </a:lnTo>
                  <a:lnTo>
                    <a:pt x="497" y="1576"/>
                  </a:lnTo>
                  <a:lnTo>
                    <a:pt x="519" y="1611"/>
                  </a:lnTo>
                  <a:lnTo>
                    <a:pt x="540" y="1647"/>
                  </a:lnTo>
                  <a:lnTo>
                    <a:pt x="557" y="1685"/>
                  </a:lnTo>
                  <a:lnTo>
                    <a:pt x="572" y="1722"/>
                  </a:lnTo>
                  <a:lnTo>
                    <a:pt x="583" y="1762"/>
                  </a:lnTo>
                  <a:lnTo>
                    <a:pt x="590" y="1804"/>
                  </a:lnTo>
                  <a:lnTo>
                    <a:pt x="592" y="1848"/>
                  </a:lnTo>
                  <a:lnTo>
                    <a:pt x="595" y="1872"/>
                  </a:lnTo>
                  <a:lnTo>
                    <a:pt x="605" y="1895"/>
                  </a:lnTo>
                  <a:lnTo>
                    <a:pt x="617" y="1917"/>
                  </a:lnTo>
                  <a:lnTo>
                    <a:pt x="633" y="1936"/>
                  </a:lnTo>
                  <a:lnTo>
                    <a:pt x="651" y="1953"/>
                  </a:lnTo>
                  <a:lnTo>
                    <a:pt x="669" y="1969"/>
                  </a:lnTo>
                  <a:lnTo>
                    <a:pt x="687" y="1982"/>
                  </a:lnTo>
                  <a:lnTo>
                    <a:pt x="1300" y="1982"/>
                  </a:lnTo>
                  <a:lnTo>
                    <a:pt x="1318" y="1969"/>
                  </a:lnTo>
                  <a:lnTo>
                    <a:pt x="1336" y="1953"/>
                  </a:lnTo>
                  <a:lnTo>
                    <a:pt x="1355" y="1936"/>
                  </a:lnTo>
                  <a:lnTo>
                    <a:pt x="1370" y="1917"/>
                  </a:lnTo>
                  <a:lnTo>
                    <a:pt x="1382" y="1895"/>
                  </a:lnTo>
                  <a:lnTo>
                    <a:pt x="1391" y="1872"/>
                  </a:lnTo>
                  <a:lnTo>
                    <a:pt x="1395" y="1848"/>
                  </a:lnTo>
                  <a:lnTo>
                    <a:pt x="1397" y="1804"/>
                  </a:lnTo>
                  <a:lnTo>
                    <a:pt x="1404" y="1762"/>
                  </a:lnTo>
                  <a:lnTo>
                    <a:pt x="1415" y="1722"/>
                  </a:lnTo>
                  <a:lnTo>
                    <a:pt x="1429" y="1685"/>
                  </a:lnTo>
                  <a:lnTo>
                    <a:pt x="1447" y="1648"/>
                  </a:lnTo>
                  <a:lnTo>
                    <a:pt x="1467" y="1611"/>
                  </a:lnTo>
                  <a:lnTo>
                    <a:pt x="1489" y="1576"/>
                  </a:lnTo>
                  <a:lnTo>
                    <a:pt x="1513" y="1541"/>
                  </a:lnTo>
                  <a:lnTo>
                    <a:pt x="1537" y="1505"/>
                  </a:lnTo>
                  <a:lnTo>
                    <a:pt x="1559" y="1474"/>
                  </a:lnTo>
                  <a:lnTo>
                    <a:pt x="1580" y="1441"/>
                  </a:lnTo>
                  <a:lnTo>
                    <a:pt x="1602" y="1408"/>
                  </a:lnTo>
                  <a:lnTo>
                    <a:pt x="1623" y="1372"/>
                  </a:lnTo>
                  <a:lnTo>
                    <a:pt x="1643" y="1335"/>
                  </a:lnTo>
                  <a:lnTo>
                    <a:pt x="1662" y="1297"/>
                  </a:lnTo>
                  <a:lnTo>
                    <a:pt x="1680" y="1256"/>
                  </a:lnTo>
                  <a:lnTo>
                    <a:pt x="1695" y="1213"/>
                  </a:lnTo>
                  <a:lnTo>
                    <a:pt x="1709" y="1167"/>
                  </a:lnTo>
                  <a:lnTo>
                    <a:pt x="1720" y="1118"/>
                  </a:lnTo>
                  <a:lnTo>
                    <a:pt x="1728" y="1067"/>
                  </a:lnTo>
                  <a:lnTo>
                    <a:pt x="1733" y="1012"/>
                  </a:lnTo>
                  <a:lnTo>
                    <a:pt x="1735" y="953"/>
                  </a:lnTo>
                  <a:lnTo>
                    <a:pt x="1732" y="888"/>
                  </a:lnTo>
                  <a:lnTo>
                    <a:pt x="1724" y="826"/>
                  </a:lnTo>
                  <a:lnTo>
                    <a:pt x="1709" y="765"/>
                  </a:lnTo>
                  <a:lnTo>
                    <a:pt x="1689" y="707"/>
                  </a:lnTo>
                  <a:lnTo>
                    <a:pt x="1664" y="651"/>
                  </a:lnTo>
                  <a:lnTo>
                    <a:pt x="1634" y="597"/>
                  </a:lnTo>
                  <a:lnTo>
                    <a:pt x="1600" y="547"/>
                  </a:lnTo>
                  <a:lnTo>
                    <a:pt x="1561" y="499"/>
                  </a:lnTo>
                  <a:lnTo>
                    <a:pt x="1518" y="456"/>
                  </a:lnTo>
                  <a:lnTo>
                    <a:pt x="1472" y="415"/>
                  </a:lnTo>
                  <a:lnTo>
                    <a:pt x="1421" y="377"/>
                  </a:lnTo>
                  <a:lnTo>
                    <a:pt x="1368" y="345"/>
                  </a:lnTo>
                  <a:lnTo>
                    <a:pt x="1311" y="317"/>
                  </a:lnTo>
                  <a:lnTo>
                    <a:pt x="1252" y="293"/>
                  </a:lnTo>
                  <a:lnTo>
                    <a:pt x="1190" y="274"/>
                  </a:lnTo>
                  <a:lnTo>
                    <a:pt x="1127" y="260"/>
                  </a:lnTo>
                  <a:lnTo>
                    <a:pt x="1061" y="252"/>
                  </a:lnTo>
                  <a:lnTo>
                    <a:pt x="993" y="249"/>
                  </a:lnTo>
                  <a:close/>
                  <a:moveTo>
                    <a:pt x="993" y="0"/>
                  </a:moveTo>
                  <a:lnTo>
                    <a:pt x="1074" y="3"/>
                  </a:lnTo>
                  <a:lnTo>
                    <a:pt x="1154" y="13"/>
                  </a:lnTo>
                  <a:lnTo>
                    <a:pt x="1231" y="28"/>
                  </a:lnTo>
                  <a:lnTo>
                    <a:pt x="1307" y="48"/>
                  </a:lnTo>
                  <a:lnTo>
                    <a:pt x="1379" y="75"/>
                  </a:lnTo>
                  <a:lnTo>
                    <a:pt x="1449" y="106"/>
                  </a:lnTo>
                  <a:lnTo>
                    <a:pt x="1516" y="143"/>
                  </a:lnTo>
                  <a:lnTo>
                    <a:pt x="1579" y="184"/>
                  </a:lnTo>
                  <a:lnTo>
                    <a:pt x="1639" y="230"/>
                  </a:lnTo>
                  <a:lnTo>
                    <a:pt x="1695" y="280"/>
                  </a:lnTo>
                  <a:lnTo>
                    <a:pt x="1746" y="332"/>
                  </a:lnTo>
                  <a:lnTo>
                    <a:pt x="1795" y="390"/>
                  </a:lnTo>
                  <a:lnTo>
                    <a:pt x="1838" y="451"/>
                  </a:lnTo>
                  <a:lnTo>
                    <a:pt x="1876" y="515"/>
                  </a:lnTo>
                  <a:lnTo>
                    <a:pt x="1909" y="582"/>
                  </a:lnTo>
                  <a:lnTo>
                    <a:pt x="1935" y="652"/>
                  </a:lnTo>
                  <a:lnTo>
                    <a:pt x="1958" y="723"/>
                  </a:lnTo>
                  <a:lnTo>
                    <a:pt x="1973" y="798"/>
                  </a:lnTo>
                  <a:lnTo>
                    <a:pt x="1983" y="874"/>
                  </a:lnTo>
                  <a:lnTo>
                    <a:pt x="1987" y="953"/>
                  </a:lnTo>
                  <a:lnTo>
                    <a:pt x="1985" y="1019"/>
                  </a:lnTo>
                  <a:lnTo>
                    <a:pt x="1979" y="1082"/>
                  </a:lnTo>
                  <a:lnTo>
                    <a:pt x="1971" y="1141"/>
                  </a:lnTo>
                  <a:lnTo>
                    <a:pt x="1960" y="1198"/>
                  </a:lnTo>
                  <a:lnTo>
                    <a:pt x="1947" y="1251"/>
                  </a:lnTo>
                  <a:lnTo>
                    <a:pt x="1931" y="1301"/>
                  </a:lnTo>
                  <a:lnTo>
                    <a:pt x="1913" y="1349"/>
                  </a:lnTo>
                  <a:lnTo>
                    <a:pt x="1894" y="1393"/>
                  </a:lnTo>
                  <a:lnTo>
                    <a:pt x="1874" y="1435"/>
                  </a:lnTo>
                  <a:lnTo>
                    <a:pt x="1853" y="1475"/>
                  </a:lnTo>
                  <a:lnTo>
                    <a:pt x="1831" y="1514"/>
                  </a:lnTo>
                  <a:lnTo>
                    <a:pt x="1809" y="1549"/>
                  </a:lnTo>
                  <a:lnTo>
                    <a:pt x="1788" y="1583"/>
                  </a:lnTo>
                  <a:lnTo>
                    <a:pt x="1766" y="1614"/>
                  </a:lnTo>
                  <a:lnTo>
                    <a:pt x="1744" y="1645"/>
                  </a:lnTo>
                  <a:lnTo>
                    <a:pt x="1720" y="1683"/>
                  </a:lnTo>
                  <a:lnTo>
                    <a:pt x="1697" y="1716"/>
                  </a:lnTo>
                  <a:lnTo>
                    <a:pt x="1679" y="1747"/>
                  </a:lnTo>
                  <a:lnTo>
                    <a:pt x="1664" y="1774"/>
                  </a:lnTo>
                  <a:lnTo>
                    <a:pt x="1654" y="1800"/>
                  </a:lnTo>
                  <a:lnTo>
                    <a:pt x="1647" y="1824"/>
                  </a:lnTo>
                  <a:lnTo>
                    <a:pt x="1645" y="1848"/>
                  </a:lnTo>
                  <a:lnTo>
                    <a:pt x="1642" y="1893"/>
                  </a:lnTo>
                  <a:lnTo>
                    <a:pt x="1633" y="1938"/>
                  </a:lnTo>
                  <a:lnTo>
                    <a:pt x="1618" y="1982"/>
                  </a:lnTo>
                  <a:lnTo>
                    <a:pt x="1597" y="2025"/>
                  </a:lnTo>
                  <a:lnTo>
                    <a:pt x="1571" y="2065"/>
                  </a:lnTo>
                  <a:lnTo>
                    <a:pt x="1539" y="2104"/>
                  </a:lnTo>
                  <a:lnTo>
                    <a:pt x="1502" y="2141"/>
                  </a:lnTo>
                  <a:lnTo>
                    <a:pt x="1460" y="2174"/>
                  </a:lnTo>
                  <a:lnTo>
                    <a:pt x="1459" y="2195"/>
                  </a:lnTo>
                  <a:lnTo>
                    <a:pt x="1458" y="2219"/>
                  </a:lnTo>
                  <a:lnTo>
                    <a:pt x="1456" y="2246"/>
                  </a:lnTo>
                  <a:lnTo>
                    <a:pt x="1455" y="2273"/>
                  </a:lnTo>
                  <a:lnTo>
                    <a:pt x="1453" y="2301"/>
                  </a:lnTo>
                  <a:lnTo>
                    <a:pt x="1452" y="2328"/>
                  </a:lnTo>
                  <a:lnTo>
                    <a:pt x="1450" y="2355"/>
                  </a:lnTo>
                  <a:lnTo>
                    <a:pt x="1449" y="2378"/>
                  </a:lnTo>
                  <a:lnTo>
                    <a:pt x="1448" y="2397"/>
                  </a:lnTo>
                  <a:lnTo>
                    <a:pt x="1447" y="2414"/>
                  </a:lnTo>
                  <a:lnTo>
                    <a:pt x="1447" y="2424"/>
                  </a:lnTo>
                  <a:lnTo>
                    <a:pt x="1446" y="2427"/>
                  </a:lnTo>
                  <a:lnTo>
                    <a:pt x="1446" y="2439"/>
                  </a:lnTo>
                  <a:lnTo>
                    <a:pt x="1444" y="2453"/>
                  </a:lnTo>
                  <a:lnTo>
                    <a:pt x="1440" y="2469"/>
                  </a:lnTo>
                  <a:lnTo>
                    <a:pt x="1435" y="2485"/>
                  </a:lnTo>
                  <a:lnTo>
                    <a:pt x="1426" y="2503"/>
                  </a:lnTo>
                  <a:lnTo>
                    <a:pt x="1416" y="2521"/>
                  </a:lnTo>
                  <a:lnTo>
                    <a:pt x="1403" y="2539"/>
                  </a:lnTo>
                  <a:lnTo>
                    <a:pt x="1386" y="2558"/>
                  </a:lnTo>
                  <a:lnTo>
                    <a:pt x="1366" y="2576"/>
                  </a:lnTo>
                  <a:lnTo>
                    <a:pt x="1341" y="2594"/>
                  </a:lnTo>
                  <a:lnTo>
                    <a:pt x="1312" y="2610"/>
                  </a:lnTo>
                  <a:lnTo>
                    <a:pt x="1280" y="2626"/>
                  </a:lnTo>
                  <a:lnTo>
                    <a:pt x="1241" y="2641"/>
                  </a:lnTo>
                  <a:lnTo>
                    <a:pt x="1218" y="2669"/>
                  </a:lnTo>
                  <a:lnTo>
                    <a:pt x="1190" y="2696"/>
                  </a:lnTo>
                  <a:lnTo>
                    <a:pt x="1160" y="2720"/>
                  </a:lnTo>
                  <a:lnTo>
                    <a:pt x="1138" y="2731"/>
                  </a:lnTo>
                  <a:lnTo>
                    <a:pt x="1114" y="2738"/>
                  </a:lnTo>
                  <a:lnTo>
                    <a:pt x="1090" y="2740"/>
                  </a:lnTo>
                  <a:lnTo>
                    <a:pt x="897" y="2740"/>
                  </a:lnTo>
                  <a:lnTo>
                    <a:pt x="872" y="2738"/>
                  </a:lnTo>
                  <a:lnTo>
                    <a:pt x="849" y="2731"/>
                  </a:lnTo>
                  <a:lnTo>
                    <a:pt x="827" y="2720"/>
                  </a:lnTo>
                  <a:lnTo>
                    <a:pt x="796" y="2696"/>
                  </a:lnTo>
                  <a:lnTo>
                    <a:pt x="769" y="2669"/>
                  </a:lnTo>
                  <a:lnTo>
                    <a:pt x="746" y="2641"/>
                  </a:lnTo>
                  <a:lnTo>
                    <a:pt x="705" y="2624"/>
                  </a:lnTo>
                  <a:lnTo>
                    <a:pt x="670" y="2608"/>
                  </a:lnTo>
                  <a:lnTo>
                    <a:pt x="639" y="2590"/>
                  </a:lnTo>
                  <a:lnTo>
                    <a:pt x="615" y="2570"/>
                  </a:lnTo>
                  <a:lnTo>
                    <a:pt x="594" y="2551"/>
                  </a:lnTo>
                  <a:lnTo>
                    <a:pt x="578" y="2531"/>
                  </a:lnTo>
                  <a:lnTo>
                    <a:pt x="566" y="2511"/>
                  </a:lnTo>
                  <a:lnTo>
                    <a:pt x="555" y="2492"/>
                  </a:lnTo>
                  <a:lnTo>
                    <a:pt x="549" y="2474"/>
                  </a:lnTo>
                  <a:lnTo>
                    <a:pt x="544" y="2456"/>
                  </a:lnTo>
                  <a:lnTo>
                    <a:pt x="542" y="2441"/>
                  </a:lnTo>
                  <a:lnTo>
                    <a:pt x="541" y="2427"/>
                  </a:lnTo>
                  <a:lnTo>
                    <a:pt x="541" y="2427"/>
                  </a:lnTo>
                  <a:lnTo>
                    <a:pt x="541" y="2424"/>
                  </a:lnTo>
                  <a:lnTo>
                    <a:pt x="540" y="2414"/>
                  </a:lnTo>
                  <a:lnTo>
                    <a:pt x="539" y="2397"/>
                  </a:lnTo>
                  <a:lnTo>
                    <a:pt x="538" y="2378"/>
                  </a:lnTo>
                  <a:lnTo>
                    <a:pt x="537" y="2355"/>
                  </a:lnTo>
                  <a:lnTo>
                    <a:pt x="535" y="2328"/>
                  </a:lnTo>
                  <a:lnTo>
                    <a:pt x="534" y="2301"/>
                  </a:lnTo>
                  <a:lnTo>
                    <a:pt x="532" y="2273"/>
                  </a:lnTo>
                  <a:lnTo>
                    <a:pt x="531" y="2246"/>
                  </a:lnTo>
                  <a:lnTo>
                    <a:pt x="529" y="2219"/>
                  </a:lnTo>
                  <a:lnTo>
                    <a:pt x="528" y="2195"/>
                  </a:lnTo>
                  <a:lnTo>
                    <a:pt x="527" y="2174"/>
                  </a:lnTo>
                  <a:lnTo>
                    <a:pt x="484" y="2141"/>
                  </a:lnTo>
                  <a:lnTo>
                    <a:pt x="448" y="2104"/>
                  </a:lnTo>
                  <a:lnTo>
                    <a:pt x="416" y="2065"/>
                  </a:lnTo>
                  <a:lnTo>
                    <a:pt x="390" y="2025"/>
                  </a:lnTo>
                  <a:lnTo>
                    <a:pt x="369" y="1982"/>
                  </a:lnTo>
                  <a:lnTo>
                    <a:pt x="354" y="1938"/>
                  </a:lnTo>
                  <a:lnTo>
                    <a:pt x="345" y="1893"/>
                  </a:lnTo>
                  <a:lnTo>
                    <a:pt x="342" y="1848"/>
                  </a:lnTo>
                  <a:lnTo>
                    <a:pt x="340" y="1824"/>
                  </a:lnTo>
                  <a:lnTo>
                    <a:pt x="333" y="1800"/>
                  </a:lnTo>
                  <a:lnTo>
                    <a:pt x="322" y="1774"/>
                  </a:lnTo>
                  <a:lnTo>
                    <a:pt x="308" y="1747"/>
                  </a:lnTo>
                  <a:lnTo>
                    <a:pt x="290" y="1716"/>
                  </a:lnTo>
                  <a:lnTo>
                    <a:pt x="268" y="1683"/>
                  </a:lnTo>
                  <a:lnTo>
                    <a:pt x="242" y="1646"/>
                  </a:lnTo>
                  <a:lnTo>
                    <a:pt x="222" y="1615"/>
                  </a:lnTo>
                  <a:lnTo>
                    <a:pt x="200" y="1583"/>
                  </a:lnTo>
                  <a:lnTo>
                    <a:pt x="178" y="1549"/>
                  </a:lnTo>
                  <a:lnTo>
                    <a:pt x="156" y="1514"/>
                  </a:lnTo>
                  <a:lnTo>
                    <a:pt x="135" y="1476"/>
                  </a:lnTo>
                  <a:lnTo>
                    <a:pt x="113" y="1435"/>
                  </a:lnTo>
                  <a:lnTo>
                    <a:pt x="93" y="1393"/>
                  </a:lnTo>
                  <a:lnTo>
                    <a:pt x="74" y="1349"/>
                  </a:lnTo>
                  <a:lnTo>
                    <a:pt x="56" y="1301"/>
                  </a:lnTo>
                  <a:lnTo>
                    <a:pt x="40" y="1251"/>
                  </a:lnTo>
                  <a:lnTo>
                    <a:pt x="27" y="1198"/>
                  </a:lnTo>
                  <a:lnTo>
                    <a:pt x="16" y="1141"/>
                  </a:lnTo>
                  <a:lnTo>
                    <a:pt x="7" y="1082"/>
                  </a:lnTo>
                  <a:lnTo>
                    <a:pt x="2" y="1019"/>
                  </a:lnTo>
                  <a:lnTo>
                    <a:pt x="0" y="953"/>
                  </a:lnTo>
                  <a:lnTo>
                    <a:pt x="3" y="874"/>
                  </a:lnTo>
                  <a:lnTo>
                    <a:pt x="14" y="798"/>
                  </a:lnTo>
                  <a:lnTo>
                    <a:pt x="29" y="723"/>
                  </a:lnTo>
                  <a:lnTo>
                    <a:pt x="52" y="652"/>
                  </a:lnTo>
                  <a:lnTo>
                    <a:pt x="78" y="582"/>
                  </a:lnTo>
                  <a:lnTo>
                    <a:pt x="111" y="515"/>
                  </a:lnTo>
                  <a:lnTo>
                    <a:pt x="149" y="451"/>
                  </a:lnTo>
                  <a:lnTo>
                    <a:pt x="192" y="390"/>
                  </a:lnTo>
                  <a:lnTo>
                    <a:pt x="240" y="332"/>
                  </a:lnTo>
                  <a:lnTo>
                    <a:pt x="292" y="280"/>
                  </a:lnTo>
                  <a:lnTo>
                    <a:pt x="348" y="230"/>
                  </a:lnTo>
                  <a:lnTo>
                    <a:pt x="408" y="184"/>
                  </a:lnTo>
                  <a:lnTo>
                    <a:pt x="471" y="143"/>
                  </a:lnTo>
                  <a:lnTo>
                    <a:pt x="538" y="106"/>
                  </a:lnTo>
                  <a:lnTo>
                    <a:pt x="608" y="75"/>
                  </a:lnTo>
                  <a:lnTo>
                    <a:pt x="680" y="48"/>
                  </a:lnTo>
                  <a:lnTo>
                    <a:pt x="755" y="28"/>
                  </a:lnTo>
                  <a:lnTo>
                    <a:pt x="832" y="13"/>
                  </a:lnTo>
                  <a:lnTo>
                    <a:pt x="912" y="3"/>
                  </a:lnTo>
                  <a:lnTo>
                    <a:pt x="9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Freeform 40"/>
            <p:cNvSpPr>
              <a:spLocks/>
            </p:cNvSpPr>
            <p:nvPr/>
          </p:nvSpPr>
          <p:spPr bwMode="auto">
            <a:xfrm>
              <a:off x="8548688" y="1760538"/>
              <a:ext cx="28575" cy="69850"/>
            </a:xfrm>
            <a:custGeom>
              <a:avLst/>
              <a:gdLst>
                <a:gd name="T0" fmla="*/ 62 w 125"/>
                <a:gd name="T1" fmla="*/ 0 h 310"/>
                <a:gd name="T2" fmla="*/ 62 w 125"/>
                <a:gd name="T3" fmla="*/ 0 h 310"/>
                <a:gd name="T4" fmla="*/ 79 w 125"/>
                <a:gd name="T5" fmla="*/ 2 h 310"/>
                <a:gd name="T6" fmla="*/ 94 w 125"/>
                <a:gd name="T7" fmla="*/ 8 h 310"/>
                <a:gd name="T8" fmla="*/ 107 w 125"/>
                <a:gd name="T9" fmla="*/ 18 h 310"/>
                <a:gd name="T10" fmla="*/ 117 w 125"/>
                <a:gd name="T11" fmla="*/ 30 h 310"/>
                <a:gd name="T12" fmla="*/ 123 w 125"/>
                <a:gd name="T13" fmla="*/ 45 h 310"/>
                <a:gd name="T14" fmla="*/ 125 w 125"/>
                <a:gd name="T15" fmla="*/ 62 h 310"/>
                <a:gd name="T16" fmla="*/ 125 w 125"/>
                <a:gd name="T17" fmla="*/ 248 h 310"/>
                <a:gd name="T18" fmla="*/ 123 w 125"/>
                <a:gd name="T19" fmla="*/ 265 h 310"/>
                <a:gd name="T20" fmla="*/ 117 w 125"/>
                <a:gd name="T21" fmla="*/ 280 h 310"/>
                <a:gd name="T22" fmla="*/ 107 w 125"/>
                <a:gd name="T23" fmla="*/ 293 h 310"/>
                <a:gd name="T24" fmla="*/ 94 w 125"/>
                <a:gd name="T25" fmla="*/ 302 h 310"/>
                <a:gd name="T26" fmla="*/ 79 w 125"/>
                <a:gd name="T27" fmla="*/ 308 h 310"/>
                <a:gd name="T28" fmla="*/ 62 w 125"/>
                <a:gd name="T29" fmla="*/ 310 h 310"/>
                <a:gd name="T30" fmla="*/ 46 w 125"/>
                <a:gd name="T31" fmla="*/ 308 h 310"/>
                <a:gd name="T32" fmla="*/ 31 w 125"/>
                <a:gd name="T33" fmla="*/ 302 h 310"/>
                <a:gd name="T34" fmla="*/ 18 w 125"/>
                <a:gd name="T35" fmla="*/ 293 h 310"/>
                <a:gd name="T36" fmla="*/ 8 w 125"/>
                <a:gd name="T37" fmla="*/ 280 h 310"/>
                <a:gd name="T38" fmla="*/ 2 w 125"/>
                <a:gd name="T39" fmla="*/ 265 h 310"/>
                <a:gd name="T40" fmla="*/ 0 w 125"/>
                <a:gd name="T41" fmla="*/ 248 h 310"/>
                <a:gd name="T42" fmla="*/ 0 w 125"/>
                <a:gd name="T43" fmla="*/ 62 h 310"/>
                <a:gd name="T44" fmla="*/ 2 w 125"/>
                <a:gd name="T45" fmla="*/ 45 h 310"/>
                <a:gd name="T46" fmla="*/ 8 w 125"/>
                <a:gd name="T47" fmla="*/ 30 h 310"/>
                <a:gd name="T48" fmla="*/ 18 w 125"/>
                <a:gd name="T49" fmla="*/ 18 h 310"/>
                <a:gd name="T50" fmla="*/ 31 w 125"/>
                <a:gd name="T51" fmla="*/ 8 h 310"/>
                <a:gd name="T52" fmla="*/ 46 w 125"/>
                <a:gd name="T53" fmla="*/ 2 h 310"/>
                <a:gd name="T54" fmla="*/ 62 w 125"/>
                <a:gd name="T55"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310">
                  <a:moveTo>
                    <a:pt x="62" y="0"/>
                  </a:moveTo>
                  <a:lnTo>
                    <a:pt x="62" y="0"/>
                  </a:lnTo>
                  <a:lnTo>
                    <a:pt x="79" y="2"/>
                  </a:lnTo>
                  <a:lnTo>
                    <a:pt x="94" y="8"/>
                  </a:lnTo>
                  <a:lnTo>
                    <a:pt x="107" y="18"/>
                  </a:lnTo>
                  <a:lnTo>
                    <a:pt x="117" y="30"/>
                  </a:lnTo>
                  <a:lnTo>
                    <a:pt x="123" y="45"/>
                  </a:lnTo>
                  <a:lnTo>
                    <a:pt x="125" y="62"/>
                  </a:lnTo>
                  <a:lnTo>
                    <a:pt x="125" y="248"/>
                  </a:lnTo>
                  <a:lnTo>
                    <a:pt x="123" y="265"/>
                  </a:lnTo>
                  <a:lnTo>
                    <a:pt x="117" y="280"/>
                  </a:lnTo>
                  <a:lnTo>
                    <a:pt x="107" y="293"/>
                  </a:lnTo>
                  <a:lnTo>
                    <a:pt x="94" y="302"/>
                  </a:lnTo>
                  <a:lnTo>
                    <a:pt x="79" y="308"/>
                  </a:lnTo>
                  <a:lnTo>
                    <a:pt x="62" y="310"/>
                  </a:lnTo>
                  <a:lnTo>
                    <a:pt x="46" y="308"/>
                  </a:lnTo>
                  <a:lnTo>
                    <a:pt x="31" y="302"/>
                  </a:lnTo>
                  <a:lnTo>
                    <a:pt x="18" y="293"/>
                  </a:lnTo>
                  <a:lnTo>
                    <a:pt x="8" y="280"/>
                  </a:lnTo>
                  <a:lnTo>
                    <a:pt x="2" y="265"/>
                  </a:lnTo>
                  <a:lnTo>
                    <a:pt x="0" y="248"/>
                  </a:lnTo>
                  <a:lnTo>
                    <a:pt x="0" y="62"/>
                  </a:lnTo>
                  <a:lnTo>
                    <a:pt x="2" y="45"/>
                  </a:lnTo>
                  <a:lnTo>
                    <a:pt x="8" y="30"/>
                  </a:lnTo>
                  <a:lnTo>
                    <a:pt x="18" y="18"/>
                  </a:lnTo>
                  <a:lnTo>
                    <a:pt x="31"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41"/>
            <p:cNvSpPr>
              <a:spLocks/>
            </p:cNvSpPr>
            <p:nvPr/>
          </p:nvSpPr>
          <p:spPr bwMode="auto">
            <a:xfrm>
              <a:off x="8388351" y="1803400"/>
              <a:ext cx="49213" cy="65088"/>
            </a:xfrm>
            <a:custGeom>
              <a:avLst/>
              <a:gdLst>
                <a:gd name="T0" fmla="*/ 62 w 219"/>
                <a:gd name="T1" fmla="*/ 0 h 287"/>
                <a:gd name="T2" fmla="*/ 79 w 219"/>
                <a:gd name="T3" fmla="*/ 2 h 287"/>
                <a:gd name="T4" fmla="*/ 93 w 219"/>
                <a:gd name="T5" fmla="*/ 8 h 287"/>
                <a:gd name="T6" fmla="*/ 107 w 219"/>
                <a:gd name="T7" fmla="*/ 18 h 287"/>
                <a:gd name="T8" fmla="*/ 117 w 219"/>
                <a:gd name="T9" fmla="*/ 32 h 287"/>
                <a:gd name="T10" fmla="*/ 211 w 219"/>
                <a:gd name="T11" fmla="*/ 193 h 287"/>
                <a:gd name="T12" fmla="*/ 217 w 219"/>
                <a:gd name="T13" fmla="*/ 209 h 287"/>
                <a:gd name="T14" fmla="*/ 219 w 219"/>
                <a:gd name="T15" fmla="*/ 225 h 287"/>
                <a:gd name="T16" fmla="*/ 217 w 219"/>
                <a:gd name="T17" fmla="*/ 240 h 287"/>
                <a:gd name="T18" fmla="*/ 211 w 219"/>
                <a:gd name="T19" fmla="*/ 256 h 287"/>
                <a:gd name="T20" fmla="*/ 202 w 219"/>
                <a:gd name="T21" fmla="*/ 269 h 287"/>
                <a:gd name="T22" fmla="*/ 189 w 219"/>
                <a:gd name="T23" fmla="*/ 279 h 287"/>
                <a:gd name="T24" fmla="*/ 173 w 219"/>
                <a:gd name="T25" fmla="*/ 285 h 287"/>
                <a:gd name="T26" fmla="*/ 157 w 219"/>
                <a:gd name="T27" fmla="*/ 287 h 287"/>
                <a:gd name="T28" fmla="*/ 140 w 219"/>
                <a:gd name="T29" fmla="*/ 285 h 287"/>
                <a:gd name="T30" fmla="*/ 126 w 219"/>
                <a:gd name="T31" fmla="*/ 279 h 287"/>
                <a:gd name="T32" fmla="*/ 113 w 219"/>
                <a:gd name="T33" fmla="*/ 269 h 287"/>
                <a:gd name="T34" fmla="*/ 102 w 219"/>
                <a:gd name="T35" fmla="*/ 256 h 287"/>
                <a:gd name="T36" fmla="*/ 8 w 219"/>
                <a:gd name="T37" fmla="*/ 94 h 287"/>
                <a:gd name="T38" fmla="*/ 2 w 219"/>
                <a:gd name="T39" fmla="*/ 78 h 287"/>
                <a:gd name="T40" fmla="*/ 0 w 219"/>
                <a:gd name="T41" fmla="*/ 62 h 287"/>
                <a:gd name="T42" fmla="*/ 2 w 219"/>
                <a:gd name="T43" fmla="*/ 47 h 287"/>
                <a:gd name="T44" fmla="*/ 8 w 219"/>
                <a:gd name="T45" fmla="*/ 32 h 287"/>
                <a:gd name="T46" fmla="*/ 18 w 219"/>
                <a:gd name="T47" fmla="*/ 19 h 287"/>
                <a:gd name="T48" fmla="*/ 31 w 219"/>
                <a:gd name="T49" fmla="*/ 9 h 287"/>
                <a:gd name="T50" fmla="*/ 47 w 219"/>
                <a:gd name="T51" fmla="*/ 2 h 287"/>
                <a:gd name="T52" fmla="*/ 62 w 219"/>
                <a:gd name="T5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9" h="287">
                  <a:moveTo>
                    <a:pt x="62" y="0"/>
                  </a:moveTo>
                  <a:lnTo>
                    <a:pt x="79" y="2"/>
                  </a:lnTo>
                  <a:lnTo>
                    <a:pt x="93" y="8"/>
                  </a:lnTo>
                  <a:lnTo>
                    <a:pt x="107" y="18"/>
                  </a:lnTo>
                  <a:lnTo>
                    <a:pt x="117" y="32"/>
                  </a:lnTo>
                  <a:lnTo>
                    <a:pt x="211" y="193"/>
                  </a:lnTo>
                  <a:lnTo>
                    <a:pt x="217" y="209"/>
                  </a:lnTo>
                  <a:lnTo>
                    <a:pt x="219" y="225"/>
                  </a:lnTo>
                  <a:lnTo>
                    <a:pt x="217" y="240"/>
                  </a:lnTo>
                  <a:lnTo>
                    <a:pt x="211" y="256"/>
                  </a:lnTo>
                  <a:lnTo>
                    <a:pt x="202" y="269"/>
                  </a:lnTo>
                  <a:lnTo>
                    <a:pt x="189" y="279"/>
                  </a:lnTo>
                  <a:lnTo>
                    <a:pt x="173" y="285"/>
                  </a:lnTo>
                  <a:lnTo>
                    <a:pt x="157" y="287"/>
                  </a:lnTo>
                  <a:lnTo>
                    <a:pt x="140" y="285"/>
                  </a:lnTo>
                  <a:lnTo>
                    <a:pt x="126" y="279"/>
                  </a:lnTo>
                  <a:lnTo>
                    <a:pt x="113" y="269"/>
                  </a:lnTo>
                  <a:lnTo>
                    <a:pt x="102" y="256"/>
                  </a:lnTo>
                  <a:lnTo>
                    <a:pt x="8" y="94"/>
                  </a:lnTo>
                  <a:lnTo>
                    <a:pt x="2" y="78"/>
                  </a:lnTo>
                  <a:lnTo>
                    <a:pt x="0" y="62"/>
                  </a:lnTo>
                  <a:lnTo>
                    <a:pt x="2" y="47"/>
                  </a:lnTo>
                  <a:lnTo>
                    <a:pt x="8" y="32"/>
                  </a:lnTo>
                  <a:lnTo>
                    <a:pt x="18" y="19"/>
                  </a:lnTo>
                  <a:lnTo>
                    <a:pt x="31" y="9"/>
                  </a:lnTo>
                  <a:lnTo>
                    <a:pt x="47"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Freeform 42"/>
            <p:cNvSpPr>
              <a:spLocks/>
            </p:cNvSpPr>
            <p:nvPr/>
          </p:nvSpPr>
          <p:spPr bwMode="auto">
            <a:xfrm>
              <a:off x="8270876" y="1919288"/>
              <a:ext cx="65088" cy="49213"/>
            </a:xfrm>
            <a:custGeom>
              <a:avLst/>
              <a:gdLst>
                <a:gd name="T0" fmla="*/ 62 w 288"/>
                <a:gd name="T1" fmla="*/ 0 h 218"/>
                <a:gd name="T2" fmla="*/ 78 w 288"/>
                <a:gd name="T3" fmla="*/ 2 h 218"/>
                <a:gd name="T4" fmla="*/ 94 w 288"/>
                <a:gd name="T5" fmla="*/ 8 h 218"/>
                <a:gd name="T6" fmla="*/ 257 w 288"/>
                <a:gd name="T7" fmla="*/ 101 h 218"/>
                <a:gd name="T8" fmla="*/ 271 w 288"/>
                <a:gd name="T9" fmla="*/ 112 h 218"/>
                <a:gd name="T10" fmla="*/ 280 w 288"/>
                <a:gd name="T11" fmla="*/ 124 h 218"/>
                <a:gd name="T12" fmla="*/ 286 w 288"/>
                <a:gd name="T13" fmla="*/ 140 h 218"/>
                <a:gd name="T14" fmla="*/ 288 w 288"/>
                <a:gd name="T15" fmla="*/ 155 h 218"/>
                <a:gd name="T16" fmla="*/ 286 w 288"/>
                <a:gd name="T17" fmla="*/ 171 h 218"/>
                <a:gd name="T18" fmla="*/ 280 w 288"/>
                <a:gd name="T19" fmla="*/ 186 h 218"/>
                <a:gd name="T20" fmla="*/ 270 w 288"/>
                <a:gd name="T21" fmla="*/ 200 h 218"/>
                <a:gd name="T22" fmla="*/ 256 w 288"/>
                <a:gd name="T23" fmla="*/ 210 h 218"/>
                <a:gd name="T24" fmla="*/ 241 w 288"/>
                <a:gd name="T25" fmla="*/ 216 h 218"/>
                <a:gd name="T26" fmla="*/ 226 w 288"/>
                <a:gd name="T27" fmla="*/ 218 h 218"/>
                <a:gd name="T28" fmla="*/ 209 w 288"/>
                <a:gd name="T29" fmla="*/ 216 h 218"/>
                <a:gd name="T30" fmla="*/ 194 w 288"/>
                <a:gd name="T31" fmla="*/ 209 h 218"/>
                <a:gd name="T32" fmla="*/ 31 w 288"/>
                <a:gd name="T33" fmla="*/ 116 h 218"/>
                <a:gd name="T34" fmla="*/ 17 w 288"/>
                <a:gd name="T35" fmla="*/ 106 h 218"/>
                <a:gd name="T36" fmla="*/ 8 w 288"/>
                <a:gd name="T37" fmla="*/ 93 h 218"/>
                <a:gd name="T38" fmla="*/ 2 w 288"/>
                <a:gd name="T39" fmla="*/ 79 h 218"/>
                <a:gd name="T40" fmla="*/ 0 w 288"/>
                <a:gd name="T41" fmla="*/ 62 h 218"/>
                <a:gd name="T42" fmla="*/ 2 w 288"/>
                <a:gd name="T43" fmla="*/ 46 h 218"/>
                <a:gd name="T44" fmla="*/ 8 w 288"/>
                <a:gd name="T45" fmla="*/ 31 h 218"/>
                <a:gd name="T46" fmla="*/ 18 w 288"/>
                <a:gd name="T47" fmla="*/ 17 h 218"/>
                <a:gd name="T48" fmla="*/ 32 w 288"/>
                <a:gd name="T49" fmla="*/ 8 h 218"/>
                <a:gd name="T50" fmla="*/ 46 w 288"/>
                <a:gd name="T51" fmla="*/ 2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8" y="2"/>
                  </a:lnTo>
                  <a:lnTo>
                    <a:pt x="94" y="8"/>
                  </a:lnTo>
                  <a:lnTo>
                    <a:pt x="257" y="101"/>
                  </a:lnTo>
                  <a:lnTo>
                    <a:pt x="271" y="112"/>
                  </a:lnTo>
                  <a:lnTo>
                    <a:pt x="280" y="124"/>
                  </a:lnTo>
                  <a:lnTo>
                    <a:pt x="286" y="140"/>
                  </a:lnTo>
                  <a:lnTo>
                    <a:pt x="288" y="155"/>
                  </a:lnTo>
                  <a:lnTo>
                    <a:pt x="286" y="171"/>
                  </a:lnTo>
                  <a:lnTo>
                    <a:pt x="280" y="186"/>
                  </a:lnTo>
                  <a:lnTo>
                    <a:pt x="270" y="200"/>
                  </a:lnTo>
                  <a:lnTo>
                    <a:pt x="256" y="210"/>
                  </a:lnTo>
                  <a:lnTo>
                    <a:pt x="241" y="216"/>
                  </a:lnTo>
                  <a:lnTo>
                    <a:pt x="226" y="218"/>
                  </a:lnTo>
                  <a:lnTo>
                    <a:pt x="209" y="216"/>
                  </a:lnTo>
                  <a:lnTo>
                    <a:pt x="194" y="209"/>
                  </a:lnTo>
                  <a:lnTo>
                    <a:pt x="31" y="116"/>
                  </a:lnTo>
                  <a:lnTo>
                    <a:pt x="17" y="106"/>
                  </a:lnTo>
                  <a:lnTo>
                    <a:pt x="8" y="93"/>
                  </a:lnTo>
                  <a:lnTo>
                    <a:pt x="2" y="79"/>
                  </a:lnTo>
                  <a:lnTo>
                    <a:pt x="0" y="62"/>
                  </a:lnTo>
                  <a:lnTo>
                    <a:pt x="2" y="46"/>
                  </a:lnTo>
                  <a:lnTo>
                    <a:pt x="8" y="31"/>
                  </a:lnTo>
                  <a:lnTo>
                    <a:pt x="18" y="17"/>
                  </a:lnTo>
                  <a:lnTo>
                    <a:pt x="32" y="8"/>
                  </a:lnTo>
                  <a:lnTo>
                    <a:pt x="46" y="2"/>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43"/>
            <p:cNvSpPr>
              <a:spLocks/>
            </p:cNvSpPr>
            <p:nvPr/>
          </p:nvSpPr>
          <p:spPr bwMode="auto">
            <a:xfrm>
              <a:off x="8228013" y="2078038"/>
              <a:ext cx="71438" cy="28575"/>
            </a:xfrm>
            <a:custGeom>
              <a:avLst/>
              <a:gdLst>
                <a:gd name="T0" fmla="*/ 63 w 314"/>
                <a:gd name="T1" fmla="*/ 0 h 125"/>
                <a:gd name="T2" fmla="*/ 251 w 314"/>
                <a:gd name="T3" fmla="*/ 0 h 125"/>
                <a:gd name="T4" fmla="*/ 268 w 314"/>
                <a:gd name="T5" fmla="*/ 3 h 125"/>
                <a:gd name="T6" fmla="*/ 283 w 314"/>
                <a:gd name="T7" fmla="*/ 9 h 125"/>
                <a:gd name="T8" fmla="*/ 295 w 314"/>
                <a:gd name="T9" fmla="*/ 18 h 125"/>
                <a:gd name="T10" fmla="*/ 306 w 314"/>
                <a:gd name="T11" fmla="*/ 31 h 125"/>
                <a:gd name="T12" fmla="*/ 312 w 314"/>
                <a:gd name="T13" fmla="*/ 45 h 125"/>
                <a:gd name="T14" fmla="*/ 314 w 314"/>
                <a:gd name="T15" fmla="*/ 63 h 125"/>
                <a:gd name="T16" fmla="*/ 312 w 314"/>
                <a:gd name="T17" fmla="*/ 79 h 125"/>
                <a:gd name="T18" fmla="*/ 306 w 314"/>
                <a:gd name="T19" fmla="*/ 93 h 125"/>
                <a:gd name="T20" fmla="*/ 295 w 314"/>
                <a:gd name="T21" fmla="*/ 107 h 125"/>
                <a:gd name="T22" fmla="*/ 283 w 314"/>
                <a:gd name="T23" fmla="*/ 116 h 125"/>
                <a:gd name="T24" fmla="*/ 268 w 314"/>
                <a:gd name="T25" fmla="*/ 123 h 125"/>
                <a:gd name="T26" fmla="*/ 251 w 314"/>
                <a:gd name="T27" fmla="*/ 125 h 125"/>
                <a:gd name="T28" fmla="*/ 63 w 314"/>
                <a:gd name="T29" fmla="*/ 125 h 125"/>
                <a:gd name="T30" fmla="*/ 46 w 314"/>
                <a:gd name="T31" fmla="*/ 123 h 125"/>
                <a:gd name="T32" fmla="*/ 32 w 314"/>
                <a:gd name="T33" fmla="*/ 116 h 125"/>
                <a:gd name="T34" fmla="*/ 18 w 314"/>
                <a:gd name="T35" fmla="*/ 107 h 125"/>
                <a:gd name="T36" fmla="*/ 9 w 314"/>
                <a:gd name="T37" fmla="*/ 93 h 125"/>
                <a:gd name="T38" fmla="*/ 2 w 314"/>
                <a:gd name="T39" fmla="*/ 79 h 125"/>
                <a:gd name="T40" fmla="*/ 0 w 314"/>
                <a:gd name="T41" fmla="*/ 63 h 125"/>
                <a:gd name="T42" fmla="*/ 2 w 314"/>
                <a:gd name="T43" fmla="*/ 45 h 125"/>
                <a:gd name="T44" fmla="*/ 9 w 314"/>
                <a:gd name="T45" fmla="*/ 31 h 125"/>
                <a:gd name="T46" fmla="*/ 18 w 314"/>
                <a:gd name="T47" fmla="*/ 18 h 125"/>
                <a:gd name="T48" fmla="*/ 32 w 314"/>
                <a:gd name="T49" fmla="*/ 9 h 125"/>
                <a:gd name="T50" fmla="*/ 46 w 314"/>
                <a:gd name="T51" fmla="*/ 3 h 125"/>
                <a:gd name="T52" fmla="*/ 63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3" y="0"/>
                  </a:moveTo>
                  <a:lnTo>
                    <a:pt x="251" y="0"/>
                  </a:lnTo>
                  <a:lnTo>
                    <a:pt x="268" y="3"/>
                  </a:lnTo>
                  <a:lnTo>
                    <a:pt x="283" y="9"/>
                  </a:lnTo>
                  <a:lnTo>
                    <a:pt x="295" y="18"/>
                  </a:lnTo>
                  <a:lnTo>
                    <a:pt x="306" y="31"/>
                  </a:lnTo>
                  <a:lnTo>
                    <a:pt x="312" y="45"/>
                  </a:lnTo>
                  <a:lnTo>
                    <a:pt x="314" y="63"/>
                  </a:lnTo>
                  <a:lnTo>
                    <a:pt x="312" y="79"/>
                  </a:lnTo>
                  <a:lnTo>
                    <a:pt x="306" y="93"/>
                  </a:lnTo>
                  <a:lnTo>
                    <a:pt x="295" y="107"/>
                  </a:lnTo>
                  <a:lnTo>
                    <a:pt x="283" y="116"/>
                  </a:lnTo>
                  <a:lnTo>
                    <a:pt x="268" y="123"/>
                  </a:lnTo>
                  <a:lnTo>
                    <a:pt x="251" y="125"/>
                  </a:lnTo>
                  <a:lnTo>
                    <a:pt x="63" y="125"/>
                  </a:lnTo>
                  <a:lnTo>
                    <a:pt x="46" y="123"/>
                  </a:lnTo>
                  <a:lnTo>
                    <a:pt x="32" y="116"/>
                  </a:lnTo>
                  <a:lnTo>
                    <a:pt x="18" y="107"/>
                  </a:lnTo>
                  <a:lnTo>
                    <a:pt x="9" y="93"/>
                  </a:lnTo>
                  <a:lnTo>
                    <a:pt x="2" y="79"/>
                  </a:lnTo>
                  <a:lnTo>
                    <a:pt x="0" y="63"/>
                  </a:lnTo>
                  <a:lnTo>
                    <a:pt x="2" y="45"/>
                  </a:lnTo>
                  <a:lnTo>
                    <a:pt x="9" y="31"/>
                  </a:lnTo>
                  <a:lnTo>
                    <a:pt x="18" y="18"/>
                  </a:lnTo>
                  <a:lnTo>
                    <a:pt x="32" y="9"/>
                  </a:lnTo>
                  <a:lnTo>
                    <a:pt x="46" y="3"/>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Freeform 44"/>
            <p:cNvSpPr>
              <a:spLocks/>
            </p:cNvSpPr>
            <p:nvPr/>
          </p:nvSpPr>
          <p:spPr bwMode="auto">
            <a:xfrm>
              <a:off x="8270876" y="2216150"/>
              <a:ext cx="65088" cy="49213"/>
            </a:xfrm>
            <a:custGeom>
              <a:avLst/>
              <a:gdLst>
                <a:gd name="T0" fmla="*/ 226 w 288"/>
                <a:gd name="T1" fmla="*/ 0 h 218"/>
                <a:gd name="T2" fmla="*/ 242 w 288"/>
                <a:gd name="T3" fmla="*/ 3 h 218"/>
                <a:gd name="T4" fmla="*/ 256 w 288"/>
                <a:gd name="T5" fmla="*/ 8 h 218"/>
                <a:gd name="T6" fmla="*/ 270 w 288"/>
                <a:gd name="T7" fmla="*/ 18 h 218"/>
                <a:gd name="T8" fmla="*/ 280 w 288"/>
                <a:gd name="T9" fmla="*/ 31 h 218"/>
                <a:gd name="T10" fmla="*/ 286 w 288"/>
                <a:gd name="T11" fmla="*/ 46 h 218"/>
                <a:gd name="T12" fmla="*/ 288 w 288"/>
                <a:gd name="T13" fmla="*/ 63 h 218"/>
                <a:gd name="T14" fmla="*/ 286 w 288"/>
                <a:gd name="T15" fmla="*/ 78 h 218"/>
                <a:gd name="T16" fmla="*/ 280 w 288"/>
                <a:gd name="T17" fmla="*/ 93 h 218"/>
                <a:gd name="T18" fmla="*/ 270 w 288"/>
                <a:gd name="T19" fmla="*/ 106 h 218"/>
                <a:gd name="T20" fmla="*/ 257 w 288"/>
                <a:gd name="T21" fmla="*/ 117 h 218"/>
                <a:gd name="T22" fmla="*/ 94 w 288"/>
                <a:gd name="T23" fmla="*/ 209 h 218"/>
                <a:gd name="T24" fmla="*/ 79 w 288"/>
                <a:gd name="T25" fmla="*/ 215 h 218"/>
                <a:gd name="T26" fmla="*/ 62 w 288"/>
                <a:gd name="T27" fmla="*/ 218 h 218"/>
                <a:gd name="T28" fmla="*/ 46 w 288"/>
                <a:gd name="T29" fmla="*/ 215 h 218"/>
                <a:gd name="T30" fmla="*/ 32 w 288"/>
                <a:gd name="T31" fmla="*/ 210 h 218"/>
                <a:gd name="T32" fmla="*/ 18 w 288"/>
                <a:gd name="T33" fmla="*/ 200 h 218"/>
                <a:gd name="T34" fmla="*/ 8 w 288"/>
                <a:gd name="T35" fmla="*/ 187 h 218"/>
                <a:gd name="T36" fmla="*/ 2 w 288"/>
                <a:gd name="T37" fmla="*/ 172 h 218"/>
                <a:gd name="T38" fmla="*/ 0 w 288"/>
                <a:gd name="T39" fmla="*/ 155 h 218"/>
                <a:gd name="T40" fmla="*/ 2 w 288"/>
                <a:gd name="T41" fmla="*/ 140 h 218"/>
                <a:gd name="T42" fmla="*/ 8 w 288"/>
                <a:gd name="T43" fmla="*/ 125 h 218"/>
                <a:gd name="T44" fmla="*/ 17 w 288"/>
                <a:gd name="T45" fmla="*/ 113 h 218"/>
                <a:gd name="T46" fmla="*/ 31 w 288"/>
                <a:gd name="T47" fmla="*/ 102 h 218"/>
                <a:gd name="T48" fmla="*/ 194 w 288"/>
                <a:gd name="T49" fmla="*/ 9 h 218"/>
                <a:gd name="T50" fmla="*/ 210 w 288"/>
                <a:gd name="T51" fmla="*/ 2 h 218"/>
                <a:gd name="T52" fmla="*/ 226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6" y="0"/>
                  </a:moveTo>
                  <a:lnTo>
                    <a:pt x="242" y="3"/>
                  </a:lnTo>
                  <a:lnTo>
                    <a:pt x="256" y="8"/>
                  </a:lnTo>
                  <a:lnTo>
                    <a:pt x="270" y="18"/>
                  </a:lnTo>
                  <a:lnTo>
                    <a:pt x="280" y="31"/>
                  </a:lnTo>
                  <a:lnTo>
                    <a:pt x="286" y="46"/>
                  </a:lnTo>
                  <a:lnTo>
                    <a:pt x="288" y="63"/>
                  </a:lnTo>
                  <a:lnTo>
                    <a:pt x="286" y="78"/>
                  </a:lnTo>
                  <a:lnTo>
                    <a:pt x="280" y="93"/>
                  </a:lnTo>
                  <a:lnTo>
                    <a:pt x="270" y="106"/>
                  </a:lnTo>
                  <a:lnTo>
                    <a:pt x="257" y="117"/>
                  </a:lnTo>
                  <a:lnTo>
                    <a:pt x="94" y="209"/>
                  </a:lnTo>
                  <a:lnTo>
                    <a:pt x="79" y="215"/>
                  </a:lnTo>
                  <a:lnTo>
                    <a:pt x="62" y="218"/>
                  </a:lnTo>
                  <a:lnTo>
                    <a:pt x="46" y="215"/>
                  </a:lnTo>
                  <a:lnTo>
                    <a:pt x="32" y="210"/>
                  </a:lnTo>
                  <a:lnTo>
                    <a:pt x="18" y="200"/>
                  </a:lnTo>
                  <a:lnTo>
                    <a:pt x="8" y="187"/>
                  </a:lnTo>
                  <a:lnTo>
                    <a:pt x="2" y="172"/>
                  </a:lnTo>
                  <a:lnTo>
                    <a:pt x="0" y="155"/>
                  </a:lnTo>
                  <a:lnTo>
                    <a:pt x="2" y="140"/>
                  </a:lnTo>
                  <a:lnTo>
                    <a:pt x="8" y="125"/>
                  </a:lnTo>
                  <a:lnTo>
                    <a:pt x="17" y="113"/>
                  </a:lnTo>
                  <a:lnTo>
                    <a:pt x="31" y="102"/>
                  </a:lnTo>
                  <a:lnTo>
                    <a:pt x="194" y="9"/>
                  </a:lnTo>
                  <a:lnTo>
                    <a:pt x="210" y="2"/>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45"/>
            <p:cNvSpPr>
              <a:spLocks/>
            </p:cNvSpPr>
            <p:nvPr/>
          </p:nvSpPr>
          <p:spPr bwMode="auto">
            <a:xfrm>
              <a:off x="8788401" y="2216150"/>
              <a:ext cx="66675" cy="49213"/>
            </a:xfrm>
            <a:custGeom>
              <a:avLst/>
              <a:gdLst>
                <a:gd name="T0" fmla="*/ 62 w 288"/>
                <a:gd name="T1" fmla="*/ 0 h 218"/>
                <a:gd name="T2" fmla="*/ 79 w 288"/>
                <a:gd name="T3" fmla="*/ 2 h 218"/>
                <a:gd name="T4" fmla="*/ 94 w 288"/>
                <a:gd name="T5" fmla="*/ 9 h 218"/>
                <a:gd name="T6" fmla="*/ 257 w 288"/>
                <a:gd name="T7" fmla="*/ 102 h 218"/>
                <a:gd name="T8" fmla="*/ 271 w 288"/>
                <a:gd name="T9" fmla="*/ 113 h 218"/>
                <a:gd name="T10" fmla="*/ 280 w 288"/>
                <a:gd name="T11" fmla="*/ 125 h 218"/>
                <a:gd name="T12" fmla="*/ 286 w 288"/>
                <a:gd name="T13" fmla="*/ 140 h 218"/>
                <a:gd name="T14" fmla="*/ 288 w 288"/>
                <a:gd name="T15" fmla="*/ 155 h 218"/>
                <a:gd name="T16" fmla="*/ 286 w 288"/>
                <a:gd name="T17" fmla="*/ 172 h 218"/>
                <a:gd name="T18" fmla="*/ 280 w 288"/>
                <a:gd name="T19" fmla="*/ 187 h 218"/>
                <a:gd name="T20" fmla="*/ 270 w 288"/>
                <a:gd name="T21" fmla="*/ 200 h 218"/>
                <a:gd name="T22" fmla="*/ 256 w 288"/>
                <a:gd name="T23" fmla="*/ 210 h 218"/>
                <a:gd name="T24" fmla="*/ 242 w 288"/>
                <a:gd name="T25" fmla="*/ 215 h 218"/>
                <a:gd name="T26" fmla="*/ 225 w 288"/>
                <a:gd name="T27" fmla="*/ 218 h 218"/>
                <a:gd name="T28" fmla="*/ 209 w 288"/>
                <a:gd name="T29" fmla="*/ 215 h 218"/>
                <a:gd name="T30" fmla="*/ 194 w 288"/>
                <a:gd name="T31" fmla="*/ 209 h 218"/>
                <a:gd name="T32" fmla="*/ 30 w 288"/>
                <a:gd name="T33" fmla="*/ 117 h 218"/>
                <a:gd name="T34" fmla="*/ 18 w 288"/>
                <a:gd name="T35" fmla="*/ 106 h 218"/>
                <a:gd name="T36" fmla="*/ 8 w 288"/>
                <a:gd name="T37" fmla="*/ 93 h 218"/>
                <a:gd name="T38" fmla="*/ 2 w 288"/>
                <a:gd name="T39" fmla="*/ 78 h 218"/>
                <a:gd name="T40" fmla="*/ 0 w 288"/>
                <a:gd name="T41" fmla="*/ 63 h 218"/>
                <a:gd name="T42" fmla="*/ 2 w 288"/>
                <a:gd name="T43" fmla="*/ 46 h 218"/>
                <a:gd name="T44" fmla="*/ 8 w 288"/>
                <a:gd name="T45" fmla="*/ 31 h 218"/>
                <a:gd name="T46" fmla="*/ 18 w 288"/>
                <a:gd name="T47" fmla="*/ 18 h 218"/>
                <a:gd name="T48" fmla="*/ 32 w 288"/>
                <a:gd name="T49" fmla="*/ 8 h 218"/>
                <a:gd name="T50" fmla="*/ 46 w 288"/>
                <a:gd name="T51" fmla="*/ 3 h 218"/>
                <a:gd name="T52" fmla="*/ 62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62" y="0"/>
                  </a:moveTo>
                  <a:lnTo>
                    <a:pt x="79" y="2"/>
                  </a:lnTo>
                  <a:lnTo>
                    <a:pt x="94" y="9"/>
                  </a:lnTo>
                  <a:lnTo>
                    <a:pt x="257" y="102"/>
                  </a:lnTo>
                  <a:lnTo>
                    <a:pt x="271" y="113"/>
                  </a:lnTo>
                  <a:lnTo>
                    <a:pt x="280" y="125"/>
                  </a:lnTo>
                  <a:lnTo>
                    <a:pt x="286" y="140"/>
                  </a:lnTo>
                  <a:lnTo>
                    <a:pt x="288" y="155"/>
                  </a:lnTo>
                  <a:lnTo>
                    <a:pt x="286" y="172"/>
                  </a:lnTo>
                  <a:lnTo>
                    <a:pt x="280" y="187"/>
                  </a:lnTo>
                  <a:lnTo>
                    <a:pt x="270" y="200"/>
                  </a:lnTo>
                  <a:lnTo>
                    <a:pt x="256" y="210"/>
                  </a:lnTo>
                  <a:lnTo>
                    <a:pt x="242" y="215"/>
                  </a:lnTo>
                  <a:lnTo>
                    <a:pt x="225" y="218"/>
                  </a:lnTo>
                  <a:lnTo>
                    <a:pt x="209" y="215"/>
                  </a:lnTo>
                  <a:lnTo>
                    <a:pt x="194" y="209"/>
                  </a:lnTo>
                  <a:lnTo>
                    <a:pt x="30" y="117"/>
                  </a:lnTo>
                  <a:lnTo>
                    <a:pt x="18" y="106"/>
                  </a:lnTo>
                  <a:lnTo>
                    <a:pt x="8" y="93"/>
                  </a:lnTo>
                  <a:lnTo>
                    <a:pt x="2" y="78"/>
                  </a:lnTo>
                  <a:lnTo>
                    <a:pt x="0" y="63"/>
                  </a:lnTo>
                  <a:lnTo>
                    <a:pt x="2" y="46"/>
                  </a:lnTo>
                  <a:lnTo>
                    <a:pt x="8" y="31"/>
                  </a:lnTo>
                  <a:lnTo>
                    <a:pt x="18" y="18"/>
                  </a:lnTo>
                  <a:lnTo>
                    <a:pt x="32" y="8"/>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46"/>
            <p:cNvSpPr>
              <a:spLocks/>
            </p:cNvSpPr>
            <p:nvPr/>
          </p:nvSpPr>
          <p:spPr bwMode="auto">
            <a:xfrm>
              <a:off x="8826501" y="2078038"/>
              <a:ext cx="71438" cy="28575"/>
            </a:xfrm>
            <a:custGeom>
              <a:avLst/>
              <a:gdLst>
                <a:gd name="T0" fmla="*/ 62 w 314"/>
                <a:gd name="T1" fmla="*/ 0 h 125"/>
                <a:gd name="T2" fmla="*/ 251 w 314"/>
                <a:gd name="T3" fmla="*/ 0 h 125"/>
                <a:gd name="T4" fmla="*/ 268 w 314"/>
                <a:gd name="T5" fmla="*/ 3 h 125"/>
                <a:gd name="T6" fmla="*/ 283 w 314"/>
                <a:gd name="T7" fmla="*/ 9 h 125"/>
                <a:gd name="T8" fmla="*/ 295 w 314"/>
                <a:gd name="T9" fmla="*/ 18 h 125"/>
                <a:gd name="T10" fmla="*/ 305 w 314"/>
                <a:gd name="T11" fmla="*/ 31 h 125"/>
                <a:gd name="T12" fmla="*/ 312 w 314"/>
                <a:gd name="T13" fmla="*/ 45 h 125"/>
                <a:gd name="T14" fmla="*/ 314 w 314"/>
                <a:gd name="T15" fmla="*/ 63 h 125"/>
                <a:gd name="T16" fmla="*/ 312 w 314"/>
                <a:gd name="T17" fmla="*/ 79 h 125"/>
                <a:gd name="T18" fmla="*/ 305 w 314"/>
                <a:gd name="T19" fmla="*/ 93 h 125"/>
                <a:gd name="T20" fmla="*/ 295 w 314"/>
                <a:gd name="T21" fmla="*/ 107 h 125"/>
                <a:gd name="T22" fmla="*/ 283 w 314"/>
                <a:gd name="T23" fmla="*/ 116 h 125"/>
                <a:gd name="T24" fmla="*/ 268 w 314"/>
                <a:gd name="T25" fmla="*/ 123 h 125"/>
                <a:gd name="T26" fmla="*/ 251 w 314"/>
                <a:gd name="T27" fmla="*/ 125 h 125"/>
                <a:gd name="T28" fmla="*/ 62 w 314"/>
                <a:gd name="T29" fmla="*/ 125 h 125"/>
                <a:gd name="T30" fmla="*/ 46 w 314"/>
                <a:gd name="T31" fmla="*/ 123 h 125"/>
                <a:gd name="T32" fmla="*/ 31 w 314"/>
                <a:gd name="T33" fmla="*/ 116 h 125"/>
                <a:gd name="T34" fmla="*/ 18 w 314"/>
                <a:gd name="T35" fmla="*/ 107 h 125"/>
                <a:gd name="T36" fmla="*/ 8 w 314"/>
                <a:gd name="T37" fmla="*/ 93 h 125"/>
                <a:gd name="T38" fmla="*/ 2 w 314"/>
                <a:gd name="T39" fmla="*/ 79 h 125"/>
                <a:gd name="T40" fmla="*/ 0 w 314"/>
                <a:gd name="T41" fmla="*/ 63 h 125"/>
                <a:gd name="T42" fmla="*/ 2 w 314"/>
                <a:gd name="T43" fmla="*/ 45 h 125"/>
                <a:gd name="T44" fmla="*/ 8 w 314"/>
                <a:gd name="T45" fmla="*/ 31 h 125"/>
                <a:gd name="T46" fmla="*/ 18 w 314"/>
                <a:gd name="T47" fmla="*/ 18 h 125"/>
                <a:gd name="T48" fmla="*/ 31 w 314"/>
                <a:gd name="T49" fmla="*/ 9 h 125"/>
                <a:gd name="T50" fmla="*/ 46 w 314"/>
                <a:gd name="T51" fmla="*/ 3 h 125"/>
                <a:gd name="T52" fmla="*/ 62 w 314"/>
                <a:gd name="T5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125">
                  <a:moveTo>
                    <a:pt x="62" y="0"/>
                  </a:moveTo>
                  <a:lnTo>
                    <a:pt x="251" y="0"/>
                  </a:lnTo>
                  <a:lnTo>
                    <a:pt x="268" y="3"/>
                  </a:lnTo>
                  <a:lnTo>
                    <a:pt x="283" y="9"/>
                  </a:lnTo>
                  <a:lnTo>
                    <a:pt x="295" y="18"/>
                  </a:lnTo>
                  <a:lnTo>
                    <a:pt x="305" y="31"/>
                  </a:lnTo>
                  <a:lnTo>
                    <a:pt x="312" y="45"/>
                  </a:lnTo>
                  <a:lnTo>
                    <a:pt x="314" y="63"/>
                  </a:lnTo>
                  <a:lnTo>
                    <a:pt x="312" y="79"/>
                  </a:lnTo>
                  <a:lnTo>
                    <a:pt x="305" y="93"/>
                  </a:lnTo>
                  <a:lnTo>
                    <a:pt x="295" y="107"/>
                  </a:lnTo>
                  <a:lnTo>
                    <a:pt x="283" y="116"/>
                  </a:lnTo>
                  <a:lnTo>
                    <a:pt x="268" y="123"/>
                  </a:lnTo>
                  <a:lnTo>
                    <a:pt x="251" y="125"/>
                  </a:lnTo>
                  <a:lnTo>
                    <a:pt x="62" y="125"/>
                  </a:lnTo>
                  <a:lnTo>
                    <a:pt x="46" y="123"/>
                  </a:lnTo>
                  <a:lnTo>
                    <a:pt x="31" y="116"/>
                  </a:lnTo>
                  <a:lnTo>
                    <a:pt x="18" y="107"/>
                  </a:lnTo>
                  <a:lnTo>
                    <a:pt x="8" y="93"/>
                  </a:lnTo>
                  <a:lnTo>
                    <a:pt x="2" y="79"/>
                  </a:lnTo>
                  <a:lnTo>
                    <a:pt x="0" y="63"/>
                  </a:lnTo>
                  <a:lnTo>
                    <a:pt x="2" y="45"/>
                  </a:lnTo>
                  <a:lnTo>
                    <a:pt x="8" y="31"/>
                  </a:lnTo>
                  <a:lnTo>
                    <a:pt x="18" y="18"/>
                  </a:lnTo>
                  <a:lnTo>
                    <a:pt x="31" y="9"/>
                  </a:lnTo>
                  <a:lnTo>
                    <a:pt x="46" y="3"/>
                  </a:lnTo>
                  <a:lnTo>
                    <a:pt x="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Freeform 47"/>
            <p:cNvSpPr>
              <a:spLocks/>
            </p:cNvSpPr>
            <p:nvPr/>
          </p:nvSpPr>
          <p:spPr bwMode="auto">
            <a:xfrm>
              <a:off x="8788401" y="1919288"/>
              <a:ext cx="66675" cy="49213"/>
            </a:xfrm>
            <a:custGeom>
              <a:avLst/>
              <a:gdLst>
                <a:gd name="T0" fmla="*/ 225 w 288"/>
                <a:gd name="T1" fmla="*/ 0 h 218"/>
                <a:gd name="T2" fmla="*/ 242 w 288"/>
                <a:gd name="T3" fmla="*/ 2 h 218"/>
                <a:gd name="T4" fmla="*/ 256 w 288"/>
                <a:gd name="T5" fmla="*/ 8 h 218"/>
                <a:gd name="T6" fmla="*/ 270 w 288"/>
                <a:gd name="T7" fmla="*/ 17 h 218"/>
                <a:gd name="T8" fmla="*/ 280 w 288"/>
                <a:gd name="T9" fmla="*/ 31 h 218"/>
                <a:gd name="T10" fmla="*/ 286 w 288"/>
                <a:gd name="T11" fmla="*/ 46 h 218"/>
                <a:gd name="T12" fmla="*/ 288 w 288"/>
                <a:gd name="T13" fmla="*/ 62 h 218"/>
                <a:gd name="T14" fmla="*/ 286 w 288"/>
                <a:gd name="T15" fmla="*/ 79 h 218"/>
                <a:gd name="T16" fmla="*/ 280 w 288"/>
                <a:gd name="T17" fmla="*/ 93 h 218"/>
                <a:gd name="T18" fmla="*/ 271 w 288"/>
                <a:gd name="T19" fmla="*/ 106 h 218"/>
                <a:gd name="T20" fmla="*/ 257 w 288"/>
                <a:gd name="T21" fmla="*/ 116 h 218"/>
                <a:gd name="T22" fmla="*/ 94 w 288"/>
                <a:gd name="T23" fmla="*/ 209 h 218"/>
                <a:gd name="T24" fmla="*/ 79 w 288"/>
                <a:gd name="T25" fmla="*/ 216 h 218"/>
                <a:gd name="T26" fmla="*/ 62 w 288"/>
                <a:gd name="T27" fmla="*/ 218 h 218"/>
                <a:gd name="T28" fmla="*/ 47 w 288"/>
                <a:gd name="T29" fmla="*/ 216 h 218"/>
                <a:gd name="T30" fmla="*/ 32 w 288"/>
                <a:gd name="T31" fmla="*/ 210 h 218"/>
                <a:gd name="T32" fmla="*/ 18 w 288"/>
                <a:gd name="T33" fmla="*/ 200 h 218"/>
                <a:gd name="T34" fmla="*/ 8 w 288"/>
                <a:gd name="T35" fmla="*/ 186 h 218"/>
                <a:gd name="T36" fmla="*/ 2 w 288"/>
                <a:gd name="T37" fmla="*/ 171 h 218"/>
                <a:gd name="T38" fmla="*/ 0 w 288"/>
                <a:gd name="T39" fmla="*/ 155 h 218"/>
                <a:gd name="T40" fmla="*/ 2 w 288"/>
                <a:gd name="T41" fmla="*/ 140 h 218"/>
                <a:gd name="T42" fmla="*/ 8 w 288"/>
                <a:gd name="T43" fmla="*/ 124 h 218"/>
                <a:gd name="T44" fmla="*/ 18 w 288"/>
                <a:gd name="T45" fmla="*/ 112 h 218"/>
                <a:gd name="T46" fmla="*/ 30 w 288"/>
                <a:gd name="T47" fmla="*/ 101 h 218"/>
                <a:gd name="T48" fmla="*/ 194 w 288"/>
                <a:gd name="T49" fmla="*/ 8 h 218"/>
                <a:gd name="T50" fmla="*/ 210 w 288"/>
                <a:gd name="T51" fmla="*/ 2 h 218"/>
                <a:gd name="T52" fmla="*/ 225 w 288"/>
                <a:gd name="T53"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218">
                  <a:moveTo>
                    <a:pt x="225" y="0"/>
                  </a:moveTo>
                  <a:lnTo>
                    <a:pt x="242" y="2"/>
                  </a:lnTo>
                  <a:lnTo>
                    <a:pt x="256" y="8"/>
                  </a:lnTo>
                  <a:lnTo>
                    <a:pt x="270" y="17"/>
                  </a:lnTo>
                  <a:lnTo>
                    <a:pt x="280" y="31"/>
                  </a:lnTo>
                  <a:lnTo>
                    <a:pt x="286" y="46"/>
                  </a:lnTo>
                  <a:lnTo>
                    <a:pt x="288" y="62"/>
                  </a:lnTo>
                  <a:lnTo>
                    <a:pt x="286" y="79"/>
                  </a:lnTo>
                  <a:lnTo>
                    <a:pt x="280" y="93"/>
                  </a:lnTo>
                  <a:lnTo>
                    <a:pt x="271" y="106"/>
                  </a:lnTo>
                  <a:lnTo>
                    <a:pt x="257" y="116"/>
                  </a:lnTo>
                  <a:lnTo>
                    <a:pt x="94" y="209"/>
                  </a:lnTo>
                  <a:lnTo>
                    <a:pt x="79" y="216"/>
                  </a:lnTo>
                  <a:lnTo>
                    <a:pt x="62" y="218"/>
                  </a:lnTo>
                  <a:lnTo>
                    <a:pt x="47" y="216"/>
                  </a:lnTo>
                  <a:lnTo>
                    <a:pt x="32" y="210"/>
                  </a:lnTo>
                  <a:lnTo>
                    <a:pt x="18" y="200"/>
                  </a:lnTo>
                  <a:lnTo>
                    <a:pt x="8" y="186"/>
                  </a:lnTo>
                  <a:lnTo>
                    <a:pt x="2" y="171"/>
                  </a:lnTo>
                  <a:lnTo>
                    <a:pt x="0" y="155"/>
                  </a:lnTo>
                  <a:lnTo>
                    <a:pt x="2" y="140"/>
                  </a:lnTo>
                  <a:lnTo>
                    <a:pt x="8" y="124"/>
                  </a:lnTo>
                  <a:lnTo>
                    <a:pt x="18" y="112"/>
                  </a:lnTo>
                  <a:lnTo>
                    <a:pt x="30" y="101"/>
                  </a:lnTo>
                  <a:lnTo>
                    <a:pt x="194" y="8"/>
                  </a:lnTo>
                  <a:lnTo>
                    <a:pt x="210" y="2"/>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48"/>
            <p:cNvSpPr>
              <a:spLocks/>
            </p:cNvSpPr>
            <p:nvPr/>
          </p:nvSpPr>
          <p:spPr bwMode="auto">
            <a:xfrm>
              <a:off x="8686801" y="1803400"/>
              <a:ext cx="50800" cy="65088"/>
            </a:xfrm>
            <a:custGeom>
              <a:avLst/>
              <a:gdLst>
                <a:gd name="T0" fmla="*/ 156 w 220"/>
                <a:gd name="T1" fmla="*/ 0 h 286"/>
                <a:gd name="T2" fmla="*/ 173 w 220"/>
                <a:gd name="T3" fmla="*/ 2 h 286"/>
                <a:gd name="T4" fmla="*/ 188 w 220"/>
                <a:gd name="T5" fmla="*/ 9 h 286"/>
                <a:gd name="T6" fmla="*/ 201 w 220"/>
                <a:gd name="T7" fmla="*/ 19 h 286"/>
                <a:gd name="T8" fmla="*/ 212 w 220"/>
                <a:gd name="T9" fmla="*/ 32 h 286"/>
                <a:gd name="T10" fmla="*/ 218 w 220"/>
                <a:gd name="T11" fmla="*/ 47 h 286"/>
                <a:gd name="T12" fmla="*/ 220 w 220"/>
                <a:gd name="T13" fmla="*/ 62 h 286"/>
                <a:gd name="T14" fmla="*/ 218 w 220"/>
                <a:gd name="T15" fmla="*/ 78 h 286"/>
                <a:gd name="T16" fmla="*/ 212 w 220"/>
                <a:gd name="T17" fmla="*/ 94 h 286"/>
                <a:gd name="T18" fmla="*/ 117 w 220"/>
                <a:gd name="T19" fmla="*/ 256 h 286"/>
                <a:gd name="T20" fmla="*/ 107 w 220"/>
                <a:gd name="T21" fmla="*/ 269 h 286"/>
                <a:gd name="T22" fmla="*/ 94 w 220"/>
                <a:gd name="T23" fmla="*/ 279 h 286"/>
                <a:gd name="T24" fmla="*/ 79 w 220"/>
                <a:gd name="T25" fmla="*/ 284 h 286"/>
                <a:gd name="T26" fmla="*/ 63 w 220"/>
                <a:gd name="T27" fmla="*/ 286 h 286"/>
                <a:gd name="T28" fmla="*/ 48 w 220"/>
                <a:gd name="T29" fmla="*/ 284 h 286"/>
                <a:gd name="T30" fmla="*/ 32 w 220"/>
                <a:gd name="T31" fmla="*/ 278 h 286"/>
                <a:gd name="T32" fmla="*/ 18 w 220"/>
                <a:gd name="T33" fmla="*/ 268 h 286"/>
                <a:gd name="T34" fmla="*/ 9 w 220"/>
                <a:gd name="T35" fmla="*/ 256 h 286"/>
                <a:gd name="T36" fmla="*/ 2 w 220"/>
                <a:gd name="T37" fmla="*/ 240 h 286"/>
                <a:gd name="T38" fmla="*/ 0 w 220"/>
                <a:gd name="T39" fmla="*/ 225 h 286"/>
                <a:gd name="T40" fmla="*/ 2 w 220"/>
                <a:gd name="T41" fmla="*/ 209 h 286"/>
                <a:gd name="T42" fmla="*/ 9 w 220"/>
                <a:gd name="T43" fmla="*/ 193 h 286"/>
                <a:gd name="T44" fmla="*/ 103 w 220"/>
                <a:gd name="T45" fmla="*/ 32 h 286"/>
                <a:gd name="T46" fmla="*/ 113 w 220"/>
                <a:gd name="T47" fmla="*/ 18 h 286"/>
                <a:gd name="T48" fmla="*/ 127 w 220"/>
                <a:gd name="T49" fmla="*/ 8 h 286"/>
                <a:gd name="T50" fmla="*/ 141 w 220"/>
                <a:gd name="T51" fmla="*/ 2 h 286"/>
                <a:gd name="T52" fmla="*/ 156 w 220"/>
                <a:gd name="T53"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86">
                  <a:moveTo>
                    <a:pt x="156" y="0"/>
                  </a:moveTo>
                  <a:lnTo>
                    <a:pt x="173" y="2"/>
                  </a:lnTo>
                  <a:lnTo>
                    <a:pt x="188" y="9"/>
                  </a:lnTo>
                  <a:lnTo>
                    <a:pt x="201" y="19"/>
                  </a:lnTo>
                  <a:lnTo>
                    <a:pt x="212" y="32"/>
                  </a:lnTo>
                  <a:lnTo>
                    <a:pt x="218" y="47"/>
                  </a:lnTo>
                  <a:lnTo>
                    <a:pt x="220" y="62"/>
                  </a:lnTo>
                  <a:lnTo>
                    <a:pt x="218" y="78"/>
                  </a:lnTo>
                  <a:lnTo>
                    <a:pt x="212" y="94"/>
                  </a:lnTo>
                  <a:lnTo>
                    <a:pt x="117" y="256"/>
                  </a:lnTo>
                  <a:lnTo>
                    <a:pt x="107" y="269"/>
                  </a:lnTo>
                  <a:lnTo>
                    <a:pt x="94" y="279"/>
                  </a:lnTo>
                  <a:lnTo>
                    <a:pt x="79" y="284"/>
                  </a:lnTo>
                  <a:lnTo>
                    <a:pt x="63" y="286"/>
                  </a:lnTo>
                  <a:lnTo>
                    <a:pt x="48" y="284"/>
                  </a:lnTo>
                  <a:lnTo>
                    <a:pt x="32" y="278"/>
                  </a:lnTo>
                  <a:lnTo>
                    <a:pt x="18" y="268"/>
                  </a:lnTo>
                  <a:lnTo>
                    <a:pt x="9" y="256"/>
                  </a:lnTo>
                  <a:lnTo>
                    <a:pt x="2" y="240"/>
                  </a:lnTo>
                  <a:lnTo>
                    <a:pt x="0" y="225"/>
                  </a:lnTo>
                  <a:lnTo>
                    <a:pt x="2" y="209"/>
                  </a:lnTo>
                  <a:lnTo>
                    <a:pt x="9" y="193"/>
                  </a:lnTo>
                  <a:lnTo>
                    <a:pt x="103" y="32"/>
                  </a:lnTo>
                  <a:lnTo>
                    <a:pt x="113" y="18"/>
                  </a:lnTo>
                  <a:lnTo>
                    <a:pt x="127" y="8"/>
                  </a:lnTo>
                  <a:lnTo>
                    <a:pt x="141" y="2"/>
                  </a:lnTo>
                  <a:lnTo>
                    <a:pt x="1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Freeform 49"/>
            <p:cNvSpPr>
              <a:spLocks/>
            </p:cNvSpPr>
            <p:nvPr/>
          </p:nvSpPr>
          <p:spPr bwMode="auto">
            <a:xfrm>
              <a:off x="8528051" y="1973263"/>
              <a:ext cx="68263" cy="220663"/>
            </a:xfrm>
            <a:custGeom>
              <a:avLst/>
              <a:gdLst>
                <a:gd name="T0" fmla="*/ 150 w 301"/>
                <a:gd name="T1" fmla="*/ 0 h 971"/>
                <a:gd name="T2" fmla="*/ 181 w 301"/>
                <a:gd name="T3" fmla="*/ 2 h 971"/>
                <a:gd name="T4" fmla="*/ 208 w 301"/>
                <a:gd name="T5" fmla="*/ 8 h 971"/>
                <a:gd name="T6" fmla="*/ 232 w 301"/>
                <a:gd name="T7" fmla="*/ 17 h 971"/>
                <a:gd name="T8" fmla="*/ 253 w 301"/>
                <a:gd name="T9" fmla="*/ 30 h 971"/>
                <a:gd name="T10" fmla="*/ 270 w 301"/>
                <a:gd name="T11" fmla="*/ 46 h 971"/>
                <a:gd name="T12" fmla="*/ 284 w 301"/>
                <a:gd name="T13" fmla="*/ 66 h 971"/>
                <a:gd name="T14" fmla="*/ 294 w 301"/>
                <a:gd name="T15" fmla="*/ 89 h 971"/>
                <a:gd name="T16" fmla="*/ 299 w 301"/>
                <a:gd name="T17" fmla="*/ 116 h 971"/>
                <a:gd name="T18" fmla="*/ 301 w 301"/>
                <a:gd name="T19" fmla="*/ 147 h 971"/>
                <a:gd name="T20" fmla="*/ 301 w 301"/>
                <a:gd name="T21" fmla="*/ 367 h 971"/>
                <a:gd name="T22" fmla="*/ 300 w 301"/>
                <a:gd name="T23" fmla="*/ 396 h 971"/>
                <a:gd name="T24" fmla="*/ 297 w 301"/>
                <a:gd name="T25" fmla="*/ 426 h 971"/>
                <a:gd name="T26" fmla="*/ 294 w 301"/>
                <a:gd name="T27" fmla="*/ 457 h 971"/>
                <a:gd name="T28" fmla="*/ 235 w 301"/>
                <a:gd name="T29" fmla="*/ 900 h 971"/>
                <a:gd name="T30" fmla="*/ 230 w 301"/>
                <a:gd name="T31" fmla="*/ 922 h 971"/>
                <a:gd name="T32" fmla="*/ 223 w 301"/>
                <a:gd name="T33" fmla="*/ 939 h 971"/>
                <a:gd name="T34" fmla="*/ 214 w 301"/>
                <a:gd name="T35" fmla="*/ 951 h 971"/>
                <a:gd name="T36" fmla="*/ 202 w 301"/>
                <a:gd name="T37" fmla="*/ 961 h 971"/>
                <a:gd name="T38" fmla="*/ 187 w 301"/>
                <a:gd name="T39" fmla="*/ 967 h 971"/>
                <a:gd name="T40" fmla="*/ 170 w 301"/>
                <a:gd name="T41" fmla="*/ 970 h 971"/>
                <a:gd name="T42" fmla="*/ 150 w 301"/>
                <a:gd name="T43" fmla="*/ 971 h 971"/>
                <a:gd name="T44" fmla="*/ 131 w 301"/>
                <a:gd name="T45" fmla="*/ 970 h 971"/>
                <a:gd name="T46" fmla="*/ 113 w 301"/>
                <a:gd name="T47" fmla="*/ 967 h 971"/>
                <a:gd name="T48" fmla="*/ 99 w 301"/>
                <a:gd name="T49" fmla="*/ 961 h 971"/>
                <a:gd name="T50" fmla="*/ 87 w 301"/>
                <a:gd name="T51" fmla="*/ 951 h 971"/>
                <a:gd name="T52" fmla="*/ 78 w 301"/>
                <a:gd name="T53" fmla="*/ 939 h 971"/>
                <a:gd name="T54" fmla="*/ 70 w 301"/>
                <a:gd name="T55" fmla="*/ 922 h 971"/>
                <a:gd name="T56" fmla="*/ 66 w 301"/>
                <a:gd name="T57" fmla="*/ 900 h 971"/>
                <a:gd name="T58" fmla="*/ 7 w 301"/>
                <a:gd name="T59" fmla="*/ 457 h 971"/>
                <a:gd name="T60" fmla="*/ 4 w 301"/>
                <a:gd name="T61" fmla="*/ 426 h 971"/>
                <a:gd name="T62" fmla="*/ 1 w 301"/>
                <a:gd name="T63" fmla="*/ 396 h 971"/>
                <a:gd name="T64" fmla="*/ 0 w 301"/>
                <a:gd name="T65" fmla="*/ 367 h 971"/>
                <a:gd name="T66" fmla="*/ 0 w 301"/>
                <a:gd name="T67" fmla="*/ 147 h 971"/>
                <a:gd name="T68" fmla="*/ 2 w 301"/>
                <a:gd name="T69" fmla="*/ 116 h 971"/>
                <a:gd name="T70" fmla="*/ 7 w 301"/>
                <a:gd name="T71" fmla="*/ 89 h 971"/>
                <a:gd name="T72" fmla="*/ 17 w 301"/>
                <a:gd name="T73" fmla="*/ 66 h 971"/>
                <a:gd name="T74" fmla="*/ 30 w 301"/>
                <a:gd name="T75" fmla="*/ 46 h 971"/>
                <a:gd name="T76" fmla="*/ 48 w 301"/>
                <a:gd name="T77" fmla="*/ 30 h 971"/>
                <a:gd name="T78" fmla="*/ 68 w 301"/>
                <a:gd name="T79" fmla="*/ 17 h 971"/>
                <a:gd name="T80" fmla="*/ 93 w 301"/>
                <a:gd name="T81" fmla="*/ 8 h 971"/>
                <a:gd name="T82" fmla="*/ 120 w 301"/>
                <a:gd name="T83" fmla="*/ 2 h 971"/>
                <a:gd name="T84" fmla="*/ 150 w 301"/>
                <a:gd name="T85"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971">
                  <a:moveTo>
                    <a:pt x="150" y="0"/>
                  </a:moveTo>
                  <a:lnTo>
                    <a:pt x="181" y="2"/>
                  </a:lnTo>
                  <a:lnTo>
                    <a:pt x="208" y="8"/>
                  </a:lnTo>
                  <a:lnTo>
                    <a:pt x="232" y="17"/>
                  </a:lnTo>
                  <a:lnTo>
                    <a:pt x="253" y="30"/>
                  </a:lnTo>
                  <a:lnTo>
                    <a:pt x="270" y="46"/>
                  </a:lnTo>
                  <a:lnTo>
                    <a:pt x="284" y="66"/>
                  </a:lnTo>
                  <a:lnTo>
                    <a:pt x="294" y="89"/>
                  </a:lnTo>
                  <a:lnTo>
                    <a:pt x="299" y="116"/>
                  </a:lnTo>
                  <a:lnTo>
                    <a:pt x="301" y="147"/>
                  </a:lnTo>
                  <a:lnTo>
                    <a:pt x="301" y="367"/>
                  </a:lnTo>
                  <a:lnTo>
                    <a:pt x="300" y="396"/>
                  </a:lnTo>
                  <a:lnTo>
                    <a:pt x="297" y="426"/>
                  </a:lnTo>
                  <a:lnTo>
                    <a:pt x="294" y="457"/>
                  </a:lnTo>
                  <a:lnTo>
                    <a:pt x="235" y="900"/>
                  </a:lnTo>
                  <a:lnTo>
                    <a:pt x="230" y="922"/>
                  </a:lnTo>
                  <a:lnTo>
                    <a:pt x="223" y="939"/>
                  </a:lnTo>
                  <a:lnTo>
                    <a:pt x="214" y="951"/>
                  </a:lnTo>
                  <a:lnTo>
                    <a:pt x="202" y="961"/>
                  </a:lnTo>
                  <a:lnTo>
                    <a:pt x="187" y="967"/>
                  </a:lnTo>
                  <a:lnTo>
                    <a:pt x="170" y="970"/>
                  </a:lnTo>
                  <a:lnTo>
                    <a:pt x="150" y="971"/>
                  </a:lnTo>
                  <a:lnTo>
                    <a:pt x="131" y="970"/>
                  </a:lnTo>
                  <a:lnTo>
                    <a:pt x="113" y="967"/>
                  </a:lnTo>
                  <a:lnTo>
                    <a:pt x="99" y="961"/>
                  </a:lnTo>
                  <a:lnTo>
                    <a:pt x="87" y="951"/>
                  </a:lnTo>
                  <a:lnTo>
                    <a:pt x="78" y="939"/>
                  </a:lnTo>
                  <a:lnTo>
                    <a:pt x="70" y="922"/>
                  </a:lnTo>
                  <a:lnTo>
                    <a:pt x="66" y="900"/>
                  </a:lnTo>
                  <a:lnTo>
                    <a:pt x="7" y="457"/>
                  </a:lnTo>
                  <a:lnTo>
                    <a:pt x="4" y="426"/>
                  </a:lnTo>
                  <a:lnTo>
                    <a:pt x="1" y="396"/>
                  </a:lnTo>
                  <a:lnTo>
                    <a:pt x="0" y="367"/>
                  </a:lnTo>
                  <a:lnTo>
                    <a:pt x="0" y="147"/>
                  </a:lnTo>
                  <a:lnTo>
                    <a:pt x="2" y="116"/>
                  </a:lnTo>
                  <a:lnTo>
                    <a:pt x="7" y="89"/>
                  </a:lnTo>
                  <a:lnTo>
                    <a:pt x="17" y="66"/>
                  </a:lnTo>
                  <a:lnTo>
                    <a:pt x="30" y="46"/>
                  </a:lnTo>
                  <a:lnTo>
                    <a:pt x="48" y="30"/>
                  </a:lnTo>
                  <a:lnTo>
                    <a:pt x="68" y="17"/>
                  </a:lnTo>
                  <a:lnTo>
                    <a:pt x="93" y="8"/>
                  </a:lnTo>
                  <a:lnTo>
                    <a:pt x="120" y="2"/>
                  </a:lnTo>
                  <a:lnTo>
                    <a:pt x="1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50"/>
            <p:cNvSpPr>
              <a:spLocks/>
            </p:cNvSpPr>
            <p:nvPr/>
          </p:nvSpPr>
          <p:spPr bwMode="auto">
            <a:xfrm>
              <a:off x="8526463" y="2222500"/>
              <a:ext cx="71438" cy="69850"/>
            </a:xfrm>
            <a:custGeom>
              <a:avLst/>
              <a:gdLst>
                <a:gd name="T0" fmla="*/ 157 w 314"/>
                <a:gd name="T1" fmla="*/ 0 h 312"/>
                <a:gd name="T2" fmla="*/ 189 w 314"/>
                <a:gd name="T3" fmla="*/ 4 h 312"/>
                <a:gd name="T4" fmla="*/ 218 w 314"/>
                <a:gd name="T5" fmla="*/ 13 h 312"/>
                <a:gd name="T6" fmla="*/ 245 w 314"/>
                <a:gd name="T7" fmla="*/ 27 h 312"/>
                <a:gd name="T8" fmla="*/ 268 w 314"/>
                <a:gd name="T9" fmla="*/ 46 h 312"/>
                <a:gd name="T10" fmla="*/ 288 w 314"/>
                <a:gd name="T11" fmla="*/ 69 h 312"/>
                <a:gd name="T12" fmla="*/ 302 w 314"/>
                <a:gd name="T13" fmla="*/ 96 h 312"/>
                <a:gd name="T14" fmla="*/ 311 w 314"/>
                <a:gd name="T15" fmla="*/ 125 h 312"/>
                <a:gd name="T16" fmla="*/ 314 w 314"/>
                <a:gd name="T17" fmla="*/ 156 h 312"/>
                <a:gd name="T18" fmla="*/ 311 w 314"/>
                <a:gd name="T19" fmla="*/ 187 h 312"/>
                <a:gd name="T20" fmla="*/ 302 w 314"/>
                <a:gd name="T21" fmla="*/ 217 h 312"/>
                <a:gd name="T22" fmla="*/ 288 w 314"/>
                <a:gd name="T23" fmla="*/ 243 h 312"/>
                <a:gd name="T24" fmla="*/ 268 w 314"/>
                <a:gd name="T25" fmla="*/ 266 h 312"/>
                <a:gd name="T26" fmla="*/ 245 w 314"/>
                <a:gd name="T27" fmla="*/ 285 h 312"/>
                <a:gd name="T28" fmla="*/ 218 w 314"/>
                <a:gd name="T29" fmla="*/ 299 h 312"/>
                <a:gd name="T30" fmla="*/ 189 w 314"/>
                <a:gd name="T31" fmla="*/ 308 h 312"/>
                <a:gd name="T32" fmla="*/ 157 w 314"/>
                <a:gd name="T33" fmla="*/ 312 h 312"/>
                <a:gd name="T34" fmla="*/ 126 w 314"/>
                <a:gd name="T35" fmla="*/ 308 h 312"/>
                <a:gd name="T36" fmla="*/ 97 w 314"/>
                <a:gd name="T37" fmla="*/ 299 h 312"/>
                <a:gd name="T38" fmla="*/ 70 w 314"/>
                <a:gd name="T39" fmla="*/ 285 h 312"/>
                <a:gd name="T40" fmla="*/ 47 w 314"/>
                <a:gd name="T41" fmla="*/ 266 h 312"/>
                <a:gd name="T42" fmla="*/ 27 w 314"/>
                <a:gd name="T43" fmla="*/ 243 h 312"/>
                <a:gd name="T44" fmla="*/ 13 w 314"/>
                <a:gd name="T45" fmla="*/ 217 h 312"/>
                <a:gd name="T46" fmla="*/ 3 w 314"/>
                <a:gd name="T47" fmla="*/ 187 h 312"/>
                <a:gd name="T48" fmla="*/ 0 w 314"/>
                <a:gd name="T49" fmla="*/ 156 h 312"/>
                <a:gd name="T50" fmla="*/ 3 w 314"/>
                <a:gd name="T51" fmla="*/ 125 h 312"/>
                <a:gd name="T52" fmla="*/ 13 w 314"/>
                <a:gd name="T53" fmla="*/ 96 h 312"/>
                <a:gd name="T54" fmla="*/ 27 w 314"/>
                <a:gd name="T55" fmla="*/ 69 h 312"/>
                <a:gd name="T56" fmla="*/ 47 w 314"/>
                <a:gd name="T57" fmla="*/ 46 h 312"/>
                <a:gd name="T58" fmla="*/ 70 w 314"/>
                <a:gd name="T59" fmla="*/ 27 h 312"/>
                <a:gd name="T60" fmla="*/ 97 w 314"/>
                <a:gd name="T61" fmla="*/ 13 h 312"/>
                <a:gd name="T62" fmla="*/ 126 w 314"/>
                <a:gd name="T63" fmla="*/ 4 h 312"/>
                <a:gd name="T64" fmla="*/ 157 w 314"/>
                <a:gd name="T65"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12">
                  <a:moveTo>
                    <a:pt x="157" y="0"/>
                  </a:moveTo>
                  <a:lnTo>
                    <a:pt x="189" y="4"/>
                  </a:lnTo>
                  <a:lnTo>
                    <a:pt x="218" y="13"/>
                  </a:lnTo>
                  <a:lnTo>
                    <a:pt x="245" y="27"/>
                  </a:lnTo>
                  <a:lnTo>
                    <a:pt x="268" y="46"/>
                  </a:lnTo>
                  <a:lnTo>
                    <a:pt x="288" y="69"/>
                  </a:lnTo>
                  <a:lnTo>
                    <a:pt x="302" y="96"/>
                  </a:lnTo>
                  <a:lnTo>
                    <a:pt x="311" y="125"/>
                  </a:lnTo>
                  <a:lnTo>
                    <a:pt x="314" y="156"/>
                  </a:lnTo>
                  <a:lnTo>
                    <a:pt x="311" y="187"/>
                  </a:lnTo>
                  <a:lnTo>
                    <a:pt x="302" y="217"/>
                  </a:lnTo>
                  <a:lnTo>
                    <a:pt x="288" y="243"/>
                  </a:lnTo>
                  <a:lnTo>
                    <a:pt x="268" y="266"/>
                  </a:lnTo>
                  <a:lnTo>
                    <a:pt x="245" y="285"/>
                  </a:lnTo>
                  <a:lnTo>
                    <a:pt x="218" y="299"/>
                  </a:lnTo>
                  <a:lnTo>
                    <a:pt x="189" y="308"/>
                  </a:lnTo>
                  <a:lnTo>
                    <a:pt x="157" y="312"/>
                  </a:lnTo>
                  <a:lnTo>
                    <a:pt x="126" y="308"/>
                  </a:lnTo>
                  <a:lnTo>
                    <a:pt x="97" y="299"/>
                  </a:lnTo>
                  <a:lnTo>
                    <a:pt x="70" y="285"/>
                  </a:lnTo>
                  <a:lnTo>
                    <a:pt x="47" y="266"/>
                  </a:lnTo>
                  <a:lnTo>
                    <a:pt x="27" y="243"/>
                  </a:lnTo>
                  <a:lnTo>
                    <a:pt x="13" y="217"/>
                  </a:lnTo>
                  <a:lnTo>
                    <a:pt x="3" y="187"/>
                  </a:lnTo>
                  <a:lnTo>
                    <a:pt x="0" y="156"/>
                  </a:lnTo>
                  <a:lnTo>
                    <a:pt x="3" y="125"/>
                  </a:lnTo>
                  <a:lnTo>
                    <a:pt x="13" y="96"/>
                  </a:lnTo>
                  <a:lnTo>
                    <a:pt x="27" y="69"/>
                  </a:lnTo>
                  <a:lnTo>
                    <a:pt x="47" y="46"/>
                  </a:lnTo>
                  <a:lnTo>
                    <a:pt x="70" y="27"/>
                  </a:lnTo>
                  <a:lnTo>
                    <a:pt x="97" y="13"/>
                  </a:lnTo>
                  <a:lnTo>
                    <a:pt x="126" y="4"/>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07" name="Group 110"/>
          <p:cNvGrpSpPr/>
          <p:nvPr/>
        </p:nvGrpSpPr>
        <p:grpSpPr>
          <a:xfrm>
            <a:off x="6958097" y="3385495"/>
            <a:ext cx="489820" cy="486921"/>
            <a:chOff x="8304213" y="3406775"/>
            <a:chExt cx="536575" cy="533400"/>
          </a:xfrm>
          <a:solidFill>
            <a:schemeClr val="bg1"/>
          </a:solidFill>
        </p:grpSpPr>
        <p:sp>
          <p:nvSpPr>
            <p:cNvPr id="108" name="Freeform 55"/>
            <p:cNvSpPr>
              <a:spLocks/>
            </p:cNvSpPr>
            <p:nvPr/>
          </p:nvSpPr>
          <p:spPr bwMode="auto">
            <a:xfrm>
              <a:off x="8396288" y="3500438"/>
              <a:ext cx="231775" cy="49213"/>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2 h 306"/>
                <a:gd name="T24" fmla="*/ 1435 w 1460"/>
                <a:gd name="T25" fmla="*/ 239 h 306"/>
                <a:gd name="T26" fmla="*/ 1415 w 1460"/>
                <a:gd name="T27" fmla="*/ 261 h 306"/>
                <a:gd name="T28" fmla="*/ 1393 w 1460"/>
                <a:gd name="T29" fmla="*/ 280 h 306"/>
                <a:gd name="T30" fmla="*/ 1366 w 1460"/>
                <a:gd name="T31" fmla="*/ 294 h 306"/>
                <a:gd name="T32" fmla="*/ 1338 w 1460"/>
                <a:gd name="T33" fmla="*/ 303 h 306"/>
                <a:gd name="T34" fmla="*/ 1307 w 1460"/>
                <a:gd name="T35" fmla="*/ 306 h 306"/>
                <a:gd name="T36" fmla="*/ 153 w 1460"/>
                <a:gd name="T37" fmla="*/ 306 h 306"/>
                <a:gd name="T38" fmla="*/ 122 w 1460"/>
                <a:gd name="T39" fmla="*/ 303 h 306"/>
                <a:gd name="T40" fmla="*/ 93 w 1460"/>
                <a:gd name="T41" fmla="*/ 294 h 306"/>
                <a:gd name="T42" fmla="*/ 67 w 1460"/>
                <a:gd name="T43" fmla="*/ 280 h 306"/>
                <a:gd name="T44" fmla="*/ 44 w 1460"/>
                <a:gd name="T45" fmla="*/ 261 h 306"/>
                <a:gd name="T46" fmla="*/ 25 w 1460"/>
                <a:gd name="T47" fmla="*/ 239 h 306"/>
                <a:gd name="T48" fmla="*/ 11 w 1460"/>
                <a:gd name="T49" fmla="*/ 212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2"/>
                  </a:lnTo>
                  <a:lnTo>
                    <a:pt x="1435" y="239"/>
                  </a:lnTo>
                  <a:lnTo>
                    <a:pt x="1415" y="261"/>
                  </a:lnTo>
                  <a:lnTo>
                    <a:pt x="1393" y="280"/>
                  </a:lnTo>
                  <a:lnTo>
                    <a:pt x="1366" y="294"/>
                  </a:lnTo>
                  <a:lnTo>
                    <a:pt x="1338" y="303"/>
                  </a:lnTo>
                  <a:lnTo>
                    <a:pt x="1307" y="306"/>
                  </a:lnTo>
                  <a:lnTo>
                    <a:pt x="153" y="306"/>
                  </a:lnTo>
                  <a:lnTo>
                    <a:pt x="122" y="303"/>
                  </a:lnTo>
                  <a:lnTo>
                    <a:pt x="93" y="294"/>
                  </a:lnTo>
                  <a:lnTo>
                    <a:pt x="67" y="280"/>
                  </a:lnTo>
                  <a:lnTo>
                    <a:pt x="44" y="261"/>
                  </a:lnTo>
                  <a:lnTo>
                    <a:pt x="25" y="239"/>
                  </a:lnTo>
                  <a:lnTo>
                    <a:pt x="11" y="212"/>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56"/>
            <p:cNvSpPr>
              <a:spLocks/>
            </p:cNvSpPr>
            <p:nvPr/>
          </p:nvSpPr>
          <p:spPr bwMode="auto">
            <a:xfrm>
              <a:off x="8396288" y="3592513"/>
              <a:ext cx="231775" cy="47625"/>
            </a:xfrm>
            <a:custGeom>
              <a:avLst/>
              <a:gdLst>
                <a:gd name="T0" fmla="*/ 153 w 1460"/>
                <a:gd name="T1" fmla="*/ 0 h 306"/>
                <a:gd name="T2" fmla="*/ 1307 w 1460"/>
                <a:gd name="T3" fmla="*/ 0 h 306"/>
                <a:gd name="T4" fmla="*/ 1338 w 1460"/>
                <a:gd name="T5" fmla="*/ 3 h 306"/>
                <a:gd name="T6" fmla="*/ 1366 w 1460"/>
                <a:gd name="T7" fmla="*/ 12 h 306"/>
                <a:gd name="T8" fmla="*/ 1393 w 1460"/>
                <a:gd name="T9" fmla="*/ 26 h 306"/>
                <a:gd name="T10" fmla="*/ 1415 w 1460"/>
                <a:gd name="T11" fmla="*/ 45 h 306"/>
                <a:gd name="T12" fmla="*/ 1435 w 1460"/>
                <a:gd name="T13" fmla="*/ 67 h 306"/>
                <a:gd name="T14" fmla="*/ 1448 w 1460"/>
                <a:gd name="T15" fmla="*/ 94 h 306"/>
                <a:gd name="T16" fmla="*/ 1457 w 1460"/>
                <a:gd name="T17" fmla="*/ 122 h 306"/>
                <a:gd name="T18" fmla="*/ 1460 w 1460"/>
                <a:gd name="T19" fmla="*/ 153 h 306"/>
                <a:gd name="T20" fmla="*/ 1457 w 1460"/>
                <a:gd name="T21" fmla="*/ 184 h 306"/>
                <a:gd name="T22" fmla="*/ 1448 w 1460"/>
                <a:gd name="T23" fmla="*/ 213 h 306"/>
                <a:gd name="T24" fmla="*/ 1435 w 1460"/>
                <a:gd name="T25" fmla="*/ 239 h 306"/>
                <a:gd name="T26" fmla="*/ 1415 w 1460"/>
                <a:gd name="T27" fmla="*/ 262 h 306"/>
                <a:gd name="T28" fmla="*/ 1393 w 1460"/>
                <a:gd name="T29" fmla="*/ 280 h 306"/>
                <a:gd name="T30" fmla="*/ 1366 w 1460"/>
                <a:gd name="T31" fmla="*/ 295 h 306"/>
                <a:gd name="T32" fmla="*/ 1338 w 1460"/>
                <a:gd name="T33" fmla="*/ 303 h 306"/>
                <a:gd name="T34" fmla="*/ 1307 w 1460"/>
                <a:gd name="T35" fmla="*/ 306 h 306"/>
                <a:gd name="T36" fmla="*/ 153 w 1460"/>
                <a:gd name="T37" fmla="*/ 306 h 306"/>
                <a:gd name="T38" fmla="*/ 122 w 1460"/>
                <a:gd name="T39" fmla="*/ 303 h 306"/>
                <a:gd name="T40" fmla="*/ 93 w 1460"/>
                <a:gd name="T41" fmla="*/ 295 h 306"/>
                <a:gd name="T42" fmla="*/ 67 w 1460"/>
                <a:gd name="T43" fmla="*/ 280 h 306"/>
                <a:gd name="T44" fmla="*/ 44 w 1460"/>
                <a:gd name="T45" fmla="*/ 262 h 306"/>
                <a:gd name="T46" fmla="*/ 25 w 1460"/>
                <a:gd name="T47" fmla="*/ 239 h 306"/>
                <a:gd name="T48" fmla="*/ 11 w 1460"/>
                <a:gd name="T49" fmla="*/ 213 h 306"/>
                <a:gd name="T50" fmla="*/ 3 w 1460"/>
                <a:gd name="T51" fmla="*/ 184 h 306"/>
                <a:gd name="T52" fmla="*/ 0 w 1460"/>
                <a:gd name="T53" fmla="*/ 153 h 306"/>
                <a:gd name="T54" fmla="*/ 3 w 1460"/>
                <a:gd name="T55" fmla="*/ 122 h 306"/>
                <a:gd name="T56" fmla="*/ 11 w 1460"/>
                <a:gd name="T57" fmla="*/ 94 h 306"/>
                <a:gd name="T58" fmla="*/ 25 w 1460"/>
                <a:gd name="T59" fmla="*/ 67 h 306"/>
                <a:gd name="T60" fmla="*/ 44 w 1460"/>
                <a:gd name="T61" fmla="*/ 45 h 306"/>
                <a:gd name="T62" fmla="*/ 67 w 1460"/>
                <a:gd name="T63" fmla="*/ 26 h 306"/>
                <a:gd name="T64" fmla="*/ 93 w 1460"/>
                <a:gd name="T65" fmla="*/ 12 h 306"/>
                <a:gd name="T66" fmla="*/ 122 w 1460"/>
                <a:gd name="T67" fmla="*/ 3 h 306"/>
                <a:gd name="T68" fmla="*/ 153 w 1460"/>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0" h="306">
                  <a:moveTo>
                    <a:pt x="153" y="0"/>
                  </a:moveTo>
                  <a:lnTo>
                    <a:pt x="1307" y="0"/>
                  </a:lnTo>
                  <a:lnTo>
                    <a:pt x="1338" y="3"/>
                  </a:lnTo>
                  <a:lnTo>
                    <a:pt x="1366" y="12"/>
                  </a:lnTo>
                  <a:lnTo>
                    <a:pt x="1393" y="26"/>
                  </a:lnTo>
                  <a:lnTo>
                    <a:pt x="1415" y="45"/>
                  </a:lnTo>
                  <a:lnTo>
                    <a:pt x="1435" y="67"/>
                  </a:lnTo>
                  <a:lnTo>
                    <a:pt x="1448" y="94"/>
                  </a:lnTo>
                  <a:lnTo>
                    <a:pt x="1457" y="122"/>
                  </a:lnTo>
                  <a:lnTo>
                    <a:pt x="1460" y="153"/>
                  </a:lnTo>
                  <a:lnTo>
                    <a:pt x="1457" y="184"/>
                  </a:lnTo>
                  <a:lnTo>
                    <a:pt x="1448" y="213"/>
                  </a:lnTo>
                  <a:lnTo>
                    <a:pt x="1435" y="239"/>
                  </a:lnTo>
                  <a:lnTo>
                    <a:pt x="1415" y="262"/>
                  </a:lnTo>
                  <a:lnTo>
                    <a:pt x="1393" y="280"/>
                  </a:lnTo>
                  <a:lnTo>
                    <a:pt x="1366" y="295"/>
                  </a:lnTo>
                  <a:lnTo>
                    <a:pt x="1338" y="303"/>
                  </a:lnTo>
                  <a:lnTo>
                    <a:pt x="1307" y="306"/>
                  </a:lnTo>
                  <a:lnTo>
                    <a:pt x="153" y="306"/>
                  </a:lnTo>
                  <a:lnTo>
                    <a:pt x="122" y="303"/>
                  </a:lnTo>
                  <a:lnTo>
                    <a:pt x="93" y="295"/>
                  </a:lnTo>
                  <a:lnTo>
                    <a:pt x="67" y="280"/>
                  </a:lnTo>
                  <a:lnTo>
                    <a:pt x="44" y="262"/>
                  </a:lnTo>
                  <a:lnTo>
                    <a:pt x="25" y="239"/>
                  </a:lnTo>
                  <a:lnTo>
                    <a:pt x="11" y="213"/>
                  </a:lnTo>
                  <a:lnTo>
                    <a:pt x="3" y="184"/>
                  </a:lnTo>
                  <a:lnTo>
                    <a:pt x="0" y="153"/>
                  </a:lnTo>
                  <a:lnTo>
                    <a:pt x="3" y="122"/>
                  </a:lnTo>
                  <a:lnTo>
                    <a:pt x="11" y="94"/>
                  </a:lnTo>
                  <a:lnTo>
                    <a:pt x="25" y="67"/>
                  </a:lnTo>
                  <a:lnTo>
                    <a:pt x="44" y="45"/>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Freeform 57"/>
            <p:cNvSpPr>
              <a:spLocks/>
            </p:cNvSpPr>
            <p:nvPr/>
          </p:nvSpPr>
          <p:spPr bwMode="auto">
            <a:xfrm>
              <a:off x="8396288" y="3683000"/>
              <a:ext cx="139700" cy="49213"/>
            </a:xfrm>
            <a:custGeom>
              <a:avLst/>
              <a:gdLst>
                <a:gd name="T0" fmla="*/ 153 w 884"/>
                <a:gd name="T1" fmla="*/ 0 h 306"/>
                <a:gd name="T2" fmla="*/ 730 w 884"/>
                <a:gd name="T3" fmla="*/ 0 h 306"/>
                <a:gd name="T4" fmla="*/ 761 w 884"/>
                <a:gd name="T5" fmla="*/ 3 h 306"/>
                <a:gd name="T6" fmla="*/ 790 w 884"/>
                <a:gd name="T7" fmla="*/ 12 h 306"/>
                <a:gd name="T8" fmla="*/ 817 w 884"/>
                <a:gd name="T9" fmla="*/ 26 h 306"/>
                <a:gd name="T10" fmla="*/ 839 w 884"/>
                <a:gd name="T11" fmla="*/ 44 h 306"/>
                <a:gd name="T12" fmla="*/ 858 w 884"/>
                <a:gd name="T13" fmla="*/ 68 h 306"/>
                <a:gd name="T14" fmla="*/ 872 w 884"/>
                <a:gd name="T15" fmla="*/ 93 h 306"/>
                <a:gd name="T16" fmla="*/ 880 w 884"/>
                <a:gd name="T17" fmla="*/ 122 h 306"/>
                <a:gd name="T18" fmla="*/ 884 w 884"/>
                <a:gd name="T19" fmla="*/ 153 h 306"/>
                <a:gd name="T20" fmla="*/ 880 w 884"/>
                <a:gd name="T21" fmla="*/ 184 h 306"/>
                <a:gd name="T22" fmla="*/ 872 w 884"/>
                <a:gd name="T23" fmla="*/ 213 h 306"/>
                <a:gd name="T24" fmla="*/ 858 w 884"/>
                <a:gd name="T25" fmla="*/ 238 h 306"/>
                <a:gd name="T26" fmla="*/ 839 w 884"/>
                <a:gd name="T27" fmla="*/ 261 h 306"/>
                <a:gd name="T28" fmla="*/ 817 w 884"/>
                <a:gd name="T29" fmla="*/ 279 h 306"/>
                <a:gd name="T30" fmla="*/ 790 w 884"/>
                <a:gd name="T31" fmla="*/ 294 h 306"/>
                <a:gd name="T32" fmla="*/ 761 w 884"/>
                <a:gd name="T33" fmla="*/ 302 h 306"/>
                <a:gd name="T34" fmla="*/ 730 w 884"/>
                <a:gd name="T35" fmla="*/ 306 h 306"/>
                <a:gd name="T36" fmla="*/ 153 w 884"/>
                <a:gd name="T37" fmla="*/ 306 h 306"/>
                <a:gd name="T38" fmla="*/ 122 w 884"/>
                <a:gd name="T39" fmla="*/ 302 h 306"/>
                <a:gd name="T40" fmla="*/ 93 w 884"/>
                <a:gd name="T41" fmla="*/ 294 h 306"/>
                <a:gd name="T42" fmla="*/ 67 w 884"/>
                <a:gd name="T43" fmla="*/ 279 h 306"/>
                <a:gd name="T44" fmla="*/ 44 w 884"/>
                <a:gd name="T45" fmla="*/ 261 h 306"/>
                <a:gd name="T46" fmla="*/ 25 w 884"/>
                <a:gd name="T47" fmla="*/ 238 h 306"/>
                <a:gd name="T48" fmla="*/ 11 w 884"/>
                <a:gd name="T49" fmla="*/ 213 h 306"/>
                <a:gd name="T50" fmla="*/ 3 w 884"/>
                <a:gd name="T51" fmla="*/ 184 h 306"/>
                <a:gd name="T52" fmla="*/ 0 w 884"/>
                <a:gd name="T53" fmla="*/ 153 h 306"/>
                <a:gd name="T54" fmla="*/ 3 w 884"/>
                <a:gd name="T55" fmla="*/ 122 h 306"/>
                <a:gd name="T56" fmla="*/ 11 w 884"/>
                <a:gd name="T57" fmla="*/ 93 h 306"/>
                <a:gd name="T58" fmla="*/ 25 w 884"/>
                <a:gd name="T59" fmla="*/ 68 h 306"/>
                <a:gd name="T60" fmla="*/ 44 w 884"/>
                <a:gd name="T61" fmla="*/ 44 h 306"/>
                <a:gd name="T62" fmla="*/ 67 w 884"/>
                <a:gd name="T63" fmla="*/ 26 h 306"/>
                <a:gd name="T64" fmla="*/ 93 w 884"/>
                <a:gd name="T65" fmla="*/ 12 h 306"/>
                <a:gd name="T66" fmla="*/ 122 w 884"/>
                <a:gd name="T67" fmla="*/ 3 h 306"/>
                <a:gd name="T68" fmla="*/ 153 w 884"/>
                <a:gd name="T69"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4" h="306">
                  <a:moveTo>
                    <a:pt x="153" y="0"/>
                  </a:moveTo>
                  <a:lnTo>
                    <a:pt x="730" y="0"/>
                  </a:lnTo>
                  <a:lnTo>
                    <a:pt x="761" y="3"/>
                  </a:lnTo>
                  <a:lnTo>
                    <a:pt x="790" y="12"/>
                  </a:lnTo>
                  <a:lnTo>
                    <a:pt x="817" y="26"/>
                  </a:lnTo>
                  <a:lnTo>
                    <a:pt x="839" y="44"/>
                  </a:lnTo>
                  <a:lnTo>
                    <a:pt x="858" y="68"/>
                  </a:lnTo>
                  <a:lnTo>
                    <a:pt x="872" y="93"/>
                  </a:lnTo>
                  <a:lnTo>
                    <a:pt x="880" y="122"/>
                  </a:lnTo>
                  <a:lnTo>
                    <a:pt x="884" y="153"/>
                  </a:lnTo>
                  <a:lnTo>
                    <a:pt x="880" y="184"/>
                  </a:lnTo>
                  <a:lnTo>
                    <a:pt x="872" y="213"/>
                  </a:lnTo>
                  <a:lnTo>
                    <a:pt x="858" y="238"/>
                  </a:lnTo>
                  <a:lnTo>
                    <a:pt x="839" y="261"/>
                  </a:lnTo>
                  <a:lnTo>
                    <a:pt x="817" y="279"/>
                  </a:lnTo>
                  <a:lnTo>
                    <a:pt x="790" y="294"/>
                  </a:lnTo>
                  <a:lnTo>
                    <a:pt x="761" y="302"/>
                  </a:lnTo>
                  <a:lnTo>
                    <a:pt x="730" y="306"/>
                  </a:lnTo>
                  <a:lnTo>
                    <a:pt x="153" y="306"/>
                  </a:lnTo>
                  <a:lnTo>
                    <a:pt x="122" y="302"/>
                  </a:lnTo>
                  <a:lnTo>
                    <a:pt x="93" y="294"/>
                  </a:lnTo>
                  <a:lnTo>
                    <a:pt x="67" y="279"/>
                  </a:lnTo>
                  <a:lnTo>
                    <a:pt x="44" y="261"/>
                  </a:lnTo>
                  <a:lnTo>
                    <a:pt x="25" y="238"/>
                  </a:lnTo>
                  <a:lnTo>
                    <a:pt x="11" y="213"/>
                  </a:lnTo>
                  <a:lnTo>
                    <a:pt x="3" y="184"/>
                  </a:lnTo>
                  <a:lnTo>
                    <a:pt x="0" y="153"/>
                  </a:lnTo>
                  <a:lnTo>
                    <a:pt x="3" y="122"/>
                  </a:lnTo>
                  <a:lnTo>
                    <a:pt x="11" y="93"/>
                  </a:lnTo>
                  <a:lnTo>
                    <a:pt x="25" y="68"/>
                  </a:lnTo>
                  <a:lnTo>
                    <a:pt x="44" y="44"/>
                  </a:lnTo>
                  <a:lnTo>
                    <a:pt x="67" y="26"/>
                  </a:lnTo>
                  <a:lnTo>
                    <a:pt x="93" y="12"/>
                  </a:lnTo>
                  <a:lnTo>
                    <a:pt x="122" y="3"/>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58"/>
            <p:cNvSpPr>
              <a:spLocks/>
            </p:cNvSpPr>
            <p:nvPr/>
          </p:nvSpPr>
          <p:spPr bwMode="auto">
            <a:xfrm>
              <a:off x="8304213" y="3406775"/>
              <a:ext cx="414338" cy="533400"/>
            </a:xfrm>
            <a:custGeom>
              <a:avLst/>
              <a:gdLst>
                <a:gd name="T0" fmla="*/ 154 w 2616"/>
                <a:gd name="T1" fmla="*/ 0 h 3365"/>
                <a:gd name="T2" fmla="*/ 2461 w 2616"/>
                <a:gd name="T3" fmla="*/ 0 h 3365"/>
                <a:gd name="T4" fmla="*/ 2492 w 2616"/>
                <a:gd name="T5" fmla="*/ 3 h 3365"/>
                <a:gd name="T6" fmla="*/ 2521 w 2616"/>
                <a:gd name="T7" fmla="*/ 12 h 3365"/>
                <a:gd name="T8" fmla="*/ 2548 w 2616"/>
                <a:gd name="T9" fmla="*/ 26 h 3365"/>
                <a:gd name="T10" fmla="*/ 2570 w 2616"/>
                <a:gd name="T11" fmla="*/ 44 h 3365"/>
                <a:gd name="T12" fmla="*/ 2589 w 2616"/>
                <a:gd name="T13" fmla="*/ 68 h 3365"/>
                <a:gd name="T14" fmla="*/ 2603 w 2616"/>
                <a:gd name="T15" fmla="*/ 93 h 3365"/>
                <a:gd name="T16" fmla="*/ 2613 w 2616"/>
                <a:gd name="T17" fmla="*/ 122 h 3365"/>
                <a:gd name="T18" fmla="*/ 2616 w 2616"/>
                <a:gd name="T19" fmla="*/ 152 h 3365"/>
                <a:gd name="T20" fmla="*/ 2616 w 2616"/>
                <a:gd name="T21" fmla="*/ 380 h 3365"/>
                <a:gd name="T22" fmla="*/ 2308 w 2616"/>
                <a:gd name="T23" fmla="*/ 911 h 3365"/>
                <a:gd name="T24" fmla="*/ 2308 w 2616"/>
                <a:gd name="T25" fmla="*/ 306 h 3365"/>
                <a:gd name="T26" fmla="*/ 308 w 2616"/>
                <a:gd name="T27" fmla="*/ 306 h 3365"/>
                <a:gd name="T28" fmla="*/ 308 w 2616"/>
                <a:gd name="T29" fmla="*/ 3058 h 3365"/>
                <a:gd name="T30" fmla="*/ 2308 w 2616"/>
                <a:gd name="T31" fmla="*/ 3058 h 3365"/>
                <a:gd name="T32" fmla="*/ 2308 w 2616"/>
                <a:gd name="T33" fmla="*/ 2678 h 3365"/>
                <a:gd name="T34" fmla="*/ 2469 w 2616"/>
                <a:gd name="T35" fmla="*/ 2572 h 3365"/>
                <a:gd name="T36" fmla="*/ 2498 w 2616"/>
                <a:gd name="T37" fmla="*/ 2550 h 3365"/>
                <a:gd name="T38" fmla="*/ 2522 w 2616"/>
                <a:gd name="T39" fmla="*/ 2524 h 3365"/>
                <a:gd name="T40" fmla="*/ 2542 w 2616"/>
                <a:gd name="T41" fmla="*/ 2495 h 3365"/>
                <a:gd name="T42" fmla="*/ 2616 w 2616"/>
                <a:gd name="T43" fmla="*/ 2369 h 3365"/>
                <a:gd name="T44" fmla="*/ 2616 w 2616"/>
                <a:gd name="T45" fmla="*/ 3212 h 3365"/>
                <a:gd name="T46" fmla="*/ 2613 w 2616"/>
                <a:gd name="T47" fmla="*/ 3242 h 3365"/>
                <a:gd name="T48" fmla="*/ 2603 w 2616"/>
                <a:gd name="T49" fmla="*/ 3271 h 3365"/>
                <a:gd name="T50" fmla="*/ 2589 w 2616"/>
                <a:gd name="T51" fmla="*/ 3297 h 3365"/>
                <a:gd name="T52" fmla="*/ 2570 w 2616"/>
                <a:gd name="T53" fmla="*/ 3320 h 3365"/>
                <a:gd name="T54" fmla="*/ 2548 w 2616"/>
                <a:gd name="T55" fmla="*/ 3339 h 3365"/>
                <a:gd name="T56" fmla="*/ 2521 w 2616"/>
                <a:gd name="T57" fmla="*/ 3352 h 3365"/>
                <a:gd name="T58" fmla="*/ 2492 w 2616"/>
                <a:gd name="T59" fmla="*/ 3362 h 3365"/>
                <a:gd name="T60" fmla="*/ 2461 w 2616"/>
                <a:gd name="T61" fmla="*/ 3365 h 3365"/>
                <a:gd name="T62" fmla="*/ 154 w 2616"/>
                <a:gd name="T63" fmla="*/ 3365 h 3365"/>
                <a:gd name="T64" fmla="*/ 123 w 2616"/>
                <a:gd name="T65" fmla="*/ 3362 h 3365"/>
                <a:gd name="T66" fmla="*/ 95 w 2616"/>
                <a:gd name="T67" fmla="*/ 3352 h 3365"/>
                <a:gd name="T68" fmla="*/ 68 w 2616"/>
                <a:gd name="T69" fmla="*/ 3339 h 3365"/>
                <a:gd name="T70" fmla="*/ 46 w 2616"/>
                <a:gd name="T71" fmla="*/ 3320 h 3365"/>
                <a:gd name="T72" fmla="*/ 27 w 2616"/>
                <a:gd name="T73" fmla="*/ 3297 h 3365"/>
                <a:gd name="T74" fmla="*/ 13 w 2616"/>
                <a:gd name="T75" fmla="*/ 3271 h 3365"/>
                <a:gd name="T76" fmla="*/ 3 w 2616"/>
                <a:gd name="T77" fmla="*/ 3242 h 3365"/>
                <a:gd name="T78" fmla="*/ 0 w 2616"/>
                <a:gd name="T79" fmla="*/ 3212 h 3365"/>
                <a:gd name="T80" fmla="*/ 0 w 2616"/>
                <a:gd name="T81" fmla="*/ 152 h 3365"/>
                <a:gd name="T82" fmla="*/ 3 w 2616"/>
                <a:gd name="T83" fmla="*/ 122 h 3365"/>
                <a:gd name="T84" fmla="*/ 13 w 2616"/>
                <a:gd name="T85" fmla="*/ 93 h 3365"/>
                <a:gd name="T86" fmla="*/ 27 w 2616"/>
                <a:gd name="T87" fmla="*/ 68 h 3365"/>
                <a:gd name="T88" fmla="*/ 46 w 2616"/>
                <a:gd name="T89" fmla="*/ 44 h 3365"/>
                <a:gd name="T90" fmla="*/ 68 w 2616"/>
                <a:gd name="T91" fmla="*/ 26 h 3365"/>
                <a:gd name="T92" fmla="*/ 95 w 2616"/>
                <a:gd name="T93" fmla="*/ 12 h 3365"/>
                <a:gd name="T94" fmla="*/ 123 w 2616"/>
                <a:gd name="T95" fmla="*/ 3 h 3365"/>
                <a:gd name="T96" fmla="*/ 154 w 2616"/>
                <a:gd name="T97" fmla="*/ 0 h 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6" h="3365">
                  <a:moveTo>
                    <a:pt x="154" y="0"/>
                  </a:moveTo>
                  <a:lnTo>
                    <a:pt x="2461" y="0"/>
                  </a:lnTo>
                  <a:lnTo>
                    <a:pt x="2492" y="3"/>
                  </a:lnTo>
                  <a:lnTo>
                    <a:pt x="2521" y="12"/>
                  </a:lnTo>
                  <a:lnTo>
                    <a:pt x="2548" y="26"/>
                  </a:lnTo>
                  <a:lnTo>
                    <a:pt x="2570" y="44"/>
                  </a:lnTo>
                  <a:lnTo>
                    <a:pt x="2589" y="68"/>
                  </a:lnTo>
                  <a:lnTo>
                    <a:pt x="2603" y="93"/>
                  </a:lnTo>
                  <a:lnTo>
                    <a:pt x="2613" y="122"/>
                  </a:lnTo>
                  <a:lnTo>
                    <a:pt x="2616" y="152"/>
                  </a:lnTo>
                  <a:lnTo>
                    <a:pt x="2616" y="380"/>
                  </a:lnTo>
                  <a:lnTo>
                    <a:pt x="2308" y="911"/>
                  </a:lnTo>
                  <a:lnTo>
                    <a:pt x="2308" y="306"/>
                  </a:lnTo>
                  <a:lnTo>
                    <a:pt x="308" y="306"/>
                  </a:lnTo>
                  <a:lnTo>
                    <a:pt x="308" y="3058"/>
                  </a:lnTo>
                  <a:lnTo>
                    <a:pt x="2308" y="3058"/>
                  </a:lnTo>
                  <a:lnTo>
                    <a:pt x="2308" y="2678"/>
                  </a:lnTo>
                  <a:lnTo>
                    <a:pt x="2469" y="2572"/>
                  </a:lnTo>
                  <a:lnTo>
                    <a:pt x="2498" y="2550"/>
                  </a:lnTo>
                  <a:lnTo>
                    <a:pt x="2522" y="2524"/>
                  </a:lnTo>
                  <a:lnTo>
                    <a:pt x="2542" y="2495"/>
                  </a:lnTo>
                  <a:lnTo>
                    <a:pt x="2616" y="2369"/>
                  </a:lnTo>
                  <a:lnTo>
                    <a:pt x="2616" y="3212"/>
                  </a:lnTo>
                  <a:lnTo>
                    <a:pt x="2613" y="3242"/>
                  </a:lnTo>
                  <a:lnTo>
                    <a:pt x="2603" y="3271"/>
                  </a:lnTo>
                  <a:lnTo>
                    <a:pt x="2589" y="3297"/>
                  </a:lnTo>
                  <a:lnTo>
                    <a:pt x="2570" y="3320"/>
                  </a:lnTo>
                  <a:lnTo>
                    <a:pt x="2548" y="3339"/>
                  </a:lnTo>
                  <a:lnTo>
                    <a:pt x="2521" y="3352"/>
                  </a:lnTo>
                  <a:lnTo>
                    <a:pt x="2492" y="3362"/>
                  </a:lnTo>
                  <a:lnTo>
                    <a:pt x="2461" y="3365"/>
                  </a:lnTo>
                  <a:lnTo>
                    <a:pt x="154" y="3365"/>
                  </a:lnTo>
                  <a:lnTo>
                    <a:pt x="123" y="3362"/>
                  </a:lnTo>
                  <a:lnTo>
                    <a:pt x="95" y="3352"/>
                  </a:lnTo>
                  <a:lnTo>
                    <a:pt x="68" y="3339"/>
                  </a:lnTo>
                  <a:lnTo>
                    <a:pt x="46" y="3320"/>
                  </a:lnTo>
                  <a:lnTo>
                    <a:pt x="27" y="3297"/>
                  </a:lnTo>
                  <a:lnTo>
                    <a:pt x="13" y="3271"/>
                  </a:lnTo>
                  <a:lnTo>
                    <a:pt x="3" y="3242"/>
                  </a:lnTo>
                  <a:lnTo>
                    <a:pt x="0" y="3212"/>
                  </a:lnTo>
                  <a:lnTo>
                    <a:pt x="0" y="152"/>
                  </a:lnTo>
                  <a:lnTo>
                    <a:pt x="3" y="122"/>
                  </a:lnTo>
                  <a:lnTo>
                    <a:pt x="13" y="93"/>
                  </a:lnTo>
                  <a:lnTo>
                    <a:pt x="27" y="68"/>
                  </a:lnTo>
                  <a:lnTo>
                    <a:pt x="46" y="44"/>
                  </a:lnTo>
                  <a:lnTo>
                    <a:pt x="68" y="26"/>
                  </a:lnTo>
                  <a:lnTo>
                    <a:pt x="95" y="12"/>
                  </a:lnTo>
                  <a:lnTo>
                    <a:pt x="123"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Freeform 59"/>
            <p:cNvSpPr>
              <a:spLocks noEditPoints="1"/>
            </p:cNvSpPr>
            <p:nvPr/>
          </p:nvSpPr>
          <p:spPr bwMode="auto">
            <a:xfrm>
              <a:off x="8583613" y="3465513"/>
              <a:ext cx="257175" cy="382588"/>
            </a:xfrm>
            <a:custGeom>
              <a:avLst/>
              <a:gdLst>
                <a:gd name="T0" fmla="*/ 133 w 1617"/>
                <a:gd name="T1" fmla="*/ 2031 h 2411"/>
                <a:gd name="T2" fmla="*/ 226 w 1617"/>
                <a:gd name="T3" fmla="*/ 2075 h 2411"/>
                <a:gd name="T4" fmla="*/ 312 w 1617"/>
                <a:gd name="T5" fmla="*/ 2134 h 2411"/>
                <a:gd name="T6" fmla="*/ 445 w 1617"/>
                <a:gd name="T7" fmla="*/ 2014 h 2411"/>
                <a:gd name="T8" fmla="*/ 395 w 1617"/>
                <a:gd name="T9" fmla="*/ 1968 h 2411"/>
                <a:gd name="T10" fmla="*/ 319 w 1617"/>
                <a:gd name="T11" fmla="*/ 1916 h 2411"/>
                <a:gd name="T12" fmla="*/ 249 w 1617"/>
                <a:gd name="T13" fmla="*/ 1881 h 2411"/>
                <a:gd name="T14" fmla="*/ 190 w 1617"/>
                <a:gd name="T15" fmla="*/ 1861 h 2411"/>
                <a:gd name="T16" fmla="*/ 143 w 1617"/>
                <a:gd name="T17" fmla="*/ 1851 h 2411"/>
                <a:gd name="T18" fmla="*/ 1136 w 1617"/>
                <a:gd name="T19" fmla="*/ 0 h 2411"/>
                <a:gd name="T20" fmla="*/ 1192 w 1617"/>
                <a:gd name="T21" fmla="*/ 8 h 2411"/>
                <a:gd name="T22" fmla="*/ 1260 w 1617"/>
                <a:gd name="T23" fmla="*/ 26 h 2411"/>
                <a:gd name="T24" fmla="*/ 1340 w 1617"/>
                <a:gd name="T25" fmla="*/ 59 h 2411"/>
                <a:gd name="T26" fmla="*/ 1429 w 1617"/>
                <a:gd name="T27" fmla="*/ 110 h 2411"/>
                <a:gd name="T28" fmla="*/ 1502 w 1617"/>
                <a:gd name="T29" fmla="*/ 166 h 2411"/>
                <a:gd name="T30" fmla="*/ 1553 w 1617"/>
                <a:gd name="T31" fmla="*/ 219 h 2411"/>
                <a:gd name="T32" fmla="*/ 1586 w 1617"/>
                <a:gd name="T33" fmla="*/ 266 h 2411"/>
                <a:gd name="T34" fmla="*/ 1605 w 1617"/>
                <a:gd name="T35" fmla="*/ 303 h 2411"/>
                <a:gd name="T36" fmla="*/ 1613 w 1617"/>
                <a:gd name="T37" fmla="*/ 326 h 2411"/>
                <a:gd name="T38" fmla="*/ 1617 w 1617"/>
                <a:gd name="T39" fmla="*/ 351 h 2411"/>
                <a:gd name="T40" fmla="*/ 1606 w 1617"/>
                <a:gd name="T41" fmla="*/ 386 h 2411"/>
                <a:gd name="T42" fmla="*/ 635 w 1617"/>
                <a:gd name="T43" fmla="*/ 2056 h 2411"/>
                <a:gd name="T44" fmla="*/ 118 w 1617"/>
                <a:gd name="T45" fmla="*/ 2398 h 2411"/>
                <a:gd name="T46" fmla="*/ 78 w 1617"/>
                <a:gd name="T47" fmla="*/ 2411 h 2411"/>
                <a:gd name="T48" fmla="*/ 37 w 1617"/>
                <a:gd name="T49" fmla="*/ 2400 h 2411"/>
                <a:gd name="T50" fmla="*/ 12 w 1617"/>
                <a:gd name="T51" fmla="*/ 2378 h 2411"/>
                <a:gd name="T52" fmla="*/ 0 w 1617"/>
                <a:gd name="T53" fmla="*/ 2346 h 2411"/>
                <a:gd name="T54" fmla="*/ 35 w 1617"/>
                <a:gd name="T55" fmla="*/ 1732 h 2411"/>
                <a:gd name="T56" fmla="*/ 45 w 1617"/>
                <a:gd name="T57" fmla="*/ 1699 h 2411"/>
                <a:gd name="T58" fmla="*/ 1018 w 1617"/>
                <a:gd name="T59" fmla="*/ 28 h 2411"/>
                <a:gd name="T60" fmla="*/ 1051 w 1617"/>
                <a:gd name="T61" fmla="*/ 8 h 2411"/>
                <a:gd name="T62" fmla="*/ 1064 w 1617"/>
                <a:gd name="T63" fmla="*/ 5 h 2411"/>
                <a:gd name="T64" fmla="*/ 1093 w 1617"/>
                <a:gd name="T65" fmla="*/ 0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7" h="2411">
                  <a:moveTo>
                    <a:pt x="143" y="1851"/>
                  </a:moveTo>
                  <a:lnTo>
                    <a:pt x="133" y="2031"/>
                  </a:lnTo>
                  <a:lnTo>
                    <a:pt x="179" y="2051"/>
                  </a:lnTo>
                  <a:lnTo>
                    <a:pt x="226" y="2075"/>
                  </a:lnTo>
                  <a:lnTo>
                    <a:pt x="271" y="2103"/>
                  </a:lnTo>
                  <a:lnTo>
                    <a:pt x="312" y="2134"/>
                  </a:lnTo>
                  <a:lnTo>
                    <a:pt x="462" y="2034"/>
                  </a:lnTo>
                  <a:lnTo>
                    <a:pt x="445" y="2014"/>
                  </a:lnTo>
                  <a:lnTo>
                    <a:pt x="423" y="1992"/>
                  </a:lnTo>
                  <a:lnTo>
                    <a:pt x="395" y="1968"/>
                  </a:lnTo>
                  <a:lnTo>
                    <a:pt x="360" y="1942"/>
                  </a:lnTo>
                  <a:lnTo>
                    <a:pt x="319" y="1916"/>
                  </a:lnTo>
                  <a:lnTo>
                    <a:pt x="283" y="1897"/>
                  </a:lnTo>
                  <a:lnTo>
                    <a:pt x="249" y="1881"/>
                  </a:lnTo>
                  <a:lnTo>
                    <a:pt x="218" y="1869"/>
                  </a:lnTo>
                  <a:lnTo>
                    <a:pt x="190" y="1861"/>
                  </a:lnTo>
                  <a:lnTo>
                    <a:pt x="166" y="1855"/>
                  </a:lnTo>
                  <a:lnTo>
                    <a:pt x="143" y="1851"/>
                  </a:lnTo>
                  <a:close/>
                  <a:moveTo>
                    <a:pt x="1112" y="0"/>
                  </a:moveTo>
                  <a:lnTo>
                    <a:pt x="1136" y="0"/>
                  </a:lnTo>
                  <a:lnTo>
                    <a:pt x="1162" y="3"/>
                  </a:lnTo>
                  <a:lnTo>
                    <a:pt x="1192" y="8"/>
                  </a:lnTo>
                  <a:lnTo>
                    <a:pt x="1224" y="15"/>
                  </a:lnTo>
                  <a:lnTo>
                    <a:pt x="1260" y="26"/>
                  </a:lnTo>
                  <a:lnTo>
                    <a:pt x="1299" y="41"/>
                  </a:lnTo>
                  <a:lnTo>
                    <a:pt x="1340" y="59"/>
                  </a:lnTo>
                  <a:lnTo>
                    <a:pt x="1384" y="83"/>
                  </a:lnTo>
                  <a:lnTo>
                    <a:pt x="1429" y="110"/>
                  </a:lnTo>
                  <a:lnTo>
                    <a:pt x="1469" y="139"/>
                  </a:lnTo>
                  <a:lnTo>
                    <a:pt x="1502" y="166"/>
                  </a:lnTo>
                  <a:lnTo>
                    <a:pt x="1529" y="194"/>
                  </a:lnTo>
                  <a:lnTo>
                    <a:pt x="1553" y="219"/>
                  </a:lnTo>
                  <a:lnTo>
                    <a:pt x="1571" y="244"/>
                  </a:lnTo>
                  <a:lnTo>
                    <a:pt x="1586" y="266"/>
                  </a:lnTo>
                  <a:lnTo>
                    <a:pt x="1596" y="286"/>
                  </a:lnTo>
                  <a:lnTo>
                    <a:pt x="1605" y="303"/>
                  </a:lnTo>
                  <a:lnTo>
                    <a:pt x="1610" y="317"/>
                  </a:lnTo>
                  <a:lnTo>
                    <a:pt x="1613" y="326"/>
                  </a:lnTo>
                  <a:lnTo>
                    <a:pt x="1614" y="331"/>
                  </a:lnTo>
                  <a:lnTo>
                    <a:pt x="1617" y="351"/>
                  </a:lnTo>
                  <a:lnTo>
                    <a:pt x="1613" y="370"/>
                  </a:lnTo>
                  <a:lnTo>
                    <a:pt x="1606" y="386"/>
                  </a:lnTo>
                  <a:lnTo>
                    <a:pt x="644" y="2043"/>
                  </a:lnTo>
                  <a:lnTo>
                    <a:pt x="635" y="2056"/>
                  </a:lnTo>
                  <a:lnTo>
                    <a:pt x="621" y="2068"/>
                  </a:lnTo>
                  <a:lnTo>
                    <a:pt x="118" y="2398"/>
                  </a:lnTo>
                  <a:lnTo>
                    <a:pt x="99" y="2407"/>
                  </a:lnTo>
                  <a:lnTo>
                    <a:pt x="78" y="2411"/>
                  </a:lnTo>
                  <a:lnTo>
                    <a:pt x="57" y="2409"/>
                  </a:lnTo>
                  <a:lnTo>
                    <a:pt x="37" y="2400"/>
                  </a:lnTo>
                  <a:lnTo>
                    <a:pt x="23" y="2391"/>
                  </a:lnTo>
                  <a:lnTo>
                    <a:pt x="12" y="2378"/>
                  </a:lnTo>
                  <a:lnTo>
                    <a:pt x="5" y="2363"/>
                  </a:lnTo>
                  <a:lnTo>
                    <a:pt x="0" y="2346"/>
                  </a:lnTo>
                  <a:lnTo>
                    <a:pt x="0" y="2329"/>
                  </a:lnTo>
                  <a:lnTo>
                    <a:pt x="35" y="1732"/>
                  </a:lnTo>
                  <a:lnTo>
                    <a:pt x="38" y="1715"/>
                  </a:lnTo>
                  <a:lnTo>
                    <a:pt x="45" y="1699"/>
                  </a:lnTo>
                  <a:lnTo>
                    <a:pt x="1007" y="43"/>
                  </a:lnTo>
                  <a:lnTo>
                    <a:pt x="1018" y="28"/>
                  </a:lnTo>
                  <a:lnTo>
                    <a:pt x="1033" y="16"/>
                  </a:lnTo>
                  <a:lnTo>
                    <a:pt x="1051" y="8"/>
                  </a:lnTo>
                  <a:lnTo>
                    <a:pt x="1055" y="7"/>
                  </a:lnTo>
                  <a:lnTo>
                    <a:pt x="1064" y="5"/>
                  </a:lnTo>
                  <a:lnTo>
                    <a:pt x="1077" y="3"/>
                  </a:lnTo>
                  <a:lnTo>
                    <a:pt x="1093" y="0"/>
                  </a:lnTo>
                  <a:lnTo>
                    <a:pt x="1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60"/>
            <p:cNvSpPr>
              <a:spLocks/>
            </p:cNvSpPr>
            <p:nvPr/>
          </p:nvSpPr>
          <p:spPr bwMode="auto">
            <a:xfrm>
              <a:off x="8382001" y="3771900"/>
              <a:ext cx="185738" cy="96838"/>
            </a:xfrm>
            <a:custGeom>
              <a:avLst/>
              <a:gdLst>
                <a:gd name="T0" fmla="*/ 566 w 1175"/>
                <a:gd name="T1" fmla="*/ 5 h 601"/>
                <a:gd name="T2" fmla="*/ 593 w 1175"/>
                <a:gd name="T3" fmla="*/ 28 h 601"/>
                <a:gd name="T4" fmla="*/ 601 w 1175"/>
                <a:gd name="T5" fmla="*/ 113 h 601"/>
                <a:gd name="T6" fmla="*/ 569 w 1175"/>
                <a:gd name="T7" fmla="*/ 203 h 601"/>
                <a:gd name="T8" fmla="*/ 579 w 1175"/>
                <a:gd name="T9" fmla="*/ 246 h 601"/>
                <a:gd name="T10" fmla="*/ 597 w 1175"/>
                <a:gd name="T11" fmla="*/ 275 h 601"/>
                <a:gd name="T12" fmla="*/ 648 w 1175"/>
                <a:gd name="T13" fmla="*/ 283 h 601"/>
                <a:gd name="T14" fmla="*/ 693 w 1175"/>
                <a:gd name="T15" fmla="*/ 329 h 601"/>
                <a:gd name="T16" fmla="*/ 705 w 1175"/>
                <a:gd name="T17" fmla="*/ 363 h 601"/>
                <a:gd name="T18" fmla="*/ 861 w 1175"/>
                <a:gd name="T19" fmla="*/ 357 h 601"/>
                <a:gd name="T20" fmla="*/ 1013 w 1175"/>
                <a:gd name="T21" fmla="*/ 372 h 601"/>
                <a:gd name="T22" fmla="*/ 1136 w 1175"/>
                <a:gd name="T23" fmla="*/ 379 h 601"/>
                <a:gd name="T24" fmla="*/ 1168 w 1175"/>
                <a:gd name="T25" fmla="*/ 407 h 601"/>
                <a:gd name="T26" fmla="*/ 1174 w 1175"/>
                <a:gd name="T27" fmla="*/ 448 h 601"/>
                <a:gd name="T28" fmla="*/ 1150 w 1175"/>
                <a:gd name="T29" fmla="*/ 483 h 601"/>
                <a:gd name="T30" fmla="*/ 1084 w 1175"/>
                <a:gd name="T31" fmla="*/ 490 h 601"/>
                <a:gd name="T32" fmla="*/ 973 w 1175"/>
                <a:gd name="T33" fmla="*/ 474 h 601"/>
                <a:gd name="T34" fmla="*/ 858 w 1175"/>
                <a:gd name="T35" fmla="*/ 460 h 601"/>
                <a:gd name="T36" fmla="*/ 750 w 1175"/>
                <a:gd name="T37" fmla="*/ 469 h 601"/>
                <a:gd name="T38" fmla="*/ 691 w 1175"/>
                <a:gd name="T39" fmla="*/ 495 h 601"/>
                <a:gd name="T40" fmla="*/ 647 w 1175"/>
                <a:gd name="T41" fmla="*/ 500 h 601"/>
                <a:gd name="T42" fmla="*/ 613 w 1175"/>
                <a:gd name="T43" fmla="*/ 485 h 601"/>
                <a:gd name="T44" fmla="*/ 586 w 1175"/>
                <a:gd name="T45" fmla="*/ 462 h 601"/>
                <a:gd name="T46" fmla="*/ 581 w 1175"/>
                <a:gd name="T47" fmla="*/ 414 h 601"/>
                <a:gd name="T48" fmla="*/ 546 w 1175"/>
                <a:gd name="T49" fmla="*/ 465 h 601"/>
                <a:gd name="T50" fmla="*/ 503 w 1175"/>
                <a:gd name="T51" fmla="*/ 479 h 601"/>
                <a:gd name="T52" fmla="*/ 463 w 1175"/>
                <a:gd name="T53" fmla="*/ 464 h 601"/>
                <a:gd name="T54" fmla="*/ 447 w 1175"/>
                <a:gd name="T55" fmla="*/ 426 h 601"/>
                <a:gd name="T56" fmla="*/ 458 w 1175"/>
                <a:gd name="T57" fmla="*/ 396 h 601"/>
                <a:gd name="T58" fmla="*/ 466 w 1175"/>
                <a:gd name="T59" fmla="*/ 375 h 601"/>
                <a:gd name="T60" fmla="*/ 429 w 1175"/>
                <a:gd name="T61" fmla="*/ 411 h 601"/>
                <a:gd name="T62" fmla="*/ 385 w 1175"/>
                <a:gd name="T63" fmla="*/ 435 h 601"/>
                <a:gd name="T64" fmla="*/ 341 w 1175"/>
                <a:gd name="T65" fmla="*/ 424 h 601"/>
                <a:gd name="T66" fmla="*/ 319 w 1175"/>
                <a:gd name="T67" fmla="*/ 386 h 601"/>
                <a:gd name="T68" fmla="*/ 371 w 1175"/>
                <a:gd name="T69" fmla="*/ 293 h 601"/>
                <a:gd name="T70" fmla="*/ 257 w 1175"/>
                <a:gd name="T71" fmla="*/ 399 h 601"/>
                <a:gd name="T72" fmla="*/ 98 w 1175"/>
                <a:gd name="T73" fmla="*/ 591 h 601"/>
                <a:gd name="T74" fmla="*/ 50 w 1175"/>
                <a:gd name="T75" fmla="*/ 600 h 601"/>
                <a:gd name="T76" fmla="*/ 10 w 1175"/>
                <a:gd name="T77" fmla="*/ 578 h 601"/>
                <a:gd name="T78" fmla="*/ 2 w 1175"/>
                <a:gd name="T79" fmla="*/ 536 h 601"/>
                <a:gd name="T80" fmla="*/ 141 w 1175"/>
                <a:gd name="T81" fmla="*/ 357 h 601"/>
                <a:gd name="T82" fmla="*/ 350 w 1175"/>
                <a:gd name="T83" fmla="*/ 125 h 601"/>
                <a:gd name="T84" fmla="*/ 406 w 1175"/>
                <a:gd name="T85" fmla="*/ 72 h 601"/>
                <a:gd name="T86" fmla="*/ 471 w 1175"/>
                <a:gd name="T87" fmla="*/ 21 h 601"/>
                <a:gd name="T88" fmla="*/ 543 w 1175"/>
                <a:gd name="T8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5" h="601">
                  <a:moveTo>
                    <a:pt x="543" y="0"/>
                  </a:moveTo>
                  <a:lnTo>
                    <a:pt x="555" y="2"/>
                  </a:lnTo>
                  <a:lnTo>
                    <a:pt x="566" y="5"/>
                  </a:lnTo>
                  <a:lnTo>
                    <a:pt x="577" y="10"/>
                  </a:lnTo>
                  <a:lnTo>
                    <a:pt x="586" y="19"/>
                  </a:lnTo>
                  <a:lnTo>
                    <a:pt x="593" y="28"/>
                  </a:lnTo>
                  <a:lnTo>
                    <a:pt x="601" y="55"/>
                  </a:lnTo>
                  <a:lnTo>
                    <a:pt x="603" y="83"/>
                  </a:lnTo>
                  <a:lnTo>
                    <a:pt x="601" y="113"/>
                  </a:lnTo>
                  <a:lnTo>
                    <a:pt x="594" y="142"/>
                  </a:lnTo>
                  <a:lnTo>
                    <a:pt x="583" y="173"/>
                  </a:lnTo>
                  <a:lnTo>
                    <a:pt x="569" y="203"/>
                  </a:lnTo>
                  <a:lnTo>
                    <a:pt x="552" y="233"/>
                  </a:lnTo>
                  <a:lnTo>
                    <a:pt x="566" y="239"/>
                  </a:lnTo>
                  <a:lnTo>
                    <a:pt x="579" y="246"/>
                  </a:lnTo>
                  <a:lnTo>
                    <a:pt x="589" y="259"/>
                  </a:lnTo>
                  <a:lnTo>
                    <a:pt x="593" y="267"/>
                  </a:lnTo>
                  <a:lnTo>
                    <a:pt x="597" y="275"/>
                  </a:lnTo>
                  <a:lnTo>
                    <a:pt x="614" y="274"/>
                  </a:lnTo>
                  <a:lnTo>
                    <a:pt x="631" y="277"/>
                  </a:lnTo>
                  <a:lnTo>
                    <a:pt x="648" y="283"/>
                  </a:lnTo>
                  <a:lnTo>
                    <a:pt x="664" y="294"/>
                  </a:lnTo>
                  <a:lnTo>
                    <a:pt x="679" y="308"/>
                  </a:lnTo>
                  <a:lnTo>
                    <a:pt x="693" y="329"/>
                  </a:lnTo>
                  <a:lnTo>
                    <a:pt x="700" y="343"/>
                  </a:lnTo>
                  <a:lnTo>
                    <a:pt x="703" y="355"/>
                  </a:lnTo>
                  <a:lnTo>
                    <a:pt x="705" y="363"/>
                  </a:lnTo>
                  <a:lnTo>
                    <a:pt x="759" y="357"/>
                  </a:lnTo>
                  <a:lnTo>
                    <a:pt x="811" y="356"/>
                  </a:lnTo>
                  <a:lnTo>
                    <a:pt x="861" y="357"/>
                  </a:lnTo>
                  <a:lnTo>
                    <a:pt x="912" y="361"/>
                  </a:lnTo>
                  <a:lnTo>
                    <a:pt x="962" y="367"/>
                  </a:lnTo>
                  <a:lnTo>
                    <a:pt x="1013" y="372"/>
                  </a:lnTo>
                  <a:lnTo>
                    <a:pt x="1065" y="375"/>
                  </a:lnTo>
                  <a:lnTo>
                    <a:pt x="1119" y="377"/>
                  </a:lnTo>
                  <a:lnTo>
                    <a:pt x="1136" y="379"/>
                  </a:lnTo>
                  <a:lnTo>
                    <a:pt x="1150" y="386"/>
                  </a:lnTo>
                  <a:lnTo>
                    <a:pt x="1161" y="395"/>
                  </a:lnTo>
                  <a:lnTo>
                    <a:pt x="1168" y="407"/>
                  </a:lnTo>
                  <a:lnTo>
                    <a:pt x="1174" y="420"/>
                  </a:lnTo>
                  <a:lnTo>
                    <a:pt x="1175" y="434"/>
                  </a:lnTo>
                  <a:lnTo>
                    <a:pt x="1174" y="448"/>
                  </a:lnTo>
                  <a:lnTo>
                    <a:pt x="1168" y="462"/>
                  </a:lnTo>
                  <a:lnTo>
                    <a:pt x="1161" y="473"/>
                  </a:lnTo>
                  <a:lnTo>
                    <a:pt x="1150" y="483"/>
                  </a:lnTo>
                  <a:lnTo>
                    <a:pt x="1136" y="489"/>
                  </a:lnTo>
                  <a:lnTo>
                    <a:pt x="1119" y="491"/>
                  </a:lnTo>
                  <a:lnTo>
                    <a:pt x="1084" y="490"/>
                  </a:lnTo>
                  <a:lnTo>
                    <a:pt x="1048" y="486"/>
                  </a:lnTo>
                  <a:lnTo>
                    <a:pt x="1010" y="481"/>
                  </a:lnTo>
                  <a:lnTo>
                    <a:pt x="973" y="474"/>
                  </a:lnTo>
                  <a:lnTo>
                    <a:pt x="934" y="468"/>
                  </a:lnTo>
                  <a:lnTo>
                    <a:pt x="896" y="463"/>
                  </a:lnTo>
                  <a:lnTo>
                    <a:pt x="858" y="460"/>
                  </a:lnTo>
                  <a:lnTo>
                    <a:pt x="820" y="459"/>
                  </a:lnTo>
                  <a:lnTo>
                    <a:pt x="784" y="462"/>
                  </a:lnTo>
                  <a:lnTo>
                    <a:pt x="750" y="469"/>
                  </a:lnTo>
                  <a:lnTo>
                    <a:pt x="717" y="482"/>
                  </a:lnTo>
                  <a:lnTo>
                    <a:pt x="705" y="488"/>
                  </a:lnTo>
                  <a:lnTo>
                    <a:pt x="691" y="495"/>
                  </a:lnTo>
                  <a:lnTo>
                    <a:pt x="676" y="500"/>
                  </a:lnTo>
                  <a:lnTo>
                    <a:pt x="662" y="502"/>
                  </a:lnTo>
                  <a:lnTo>
                    <a:pt x="647" y="500"/>
                  </a:lnTo>
                  <a:lnTo>
                    <a:pt x="636" y="496"/>
                  </a:lnTo>
                  <a:lnTo>
                    <a:pt x="625" y="490"/>
                  </a:lnTo>
                  <a:lnTo>
                    <a:pt x="613" y="485"/>
                  </a:lnTo>
                  <a:lnTo>
                    <a:pt x="602" y="479"/>
                  </a:lnTo>
                  <a:lnTo>
                    <a:pt x="594" y="471"/>
                  </a:lnTo>
                  <a:lnTo>
                    <a:pt x="586" y="462"/>
                  </a:lnTo>
                  <a:lnTo>
                    <a:pt x="582" y="449"/>
                  </a:lnTo>
                  <a:lnTo>
                    <a:pt x="581" y="430"/>
                  </a:lnTo>
                  <a:lnTo>
                    <a:pt x="581" y="414"/>
                  </a:lnTo>
                  <a:lnTo>
                    <a:pt x="569" y="434"/>
                  </a:lnTo>
                  <a:lnTo>
                    <a:pt x="557" y="453"/>
                  </a:lnTo>
                  <a:lnTo>
                    <a:pt x="546" y="465"/>
                  </a:lnTo>
                  <a:lnTo>
                    <a:pt x="533" y="473"/>
                  </a:lnTo>
                  <a:lnTo>
                    <a:pt x="518" y="478"/>
                  </a:lnTo>
                  <a:lnTo>
                    <a:pt x="503" y="479"/>
                  </a:lnTo>
                  <a:lnTo>
                    <a:pt x="489" y="477"/>
                  </a:lnTo>
                  <a:lnTo>
                    <a:pt x="475" y="471"/>
                  </a:lnTo>
                  <a:lnTo>
                    <a:pt x="463" y="464"/>
                  </a:lnTo>
                  <a:lnTo>
                    <a:pt x="453" y="453"/>
                  </a:lnTo>
                  <a:lnTo>
                    <a:pt x="448" y="441"/>
                  </a:lnTo>
                  <a:lnTo>
                    <a:pt x="447" y="426"/>
                  </a:lnTo>
                  <a:lnTo>
                    <a:pt x="451" y="409"/>
                  </a:lnTo>
                  <a:lnTo>
                    <a:pt x="455" y="403"/>
                  </a:lnTo>
                  <a:lnTo>
                    <a:pt x="458" y="396"/>
                  </a:lnTo>
                  <a:lnTo>
                    <a:pt x="458" y="396"/>
                  </a:lnTo>
                  <a:lnTo>
                    <a:pt x="457" y="396"/>
                  </a:lnTo>
                  <a:lnTo>
                    <a:pt x="466" y="375"/>
                  </a:lnTo>
                  <a:lnTo>
                    <a:pt x="452" y="385"/>
                  </a:lnTo>
                  <a:lnTo>
                    <a:pt x="440" y="396"/>
                  </a:lnTo>
                  <a:lnTo>
                    <a:pt x="429" y="411"/>
                  </a:lnTo>
                  <a:lnTo>
                    <a:pt x="416" y="424"/>
                  </a:lnTo>
                  <a:lnTo>
                    <a:pt x="401" y="432"/>
                  </a:lnTo>
                  <a:lnTo>
                    <a:pt x="385" y="435"/>
                  </a:lnTo>
                  <a:lnTo>
                    <a:pt x="369" y="435"/>
                  </a:lnTo>
                  <a:lnTo>
                    <a:pt x="355" y="431"/>
                  </a:lnTo>
                  <a:lnTo>
                    <a:pt x="341" y="424"/>
                  </a:lnTo>
                  <a:lnTo>
                    <a:pt x="330" y="413"/>
                  </a:lnTo>
                  <a:lnTo>
                    <a:pt x="323" y="400"/>
                  </a:lnTo>
                  <a:lnTo>
                    <a:pt x="319" y="386"/>
                  </a:lnTo>
                  <a:lnTo>
                    <a:pt x="322" y="370"/>
                  </a:lnTo>
                  <a:lnTo>
                    <a:pt x="329" y="353"/>
                  </a:lnTo>
                  <a:lnTo>
                    <a:pt x="371" y="293"/>
                  </a:lnTo>
                  <a:lnTo>
                    <a:pt x="411" y="230"/>
                  </a:lnTo>
                  <a:lnTo>
                    <a:pt x="332" y="314"/>
                  </a:lnTo>
                  <a:lnTo>
                    <a:pt x="257" y="399"/>
                  </a:lnTo>
                  <a:lnTo>
                    <a:pt x="182" y="488"/>
                  </a:lnTo>
                  <a:lnTo>
                    <a:pt x="111" y="578"/>
                  </a:lnTo>
                  <a:lnTo>
                    <a:pt x="98" y="591"/>
                  </a:lnTo>
                  <a:lnTo>
                    <a:pt x="82" y="598"/>
                  </a:lnTo>
                  <a:lnTo>
                    <a:pt x="66" y="601"/>
                  </a:lnTo>
                  <a:lnTo>
                    <a:pt x="50" y="600"/>
                  </a:lnTo>
                  <a:lnTo>
                    <a:pt x="34" y="596"/>
                  </a:lnTo>
                  <a:lnTo>
                    <a:pt x="22" y="589"/>
                  </a:lnTo>
                  <a:lnTo>
                    <a:pt x="10" y="578"/>
                  </a:lnTo>
                  <a:lnTo>
                    <a:pt x="2" y="565"/>
                  </a:lnTo>
                  <a:lnTo>
                    <a:pt x="0" y="551"/>
                  </a:lnTo>
                  <a:lnTo>
                    <a:pt x="2" y="536"/>
                  </a:lnTo>
                  <a:lnTo>
                    <a:pt x="12" y="520"/>
                  </a:lnTo>
                  <a:lnTo>
                    <a:pt x="76" y="439"/>
                  </a:lnTo>
                  <a:lnTo>
                    <a:pt x="141" y="357"/>
                  </a:lnTo>
                  <a:lnTo>
                    <a:pt x="208" y="278"/>
                  </a:lnTo>
                  <a:lnTo>
                    <a:pt x="278" y="200"/>
                  </a:lnTo>
                  <a:lnTo>
                    <a:pt x="350" y="125"/>
                  </a:lnTo>
                  <a:lnTo>
                    <a:pt x="367" y="109"/>
                  </a:lnTo>
                  <a:lnTo>
                    <a:pt x="386" y="91"/>
                  </a:lnTo>
                  <a:lnTo>
                    <a:pt x="406" y="72"/>
                  </a:lnTo>
                  <a:lnTo>
                    <a:pt x="426" y="53"/>
                  </a:lnTo>
                  <a:lnTo>
                    <a:pt x="447" y="36"/>
                  </a:lnTo>
                  <a:lnTo>
                    <a:pt x="471" y="21"/>
                  </a:lnTo>
                  <a:lnTo>
                    <a:pt x="494" y="9"/>
                  </a:lnTo>
                  <a:lnTo>
                    <a:pt x="518" y="2"/>
                  </a:lnTo>
                  <a:lnTo>
                    <a:pt x="5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14" name="Group 119"/>
          <p:cNvGrpSpPr/>
          <p:nvPr/>
        </p:nvGrpSpPr>
        <p:grpSpPr>
          <a:xfrm>
            <a:off x="5801804" y="4662214"/>
            <a:ext cx="569684" cy="497064"/>
            <a:chOff x="8456613" y="3160713"/>
            <a:chExt cx="1282700" cy="1119188"/>
          </a:xfrm>
          <a:solidFill>
            <a:schemeClr val="bg1"/>
          </a:solidFill>
        </p:grpSpPr>
        <p:sp>
          <p:nvSpPr>
            <p:cNvPr id="115" name="Freeform 65"/>
            <p:cNvSpPr>
              <a:spLocks/>
            </p:cNvSpPr>
            <p:nvPr/>
          </p:nvSpPr>
          <p:spPr bwMode="auto">
            <a:xfrm>
              <a:off x="9312276" y="3321051"/>
              <a:ext cx="174625" cy="358775"/>
            </a:xfrm>
            <a:custGeom>
              <a:avLst/>
              <a:gdLst>
                <a:gd name="T0" fmla="*/ 319 w 554"/>
                <a:gd name="T1" fmla="*/ 4 h 1132"/>
                <a:gd name="T2" fmla="*/ 346 w 554"/>
                <a:gd name="T3" fmla="*/ 44 h 1132"/>
                <a:gd name="T4" fmla="*/ 348 w 554"/>
                <a:gd name="T5" fmla="*/ 130 h 1132"/>
                <a:gd name="T6" fmla="*/ 352 w 554"/>
                <a:gd name="T7" fmla="*/ 133 h 1132"/>
                <a:gd name="T8" fmla="*/ 366 w 554"/>
                <a:gd name="T9" fmla="*/ 136 h 1132"/>
                <a:gd name="T10" fmla="*/ 419 w 554"/>
                <a:gd name="T11" fmla="*/ 147 h 1132"/>
                <a:gd name="T12" fmla="*/ 481 w 554"/>
                <a:gd name="T13" fmla="*/ 164 h 1132"/>
                <a:gd name="T14" fmla="*/ 517 w 554"/>
                <a:gd name="T15" fmla="*/ 188 h 1132"/>
                <a:gd name="T16" fmla="*/ 496 w 554"/>
                <a:gd name="T17" fmla="*/ 272 h 1132"/>
                <a:gd name="T18" fmla="*/ 469 w 554"/>
                <a:gd name="T19" fmla="*/ 297 h 1132"/>
                <a:gd name="T20" fmla="*/ 436 w 554"/>
                <a:gd name="T21" fmla="*/ 294 h 1132"/>
                <a:gd name="T22" fmla="*/ 412 w 554"/>
                <a:gd name="T23" fmla="*/ 283 h 1132"/>
                <a:gd name="T24" fmla="*/ 350 w 554"/>
                <a:gd name="T25" fmla="*/ 267 h 1132"/>
                <a:gd name="T26" fmla="*/ 266 w 554"/>
                <a:gd name="T27" fmla="*/ 263 h 1132"/>
                <a:gd name="T28" fmla="*/ 206 w 554"/>
                <a:gd name="T29" fmla="*/ 286 h 1132"/>
                <a:gd name="T30" fmla="*/ 178 w 554"/>
                <a:gd name="T31" fmla="*/ 324 h 1132"/>
                <a:gd name="T32" fmla="*/ 174 w 554"/>
                <a:gd name="T33" fmla="*/ 369 h 1132"/>
                <a:gd name="T34" fmla="*/ 197 w 554"/>
                <a:gd name="T35" fmla="*/ 414 h 1132"/>
                <a:gd name="T36" fmla="*/ 260 w 554"/>
                <a:gd name="T37" fmla="*/ 454 h 1132"/>
                <a:gd name="T38" fmla="*/ 377 w 554"/>
                <a:gd name="T39" fmla="*/ 505 h 1132"/>
                <a:gd name="T40" fmla="*/ 488 w 554"/>
                <a:gd name="T41" fmla="*/ 579 h 1132"/>
                <a:gd name="T42" fmla="*/ 544 w 554"/>
                <a:gd name="T43" fmla="*/ 672 h 1132"/>
                <a:gd name="T44" fmla="*/ 551 w 554"/>
                <a:gd name="T45" fmla="*/ 785 h 1132"/>
                <a:gd name="T46" fmla="*/ 510 w 554"/>
                <a:gd name="T47" fmla="*/ 887 h 1132"/>
                <a:gd name="T48" fmla="*/ 424 w 554"/>
                <a:gd name="T49" fmla="*/ 960 h 1132"/>
                <a:gd name="T50" fmla="*/ 344 w 554"/>
                <a:gd name="T51" fmla="*/ 989 h 1132"/>
                <a:gd name="T52" fmla="*/ 339 w 554"/>
                <a:gd name="T53" fmla="*/ 992 h 1132"/>
                <a:gd name="T54" fmla="*/ 338 w 554"/>
                <a:gd name="T55" fmla="*/ 1088 h 1132"/>
                <a:gd name="T56" fmla="*/ 310 w 554"/>
                <a:gd name="T57" fmla="*/ 1129 h 1132"/>
                <a:gd name="T58" fmla="*/ 234 w 554"/>
                <a:gd name="T59" fmla="*/ 1129 h 1132"/>
                <a:gd name="T60" fmla="*/ 206 w 554"/>
                <a:gd name="T61" fmla="*/ 1088 h 1132"/>
                <a:gd name="T62" fmla="*/ 205 w 554"/>
                <a:gd name="T63" fmla="*/ 997 h 1132"/>
                <a:gd name="T64" fmla="*/ 199 w 554"/>
                <a:gd name="T65" fmla="*/ 994 h 1132"/>
                <a:gd name="T66" fmla="*/ 180 w 554"/>
                <a:gd name="T67" fmla="*/ 991 h 1132"/>
                <a:gd name="T68" fmla="*/ 117 w 554"/>
                <a:gd name="T69" fmla="*/ 978 h 1132"/>
                <a:gd name="T70" fmla="*/ 42 w 554"/>
                <a:gd name="T71" fmla="*/ 954 h 1132"/>
                <a:gd name="T72" fmla="*/ 3 w 554"/>
                <a:gd name="T73" fmla="*/ 926 h 1132"/>
                <a:gd name="T74" fmla="*/ 24 w 554"/>
                <a:gd name="T75" fmla="*/ 842 h 1132"/>
                <a:gd name="T76" fmla="*/ 51 w 554"/>
                <a:gd name="T77" fmla="*/ 816 h 1132"/>
                <a:gd name="T78" fmla="*/ 76 w 554"/>
                <a:gd name="T79" fmla="*/ 816 h 1132"/>
                <a:gd name="T80" fmla="*/ 93 w 554"/>
                <a:gd name="T81" fmla="*/ 823 h 1132"/>
                <a:gd name="T82" fmla="*/ 140 w 554"/>
                <a:gd name="T83" fmla="*/ 841 h 1132"/>
                <a:gd name="T84" fmla="*/ 205 w 554"/>
                <a:gd name="T85" fmla="*/ 859 h 1132"/>
                <a:gd name="T86" fmla="*/ 283 w 554"/>
                <a:gd name="T87" fmla="*/ 861 h 1132"/>
                <a:gd name="T88" fmla="*/ 360 w 554"/>
                <a:gd name="T89" fmla="*/ 825 h 1132"/>
                <a:gd name="T90" fmla="*/ 390 w 554"/>
                <a:gd name="T91" fmla="*/ 756 h 1132"/>
                <a:gd name="T92" fmla="*/ 365 w 554"/>
                <a:gd name="T93" fmla="*/ 690 h 1132"/>
                <a:gd name="T94" fmla="*/ 288 w 554"/>
                <a:gd name="T95" fmla="*/ 636 h 1132"/>
                <a:gd name="T96" fmla="*/ 183 w 554"/>
                <a:gd name="T97" fmla="*/ 591 h 1132"/>
                <a:gd name="T98" fmla="*/ 95 w 554"/>
                <a:gd name="T99" fmla="*/ 540 h 1132"/>
                <a:gd name="T100" fmla="*/ 32 w 554"/>
                <a:gd name="T101" fmla="*/ 467 h 1132"/>
                <a:gd name="T102" fmla="*/ 9 w 554"/>
                <a:gd name="T103" fmla="*/ 369 h 1132"/>
                <a:gd name="T104" fmla="*/ 33 w 554"/>
                <a:gd name="T105" fmla="*/ 267 h 1132"/>
                <a:gd name="T106" fmla="*/ 101 w 554"/>
                <a:gd name="T107" fmla="*/ 187 h 1132"/>
                <a:gd name="T108" fmla="*/ 206 w 554"/>
                <a:gd name="T109" fmla="*/ 139 h 1132"/>
                <a:gd name="T110" fmla="*/ 212 w 554"/>
                <a:gd name="T111" fmla="*/ 137 h 1132"/>
                <a:gd name="T112" fmla="*/ 216 w 554"/>
                <a:gd name="T113" fmla="*/ 130 h 1132"/>
                <a:gd name="T114" fmla="*/ 229 w 554"/>
                <a:gd name="T115" fmla="*/ 12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4" h="1132">
                  <a:moveTo>
                    <a:pt x="261" y="0"/>
                  </a:moveTo>
                  <a:lnTo>
                    <a:pt x="300" y="0"/>
                  </a:lnTo>
                  <a:lnTo>
                    <a:pt x="319" y="4"/>
                  </a:lnTo>
                  <a:lnTo>
                    <a:pt x="333" y="12"/>
                  </a:lnTo>
                  <a:lnTo>
                    <a:pt x="343" y="27"/>
                  </a:lnTo>
                  <a:lnTo>
                    <a:pt x="346" y="44"/>
                  </a:lnTo>
                  <a:lnTo>
                    <a:pt x="347" y="125"/>
                  </a:lnTo>
                  <a:lnTo>
                    <a:pt x="347" y="128"/>
                  </a:lnTo>
                  <a:lnTo>
                    <a:pt x="348" y="130"/>
                  </a:lnTo>
                  <a:lnTo>
                    <a:pt x="349" y="131"/>
                  </a:lnTo>
                  <a:lnTo>
                    <a:pt x="350" y="132"/>
                  </a:lnTo>
                  <a:lnTo>
                    <a:pt x="352" y="133"/>
                  </a:lnTo>
                  <a:lnTo>
                    <a:pt x="353" y="133"/>
                  </a:lnTo>
                  <a:lnTo>
                    <a:pt x="357" y="133"/>
                  </a:lnTo>
                  <a:lnTo>
                    <a:pt x="366" y="136"/>
                  </a:lnTo>
                  <a:lnTo>
                    <a:pt x="381" y="138"/>
                  </a:lnTo>
                  <a:lnTo>
                    <a:pt x="398" y="142"/>
                  </a:lnTo>
                  <a:lnTo>
                    <a:pt x="419" y="147"/>
                  </a:lnTo>
                  <a:lnTo>
                    <a:pt x="440" y="152"/>
                  </a:lnTo>
                  <a:lnTo>
                    <a:pt x="462" y="158"/>
                  </a:lnTo>
                  <a:lnTo>
                    <a:pt x="481" y="164"/>
                  </a:lnTo>
                  <a:lnTo>
                    <a:pt x="500" y="171"/>
                  </a:lnTo>
                  <a:lnTo>
                    <a:pt x="510" y="177"/>
                  </a:lnTo>
                  <a:lnTo>
                    <a:pt x="517" y="188"/>
                  </a:lnTo>
                  <a:lnTo>
                    <a:pt x="521" y="201"/>
                  </a:lnTo>
                  <a:lnTo>
                    <a:pt x="518" y="215"/>
                  </a:lnTo>
                  <a:lnTo>
                    <a:pt x="496" y="272"/>
                  </a:lnTo>
                  <a:lnTo>
                    <a:pt x="490" y="283"/>
                  </a:lnTo>
                  <a:lnTo>
                    <a:pt x="480" y="291"/>
                  </a:lnTo>
                  <a:lnTo>
                    <a:pt x="469" y="297"/>
                  </a:lnTo>
                  <a:lnTo>
                    <a:pt x="457" y="298"/>
                  </a:lnTo>
                  <a:lnTo>
                    <a:pt x="446" y="297"/>
                  </a:lnTo>
                  <a:lnTo>
                    <a:pt x="436" y="294"/>
                  </a:lnTo>
                  <a:lnTo>
                    <a:pt x="434" y="292"/>
                  </a:lnTo>
                  <a:lnTo>
                    <a:pt x="425" y="289"/>
                  </a:lnTo>
                  <a:lnTo>
                    <a:pt x="412" y="283"/>
                  </a:lnTo>
                  <a:lnTo>
                    <a:pt x="395" y="278"/>
                  </a:lnTo>
                  <a:lnTo>
                    <a:pt x="374" y="272"/>
                  </a:lnTo>
                  <a:lnTo>
                    <a:pt x="350" y="267"/>
                  </a:lnTo>
                  <a:lnTo>
                    <a:pt x="324" y="263"/>
                  </a:lnTo>
                  <a:lnTo>
                    <a:pt x="294" y="262"/>
                  </a:lnTo>
                  <a:lnTo>
                    <a:pt x="266" y="263"/>
                  </a:lnTo>
                  <a:lnTo>
                    <a:pt x="243" y="268"/>
                  </a:lnTo>
                  <a:lnTo>
                    <a:pt x="223" y="276"/>
                  </a:lnTo>
                  <a:lnTo>
                    <a:pt x="206" y="286"/>
                  </a:lnTo>
                  <a:lnTo>
                    <a:pt x="194" y="297"/>
                  </a:lnTo>
                  <a:lnTo>
                    <a:pt x="184" y="311"/>
                  </a:lnTo>
                  <a:lnTo>
                    <a:pt x="178" y="324"/>
                  </a:lnTo>
                  <a:lnTo>
                    <a:pt x="173" y="339"/>
                  </a:lnTo>
                  <a:lnTo>
                    <a:pt x="172" y="354"/>
                  </a:lnTo>
                  <a:lnTo>
                    <a:pt x="174" y="369"/>
                  </a:lnTo>
                  <a:lnTo>
                    <a:pt x="178" y="385"/>
                  </a:lnTo>
                  <a:lnTo>
                    <a:pt x="185" y="400"/>
                  </a:lnTo>
                  <a:lnTo>
                    <a:pt x="197" y="414"/>
                  </a:lnTo>
                  <a:lnTo>
                    <a:pt x="213" y="427"/>
                  </a:lnTo>
                  <a:lnTo>
                    <a:pt x="234" y="440"/>
                  </a:lnTo>
                  <a:lnTo>
                    <a:pt x="260" y="454"/>
                  </a:lnTo>
                  <a:lnTo>
                    <a:pt x="290" y="469"/>
                  </a:lnTo>
                  <a:lnTo>
                    <a:pt x="328" y="483"/>
                  </a:lnTo>
                  <a:lnTo>
                    <a:pt x="377" y="505"/>
                  </a:lnTo>
                  <a:lnTo>
                    <a:pt x="420" y="529"/>
                  </a:lnTo>
                  <a:lnTo>
                    <a:pt x="457" y="553"/>
                  </a:lnTo>
                  <a:lnTo>
                    <a:pt x="488" y="579"/>
                  </a:lnTo>
                  <a:lnTo>
                    <a:pt x="512" y="608"/>
                  </a:lnTo>
                  <a:lnTo>
                    <a:pt x="530" y="639"/>
                  </a:lnTo>
                  <a:lnTo>
                    <a:pt x="544" y="672"/>
                  </a:lnTo>
                  <a:lnTo>
                    <a:pt x="551" y="707"/>
                  </a:lnTo>
                  <a:lnTo>
                    <a:pt x="554" y="746"/>
                  </a:lnTo>
                  <a:lnTo>
                    <a:pt x="551" y="785"/>
                  </a:lnTo>
                  <a:lnTo>
                    <a:pt x="543" y="822"/>
                  </a:lnTo>
                  <a:lnTo>
                    <a:pt x="529" y="855"/>
                  </a:lnTo>
                  <a:lnTo>
                    <a:pt x="510" y="887"/>
                  </a:lnTo>
                  <a:lnTo>
                    <a:pt x="485" y="915"/>
                  </a:lnTo>
                  <a:lnTo>
                    <a:pt x="457" y="940"/>
                  </a:lnTo>
                  <a:lnTo>
                    <a:pt x="424" y="960"/>
                  </a:lnTo>
                  <a:lnTo>
                    <a:pt x="386" y="976"/>
                  </a:lnTo>
                  <a:lnTo>
                    <a:pt x="346" y="989"/>
                  </a:lnTo>
                  <a:lnTo>
                    <a:pt x="344" y="989"/>
                  </a:lnTo>
                  <a:lnTo>
                    <a:pt x="343" y="990"/>
                  </a:lnTo>
                  <a:lnTo>
                    <a:pt x="341" y="991"/>
                  </a:lnTo>
                  <a:lnTo>
                    <a:pt x="339" y="992"/>
                  </a:lnTo>
                  <a:lnTo>
                    <a:pt x="338" y="995"/>
                  </a:lnTo>
                  <a:lnTo>
                    <a:pt x="338" y="998"/>
                  </a:lnTo>
                  <a:lnTo>
                    <a:pt x="338" y="1088"/>
                  </a:lnTo>
                  <a:lnTo>
                    <a:pt x="335" y="1105"/>
                  </a:lnTo>
                  <a:lnTo>
                    <a:pt x="325" y="1120"/>
                  </a:lnTo>
                  <a:lnTo>
                    <a:pt x="310" y="1129"/>
                  </a:lnTo>
                  <a:lnTo>
                    <a:pt x="293" y="1132"/>
                  </a:lnTo>
                  <a:lnTo>
                    <a:pt x="251" y="1132"/>
                  </a:lnTo>
                  <a:lnTo>
                    <a:pt x="234" y="1129"/>
                  </a:lnTo>
                  <a:lnTo>
                    <a:pt x="219" y="1120"/>
                  </a:lnTo>
                  <a:lnTo>
                    <a:pt x="210" y="1105"/>
                  </a:lnTo>
                  <a:lnTo>
                    <a:pt x="206" y="1088"/>
                  </a:lnTo>
                  <a:lnTo>
                    <a:pt x="206" y="1003"/>
                  </a:lnTo>
                  <a:lnTo>
                    <a:pt x="206" y="1000"/>
                  </a:lnTo>
                  <a:lnTo>
                    <a:pt x="205" y="997"/>
                  </a:lnTo>
                  <a:lnTo>
                    <a:pt x="202" y="996"/>
                  </a:lnTo>
                  <a:lnTo>
                    <a:pt x="201" y="995"/>
                  </a:lnTo>
                  <a:lnTo>
                    <a:pt x="199" y="994"/>
                  </a:lnTo>
                  <a:lnTo>
                    <a:pt x="197" y="994"/>
                  </a:lnTo>
                  <a:lnTo>
                    <a:pt x="193" y="994"/>
                  </a:lnTo>
                  <a:lnTo>
                    <a:pt x="180" y="991"/>
                  </a:lnTo>
                  <a:lnTo>
                    <a:pt x="163" y="987"/>
                  </a:lnTo>
                  <a:lnTo>
                    <a:pt x="141" y="983"/>
                  </a:lnTo>
                  <a:lnTo>
                    <a:pt x="117" y="978"/>
                  </a:lnTo>
                  <a:lnTo>
                    <a:pt x="92" y="970"/>
                  </a:lnTo>
                  <a:lnTo>
                    <a:pt x="66" y="963"/>
                  </a:lnTo>
                  <a:lnTo>
                    <a:pt x="42" y="954"/>
                  </a:lnTo>
                  <a:lnTo>
                    <a:pt x="21" y="945"/>
                  </a:lnTo>
                  <a:lnTo>
                    <a:pt x="11" y="937"/>
                  </a:lnTo>
                  <a:lnTo>
                    <a:pt x="3" y="926"/>
                  </a:lnTo>
                  <a:lnTo>
                    <a:pt x="0" y="914"/>
                  </a:lnTo>
                  <a:lnTo>
                    <a:pt x="3" y="899"/>
                  </a:lnTo>
                  <a:lnTo>
                    <a:pt x="24" y="842"/>
                  </a:lnTo>
                  <a:lnTo>
                    <a:pt x="30" y="831"/>
                  </a:lnTo>
                  <a:lnTo>
                    <a:pt x="40" y="822"/>
                  </a:lnTo>
                  <a:lnTo>
                    <a:pt x="51" y="816"/>
                  </a:lnTo>
                  <a:lnTo>
                    <a:pt x="64" y="814"/>
                  </a:lnTo>
                  <a:lnTo>
                    <a:pt x="70" y="815"/>
                  </a:lnTo>
                  <a:lnTo>
                    <a:pt x="76" y="816"/>
                  </a:lnTo>
                  <a:lnTo>
                    <a:pt x="82" y="819"/>
                  </a:lnTo>
                  <a:lnTo>
                    <a:pt x="86" y="820"/>
                  </a:lnTo>
                  <a:lnTo>
                    <a:pt x="93" y="823"/>
                  </a:lnTo>
                  <a:lnTo>
                    <a:pt x="106" y="828"/>
                  </a:lnTo>
                  <a:lnTo>
                    <a:pt x="122" y="834"/>
                  </a:lnTo>
                  <a:lnTo>
                    <a:pt x="140" y="841"/>
                  </a:lnTo>
                  <a:lnTo>
                    <a:pt x="161" y="848"/>
                  </a:lnTo>
                  <a:lnTo>
                    <a:pt x="183" y="854"/>
                  </a:lnTo>
                  <a:lnTo>
                    <a:pt x="205" y="859"/>
                  </a:lnTo>
                  <a:lnTo>
                    <a:pt x="228" y="863"/>
                  </a:lnTo>
                  <a:lnTo>
                    <a:pt x="249" y="864"/>
                  </a:lnTo>
                  <a:lnTo>
                    <a:pt x="283" y="861"/>
                  </a:lnTo>
                  <a:lnTo>
                    <a:pt x="314" y="853"/>
                  </a:lnTo>
                  <a:lnTo>
                    <a:pt x="339" y="841"/>
                  </a:lnTo>
                  <a:lnTo>
                    <a:pt x="360" y="825"/>
                  </a:lnTo>
                  <a:lnTo>
                    <a:pt x="376" y="805"/>
                  </a:lnTo>
                  <a:lnTo>
                    <a:pt x="386" y="782"/>
                  </a:lnTo>
                  <a:lnTo>
                    <a:pt x="390" y="756"/>
                  </a:lnTo>
                  <a:lnTo>
                    <a:pt x="387" y="732"/>
                  </a:lnTo>
                  <a:lnTo>
                    <a:pt x="379" y="711"/>
                  </a:lnTo>
                  <a:lnTo>
                    <a:pt x="365" y="690"/>
                  </a:lnTo>
                  <a:lnTo>
                    <a:pt x="347" y="672"/>
                  </a:lnTo>
                  <a:lnTo>
                    <a:pt x="321" y="653"/>
                  </a:lnTo>
                  <a:lnTo>
                    <a:pt x="288" y="636"/>
                  </a:lnTo>
                  <a:lnTo>
                    <a:pt x="249" y="619"/>
                  </a:lnTo>
                  <a:lnTo>
                    <a:pt x="216" y="606"/>
                  </a:lnTo>
                  <a:lnTo>
                    <a:pt x="183" y="591"/>
                  </a:lnTo>
                  <a:lnTo>
                    <a:pt x="151" y="575"/>
                  </a:lnTo>
                  <a:lnTo>
                    <a:pt x="122" y="558"/>
                  </a:lnTo>
                  <a:lnTo>
                    <a:pt x="95" y="540"/>
                  </a:lnTo>
                  <a:lnTo>
                    <a:pt x="70" y="518"/>
                  </a:lnTo>
                  <a:lnTo>
                    <a:pt x="49" y="494"/>
                  </a:lnTo>
                  <a:lnTo>
                    <a:pt x="32" y="467"/>
                  </a:lnTo>
                  <a:lnTo>
                    <a:pt x="20" y="438"/>
                  </a:lnTo>
                  <a:lnTo>
                    <a:pt x="11" y="405"/>
                  </a:lnTo>
                  <a:lnTo>
                    <a:pt x="9" y="369"/>
                  </a:lnTo>
                  <a:lnTo>
                    <a:pt x="11" y="333"/>
                  </a:lnTo>
                  <a:lnTo>
                    <a:pt x="20" y="298"/>
                  </a:lnTo>
                  <a:lnTo>
                    <a:pt x="33" y="267"/>
                  </a:lnTo>
                  <a:lnTo>
                    <a:pt x="52" y="237"/>
                  </a:lnTo>
                  <a:lnTo>
                    <a:pt x="74" y="210"/>
                  </a:lnTo>
                  <a:lnTo>
                    <a:pt x="101" y="187"/>
                  </a:lnTo>
                  <a:lnTo>
                    <a:pt x="133" y="168"/>
                  </a:lnTo>
                  <a:lnTo>
                    <a:pt x="167" y="152"/>
                  </a:lnTo>
                  <a:lnTo>
                    <a:pt x="206" y="139"/>
                  </a:lnTo>
                  <a:lnTo>
                    <a:pt x="207" y="139"/>
                  </a:lnTo>
                  <a:lnTo>
                    <a:pt x="210" y="138"/>
                  </a:lnTo>
                  <a:lnTo>
                    <a:pt x="212" y="137"/>
                  </a:lnTo>
                  <a:lnTo>
                    <a:pt x="213" y="135"/>
                  </a:lnTo>
                  <a:lnTo>
                    <a:pt x="216" y="132"/>
                  </a:lnTo>
                  <a:lnTo>
                    <a:pt x="216" y="130"/>
                  </a:lnTo>
                  <a:lnTo>
                    <a:pt x="216" y="44"/>
                  </a:lnTo>
                  <a:lnTo>
                    <a:pt x="219" y="27"/>
                  </a:lnTo>
                  <a:lnTo>
                    <a:pt x="229" y="12"/>
                  </a:lnTo>
                  <a:lnTo>
                    <a:pt x="244"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66"/>
            <p:cNvSpPr>
              <a:spLocks noEditPoints="1"/>
            </p:cNvSpPr>
            <p:nvPr/>
          </p:nvSpPr>
          <p:spPr bwMode="auto">
            <a:xfrm>
              <a:off x="9059863" y="3160713"/>
              <a:ext cx="679450" cy="677863"/>
            </a:xfrm>
            <a:custGeom>
              <a:avLst/>
              <a:gdLst>
                <a:gd name="T0" fmla="*/ 913 w 2136"/>
                <a:gd name="T1" fmla="*/ 263 h 2135"/>
                <a:gd name="T2" fmla="*/ 698 w 2136"/>
                <a:gd name="T3" fmla="*/ 337 h 2135"/>
                <a:gd name="T4" fmla="*/ 515 w 2136"/>
                <a:gd name="T5" fmla="*/ 463 h 2135"/>
                <a:gd name="T6" fmla="*/ 373 w 2136"/>
                <a:gd name="T7" fmla="*/ 633 h 2135"/>
                <a:gd name="T8" fmla="*/ 281 w 2136"/>
                <a:gd name="T9" fmla="*/ 837 h 2135"/>
                <a:gd name="T10" fmla="*/ 248 w 2136"/>
                <a:gd name="T11" fmla="*/ 1068 h 2135"/>
                <a:gd name="T12" fmla="*/ 281 w 2136"/>
                <a:gd name="T13" fmla="*/ 1299 h 2135"/>
                <a:gd name="T14" fmla="*/ 373 w 2136"/>
                <a:gd name="T15" fmla="*/ 1503 h 2135"/>
                <a:gd name="T16" fmla="*/ 515 w 2136"/>
                <a:gd name="T17" fmla="*/ 1673 h 2135"/>
                <a:gd name="T18" fmla="*/ 698 w 2136"/>
                <a:gd name="T19" fmla="*/ 1800 h 2135"/>
                <a:gd name="T20" fmla="*/ 913 w 2136"/>
                <a:gd name="T21" fmla="*/ 1872 h 2135"/>
                <a:gd name="T22" fmla="*/ 1148 w 2136"/>
                <a:gd name="T23" fmla="*/ 1883 h 2135"/>
                <a:gd name="T24" fmla="*/ 1370 w 2136"/>
                <a:gd name="T25" fmla="*/ 1831 h 2135"/>
                <a:gd name="T26" fmla="*/ 1564 w 2136"/>
                <a:gd name="T27" fmla="*/ 1721 h 2135"/>
                <a:gd name="T28" fmla="*/ 1721 w 2136"/>
                <a:gd name="T29" fmla="*/ 1564 h 2135"/>
                <a:gd name="T30" fmla="*/ 1831 w 2136"/>
                <a:gd name="T31" fmla="*/ 1369 h 2135"/>
                <a:gd name="T32" fmla="*/ 1885 w 2136"/>
                <a:gd name="T33" fmla="*/ 1147 h 2135"/>
                <a:gd name="T34" fmla="*/ 1874 w 2136"/>
                <a:gd name="T35" fmla="*/ 912 h 2135"/>
                <a:gd name="T36" fmla="*/ 1800 w 2136"/>
                <a:gd name="T37" fmla="*/ 698 h 2135"/>
                <a:gd name="T38" fmla="*/ 1674 w 2136"/>
                <a:gd name="T39" fmla="*/ 515 h 2135"/>
                <a:gd name="T40" fmla="*/ 1504 w 2136"/>
                <a:gd name="T41" fmla="*/ 373 h 2135"/>
                <a:gd name="T42" fmla="*/ 1298 w 2136"/>
                <a:gd name="T43" fmla="*/ 280 h 2135"/>
                <a:gd name="T44" fmla="*/ 1068 w 2136"/>
                <a:gd name="T45" fmla="*/ 249 h 2135"/>
                <a:gd name="T46" fmla="*/ 1241 w 2136"/>
                <a:gd name="T47" fmla="*/ 15 h 2135"/>
                <a:gd name="T48" fmla="*/ 1483 w 2136"/>
                <a:gd name="T49" fmla="*/ 85 h 2135"/>
                <a:gd name="T50" fmla="*/ 1698 w 2136"/>
                <a:gd name="T51" fmla="*/ 207 h 2135"/>
                <a:gd name="T52" fmla="*/ 1878 w 2136"/>
                <a:gd name="T53" fmla="*/ 373 h 2135"/>
                <a:gd name="T54" fmla="*/ 2017 w 2136"/>
                <a:gd name="T55" fmla="*/ 578 h 2135"/>
                <a:gd name="T56" fmla="*/ 2105 w 2136"/>
                <a:gd name="T57" fmla="*/ 811 h 2135"/>
                <a:gd name="T58" fmla="*/ 2136 w 2136"/>
                <a:gd name="T59" fmla="*/ 1068 h 2135"/>
                <a:gd name="T60" fmla="*/ 2105 w 2136"/>
                <a:gd name="T61" fmla="*/ 1324 h 2135"/>
                <a:gd name="T62" fmla="*/ 2017 w 2136"/>
                <a:gd name="T63" fmla="*/ 1558 h 2135"/>
                <a:gd name="T64" fmla="*/ 1878 w 2136"/>
                <a:gd name="T65" fmla="*/ 1762 h 2135"/>
                <a:gd name="T66" fmla="*/ 1698 w 2136"/>
                <a:gd name="T67" fmla="*/ 1929 h 2135"/>
                <a:gd name="T68" fmla="*/ 1483 w 2136"/>
                <a:gd name="T69" fmla="*/ 2051 h 2135"/>
                <a:gd name="T70" fmla="*/ 1241 w 2136"/>
                <a:gd name="T71" fmla="*/ 2121 h 2135"/>
                <a:gd name="T72" fmla="*/ 980 w 2136"/>
                <a:gd name="T73" fmla="*/ 2132 h 2135"/>
                <a:gd name="T74" fmla="*/ 730 w 2136"/>
                <a:gd name="T75" fmla="*/ 2080 h 2135"/>
                <a:gd name="T76" fmla="*/ 506 w 2136"/>
                <a:gd name="T77" fmla="*/ 1975 h 2135"/>
                <a:gd name="T78" fmla="*/ 313 w 2136"/>
                <a:gd name="T79" fmla="*/ 1822 h 2135"/>
                <a:gd name="T80" fmla="*/ 161 w 2136"/>
                <a:gd name="T81" fmla="*/ 1630 h 2135"/>
                <a:gd name="T82" fmla="*/ 54 w 2136"/>
                <a:gd name="T83" fmla="*/ 1405 h 2135"/>
                <a:gd name="T84" fmla="*/ 4 w 2136"/>
                <a:gd name="T85" fmla="*/ 1155 h 2135"/>
                <a:gd name="T86" fmla="*/ 14 w 2136"/>
                <a:gd name="T87" fmla="*/ 895 h 2135"/>
                <a:gd name="T88" fmla="*/ 84 w 2136"/>
                <a:gd name="T89" fmla="*/ 652 h 2135"/>
                <a:gd name="T90" fmla="*/ 206 w 2136"/>
                <a:gd name="T91" fmla="*/ 437 h 2135"/>
                <a:gd name="T92" fmla="*/ 373 w 2136"/>
                <a:gd name="T93" fmla="*/ 257 h 2135"/>
                <a:gd name="T94" fmla="*/ 577 w 2136"/>
                <a:gd name="T95" fmla="*/ 120 h 2135"/>
                <a:gd name="T96" fmla="*/ 811 w 2136"/>
                <a:gd name="T97" fmla="*/ 32 h 2135"/>
                <a:gd name="T98" fmla="*/ 1068 w 2136"/>
                <a:gd name="T99"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36" h="2135">
                  <a:moveTo>
                    <a:pt x="1068" y="249"/>
                  </a:moveTo>
                  <a:lnTo>
                    <a:pt x="988" y="252"/>
                  </a:lnTo>
                  <a:lnTo>
                    <a:pt x="913" y="263"/>
                  </a:lnTo>
                  <a:lnTo>
                    <a:pt x="838" y="280"/>
                  </a:lnTo>
                  <a:lnTo>
                    <a:pt x="766" y="305"/>
                  </a:lnTo>
                  <a:lnTo>
                    <a:pt x="698" y="337"/>
                  </a:lnTo>
                  <a:lnTo>
                    <a:pt x="632" y="373"/>
                  </a:lnTo>
                  <a:lnTo>
                    <a:pt x="572" y="415"/>
                  </a:lnTo>
                  <a:lnTo>
                    <a:pt x="515" y="463"/>
                  </a:lnTo>
                  <a:lnTo>
                    <a:pt x="462" y="515"/>
                  </a:lnTo>
                  <a:lnTo>
                    <a:pt x="415" y="572"/>
                  </a:lnTo>
                  <a:lnTo>
                    <a:pt x="373" y="633"/>
                  </a:lnTo>
                  <a:lnTo>
                    <a:pt x="336" y="698"/>
                  </a:lnTo>
                  <a:lnTo>
                    <a:pt x="305" y="766"/>
                  </a:lnTo>
                  <a:lnTo>
                    <a:pt x="281" y="837"/>
                  </a:lnTo>
                  <a:lnTo>
                    <a:pt x="262" y="912"/>
                  </a:lnTo>
                  <a:lnTo>
                    <a:pt x="251" y="989"/>
                  </a:lnTo>
                  <a:lnTo>
                    <a:pt x="248" y="1068"/>
                  </a:lnTo>
                  <a:lnTo>
                    <a:pt x="251" y="1147"/>
                  </a:lnTo>
                  <a:lnTo>
                    <a:pt x="262" y="1224"/>
                  </a:lnTo>
                  <a:lnTo>
                    <a:pt x="281" y="1299"/>
                  </a:lnTo>
                  <a:lnTo>
                    <a:pt x="305" y="1369"/>
                  </a:lnTo>
                  <a:lnTo>
                    <a:pt x="336" y="1438"/>
                  </a:lnTo>
                  <a:lnTo>
                    <a:pt x="373" y="1503"/>
                  </a:lnTo>
                  <a:lnTo>
                    <a:pt x="415" y="1564"/>
                  </a:lnTo>
                  <a:lnTo>
                    <a:pt x="462" y="1620"/>
                  </a:lnTo>
                  <a:lnTo>
                    <a:pt x="515" y="1673"/>
                  </a:lnTo>
                  <a:lnTo>
                    <a:pt x="572" y="1721"/>
                  </a:lnTo>
                  <a:lnTo>
                    <a:pt x="632" y="1763"/>
                  </a:lnTo>
                  <a:lnTo>
                    <a:pt x="698" y="1800"/>
                  </a:lnTo>
                  <a:lnTo>
                    <a:pt x="766" y="1831"/>
                  </a:lnTo>
                  <a:lnTo>
                    <a:pt x="838" y="1855"/>
                  </a:lnTo>
                  <a:lnTo>
                    <a:pt x="913" y="1872"/>
                  </a:lnTo>
                  <a:lnTo>
                    <a:pt x="988" y="1883"/>
                  </a:lnTo>
                  <a:lnTo>
                    <a:pt x="1068" y="1888"/>
                  </a:lnTo>
                  <a:lnTo>
                    <a:pt x="1148" y="1883"/>
                  </a:lnTo>
                  <a:lnTo>
                    <a:pt x="1223" y="1872"/>
                  </a:lnTo>
                  <a:lnTo>
                    <a:pt x="1298" y="1855"/>
                  </a:lnTo>
                  <a:lnTo>
                    <a:pt x="1370" y="1831"/>
                  </a:lnTo>
                  <a:lnTo>
                    <a:pt x="1438" y="1800"/>
                  </a:lnTo>
                  <a:lnTo>
                    <a:pt x="1504" y="1763"/>
                  </a:lnTo>
                  <a:lnTo>
                    <a:pt x="1564" y="1721"/>
                  </a:lnTo>
                  <a:lnTo>
                    <a:pt x="1621" y="1673"/>
                  </a:lnTo>
                  <a:lnTo>
                    <a:pt x="1674" y="1620"/>
                  </a:lnTo>
                  <a:lnTo>
                    <a:pt x="1721" y="1564"/>
                  </a:lnTo>
                  <a:lnTo>
                    <a:pt x="1763" y="1503"/>
                  </a:lnTo>
                  <a:lnTo>
                    <a:pt x="1800" y="1438"/>
                  </a:lnTo>
                  <a:lnTo>
                    <a:pt x="1831" y="1369"/>
                  </a:lnTo>
                  <a:lnTo>
                    <a:pt x="1855" y="1299"/>
                  </a:lnTo>
                  <a:lnTo>
                    <a:pt x="1874" y="1224"/>
                  </a:lnTo>
                  <a:lnTo>
                    <a:pt x="1885" y="1147"/>
                  </a:lnTo>
                  <a:lnTo>
                    <a:pt x="1888" y="1068"/>
                  </a:lnTo>
                  <a:lnTo>
                    <a:pt x="1885" y="989"/>
                  </a:lnTo>
                  <a:lnTo>
                    <a:pt x="1874" y="912"/>
                  </a:lnTo>
                  <a:lnTo>
                    <a:pt x="1855" y="837"/>
                  </a:lnTo>
                  <a:lnTo>
                    <a:pt x="1831" y="766"/>
                  </a:lnTo>
                  <a:lnTo>
                    <a:pt x="1800" y="698"/>
                  </a:lnTo>
                  <a:lnTo>
                    <a:pt x="1763" y="633"/>
                  </a:lnTo>
                  <a:lnTo>
                    <a:pt x="1721" y="572"/>
                  </a:lnTo>
                  <a:lnTo>
                    <a:pt x="1674" y="515"/>
                  </a:lnTo>
                  <a:lnTo>
                    <a:pt x="1621" y="463"/>
                  </a:lnTo>
                  <a:lnTo>
                    <a:pt x="1564" y="415"/>
                  </a:lnTo>
                  <a:lnTo>
                    <a:pt x="1504" y="373"/>
                  </a:lnTo>
                  <a:lnTo>
                    <a:pt x="1438" y="337"/>
                  </a:lnTo>
                  <a:lnTo>
                    <a:pt x="1370" y="305"/>
                  </a:lnTo>
                  <a:lnTo>
                    <a:pt x="1298" y="280"/>
                  </a:lnTo>
                  <a:lnTo>
                    <a:pt x="1223" y="263"/>
                  </a:lnTo>
                  <a:lnTo>
                    <a:pt x="1148" y="252"/>
                  </a:lnTo>
                  <a:lnTo>
                    <a:pt x="1068" y="249"/>
                  </a:lnTo>
                  <a:close/>
                  <a:moveTo>
                    <a:pt x="1068" y="0"/>
                  </a:moveTo>
                  <a:lnTo>
                    <a:pt x="1156" y="4"/>
                  </a:lnTo>
                  <a:lnTo>
                    <a:pt x="1241" y="15"/>
                  </a:lnTo>
                  <a:lnTo>
                    <a:pt x="1325" y="32"/>
                  </a:lnTo>
                  <a:lnTo>
                    <a:pt x="1406" y="55"/>
                  </a:lnTo>
                  <a:lnTo>
                    <a:pt x="1483" y="85"/>
                  </a:lnTo>
                  <a:lnTo>
                    <a:pt x="1559" y="120"/>
                  </a:lnTo>
                  <a:lnTo>
                    <a:pt x="1630" y="161"/>
                  </a:lnTo>
                  <a:lnTo>
                    <a:pt x="1698" y="207"/>
                  </a:lnTo>
                  <a:lnTo>
                    <a:pt x="1763" y="257"/>
                  </a:lnTo>
                  <a:lnTo>
                    <a:pt x="1823" y="313"/>
                  </a:lnTo>
                  <a:lnTo>
                    <a:pt x="1878" y="373"/>
                  </a:lnTo>
                  <a:lnTo>
                    <a:pt x="1930" y="437"/>
                  </a:lnTo>
                  <a:lnTo>
                    <a:pt x="1975" y="506"/>
                  </a:lnTo>
                  <a:lnTo>
                    <a:pt x="2017" y="578"/>
                  </a:lnTo>
                  <a:lnTo>
                    <a:pt x="2052" y="652"/>
                  </a:lnTo>
                  <a:lnTo>
                    <a:pt x="2082" y="731"/>
                  </a:lnTo>
                  <a:lnTo>
                    <a:pt x="2105" y="811"/>
                  </a:lnTo>
                  <a:lnTo>
                    <a:pt x="2122" y="895"/>
                  </a:lnTo>
                  <a:lnTo>
                    <a:pt x="2132" y="980"/>
                  </a:lnTo>
                  <a:lnTo>
                    <a:pt x="2136" y="1068"/>
                  </a:lnTo>
                  <a:lnTo>
                    <a:pt x="2132" y="1155"/>
                  </a:lnTo>
                  <a:lnTo>
                    <a:pt x="2122" y="1241"/>
                  </a:lnTo>
                  <a:lnTo>
                    <a:pt x="2105" y="1324"/>
                  </a:lnTo>
                  <a:lnTo>
                    <a:pt x="2082" y="1405"/>
                  </a:lnTo>
                  <a:lnTo>
                    <a:pt x="2052" y="1483"/>
                  </a:lnTo>
                  <a:lnTo>
                    <a:pt x="2017" y="1558"/>
                  </a:lnTo>
                  <a:lnTo>
                    <a:pt x="1975" y="1630"/>
                  </a:lnTo>
                  <a:lnTo>
                    <a:pt x="1930" y="1699"/>
                  </a:lnTo>
                  <a:lnTo>
                    <a:pt x="1878" y="1762"/>
                  </a:lnTo>
                  <a:lnTo>
                    <a:pt x="1823" y="1822"/>
                  </a:lnTo>
                  <a:lnTo>
                    <a:pt x="1763" y="1879"/>
                  </a:lnTo>
                  <a:lnTo>
                    <a:pt x="1698" y="1929"/>
                  </a:lnTo>
                  <a:lnTo>
                    <a:pt x="1630" y="1975"/>
                  </a:lnTo>
                  <a:lnTo>
                    <a:pt x="1559" y="2016"/>
                  </a:lnTo>
                  <a:lnTo>
                    <a:pt x="1483" y="2051"/>
                  </a:lnTo>
                  <a:lnTo>
                    <a:pt x="1406" y="2080"/>
                  </a:lnTo>
                  <a:lnTo>
                    <a:pt x="1325" y="2104"/>
                  </a:lnTo>
                  <a:lnTo>
                    <a:pt x="1241" y="2121"/>
                  </a:lnTo>
                  <a:lnTo>
                    <a:pt x="1156" y="2132"/>
                  </a:lnTo>
                  <a:lnTo>
                    <a:pt x="1068" y="2135"/>
                  </a:lnTo>
                  <a:lnTo>
                    <a:pt x="980" y="2132"/>
                  </a:lnTo>
                  <a:lnTo>
                    <a:pt x="895" y="2121"/>
                  </a:lnTo>
                  <a:lnTo>
                    <a:pt x="811" y="2104"/>
                  </a:lnTo>
                  <a:lnTo>
                    <a:pt x="730" y="2080"/>
                  </a:lnTo>
                  <a:lnTo>
                    <a:pt x="653" y="2051"/>
                  </a:lnTo>
                  <a:lnTo>
                    <a:pt x="577" y="2016"/>
                  </a:lnTo>
                  <a:lnTo>
                    <a:pt x="506" y="1975"/>
                  </a:lnTo>
                  <a:lnTo>
                    <a:pt x="438" y="1929"/>
                  </a:lnTo>
                  <a:lnTo>
                    <a:pt x="373" y="1879"/>
                  </a:lnTo>
                  <a:lnTo>
                    <a:pt x="313" y="1822"/>
                  </a:lnTo>
                  <a:lnTo>
                    <a:pt x="258" y="1762"/>
                  </a:lnTo>
                  <a:lnTo>
                    <a:pt x="206" y="1699"/>
                  </a:lnTo>
                  <a:lnTo>
                    <a:pt x="161" y="1630"/>
                  </a:lnTo>
                  <a:lnTo>
                    <a:pt x="119" y="1558"/>
                  </a:lnTo>
                  <a:lnTo>
                    <a:pt x="84" y="1483"/>
                  </a:lnTo>
                  <a:lnTo>
                    <a:pt x="54" y="1405"/>
                  </a:lnTo>
                  <a:lnTo>
                    <a:pt x="31" y="1324"/>
                  </a:lnTo>
                  <a:lnTo>
                    <a:pt x="14" y="1241"/>
                  </a:lnTo>
                  <a:lnTo>
                    <a:pt x="4" y="1155"/>
                  </a:lnTo>
                  <a:lnTo>
                    <a:pt x="0" y="1068"/>
                  </a:lnTo>
                  <a:lnTo>
                    <a:pt x="4" y="980"/>
                  </a:lnTo>
                  <a:lnTo>
                    <a:pt x="14" y="895"/>
                  </a:lnTo>
                  <a:lnTo>
                    <a:pt x="31" y="811"/>
                  </a:lnTo>
                  <a:lnTo>
                    <a:pt x="54" y="731"/>
                  </a:lnTo>
                  <a:lnTo>
                    <a:pt x="84" y="652"/>
                  </a:lnTo>
                  <a:lnTo>
                    <a:pt x="119" y="578"/>
                  </a:lnTo>
                  <a:lnTo>
                    <a:pt x="161" y="506"/>
                  </a:lnTo>
                  <a:lnTo>
                    <a:pt x="206" y="437"/>
                  </a:lnTo>
                  <a:lnTo>
                    <a:pt x="258" y="373"/>
                  </a:lnTo>
                  <a:lnTo>
                    <a:pt x="313" y="313"/>
                  </a:lnTo>
                  <a:lnTo>
                    <a:pt x="373" y="257"/>
                  </a:lnTo>
                  <a:lnTo>
                    <a:pt x="438" y="207"/>
                  </a:lnTo>
                  <a:lnTo>
                    <a:pt x="506" y="161"/>
                  </a:lnTo>
                  <a:lnTo>
                    <a:pt x="577" y="120"/>
                  </a:lnTo>
                  <a:lnTo>
                    <a:pt x="653" y="85"/>
                  </a:lnTo>
                  <a:lnTo>
                    <a:pt x="730" y="55"/>
                  </a:lnTo>
                  <a:lnTo>
                    <a:pt x="811" y="32"/>
                  </a:lnTo>
                  <a:lnTo>
                    <a:pt x="895" y="15"/>
                  </a:lnTo>
                  <a:lnTo>
                    <a:pt x="980" y="4"/>
                  </a:lnTo>
                  <a:lnTo>
                    <a:pt x="10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Freeform 67"/>
            <p:cNvSpPr>
              <a:spLocks/>
            </p:cNvSpPr>
            <p:nvPr/>
          </p:nvSpPr>
          <p:spPr bwMode="auto">
            <a:xfrm>
              <a:off x="8809038" y="3871913"/>
              <a:ext cx="928688" cy="407988"/>
            </a:xfrm>
            <a:custGeom>
              <a:avLst/>
              <a:gdLst>
                <a:gd name="T0" fmla="*/ 926 w 2926"/>
                <a:gd name="T1" fmla="*/ 16 h 1287"/>
                <a:gd name="T2" fmla="*/ 1150 w 2926"/>
                <a:gd name="T3" fmla="*/ 66 h 1287"/>
                <a:gd name="T4" fmla="*/ 1391 w 2926"/>
                <a:gd name="T5" fmla="*/ 133 h 1287"/>
                <a:gd name="T6" fmla="*/ 1615 w 2926"/>
                <a:gd name="T7" fmla="*/ 204 h 1287"/>
                <a:gd name="T8" fmla="*/ 1788 w 2926"/>
                <a:gd name="T9" fmla="*/ 259 h 1287"/>
                <a:gd name="T10" fmla="*/ 1883 w 2926"/>
                <a:gd name="T11" fmla="*/ 288 h 1287"/>
                <a:gd name="T12" fmla="*/ 1942 w 2926"/>
                <a:gd name="T13" fmla="*/ 346 h 1287"/>
                <a:gd name="T14" fmla="*/ 1949 w 2926"/>
                <a:gd name="T15" fmla="*/ 432 h 1287"/>
                <a:gd name="T16" fmla="*/ 1892 w 2926"/>
                <a:gd name="T17" fmla="*/ 518 h 1287"/>
                <a:gd name="T18" fmla="*/ 1756 w 2926"/>
                <a:gd name="T19" fmla="*/ 570 h 1287"/>
                <a:gd name="T20" fmla="*/ 1577 w 2926"/>
                <a:gd name="T21" fmla="*/ 580 h 1287"/>
                <a:gd name="T22" fmla="*/ 1392 w 2926"/>
                <a:gd name="T23" fmla="*/ 562 h 1287"/>
                <a:gd name="T24" fmla="*/ 1227 w 2926"/>
                <a:gd name="T25" fmla="*/ 534 h 1287"/>
                <a:gd name="T26" fmla="*/ 1108 w 2926"/>
                <a:gd name="T27" fmla="*/ 513 h 1287"/>
                <a:gd name="T28" fmla="*/ 1063 w 2926"/>
                <a:gd name="T29" fmla="*/ 520 h 1287"/>
                <a:gd name="T30" fmla="*/ 1125 w 2926"/>
                <a:gd name="T31" fmla="*/ 595 h 1287"/>
                <a:gd name="T32" fmla="*/ 1283 w 2926"/>
                <a:gd name="T33" fmla="*/ 657 h 1287"/>
                <a:gd name="T34" fmla="*/ 1494 w 2926"/>
                <a:gd name="T35" fmla="*/ 699 h 1287"/>
                <a:gd name="T36" fmla="*/ 1714 w 2926"/>
                <a:gd name="T37" fmla="*/ 715 h 1287"/>
                <a:gd name="T38" fmla="*/ 1977 w 2926"/>
                <a:gd name="T39" fmla="*/ 684 h 1287"/>
                <a:gd name="T40" fmla="*/ 2425 w 2926"/>
                <a:gd name="T41" fmla="*/ 549 h 1287"/>
                <a:gd name="T42" fmla="*/ 2745 w 2926"/>
                <a:gd name="T43" fmla="*/ 400 h 1287"/>
                <a:gd name="T44" fmla="*/ 2860 w 2926"/>
                <a:gd name="T45" fmla="*/ 410 h 1287"/>
                <a:gd name="T46" fmla="*/ 2922 w 2926"/>
                <a:gd name="T47" fmla="*/ 501 h 1287"/>
                <a:gd name="T48" fmla="*/ 2894 w 2926"/>
                <a:gd name="T49" fmla="*/ 638 h 1287"/>
                <a:gd name="T50" fmla="*/ 2788 w 2926"/>
                <a:gd name="T51" fmla="*/ 751 h 1287"/>
                <a:gd name="T52" fmla="*/ 2641 w 2926"/>
                <a:gd name="T53" fmla="*/ 853 h 1287"/>
                <a:gd name="T54" fmla="*/ 2443 w 2926"/>
                <a:gd name="T55" fmla="*/ 977 h 1287"/>
                <a:gd name="T56" fmla="*/ 2222 w 2926"/>
                <a:gd name="T57" fmla="*/ 1100 h 1287"/>
                <a:gd name="T58" fmla="*/ 2012 w 2926"/>
                <a:gd name="T59" fmla="*/ 1205 h 1287"/>
                <a:gd name="T60" fmla="*/ 1841 w 2926"/>
                <a:gd name="T61" fmla="*/ 1274 h 1287"/>
                <a:gd name="T62" fmla="*/ 1723 w 2926"/>
                <a:gd name="T63" fmla="*/ 1287 h 1287"/>
                <a:gd name="T64" fmla="*/ 1526 w 2926"/>
                <a:gd name="T65" fmla="*/ 1270 h 1287"/>
                <a:gd name="T66" fmla="*/ 1267 w 2926"/>
                <a:gd name="T67" fmla="*/ 1236 h 1287"/>
                <a:gd name="T68" fmla="*/ 982 w 2926"/>
                <a:gd name="T69" fmla="*/ 1192 h 1287"/>
                <a:gd name="T70" fmla="*/ 708 w 2926"/>
                <a:gd name="T71" fmla="*/ 1145 h 1287"/>
                <a:gd name="T72" fmla="*/ 481 w 2926"/>
                <a:gd name="T73" fmla="*/ 1104 h 1287"/>
                <a:gd name="T74" fmla="*/ 338 w 2926"/>
                <a:gd name="T75" fmla="*/ 1077 h 1287"/>
                <a:gd name="T76" fmla="*/ 219 w 2926"/>
                <a:gd name="T77" fmla="*/ 1081 h 1287"/>
                <a:gd name="T78" fmla="*/ 96 w 2926"/>
                <a:gd name="T79" fmla="*/ 1151 h 1287"/>
                <a:gd name="T80" fmla="*/ 31 w 2926"/>
                <a:gd name="T81" fmla="*/ 1192 h 1287"/>
                <a:gd name="T82" fmla="*/ 6 w 2926"/>
                <a:gd name="T83" fmla="*/ 1170 h 1287"/>
                <a:gd name="T84" fmla="*/ 0 w 2926"/>
                <a:gd name="T85" fmla="*/ 1147 h 1287"/>
                <a:gd name="T86" fmla="*/ 20 w 2926"/>
                <a:gd name="T87" fmla="*/ 849 h 1287"/>
                <a:gd name="T88" fmla="*/ 42 w 2926"/>
                <a:gd name="T89" fmla="*/ 504 h 1287"/>
                <a:gd name="T90" fmla="*/ 61 w 2926"/>
                <a:gd name="T91" fmla="*/ 196 h 1287"/>
                <a:gd name="T92" fmla="*/ 82 w 2926"/>
                <a:gd name="T93" fmla="*/ 94 h 1287"/>
                <a:gd name="T94" fmla="*/ 140 w 2926"/>
                <a:gd name="T95" fmla="*/ 77 h 1287"/>
                <a:gd name="T96" fmla="*/ 294 w 2926"/>
                <a:gd name="T97" fmla="*/ 53 h 1287"/>
                <a:gd name="T98" fmla="*/ 512 w 2926"/>
                <a:gd name="T99" fmla="*/ 22 h 1287"/>
                <a:gd name="T100" fmla="*/ 714 w 2926"/>
                <a:gd name="T101" fmla="*/ 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26" h="1287">
                  <a:moveTo>
                    <a:pt x="790" y="0"/>
                  </a:moveTo>
                  <a:lnTo>
                    <a:pt x="831" y="2"/>
                  </a:lnTo>
                  <a:lnTo>
                    <a:pt x="877" y="9"/>
                  </a:lnTo>
                  <a:lnTo>
                    <a:pt x="926" y="16"/>
                  </a:lnTo>
                  <a:lnTo>
                    <a:pt x="978" y="26"/>
                  </a:lnTo>
                  <a:lnTo>
                    <a:pt x="1033" y="38"/>
                  </a:lnTo>
                  <a:lnTo>
                    <a:pt x="1091" y="51"/>
                  </a:lnTo>
                  <a:lnTo>
                    <a:pt x="1150" y="66"/>
                  </a:lnTo>
                  <a:lnTo>
                    <a:pt x="1210" y="82"/>
                  </a:lnTo>
                  <a:lnTo>
                    <a:pt x="1271" y="99"/>
                  </a:lnTo>
                  <a:lnTo>
                    <a:pt x="1331" y="116"/>
                  </a:lnTo>
                  <a:lnTo>
                    <a:pt x="1391" y="133"/>
                  </a:lnTo>
                  <a:lnTo>
                    <a:pt x="1450" y="152"/>
                  </a:lnTo>
                  <a:lnTo>
                    <a:pt x="1507" y="170"/>
                  </a:lnTo>
                  <a:lnTo>
                    <a:pt x="1562" y="187"/>
                  </a:lnTo>
                  <a:lnTo>
                    <a:pt x="1615" y="204"/>
                  </a:lnTo>
                  <a:lnTo>
                    <a:pt x="1664" y="220"/>
                  </a:lnTo>
                  <a:lnTo>
                    <a:pt x="1709" y="235"/>
                  </a:lnTo>
                  <a:lnTo>
                    <a:pt x="1751" y="247"/>
                  </a:lnTo>
                  <a:lnTo>
                    <a:pt x="1788" y="259"/>
                  </a:lnTo>
                  <a:lnTo>
                    <a:pt x="1818" y="268"/>
                  </a:lnTo>
                  <a:lnTo>
                    <a:pt x="1844" y="275"/>
                  </a:lnTo>
                  <a:lnTo>
                    <a:pt x="1863" y="280"/>
                  </a:lnTo>
                  <a:lnTo>
                    <a:pt x="1883" y="288"/>
                  </a:lnTo>
                  <a:lnTo>
                    <a:pt x="1901" y="299"/>
                  </a:lnTo>
                  <a:lnTo>
                    <a:pt x="1917" y="312"/>
                  </a:lnTo>
                  <a:lnTo>
                    <a:pt x="1931" y="328"/>
                  </a:lnTo>
                  <a:lnTo>
                    <a:pt x="1942" y="346"/>
                  </a:lnTo>
                  <a:lnTo>
                    <a:pt x="1948" y="366"/>
                  </a:lnTo>
                  <a:lnTo>
                    <a:pt x="1953" y="388"/>
                  </a:lnTo>
                  <a:lnTo>
                    <a:pt x="1953" y="410"/>
                  </a:lnTo>
                  <a:lnTo>
                    <a:pt x="1949" y="432"/>
                  </a:lnTo>
                  <a:lnTo>
                    <a:pt x="1941" y="455"/>
                  </a:lnTo>
                  <a:lnTo>
                    <a:pt x="1930" y="477"/>
                  </a:lnTo>
                  <a:lnTo>
                    <a:pt x="1912" y="498"/>
                  </a:lnTo>
                  <a:lnTo>
                    <a:pt x="1892" y="518"/>
                  </a:lnTo>
                  <a:lnTo>
                    <a:pt x="1865" y="535"/>
                  </a:lnTo>
                  <a:lnTo>
                    <a:pt x="1833" y="549"/>
                  </a:lnTo>
                  <a:lnTo>
                    <a:pt x="1796" y="562"/>
                  </a:lnTo>
                  <a:lnTo>
                    <a:pt x="1756" y="570"/>
                  </a:lnTo>
                  <a:lnTo>
                    <a:pt x="1713" y="576"/>
                  </a:lnTo>
                  <a:lnTo>
                    <a:pt x="1669" y="580"/>
                  </a:lnTo>
                  <a:lnTo>
                    <a:pt x="1624" y="581"/>
                  </a:lnTo>
                  <a:lnTo>
                    <a:pt x="1577" y="580"/>
                  </a:lnTo>
                  <a:lnTo>
                    <a:pt x="1530" y="578"/>
                  </a:lnTo>
                  <a:lnTo>
                    <a:pt x="1483" y="574"/>
                  </a:lnTo>
                  <a:lnTo>
                    <a:pt x="1437" y="568"/>
                  </a:lnTo>
                  <a:lnTo>
                    <a:pt x="1392" y="562"/>
                  </a:lnTo>
                  <a:lnTo>
                    <a:pt x="1347" y="554"/>
                  </a:lnTo>
                  <a:lnTo>
                    <a:pt x="1305" y="547"/>
                  </a:lnTo>
                  <a:lnTo>
                    <a:pt x="1265" y="540"/>
                  </a:lnTo>
                  <a:lnTo>
                    <a:pt x="1227" y="534"/>
                  </a:lnTo>
                  <a:lnTo>
                    <a:pt x="1191" y="526"/>
                  </a:lnTo>
                  <a:lnTo>
                    <a:pt x="1160" y="521"/>
                  </a:lnTo>
                  <a:lnTo>
                    <a:pt x="1131" y="516"/>
                  </a:lnTo>
                  <a:lnTo>
                    <a:pt x="1108" y="513"/>
                  </a:lnTo>
                  <a:lnTo>
                    <a:pt x="1089" y="512"/>
                  </a:lnTo>
                  <a:lnTo>
                    <a:pt x="1075" y="512"/>
                  </a:lnTo>
                  <a:lnTo>
                    <a:pt x="1065" y="515"/>
                  </a:lnTo>
                  <a:lnTo>
                    <a:pt x="1063" y="520"/>
                  </a:lnTo>
                  <a:lnTo>
                    <a:pt x="1066" y="540"/>
                  </a:lnTo>
                  <a:lnTo>
                    <a:pt x="1079" y="558"/>
                  </a:lnTo>
                  <a:lnTo>
                    <a:pt x="1098" y="576"/>
                  </a:lnTo>
                  <a:lnTo>
                    <a:pt x="1125" y="595"/>
                  </a:lnTo>
                  <a:lnTo>
                    <a:pt x="1157" y="612"/>
                  </a:lnTo>
                  <a:lnTo>
                    <a:pt x="1195" y="628"/>
                  </a:lnTo>
                  <a:lnTo>
                    <a:pt x="1237" y="642"/>
                  </a:lnTo>
                  <a:lnTo>
                    <a:pt x="1283" y="657"/>
                  </a:lnTo>
                  <a:lnTo>
                    <a:pt x="1332" y="669"/>
                  </a:lnTo>
                  <a:lnTo>
                    <a:pt x="1385" y="680"/>
                  </a:lnTo>
                  <a:lnTo>
                    <a:pt x="1439" y="690"/>
                  </a:lnTo>
                  <a:lnTo>
                    <a:pt x="1494" y="699"/>
                  </a:lnTo>
                  <a:lnTo>
                    <a:pt x="1550" y="706"/>
                  </a:lnTo>
                  <a:lnTo>
                    <a:pt x="1605" y="711"/>
                  </a:lnTo>
                  <a:lnTo>
                    <a:pt x="1660" y="713"/>
                  </a:lnTo>
                  <a:lnTo>
                    <a:pt x="1714" y="715"/>
                  </a:lnTo>
                  <a:lnTo>
                    <a:pt x="1767" y="713"/>
                  </a:lnTo>
                  <a:lnTo>
                    <a:pt x="1816" y="711"/>
                  </a:lnTo>
                  <a:lnTo>
                    <a:pt x="1861" y="705"/>
                  </a:lnTo>
                  <a:lnTo>
                    <a:pt x="1977" y="684"/>
                  </a:lnTo>
                  <a:lnTo>
                    <a:pt x="2094" y="657"/>
                  </a:lnTo>
                  <a:lnTo>
                    <a:pt x="2207" y="625"/>
                  </a:lnTo>
                  <a:lnTo>
                    <a:pt x="2318" y="589"/>
                  </a:lnTo>
                  <a:lnTo>
                    <a:pt x="2425" y="549"/>
                  </a:lnTo>
                  <a:lnTo>
                    <a:pt x="2527" y="507"/>
                  </a:lnTo>
                  <a:lnTo>
                    <a:pt x="2622" y="461"/>
                  </a:lnTo>
                  <a:lnTo>
                    <a:pt x="2712" y="415"/>
                  </a:lnTo>
                  <a:lnTo>
                    <a:pt x="2745" y="400"/>
                  </a:lnTo>
                  <a:lnTo>
                    <a:pt x="2777" y="394"/>
                  </a:lnTo>
                  <a:lnTo>
                    <a:pt x="2806" y="393"/>
                  </a:lnTo>
                  <a:lnTo>
                    <a:pt x="2834" y="399"/>
                  </a:lnTo>
                  <a:lnTo>
                    <a:pt x="2860" y="410"/>
                  </a:lnTo>
                  <a:lnTo>
                    <a:pt x="2882" y="426"/>
                  </a:lnTo>
                  <a:lnTo>
                    <a:pt x="2900" y="447"/>
                  </a:lnTo>
                  <a:lnTo>
                    <a:pt x="2914" y="472"/>
                  </a:lnTo>
                  <a:lnTo>
                    <a:pt x="2922" y="501"/>
                  </a:lnTo>
                  <a:lnTo>
                    <a:pt x="2926" y="531"/>
                  </a:lnTo>
                  <a:lnTo>
                    <a:pt x="2922" y="565"/>
                  </a:lnTo>
                  <a:lnTo>
                    <a:pt x="2911" y="601"/>
                  </a:lnTo>
                  <a:lnTo>
                    <a:pt x="2894" y="638"/>
                  </a:lnTo>
                  <a:lnTo>
                    <a:pt x="2867" y="675"/>
                  </a:lnTo>
                  <a:lnTo>
                    <a:pt x="2833" y="713"/>
                  </a:lnTo>
                  <a:lnTo>
                    <a:pt x="2813" y="731"/>
                  </a:lnTo>
                  <a:lnTo>
                    <a:pt x="2788" y="751"/>
                  </a:lnTo>
                  <a:lnTo>
                    <a:pt x="2758" y="773"/>
                  </a:lnTo>
                  <a:lnTo>
                    <a:pt x="2723" y="798"/>
                  </a:lnTo>
                  <a:lnTo>
                    <a:pt x="2684" y="825"/>
                  </a:lnTo>
                  <a:lnTo>
                    <a:pt x="2641" y="853"/>
                  </a:lnTo>
                  <a:lnTo>
                    <a:pt x="2596" y="884"/>
                  </a:lnTo>
                  <a:lnTo>
                    <a:pt x="2547" y="913"/>
                  </a:lnTo>
                  <a:lnTo>
                    <a:pt x="2495" y="945"/>
                  </a:lnTo>
                  <a:lnTo>
                    <a:pt x="2443" y="977"/>
                  </a:lnTo>
                  <a:lnTo>
                    <a:pt x="2389" y="1008"/>
                  </a:lnTo>
                  <a:lnTo>
                    <a:pt x="2334" y="1039"/>
                  </a:lnTo>
                  <a:lnTo>
                    <a:pt x="2277" y="1070"/>
                  </a:lnTo>
                  <a:lnTo>
                    <a:pt x="2222" y="1100"/>
                  </a:lnTo>
                  <a:lnTo>
                    <a:pt x="2167" y="1129"/>
                  </a:lnTo>
                  <a:lnTo>
                    <a:pt x="2114" y="1156"/>
                  </a:lnTo>
                  <a:lnTo>
                    <a:pt x="2062" y="1182"/>
                  </a:lnTo>
                  <a:lnTo>
                    <a:pt x="2012" y="1205"/>
                  </a:lnTo>
                  <a:lnTo>
                    <a:pt x="1964" y="1227"/>
                  </a:lnTo>
                  <a:lnTo>
                    <a:pt x="1920" y="1246"/>
                  </a:lnTo>
                  <a:lnTo>
                    <a:pt x="1878" y="1262"/>
                  </a:lnTo>
                  <a:lnTo>
                    <a:pt x="1841" y="1274"/>
                  </a:lnTo>
                  <a:lnTo>
                    <a:pt x="1808" y="1282"/>
                  </a:lnTo>
                  <a:lnTo>
                    <a:pt x="1786" y="1286"/>
                  </a:lnTo>
                  <a:lnTo>
                    <a:pt x="1758" y="1287"/>
                  </a:lnTo>
                  <a:lnTo>
                    <a:pt x="1723" y="1287"/>
                  </a:lnTo>
                  <a:lnTo>
                    <a:pt x="1681" y="1285"/>
                  </a:lnTo>
                  <a:lnTo>
                    <a:pt x="1635" y="1281"/>
                  </a:lnTo>
                  <a:lnTo>
                    <a:pt x="1582" y="1276"/>
                  </a:lnTo>
                  <a:lnTo>
                    <a:pt x="1526" y="1270"/>
                  </a:lnTo>
                  <a:lnTo>
                    <a:pt x="1466" y="1263"/>
                  </a:lnTo>
                  <a:lnTo>
                    <a:pt x="1402" y="1256"/>
                  </a:lnTo>
                  <a:lnTo>
                    <a:pt x="1336" y="1246"/>
                  </a:lnTo>
                  <a:lnTo>
                    <a:pt x="1267" y="1236"/>
                  </a:lnTo>
                  <a:lnTo>
                    <a:pt x="1196" y="1226"/>
                  </a:lnTo>
                  <a:lnTo>
                    <a:pt x="1125" y="1215"/>
                  </a:lnTo>
                  <a:lnTo>
                    <a:pt x="1054" y="1204"/>
                  </a:lnTo>
                  <a:lnTo>
                    <a:pt x="982" y="1192"/>
                  </a:lnTo>
                  <a:lnTo>
                    <a:pt x="911" y="1181"/>
                  </a:lnTo>
                  <a:lnTo>
                    <a:pt x="841" y="1169"/>
                  </a:lnTo>
                  <a:lnTo>
                    <a:pt x="774" y="1156"/>
                  </a:lnTo>
                  <a:lnTo>
                    <a:pt x="708" y="1145"/>
                  </a:lnTo>
                  <a:lnTo>
                    <a:pt x="645" y="1134"/>
                  </a:lnTo>
                  <a:lnTo>
                    <a:pt x="587" y="1123"/>
                  </a:lnTo>
                  <a:lnTo>
                    <a:pt x="531" y="1114"/>
                  </a:lnTo>
                  <a:lnTo>
                    <a:pt x="481" y="1104"/>
                  </a:lnTo>
                  <a:lnTo>
                    <a:pt x="436" y="1095"/>
                  </a:lnTo>
                  <a:lnTo>
                    <a:pt x="397" y="1088"/>
                  </a:lnTo>
                  <a:lnTo>
                    <a:pt x="364" y="1082"/>
                  </a:lnTo>
                  <a:lnTo>
                    <a:pt x="338" y="1077"/>
                  </a:lnTo>
                  <a:lnTo>
                    <a:pt x="320" y="1072"/>
                  </a:lnTo>
                  <a:lnTo>
                    <a:pt x="287" y="1068"/>
                  </a:lnTo>
                  <a:lnTo>
                    <a:pt x="252" y="1072"/>
                  </a:lnTo>
                  <a:lnTo>
                    <a:pt x="219" y="1081"/>
                  </a:lnTo>
                  <a:lnTo>
                    <a:pt x="187" y="1094"/>
                  </a:lnTo>
                  <a:lnTo>
                    <a:pt x="156" y="1111"/>
                  </a:lnTo>
                  <a:lnTo>
                    <a:pt x="125" y="1131"/>
                  </a:lnTo>
                  <a:lnTo>
                    <a:pt x="96" y="1151"/>
                  </a:lnTo>
                  <a:lnTo>
                    <a:pt x="70" y="1174"/>
                  </a:lnTo>
                  <a:lnTo>
                    <a:pt x="54" y="1185"/>
                  </a:lnTo>
                  <a:lnTo>
                    <a:pt x="41" y="1191"/>
                  </a:lnTo>
                  <a:lnTo>
                    <a:pt x="31" y="1192"/>
                  </a:lnTo>
                  <a:lnTo>
                    <a:pt x="22" y="1189"/>
                  </a:lnTo>
                  <a:lnTo>
                    <a:pt x="15" y="1185"/>
                  </a:lnTo>
                  <a:lnTo>
                    <a:pt x="10" y="1178"/>
                  </a:lnTo>
                  <a:lnTo>
                    <a:pt x="6" y="1170"/>
                  </a:lnTo>
                  <a:lnTo>
                    <a:pt x="3" y="1163"/>
                  </a:lnTo>
                  <a:lnTo>
                    <a:pt x="1" y="1155"/>
                  </a:lnTo>
                  <a:lnTo>
                    <a:pt x="1" y="1149"/>
                  </a:lnTo>
                  <a:lnTo>
                    <a:pt x="0" y="1147"/>
                  </a:lnTo>
                  <a:lnTo>
                    <a:pt x="5" y="1082"/>
                  </a:lnTo>
                  <a:lnTo>
                    <a:pt x="10" y="1010"/>
                  </a:lnTo>
                  <a:lnTo>
                    <a:pt x="15" y="932"/>
                  </a:lnTo>
                  <a:lnTo>
                    <a:pt x="20" y="849"/>
                  </a:lnTo>
                  <a:lnTo>
                    <a:pt x="26" y="765"/>
                  </a:lnTo>
                  <a:lnTo>
                    <a:pt x="31" y="678"/>
                  </a:lnTo>
                  <a:lnTo>
                    <a:pt x="37" y="590"/>
                  </a:lnTo>
                  <a:lnTo>
                    <a:pt x="42" y="504"/>
                  </a:lnTo>
                  <a:lnTo>
                    <a:pt x="48" y="420"/>
                  </a:lnTo>
                  <a:lnTo>
                    <a:pt x="53" y="340"/>
                  </a:lnTo>
                  <a:lnTo>
                    <a:pt x="58" y="264"/>
                  </a:lnTo>
                  <a:lnTo>
                    <a:pt x="61" y="196"/>
                  </a:lnTo>
                  <a:lnTo>
                    <a:pt x="66" y="135"/>
                  </a:lnTo>
                  <a:lnTo>
                    <a:pt x="69" y="118"/>
                  </a:lnTo>
                  <a:lnTo>
                    <a:pt x="74" y="104"/>
                  </a:lnTo>
                  <a:lnTo>
                    <a:pt x="82" y="94"/>
                  </a:lnTo>
                  <a:lnTo>
                    <a:pt x="93" y="88"/>
                  </a:lnTo>
                  <a:lnTo>
                    <a:pt x="107" y="83"/>
                  </a:lnTo>
                  <a:lnTo>
                    <a:pt x="121" y="80"/>
                  </a:lnTo>
                  <a:lnTo>
                    <a:pt x="140" y="77"/>
                  </a:lnTo>
                  <a:lnTo>
                    <a:pt x="159" y="73"/>
                  </a:lnTo>
                  <a:lnTo>
                    <a:pt x="200" y="67"/>
                  </a:lnTo>
                  <a:lnTo>
                    <a:pt x="245" y="60"/>
                  </a:lnTo>
                  <a:lnTo>
                    <a:pt x="294" y="53"/>
                  </a:lnTo>
                  <a:lnTo>
                    <a:pt x="347" y="44"/>
                  </a:lnTo>
                  <a:lnTo>
                    <a:pt x="400" y="37"/>
                  </a:lnTo>
                  <a:lnTo>
                    <a:pt x="457" y="29"/>
                  </a:lnTo>
                  <a:lnTo>
                    <a:pt x="512" y="22"/>
                  </a:lnTo>
                  <a:lnTo>
                    <a:pt x="567" y="16"/>
                  </a:lnTo>
                  <a:lnTo>
                    <a:pt x="620" y="10"/>
                  </a:lnTo>
                  <a:lnTo>
                    <a:pt x="669" y="5"/>
                  </a:lnTo>
                  <a:lnTo>
                    <a:pt x="714" y="2"/>
                  </a:lnTo>
                  <a:lnTo>
                    <a:pt x="756" y="0"/>
                  </a:lnTo>
                  <a:lnTo>
                    <a:pt x="7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68"/>
            <p:cNvSpPr>
              <a:spLocks noEditPoints="1"/>
            </p:cNvSpPr>
            <p:nvPr/>
          </p:nvSpPr>
          <p:spPr bwMode="auto">
            <a:xfrm>
              <a:off x="8456613" y="3881438"/>
              <a:ext cx="295275" cy="379413"/>
            </a:xfrm>
            <a:custGeom>
              <a:avLst/>
              <a:gdLst>
                <a:gd name="T0" fmla="*/ 481 w 928"/>
                <a:gd name="T1" fmla="*/ 716 h 1196"/>
                <a:gd name="T2" fmla="*/ 446 w 928"/>
                <a:gd name="T3" fmla="*/ 720 h 1196"/>
                <a:gd name="T4" fmla="*/ 414 w 928"/>
                <a:gd name="T5" fmla="*/ 729 h 1196"/>
                <a:gd name="T6" fmla="*/ 384 w 928"/>
                <a:gd name="T7" fmla="*/ 745 h 1196"/>
                <a:gd name="T8" fmla="*/ 359 w 928"/>
                <a:gd name="T9" fmla="*/ 766 h 1196"/>
                <a:gd name="T10" fmla="*/ 338 w 928"/>
                <a:gd name="T11" fmla="*/ 792 h 1196"/>
                <a:gd name="T12" fmla="*/ 322 w 928"/>
                <a:gd name="T13" fmla="*/ 820 h 1196"/>
                <a:gd name="T14" fmla="*/ 312 w 928"/>
                <a:gd name="T15" fmla="*/ 853 h 1196"/>
                <a:gd name="T16" fmla="*/ 309 w 928"/>
                <a:gd name="T17" fmla="*/ 887 h 1196"/>
                <a:gd name="T18" fmla="*/ 312 w 928"/>
                <a:gd name="T19" fmla="*/ 921 h 1196"/>
                <a:gd name="T20" fmla="*/ 322 w 928"/>
                <a:gd name="T21" fmla="*/ 955 h 1196"/>
                <a:gd name="T22" fmla="*/ 338 w 928"/>
                <a:gd name="T23" fmla="*/ 984 h 1196"/>
                <a:gd name="T24" fmla="*/ 359 w 928"/>
                <a:gd name="T25" fmla="*/ 1010 h 1196"/>
                <a:gd name="T26" fmla="*/ 384 w 928"/>
                <a:gd name="T27" fmla="*/ 1030 h 1196"/>
                <a:gd name="T28" fmla="*/ 414 w 928"/>
                <a:gd name="T29" fmla="*/ 1046 h 1196"/>
                <a:gd name="T30" fmla="*/ 446 w 928"/>
                <a:gd name="T31" fmla="*/ 1056 h 1196"/>
                <a:gd name="T32" fmla="*/ 481 w 928"/>
                <a:gd name="T33" fmla="*/ 1060 h 1196"/>
                <a:gd name="T34" fmla="*/ 515 w 928"/>
                <a:gd name="T35" fmla="*/ 1056 h 1196"/>
                <a:gd name="T36" fmla="*/ 547 w 928"/>
                <a:gd name="T37" fmla="*/ 1046 h 1196"/>
                <a:gd name="T38" fmla="*/ 577 w 928"/>
                <a:gd name="T39" fmla="*/ 1030 h 1196"/>
                <a:gd name="T40" fmla="*/ 602 w 928"/>
                <a:gd name="T41" fmla="*/ 1010 h 1196"/>
                <a:gd name="T42" fmla="*/ 623 w 928"/>
                <a:gd name="T43" fmla="*/ 984 h 1196"/>
                <a:gd name="T44" fmla="*/ 639 w 928"/>
                <a:gd name="T45" fmla="*/ 955 h 1196"/>
                <a:gd name="T46" fmla="*/ 649 w 928"/>
                <a:gd name="T47" fmla="*/ 921 h 1196"/>
                <a:gd name="T48" fmla="*/ 653 w 928"/>
                <a:gd name="T49" fmla="*/ 887 h 1196"/>
                <a:gd name="T50" fmla="*/ 649 w 928"/>
                <a:gd name="T51" fmla="*/ 853 h 1196"/>
                <a:gd name="T52" fmla="*/ 639 w 928"/>
                <a:gd name="T53" fmla="*/ 820 h 1196"/>
                <a:gd name="T54" fmla="*/ 623 w 928"/>
                <a:gd name="T55" fmla="*/ 792 h 1196"/>
                <a:gd name="T56" fmla="*/ 602 w 928"/>
                <a:gd name="T57" fmla="*/ 766 h 1196"/>
                <a:gd name="T58" fmla="*/ 577 w 928"/>
                <a:gd name="T59" fmla="*/ 745 h 1196"/>
                <a:gd name="T60" fmla="*/ 547 w 928"/>
                <a:gd name="T61" fmla="*/ 729 h 1196"/>
                <a:gd name="T62" fmla="*/ 515 w 928"/>
                <a:gd name="T63" fmla="*/ 720 h 1196"/>
                <a:gd name="T64" fmla="*/ 481 w 928"/>
                <a:gd name="T65" fmla="*/ 716 h 1196"/>
                <a:gd name="T66" fmla="*/ 225 w 928"/>
                <a:gd name="T67" fmla="*/ 0 h 1196"/>
                <a:gd name="T68" fmla="*/ 847 w 928"/>
                <a:gd name="T69" fmla="*/ 31 h 1196"/>
                <a:gd name="T70" fmla="*/ 870 w 928"/>
                <a:gd name="T71" fmla="*/ 36 h 1196"/>
                <a:gd name="T72" fmla="*/ 890 w 928"/>
                <a:gd name="T73" fmla="*/ 45 h 1196"/>
                <a:gd name="T74" fmla="*/ 907 w 928"/>
                <a:gd name="T75" fmla="*/ 60 h 1196"/>
                <a:gd name="T76" fmla="*/ 919 w 928"/>
                <a:gd name="T77" fmla="*/ 78 h 1196"/>
                <a:gd name="T78" fmla="*/ 927 w 928"/>
                <a:gd name="T79" fmla="*/ 99 h 1196"/>
                <a:gd name="T80" fmla="*/ 928 w 928"/>
                <a:gd name="T81" fmla="*/ 122 h 1196"/>
                <a:gd name="T82" fmla="*/ 852 w 928"/>
                <a:gd name="T83" fmla="*/ 1111 h 1196"/>
                <a:gd name="T84" fmla="*/ 847 w 928"/>
                <a:gd name="T85" fmla="*/ 1134 h 1196"/>
                <a:gd name="T86" fmla="*/ 836 w 928"/>
                <a:gd name="T87" fmla="*/ 1155 h 1196"/>
                <a:gd name="T88" fmla="*/ 821 w 928"/>
                <a:gd name="T89" fmla="*/ 1172 h 1196"/>
                <a:gd name="T90" fmla="*/ 803 w 928"/>
                <a:gd name="T91" fmla="*/ 1185 h 1196"/>
                <a:gd name="T92" fmla="*/ 781 w 928"/>
                <a:gd name="T93" fmla="*/ 1193 h 1196"/>
                <a:gd name="T94" fmla="*/ 758 w 928"/>
                <a:gd name="T95" fmla="*/ 1196 h 1196"/>
                <a:gd name="T96" fmla="*/ 69 w 928"/>
                <a:gd name="T97" fmla="*/ 1196 h 1196"/>
                <a:gd name="T98" fmla="*/ 47 w 928"/>
                <a:gd name="T99" fmla="*/ 1192 h 1196"/>
                <a:gd name="T100" fmla="*/ 27 w 928"/>
                <a:gd name="T101" fmla="*/ 1182 h 1196"/>
                <a:gd name="T102" fmla="*/ 13 w 928"/>
                <a:gd name="T103" fmla="*/ 1169 h 1196"/>
                <a:gd name="T104" fmla="*/ 4 w 928"/>
                <a:gd name="T105" fmla="*/ 1150 h 1196"/>
                <a:gd name="T106" fmla="*/ 0 w 928"/>
                <a:gd name="T107" fmla="*/ 1130 h 1196"/>
                <a:gd name="T108" fmla="*/ 2 w 928"/>
                <a:gd name="T109" fmla="*/ 1107 h 1196"/>
                <a:gd name="T110" fmla="*/ 116 w 928"/>
                <a:gd name="T111" fmla="*/ 81 h 1196"/>
                <a:gd name="T112" fmla="*/ 125 w 928"/>
                <a:gd name="T113" fmla="*/ 59 h 1196"/>
                <a:gd name="T114" fmla="*/ 138 w 928"/>
                <a:gd name="T115" fmla="*/ 39 h 1196"/>
                <a:gd name="T116" fmla="*/ 157 w 928"/>
                <a:gd name="T117" fmla="*/ 22 h 1196"/>
                <a:gd name="T118" fmla="*/ 178 w 928"/>
                <a:gd name="T119" fmla="*/ 10 h 1196"/>
                <a:gd name="T120" fmla="*/ 201 w 928"/>
                <a:gd name="T121" fmla="*/ 3 h 1196"/>
                <a:gd name="T122" fmla="*/ 225 w 928"/>
                <a:gd name="T12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1196">
                  <a:moveTo>
                    <a:pt x="481" y="716"/>
                  </a:moveTo>
                  <a:lnTo>
                    <a:pt x="446" y="720"/>
                  </a:lnTo>
                  <a:lnTo>
                    <a:pt x="414" y="729"/>
                  </a:lnTo>
                  <a:lnTo>
                    <a:pt x="384" y="745"/>
                  </a:lnTo>
                  <a:lnTo>
                    <a:pt x="359" y="766"/>
                  </a:lnTo>
                  <a:lnTo>
                    <a:pt x="338" y="792"/>
                  </a:lnTo>
                  <a:lnTo>
                    <a:pt x="322" y="820"/>
                  </a:lnTo>
                  <a:lnTo>
                    <a:pt x="312" y="853"/>
                  </a:lnTo>
                  <a:lnTo>
                    <a:pt x="309" y="887"/>
                  </a:lnTo>
                  <a:lnTo>
                    <a:pt x="312" y="921"/>
                  </a:lnTo>
                  <a:lnTo>
                    <a:pt x="322" y="955"/>
                  </a:lnTo>
                  <a:lnTo>
                    <a:pt x="338" y="984"/>
                  </a:lnTo>
                  <a:lnTo>
                    <a:pt x="359" y="1010"/>
                  </a:lnTo>
                  <a:lnTo>
                    <a:pt x="384" y="1030"/>
                  </a:lnTo>
                  <a:lnTo>
                    <a:pt x="414" y="1046"/>
                  </a:lnTo>
                  <a:lnTo>
                    <a:pt x="446" y="1056"/>
                  </a:lnTo>
                  <a:lnTo>
                    <a:pt x="481" y="1060"/>
                  </a:lnTo>
                  <a:lnTo>
                    <a:pt x="515" y="1056"/>
                  </a:lnTo>
                  <a:lnTo>
                    <a:pt x="547" y="1046"/>
                  </a:lnTo>
                  <a:lnTo>
                    <a:pt x="577" y="1030"/>
                  </a:lnTo>
                  <a:lnTo>
                    <a:pt x="602" y="1010"/>
                  </a:lnTo>
                  <a:lnTo>
                    <a:pt x="623" y="984"/>
                  </a:lnTo>
                  <a:lnTo>
                    <a:pt x="639" y="955"/>
                  </a:lnTo>
                  <a:lnTo>
                    <a:pt x="649" y="921"/>
                  </a:lnTo>
                  <a:lnTo>
                    <a:pt x="653" y="887"/>
                  </a:lnTo>
                  <a:lnTo>
                    <a:pt x="649" y="853"/>
                  </a:lnTo>
                  <a:lnTo>
                    <a:pt x="639" y="820"/>
                  </a:lnTo>
                  <a:lnTo>
                    <a:pt x="623" y="792"/>
                  </a:lnTo>
                  <a:lnTo>
                    <a:pt x="602" y="766"/>
                  </a:lnTo>
                  <a:lnTo>
                    <a:pt x="577" y="745"/>
                  </a:lnTo>
                  <a:lnTo>
                    <a:pt x="547" y="729"/>
                  </a:lnTo>
                  <a:lnTo>
                    <a:pt x="515" y="720"/>
                  </a:lnTo>
                  <a:lnTo>
                    <a:pt x="481" y="716"/>
                  </a:lnTo>
                  <a:close/>
                  <a:moveTo>
                    <a:pt x="225" y="0"/>
                  </a:moveTo>
                  <a:lnTo>
                    <a:pt x="847" y="31"/>
                  </a:lnTo>
                  <a:lnTo>
                    <a:pt x="870" y="36"/>
                  </a:lnTo>
                  <a:lnTo>
                    <a:pt x="890" y="45"/>
                  </a:lnTo>
                  <a:lnTo>
                    <a:pt x="907" y="60"/>
                  </a:lnTo>
                  <a:lnTo>
                    <a:pt x="919" y="78"/>
                  </a:lnTo>
                  <a:lnTo>
                    <a:pt x="927" y="99"/>
                  </a:lnTo>
                  <a:lnTo>
                    <a:pt x="928" y="122"/>
                  </a:lnTo>
                  <a:lnTo>
                    <a:pt x="852" y="1111"/>
                  </a:lnTo>
                  <a:lnTo>
                    <a:pt x="847" y="1134"/>
                  </a:lnTo>
                  <a:lnTo>
                    <a:pt x="836" y="1155"/>
                  </a:lnTo>
                  <a:lnTo>
                    <a:pt x="821" y="1172"/>
                  </a:lnTo>
                  <a:lnTo>
                    <a:pt x="803" y="1185"/>
                  </a:lnTo>
                  <a:lnTo>
                    <a:pt x="781" y="1193"/>
                  </a:lnTo>
                  <a:lnTo>
                    <a:pt x="758" y="1196"/>
                  </a:lnTo>
                  <a:lnTo>
                    <a:pt x="69" y="1196"/>
                  </a:lnTo>
                  <a:lnTo>
                    <a:pt x="47" y="1192"/>
                  </a:lnTo>
                  <a:lnTo>
                    <a:pt x="27" y="1182"/>
                  </a:lnTo>
                  <a:lnTo>
                    <a:pt x="13" y="1169"/>
                  </a:lnTo>
                  <a:lnTo>
                    <a:pt x="4" y="1150"/>
                  </a:lnTo>
                  <a:lnTo>
                    <a:pt x="0" y="1130"/>
                  </a:lnTo>
                  <a:lnTo>
                    <a:pt x="2" y="1107"/>
                  </a:lnTo>
                  <a:lnTo>
                    <a:pt x="116" y="81"/>
                  </a:lnTo>
                  <a:lnTo>
                    <a:pt x="125" y="59"/>
                  </a:lnTo>
                  <a:lnTo>
                    <a:pt x="138" y="39"/>
                  </a:lnTo>
                  <a:lnTo>
                    <a:pt x="157" y="22"/>
                  </a:lnTo>
                  <a:lnTo>
                    <a:pt x="178" y="10"/>
                  </a:lnTo>
                  <a:lnTo>
                    <a:pt x="201" y="3"/>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19" name="Group 130"/>
          <p:cNvGrpSpPr/>
          <p:nvPr/>
        </p:nvGrpSpPr>
        <p:grpSpPr>
          <a:xfrm>
            <a:off x="4933318" y="3447808"/>
            <a:ext cx="565176" cy="541990"/>
            <a:chOff x="2319338" y="2860676"/>
            <a:chExt cx="619125" cy="593725"/>
          </a:xfrm>
          <a:solidFill>
            <a:schemeClr val="bg1"/>
          </a:solidFill>
        </p:grpSpPr>
        <p:sp>
          <p:nvSpPr>
            <p:cNvPr id="120" name="Freeform 73"/>
            <p:cNvSpPr>
              <a:spLocks/>
            </p:cNvSpPr>
            <p:nvPr/>
          </p:nvSpPr>
          <p:spPr bwMode="auto">
            <a:xfrm>
              <a:off x="2408238" y="2940051"/>
              <a:ext cx="142875" cy="138113"/>
            </a:xfrm>
            <a:custGeom>
              <a:avLst/>
              <a:gdLst>
                <a:gd name="T0" fmla="*/ 317 w 807"/>
                <a:gd name="T1" fmla="*/ 0 h 785"/>
                <a:gd name="T2" fmla="*/ 360 w 807"/>
                <a:gd name="T3" fmla="*/ 3 h 785"/>
                <a:gd name="T4" fmla="*/ 401 w 807"/>
                <a:gd name="T5" fmla="*/ 12 h 785"/>
                <a:gd name="T6" fmla="*/ 440 w 807"/>
                <a:gd name="T7" fmla="*/ 25 h 785"/>
                <a:gd name="T8" fmla="*/ 476 w 807"/>
                <a:gd name="T9" fmla="*/ 43 h 785"/>
                <a:gd name="T10" fmla="*/ 510 w 807"/>
                <a:gd name="T11" fmla="*/ 65 h 785"/>
                <a:gd name="T12" fmla="*/ 541 w 807"/>
                <a:gd name="T13" fmla="*/ 92 h 785"/>
                <a:gd name="T14" fmla="*/ 567 w 807"/>
                <a:gd name="T15" fmla="*/ 123 h 785"/>
                <a:gd name="T16" fmla="*/ 590 w 807"/>
                <a:gd name="T17" fmla="*/ 157 h 785"/>
                <a:gd name="T18" fmla="*/ 608 w 807"/>
                <a:gd name="T19" fmla="*/ 193 h 785"/>
                <a:gd name="T20" fmla="*/ 622 w 807"/>
                <a:gd name="T21" fmla="*/ 232 h 785"/>
                <a:gd name="T22" fmla="*/ 631 w 807"/>
                <a:gd name="T23" fmla="*/ 274 h 785"/>
                <a:gd name="T24" fmla="*/ 633 w 807"/>
                <a:gd name="T25" fmla="*/ 317 h 785"/>
                <a:gd name="T26" fmla="*/ 631 w 807"/>
                <a:gd name="T27" fmla="*/ 358 h 785"/>
                <a:gd name="T28" fmla="*/ 622 w 807"/>
                <a:gd name="T29" fmla="*/ 396 h 785"/>
                <a:gd name="T30" fmla="*/ 609 w 807"/>
                <a:gd name="T31" fmla="*/ 433 h 785"/>
                <a:gd name="T32" fmla="*/ 593 w 807"/>
                <a:gd name="T33" fmla="*/ 468 h 785"/>
                <a:gd name="T34" fmla="*/ 807 w 807"/>
                <a:gd name="T35" fmla="*/ 670 h 785"/>
                <a:gd name="T36" fmla="*/ 767 w 807"/>
                <a:gd name="T37" fmla="*/ 706 h 785"/>
                <a:gd name="T38" fmla="*/ 731 w 807"/>
                <a:gd name="T39" fmla="*/ 744 h 785"/>
                <a:gd name="T40" fmla="*/ 697 w 807"/>
                <a:gd name="T41" fmla="*/ 785 h 785"/>
                <a:gd name="T42" fmla="*/ 484 w 807"/>
                <a:gd name="T43" fmla="*/ 584 h 785"/>
                <a:gd name="T44" fmla="*/ 446 w 807"/>
                <a:gd name="T45" fmla="*/ 605 h 785"/>
                <a:gd name="T46" fmla="*/ 405 w 807"/>
                <a:gd name="T47" fmla="*/ 620 h 785"/>
                <a:gd name="T48" fmla="*/ 362 w 807"/>
                <a:gd name="T49" fmla="*/ 630 h 785"/>
                <a:gd name="T50" fmla="*/ 317 w 807"/>
                <a:gd name="T51" fmla="*/ 633 h 785"/>
                <a:gd name="T52" fmla="*/ 274 w 807"/>
                <a:gd name="T53" fmla="*/ 631 h 785"/>
                <a:gd name="T54" fmla="*/ 232 w 807"/>
                <a:gd name="T55" fmla="*/ 622 h 785"/>
                <a:gd name="T56" fmla="*/ 193 w 807"/>
                <a:gd name="T57" fmla="*/ 608 h 785"/>
                <a:gd name="T58" fmla="*/ 157 w 807"/>
                <a:gd name="T59" fmla="*/ 590 h 785"/>
                <a:gd name="T60" fmla="*/ 123 w 807"/>
                <a:gd name="T61" fmla="*/ 567 h 785"/>
                <a:gd name="T62" fmla="*/ 92 w 807"/>
                <a:gd name="T63" fmla="*/ 540 h 785"/>
                <a:gd name="T64" fmla="*/ 66 w 807"/>
                <a:gd name="T65" fmla="*/ 510 h 785"/>
                <a:gd name="T66" fmla="*/ 43 w 807"/>
                <a:gd name="T67" fmla="*/ 476 h 785"/>
                <a:gd name="T68" fmla="*/ 25 w 807"/>
                <a:gd name="T69" fmla="*/ 439 h 785"/>
                <a:gd name="T70" fmla="*/ 11 w 807"/>
                <a:gd name="T71" fmla="*/ 401 h 785"/>
                <a:gd name="T72" fmla="*/ 3 w 807"/>
                <a:gd name="T73" fmla="*/ 360 h 785"/>
                <a:gd name="T74" fmla="*/ 0 w 807"/>
                <a:gd name="T75" fmla="*/ 317 h 785"/>
                <a:gd name="T76" fmla="*/ 3 w 807"/>
                <a:gd name="T77" fmla="*/ 274 h 785"/>
                <a:gd name="T78" fmla="*/ 11 w 807"/>
                <a:gd name="T79" fmla="*/ 232 h 785"/>
                <a:gd name="T80" fmla="*/ 25 w 807"/>
                <a:gd name="T81" fmla="*/ 193 h 785"/>
                <a:gd name="T82" fmla="*/ 43 w 807"/>
                <a:gd name="T83" fmla="*/ 157 h 785"/>
                <a:gd name="T84" fmla="*/ 66 w 807"/>
                <a:gd name="T85" fmla="*/ 123 h 785"/>
                <a:gd name="T86" fmla="*/ 92 w 807"/>
                <a:gd name="T87" fmla="*/ 92 h 785"/>
                <a:gd name="T88" fmla="*/ 123 w 807"/>
                <a:gd name="T89" fmla="*/ 65 h 785"/>
                <a:gd name="T90" fmla="*/ 157 w 807"/>
                <a:gd name="T91" fmla="*/ 43 h 785"/>
                <a:gd name="T92" fmla="*/ 193 w 807"/>
                <a:gd name="T93" fmla="*/ 25 h 785"/>
                <a:gd name="T94" fmla="*/ 232 w 807"/>
                <a:gd name="T95" fmla="*/ 12 h 785"/>
                <a:gd name="T96" fmla="*/ 274 w 807"/>
                <a:gd name="T97" fmla="*/ 3 h 785"/>
                <a:gd name="T98" fmla="*/ 317 w 807"/>
                <a:gd name="T9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7" h="785">
                  <a:moveTo>
                    <a:pt x="317" y="0"/>
                  </a:moveTo>
                  <a:lnTo>
                    <a:pt x="360" y="3"/>
                  </a:lnTo>
                  <a:lnTo>
                    <a:pt x="401" y="12"/>
                  </a:lnTo>
                  <a:lnTo>
                    <a:pt x="440" y="25"/>
                  </a:lnTo>
                  <a:lnTo>
                    <a:pt x="476" y="43"/>
                  </a:lnTo>
                  <a:lnTo>
                    <a:pt x="510" y="65"/>
                  </a:lnTo>
                  <a:lnTo>
                    <a:pt x="541" y="92"/>
                  </a:lnTo>
                  <a:lnTo>
                    <a:pt x="567" y="123"/>
                  </a:lnTo>
                  <a:lnTo>
                    <a:pt x="590" y="157"/>
                  </a:lnTo>
                  <a:lnTo>
                    <a:pt x="608" y="193"/>
                  </a:lnTo>
                  <a:lnTo>
                    <a:pt x="622" y="232"/>
                  </a:lnTo>
                  <a:lnTo>
                    <a:pt x="631" y="274"/>
                  </a:lnTo>
                  <a:lnTo>
                    <a:pt x="633" y="317"/>
                  </a:lnTo>
                  <a:lnTo>
                    <a:pt x="631" y="358"/>
                  </a:lnTo>
                  <a:lnTo>
                    <a:pt x="622" y="396"/>
                  </a:lnTo>
                  <a:lnTo>
                    <a:pt x="609" y="433"/>
                  </a:lnTo>
                  <a:lnTo>
                    <a:pt x="593" y="468"/>
                  </a:lnTo>
                  <a:lnTo>
                    <a:pt x="807" y="670"/>
                  </a:lnTo>
                  <a:lnTo>
                    <a:pt x="767" y="706"/>
                  </a:lnTo>
                  <a:lnTo>
                    <a:pt x="731" y="744"/>
                  </a:lnTo>
                  <a:lnTo>
                    <a:pt x="697" y="785"/>
                  </a:lnTo>
                  <a:lnTo>
                    <a:pt x="484" y="584"/>
                  </a:lnTo>
                  <a:lnTo>
                    <a:pt x="446" y="605"/>
                  </a:lnTo>
                  <a:lnTo>
                    <a:pt x="405" y="620"/>
                  </a:lnTo>
                  <a:lnTo>
                    <a:pt x="362" y="630"/>
                  </a:lnTo>
                  <a:lnTo>
                    <a:pt x="317" y="633"/>
                  </a:lnTo>
                  <a:lnTo>
                    <a:pt x="274" y="631"/>
                  </a:lnTo>
                  <a:lnTo>
                    <a:pt x="232" y="622"/>
                  </a:lnTo>
                  <a:lnTo>
                    <a:pt x="193" y="608"/>
                  </a:lnTo>
                  <a:lnTo>
                    <a:pt x="157" y="590"/>
                  </a:lnTo>
                  <a:lnTo>
                    <a:pt x="123" y="567"/>
                  </a:lnTo>
                  <a:lnTo>
                    <a:pt x="92" y="540"/>
                  </a:lnTo>
                  <a:lnTo>
                    <a:pt x="66" y="510"/>
                  </a:lnTo>
                  <a:lnTo>
                    <a:pt x="43" y="476"/>
                  </a:lnTo>
                  <a:lnTo>
                    <a:pt x="25" y="439"/>
                  </a:lnTo>
                  <a:lnTo>
                    <a:pt x="11" y="401"/>
                  </a:lnTo>
                  <a:lnTo>
                    <a:pt x="3" y="360"/>
                  </a:lnTo>
                  <a:lnTo>
                    <a:pt x="0" y="317"/>
                  </a:lnTo>
                  <a:lnTo>
                    <a:pt x="3" y="274"/>
                  </a:lnTo>
                  <a:lnTo>
                    <a:pt x="11" y="232"/>
                  </a:lnTo>
                  <a:lnTo>
                    <a:pt x="25" y="193"/>
                  </a:lnTo>
                  <a:lnTo>
                    <a:pt x="43" y="157"/>
                  </a:lnTo>
                  <a:lnTo>
                    <a:pt x="66" y="123"/>
                  </a:lnTo>
                  <a:lnTo>
                    <a:pt x="92" y="92"/>
                  </a:lnTo>
                  <a:lnTo>
                    <a:pt x="123" y="65"/>
                  </a:lnTo>
                  <a:lnTo>
                    <a:pt x="157" y="43"/>
                  </a:lnTo>
                  <a:lnTo>
                    <a:pt x="193" y="25"/>
                  </a:lnTo>
                  <a:lnTo>
                    <a:pt x="232" y="12"/>
                  </a:lnTo>
                  <a:lnTo>
                    <a:pt x="274" y="3"/>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Freeform 74"/>
            <p:cNvSpPr>
              <a:spLocks/>
            </p:cNvSpPr>
            <p:nvPr/>
          </p:nvSpPr>
          <p:spPr bwMode="auto">
            <a:xfrm>
              <a:off x="2686051" y="2860676"/>
              <a:ext cx="144463" cy="193675"/>
            </a:xfrm>
            <a:custGeom>
              <a:avLst/>
              <a:gdLst>
                <a:gd name="T0" fmla="*/ 508 w 825"/>
                <a:gd name="T1" fmla="*/ 0 h 1098"/>
                <a:gd name="T2" fmla="*/ 508 w 825"/>
                <a:gd name="T3" fmla="*/ 0 h 1098"/>
                <a:gd name="T4" fmla="*/ 551 w 825"/>
                <a:gd name="T5" fmla="*/ 4 h 1098"/>
                <a:gd name="T6" fmla="*/ 592 w 825"/>
                <a:gd name="T7" fmla="*/ 12 h 1098"/>
                <a:gd name="T8" fmla="*/ 632 w 825"/>
                <a:gd name="T9" fmla="*/ 26 h 1098"/>
                <a:gd name="T10" fmla="*/ 668 w 825"/>
                <a:gd name="T11" fmla="*/ 44 h 1098"/>
                <a:gd name="T12" fmla="*/ 702 w 825"/>
                <a:gd name="T13" fmla="*/ 67 h 1098"/>
                <a:gd name="T14" fmla="*/ 732 w 825"/>
                <a:gd name="T15" fmla="*/ 94 h 1098"/>
                <a:gd name="T16" fmla="*/ 759 w 825"/>
                <a:gd name="T17" fmla="*/ 124 h 1098"/>
                <a:gd name="T18" fmla="*/ 781 w 825"/>
                <a:gd name="T19" fmla="*/ 157 h 1098"/>
                <a:gd name="T20" fmla="*/ 800 w 825"/>
                <a:gd name="T21" fmla="*/ 194 h 1098"/>
                <a:gd name="T22" fmla="*/ 814 w 825"/>
                <a:gd name="T23" fmla="*/ 234 h 1098"/>
                <a:gd name="T24" fmla="*/ 822 w 825"/>
                <a:gd name="T25" fmla="*/ 274 h 1098"/>
                <a:gd name="T26" fmla="*/ 825 w 825"/>
                <a:gd name="T27" fmla="*/ 317 h 1098"/>
                <a:gd name="T28" fmla="*/ 822 w 825"/>
                <a:gd name="T29" fmla="*/ 360 h 1098"/>
                <a:gd name="T30" fmla="*/ 814 w 825"/>
                <a:gd name="T31" fmla="*/ 401 h 1098"/>
                <a:gd name="T32" fmla="*/ 800 w 825"/>
                <a:gd name="T33" fmla="*/ 441 h 1098"/>
                <a:gd name="T34" fmla="*/ 781 w 825"/>
                <a:gd name="T35" fmla="*/ 478 h 1098"/>
                <a:gd name="T36" fmla="*/ 759 w 825"/>
                <a:gd name="T37" fmla="*/ 511 h 1098"/>
                <a:gd name="T38" fmla="*/ 732 w 825"/>
                <a:gd name="T39" fmla="*/ 541 h 1098"/>
                <a:gd name="T40" fmla="*/ 702 w 825"/>
                <a:gd name="T41" fmla="*/ 568 h 1098"/>
                <a:gd name="T42" fmla="*/ 668 w 825"/>
                <a:gd name="T43" fmla="*/ 590 h 1098"/>
                <a:gd name="T44" fmla="*/ 632 w 825"/>
                <a:gd name="T45" fmla="*/ 609 h 1098"/>
                <a:gd name="T46" fmla="*/ 592 w 825"/>
                <a:gd name="T47" fmla="*/ 623 h 1098"/>
                <a:gd name="T48" fmla="*/ 551 w 825"/>
                <a:gd name="T49" fmla="*/ 631 h 1098"/>
                <a:gd name="T50" fmla="*/ 508 w 825"/>
                <a:gd name="T51" fmla="*/ 634 h 1098"/>
                <a:gd name="T52" fmla="*/ 478 w 825"/>
                <a:gd name="T53" fmla="*/ 632 h 1098"/>
                <a:gd name="T54" fmla="*/ 449 w 825"/>
                <a:gd name="T55" fmla="*/ 627 h 1098"/>
                <a:gd name="T56" fmla="*/ 420 w 825"/>
                <a:gd name="T57" fmla="*/ 620 h 1098"/>
                <a:gd name="T58" fmla="*/ 138 w 825"/>
                <a:gd name="T59" fmla="*/ 1098 h 1098"/>
                <a:gd name="T60" fmla="*/ 94 w 825"/>
                <a:gd name="T61" fmla="*/ 1066 h 1098"/>
                <a:gd name="T62" fmla="*/ 48 w 825"/>
                <a:gd name="T63" fmla="*/ 1040 h 1098"/>
                <a:gd name="T64" fmla="*/ 0 w 825"/>
                <a:gd name="T65" fmla="*/ 1016 h 1098"/>
                <a:gd name="T66" fmla="*/ 283 w 825"/>
                <a:gd name="T67" fmla="*/ 540 h 1098"/>
                <a:gd name="T68" fmla="*/ 257 w 825"/>
                <a:gd name="T69" fmla="*/ 510 h 1098"/>
                <a:gd name="T70" fmla="*/ 234 w 825"/>
                <a:gd name="T71" fmla="*/ 476 h 1098"/>
                <a:gd name="T72" fmla="*/ 216 w 825"/>
                <a:gd name="T73" fmla="*/ 440 h 1098"/>
                <a:gd name="T74" fmla="*/ 203 w 825"/>
                <a:gd name="T75" fmla="*/ 401 h 1098"/>
                <a:gd name="T76" fmla="*/ 195 w 825"/>
                <a:gd name="T77" fmla="*/ 360 h 1098"/>
                <a:gd name="T78" fmla="*/ 191 w 825"/>
                <a:gd name="T79" fmla="*/ 317 h 1098"/>
                <a:gd name="T80" fmla="*/ 195 w 825"/>
                <a:gd name="T81" fmla="*/ 274 h 1098"/>
                <a:gd name="T82" fmla="*/ 203 w 825"/>
                <a:gd name="T83" fmla="*/ 233 h 1098"/>
                <a:gd name="T84" fmla="*/ 216 w 825"/>
                <a:gd name="T85" fmla="*/ 194 h 1098"/>
                <a:gd name="T86" fmla="*/ 234 w 825"/>
                <a:gd name="T87" fmla="*/ 157 h 1098"/>
                <a:gd name="T88" fmla="*/ 258 w 825"/>
                <a:gd name="T89" fmla="*/ 124 h 1098"/>
                <a:gd name="T90" fmla="*/ 284 w 825"/>
                <a:gd name="T91" fmla="*/ 94 h 1098"/>
                <a:gd name="T92" fmla="*/ 315 w 825"/>
                <a:gd name="T93" fmla="*/ 67 h 1098"/>
                <a:gd name="T94" fmla="*/ 348 w 825"/>
                <a:gd name="T95" fmla="*/ 44 h 1098"/>
                <a:gd name="T96" fmla="*/ 385 w 825"/>
                <a:gd name="T97" fmla="*/ 26 h 1098"/>
                <a:gd name="T98" fmla="*/ 423 w 825"/>
                <a:gd name="T99" fmla="*/ 12 h 1098"/>
                <a:gd name="T100" fmla="*/ 465 w 825"/>
                <a:gd name="T101" fmla="*/ 4 h 1098"/>
                <a:gd name="T102" fmla="*/ 508 w 825"/>
                <a:gd name="T103" fmla="*/ 0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5" h="1098">
                  <a:moveTo>
                    <a:pt x="508" y="0"/>
                  </a:moveTo>
                  <a:lnTo>
                    <a:pt x="508" y="0"/>
                  </a:lnTo>
                  <a:lnTo>
                    <a:pt x="551" y="4"/>
                  </a:lnTo>
                  <a:lnTo>
                    <a:pt x="592" y="12"/>
                  </a:lnTo>
                  <a:lnTo>
                    <a:pt x="632" y="26"/>
                  </a:lnTo>
                  <a:lnTo>
                    <a:pt x="668" y="44"/>
                  </a:lnTo>
                  <a:lnTo>
                    <a:pt x="702" y="67"/>
                  </a:lnTo>
                  <a:lnTo>
                    <a:pt x="732" y="94"/>
                  </a:lnTo>
                  <a:lnTo>
                    <a:pt x="759" y="124"/>
                  </a:lnTo>
                  <a:lnTo>
                    <a:pt x="781" y="157"/>
                  </a:lnTo>
                  <a:lnTo>
                    <a:pt x="800" y="194"/>
                  </a:lnTo>
                  <a:lnTo>
                    <a:pt x="814" y="234"/>
                  </a:lnTo>
                  <a:lnTo>
                    <a:pt x="822" y="274"/>
                  </a:lnTo>
                  <a:lnTo>
                    <a:pt x="825" y="317"/>
                  </a:lnTo>
                  <a:lnTo>
                    <a:pt x="822" y="360"/>
                  </a:lnTo>
                  <a:lnTo>
                    <a:pt x="814" y="401"/>
                  </a:lnTo>
                  <a:lnTo>
                    <a:pt x="800" y="441"/>
                  </a:lnTo>
                  <a:lnTo>
                    <a:pt x="781" y="478"/>
                  </a:lnTo>
                  <a:lnTo>
                    <a:pt x="759" y="511"/>
                  </a:lnTo>
                  <a:lnTo>
                    <a:pt x="732" y="541"/>
                  </a:lnTo>
                  <a:lnTo>
                    <a:pt x="702" y="568"/>
                  </a:lnTo>
                  <a:lnTo>
                    <a:pt x="668" y="590"/>
                  </a:lnTo>
                  <a:lnTo>
                    <a:pt x="632" y="609"/>
                  </a:lnTo>
                  <a:lnTo>
                    <a:pt x="592" y="623"/>
                  </a:lnTo>
                  <a:lnTo>
                    <a:pt x="551" y="631"/>
                  </a:lnTo>
                  <a:lnTo>
                    <a:pt x="508" y="634"/>
                  </a:lnTo>
                  <a:lnTo>
                    <a:pt x="478" y="632"/>
                  </a:lnTo>
                  <a:lnTo>
                    <a:pt x="449" y="627"/>
                  </a:lnTo>
                  <a:lnTo>
                    <a:pt x="420" y="620"/>
                  </a:lnTo>
                  <a:lnTo>
                    <a:pt x="138" y="1098"/>
                  </a:lnTo>
                  <a:lnTo>
                    <a:pt x="94" y="1066"/>
                  </a:lnTo>
                  <a:lnTo>
                    <a:pt x="48" y="1040"/>
                  </a:lnTo>
                  <a:lnTo>
                    <a:pt x="0" y="1016"/>
                  </a:lnTo>
                  <a:lnTo>
                    <a:pt x="283" y="540"/>
                  </a:lnTo>
                  <a:lnTo>
                    <a:pt x="257" y="510"/>
                  </a:lnTo>
                  <a:lnTo>
                    <a:pt x="234" y="476"/>
                  </a:lnTo>
                  <a:lnTo>
                    <a:pt x="216" y="440"/>
                  </a:lnTo>
                  <a:lnTo>
                    <a:pt x="203" y="401"/>
                  </a:lnTo>
                  <a:lnTo>
                    <a:pt x="195" y="360"/>
                  </a:lnTo>
                  <a:lnTo>
                    <a:pt x="191" y="317"/>
                  </a:lnTo>
                  <a:lnTo>
                    <a:pt x="195" y="274"/>
                  </a:lnTo>
                  <a:lnTo>
                    <a:pt x="203" y="233"/>
                  </a:lnTo>
                  <a:lnTo>
                    <a:pt x="216" y="194"/>
                  </a:lnTo>
                  <a:lnTo>
                    <a:pt x="234" y="157"/>
                  </a:lnTo>
                  <a:lnTo>
                    <a:pt x="258" y="124"/>
                  </a:lnTo>
                  <a:lnTo>
                    <a:pt x="284" y="94"/>
                  </a:lnTo>
                  <a:lnTo>
                    <a:pt x="315" y="67"/>
                  </a:lnTo>
                  <a:lnTo>
                    <a:pt x="348" y="44"/>
                  </a:lnTo>
                  <a:lnTo>
                    <a:pt x="385" y="26"/>
                  </a:lnTo>
                  <a:lnTo>
                    <a:pt x="423" y="12"/>
                  </a:lnTo>
                  <a:lnTo>
                    <a:pt x="465" y="4"/>
                  </a:lnTo>
                  <a:lnTo>
                    <a:pt x="5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75"/>
            <p:cNvSpPr>
              <a:spLocks/>
            </p:cNvSpPr>
            <p:nvPr/>
          </p:nvSpPr>
          <p:spPr bwMode="auto">
            <a:xfrm>
              <a:off x="2757488" y="3124201"/>
              <a:ext cx="180975" cy="111125"/>
            </a:xfrm>
            <a:custGeom>
              <a:avLst/>
              <a:gdLst>
                <a:gd name="T0" fmla="*/ 706 w 1022"/>
                <a:gd name="T1" fmla="*/ 0 h 633"/>
                <a:gd name="T2" fmla="*/ 749 w 1022"/>
                <a:gd name="T3" fmla="*/ 2 h 633"/>
                <a:gd name="T4" fmla="*/ 790 w 1022"/>
                <a:gd name="T5" fmla="*/ 11 h 633"/>
                <a:gd name="T6" fmla="*/ 829 w 1022"/>
                <a:gd name="T7" fmla="*/ 25 h 633"/>
                <a:gd name="T8" fmla="*/ 866 w 1022"/>
                <a:gd name="T9" fmla="*/ 43 h 633"/>
                <a:gd name="T10" fmla="*/ 900 w 1022"/>
                <a:gd name="T11" fmla="*/ 66 h 633"/>
                <a:gd name="T12" fmla="*/ 930 w 1022"/>
                <a:gd name="T13" fmla="*/ 93 h 633"/>
                <a:gd name="T14" fmla="*/ 957 w 1022"/>
                <a:gd name="T15" fmla="*/ 123 h 633"/>
                <a:gd name="T16" fmla="*/ 979 w 1022"/>
                <a:gd name="T17" fmla="*/ 157 h 633"/>
                <a:gd name="T18" fmla="*/ 998 w 1022"/>
                <a:gd name="T19" fmla="*/ 194 h 633"/>
                <a:gd name="T20" fmla="*/ 1012 w 1022"/>
                <a:gd name="T21" fmla="*/ 232 h 633"/>
                <a:gd name="T22" fmla="*/ 1020 w 1022"/>
                <a:gd name="T23" fmla="*/ 273 h 633"/>
                <a:gd name="T24" fmla="*/ 1022 w 1022"/>
                <a:gd name="T25" fmla="*/ 316 h 633"/>
                <a:gd name="T26" fmla="*/ 1020 w 1022"/>
                <a:gd name="T27" fmla="*/ 359 h 633"/>
                <a:gd name="T28" fmla="*/ 1012 w 1022"/>
                <a:gd name="T29" fmla="*/ 401 h 633"/>
                <a:gd name="T30" fmla="*/ 998 w 1022"/>
                <a:gd name="T31" fmla="*/ 440 h 633"/>
                <a:gd name="T32" fmla="*/ 979 w 1022"/>
                <a:gd name="T33" fmla="*/ 476 h 633"/>
                <a:gd name="T34" fmla="*/ 957 w 1022"/>
                <a:gd name="T35" fmla="*/ 510 h 633"/>
                <a:gd name="T36" fmla="*/ 930 w 1022"/>
                <a:gd name="T37" fmla="*/ 541 h 633"/>
                <a:gd name="T38" fmla="*/ 900 w 1022"/>
                <a:gd name="T39" fmla="*/ 567 h 633"/>
                <a:gd name="T40" fmla="*/ 866 w 1022"/>
                <a:gd name="T41" fmla="*/ 590 h 633"/>
                <a:gd name="T42" fmla="*/ 829 w 1022"/>
                <a:gd name="T43" fmla="*/ 608 h 633"/>
                <a:gd name="T44" fmla="*/ 790 w 1022"/>
                <a:gd name="T45" fmla="*/ 621 h 633"/>
                <a:gd name="T46" fmla="*/ 749 w 1022"/>
                <a:gd name="T47" fmla="*/ 630 h 633"/>
                <a:gd name="T48" fmla="*/ 706 w 1022"/>
                <a:gd name="T49" fmla="*/ 633 h 633"/>
                <a:gd name="T50" fmla="*/ 663 w 1022"/>
                <a:gd name="T51" fmla="*/ 630 h 633"/>
                <a:gd name="T52" fmla="*/ 624 w 1022"/>
                <a:gd name="T53" fmla="*/ 622 h 633"/>
                <a:gd name="T54" fmla="*/ 585 w 1022"/>
                <a:gd name="T55" fmla="*/ 608 h 633"/>
                <a:gd name="T56" fmla="*/ 549 w 1022"/>
                <a:gd name="T57" fmla="*/ 591 h 633"/>
                <a:gd name="T58" fmla="*/ 515 w 1022"/>
                <a:gd name="T59" fmla="*/ 569 h 633"/>
                <a:gd name="T60" fmla="*/ 485 w 1022"/>
                <a:gd name="T61" fmla="*/ 543 h 633"/>
                <a:gd name="T62" fmla="*/ 459 w 1022"/>
                <a:gd name="T63" fmla="*/ 513 h 633"/>
                <a:gd name="T64" fmla="*/ 436 w 1022"/>
                <a:gd name="T65" fmla="*/ 480 h 633"/>
                <a:gd name="T66" fmla="*/ 417 w 1022"/>
                <a:gd name="T67" fmla="*/ 444 h 633"/>
                <a:gd name="T68" fmla="*/ 403 w 1022"/>
                <a:gd name="T69" fmla="*/ 406 h 633"/>
                <a:gd name="T70" fmla="*/ 395 w 1022"/>
                <a:gd name="T71" fmla="*/ 366 h 633"/>
                <a:gd name="T72" fmla="*/ 0 w 1022"/>
                <a:gd name="T73" fmla="*/ 327 h 633"/>
                <a:gd name="T74" fmla="*/ 9 w 1022"/>
                <a:gd name="T75" fmla="*/ 279 h 633"/>
                <a:gd name="T76" fmla="*/ 14 w 1022"/>
                <a:gd name="T77" fmla="*/ 228 h 633"/>
                <a:gd name="T78" fmla="*/ 17 w 1022"/>
                <a:gd name="T79" fmla="*/ 177 h 633"/>
                <a:gd name="T80" fmla="*/ 16 w 1022"/>
                <a:gd name="T81" fmla="*/ 168 h 633"/>
                <a:gd name="T82" fmla="*/ 410 w 1022"/>
                <a:gd name="T83" fmla="*/ 208 h 633"/>
                <a:gd name="T84" fmla="*/ 427 w 1022"/>
                <a:gd name="T85" fmla="*/ 168 h 633"/>
                <a:gd name="T86" fmla="*/ 450 w 1022"/>
                <a:gd name="T87" fmla="*/ 132 h 633"/>
                <a:gd name="T88" fmla="*/ 477 w 1022"/>
                <a:gd name="T89" fmla="*/ 100 h 633"/>
                <a:gd name="T90" fmla="*/ 508 w 1022"/>
                <a:gd name="T91" fmla="*/ 71 h 633"/>
                <a:gd name="T92" fmla="*/ 541 w 1022"/>
                <a:gd name="T93" fmla="*/ 46 h 633"/>
                <a:gd name="T94" fmla="*/ 579 w 1022"/>
                <a:gd name="T95" fmla="*/ 27 h 633"/>
                <a:gd name="T96" fmla="*/ 619 w 1022"/>
                <a:gd name="T97" fmla="*/ 12 h 633"/>
                <a:gd name="T98" fmla="*/ 661 w 1022"/>
                <a:gd name="T99" fmla="*/ 4 h 633"/>
                <a:gd name="T100" fmla="*/ 706 w 1022"/>
                <a:gd name="T10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2" h="633">
                  <a:moveTo>
                    <a:pt x="706" y="0"/>
                  </a:moveTo>
                  <a:lnTo>
                    <a:pt x="749" y="2"/>
                  </a:lnTo>
                  <a:lnTo>
                    <a:pt x="790" y="11"/>
                  </a:lnTo>
                  <a:lnTo>
                    <a:pt x="829" y="25"/>
                  </a:lnTo>
                  <a:lnTo>
                    <a:pt x="866" y="43"/>
                  </a:lnTo>
                  <a:lnTo>
                    <a:pt x="900" y="66"/>
                  </a:lnTo>
                  <a:lnTo>
                    <a:pt x="930" y="93"/>
                  </a:lnTo>
                  <a:lnTo>
                    <a:pt x="957" y="123"/>
                  </a:lnTo>
                  <a:lnTo>
                    <a:pt x="979" y="157"/>
                  </a:lnTo>
                  <a:lnTo>
                    <a:pt x="998" y="194"/>
                  </a:lnTo>
                  <a:lnTo>
                    <a:pt x="1012" y="232"/>
                  </a:lnTo>
                  <a:lnTo>
                    <a:pt x="1020" y="273"/>
                  </a:lnTo>
                  <a:lnTo>
                    <a:pt x="1022" y="316"/>
                  </a:lnTo>
                  <a:lnTo>
                    <a:pt x="1020" y="359"/>
                  </a:lnTo>
                  <a:lnTo>
                    <a:pt x="1012" y="401"/>
                  </a:lnTo>
                  <a:lnTo>
                    <a:pt x="998" y="440"/>
                  </a:lnTo>
                  <a:lnTo>
                    <a:pt x="979" y="476"/>
                  </a:lnTo>
                  <a:lnTo>
                    <a:pt x="957" y="510"/>
                  </a:lnTo>
                  <a:lnTo>
                    <a:pt x="930" y="541"/>
                  </a:lnTo>
                  <a:lnTo>
                    <a:pt x="900" y="567"/>
                  </a:lnTo>
                  <a:lnTo>
                    <a:pt x="866" y="590"/>
                  </a:lnTo>
                  <a:lnTo>
                    <a:pt x="829" y="608"/>
                  </a:lnTo>
                  <a:lnTo>
                    <a:pt x="790" y="621"/>
                  </a:lnTo>
                  <a:lnTo>
                    <a:pt x="749" y="630"/>
                  </a:lnTo>
                  <a:lnTo>
                    <a:pt x="706" y="633"/>
                  </a:lnTo>
                  <a:lnTo>
                    <a:pt x="663" y="630"/>
                  </a:lnTo>
                  <a:lnTo>
                    <a:pt x="624" y="622"/>
                  </a:lnTo>
                  <a:lnTo>
                    <a:pt x="585" y="608"/>
                  </a:lnTo>
                  <a:lnTo>
                    <a:pt x="549" y="591"/>
                  </a:lnTo>
                  <a:lnTo>
                    <a:pt x="515" y="569"/>
                  </a:lnTo>
                  <a:lnTo>
                    <a:pt x="485" y="543"/>
                  </a:lnTo>
                  <a:lnTo>
                    <a:pt x="459" y="513"/>
                  </a:lnTo>
                  <a:lnTo>
                    <a:pt x="436" y="480"/>
                  </a:lnTo>
                  <a:lnTo>
                    <a:pt x="417" y="444"/>
                  </a:lnTo>
                  <a:lnTo>
                    <a:pt x="403" y="406"/>
                  </a:lnTo>
                  <a:lnTo>
                    <a:pt x="395" y="366"/>
                  </a:lnTo>
                  <a:lnTo>
                    <a:pt x="0" y="327"/>
                  </a:lnTo>
                  <a:lnTo>
                    <a:pt x="9" y="279"/>
                  </a:lnTo>
                  <a:lnTo>
                    <a:pt x="14" y="228"/>
                  </a:lnTo>
                  <a:lnTo>
                    <a:pt x="17" y="177"/>
                  </a:lnTo>
                  <a:lnTo>
                    <a:pt x="16" y="168"/>
                  </a:lnTo>
                  <a:lnTo>
                    <a:pt x="410" y="208"/>
                  </a:lnTo>
                  <a:lnTo>
                    <a:pt x="427" y="168"/>
                  </a:lnTo>
                  <a:lnTo>
                    <a:pt x="450" y="132"/>
                  </a:lnTo>
                  <a:lnTo>
                    <a:pt x="477" y="100"/>
                  </a:lnTo>
                  <a:lnTo>
                    <a:pt x="508" y="71"/>
                  </a:lnTo>
                  <a:lnTo>
                    <a:pt x="541" y="46"/>
                  </a:lnTo>
                  <a:lnTo>
                    <a:pt x="579" y="27"/>
                  </a:lnTo>
                  <a:lnTo>
                    <a:pt x="619" y="12"/>
                  </a:lnTo>
                  <a:lnTo>
                    <a:pt x="661"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76"/>
            <p:cNvSpPr>
              <a:spLocks/>
            </p:cNvSpPr>
            <p:nvPr/>
          </p:nvSpPr>
          <p:spPr bwMode="auto">
            <a:xfrm>
              <a:off x="2633663" y="3276601"/>
              <a:ext cx="111125" cy="177800"/>
            </a:xfrm>
            <a:custGeom>
              <a:avLst/>
              <a:gdLst>
                <a:gd name="T0" fmla="*/ 239 w 634"/>
                <a:gd name="T1" fmla="*/ 0 h 1016"/>
                <a:gd name="T2" fmla="*/ 327 w 634"/>
                <a:gd name="T3" fmla="*/ 385 h 1016"/>
                <a:gd name="T4" fmla="*/ 372 w 634"/>
                <a:gd name="T5" fmla="*/ 389 h 1016"/>
                <a:gd name="T6" fmla="*/ 416 w 634"/>
                <a:gd name="T7" fmla="*/ 400 h 1016"/>
                <a:gd name="T8" fmla="*/ 457 w 634"/>
                <a:gd name="T9" fmla="*/ 417 h 1016"/>
                <a:gd name="T10" fmla="*/ 495 w 634"/>
                <a:gd name="T11" fmla="*/ 438 h 1016"/>
                <a:gd name="T12" fmla="*/ 529 w 634"/>
                <a:gd name="T13" fmla="*/ 465 h 1016"/>
                <a:gd name="T14" fmla="*/ 559 w 634"/>
                <a:gd name="T15" fmla="*/ 496 h 1016"/>
                <a:gd name="T16" fmla="*/ 585 w 634"/>
                <a:gd name="T17" fmla="*/ 531 h 1016"/>
                <a:gd name="T18" fmla="*/ 605 w 634"/>
                <a:gd name="T19" fmla="*/ 569 h 1016"/>
                <a:gd name="T20" fmla="*/ 621 w 634"/>
                <a:gd name="T21" fmla="*/ 610 h 1016"/>
                <a:gd name="T22" fmla="*/ 631 w 634"/>
                <a:gd name="T23" fmla="*/ 654 h 1016"/>
                <a:gd name="T24" fmla="*/ 634 w 634"/>
                <a:gd name="T25" fmla="*/ 701 h 1016"/>
                <a:gd name="T26" fmla="*/ 631 w 634"/>
                <a:gd name="T27" fmla="*/ 744 h 1016"/>
                <a:gd name="T28" fmla="*/ 623 w 634"/>
                <a:gd name="T29" fmla="*/ 784 h 1016"/>
                <a:gd name="T30" fmla="*/ 610 w 634"/>
                <a:gd name="T31" fmla="*/ 823 h 1016"/>
                <a:gd name="T32" fmla="*/ 590 w 634"/>
                <a:gd name="T33" fmla="*/ 860 h 1016"/>
                <a:gd name="T34" fmla="*/ 568 w 634"/>
                <a:gd name="T35" fmla="*/ 894 h 1016"/>
                <a:gd name="T36" fmla="*/ 541 w 634"/>
                <a:gd name="T37" fmla="*/ 924 h 1016"/>
                <a:gd name="T38" fmla="*/ 511 w 634"/>
                <a:gd name="T39" fmla="*/ 951 h 1016"/>
                <a:gd name="T40" fmla="*/ 477 w 634"/>
                <a:gd name="T41" fmla="*/ 973 h 1016"/>
                <a:gd name="T42" fmla="*/ 441 w 634"/>
                <a:gd name="T43" fmla="*/ 992 h 1016"/>
                <a:gd name="T44" fmla="*/ 401 w 634"/>
                <a:gd name="T45" fmla="*/ 1006 h 1016"/>
                <a:gd name="T46" fmla="*/ 360 w 634"/>
                <a:gd name="T47" fmla="*/ 1014 h 1016"/>
                <a:gd name="T48" fmla="*/ 317 w 634"/>
                <a:gd name="T49" fmla="*/ 1016 h 1016"/>
                <a:gd name="T50" fmla="*/ 274 w 634"/>
                <a:gd name="T51" fmla="*/ 1014 h 1016"/>
                <a:gd name="T52" fmla="*/ 234 w 634"/>
                <a:gd name="T53" fmla="*/ 1006 h 1016"/>
                <a:gd name="T54" fmla="*/ 194 w 634"/>
                <a:gd name="T55" fmla="*/ 992 h 1016"/>
                <a:gd name="T56" fmla="*/ 157 w 634"/>
                <a:gd name="T57" fmla="*/ 973 h 1016"/>
                <a:gd name="T58" fmla="*/ 124 w 634"/>
                <a:gd name="T59" fmla="*/ 951 h 1016"/>
                <a:gd name="T60" fmla="*/ 94 w 634"/>
                <a:gd name="T61" fmla="*/ 924 h 1016"/>
                <a:gd name="T62" fmla="*/ 67 w 634"/>
                <a:gd name="T63" fmla="*/ 894 h 1016"/>
                <a:gd name="T64" fmla="*/ 44 w 634"/>
                <a:gd name="T65" fmla="*/ 860 h 1016"/>
                <a:gd name="T66" fmla="*/ 26 w 634"/>
                <a:gd name="T67" fmla="*/ 823 h 1016"/>
                <a:gd name="T68" fmla="*/ 12 w 634"/>
                <a:gd name="T69" fmla="*/ 784 h 1016"/>
                <a:gd name="T70" fmla="*/ 4 w 634"/>
                <a:gd name="T71" fmla="*/ 744 h 1016"/>
                <a:gd name="T72" fmla="*/ 0 w 634"/>
                <a:gd name="T73" fmla="*/ 701 h 1016"/>
                <a:gd name="T74" fmla="*/ 4 w 634"/>
                <a:gd name="T75" fmla="*/ 655 h 1016"/>
                <a:gd name="T76" fmla="*/ 13 w 634"/>
                <a:gd name="T77" fmla="*/ 612 h 1016"/>
                <a:gd name="T78" fmla="*/ 28 w 634"/>
                <a:gd name="T79" fmla="*/ 573 h 1016"/>
                <a:gd name="T80" fmla="*/ 49 w 634"/>
                <a:gd name="T81" fmla="*/ 535 h 1016"/>
                <a:gd name="T82" fmla="*/ 73 w 634"/>
                <a:gd name="T83" fmla="*/ 501 h 1016"/>
                <a:gd name="T84" fmla="*/ 102 w 634"/>
                <a:gd name="T85" fmla="*/ 469 h 1016"/>
                <a:gd name="T86" fmla="*/ 136 w 634"/>
                <a:gd name="T87" fmla="*/ 443 h 1016"/>
                <a:gd name="T88" fmla="*/ 172 w 634"/>
                <a:gd name="T89" fmla="*/ 421 h 1016"/>
                <a:gd name="T90" fmla="*/ 83 w 634"/>
                <a:gd name="T91" fmla="*/ 35 h 1016"/>
                <a:gd name="T92" fmla="*/ 137 w 634"/>
                <a:gd name="T93" fmla="*/ 27 h 1016"/>
                <a:gd name="T94" fmla="*/ 188 w 634"/>
                <a:gd name="T95" fmla="*/ 15 h 1016"/>
                <a:gd name="T96" fmla="*/ 239 w 634"/>
                <a:gd name="T9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4" h="1016">
                  <a:moveTo>
                    <a:pt x="239" y="0"/>
                  </a:moveTo>
                  <a:lnTo>
                    <a:pt x="327" y="385"/>
                  </a:lnTo>
                  <a:lnTo>
                    <a:pt x="372" y="389"/>
                  </a:lnTo>
                  <a:lnTo>
                    <a:pt x="416" y="400"/>
                  </a:lnTo>
                  <a:lnTo>
                    <a:pt x="457" y="417"/>
                  </a:lnTo>
                  <a:lnTo>
                    <a:pt x="495" y="438"/>
                  </a:lnTo>
                  <a:lnTo>
                    <a:pt x="529" y="465"/>
                  </a:lnTo>
                  <a:lnTo>
                    <a:pt x="559" y="496"/>
                  </a:lnTo>
                  <a:lnTo>
                    <a:pt x="585" y="531"/>
                  </a:lnTo>
                  <a:lnTo>
                    <a:pt x="605" y="569"/>
                  </a:lnTo>
                  <a:lnTo>
                    <a:pt x="621" y="610"/>
                  </a:lnTo>
                  <a:lnTo>
                    <a:pt x="631" y="654"/>
                  </a:lnTo>
                  <a:lnTo>
                    <a:pt x="634" y="701"/>
                  </a:lnTo>
                  <a:lnTo>
                    <a:pt x="631" y="744"/>
                  </a:lnTo>
                  <a:lnTo>
                    <a:pt x="623" y="784"/>
                  </a:lnTo>
                  <a:lnTo>
                    <a:pt x="610" y="823"/>
                  </a:lnTo>
                  <a:lnTo>
                    <a:pt x="590" y="860"/>
                  </a:lnTo>
                  <a:lnTo>
                    <a:pt x="568" y="894"/>
                  </a:lnTo>
                  <a:lnTo>
                    <a:pt x="541" y="924"/>
                  </a:lnTo>
                  <a:lnTo>
                    <a:pt x="511" y="951"/>
                  </a:lnTo>
                  <a:lnTo>
                    <a:pt x="477" y="973"/>
                  </a:lnTo>
                  <a:lnTo>
                    <a:pt x="441" y="992"/>
                  </a:lnTo>
                  <a:lnTo>
                    <a:pt x="401" y="1006"/>
                  </a:lnTo>
                  <a:lnTo>
                    <a:pt x="360" y="1014"/>
                  </a:lnTo>
                  <a:lnTo>
                    <a:pt x="317" y="1016"/>
                  </a:lnTo>
                  <a:lnTo>
                    <a:pt x="274" y="1014"/>
                  </a:lnTo>
                  <a:lnTo>
                    <a:pt x="234" y="1006"/>
                  </a:lnTo>
                  <a:lnTo>
                    <a:pt x="194" y="992"/>
                  </a:lnTo>
                  <a:lnTo>
                    <a:pt x="157" y="973"/>
                  </a:lnTo>
                  <a:lnTo>
                    <a:pt x="124" y="951"/>
                  </a:lnTo>
                  <a:lnTo>
                    <a:pt x="94" y="924"/>
                  </a:lnTo>
                  <a:lnTo>
                    <a:pt x="67" y="894"/>
                  </a:lnTo>
                  <a:lnTo>
                    <a:pt x="44" y="860"/>
                  </a:lnTo>
                  <a:lnTo>
                    <a:pt x="26" y="823"/>
                  </a:lnTo>
                  <a:lnTo>
                    <a:pt x="12" y="784"/>
                  </a:lnTo>
                  <a:lnTo>
                    <a:pt x="4" y="744"/>
                  </a:lnTo>
                  <a:lnTo>
                    <a:pt x="0" y="701"/>
                  </a:lnTo>
                  <a:lnTo>
                    <a:pt x="4" y="655"/>
                  </a:lnTo>
                  <a:lnTo>
                    <a:pt x="13" y="612"/>
                  </a:lnTo>
                  <a:lnTo>
                    <a:pt x="28" y="573"/>
                  </a:lnTo>
                  <a:lnTo>
                    <a:pt x="49" y="535"/>
                  </a:lnTo>
                  <a:lnTo>
                    <a:pt x="73" y="501"/>
                  </a:lnTo>
                  <a:lnTo>
                    <a:pt x="102" y="469"/>
                  </a:lnTo>
                  <a:lnTo>
                    <a:pt x="136" y="443"/>
                  </a:lnTo>
                  <a:lnTo>
                    <a:pt x="172" y="421"/>
                  </a:lnTo>
                  <a:lnTo>
                    <a:pt x="83" y="35"/>
                  </a:lnTo>
                  <a:lnTo>
                    <a:pt x="137" y="27"/>
                  </a:lnTo>
                  <a:lnTo>
                    <a:pt x="188" y="15"/>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Freeform 77"/>
            <p:cNvSpPr>
              <a:spLocks/>
            </p:cNvSpPr>
            <p:nvPr/>
          </p:nvSpPr>
          <p:spPr bwMode="auto">
            <a:xfrm>
              <a:off x="2319338" y="3182938"/>
              <a:ext cx="198438" cy="114300"/>
            </a:xfrm>
            <a:custGeom>
              <a:avLst/>
              <a:gdLst>
                <a:gd name="T0" fmla="*/ 1071 w 1123"/>
                <a:gd name="T1" fmla="*/ 0 h 653"/>
                <a:gd name="T2" fmla="*/ 1085 w 1123"/>
                <a:gd name="T3" fmla="*/ 52 h 653"/>
                <a:gd name="T4" fmla="*/ 1102 w 1123"/>
                <a:gd name="T5" fmla="*/ 102 h 653"/>
                <a:gd name="T6" fmla="*/ 1123 w 1123"/>
                <a:gd name="T7" fmla="*/ 151 h 653"/>
                <a:gd name="T8" fmla="*/ 631 w 1123"/>
                <a:gd name="T9" fmla="*/ 316 h 653"/>
                <a:gd name="T10" fmla="*/ 632 w 1123"/>
                <a:gd name="T11" fmla="*/ 326 h 653"/>
                <a:gd name="T12" fmla="*/ 633 w 1123"/>
                <a:gd name="T13" fmla="*/ 337 h 653"/>
                <a:gd name="T14" fmla="*/ 631 w 1123"/>
                <a:gd name="T15" fmla="*/ 379 h 653"/>
                <a:gd name="T16" fmla="*/ 622 w 1123"/>
                <a:gd name="T17" fmla="*/ 421 h 653"/>
                <a:gd name="T18" fmla="*/ 608 w 1123"/>
                <a:gd name="T19" fmla="*/ 460 h 653"/>
                <a:gd name="T20" fmla="*/ 590 w 1123"/>
                <a:gd name="T21" fmla="*/ 497 h 653"/>
                <a:gd name="T22" fmla="*/ 567 w 1123"/>
                <a:gd name="T23" fmla="*/ 530 h 653"/>
                <a:gd name="T24" fmla="*/ 540 w 1123"/>
                <a:gd name="T25" fmla="*/ 561 h 653"/>
                <a:gd name="T26" fmla="*/ 510 w 1123"/>
                <a:gd name="T27" fmla="*/ 588 h 653"/>
                <a:gd name="T28" fmla="*/ 476 w 1123"/>
                <a:gd name="T29" fmla="*/ 611 h 653"/>
                <a:gd name="T30" fmla="*/ 439 w 1123"/>
                <a:gd name="T31" fmla="*/ 629 h 653"/>
                <a:gd name="T32" fmla="*/ 401 w 1123"/>
                <a:gd name="T33" fmla="*/ 643 h 653"/>
                <a:gd name="T34" fmla="*/ 359 w 1123"/>
                <a:gd name="T35" fmla="*/ 650 h 653"/>
                <a:gd name="T36" fmla="*/ 316 w 1123"/>
                <a:gd name="T37" fmla="*/ 653 h 653"/>
                <a:gd name="T38" fmla="*/ 273 w 1123"/>
                <a:gd name="T39" fmla="*/ 650 h 653"/>
                <a:gd name="T40" fmla="*/ 232 w 1123"/>
                <a:gd name="T41" fmla="*/ 643 h 653"/>
                <a:gd name="T42" fmla="*/ 193 w 1123"/>
                <a:gd name="T43" fmla="*/ 629 h 653"/>
                <a:gd name="T44" fmla="*/ 157 w 1123"/>
                <a:gd name="T45" fmla="*/ 611 h 653"/>
                <a:gd name="T46" fmla="*/ 122 w 1123"/>
                <a:gd name="T47" fmla="*/ 588 h 653"/>
                <a:gd name="T48" fmla="*/ 92 w 1123"/>
                <a:gd name="T49" fmla="*/ 561 h 653"/>
                <a:gd name="T50" fmla="*/ 66 w 1123"/>
                <a:gd name="T51" fmla="*/ 530 h 653"/>
                <a:gd name="T52" fmla="*/ 43 w 1123"/>
                <a:gd name="T53" fmla="*/ 497 h 653"/>
                <a:gd name="T54" fmla="*/ 25 w 1123"/>
                <a:gd name="T55" fmla="*/ 460 h 653"/>
                <a:gd name="T56" fmla="*/ 12 w 1123"/>
                <a:gd name="T57" fmla="*/ 421 h 653"/>
                <a:gd name="T58" fmla="*/ 3 w 1123"/>
                <a:gd name="T59" fmla="*/ 379 h 653"/>
                <a:gd name="T60" fmla="*/ 0 w 1123"/>
                <a:gd name="T61" fmla="*/ 337 h 653"/>
                <a:gd name="T62" fmla="*/ 3 w 1123"/>
                <a:gd name="T63" fmla="*/ 294 h 653"/>
                <a:gd name="T64" fmla="*/ 12 w 1123"/>
                <a:gd name="T65" fmla="*/ 253 h 653"/>
                <a:gd name="T66" fmla="*/ 25 w 1123"/>
                <a:gd name="T67" fmla="*/ 214 h 653"/>
                <a:gd name="T68" fmla="*/ 43 w 1123"/>
                <a:gd name="T69" fmla="*/ 177 h 653"/>
                <a:gd name="T70" fmla="*/ 66 w 1123"/>
                <a:gd name="T71" fmla="*/ 143 h 653"/>
                <a:gd name="T72" fmla="*/ 92 w 1123"/>
                <a:gd name="T73" fmla="*/ 113 h 653"/>
                <a:gd name="T74" fmla="*/ 122 w 1123"/>
                <a:gd name="T75" fmla="*/ 86 h 653"/>
                <a:gd name="T76" fmla="*/ 157 w 1123"/>
                <a:gd name="T77" fmla="*/ 64 h 653"/>
                <a:gd name="T78" fmla="*/ 193 w 1123"/>
                <a:gd name="T79" fmla="*/ 45 h 653"/>
                <a:gd name="T80" fmla="*/ 232 w 1123"/>
                <a:gd name="T81" fmla="*/ 31 h 653"/>
                <a:gd name="T82" fmla="*/ 273 w 1123"/>
                <a:gd name="T83" fmla="*/ 24 h 653"/>
                <a:gd name="T84" fmla="*/ 316 w 1123"/>
                <a:gd name="T85" fmla="*/ 21 h 653"/>
                <a:gd name="T86" fmla="*/ 358 w 1123"/>
                <a:gd name="T87" fmla="*/ 23 h 653"/>
                <a:gd name="T88" fmla="*/ 397 w 1123"/>
                <a:gd name="T89" fmla="*/ 31 h 653"/>
                <a:gd name="T90" fmla="*/ 434 w 1123"/>
                <a:gd name="T91" fmla="*/ 43 h 653"/>
                <a:gd name="T92" fmla="*/ 470 w 1123"/>
                <a:gd name="T93" fmla="*/ 60 h 653"/>
                <a:gd name="T94" fmla="*/ 502 w 1123"/>
                <a:gd name="T95" fmla="*/ 81 h 653"/>
                <a:gd name="T96" fmla="*/ 532 w 1123"/>
                <a:gd name="T97" fmla="*/ 105 h 653"/>
                <a:gd name="T98" fmla="*/ 559 w 1123"/>
                <a:gd name="T99" fmla="*/ 133 h 653"/>
                <a:gd name="T100" fmla="*/ 581 w 1123"/>
                <a:gd name="T101" fmla="*/ 165 h 653"/>
                <a:gd name="T102" fmla="*/ 1071 w 1123"/>
                <a:gd name="T10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3" h="653">
                  <a:moveTo>
                    <a:pt x="1071" y="0"/>
                  </a:moveTo>
                  <a:lnTo>
                    <a:pt x="1085" y="52"/>
                  </a:lnTo>
                  <a:lnTo>
                    <a:pt x="1102" y="102"/>
                  </a:lnTo>
                  <a:lnTo>
                    <a:pt x="1123" y="151"/>
                  </a:lnTo>
                  <a:lnTo>
                    <a:pt x="631" y="316"/>
                  </a:lnTo>
                  <a:lnTo>
                    <a:pt x="632" y="326"/>
                  </a:lnTo>
                  <a:lnTo>
                    <a:pt x="633" y="337"/>
                  </a:lnTo>
                  <a:lnTo>
                    <a:pt x="631" y="379"/>
                  </a:lnTo>
                  <a:lnTo>
                    <a:pt x="622" y="421"/>
                  </a:lnTo>
                  <a:lnTo>
                    <a:pt x="608" y="460"/>
                  </a:lnTo>
                  <a:lnTo>
                    <a:pt x="590" y="497"/>
                  </a:lnTo>
                  <a:lnTo>
                    <a:pt x="567" y="530"/>
                  </a:lnTo>
                  <a:lnTo>
                    <a:pt x="540" y="561"/>
                  </a:lnTo>
                  <a:lnTo>
                    <a:pt x="510" y="588"/>
                  </a:lnTo>
                  <a:lnTo>
                    <a:pt x="476" y="611"/>
                  </a:lnTo>
                  <a:lnTo>
                    <a:pt x="439" y="629"/>
                  </a:lnTo>
                  <a:lnTo>
                    <a:pt x="401" y="643"/>
                  </a:lnTo>
                  <a:lnTo>
                    <a:pt x="359" y="650"/>
                  </a:lnTo>
                  <a:lnTo>
                    <a:pt x="316" y="653"/>
                  </a:lnTo>
                  <a:lnTo>
                    <a:pt x="273" y="650"/>
                  </a:lnTo>
                  <a:lnTo>
                    <a:pt x="232" y="643"/>
                  </a:lnTo>
                  <a:lnTo>
                    <a:pt x="193" y="629"/>
                  </a:lnTo>
                  <a:lnTo>
                    <a:pt x="157" y="611"/>
                  </a:lnTo>
                  <a:lnTo>
                    <a:pt x="122" y="588"/>
                  </a:lnTo>
                  <a:lnTo>
                    <a:pt x="92" y="561"/>
                  </a:lnTo>
                  <a:lnTo>
                    <a:pt x="66" y="530"/>
                  </a:lnTo>
                  <a:lnTo>
                    <a:pt x="43" y="497"/>
                  </a:lnTo>
                  <a:lnTo>
                    <a:pt x="25" y="460"/>
                  </a:lnTo>
                  <a:lnTo>
                    <a:pt x="12" y="421"/>
                  </a:lnTo>
                  <a:lnTo>
                    <a:pt x="3" y="379"/>
                  </a:lnTo>
                  <a:lnTo>
                    <a:pt x="0" y="337"/>
                  </a:lnTo>
                  <a:lnTo>
                    <a:pt x="3" y="294"/>
                  </a:lnTo>
                  <a:lnTo>
                    <a:pt x="12" y="253"/>
                  </a:lnTo>
                  <a:lnTo>
                    <a:pt x="25" y="214"/>
                  </a:lnTo>
                  <a:lnTo>
                    <a:pt x="43" y="177"/>
                  </a:lnTo>
                  <a:lnTo>
                    <a:pt x="66" y="143"/>
                  </a:lnTo>
                  <a:lnTo>
                    <a:pt x="92" y="113"/>
                  </a:lnTo>
                  <a:lnTo>
                    <a:pt x="122" y="86"/>
                  </a:lnTo>
                  <a:lnTo>
                    <a:pt x="157" y="64"/>
                  </a:lnTo>
                  <a:lnTo>
                    <a:pt x="193" y="45"/>
                  </a:lnTo>
                  <a:lnTo>
                    <a:pt x="232" y="31"/>
                  </a:lnTo>
                  <a:lnTo>
                    <a:pt x="273" y="24"/>
                  </a:lnTo>
                  <a:lnTo>
                    <a:pt x="316" y="21"/>
                  </a:lnTo>
                  <a:lnTo>
                    <a:pt x="358" y="23"/>
                  </a:lnTo>
                  <a:lnTo>
                    <a:pt x="397" y="31"/>
                  </a:lnTo>
                  <a:lnTo>
                    <a:pt x="434" y="43"/>
                  </a:lnTo>
                  <a:lnTo>
                    <a:pt x="470" y="60"/>
                  </a:lnTo>
                  <a:lnTo>
                    <a:pt x="502" y="81"/>
                  </a:lnTo>
                  <a:lnTo>
                    <a:pt x="532" y="105"/>
                  </a:lnTo>
                  <a:lnTo>
                    <a:pt x="559" y="133"/>
                  </a:lnTo>
                  <a:lnTo>
                    <a:pt x="581" y="165"/>
                  </a:lnTo>
                  <a:lnTo>
                    <a:pt x="10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78"/>
            <p:cNvSpPr>
              <a:spLocks/>
            </p:cNvSpPr>
            <p:nvPr/>
          </p:nvSpPr>
          <p:spPr bwMode="auto">
            <a:xfrm>
              <a:off x="2536826" y="3059113"/>
              <a:ext cx="192088" cy="192088"/>
            </a:xfrm>
            <a:custGeom>
              <a:avLst/>
              <a:gdLst>
                <a:gd name="T0" fmla="*/ 542 w 1086"/>
                <a:gd name="T1" fmla="*/ 0 h 1086"/>
                <a:gd name="T2" fmla="*/ 601 w 1086"/>
                <a:gd name="T3" fmla="*/ 3 h 1086"/>
                <a:gd name="T4" fmla="*/ 659 w 1086"/>
                <a:gd name="T5" fmla="*/ 13 h 1086"/>
                <a:gd name="T6" fmla="*/ 714 w 1086"/>
                <a:gd name="T7" fmla="*/ 28 h 1086"/>
                <a:gd name="T8" fmla="*/ 767 w 1086"/>
                <a:gd name="T9" fmla="*/ 48 h 1086"/>
                <a:gd name="T10" fmla="*/ 816 w 1086"/>
                <a:gd name="T11" fmla="*/ 74 h 1086"/>
                <a:gd name="T12" fmla="*/ 864 w 1086"/>
                <a:gd name="T13" fmla="*/ 105 h 1086"/>
                <a:gd name="T14" fmla="*/ 907 w 1086"/>
                <a:gd name="T15" fmla="*/ 141 h 1086"/>
                <a:gd name="T16" fmla="*/ 945 w 1086"/>
                <a:gd name="T17" fmla="*/ 179 h 1086"/>
                <a:gd name="T18" fmla="*/ 981 w 1086"/>
                <a:gd name="T19" fmla="*/ 222 h 1086"/>
                <a:gd name="T20" fmla="*/ 1012 w 1086"/>
                <a:gd name="T21" fmla="*/ 270 h 1086"/>
                <a:gd name="T22" fmla="*/ 1038 w 1086"/>
                <a:gd name="T23" fmla="*/ 319 h 1086"/>
                <a:gd name="T24" fmla="*/ 1058 w 1086"/>
                <a:gd name="T25" fmla="*/ 372 h 1086"/>
                <a:gd name="T26" fmla="*/ 1073 w 1086"/>
                <a:gd name="T27" fmla="*/ 426 h 1086"/>
                <a:gd name="T28" fmla="*/ 1083 w 1086"/>
                <a:gd name="T29" fmla="*/ 483 h 1086"/>
                <a:gd name="T30" fmla="*/ 1086 w 1086"/>
                <a:gd name="T31" fmla="*/ 543 h 1086"/>
                <a:gd name="T32" fmla="*/ 1083 w 1086"/>
                <a:gd name="T33" fmla="*/ 602 h 1086"/>
                <a:gd name="T34" fmla="*/ 1073 w 1086"/>
                <a:gd name="T35" fmla="*/ 660 h 1086"/>
                <a:gd name="T36" fmla="*/ 1058 w 1086"/>
                <a:gd name="T37" fmla="*/ 714 h 1086"/>
                <a:gd name="T38" fmla="*/ 1038 w 1086"/>
                <a:gd name="T39" fmla="*/ 767 h 1086"/>
                <a:gd name="T40" fmla="*/ 1012 w 1086"/>
                <a:gd name="T41" fmla="*/ 817 h 1086"/>
                <a:gd name="T42" fmla="*/ 981 w 1086"/>
                <a:gd name="T43" fmla="*/ 864 h 1086"/>
                <a:gd name="T44" fmla="*/ 945 w 1086"/>
                <a:gd name="T45" fmla="*/ 907 h 1086"/>
                <a:gd name="T46" fmla="*/ 907 w 1086"/>
                <a:gd name="T47" fmla="*/ 947 h 1086"/>
                <a:gd name="T48" fmla="*/ 864 w 1086"/>
                <a:gd name="T49" fmla="*/ 981 h 1086"/>
                <a:gd name="T50" fmla="*/ 816 w 1086"/>
                <a:gd name="T51" fmla="*/ 1012 h 1086"/>
                <a:gd name="T52" fmla="*/ 767 w 1086"/>
                <a:gd name="T53" fmla="*/ 1038 h 1086"/>
                <a:gd name="T54" fmla="*/ 714 w 1086"/>
                <a:gd name="T55" fmla="*/ 1058 h 1086"/>
                <a:gd name="T56" fmla="*/ 659 w 1086"/>
                <a:gd name="T57" fmla="*/ 1073 h 1086"/>
                <a:gd name="T58" fmla="*/ 601 w 1086"/>
                <a:gd name="T59" fmla="*/ 1083 h 1086"/>
                <a:gd name="T60" fmla="*/ 542 w 1086"/>
                <a:gd name="T61" fmla="*/ 1086 h 1086"/>
                <a:gd name="T62" fmla="*/ 483 w 1086"/>
                <a:gd name="T63" fmla="*/ 1083 h 1086"/>
                <a:gd name="T64" fmla="*/ 426 w 1086"/>
                <a:gd name="T65" fmla="*/ 1073 h 1086"/>
                <a:gd name="T66" fmla="*/ 372 w 1086"/>
                <a:gd name="T67" fmla="*/ 1058 h 1086"/>
                <a:gd name="T68" fmla="*/ 319 w 1086"/>
                <a:gd name="T69" fmla="*/ 1038 h 1086"/>
                <a:gd name="T70" fmla="*/ 269 w 1086"/>
                <a:gd name="T71" fmla="*/ 1012 h 1086"/>
                <a:gd name="T72" fmla="*/ 222 w 1086"/>
                <a:gd name="T73" fmla="*/ 981 h 1086"/>
                <a:gd name="T74" fmla="*/ 179 w 1086"/>
                <a:gd name="T75" fmla="*/ 947 h 1086"/>
                <a:gd name="T76" fmla="*/ 139 w 1086"/>
                <a:gd name="T77" fmla="*/ 907 h 1086"/>
                <a:gd name="T78" fmla="*/ 105 w 1086"/>
                <a:gd name="T79" fmla="*/ 864 h 1086"/>
                <a:gd name="T80" fmla="*/ 74 w 1086"/>
                <a:gd name="T81" fmla="*/ 817 h 1086"/>
                <a:gd name="T82" fmla="*/ 48 w 1086"/>
                <a:gd name="T83" fmla="*/ 767 h 1086"/>
                <a:gd name="T84" fmla="*/ 28 w 1086"/>
                <a:gd name="T85" fmla="*/ 714 h 1086"/>
                <a:gd name="T86" fmla="*/ 13 w 1086"/>
                <a:gd name="T87" fmla="*/ 660 h 1086"/>
                <a:gd name="T88" fmla="*/ 3 w 1086"/>
                <a:gd name="T89" fmla="*/ 602 h 1086"/>
                <a:gd name="T90" fmla="*/ 0 w 1086"/>
                <a:gd name="T91" fmla="*/ 543 h 1086"/>
                <a:gd name="T92" fmla="*/ 3 w 1086"/>
                <a:gd name="T93" fmla="*/ 483 h 1086"/>
                <a:gd name="T94" fmla="*/ 13 w 1086"/>
                <a:gd name="T95" fmla="*/ 426 h 1086"/>
                <a:gd name="T96" fmla="*/ 28 w 1086"/>
                <a:gd name="T97" fmla="*/ 372 h 1086"/>
                <a:gd name="T98" fmla="*/ 48 w 1086"/>
                <a:gd name="T99" fmla="*/ 319 h 1086"/>
                <a:gd name="T100" fmla="*/ 74 w 1086"/>
                <a:gd name="T101" fmla="*/ 270 h 1086"/>
                <a:gd name="T102" fmla="*/ 105 w 1086"/>
                <a:gd name="T103" fmla="*/ 222 h 1086"/>
                <a:gd name="T104" fmla="*/ 139 w 1086"/>
                <a:gd name="T105" fmla="*/ 179 h 1086"/>
                <a:gd name="T106" fmla="*/ 179 w 1086"/>
                <a:gd name="T107" fmla="*/ 141 h 1086"/>
                <a:gd name="T108" fmla="*/ 222 w 1086"/>
                <a:gd name="T109" fmla="*/ 105 h 1086"/>
                <a:gd name="T110" fmla="*/ 269 w 1086"/>
                <a:gd name="T111" fmla="*/ 74 h 1086"/>
                <a:gd name="T112" fmla="*/ 319 w 1086"/>
                <a:gd name="T113" fmla="*/ 48 h 1086"/>
                <a:gd name="T114" fmla="*/ 372 w 1086"/>
                <a:gd name="T115" fmla="*/ 28 h 1086"/>
                <a:gd name="T116" fmla="*/ 426 w 1086"/>
                <a:gd name="T117" fmla="*/ 13 h 1086"/>
                <a:gd name="T118" fmla="*/ 483 w 1086"/>
                <a:gd name="T119" fmla="*/ 3 h 1086"/>
                <a:gd name="T120" fmla="*/ 542 w 1086"/>
                <a:gd name="T121"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6" h="1086">
                  <a:moveTo>
                    <a:pt x="542" y="0"/>
                  </a:moveTo>
                  <a:lnTo>
                    <a:pt x="601" y="3"/>
                  </a:lnTo>
                  <a:lnTo>
                    <a:pt x="659" y="13"/>
                  </a:lnTo>
                  <a:lnTo>
                    <a:pt x="714" y="28"/>
                  </a:lnTo>
                  <a:lnTo>
                    <a:pt x="767" y="48"/>
                  </a:lnTo>
                  <a:lnTo>
                    <a:pt x="816" y="74"/>
                  </a:lnTo>
                  <a:lnTo>
                    <a:pt x="864" y="105"/>
                  </a:lnTo>
                  <a:lnTo>
                    <a:pt x="907" y="141"/>
                  </a:lnTo>
                  <a:lnTo>
                    <a:pt x="945" y="179"/>
                  </a:lnTo>
                  <a:lnTo>
                    <a:pt x="981" y="222"/>
                  </a:lnTo>
                  <a:lnTo>
                    <a:pt x="1012" y="270"/>
                  </a:lnTo>
                  <a:lnTo>
                    <a:pt x="1038" y="319"/>
                  </a:lnTo>
                  <a:lnTo>
                    <a:pt x="1058" y="372"/>
                  </a:lnTo>
                  <a:lnTo>
                    <a:pt x="1073" y="426"/>
                  </a:lnTo>
                  <a:lnTo>
                    <a:pt x="1083" y="483"/>
                  </a:lnTo>
                  <a:lnTo>
                    <a:pt x="1086" y="543"/>
                  </a:lnTo>
                  <a:lnTo>
                    <a:pt x="1083" y="602"/>
                  </a:lnTo>
                  <a:lnTo>
                    <a:pt x="1073" y="660"/>
                  </a:lnTo>
                  <a:lnTo>
                    <a:pt x="1058" y="714"/>
                  </a:lnTo>
                  <a:lnTo>
                    <a:pt x="1038" y="767"/>
                  </a:lnTo>
                  <a:lnTo>
                    <a:pt x="1012" y="817"/>
                  </a:lnTo>
                  <a:lnTo>
                    <a:pt x="981" y="864"/>
                  </a:lnTo>
                  <a:lnTo>
                    <a:pt x="945" y="907"/>
                  </a:lnTo>
                  <a:lnTo>
                    <a:pt x="907" y="947"/>
                  </a:lnTo>
                  <a:lnTo>
                    <a:pt x="864" y="981"/>
                  </a:lnTo>
                  <a:lnTo>
                    <a:pt x="816" y="1012"/>
                  </a:lnTo>
                  <a:lnTo>
                    <a:pt x="767" y="1038"/>
                  </a:lnTo>
                  <a:lnTo>
                    <a:pt x="714" y="1058"/>
                  </a:lnTo>
                  <a:lnTo>
                    <a:pt x="659" y="1073"/>
                  </a:lnTo>
                  <a:lnTo>
                    <a:pt x="601" y="1083"/>
                  </a:lnTo>
                  <a:lnTo>
                    <a:pt x="542" y="1086"/>
                  </a:lnTo>
                  <a:lnTo>
                    <a:pt x="483" y="1083"/>
                  </a:lnTo>
                  <a:lnTo>
                    <a:pt x="426" y="1073"/>
                  </a:lnTo>
                  <a:lnTo>
                    <a:pt x="372" y="1058"/>
                  </a:lnTo>
                  <a:lnTo>
                    <a:pt x="319" y="1038"/>
                  </a:lnTo>
                  <a:lnTo>
                    <a:pt x="269" y="1012"/>
                  </a:lnTo>
                  <a:lnTo>
                    <a:pt x="222" y="981"/>
                  </a:lnTo>
                  <a:lnTo>
                    <a:pt x="179" y="947"/>
                  </a:lnTo>
                  <a:lnTo>
                    <a:pt x="139" y="907"/>
                  </a:lnTo>
                  <a:lnTo>
                    <a:pt x="105" y="864"/>
                  </a:lnTo>
                  <a:lnTo>
                    <a:pt x="74" y="817"/>
                  </a:lnTo>
                  <a:lnTo>
                    <a:pt x="48" y="767"/>
                  </a:lnTo>
                  <a:lnTo>
                    <a:pt x="28" y="714"/>
                  </a:lnTo>
                  <a:lnTo>
                    <a:pt x="13" y="660"/>
                  </a:lnTo>
                  <a:lnTo>
                    <a:pt x="3" y="602"/>
                  </a:lnTo>
                  <a:lnTo>
                    <a:pt x="0" y="543"/>
                  </a:lnTo>
                  <a:lnTo>
                    <a:pt x="3" y="483"/>
                  </a:lnTo>
                  <a:lnTo>
                    <a:pt x="13" y="426"/>
                  </a:lnTo>
                  <a:lnTo>
                    <a:pt x="28" y="372"/>
                  </a:lnTo>
                  <a:lnTo>
                    <a:pt x="48" y="319"/>
                  </a:lnTo>
                  <a:lnTo>
                    <a:pt x="74" y="270"/>
                  </a:lnTo>
                  <a:lnTo>
                    <a:pt x="105" y="222"/>
                  </a:lnTo>
                  <a:lnTo>
                    <a:pt x="139" y="179"/>
                  </a:lnTo>
                  <a:lnTo>
                    <a:pt x="179" y="141"/>
                  </a:lnTo>
                  <a:lnTo>
                    <a:pt x="222" y="105"/>
                  </a:lnTo>
                  <a:lnTo>
                    <a:pt x="269" y="74"/>
                  </a:lnTo>
                  <a:lnTo>
                    <a:pt x="319" y="48"/>
                  </a:lnTo>
                  <a:lnTo>
                    <a:pt x="372" y="28"/>
                  </a:lnTo>
                  <a:lnTo>
                    <a:pt x="426" y="13"/>
                  </a:lnTo>
                  <a:lnTo>
                    <a:pt x="483" y="3"/>
                  </a:lnTo>
                  <a:lnTo>
                    <a:pt x="5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nvGrpSpPr>
          <p:cNvPr id="134" name="Group 7"/>
          <p:cNvGrpSpPr/>
          <p:nvPr/>
        </p:nvGrpSpPr>
        <p:grpSpPr>
          <a:xfrm>
            <a:off x="8065988" y="1060549"/>
            <a:ext cx="3505200" cy="2133600"/>
            <a:chOff x="-152400" y="3014730"/>
            <a:chExt cx="3505200" cy="2133600"/>
          </a:xfrm>
        </p:grpSpPr>
        <p:sp>
          <p:nvSpPr>
            <p:cNvPr id="136" name="Rectangle 15"/>
            <p:cNvSpPr/>
            <p:nvPr/>
          </p:nvSpPr>
          <p:spPr>
            <a:xfrm>
              <a:off x="406400" y="3014730"/>
              <a:ext cx="2133600"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smtClean="0">
                  <a:ln>
                    <a:noFill/>
                  </a:ln>
                  <a:solidFill>
                    <a:sysClr val="windowText" lastClr="000000">
                      <a:lumMod val="65000"/>
                      <a:lumOff val="35000"/>
                    </a:sysClr>
                  </a:solidFill>
                  <a:effectLst/>
                  <a:uLnTx/>
                  <a:uFillTx/>
                  <a:latin typeface="Arial" pitchFamily="34" charset="0"/>
                  <a:ea typeface="+mn-ea"/>
                  <a:cs typeface="Arial" pitchFamily="34" charset="0"/>
                </a:rPr>
                <a:t>Desarrollo</a:t>
              </a:r>
              <a:r>
                <a:rPr kumimoji="0" lang="es-ES" b="1" i="0" u="none" strike="noStrike" kern="0" cap="none" spc="0" normalizeH="0" dirty="0" smtClean="0">
                  <a:ln>
                    <a:noFill/>
                  </a:ln>
                  <a:solidFill>
                    <a:sysClr val="windowText" lastClr="000000">
                      <a:lumMod val="65000"/>
                      <a:lumOff val="35000"/>
                    </a:sysClr>
                  </a:solidFill>
                  <a:effectLst/>
                  <a:uLnTx/>
                  <a:uFillTx/>
                  <a:latin typeface="Arial" pitchFamily="34" charset="0"/>
                  <a:ea typeface="+mn-ea"/>
                  <a:cs typeface="Arial" pitchFamily="34" charset="0"/>
                </a:rPr>
                <a:t> regional diferenciado</a:t>
              </a:r>
              <a:endParaRPr kumimoji="0" lang="es-ES" b="1" i="0" u="none" strike="noStrike" kern="0" cap="none" spc="0" normalizeH="0" baseline="0" dirty="0">
                <a:ln>
                  <a:noFill/>
                </a:ln>
                <a:solidFill>
                  <a:sysClr val="windowText" lastClr="000000">
                    <a:lumMod val="65000"/>
                    <a:lumOff val="35000"/>
                  </a:sysClr>
                </a:solidFill>
                <a:effectLst/>
                <a:uLnTx/>
                <a:uFillTx/>
                <a:latin typeface="Arial" pitchFamily="34" charset="0"/>
                <a:ea typeface="+mn-ea"/>
                <a:cs typeface="Arial" pitchFamily="34" charset="0"/>
              </a:endParaRPr>
            </a:p>
          </p:txBody>
        </p:sp>
        <p:sp>
          <p:nvSpPr>
            <p:cNvPr id="137" name="Oval 16"/>
            <p:cNvSpPr/>
            <p:nvPr/>
          </p:nvSpPr>
          <p:spPr>
            <a:xfrm>
              <a:off x="-152400" y="3167130"/>
              <a:ext cx="3505200" cy="1981200"/>
            </a:xfrm>
            <a:prstGeom prst="ellipse">
              <a:avLst/>
            </a:prstGeom>
            <a:noFill/>
            <a:ln w="12700" cap="flat" cmpd="sng" algn="ctr">
              <a:noFill/>
              <a:prstDash val="solid"/>
            </a:ln>
            <a:effectLst/>
          </p:spPr>
          <p:txBody>
            <a:bodyPr lIns="0" tIns="0" rIns="0" bIns="0" rtlCol="0" anchor="t"/>
            <a:lstStyle/>
            <a:p>
              <a:pPr>
                <a:defRPr/>
              </a:pPr>
              <a:endParaRPr lang="es-EC" sz="1400" dirty="0" smtClean="0"/>
            </a:p>
            <a:p>
              <a:pPr>
                <a:defRPr/>
              </a:pPr>
              <a:r>
                <a:rPr lang="es-EC" sz="1400" dirty="0" smtClean="0"/>
                <a:t>Instalar </a:t>
              </a:r>
              <a:r>
                <a:rPr lang="es-EC" sz="1400" dirty="0"/>
                <a:t>piscinas de cultivo en toda la región </a:t>
              </a:r>
              <a:r>
                <a:rPr lang="es-EC" sz="1400" dirty="0" smtClean="0"/>
                <a:t>Costa</a:t>
              </a:r>
            </a:p>
            <a:p>
              <a:pPr>
                <a:defRPr/>
              </a:pPr>
              <a:r>
                <a:rPr lang="es-EC" sz="1400" dirty="0" smtClean="0"/>
                <a:t>Clima privilegiado </a:t>
              </a:r>
            </a:p>
            <a:p>
              <a:pPr>
                <a:defRPr/>
              </a:pPr>
              <a:r>
                <a:rPr lang="es-EC" sz="1400" dirty="0" smtClean="0"/>
                <a:t>Mercado </a:t>
              </a:r>
              <a:r>
                <a:rPr lang="es-EC" sz="1400" dirty="0"/>
                <a:t>europeo e internacional variedad y calidad.</a:t>
              </a:r>
              <a:endParaRPr lang="es-ES" sz="1400" kern="0" dirty="0" smtClean="0">
                <a:latin typeface="Arial" pitchFamily="34" charset="0"/>
                <a:cs typeface="Arial" pitchFamily="34" charset="0"/>
              </a:endParaRPr>
            </a:p>
          </p:txBody>
        </p:sp>
      </p:grpSp>
      <p:grpSp>
        <p:nvGrpSpPr>
          <p:cNvPr id="138" name="Group 6"/>
          <p:cNvGrpSpPr/>
          <p:nvPr/>
        </p:nvGrpSpPr>
        <p:grpSpPr>
          <a:xfrm>
            <a:off x="8065988" y="4092478"/>
            <a:ext cx="3505200" cy="2133600"/>
            <a:chOff x="2844401" y="3014730"/>
            <a:chExt cx="3505200" cy="2133600"/>
          </a:xfrm>
        </p:grpSpPr>
        <p:sp>
          <p:nvSpPr>
            <p:cNvPr id="140" name="Rectangle 43"/>
            <p:cNvSpPr/>
            <p:nvPr/>
          </p:nvSpPr>
          <p:spPr>
            <a:xfrm>
              <a:off x="3403201" y="3014730"/>
              <a:ext cx="2133600"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smtClean="0">
                  <a:ln>
                    <a:noFill/>
                  </a:ln>
                  <a:solidFill>
                    <a:sysClr val="windowText" lastClr="000000">
                      <a:lumMod val="65000"/>
                      <a:lumOff val="35000"/>
                    </a:sysClr>
                  </a:solidFill>
                  <a:effectLst/>
                  <a:uLnTx/>
                  <a:uFillTx/>
                  <a:latin typeface="Arial" pitchFamily="34" charset="0"/>
                  <a:ea typeface="+mn-ea"/>
                  <a:cs typeface="Arial" pitchFamily="34" charset="0"/>
                </a:rPr>
                <a:t>Mejoramiento continuo</a:t>
              </a:r>
              <a:endParaRPr kumimoji="0" lang="es-ES" b="1" i="0" u="none" strike="noStrike" kern="0" cap="none" spc="0" normalizeH="0" baseline="0" dirty="0">
                <a:ln>
                  <a:noFill/>
                </a:ln>
                <a:solidFill>
                  <a:sysClr val="windowText" lastClr="000000">
                    <a:lumMod val="65000"/>
                    <a:lumOff val="35000"/>
                  </a:sysClr>
                </a:solidFill>
                <a:effectLst/>
                <a:uLnTx/>
                <a:uFillTx/>
                <a:latin typeface="Arial" pitchFamily="34" charset="0"/>
                <a:ea typeface="+mn-ea"/>
                <a:cs typeface="Arial" pitchFamily="34" charset="0"/>
              </a:endParaRPr>
            </a:p>
          </p:txBody>
        </p:sp>
        <p:sp>
          <p:nvSpPr>
            <p:cNvPr id="141" name="Oval 44"/>
            <p:cNvSpPr/>
            <p:nvPr/>
          </p:nvSpPr>
          <p:spPr>
            <a:xfrm>
              <a:off x="2844401" y="3167130"/>
              <a:ext cx="3505200" cy="1981200"/>
            </a:xfrm>
            <a:prstGeom prst="ellipse">
              <a:avLst/>
            </a:prstGeom>
            <a:noFill/>
            <a:ln w="12700" cap="flat" cmpd="sng" algn="ctr">
              <a:noFill/>
              <a:prstDash val="solid"/>
            </a:ln>
            <a:effectLst/>
          </p:spPr>
          <p:txBody>
            <a:bodyPr lIns="0" tIns="0" rIns="0" bIns="0" rtlCol="0" anchor="t"/>
            <a:lstStyle/>
            <a:p>
              <a:pPr>
                <a:defRPr/>
              </a:pPr>
              <a:endParaRPr lang="es-EC" sz="1400" dirty="0" smtClean="0"/>
            </a:p>
            <a:p>
              <a:pPr>
                <a:defRPr/>
              </a:pPr>
              <a:r>
                <a:rPr lang="es-EC" sz="1400" dirty="0" smtClean="0"/>
                <a:t>Investigación </a:t>
              </a:r>
              <a:r>
                <a:rPr lang="es-EC" sz="1400" dirty="0"/>
                <a:t>constante basada en la resistencia de las especies, el sabor y la </a:t>
              </a:r>
              <a:r>
                <a:rPr lang="es-EC" sz="1400" dirty="0" smtClean="0"/>
                <a:t>durabilidad</a:t>
              </a:r>
            </a:p>
            <a:p>
              <a:pPr>
                <a:defRPr/>
              </a:pPr>
              <a:r>
                <a:rPr lang="es-EC" sz="1400" dirty="0" smtClean="0"/>
                <a:t>Reconocimiento para </a:t>
              </a:r>
              <a:r>
                <a:rPr lang="es-EC" sz="1400" dirty="0"/>
                <a:t>obtener precios competitivos </a:t>
              </a:r>
              <a:r>
                <a:rPr lang="es-EC" sz="1400" dirty="0" smtClean="0"/>
                <a:t>en el </a:t>
              </a:r>
              <a:r>
                <a:rPr lang="es-EC" sz="1400" dirty="0"/>
                <a:t>mercado internacional y europeo</a:t>
              </a:r>
              <a:endParaRPr lang="es-ES" sz="1400" kern="0" dirty="0" smtClean="0">
                <a:solidFill>
                  <a:sysClr val="windowText" lastClr="000000">
                    <a:lumMod val="65000"/>
                    <a:lumOff val="35000"/>
                  </a:sysClr>
                </a:solidFill>
                <a:latin typeface="Arial" pitchFamily="34" charset="0"/>
                <a:cs typeface="Arial" pitchFamily="34" charset="0"/>
              </a:endParaRPr>
            </a:p>
          </p:txBody>
        </p:sp>
      </p:grpSp>
      <p:grpSp>
        <p:nvGrpSpPr>
          <p:cNvPr id="142" name="Group 5"/>
          <p:cNvGrpSpPr/>
          <p:nvPr/>
        </p:nvGrpSpPr>
        <p:grpSpPr>
          <a:xfrm>
            <a:off x="801072" y="4092478"/>
            <a:ext cx="3505200" cy="2133600"/>
            <a:chOff x="5841202" y="3014730"/>
            <a:chExt cx="3505200" cy="2133600"/>
          </a:xfrm>
        </p:grpSpPr>
        <p:sp>
          <p:nvSpPr>
            <p:cNvPr id="144" name="Rectangle 59"/>
            <p:cNvSpPr/>
            <p:nvPr/>
          </p:nvSpPr>
          <p:spPr>
            <a:xfrm>
              <a:off x="6400002" y="3014730"/>
              <a:ext cx="2133600" cy="369413"/>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4625" marR="0" lvl="0" algn="ctr" defTabSz="914400" eaLnBrk="1" fontAlgn="auto" latinLnBrk="0" hangingPunct="1">
                <a:lnSpc>
                  <a:spcPct val="100000"/>
                </a:lnSpc>
                <a:spcBef>
                  <a:spcPts val="0"/>
                </a:spcBef>
                <a:spcAft>
                  <a:spcPts val="0"/>
                </a:spcAft>
                <a:buClrTx/>
                <a:buSzTx/>
                <a:buFontTx/>
                <a:buNone/>
                <a:tabLst/>
                <a:defRPr/>
              </a:pPr>
              <a:r>
                <a:rPr kumimoji="0" lang="es-ES" b="1" i="0" u="none" strike="noStrike" kern="0" cap="none" spc="0" normalizeH="0" baseline="0" dirty="0" smtClean="0">
                  <a:ln>
                    <a:noFill/>
                  </a:ln>
                  <a:solidFill>
                    <a:sysClr val="windowText" lastClr="000000">
                      <a:lumMod val="65000"/>
                      <a:lumOff val="35000"/>
                    </a:sysClr>
                  </a:solidFill>
                  <a:effectLst/>
                  <a:uLnTx/>
                  <a:uFillTx/>
                  <a:latin typeface="Arial" pitchFamily="34" charset="0"/>
                  <a:ea typeface="+mn-ea"/>
                  <a:cs typeface="Arial" pitchFamily="34" charset="0"/>
                </a:rPr>
                <a:t>Alianzas de cooperación</a:t>
              </a:r>
              <a:endParaRPr kumimoji="0" lang="es-ES" b="1" i="0" u="none" strike="noStrike" kern="0" cap="none" spc="0" normalizeH="0" baseline="0" dirty="0">
                <a:ln>
                  <a:noFill/>
                </a:ln>
                <a:solidFill>
                  <a:sysClr val="windowText" lastClr="000000">
                    <a:lumMod val="65000"/>
                    <a:lumOff val="35000"/>
                  </a:sysClr>
                </a:solidFill>
                <a:effectLst/>
                <a:uLnTx/>
                <a:uFillTx/>
                <a:latin typeface="Arial" pitchFamily="34" charset="0"/>
                <a:ea typeface="+mn-ea"/>
                <a:cs typeface="Arial" pitchFamily="34" charset="0"/>
              </a:endParaRPr>
            </a:p>
          </p:txBody>
        </p:sp>
        <p:sp>
          <p:nvSpPr>
            <p:cNvPr id="145" name="Oval 60"/>
            <p:cNvSpPr/>
            <p:nvPr/>
          </p:nvSpPr>
          <p:spPr>
            <a:xfrm>
              <a:off x="5841202" y="3167130"/>
              <a:ext cx="3505200" cy="1981200"/>
            </a:xfrm>
            <a:prstGeom prst="ellipse">
              <a:avLst/>
            </a:prstGeom>
            <a:noFill/>
            <a:ln w="12700" cap="flat" cmpd="sng" algn="ctr">
              <a:noFill/>
              <a:prstDash val="solid"/>
            </a:ln>
            <a:effectLst/>
          </p:spPr>
          <p:txBody>
            <a:bodyPr lIns="0" tIns="0" rIns="0" bIns="0" rtlCol="0" anchor="t"/>
            <a:lstStyle/>
            <a:p>
              <a:pPr>
                <a:defRPr/>
              </a:pPr>
              <a:r>
                <a:rPr lang="es-EC" sz="1400" dirty="0" smtClean="0"/>
                <a:t>Entre </a:t>
              </a:r>
              <a:r>
                <a:rPr lang="es-EC" sz="1400" dirty="0"/>
                <a:t>el sector exportador de la langostino e instituciones </a:t>
              </a:r>
              <a:r>
                <a:rPr lang="es-EC" sz="1400" dirty="0" smtClean="0"/>
                <a:t>públicas </a:t>
              </a:r>
            </a:p>
            <a:p>
              <a:pPr>
                <a:defRPr/>
              </a:pPr>
              <a:endParaRPr lang="es-EC" sz="1400" dirty="0"/>
            </a:p>
            <a:p>
              <a:pPr>
                <a:defRPr/>
              </a:pPr>
              <a:r>
                <a:rPr lang="es-EC" sz="1400" dirty="0" smtClean="0"/>
                <a:t>Jornadas </a:t>
              </a:r>
              <a:r>
                <a:rPr lang="es-EC" sz="1400" dirty="0"/>
                <a:t>de capacitación</a:t>
              </a:r>
              <a:endParaRPr lang="es-ES" sz="1400" kern="0" dirty="0" smtClean="0">
                <a:solidFill>
                  <a:sysClr val="windowText" lastClr="000000">
                    <a:lumMod val="65000"/>
                    <a:lumOff val="35000"/>
                  </a:sysClr>
                </a:solidFill>
                <a:latin typeface="Arial" pitchFamily="34" charset="0"/>
                <a:cs typeface="Arial" pitchFamily="34" charset="0"/>
              </a:endParaRPr>
            </a:p>
          </p:txBody>
        </p:sp>
      </p:grpSp>
    </p:spTree>
    <p:extLst>
      <p:ext uri="{BB962C8B-B14F-4D97-AF65-F5344CB8AC3E}">
        <p14:creationId xmlns:p14="http://schemas.microsoft.com/office/powerpoint/2010/main" val="3309739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p:cNvSpPr/>
          <p:nvPr/>
        </p:nvSpPr>
        <p:spPr>
          <a:xfrm>
            <a:off x="741292" y="141683"/>
            <a:ext cx="3671198" cy="769441"/>
          </a:xfrm>
          <a:prstGeom prst="rect">
            <a:avLst/>
          </a:prstGeom>
        </p:spPr>
        <p:txBody>
          <a:bodyPr wrap="none">
            <a:spAutoFit/>
          </a:bodyPr>
          <a:lstStyle/>
          <a:p>
            <a:r>
              <a:rPr lang="es-MX" sz="4400" i="1" dirty="0" smtClean="0">
                <a:solidFill>
                  <a:prstClr val="black"/>
                </a:solidFill>
                <a:effectLst>
                  <a:glow rad="101600">
                    <a:srgbClr val="4EB3CF">
                      <a:satMod val="175000"/>
                      <a:alpha val="40000"/>
                    </a:srgbClr>
                  </a:glow>
                </a:effectLst>
                <a:latin typeface="Britannic Bold" panose="020B0903060703020204" pitchFamily="34" charset="0"/>
              </a:rPr>
              <a:t>Conclusiones </a:t>
            </a:r>
            <a:endParaRPr lang="es-MX" sz="2800" dirty="0"/>
          </a:p>
        </p:txBody>
      </p:sp>
      <p:grpSp>
        <p:nvGrpSpPr>
          <p:cNvPr id="132" name="Group 3"/>
          <p:cNvGrpSpPr/>
          <p:nvPr/>
        </p:nvGrpSpPr>
        <p:grpSpPr>
          <a:xfrm>
            <a:off x="1775953" y="1418166"/>
            <a:ext cx="3540369" cy="1971908"/>
            <a:chOff x="1066800" y="2693267"/>
            <a:chExt cx="6781800" cy="3777314"/>
          </a:xfrm>
        </p:grpSpPr>
        <p:sp>
          <p:nvSpPr>
            <p:cNvPr id="133" name="Ellipse 98"/>
            <p:cNvSpPr/>
            <p:nvPr/>
          </p:nvSpPr>
          <p:spPr bwMode="auto">
            <a:xfrm>
              <a:off x="1066800" y="4572000"/>
              <a:ext cx="6781800" cy="1447800"/>
            </a:xfrm>
            <a:prstGeom prst="ellipse">
              <a:avLst/>
            </a:prstGeom>
            <a:gradFill flip="none" rotWithShape="1">
              <a:gsLst>
                <a:gs pos="100000">
                  <a:srgbClr val="FFFFFF">
                    <a:alpha val="0"/>
                  </a:srgbClr>
                </a:gs>
                <a:gs pos="0">
                  <a:sysClr val="windowText" lastClr="000000">
                    <a:lumMod val="50000"/>
                    <a:lumOff val="5000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charset="0"/>
                <a:ea typeface="ＭＳ Ｐゴシック" charset="-128"/>
              </a:endParaRPr>
            </a:p>
          </p:txBody>
        </p:sp>
        <p:grpSp>
          <p:nvGrpSpPr>
            <p:cNvPr id="134" name="Group 30"/>
            <p:cNvGrpSpPr/>
            <p:nvPr/>
          </p:nvGrpSpPr>
          <p:grpSpPr>
            <a:xfrm rot="120000">
              <a:off x="2045651" y="2693267"/>
              <a:ext cx="4800600" cy="3777314"/>
              <a:chOff x="2286000" y="1785286"/>
              <a:chExt cx="4800600" cy="3777314"/>
            </a:xfrm>
          </p:grpSpPr>
          <p:sp>
            <p:nvSpPr>
              <p:cNvPr id="135" name="Oval 31"/>
              <p:cNvSpPr/>
              <p:nvPr/>
            </p:nvSpPr>
            <p:spPr>
              <a:xfrm>
                <a:off x="2286000" y="1785286"/>
                <a:ext cx="4800600" cy="37773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50800" dist="38100" dir="5400000" algn="t" rotWithShape="0">
                  <a:prstClr val="black">
                    <a:alpha val="40000"/>
                  </a:prstClr>
                </a:outerShdw>
              </a:effectLst>
              <a:scene3d>
                <a:camera prst="isometricOffAxis1Top"/>
                <a:lightRig rig="threePt" dir="t"/>
              </a:scene3d>
              <a:sp3d>
                <a:bevelT w="19050" h="1968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6" name="Oval 32"/>
              <p:cNvSpPr/>
              <p:nvPr/>
            </p:nvSpPr>
            <p:spPr>
              <a:xfrm>
                <a:off x="2733793" y="1980024"/>
                <a:ext cx="3776870" cy="297180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63500" sx="102000" sy="102000" algn="ctr" rotWithShape="0">
                  <a:prstClr val="black">
                    <a:alpha val="40000"/>
                  </a:prstClr>
                </a:outerShdw>
              </a:effectLst>
              <a:scene3d>
                <a:camera prst="isometricOffAxis1Top"/>
                <a:lightRig rig="threePt" dir="t"/>
              </a:scene3d>
              <a:sp3d>
                <a:bevelT w="19050" h="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grpSp>
      <p:grpSp>
        <p:nvGrpSpPr>
          <p:cNvPr id="137" name="Group 12"/>
          <p:cNvGrpSpPr/>
          <p:nvPr/>
        </p:nvGrpSpPr>
        <p:grpSpPr>
          <a:xfrm>
            <a:off x="4600507" y="2021881"/>
            <a:ext cx="3540369" cy="1971908"/>
            <a:chOff x="1066800" y="2693267"/>
            <a:chExt cx="6781800" cy="3777314"/>
          </a:xfrm>
        </p:grpSpPr>
        <p:sp>
          <p:nvSpPr>
            <p:cNvPr id="138" name="Ellipse 98"/>
            <p:cNvSpPr/>
            <p:nvPr/>
          </p:nvSpPr>
          <p:spPr bwMode="auto">
            <a:xfrm>
              <a:off x="1066800" y="4572000"/>
              <a:ext cx="6781800" cy="1447800"/>
            </a:xfrm>
            <a:prstGeom prst="ellipse">
              <a:avLst/>
            </a:prstGeom>
            <a:gradFill flip="none" rotWithShape="1">
              <a:gsLst>
                <a:gs pos="100000">
                  <a:srgbClr val="FFFFFF">
                    <a:alpha val="0"/>
                  </a:srgbClr>
                </a:gs>
                <a:gs pos="0">
                  <a:sysClr val="windowText" lastClr="000000">
                    <a:lumMod val="50000"/>
                    <a:lumOff val="5000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charset="0"/>
                <a:ea typeface="ＭＳ Ｐゴシック" charset="-128"/>
              </a:endParaRPr>
            </a:p>
          </p:txBody>
        </p:sp>
        <p:grpSp>
          <p:nvGrpSpPr>
            <p:cNvPr id="139" name="Group 14"/>
            <p:cNvGrpSpPr/>
            <p:nvPr/>
          </p:nvGrpSpPr>
          <p:grpSpPr>
            <a:xfrm rot="120000">
              <a:off x="2045651" y="2693267"/>
              <a:ext cx="4800600" cy="3777314"/>
              <a:chOff x="2286000" y="1785286"/>
              <a:chExt cx="4800600" cy="3777314"/>
            </a:xfrm>
          </p:grpSpPr>
          <p:sp>
            <p:nvSpPr>
              <p:cNvPr id="140" name="Oval 15"/>
              <p:cNvSpPr/>
              <p:nvPr/>
            </p:nvSpPr>
            <p:spPr>
              <a:xfrm>
                <a:off x="2286000" y="1785286"/>
                <a:ext cx="4800600" cy="37773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50800" dist="38100" dir="5400000" algn="t" rotWithShape="0">
                  <a:prstClr val="black">
                    <a:alpha val="40000"/>
                  </a:prstClr>
                </a:outerShdw>
              </a:effectLst>
              <a:scene3d>
                <a:camera prst="isometricOffAxis1Top"/>
                <a:lightRig rig="threePt" dir="t"/>
              </a:scene3d>
              <a:sp3d>
                <a:bevelT w="19050" h="1968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1" name="Oval 16"/>
              <p:cNvSpPr/>
              <p:nvPr/>
            </p:nvSpPr>
            <p:spPr>
              <a:xfrm>
                <a:off x="2733792" y="1980024"/>
                <a:ext cx="3776870" cy="297180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63500" sx="102000" sy="102000" algn="ctr" rotWithShape="0">
                  <a:prstClr val="black">
                    <a:alpha val="40000"/>
                  </a:prstClr>
                </a:outerShdw>
              </a:effectLst>
              <a:scene3d>
                <a:camera prst="isometricOffAxis1Top"/>
                <a:lightRig rig="threePt" dir="t"/>
              </a:scene3d>
              <a:sp3d>
                <a:bevelT w="19050" h="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grpSp>
      <p:grpSp>
        <p:nvGrpSpPr>
          <p:cNvPr id="142" name="Group 17"/>
          <p:cNvGrpSpPr/>
          <p:nvPr/>
        </p:nvGrpSpPr>
        <p:grpSpPr>
          <a:xfrm>
            <a:off x="7266156" y="2784176"/>
            <a:ext cx="3540369" cy="1971908"/>
            <a:chOff x="1066800" y="2693267"/>
            <a:chExt cx="6781800" cy="3777314"/>
          </a:xfrm>
        </p:grpSpPr>
        <p:sp>
          <p:nvSpPr>
            <p:cNvPr id="143" name="Ellipse 98"/>
            <p:cNvSpPr/>
            <p:nvPr/>
          </p:nvSpPr>
          <p:spPr bwMode="auto">
            <a:xfrm>
              <a:off x="1066800" y="4572000"/>
              <a:ext cx="6781800" cy="1447800"/>
            </a:xfrm>
            <a:prstGeom prst="ellipse">
              <a:avLst/>
            </a:prstGeom>
            <a:gradFill flip="none" rotWithShape="1">
              <a:gsLst>
                <a:gs pos="100000">
                  <a:srgbClr val="FFFFFF">
                    <a:alpha val="0"/>
                  </a:srgbClr>
                </a:gs>
                <a:gs pos="0">
                  <a:sysClr val="windowText" lastClr="000000">
                    <a:lumMod val="50000"/>
                    <a:lumOff val="5000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charset="0"/>
                <a:ea typeface="ＭＳ Ｐゴシック" charset="-128"/>
              </a:endParaRPr>
            </a:p>
          </p:txBody>
        </p:sp>
        <p:grpSp>
          <p:nvGrpSpPr>
            <p:cNvPr id="144" name="Group 19"/>
            <p:cNvGrpSpPr/>
            <p:nvPr/>
          </p:nvGrpSpPr>
          <p:grpSpPr>
            <a:xfrm rot="120000">
              <a:off x="2045651" y="2693267"/>
              <a:ext cx="4800600" cy="3777314"/>
              <a:chOff x="2286000" y="1785286"/>
              <a:chExt cx="4800600" cy="3777314"/>
            </a:xfrm>
          </p:grpSpPr>
          <p:sp>
            <p:nvSpPr>
              <p:cNvPr id="145" name="Oval 20"/>
              <p:cNvSpPr/>
              <p:nvPr/>
            </p:nvSpPr>
            <p:spPr>
              <a:xfrm>
                <a:off x="2286000" y="1785286"/>
                <a:ext cx="4800600" cy="3777314"/>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50800" dist="38100" dir="5400000" algn="t" rotWithShape="0">
                  <a:prstClr val="black">
                    <a:alpha val="40000"/>
                  </a:prstClr>
                </a:outerShdw>
              </a:effectLst>
              <a:scene3d>
                <a:camera prst="isometricOffAxis1Top"/>
                <a:lightRig rig="threePt" dir="t"/>
              </a:scene3d>
              <a:sp3d>
                <a:bevelT w="19050" h="1968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6" name="Oval 21"/>
              <p:cNvSpPr/>
              <p:nvPr/>
            </p:nvSpPr>
            <p:spPr>
              <a:xfrm>
                <a:off x="2733793" y="1980024"/>
                <a:ext cx="3776870" cy="297180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63500" sx="102000" sy="102000" algn="ctr" rotWithShape="0">
                  <a:prstClr val="black">
                    <a:alpha val="40000"/>
                  </a:prstClr>
                </a:outerShdw>
              </a:effectLst>
              <a:scene3d>
                <a:camera prst="isometricOffAxis1Top"/>
                <a:lightRig rig="threePt" dir="t"/>
              </a:scene3d>
              <a:sp3d>
                <a:bevelT w="19050" h="1016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grpSp>
      <p:pic>
        <p:nvPicPr>
          <p:cNvPr id="147" name="Picture 22"/>
          <p:cNvPicPr>
            <a:picLocks noChangeAspect="1"/>
          </p:cNvPicPr>
          <p:nvPr/>
        </p:nvPicPr>
        <p:blipFill>
          <a:blip r:embed="rId2" cstate="print">
            <a:duotone>
              <a:prstClr val="black"/>
              <a:srgbClr val="F79646">
                <a:tint val="45000"/>
                <a:satMod val="400000"/>
              </a:srgbClr>
            </a:duotone>
            <a:extLst>
              <a:ext uri="{28A0092B-C50C-407E-A947-70E740481C1C}">
                <a14:useLocalDpi xmlns:a14="http://schemas.microsoft.com/office/drawing/2010/main" val="0"/>
              </a:ext>
            </a:extLst>
          </a:blip>
          <a:stretch>
            <a:fillRect/>
          </a:stretch>
        </p:blipFill>
        <p:spPr>
          <a:xfrm>
            <a:off x="8272119" y="1978750"/>
            <a:ext cx="1761419" cy="1839492"/>
          </a:xfrm>
          <a:prstGeom prst="rect">
            <a:avLst/>
          </a:prstGeom>
        </p:spPr>
      </p:pic>
      <p:sp>
        <p:nvSpPr>
          <p:cNvPr id="150" name="Title 1"/>
          <p:cNvSpPr txBox="1">
            <a:spLocks/>
          </p:cNvSpPr>
          <p:nvPr/>
        </p:nvSpPr>
        <p:spPr>
          <a:xfrm>
            <a:off x="7754494" y="4541912"/>
            <a:ext cx="2551425" cy="1704341"/>
          </a:xfrm>
          <a:prstGeom prst="rect">
            <a:avLst/>
          </a:prstGeom>
        </p:spPr>
        <p:txBody>
          <a:bodyPr vert="horz" lIns="91440" tIns="45720" rIns="91440" bIns="45720" rtlCol="0" anchor="t">
            <a:normAutofit fontScale="90000" lnSpcReduction="200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marL="171450" indent="-171450" fontAlgn="b">
              <a:buFont typeface="Courier New" pitchFamily="49" charset="0"/>
              <a:buChar char="o"/>
            </a:pPr>
            <a:r>
              <a:rPr lang="es-EC" sz="1200" dirty="0"/>
              <a:t>L</a:t>
            </a:r>
            <a:r>
              <a:rPr lang="es-EC" sz="1200" dirty="0" smtClean="0"/>
              <a:t>as </a:t>
            </a:r>
            <a:r>
              <a:rPr lang="es-EC" sz="1200" dirty="0"/>
              <a:t>normativas no se enfocan en generar beneficios, sino, en establecer estándares de calidad que deben ser cumplidos por todos los productos sin excepción para ingresar a la UE. En este sentido esto se convierte en una oportunidad para el sector que debe implementar procesos de producción de mejora continua para que el langostino pueda ser competitivo a nivel internacional. </a:t>
            </a: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srgbClr val="000000"/>
              </a:solidFill>
              <a:latin typeface="Arial"/>
            </a:endParaRPr>
          </a:p>
        </p:txBody>
      </p:sp>
      <p:sp>
        <p:nvSpPr>
          <p:cNvPr id="151" name="Left Arrow 5"/>
          <p:cNvSpPr/>
          <p:nvPr/>
        </p:nvSpPr>
        <p:spPr>
          <a:xfrm>
            <a:off x="5550491" y="2351985"/>
            <a:ext cx="1460476" cy="1073391"/>
          </a:xfrm>
          <a:prstGeom prst="leftArrow">
            <a:avLst/>
          </a:prstGeom>
          <a:solidFill>
            <a:sysClr val="window" lastClr="FFFFFF">
              <a:alpha val="46000"/>
            </a:sysClr>
          </a:solidFill>
          <a:ln w="25400" cap="flat" cmpd="sng" algn="ctr">
            <a:noFill/>
            <a:prstDash val="solid"/>
          </a:ln>
          <a:effectLst/>
          <a:scene3d>
            <a:camera prst="isometricOffAxis2To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2" name="Left Arrow 37"/>
          <p:cNvSpPr/>
          <p:nvPr/>
        </p:nvSpPr>
        <p:spPr>
          <a:xfrm>
            <a:off x="2759299" y="1754037"/>
            <a:ext cx="1460476" cy="1073391"/>
          </a:xfrm>
          <a:prstGeom prst="leftArrow">
            <a:avLst/>
          </a:prstGeom>
          <a:solidFill>
            <a:sysClr val="window" lastClr="FFFFFF">
              <a:alpha val="46000"/>
            </a:sysClr>
          </a:solidFill>
          <a:ln w="25400" cap="flat" cmpd="sng" algn="ctr">
            <a:noFill/>
            <a:prstDash val="solid"/>
          </a:ln>
          <a:effectLst/>
          <a:scene3d>
            <a:camera prst="isometricOffAxis2To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55" name="Title 1"/>
          <p:cNvSpPr txBox="1">
            <a:spLocks/>
          </p:cNvSpPr>
          <p:nvPr/>
        </p:nvSpPr>
        <p:spPr>
          <a:xfrm>
            <a:off x="4922028" y="3817530"/>
            <a:ext cx="2551425" cy="213531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marL="171450" indent="-171450" fontAlgn="b">
              <a:buFont typeface="Courier New" pitchFamily="49" charset="0"/>
              <a:buChar char="o"/>
            </a:pPr>
            <a:r>
              <a:rPr lang="es-MX" sz="1200" dirty="0"/>
              <a:t>Los camarones, langostinos y demás productos de pesca gozan de un arancel </a:t>
            </a:r>
            <a:r>
              <a:rPr lang="es-MX" sz="1200" b="1" dirty="0"/>
              <a:t>cero</a:t>
            </a:r>
            <a:r>
              <a:rPr lang="es-MX" sz="1200" dirty="0"/>
              <a:t> bajo el Acuerdo Comercial mientras que los mismos </a:t>
            </a:r>
            <a:r>
              <a:rPr lang="es-MX" sz="1200" dirty="0" smtClean="0"/>
              <a:t>productos </a:t>
            </a:r>
            <a:r>
              <a:rPr lang="es-MX" sz="1200" dirty="0"/>
              <a:t>provenientes de terceros países están sometidos a un arancel de 12% en la UE. </a:t>
            </a:r>
            <a:endParaRPr lang="es-MX" sz="1200" dirty="0" smtClean="0"/>
          </a:p>
          <a:p>
            <a:pPr marL="171450" indent="-171450" fontAlgn="b">
              <a:buFont typeface="Courier New" pitchFamily="49" charset="0"/>
              <a:buChar char="o"/>
            </a:pPr>
            <a:r>
              <a:rPr lang="es-MX" sz="1200" dirty="0" smtClean="0"/>
              <a:t>Así</a:t>
            </a:r>
            <a:r>
              <a:rPr lang="es-MX" sz="1200" dirty="0"/>
              <a:t>, el Acuerdo eliminó el arancel de 3.6% vinculado a una cuota de 20.000t de langostinos </a:t>
            </a:r>
            <a:endParaRPr lang="en-US" sz="1200" dirty="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srgbClr val="000000"/>
              </a:solidFill>
              <a:latin typeface="Arial"/>
            </a:endParaRPr>
          </a:p>
        </p:txBody>
      </p:sp>
      <p:sp>
        <p:nvSpPr>
          <p:cNvPr id="158" name="Title 1"/>
          <p:cNvSpPr txBox="1">
            <a:spLocks/>
          </p:cNvSpPr>
          <p:nvPr/>
        </p:nvSpPr>
        <p:spPr>
          <a:xfrm>
            <a:off x="2151194" y="3318013"/>
            <a:ext cx="2551425" cy="292824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kern="1200">
                <a:solidFill>
                  <a:schemeClr val="tx1">
                    <a:lumMod val="75000"/>
                    <a:lumOff val="25000"/>
                  </a:schemeClr>
                </a:solidFill>
                <a:latin typeface="+mj-lt"/>
                <a:ea typeface="+mj-ea"/>
                <a:cs typeface="+mj-cs"/>
              </a:defRPr>
            </a:lvl1pPr>
          </a:lstStyle>
          <a:p>
            <a:pPr marL="171450" indent="-171450" fontAlgn="b">
              <a:buFont typeface="Courier New" pitchFamily="49" charset="0"/>
              <a:buChar char="o"/>
            </a:pPr>
            <a:r>
              <a:rPr lang="es-EC" sz="1200" dirty="0"/>
              <a:t>Uno de los principales socios estratégicos del Ecuador en la Unión Europea es España el cual importa alrededor de 8% </a:t>
            </a: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r>
              <a:rPr lang="es-EC" sz="1200" dirty="0"/>
              <a:t>5 países con potencial para que la producción y exportación de langostino ecuatoriano se </a:t>
            </a:r>
            <a:r>
              <a:rPr lang="es-EC" sz="1200" dirty="0" smtClean="0"/>
              <a:t>incrementen, 21% </a:t>
            </a:r>
            <a:r>
              <a:rPr lang="es-EC" sz="1200" dirty="0"/>
              <a:t>de las exportaciones ecuatorianas, lo que demuestra que el mercado no ha sido explotado en su totalidad, lo que puede convertirse en una ventaja para el sector exportador de langostino. </a:t>
            </a:r>
            <a:endParaRPr lang="en-US" sz="1200" dirty="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smtClean="0">
              <a:solidFill>
                <a:prstClr val="black">
                  <a:lumMod val="75000"/>
                  <a:lumOff val="25000"/>
                </a:prstClr>
              </a:solidFill>
              <a:latin typeface="Calibri"/>
            </a:endParaRPr>
          </a:p>
          <a:p>
            <a:pPr marL="171450" indent="-171450" fontAlgn="b">
              <a:buFont typeface="Courier New" pitchFamily="49" charset="0"/>
              <a:buChar char="o"/>
            </a:pPr>
            <a:endParaRPr lang="en-US" sz="1200" dirty="0">
              <a:solidFill>
                <a:srgbClr val="000000"/>
              </a:solidFill>
              <a:latin typeface="Arial"/>
            </a:endParaRPr>
          </a:p>
        </p:txBody>
      </p:sp>
    </p:spTree>
    <p:extLst>
      <p:ext uri="{BB962C8B-B14F-4D97-AF65-F5344CB8AC3E}">
        <p14:creationId xmlns:p14="http://schemas.microsoft.com/office/powerpoint/2010/main" val="940865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5558" y="-125708"/>
            <a:ext cx="4849404" cy="769441"/>
          </a:xfrm>
          <a:prstGeom prst="rect">
            <a:avLst/>
          </a:prstGeom>
        </p:spPr>
        <p:txBody>
          <a:bodyPr wrap="none">
            <a:spAutoFit/>
          </a:bodyPr>
          <a:lstStyle/>
          <a:p>
            <a:r>
              <a:rPr lang="es-MX" sz="4400" i="1" dirty="0" smtClean="0">
                <a:solidFill>
                  <a:prstClr val="black"/>
                </a:solidFill>
                <a:effectLst>
                  <a:glow rad="101600">
                    <a:srgbClr val="4EB3CF">
                      <a:satMod val="175000"/>
                      <a:alpha val="40000"/>
                    </a:srgbClr>
                  </a:glow>
                </a:effectLst>
                <a:latin typeface="Britannic Bold" panose="020B0903060703020204" pitchFamily="34" charset="0"/>
              </a:rPr>
              <a:t>Recomendaciones</a:t>
            </a:r>
            <a:endParaRPr lang="es-MX" sz="2800" dirty="0"/>
          </a:p>
        </p:txBody>
      </p:sp>
      <p:sp>
        <p:nvSpPr>
          <p:cNvPr id="100" name="Oval 1"/>
          <p:cNvSpPr/>
          <p:nvPr/>
        </p:nvSpPr>
        <p:spPr>
          <a:xfrm>
            <a:off x="1660475" y="2280151"/>
            <a:ext cx="841610" cy="841610"/>
          </a:xfrm>
          <a:prstGeom prst="ellipse">
            <a:avLst/>
          </a:prstGeom>
          <a:solidFill>
            <a:srgbClr val="EB4D2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01" name="Oval 62"/>
          <p:cNvSpPr/>
          <p:nvPr/>
        </p:nvSpPr>
        <p:spPr>
          <a:xfrm>
            <a:off x="2935703" y="4514237"/>
            <a:ext cx="1446660" cy="1446660"/>
          </a:xfrm>
          <a:prstGeom prst="ellipse">
            <a:avLst/>
          </a:prstGeom>
          <a:solidFill>
            <a:srgbClr val="BCD61A"/>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02" name="Oval 63"/>
          <p:cNvSpPr/>
          <p:nvPr/>
        </p:nvSpPr>
        <p:spPr>
          <a:xfrm>
            <a:off x="5246721" y="2628571"/>
            <a:ext cx="1415952" cy="1415952"/>
          </a:xfrm>
          <a:prstGeom prst="ellipse">
            <a:avLst/>
          </a:prstGeom>
          <a:solidFill>
            <a:srgbClr val="F2CE2A"/>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03" name="Oval 67"/>
          <p:cNvSpPr/>
          <p:nvPr/>
        </p:nvSpPr>
        <p:spPr>
          <a:xfrm>
            <a:off x="5763625" y="4854293"/>
            <a:ext cx="1657063" cy="1657063"/>
          </a:xfrm>
          <a:prstGeom prst="ellipse">
            <a:avLst/>
          </a:prstGeom>
          <a:solidFill>
            <a:srgbClr val="7CBFE7"/>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04" name="Oval 73"/>
          <p:cNvSpPr/>
          <p:nvPr/>
        </p:nvSpPr>
        <p:spPr>
          <a:xfrm>
            <a:off x="3954733" y="891890"/>
            <a:ext cx="1185080" cy="1185080"/>
          </a:xfrm>
          <a:prstGeom prst="ellipse">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05" name="Oval 110"/>
          <p:cNvSpPr/>
          <p:nvPr/>
        </p:nvSpPr>
        <p:spPr>
          <a:xfrm>
            <a:off x="8205925" y="3160487"/>
            <a:ext cx="1730990" cy="1730990"/>
          </a:xfrm>
          <a:prstGeom prst="ellipse">
            <a:avLst/>
          </a:prstGeom>
          <a:solidFill>
            <a:srgbClr val="BCD61A"/>
          </a:solidFill>
          <a:ln w="38100"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grpSp>
        <p:nvGrpSpPr>
          <p:cNvPr id="106" name="Group 79"/>
          <p:cNvGrpSpPr/>
          <p:nvPr/>
        </p:nvGrpSpPr>
        <p:grpSpPr>
          <a:xfrm>
            <a:off x="2341154" y="1084092"/>
            <a:ext cx="1406872" cy="1089553"/>
            <a:chOff x="1452337" y="1335194"/>
            <a:chExt cx="1406872" cy="1089553"/>
          </a:xfrm>
          <a:gradFill flip="none" rotWithShape="1">
            <a:gsLst>
              <a:gs pos="0">
                <a:srgbClr val="1F497D">
                  <a:lumMod val="75000"/>
                </a:srgbClr>
              </a:gs>
              <a:gs pos="98000">
                <a:srgbClr val="C00000"/>
              </a:gs>
            </a:gsLst>
            <a:lin ang="8100000" scaled="1"/>
            <a:tileRect/>
          </a:gradFill>
        </p:grpSpPr>
        <p:sp>
          <p:nvSpPr>
            <p:cNvPr id="107" name="Oval 114"/>
            <p:cNvSpPr/>
            <p:nvPr/>
          </p:nvSpPr>
          <p:spPr>
            <a:xfrm>
              <a:off x="1452337" y="2233675"/>
              <a:ext cx="191072" cy="191072"/>
            </a:xfrm>
            <a:prstGeom prst="ellipse">
              <a:avLst/>
            </a:prstGeom>
            <a:solidFill>
              <a:sysClr val="window" lastClr="FFFFFF"/>
            </a:solidFill>
            <a:ln w="25400" cap="flat" cmpd="sng" algn="ctr">
              <a:solidFill>
                <a:srgbClr val="EB4D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08" name="Oval 115"/>
            <p:cNvSpPr/>
            <p:nvPr/>
          </p:nvSpPr>
          <p:spPr>
            <a:xfrm>
              <a:off x="1928886" y="1650237"/>
              <a:ext cx="191072" cy="191072"/>
            </a:xfrm>
            <a:prstGeom prst="ellipse">
              <a:avLst/>
            </a:prstGeom>
            <a:solidFill>
              <a:sysClr val="window" lastClr="FFFFFF"/>
            </a:solidFill>
            <a:ln w="25400" cap="flat" cmpd="sng" algn="ctr">
              <a:solidFill>
                <a:srgbClr val="EB4D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09" name="Oval 116"/>
            <p:cNvSpPr/>
            <p:nvPr/>
          </p:nvSpPr>
          <p:spPr>
            <a:xfrm>
              <a:off x="2668137" y="1335194"/>
              <a:ext cx="191072" cy="191072"/>
            </a:xfrm>
            <a:prstGeom prst="ellipse">
              <a:avLst/>
            </a:prstGeom>
            <a:solidFill>
              <a:sysClr val="window" lastClr="FFFFFF"/>
            </a:solidFill>
            <a:ln w="25400" cap="flat" cmpd="sng" algn="ctr">
              <a:solidFill>
                <a:srgbClr val="EB4D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0" name="Oval 117"/>
            <p:cNvSpPr/>
            <p:nvPr/>
          </p:nvSpPr>
          <p:spPr>
            <a:xfrm>
              <a:off x="2258700" y="1445519"/>
              <a:ext cx="191072" cy="191072"/>
            </a:xfrm>
            <a:prstGeom prst="ellipse">
              <a:avLst/>
            </a:prstGeom>
            <a:solidFill>
              <a:sysClr val="window" lastClr="FFFFFF"/>
            </a:solidFill>
            <a:ln w="25400" cap="flat" cmpd="sng" algn="ctr">
              <a:solidFill>
                <a:srgbClr val="EB4D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1" name="Oval 118"/>
            <p:cNvSpPr/>
            <p:nvPr/>
          </p:nvSpPr>
          <p:spPr>
            <a:xfrm>
              <a:off x="1643409" y="1908405"/>
              <a:ext cx="191072" cy="191072"/>
            </a:xfrm>
            <a:prstGeom prst="ellipse">
              <a:avLst/>
            </a:prstGeom>
            <a:solidFill>
              <a:sysClr val="window" lastClr="FFFFFF"/>
            </a:solidFill>
            <a:ln w="25400" cap="flat" cmpd="sng" algn="ctr">
              <a:solidFill>
                <a:srgbClr val="EB4D2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grpSp>
        <p:nvGrpSpPr>
          <p:cNvPr id="112" name="Group 84"/>
          <p:cNvGrpSpPr/>
          <p:nvPr/>
        </p:nvGrpSpPr>
        <p:grpSpPr>
          <a:xfrm>
            <a:off x="5240453" y="1437797"/>
            <a:ext cx="948530" cy="1137320"/>
            <a:chOff x="4235916" y="1460304"/>
            <a:chExt cx="948530" cy="1137320"/>
          </a:xfrm>
          <a:gradFill>
            <a:gsLst>
              <a:gs pos="0">
                <a:srgbClr val="F2BB4C"/>
              </a:gs>
              <a:gs pos="98000">
                <a:srgbClr val="1F497D">
                  <a:lumMod val="75000"/>
                </a:srgbClr>
              </a:gs>
            </a:gsLst>
            <a:lin ang="16200000" scaled="1"/>
          </a:gradFill>
        </p:grpSpPr>
        <p:sp>
          <p:nvSpPr>
            <p:cNvPr id="113" name="Oval 120"/>
            <p:cNvSpPr/>
            <p:nvPr/>
          </p:nvSpPr>
          <p:spPr>
            <a:xfrm>
              <a:off x="4235916" y="1460304"/>
              <a:ext cx="191072" cy="19107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4" name="Oval 121"/>
            <p:cNvSpPr/>
            <p:nvPr/>
          </p:nvSpPr>
          <p:spPr>
            <a:xfrm>
              <a:off x="4513990" y="1602473"/>
              <a:ext cx="191072" cy="19107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5" name="Oval 122"/>
            <p:cNvSpPr/>
            <p:nvPr/>
          </p:nvSpPr>
          <p:spPr>
            <a:xfrm>
              <a:off x="4772165" y="1828797"/>
              <a:ext cx="191072" cy="19107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6" name="Oval 123"/>
            <p:cNvSpPr/>
            <p:nvPr/>
          </p:nvSpPr>
          <p:spPr>
            <a:xfrm>
              <a:off x="4929683" y="2115400"/>
              <a:ext cx="191072" cy="19107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17" name="Oval 124"/>
            <p:cNvSpPr/>
            <p:nvPr/>
          </p:nvSpPr>
          <p:spPr>
            <a:xfrm>
              <a:off x="4993374" y="2406552"/>
              <a:ext cx="191072" cy="191072"/>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grpSp>
        <p:nvGrpSpPr>
          <p:cNvPr id="118" name="Group 85"/>
          <p:cNvGrpSpPr/>
          <p:nvPr/>
        </p:nvGrpSpPr>
        <p:grpSpPr>
          <a:xfrm>
            <a:off x="4153745" y="4052484"/>
            <a:ext cx="1715074" cy="729027"/>
            <a:chOff x="3166277" y="4067030"/>
            <a:chExt cx="1715074" cy="729027"/>
          </a:xfrm>
          <a:gradFill>
            <a:gsLst>
              <a:gs pos="0">
                <a:srgbClr val="69AB19"/>
              </a:gs>
              <a:gs pos="98000">
                <a:srgbClr val="FFC000"/>
              </a:gs>
            </a:gsLst>
            <a:lin ang="16200000" scaled="1"/>
          </a:gradFill>
        </p:grpSpPr>
        <p:sp>
          <p:nvSpPr>
            <p:cNvPr id="119" name="Oval 125"/>
            <p:cNvSpPr/>
            <p:nvPr/>
          </p:nvSpPr>
          <p:spPr>
            <a:xfrm>
              <a:off x="4690279" y="4067030"/>
              <a:ext cx="191072" cy="191072"/>
            </a:xfrm>
            <a:prstGeom prst="ellipse">
              <a:avLst/>
            </a:prstGeom>
            <a:solidFill>
              <a:sysClr val="window" lastClr="FFFFFF"/>
            </a:solidFill>
            <a:ln w="25400" cap="flat" cmpd="sng" algn="ctr">
              <a:solidFill>
                <a:srgbClr val="F2CE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0" name="Oval 126"/>
            <p:cNvSpPr/>
            <p:nvPr/>
          </p:nvSpPr>
          <p:spPr>
            <a:xfrm>
              <a:off x="4418454" y="4386621"/>
              <a:ext cx="191072" cy="191072"/>
            </a:xfrm>
            <a:prstGeom prst="ellipse">
              <a:avLst/>
            </a:prstGeom>
            <a:solidFill>
              <a:sysClr val="window" lastClr="FFFFFF"/>
            </a:solidFill>
            <a:ln w="25400" cap="flat" cmpd="sng" algn="ctr">
              <a:solidFill>
                <a:srgbClr val="F2CE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1" name="Oval 127"/>
            <p:cNvSpPr/>
            <p:nvPr/>
          </p:nvSpPr>
          <p:spPr>
            <a:xfrm>
              <a:off x="4019257" y="4517410"/>
              <a:ext cx="191072" cy="191072"/>
            </a:xfrm>
            <a:prstGeom prst="ellipse">
              <a:avLst/>
            </a:prstGeom>
            <a:solidFill>
              <a:sysClr val="window" lastClr="FFFFFF"/>
            </a:solidFill>
            <a:ln w="25400" cap="flat" cmpd="sng" algn="ctr">
              <a:solidFill>
                <a:srgbClr val="F2CE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2" name="Oval 128"/>
            <p:cNvSpPr/>
            <p:nvPr/>
          </p:nvSpPr>
          <p:spPr>
            <a:xfrm>
              <a:off x="3596195" y="4604985"/>
              <a:ext cx="191072" cy="191072"/>
            </a:xfrm>
            <a:prstGeom prst="ellipse">
              <a:avLst/>
            </a:prstGeom>
            <a:solidFill>
              <a:sysClr val="window" lastClr="FFFFFF"/>
            </a:solidFill>
            <a:ln w="25400" cap="flat" cmpd="sng" algn="ctr">
              <a:solidFill>
                <a:srgbClr val="F2CE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3" name="Oval 129"/>
            <p:cNvSpPr/>
            <p:nvPr/>
          </p:nvSpPr>
          <p:spPr>
            <a:xfrm>
              <a:off x="3166277" y="4517410"/>
              <a:ext cx="191072" cy="191072"/>
            </a:xfrm>
            <a:prstGeom prst="ellipse">
              <a:avLst/>
            </a:prstGeom>
            <a:solidFill>
              <a:sysClr val="window" lastClr="FFFFFF"/>
            </a:solidFill>
            <a:ln w="25400" cap="flat" cmpd="sng" algn="ctr">
              <a:solidFill>
                <a:srgbClr val="F2CE2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grpSp>
        <p:nvGrpSpPr>
          <p:cNvPr id="124" name="Group 86"/>
          <p:cNvGrpSpPr/>
          <p:nvPr/>
        </p:nvGrpSpPr>
        <p:grpSpPr>
          <a:xfrm>
            <a:off x="3988839" y="5886976"/>
            <a:ext cx="2009072" cy="719916"/>
            <a:chOff x="2984302" y="5909483"/>
            <a:chExt cx="2009072" cy="719916"/>
          </a:xfrm>
          <a:gradFill flip="none" rotWithShape="1">
            <a:gsLst>
              <a:gs pos="0">
                <a:srgbClr val="00B0F0"/>
              </a:gs>
              <a:gs pos="98000">
                <a:srgbClr val="69AB19"/>
              </a:gs>
            </a:gsLst>
            <a:lin ang="10800000" scaled="1"/>
            <a:tileRect/>
          </a:gradFill>
        </p:grpSpPr>
        <p:sp>
          <p:nvSpPr>
            <p:cNvPr id="125" name="Oval 130"/>
            <p:cNvSpPr/>
            <p:nvPr/>
          </p:nvSpPr>
          <p:spPr>
            <a:xfrm>
              <a:off x="2984302" y="5909483"/>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6" name="Oval 131"/>
            <p:cNvSpPr/>
            <p:nvPr/>
          </p:nvSpPr>
          <p:spPr>
            <a:xfrm>
              <a:off x="3280010" y="6196074"/>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7" name="Oval 132"/>
            <p:cNvSpPr/>
            <p:nvPr/>
          </p:nvSpPr>
          <p:spPr>
            <a:xfrm>
              <a:off x="3699689" y="6387146"/>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8" name="Oval 133"/>
            <p:cNvSpPr/>
            <p:nvPr/>
          </p:nvSpPr>
          <p:spPr>
            <a:xfrm>
              <a:off x="4802302" y="6342791"/>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29" name="Oval 136"/>
            <p:cNvSpPr/>
            <p:nvPr/>
          </p:nvSpPr>
          <p:spPr>
            <a:xfrm>
              <a:off x="4080678" y="6438327"/>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30" name="Oval 144"/>
            <p:cNvSpPr/>
            <p:nvPr/>
          </p:nvSpPr>
          <p:spPr>
            <a:xfrm>
              <a:off x="4426988" y="6438327"/>
              <a:ext cx="191072" cy="191072"/>
            </a:xfrm>
            <a:prstGeom prst="ellipse">
              <a:avLst/>
            </a:prstGeom>
            <a:solidFill>
              <a:sysClr val="window" lastClr="FFFFFF"/>
            </a:solidFill>
            <a:ln w="25400" cap="flat" cmpd="sng" algn="ctr">
              <a:solidFill>
                <a:srgbClr val="BCD6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grpSp>
        <p:nvGrpSpPr>
          <p:cNvPr id="131" name="Group 87"/>
          <p:cNvGrpSpPr/>
          <p:nvPr/>
        </p:nvGrpSpPr>
        <p:grpSpPr>
          <a:xfrm rot="21139230">
            <a:off x="6660521" y="3761671"/>
            <a:ext cx="1518310" cy="922531"/>
            <a:chOff x="5562600" y="3881487"/>
            <a:chExt cx="1518310" cy="922531"/>
          </a:xfrm>
          <a:gradFill>
            <a:gsLst>
              <a:gs pos="0">
                <a:srgbClr val="00B0F0"/>
              </a:gs>
              <a:gs pos="100000">
                <a:srgbClr val="BCD61A">
                  <a:lumMod val="50000"/>
                </a:srgbClr>
              </a:gs>
            </a:gsLst>
            <a:lin ang="16200000" scaled="1"/>
          </a:gradFill>
        </p:grpSpPr>
        <p:sp>
          <p:nvSpPr>
            <p:cNvPr id="132" name="Oval 137"/>
            <p:cNvSpPr/>
            <p:nvPr/>
          </p:nvSpPr>
          <p:spPr>
            <a:xfrm>
              <a:off x="5783282" y="4271565"/>
              <a:ext cx="191072" cy="191072"/>
            </a:xfrm>
            <a:prstGeom prst="ellipse">
              <a:avLst/>
            </a:prstGeom>
            <a:solidFill>
              <a:sysClr val="window" lastClr="FFFFFF"/>
            </a:solidFill>
            <a:ln w="25400" cap="flat" cmpd="sng" algn="ctr">
              <a:solidFill>
                <a:srgbClr val="7CBF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33" name="Oval 139"/>
            <p:cNvSpPr/>
            <p:nvPr/>
          </p:nvSpPr>
          <p:spPr>
            <a:xfrm>
              <a:off x="6478196" y="3881487"/>
              <a:ext cx="191072" cy="191072"/>
            </a:xfrm>
            <a:prstGeom prst="ellipse">
              <a:avLst/>
            </a:prstGeom>
            <a:solidFill>
              <a:sysClr val="window" lastClr="FFFFFF"/>
            </a:solidFill>
            <a:ln w="25400" cap="flat" cmpd="sng" algn="ctr">
              <a:solidFill>
                <a:srgbClr val="7CBF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34" name="Oval 140"/>
            <p:cNvSpPr/>
            <p:nvPr/>
          </p:nvSpPr>
          <p:spPr>
            <a:xfrm>
              <a:off x="6889838" y="3903246"/>
              <a:ext cx="191072" cy="191072"/>
            </a:xfrm>
            <a:prstGeom prst="ellipse">
              <a:avLst/>
            </a:prstGeom>
            <a:solidFill>
              <a:sysClr val="window" lastClr="FFFFFF"/>
            </a:solidFill>
            <a:ln w="25400" cap="flat" cmpd="sng" algn="ctr">
              <a:solidFill>
                <a:srgbClr val="7CBF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35" name="Oval 141"/>
            <p:cNvSpPr/>
            <p:nvPr/>
          </p:nvSpPr>
          <p:spPr>
            <a:xfrm>
              <a:off x="6098294" y="4013351"/>
              <a:ext cx="191072" cy="191072"/>
            </a:xfrm>
            <a:prstGeom prst="ellipse">
              <a:avLst/>
            </a:prstGeom>
            <a:solidFill>
              <a:sysClr val="window" lastClr="FFFFFF"/>
            </a:solidFill>
            <a:ln w="25400" cap="flat" cmpd="sng" algn="ctr">
              <a:solidFill>
                <a:srgbClr val="7CBF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136" name="Oval 145"/>
            <p:cNvSpPr/>
            <p:nvPr/>
          </p:nvSpPr>
          <p:spPr>
            <a:xfrm>
              <a:off x="5562600" y="4612946"/>
              <a:ext cx="191072" cy="191072"/>
            </a:xfrm>
            <a:prstGeom prst="ellipse">
              <a:avLst/>
            </a:prstGeom>
            <a:solidFill>
              <a:sysClr val="window" lastClr="FFFFFF"/>
            </a:solidFill>
            <a:ln w="25400" cap="flat" cmpd="sng" algn="ctr">
              <a:solidFill>
                <a:srgbClr val="7CBFE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grpSp>
      <p:sp>
        <p:nvSpPr>
          <p:cNvPr id="143" name="TextBox 152"/>
          <p:cNvSpPr txBox="1"/>
          <p:nvPr/>
        </p:nvSpPr>
        <p:spPr>
          <a:xfrm>
            <a:off x="6626472" y="418417"/>
            <a:ext cx="2778141" cy="2800767"/>
          </a:xfrm>
          <a:prstGeom prst="rect">
            <a:avLst/>
          </a:prstGeom>
          <a:noFill/>
        </p:spPr>
        <p:txBody>
          <a:bodyPr wrap="square" rtlCol="0">
            <a:spAutoFit/>
          </a:bodyPr>
          <a:lstStyle/>
          <a:p>
            <a:pPr algn="ctr" defTabSz="914400"/>
            <a:r>
              <a:rPr lang="es-EC" sz="1600" dirty="0" smtClean="0"/>
              <a:t>Diagnóstico </a:t>
            </a:r>
            <a:r>
              <a:rPr lang="es-EC" sz="1600" dirty="0"/>
              <a:t>integral de todo el sector pesquero y acuicultor con el objetivo de establecer que productos dentro de estos sectores son los que tienen una mayor proyección de producción y exportación, y determinar la oferta exportable potencial para el crecimiento en el mercado europeo. </a:t>
            </a:r>
            <a:endParaRPr lang="en-US" sz="1600" dirty="0">
              <a:solidFill>
                <a:prstClr val="black"/>
              </a:solidFill>
              <a:latin typeface="Calibri"/>
            </a:endParaRPr>
          </a:p>
        </p:txBody>
      </p:sp>
      <p:sp>
        <p:nvSpPr>
          <p:cNvPr id="144" name="TextBox 153"/>
          <p:cNvSpPr txBox="1"/>
          <p:nvPr/>
        </p:nvSpPr>
        <p:spPr>
          <a:xfrm>
            <a:off x="2456874" y="2057375"/>
            <a:ext cx="2759695" cy="2462213"/>
          </a:xfrm>
          <a:prstGeom prst="rect">
            <a:avLst/>
          </a:prstGeom>
          <a:noFill/>
        </p:spPr>
        <p:txBody>
          <a:bodyPr wrap="square" rtlCol="0">
            <a:spAutoFit/>
          </a:bodyPr>
          <a:lstStyle/>
          <a:p>
            <a:pPr algn="ctr" defTabSz="914400"/>
            <a:r>
              <a:rPr lang="es-EC" sz="1400" dirty="0"/>
              <a:t>Para la obtención de información de exportación de calidad se debe contrastar los datos estadísticos con páginas de uso oficial como la base de datos de la Comisión Económica para América Latina y el Caribe, la cual contiene a la vez fuentes gubernamentales, que le generan un menor margen de error de cantidades y valores </a:t>
            </a:r>
            <a:r>
              <a:rPr lang="es-EC" sz="1400" dirty="0" smtClean="0"/>
              <a:t>exportados.</a:t>
            </a:r>
            <a:endParaRPr lang="en-US" sz="1400" dirty="0">
              <a:solidFill>
                <a:prstClr val="black"/>
              </a:solidFill>
              <a:latin typeface="Calibri"/>
            </a:endParaRPr>
          </a:p>
        </p:txBody>
      </p:sp>
      <p:sp>
        <p:nvSpPr>
          <p:cNvPr id="145" name="TextBox 154"/>
          <p:cNvSpPr txBox="1"/>
          <p:nvPr/>
        </p:nvSpPr>
        <p:spPr>
          <a:xfrm>
            <a:off x="7577069" y="5082893"/>
            <a:ext cx="3859369" cy="1569660"/>
          </a:xfrm>
          <a:prstGeom prst="rect">
            <a:avLst/>
          </a:prstGeom>
          <a:noFill/>
        </p:spPr>
        <p:txBody>
          <a:bodyPr wrap="square" rtlCol="0">
            <a:spAutoFit/>
          </a:bodyPr>
          <a:lstStyle/>
          <a:p>
            <a:pPr algn="ctr" defTabSz="914400"/>
            <a:r>
              <a:rPr lang="es-EC" sz="1600" dirty="0"/>
              <a:t>A</a:t>
            </a:r>
            <a:r>
              <a:rPr lang="es-EC" sz="1600" dirty="0" smtClean="0"/>
              <a:t>plicar </a:t>
            </a:r>
            <a:r>
              <a:rPr lang="es-EC" sz="1600" dirty="0"/>
              <a:t>estudios sistemáticos a empresas de la misma actividad ubicadas en las diferentes provincias del Litoral, con el fin de contrastar la información cuantitativa de producción, y tener una base para la comparación con otros sectores. </a:t>
            </a:r>
            <a:endParaRPr lang="en-US" sz="1600" dirty="0">
              <a:solidFill>
                <a:prstClr val="black"/>
              </a:solidFill>
              <a:latin typeface="Calibri"/>
            </a:endParaRPr>
          </a:p>
        </p:txBody>
      </p:sp>
    </p:spTree>
    <p:extLst>
      <p:ext uri="{BB962C8B-B14F-4D97-AF65-F5344CB8AC3E}">
        <p14:creationId xmlns:p14="http://schemas.microsoft.com/office/powerpoint/2010/main" val="869894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99704104"/>
              </p:ext>
            </p:extLst>
          </p:nvPr>
        </p:nvGraphicFramePr>
        <p:xfrm>
          <a:off x="875763" y="127239"/>
          <a:ext cx="10131381" cy="6183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9107978" y="3733366"/>
            <a:ext cx="1864821" cy="1875298"/>
          </a:xfrm>
          <a:prstGeom prst="rect">
            <a:avLst/>
          </a:prstGeom>
        </p:spPr>
      </p:pic>
    </p:spTree>
    <p:extLst>
      <p:ext uri="{BB962C8B-B14F-4D97-AF65-F5344CB8AC3E}">
        <p14:creationId xmlns:p14="http://schemas.microsoft.com/office/powerpoint/2010/main" val="215094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b="3379"/>
          <a:stretch/>
        </p:blipFill>
        <p:spPr>
          <a:xfrm>
            <a:off x="0" y="0"/>
            <a:ext cx="12192000" cy="6858000"/>
          </a:xfrm>
          <a:prstGeom prst="rect">
            <a:avLst/>
          </a:prstGeom>
        </p:spPr>
      </p:pic>
      <p:sp>
        <p:nvSpPr>
          <p:cNvPr id="3" name="Rectángulo 2"/>
          <p:cNvSpPr/>
          <p:nvPr/>
        </p:nvSpPr>
        <p:spPr>
          <a:xfrm>
            <a:off x="934056" y="1626857"/>
            <a:ext cx="9887643" cy="3154710"/>
          </a:xfrm>
          <a:prstGeom prst="rect">
            <a:avLst/>
          </a:prstGeom>
        </p:spPr>
        <p:txBody>
          <a:bodyPr wrap="none">
            <a:spAutoFit/>
          </a:bodyPr>
          <a:lstStyle/>
          <a:p>
            <a:r>
              <a:rPr lang="en-US" sz="19900" i="1" dirty="0" smtClean="0">
                <a:solidFill>
                  <a:prstClr val="black"/>
                </a:solidFill>
                <a:effectLst>
                  <a:glow rad="101600">
                    <a:schemeClr val="bg1">
                      <a:alpha val="40000"/>
                    </a:schemeClr>
                  </a:glow>
                </a:effectLst>
                <a:latin typeface="Britannic Bold" panose="020B0903060703020204" pitchFamily="34" charset="0"/>
              </a:rPr>
              <a:t>GRACIAS</a:t>
            </a:r>
            <a:endParaRPr lang="es-MX" sz="7200" dirty="0">
              <a:effectLst>
                <a:glow rad="101600">
                  <a:schemeClr val="bg1">
                    <a:alpha val="40000"/>
                  </a:schemeClr>
                </a:glow>
              </a:effectLst>
            </a:endParaRPr>
          </a:p>
        </p:txBody>
      </p:sp>
    </p:spTree>
    <p:extLst>
      <p:ext uri="{BB962C8B-B14F-4D97-AF65-F5344CB8AC3E}">
        <p14:creationId xmlns:p14="http://schemas.microsoft.com/office/powerpoint/2010/main" val="1813710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941185976"/>
              </p:ext>
            </p:extLst>
          </p:nvPr>
        </p:nvGraphicFramePr>
        <p:xfrm>
          <a:off x="1233510" y="906746"/>
          <a:ext cx="9880958" cy="5694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566671" y="167425"/>
            <a:ext cx="3000777"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Variables</a:t>
            </a:r>
            <a:endParaRPr lang="es-MX" sz="3200" i="1" dirty="0">
              <a:effectLst>
                <a:glow rad="101600">
                  <a:schemeClr val="accent1">
                    <a:satMod val="175000"/>
                    <a:alpha val="40000"/>
                  </a:schemeClr>
                </a:glow>
              </a:effectLst>
              <a:latin typeface="Britannic Bold" panose="020B0903060703020204" pitchFamily="34" charset="0"/>
            </a:endParaRPr>
          </a:p>
        </p:txBody>
      </p:sp>
      <p:pic>
        <p:nvPicPr>
          <p:cNvPr id="5" name="Imagen 4"/>
          <p:cNvPicPr>
            <a:picLocks noChangeAspect="1"/>
          </p:cNvPicPr>
          <p:nvPr/>
        </p:nvPicPr>
        <p:blipFill>
          <a:blip r:embed="rId7"/>
          <a:stretch>
            <a:fillRect/>
          </a:stretch>
        </p:blipFill>
        <p:spPr>
          <a:xfrm rot="19868148">
            <a:off x="257842" y="2508420"/>
            <a:ext cx="3801899" cy="2046689"/>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8"/>
          <a:stretch>
            <a:fillRect/>
          </a:stretch>
        </p:blipFill>
        <p:spPr>
          <a:xfrm>
            <a:off x="9200613" y="2474489"/>
            <a:ext cx="2857500" cy="2114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176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42"/>
          <p:cNvGrpSpPr/>
          <p:nvPr/>
        </p:nvGrpSpPr>
        <p:grpSpPr>
          <a:xfrm>
            <a:off x="6366483" y="1179061"/>
            <a:ext cx="5206078" cy="4937759"/>
            <a:chOff x="1027113" y="1023938"/>
            <a:chExt cx="5206078" cy="4937759"/>
          </a:xfrm>
        </p:grpSpPr>
        <p:grpSp>
          <p:nvGrpSpPr>
            <p:cNvPr id="219" name="Group 4"/>
            <p:cNvGrpSpPr>
              <a:grpSpLocks noChangeAspect="1"/>
            </p:cNvGrpSpPr>
            <p:nvPr/>
          </p:nvGrpSpPr>
          <p:grpSpPr bwMode="auto">
            <a:xfrm>
              <a:off x="1027113" y="1023938"/>
              <a:ext cx="4937760" cy="4937759"/>
              <a:chOff x="647" y="645"/>
              <a:chExt cx="3126" cy="3126"/>
            </a:xfrm>
          </p:grpSpPr>
          <p:sp>
            <p:nvSpPr>
              <p:cNvPr id="227" name="Freeform 5"/>
              <p:cNvSpPr>
                <a:spLocks/>
              </p:cNvSpPr>
              <p:nvPr/>
            </p:nvSpPr>
            <p:spPr bwMode="auto">
              <a:xfrm>
                <a:off x="738" y="645"/>
                <a:ext cx="1644" cy="1299"/>
              </a:xfrm>
              <a:custGeom>
                <a:avLst/>
                <a:gdLst>
                  <a:gd name="T0" fmla="*/ 285 w 559"/>
                  <a:gd name="T1" fmla="*/ 442 h 442"/>
                  <a:gd name="T2" fmla="*/ 210 w 559"/>
                  <a:gd name="T3" fmla="*/ 415 h 442"/>
                  <a:gd name="T4" fmla="*/ 145 w 559"/>
                  <a:gd name="T5" fmla="*/ 335 h 442"/>
                  <a:gd name="T6" fmla="*/ 79 w 559"/>
                  <a:gd name="T7" fmla="*/ 379 h 442"/>
                  <a:gd name="T8" fmla="*/ 3 w 559"/>
                  <a:gd name="T9" fmla="*/ 355 h 442"/>
                  <a:gd name="T10" fmla="*/ 0 w 559"/>
                  <a:gd name="T11" fmla="*/ 350 h 442"/>
                  <a:gd name="T12" fmla="*/ 492 w 559"/>
                  <a:gd name="T13" fmla="*/ 0 h 442"/>
                  <a:gd name="T14" fmla="*/ 495 w 559"/>
                  <a:gd name="T15" fmla="*/ 1 h 442"/>
                  <a:gd name="T16" fmla="*/ 496 w 559"/>
                  <a:gd name="T17" fmla="*/ 90 h 442"/>
                  <a:gd name="T18" fmla="*/ 500 w 559"/>
                  <a:gd name="T19" fmla="*/ 94 h 442"/>
                  <a:gd name="T20" fmla="*/ 500 w 559"/>
                  <a:gd name="T21" fmla="*/ 213 h 442"/>
                  <a:gd name="T22" fmla="*/ 496 w 559"/>
                  <a:gd name="T23" fmla="*/ 217 h 442"/>
                  <a:gd name="T24" fmla="*/ 492 w 559"/>
                  <a:gd name="T25" fmla="*/ 302 h 442"/>
                  <a:gd name="T26" fmla="*/ 489 w 559"/>
                  <a:gd name="T27" fmla="*/ 302 h 442"/>
                  <a:gd name="T28" fmla="*/ 481 w 559"/>
                  <a:gd name="T29" fmla="*/ 303 h 442"/>
                  <a:gd name="T30" fmla="*/ 477 w 559"/>
                  <a:gd name="T31" fmla="*/ 303 h 442"/>
                  <a:gd name="T32" fmla="*/ 468 w 559"/>
                  <a:gd name="T33" fmla="*/ 304 h 442"/>
                  <a:gd name="T34" fmla="*/ 461 w 559"/>
                  <a:gd name="T35" fmla="*/ 305 h 442"/>
                  <a:gd name="T36" fmla="*/ 455 w 559"/>
                  <a:gd name="T37" fmla="*/ 306 h 442"/>
                  <a:gd name="T38" fmla="*/ 446 w 559"/>
                  <a:gd name="T39" fmla="*/ 308 h 442"/>
                  <a:gd name="T40" fmla="*/ 442 w 559"/>
                  <a:gd name="T41" fmla="*/ 309 h 442"/>
                  <a:gd name="T42" fmla="*/ 434 w 559"/>
                  <a:gd name="T43" fmla="*/ 312 h 442"/>
                  <a:gd name="T44" fmla="*/ 425 w 559"/>
                  <a:gd name="T45" fmla="*/ 315 h 442"/>
                  <a:gd name="T46" fmla="*/ 417 w 559"/>
                  <a:gd name="T47" fmla="*/ 318 h 442"/>
                  <a:gd name="T48" fmla="*/ 409 w 559"/>
                  <a:gd name="T49" fmla="*/ 321 h 442"/>
                  <a:gd name="T50" fmla="*/ 401 w 559"/>
                  <a:gd name="T51" fmla="*/ 325 h 442"/>
                  <a:gd name="T52" fmla="*/ 393 w 559"/>
                  <a:gd name="T53" fmla="*/ 328 h 442"/>
                  <a:gd name="T54" fmla="*/ 385 w 559"/>
                  <a:gd name="T55" fmla="*/ 333 h 442"/>
                  <a:gd name="T56" fmla="*/ 378 w 559"/>
                  <a:gd name="T57" fmla="*/ 337 h 442"/>
                  <a:gd name="T58" fmla="*/ 371 w 559"/>
                  <a:gd name="T59" fmla="*/ 342 h 442"/>
                  <a:gd name="T60" fmla="*/ 364 w 559"/>
                  <a:gd name="T61" fmla="*/ 347 h 442"/>
                  <a:gd name="T62" fmla="*/ 357 w 559"/>
                  <a:gd name="T63" fmla="*/ 352 h 442"/>
                  <a:gd name="T64" fmla="*/ 350 w 559"/>
                  <a:gd name="T65" fmla="*/ 358 h 442"/>
                  <a:gd name="T66" fmla="*/ 344 w 559"/>
                  <a:gd name="T67" fmla="*/ 363 h 442"/>
                  <a:gd name="T68" fmla="*/ 338 w 559"/>
                  <a:gd name="T69" fmla="*/ 369 h 442"/>
                  <a:gd name="T70" fmla="*/ 289 w 559"/>
                  <a:gd name="T71" fmla="*/ 4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9" h="442">
                    <a:moveTo>
                      <a:pt x="286" y="442"/>
                    </a:moveTo>
                    <a:cubicBezTo>
                      <a:pt x="285" y="442"/>
                      <a:pt x="285" y="442"/>
                      <a:pt x="285" y="442"/>
                    </a:cubicBezTo>
                    <a:cubicBezTo>
                      <a:pt x="213" y="420"/>
                      <a:pt x="213" y="420"/>
                      <a:pt x="213" y="420"/>
                    </a:cubicBezTo>
                    <a:cubicBezTo>
                      <a:pt x="211" y="419"/>
                      <a:pt x="210" y="417"/>
                      <a:pt x="210" y="415"/>
                    </a:cubicBezTo>
                    <a:cubicBezTo>
                      <a:pt x="211" y="411"/>
                      <a:pt x="212" y="406"/>
                      <a:pt x="212" y="402"/>
                    </a:cubicBezTo>
                    <a:cubicBezTo>
                      <a:pt x="212" y="365"/>
                      <a:pt x="182" y="335"/>
                      <a:pt x="145" y="335"/>
                    </a:cubicBezTo>
                    <a:cubicBezTo>
                      <a:pt x="118" y="335"/>
                      <a:pt x="93" y="351"/>
                      <a:pt x="83" y="376"/>
                    </a:cubicBezTo>
                    <a:cubicBezTo>
                      <a:pt x="82" y="378"/>
                      <a:pt x="81" y="379"/>
                      <a:pt x="79" y="379"/>
                    </a:cubicBezTo>
                    <a:cubicBezTo>
                      <a:pt x="79" y="379"/>
                      <a:pt x="78" y="379"/>
                      <a:pt x="78" y="378"/>
                    </a:cubicBezTo>
                    <a:cubicBezTo>
                      <a:pt x="3" y="355"/>
                      <a:pt x="3" y="355"/>
                      <a:pt x="3" y="355"/>
                    </a:cubicBezTo>
                    <a:cubicBezTo>
                      <a:pt x="2" y="355"/>
                      <a:pt x="1" y="354"/>
                      <a:pt x="0" y="353"/>
                    </a:cubicBezTo>
                    <a:cubicBezTo>
                      <a:pt x="0" y="352"/>
                      <a:pt x="0" y="351"/>
                      <a:pt x="0" y="350"/>
                    </a:cubicBezTo>
                    <a:cubicBezTo>
                      <a:pt x="37" y="249"/>
                      <a:pt x="103" y="162"/>
                      <a:pt x="191" y="99"/>
                    </a:cubicBezTo>
                    <a:cubicBezTo>
                      <a:pt x="280" y="36"/>
                      <a:pt x="384" y="2"/>
                      <a:pt x="492" y="0"/>
                    </a:cubicBezTo>
                    <a:cubicBezTo>
                      <a:pt x="492" y="0"/>
                      <a:pt x="492" y="0"/>
                      <a:pt x="492" y="0"/>
                    </a:cubicBezTo>
                    <a:cubicBezTo>
                      <a:pt x="493" y="0"/>
                      <a:pt x="494" y="0"/>
                      <a:pt x="495" y="1"/>
                    </a:cubicBezTo>
                    <a:cubicBezTo>
                      <a:pt x="495" y="2"/>
                      <a:pt x="496" y="3"/>
                      <a:pt x="496" y="4"/>
                    </a:cubicBezTo>
                    <a:cubicBezTo>
                      <a:pt x="496" y="90"/>
                      <a:pt x="496" y="90"/>
                      <a:pt x="496" y="90"/>
                    </a:cubicBezTo>
                    <a:cubicBezTo>
                      <a:pt x="496" y="93"/>
                      <a:pt x="498" y="94"/>
                      <a:pt x="500" y="94"/>
                    </a:cubicBezTo>
                    <a:cubicBezTo>
                      <a:pt x="500" y="94"/>
                      <a:pt x="500" y="94"/>
                      <a:pt x="500" y="94"/>
                    </a:cubicBezTo>
                    <a:cubicBezTo>
                      <a:pt x="533" y="95"/>
                      <a:pt x="559" y="121"/>
                      <a:pt x="559" y="154"/>
                    </a:cubicBezTo>
                    <a:cubicBezTo>
                      <a:pt x="559" y="186"/>
                      <a:pt x="533" y="213"/>
                      <a:pt x="500" y="213"/>
                    </a:cubicBezTo>
                    <a:cubicBezTo>
                      <a:pt x="500" y="213"/>
                      <a:pt x="500" y="213"/>
                      <a:pt x="500" y="213"/>
                    </a:cubicBezTo>
                    <a:cubicBezTo>
                      <a:pt x="498" y="213"/>
                      <a:pt x="496" y="214"/>
                      <a:pt x="496" y="217"/>
                    </a:cubicBezTo>
                    <a:cubicBezTo>
                      <a:pt x="496" y="298"/>
                      <a:pt x="496" y="298"/>
                      <a:pt x="496" y="298"/>
                    </a:cubicBezTo>
                    <a:cubicBezTo>
                      <a:pt x="496" y="300"/>
                      <a:pt x="494" y="302"/>
                      <a:pt x="492" y="302"/>
                    </a:cubicBezTo>
                    <a:cubicBezTo>
                      <a:pt x="491" y="302"/>
                      <a:pt x="491" y="302"/>
                      <a:pt x="491" y="302"/>
                    </a:cubicBezTo>
                    <a:cubicBezTo>
                      <a:pt x="490" y="302"/>
                      <a:pt x="489" y="302"/>
                      <a:pt x="489" y="302"/>
                    </a:cubicBezTo>
                    <a:cubicBezTo>
                      <a:pt x="487" y="302"/>
                      <a:pt x="487" y="302"/>
                      <a:pt x="487" y="302"/>
                    </a:cubicBezTo>
                    <a:cubicBezTo>
                      <a:pt x="485" y="303"/>
                      <a:pt x="483" y="303"/>
                      <a:pt x="481" y="303"/>
                    </a:cubicBezTo>
                    <a:cubicBezTo>
                      <a:pt x="481" y="303"/>
                      <a:pt x="480" y="303"/>
                      <a:pt x="479" y="303"/>
                    </a:cubicBezTo>
                    <a:cubicBezTo>
                      <a:pt x="477" y="303"/>
                      <a:pt x="477" y="303"/>
                      <a:pt x="477" y="303"/>
                    </a:cubicBezTo>
                    <a:cubicBezTo>
                      <a:pt x="476" y="303"/>
                      <a:pt x="474" y="303"/>
                      <a:pt x="472" y="304"/>
                    </a:cubicBezTo>
                    <a:cubicBezTo>
                      <a:pt x="472" y="304"/>
                      <a:pt x="468" y="304"/>
                      <a:pt x="468" y="304"/>
                    </a:cubicBezTo>
                    <a:cubicBezTo>
                      <a:pt x="466" y="305"/>
                      <a:pt x="465" y="305"/>
                      <a:pt x="464" y="305"/>
                    </a:cubicBezTo>
                    <a:cubicBezTo>
                      <a:pt x="463" y="305"/>
                      <a:pt x="462" y="305"/>
                      <a:pt x="461" y="305"/>
                    </a:cubicBezTo>
                    <a:cubicBezTo>
                      <a:pt x="459" y="306"/>
                      <a:pt x="459" y="306"/>
                      <a:pt x="459" y="306"/>
                    </a:cubicBezTo>
                    <a:cubicBezTo>
                      <a:pt x="457" y="306"/>
                      <a:pt x="456" y="306"/>
                      <a:pt x="455" y="306"/>
                    </a:cubicBezTo>
                    <a:cubicBezTo>
                      <a:pt x="454" y="307"/>
                      <a:pt x="450" y="308"/>
                      <a:pt x="450" y="308"/>
                    </a:cubicBezTo>
                    <a:cubicBezTo>
                      <a:pt x="448" y="308"/>
                      <a:pt x="447" y="308"/>
                      <a:pt x="446" y="308"/>
                    </a:cubicBezTo>
                    <a:cubicBezTo>
                      <a:pt x="445" y="309"/>
                      <a:pt x="444" y="309"/>
                      <a:pt x="443" y="309"/>
                    </a:cubicBezTo>
                    <a:cubicBezTo>
                      <a:pt x="442" y="309"/>
                      <a:pt x="442" y="309"/>
                      <a:pt x="442" y="309"/>
                    </a:cubicBezTo>
                    <a:cubicBezTo>
                      <a:pt x="440" y="310"/>
                      <a:pt x="439" y="310"/>
                      <a:pt x="438" y="311"/>
                    </a:cubicBezTo>
                    <a:cubicBezTo>
                      <a:pt x="436" y="311"/>
                      <a:pt x="435" y="311"/>
                      <a:pt x="434" y="312"/>
                    </a:cubicBezTo>
                    <a:cubicBezTo>
                      <a:pt x="432" y="312"/>
                      <a:pt x="431" y="313"/>
                      <a:pt x="429" y="313"/>
                    </a:cubicBezTo>
                    <a:cubicBezTo>
                      <a:pt x="428" y="314"/>
                      <a:pt x="426" y="314"/>
                      <a:pt x="425" y="315"/>
                    </a:cubicBezTo>
                    <a:cubicBezTo>
                      <a:pt x="424" y="315"/>
                      <a:pt x="422" y="316"/>
                      <a:pt x="421" y="316"/>
                    </a:cubicBezTo>
                    <a:cubicBezTo>
                      <a:pt x="420" y="317"/>
                      <a:pt x="418" y="317"/>
                      <a:pt x="417" y="318"/>
                    </a:cubicBezTo>
                    <a:cubicBezTo>
                      <a:pt x="415" y="318"/>
                      <a:pt x="414" y="319"/>
                      <a:pt x="413" y="319"/>
                    </a:cubicBezTo>
                    <a:cubicBezTo>
                      <a:pt x="412" y="320"/>
                      <a:pt x="410" y="320"/>
                      <a:pt x="409" y="321"/>
                    </a:cubicBezTo>
                    <a:cubicBezTo>
                      <a:pt x="407" y="322"/>
                      <a:pt x="406" y="322"/>
                      <a:pt x="405" y="323"/>
                    </a:cubicBezTo>
                    <a:cubicBezTo>
                      <a:pt x="404" y="323"/>
                      <a:pt x="402" y="324"/>
                      <a:pt x="401" y="325"/>
                    </a:cubicBezTo>
                    <a:cubicBezTo>
                      <a:pt x="400" y="325"/>
                      <a:pt x="398" y="326"/>
                      <a:pt x="397" y="326"/>
                    </a:cubicBezTo>
                    <a:cubicBezTo>
                      <a:pt x="396" y="327"/>
                      <a:pt x="394" y="328"/>
                      <a:pt x="393" y="328"/>
                    </a:cubicBezTo>
                    <a:cubicBezTo>
                      <a:pt x="392" y="329"/>
                      <a:pt x="391" y="330"/>
                      <a:pt x="390" y="330"/>
                    </a:cubicBezTo>
                    <a:cubicBezTo>
                      <a:pt x="388" y="331"/>
                      <a:pt x="387" y="332"/>
                      <a:pt x="385" y="333"/>
                    </a:cubicBezTo>
                    <a:cubicBezTo>
                      <a:pt x="383" y="334"/>
                      <a:pt x="383" y="334"/>
                      <a:pt x="383" y="334"/>
                    </a:cubicBezTo>
                    <a:cubicBezTo>
                      <a:pt x="381" y="335"/>
                      <a:pt x="379" y="336"/>
                      <a:pt x="378" y="337"/>
                    </a:cubicBezTo>
                    <a:cubicBezTo>
                      <a:pt x="375" y="339"/>
                      <a:pt x="375" y="339"/>
                      <a:pt x="375" y="339"/>
                    </a:cubicBezTo>
                    <a:cubicBezTo>
                      <a:pt x="374" y="340"/>
                      <a:pt x="372" y="341"/>
                      <a:pt x="371" y="342"/>
                    </a:cubicBezTo>
                    <a:cubicBezTo>
                      <a:pt x="368" y="344"/>
                      <a:pt x="368" y="344"/>
                      <a:pt x="368" y="344"/>
                    </a:cubicBezTo>
                    <a:cubicBezTo>
                      <a:pt x="367" y="345"/>
                      <a:pt x="365" y="346"/>
                      <a:pt x="364" y="347"/>
                    </a:cubicBezTo>
                    <a:cubicBezTo>
                      <a:pt x="363" y="347"/>
                      <a:pt x="362" y="348"/>
                      <a:pt x="361" y="349"/>
                    </a:cubicBezTo>
                    <a:cubicBezTo>
                      <a:pt x="360" y="350"/>
                      <a:pt x="358" y="351"/>
                      <a:pt x="357" y="352"/>
                    </a:cubicBezTo>
                    <a:cubicBezTo>
                      <a:pt x="355" y="354"/>
                      <a:pt x="355" y="354"/>
                      <a:pt x="355" y="354"/>
                    </a:cubicBezTo>
                    <a:cubicBezTo>
                      <a:pt x="353" y="355"/>
                      <a:pt x="352" y="356"/>
                      <a:pt x="350" y="358"/>
                    </a:cubicBezTo>
                    <a:cubicBezTo>
                      <a:pt x="349" y="359"/>
                      <a:pt x="349" y="359"/>
                      <a:pt x="349" y="359"/>
                    </a:cubicBezTo>
                    <a:cubicBezTo>
                      <a:pt x="347" y="360"/>
                      <a:pt x="345" y="362"/>
                      <a:pt x="344" y="363"/>
                    </a:cubicBezTo>
                    <a:cubicBezTo>
                      <a:pt x="343" y="364"/>
                      <a:pt x="343" y="364"/>
                      <a:pt x="343" y="364"/>
                    </a:cubicBezTo>
                    <a:cubicBezTo>
                      <a:pt x="341" y="366"/>
                      <a:pt x="339" y="368"/>
                      <a:pt x="338" y="369"/>
                    </a:cubicBezTo>
                    <a:cubicBezTo>
                      <a:pt x="337" y="370"/>
                      <a:pt x="337" y="370"/>
                      <a:pt x="337" y="370"/>
                    </a:cubicBezTo>
                    <a:cubicBezTo>
                      <a:pt x="317" y="390"/>
                      <a:pt x="301" y="414"/>
                      <a:pt x="289" y="440"/>
                    </a:cubicBezTo>
                    <a:cubicBezTo>
                      <a:pt x="289" y="441"/>
                      <a:pt x="287" y="442"/>
                      <a:pt x="286" y="442"/>
                    </a:cubicBezTo>
                    <a:close/>
                  </a:path>
                </a:pathLst>
              </a:custGeom>
              <a:solidFill>
                <a:srgbClr val="44C0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28" name="Freeform 6"/>
              <p:cNvSpPr>
                <a:spLocks/>
              </p:cNvSpPr>
              <p:nvPr/>
            </p:nvSpPr>
            <p:spPr bwMode="auto">
              <a:xfrm>
                <a:off x="2220" y="645"/>
                <a:ext cx="1462" cy="1360"/>
              </a:xfrm>
              <a:custGeom>
                <a:avLst/>
                <a:gdLst>
                  <a:gd name="T0" fmla="*/ 353 w 497"/>
                  <a:gd name="T1" fmla="*/ 463 h 463"/>
                  <a:gd name="T2" fmla="*/ 296 w 497"/>
                  <a:gd name="T3" fmla="*/ 420 h 463"/>
                  <a:gd name="T4" fmla="*/ 295 w 497"/>
                  <a:gd name="T5" fmla="*/ 418 h 463"/>
                  <a:gd name="T6" fmla="*/ 293 w 497"/>
                  <a:gd name="T7" fmla="*/ 417 h 463"/>
                  <a:gd name="T8" fmla="*/ 291 w 497"/>
                  <a:gd name="T9" fmla="*/ 417 h 463"/>
                  <a:gd name="T10" fmla="*/ 211 w 497"/>
                  <a:gd name="T11" fmla="*/ 442 h 463"/>
                  <a:gd name="T12" fmla="*/ 210 w 497"/>
                  <a:gd name="T13" fmla="*/ 442 h 463"/>
                  <a:gd name="T14" fmla="*/ 207 w 497"/>
                  <a:gd name="T15" fmla="*/ 440 h 463"/>
                  <a:gd name="T16" fmla="*/ 5 w 497"/>
                  <a:gd name="T17" fmla="*/ 302 h 463"/>
                  <a:gd name="T18" fmla="*/ 4 w 497"/>
                  <a:gd name="T19" fmla="*/ 302 h 463"/>
                  <a:gd name="T20" fmla="*/ 0 w 497"/>
                  <a:gd name="T21" fmla="*/ 298 h 463"/>
                  <a:gd name="T22" fmla="*/ 0 w 497"/>
                  <a:gd name="T23" fmla="*/ 224 h 463"/>
                  <a:gd name="T24" fmla="*/ 3 w 497"/>
                  <a:gd name="T25" fmla="*/ 220 h 463"/>
                  <a:gd name="T26" fmla="*/ 63 w 497"/>
                  <a:gd name="T27" fmla="*/ 154 h 463"/>
                  <a:gd name="T28" fmla="*/ 3 w 497"/>
                  <a:gd name="T29" fmla="*/ 87 h 463"/>
                  <a:gd name="T30" fmla="*/ 0 w 497"/>
                  <a:gd name="T31" fmla="*/ 83 h 463"/>
                  <a:gd name="T32" fmla="*/ 0 w 497"/>
                  <a:gd name="T33" fmla="*/ 4 h 463"/>
                  <a:gd name="T34" fmla="*/ 4 w 497"/>
                  <a:gd name="T35" fmla="*/ 0 h 463"/>
                  <a:gd name="T36" fmla="*/ 4 w 497"/>
                  <a:gd name="T37" fmla="*/ 0 h 463"/>
                  <a:gd name="T38" fmla="*/ 5 w 497"/>
                  <a:gd name="T39" fmla="*/ 0 h 463"/>
                  <a:gd name="T40" fmla="*/ 496 w 497"/>
                  <a:gd name="T41" fmla="*/ 350 h 463"/>
                  <a:gd name="T42" fmla="*/ 496 w 497"/>
                  <a:gd name="T43" fmla="*/ 354 h 463"/>
                  <a:gd name="T44" fmla="*/ 494 w 497"/>
                  <a:gd name="T45" fmla="*/ 356 h 463"/>
                  <a:gd name="T46" fmla="*/ 412 w 497"/>
                  <a:gd name="T47" fmla="*/ 381 h 463"/>
                  <a:gd name="T48" fmla="*/ 410 w 497"/>
                  <a:gd name="T49" fmla="*/ 383 h 463"/>
                  <a:gd name="T50" fmla="*/ 409 w 497"/>
                  <a:gd name="T51" fmla="*/ 386 h 463"/>
                  <a:gd name="T52" fmla="*/ 412 w 497"/>
                  <a:gd name="T53" fmla="*/ 404 h 463"/>
                  <a:gd name="T54" fmla="*/ 353 w 497"/>
                  <a:gd name="T55"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463">
                    <a:moveTo>
                      <a:pt x="353" y="463"/>
                    </a:moveTo>
                    <a:cubicBezTo>
                      <a:pt x="327" y="463"/>
                      <a:pt x="304" y="446"/>
                      <a:pt x="296" y="420"/>
                    </a:cubicBezTo>
                    <a:cubicBezTo>
                      <a:pt x="296" y="419"/>
                      <a:pt x="295" y="418"/>
                      <a:pt x="295" y="418"/>
                    </a:cubicBezTo>
                    <a:cubicBezTo>
                      <a:pt x="294" y="417"/>
                      <a:pt x="293" y="417"/>
                      <a:pt x="293" y="417"/>
                    </a:cubicBezTo>
                    <a:cubicBezTo>
                      <a:pt x="292" y="417"/>
                      <a:pt x="292" y="417"/>
                      <a:pt x="291" y="417"/>
                    </a:cubicBezTo>
                    <a:cubicBezTo>
                      <a:pt x="211" y="442"/>
                      <a:pt x="211" y="442"/>
                      <a:pt x="211" y="442"/>
                    </a:cubicBezTo>
                    <a:cubicBezTo>
                      <a:pt x="211" y="442"/>
                      <a:pt x="211" y="442"/>
                      <a:pt x="210" y="442"/>
                    </a:cubicBezTo>
                    <a:cubicBezTo>
                      <a:pt x="209" y="442"/>
                      <a:pt x="207" y="441"/>
                      <a:pt x="207" y="440"/>
                    </a:cubicBezTo>
                    <a:cubicBezTo>
                      <a:pt x="171" y="360"/>
                      <a:pt x="92" y="306"/>
                      <a:pt x="5" y="302"/>
                    </a:cubicBezTo>
                    <a:cubicBezTo>
                      <a:pt x="4" y="302"/>
                      <a:pt x="4" y="302"/>
                      <a:pt x="4" y="302"/>
                    </a:cubicBezTo>
                    <a:cubicBezTo>
                      <a:pt x="1" y="302"/>
                      <a:pt x="0" y="300"/>
                      <a:pt x="0" y="298"/>
                    </a:cubicBezTo>
                    <a:cubicBezTo>
                      <a:pt x="0" y="224"/>
                      <a:pt x="0" y="224"/>
                      <a:pt x="0" y="224"/>
                    </a:cubicBezTo>
                    <a:cubicBezTo>
                      <a:pt x="0" y="222"/>
                      <a:pt x="1" y="221"/>
                      <a:pt x="3" y="220"/>
                    </a:cubicBezTo>
                    <a:cubicBezTo>
                      <a:pt x="37" y="217"/>
                      <a:pt x="63" y="188"/>
                      <a:pt x="63" y="154"/>
                    </a:cubicBezTo>
                    <a:cubicBezTo>
                      <a:pt x="63" y="119"/>
                      <a:pt x="37" y="91"/>
                      <a:pt x="3" y="87"/>
                    </a:cubicBezTo>
                    <a:cubicBezTo>
                      <a:pt x="1" y="87"/>
                      <a:pt x="0" y="85"/>
                      <a:pt x="0" y="83"/>
                    </a:cubicBezTo>
                    <a:cubicBezTo>
                      <a:pt x="0" y="4"/>
                      <a:pt x="0" y="4"/>
                      <a:pt x="0" y="4"/>
                    </a:cubicBezTo>
                    <a:cubicBezTo>
                      <a:pt x="0" y="2"/>
                      <a:pt x="2" y="0"/>
                      <a:pt x="4" y="0"/>
                    </a:cubicBezTo>
                    <a:cubicBezTo>
                      <a:pt x="4" y="0"/>
                      <a:pt x="4" y="0"/>
                      <a:pt x="4" y="0"/>
                    </a:cubicBezTo>
                    <a:cubicBezTo>
                      <a:pt x="5" y="0"/>
                      <a:pt x="5" y="0"/>
                      <a:pt x="5" y="0"/>
                    </a:cubicBezTo>
                    <a:cubicBezTo>
                      <a:pt x="224" y="4"/>
                      <a:pt x="421" y="145"/>
                      <a:pt x="496" y="350"/>
                    </a:cubicBezTo>
                    <a:cubicBezTo>
                      <a:pt x="497" y="351"/>
                      <a:pt x="496" y="353"/>
                      <a:pt x="496" y="354"/>
                    </a:cubicBezTo>
                    <a:cubicBezTo>
                      <a:pt x="495" y="355"/>
                      <a:pt x="495" y="355"/>
                      <a:pt x="494" y="356"/>
                    </a:cubicBezTo>
                    <a:cubicBezTo>
                      <a:pt x="412" y="381"/>
                      <a:pt x="412" y="381"/>
                      <a:pt x="412" y="381"/>
                    </a:cubicBezTo>
                    <a:cubicBezTo>
                      <a:pt x="411" y="381"/>
                      <a:pt x="410" y="382"/>
                      <a:pt x="410" y="383"/>
                    </a:cubicBezTo>
                    <a:cubicBezTo>
                      <a:pt x="409" y="383"/>
                      <a:pt x="409" y="385"/>
                      <a:pt x="409" y="386"/>
                    </a:cubicBezTo>
                    <a:cubicBezTo>
                      <a:pt x="411" y="392"/>
                      <a:pt x="412" y="398"/>
                      <a:pt x="412" y="404"/>
                    </a:cubicBezTo>
                    <a:cubicBezTo>
                      <a:pt x="412" y="437"/>
                      <a:pt x="386" y="463"/>
                      <a:pt x="353" y="463"/>
                    </a:cubicBezTo>
                    <a:close/>
                  </a:path>
                </a:pathLst>
              </a:custGeom>
              <a:solidFill>
                <a:srgbClr val="9278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29" name="Freeform 7"/>
              <p:cNvSpPr>
                <a:spLocks/>
              </p:cNvSpPr>
              <p:nvPr/>
            </p:nvSpPr>
            <p:spPr bwMode="auto">
              <a:xfrm>
                <a:off x="2623" y="1712"/>
                <a:ext cx="1150" cy="1745"/>
              </a:xfrm>
              <a:custGeom>
                <a:avLst/>
                <a:gdLst>
                  <a:gd name="T0" fmla="*/ 177 w 391"/>
                  <a:gd name="T1" fmla="*/ 594 h 594"/>
                  <a:gd name="T2" fmla="*/ 177 w 391"/>
                  <a:gd name="T3" fmla="*/ 594 h 594"/>
                  <a:gd name="T4" fmla="*/ 174 w 391"/>
                  <a:gd name="T5" fmla="*/ 593 h 594"/>
                  <a:gd name="T6" fmla="*/ 122 w 391"/>
                  <a:gd name="T7" fmla="*/ 521 h 594"/>
                  <a:gd name="T8" fmla="*/ 119 w 391"/>
                  <a:gd name="T9" fmla="*/ 519 h 594"/>
                  <a:gd name="T10" fmla="*/ 119 w 391"/>
                  <a:gd name="T11" fmla="*/ 519 h 594"/>
                  <a:gd name="T12" fmla="*/ 116 w 391"/>
                  <a:gd name="T13" fmla="*/ 520 h 594"/>
                  <a:gd name="T14" fmla="*/ 82 w 391"/>
                  <a:gd name="T15" fmla="*/ 531 h 594"/>
                  <a:gd name="T16" fmla="*/ 23 w 391"/>
                  <a:gd name="T17" fmla="*/ 472 h 594"/>
                  <a:gd name="T18" fmla="*/ 47 w 391"/>
                  <a:gd name="T19" fmla="*/ 424 h 594"/>
                  <a:gd name="T20" fmla="*/ 49 w 391"/>
                  <a:gd name="T21" fmla="*/ 422 h 594"/>
                  <a:gd name="T22" fmla="*/ 48 w 391"/>
                  <a:gd name="T23" fmla="*/ 419 h 594"/>
                  <a:gd name="T24" fmla="*/ 1 w 391"/>
                  <a:gd name="T25" fmla="*/ 354 h 594"/>
                  <a:gd name="T26" fmla="*/ 2 w 391"/>
                  <a:gd name="T27" fmla="*/ 349 h 594"/>
                  <a:gd name="T28" fmla="*/ 12 w 391"/>
                  <a:gd name="T29" fmla="*/ 340 h 594"/>
                  <a:gd name="T30" fmla="*/ 12 w 391"/>
                  <a:gd name="T31" fmla="*/ 340 h 594"/>
                  <a:gd name="T32" fmla="*/ 15 w 391"/>
                  <a:gd name="T33" fmla="*/ 338 h 594"/>
                  <a:gd name="T34" fmla="*/ 21 w 391"/>
                  <a:gd name="T35" fmla="*/ 332 h 594"/>
                  <a:gd name="T36" fmla="*/ 22 w 391"/>
                  <a:gd name="T37" fmla="*/ 331 h 594"/>
                  <a:gd name="T38" fmla="*/ 24 w 391"/>
                  <a:gd name="T39" fmla="*/ 329 h 594"/>
                  <a:gd name="T40" fmla="*/ 29 w 391"/>
                  <a:gd name="T41" fmla="*/ 323 h 594"/>
                  <a:gd name="T42" fmla="*/ 30 w 391"/>
                  <a:gd name="T43" fmla="*/ 322 h 594"/>
                  <a:gd name="T44" fmla="*/ 30 w 391"/>
                  <a:gd name="T45" fmla="*/ 322 h 594"/>
                  <a:gd name="T46" fmla="*/ 31 w 391"/>
                  <a:gd name="T47" fmla="*/ 321 h 594"/>
                  <a:gd name="T48" fmla="*/ 32 w 391"/>
                  <a:gd name="T49" fmla="*/ 321 h 594"/>
                  <a:gd name="T50" fmla="*/ 89 w 391"/>
                  <a:gd name="T51" fmla="*/ 169 h 594"/>
                  <a:gd name="T52" fmla="*/ 88 w 391"/>
                  <a:gd name="T53" fmla="*/ 147 h 594"/>
                  <a:gd name="T54" fmla="*/ 85 w 391"/>
                  <a:gd name="T55" fmla="*/ 125 h 594"/>
                  <a:gd name="T56" fmla="*/ 79 w 391"/>
                  <a:gd name="T57" fmla="*/ 104 h 594"/>
                  <a:gd name="T58" fmla="*/ 75 w 391"/>
                  <a:gd name="T59" fmla="*/ 91 h 594"/>
                  <a:gd name="T60" fmla="*/ 76 w 391"/>
                  <a:gd name="T61" fmla="*/ 88 h 594"/>
                  <a:gd name="T62" fmla="*/ 78 w 391"/>
                  <a:gd name="T63" fmla="*/ 86 h 594"/>
                  <a:gd name="T64" fmla="*/ 149 w 391"/>
                  <a:gd name="T65" fmla="*/ 64 h 594"/>
                  <a:gd name="T66" fmla="*/ 151 w 391"/>
                  <a:gd name="T67" fmla="*/ 64 h 594"/>
                  <a:gd name="T68" fmla="*/ 154 w 391"/>
                  <a:gd name="T69" fmla="*/ 67 h 594"/>
                  <a:gd name="T70" fmla="*/ 216 w 391"/>
                  <a:gd name="T71" fmla="*/ 108 h 594"/>
                  <a:gd name="T72" fmla="*/ 283 w 391"/>
                  <a:gd name="T73" fmla="*/ 41 h 594"/>
                  <a:gd name="T74" fmla="*/ 282 w 391"/>
                  <a:gd name="T75" fmla="*/ 28 h 594"/>
                  <a:gd name="T76" fmla="*/ 285 w 391"/>
                  <a:gd name="T77" fmla="*/ 23 h 594"/>
                  <a:gd name="T78" fmla="*/ 359 w 391"/>
                  <a:gd name="T79" fmla="*/ 0 h 594"/>
                  <a:gd name="T80" fmla="*/ 361 w 391"/>
                  <a:gd name="T81" fmla="*/ 0 h 594"/>
                  <a:gd name="T82" fmla="*/ 364 w 391"/>
                  <a:gd name="T83" fmla="*/ 3 h 594"/>
                  <a:gd name="T84" fmla="*/ 366 w 391"/>
                  <a:gd name="T85" fmla="*/ 7 h 594"/>
                  <a:gd name="T86" fmla="*/ 391 w 391"/>
                  <a:gd name="T87" fmla="*/ 169 h 594"/>
                  <a:gd name="T88" fmla="*/ 190 w 391"/>
                  <a:gd name="T89" fmla="*/ 585 h 594"/>
                  <a:gd name="T90" fmla="*/ 186 w 391"/>
                  <a:gd name="T91" fmla="*/ 588 h 594"/>
                  <a:gd name="T92" fmla="*/ 180 w 391"/>
                  <a:gd name="T93" fmla="*/ 594 h 594"/>
                  <a:gd name="T94" fmla="*/ 177 w 391"/>
                  <a:gd name="T95" fmla="*/ 594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1" h="594">
                    <a:moveTo>
                      <a:pt x="177" y="594"/>
                    </a:moveTo>
                    <a:cubicBezTo>
                      <a:pt x="177" y="594"/>
                      <a:pt x="177" y="594"/>
                      <a:pt x="177" y="594"/>
                    </a:cubicBezTo>
                    <a:cubicBezTo>
                      <a:pt x="175" y="594"/>
                      <a:pt x="175" y="594"/>
                      <a:pt x="174" y="593"/>
                    </a:cubicBezTo>
                    <a:cubicBezTo>
                      <a:pt x="122" y="521"/>
                      <a:pt x="122" y="521"/>
                      <a:pt x="122" y="521"/>
                    </a:cubicBezTo>
                    <a:cubicBezTo>
                      <a:pt x="121" y="520"/>
                      <a:pt x="120" y="519"/>
                      <a:pt x="119" y="519"/>
                    </a:cubicBezTo>
                    <a:cubicBezTo>
                      <a:pt x="119" y="519"/>
                      <a:pt x="119" y="519"/>
                      <a:pt x="119" y="519"/>
                    </a:cubicBezTo>
                    <a:cubicBezTo>
                      <a:pt x="118" y="519"/>
                      <a:pt x="117" y="520"/>
                      <a:pt x="116" y="520"/>
                    </a:cubicBezTo>
                    <a:cubicBezTo>
                      <a:pt x="106" y="527"/>
                      <a:pt x="94" y="531"/>
                      <a:pt x="82" y="531"/>
                    </a:cubicBezTo>
                    <a:cubicBezTo>
                      <a:pt x="49" y="531"/>
                      <a:pt x="23" y="505"/>
                      <a:pt x="23" y="472"/>
                    </a:cubicBezTo>
                    <a:cubicBezTo>
                      <a:pt x="23" y="453"/>
                      <a:pt x="32" y="435"/>
                      <a:pt x="47" y="424"/>
                    </a:cubicBezTo>
                    <a:cubicBezTo>
                      <a:pt x="48" y="424"/>
                      <a:pt x="49" y="423"/>
                      <a:pt x="49" y="422"/>
                    </a:cubicBezTo>
                    <a:cubicBezTo>
                      <a:pt x="49" y="421"/>
                      <a:pt x="49" y="420"/>
                      <a:pt x="48" y="419"/>
                    </a:cubicBezTo>
                    <a:cubicBezTo>
                      <a:pt x="1" y="354"/>
                      <a:pt x="1" y="354"/>
                      <a:pt x="1" y="354"/>
                    </a:cubicBezTo>
                    <a:cubicBezTo>
                      <a:pt x="0" y="353"/>
                      <a:pt x="0" y="350"/>
                      <a:pt x="2" y="349"/>
                    </a:cubicBezTo>
                    <a:cubicBezTo>
                      <a:pt x="5" y="346"/>
                      <a:pt x="9" y="343"/>
                      <a:pt x="12" y="340"/>
                    </a:cubicBezTo>
                    <a:cubicBezTo>
                      <a:pt x="12" y="340"/>
                      <a:pt x="12" y="340"/>
                      <a:pt x="12" y="340"/>
                    </a:cubicBezTo>
                    <a:cubicBezTo>
                      <a:pt x="12" y="340"/>
                      <a:pt x="14" y="338"/>
                      <a:pt x="15" y="338"/>
                    </a:cubicBezTo>
                    <a:cubicBezTo>
                      <a:pt x="17" y="336"/>
                      <a:pt x="19" y="334"/>
                      <a:pt x="21" y="332"/>
                    </a:cubicBezTo>
                    <a:cubicBezTo>
                      <a:pt x="22" y="331"/>
                      <a:pt x="22" y="331"/>
                      <a:pt x="22" y="331"/>
                    </a:cubicBezTo>
                    <a:cubicBezTo>
                      <a:pt x="23" y="331"/>
                      <a:pt x="23" y="330"/>
                      <a:pt x="24" y="329"/>
                    </a:cubicBezTo>
                    <a:cubicBezTo>
                      <a:pt x="26" y="327"/>
                      <a:pt x="27" y="325"/>
                      <a:pt x="29" y="323"/>
                    </a:cubicBezTo>
                    <a:cubicBezTo>
                      <a:pt x="30" y="322"/>
                      <a:pt x="30" y="322"/>
                      <a:pt x="30" y="322"/>
                    </a:cubicBezTo>
                    <a:cubicBezTo>
                      <a:pt x="30" y="322"/>
                      <a:pt x="30" y="322"/>
                      <a:pt x="30" y="322"/>
                    </a:cubicBezTo>
                    <a:cubicBezTo>
                      <a:pt x="31" y="322"/>
                      <a:pt x="31" y="322"/>
                      <a:pt x="31" y="321"/>
                    </a:cubicBezTo>
                    <a:cubicBezTo>
                      <a:pt x="31" y="321"/>
                      <a:pt x="32" y="321"/>
                      <a:pt x="32" y="321"/>
                    </a:cubicBezTo>
                    <a:cubicBezTo>
                      <a:pt x="69" y="279"/>
                      <a:pt x="89" y="225"/>
                      <a:pt x="89" y="169"/>
                    </a:cubicBezTo>
                    <a:cubicBezTo>
                      <a:pt x="89" y="161"/>
                      <a:pt x="89" y="154"/>
                      <a:pt x="88" y="147"/>
                    </a:cubicBezTo>
                    <a:cubicBezTo>
                      <a:pt x="87" y="139"/>
                      <a:pt x="86" y="132"/>
                      <a:pt x="85" y="125"/>
                    </a:cubicBezTo>
                    <a:cubicBezTo>
                      <a:pt x="83" y="118"/>
                      <a:pt x="82" y="111"/>
                      <a:pt x="79" y="104"/>
                    </a:cubicBezTo>
                    <a:cubicBezTo>
                      <a:pt x="78" y="100"/>
                      <a:pt x="77" y="95"/>
                      <a:pt x="75" y="91"/>
                    </a:cubicBezTo>
                    <a:cubicBezTo>
                      <a:pt x="75" y="90"/>
                      <a:pt x="75" y="89"/>
                      <a:pt x="76" y="88"/>
                    </a:cubicBezTo>
                    <a:cubicBezTo>
                      <a:pt x="76" y="87"/>
                      <a:pt x="77" y="86"/>
                      <a:pt x="78" y="86"/>
                    </a:cubicBezTo>
                    <a:cubicBezTo>
                      <a:pt x="149" y="64"/>
                      <a:pt x="149" y="64"/>
                      <a:pt x="149" y="64"/>
                    </a:cubicBezTo>
                    <a:cubicBezTo>
                      <a:pt x="150" y="64"/>
                      <a:pt x="150" y="64"/>
                      <a:pt x="151" y="64"/>
                    </a:cubicBezTo>
                    <a:cubicBezTo>
                      <a:pt x="152" y="64"/>
                      <a:pt x="154" y="65"/>
                      <a:pt x="154" y="67"/>
                    </a:cubicBezTo>
                    <a:cubicBezTo>
                      <a:pt x="164" y="92"/>
                      <a:pt x="189" y="108"/>
                      <a:pt x="216" y="108"/>
                    </a:cubicBezTo>
                    <a:cubicBezTo>
                      <a:pt x="253" y="108"/>
                      <a:pt x="283" y="78"/>
                      <a:pt x="283" y="41"/>
                    </a:cubicBezTo>
                    <a:cubicBezTo>
                      <a:pt x="283" y="37"/>
                      <a:pt x="283" y="32"/>
                      <a:pt x="282" y="28"/>
                    </a:cubicBezTo>
                    <a:cubicBezTo>
                      <a:pt x="282" y="26"/>
                      <a:pt x="283" y="24"/>
                      <a:pt x="285" y="23"/>
                    </a:cubicBezTo>
                    <a:cubicBezTo>
                      <a:pt x="359" y="0"/>
                      <a:pt x="359" y="0"/>
                      <a:pt x="359" y="0"/>
                    </a:cubicBezTo>
                    <a:cubicBezTo>
                      <a:pt x="360" y="0"/>
                      <a:pt x="360" y="0"/>
                      <a:pt x="361" y="0"/>
                    </a:cubicBezTo>
                    <a:cubicBezTo>
                      <a:pt x="362" y="0"/>
                      <a:pt x="364" y="1"/>
                      <a:pt x="364" y="3"/>
                    </a:cubicBezTo>
                    <a:cubicBezTo>
                      <a:pt x="364" y="3"/>
                      <a:pt x="366" y="7"/>
                      <a:pt x="366" y="7"/>
                    </a:cubicBezTo>
                    <a:cubicBezTo>
                      <a:pt x="382" y="59"/>
                      <a:pt x="391" y="114"/>
                      <a:pt x="391" y="169"/>
                    </a:cubicBezTo>
                    <a:cubicBezTo>
                      <a:pt x="391" y="332"/>
                      <a:pt x="318" y="484"/>
                      <a:pt x="190" y="585"/>
                    </a:cubicBezTo>
                    <a:cubicBezTo>
                      <a:pt x="186" y="588"/>
                      <a:pt x="186" y="588"/>
                      <a:pt x="186" y="588"/>
                    </a:cubicBezTo>
                    <a:cubicBezTo>
                      <a:pt x="186" y="588"/>
                      <a:pt x="181" y="592"/>
                      <a:pt x="180" y="594"/>
                    </a:cubicBezTo>
                    <a:cubicBezTo>
                      <a:pt x="179" y="594"/>
                      <a:pt x="178" y="594"/>
                      <a:pt x="177" y="594"/>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30" name="Freeform 8"/>
              <p:cNvSpPr>
                <a:spLocks/>
              </p:cNvSpPr>
              <p:nvPr/>
            </p:nvSpPr>
            <p:spPr bwMode="auto">
              <a:xfrm>
                <a:off x="1300" y="2763"/>
                <a:ext cx="1817" cy="1008"/>
              </a:xfrm>
              <a:custGeom>
                <a:avLst/>
                <a:gdLst>
                  <a:gd name="T0" fmla="*/ 309 w 618"/>
                  <a:gd name="T1" fmla="*/ 343 h 343"/>
                  <a:gd name="T2" fmla="*/ 2 w 618"/>
                  <a:gd name="T3" fmla="*/ 245 h 343"/>
                  <a:gd name="T4" fmla="*/ 0 w 618"/>
                  <a:gd name="T5" fmla="*/ 243 h 343"/>
                  <a:gd name="T6" fmla="*/ 1 w 618"/>
                  <a:gd name="T7" fmla="*/ 240 h 343"/>
                  <a:gd name="T8" fmla="*/ 54 w 618"/>
                  <a:gd name="T9" fmla="*/ 167 h 343"/>
                  <a:gd name="T10" fmla="*/ 53 w 618"/>
                  <a:gd name="T11" fmla="*/ 162 h 343"/>
                  <a:gd name="T12" fmla="*/ 29 w 618"/>
                  <a:gd name="T13" fmla="*/ 114 h 343"/>
                  <a:gd name="T14" fmla="*/ 88 w 618"/>
                  <a:gd name="T15" fmla="*/ 55 h 343"/>
                  <a:gd name="T16" fmla="*/ 122 w 618"/>
                  <a:gd name="T17" fmla="*/ 66 h 343"/>
                  <a:gd name="T18" fmla="*/ 124 w 618"/>
                  <a:gd name="T19" fmla="*/ 67 h 343"/>
                  <a:gd name="T20" fmla="*/ 128 w 618"/>
                  <a:gd name="T21" fmla="*/ 65 h 343"/>
                  <a:gd name="T22" fmla="*/ 173 w 618"/>
                  <a:gd name="T23" fmla="*/ 1 h 343"/>
                  <a:gd name="T24" fmla="*/ 177 w 618"/>
                  <a:gd name="T25" fmla="*/ 0 h 343"/>
                  <a:gd name="T26" fmla="*/ 179 w 618"/>
                  <a:gd name="T27" fmla="*/ 1 h 343"/>
                  <a:gd name="T28" fmla="*/ 225 w 618"/>
                  <a:gd name="T29" fmla="*/ 25 h 343"/>
                  <a:gd name="T30" fmla="*/ 234 w 618"/>
                  <a:gd name="T31" fmla="*/ 28 h 343"/>
                  <a:gd name="T32" fmla="*/ 252 w 618"/>
                  <a:gd name="T33" fmla="*/ 34 h 343"/>
                  <a:gd name="T34" fmla="*/ 270 w 618"/>
                  <a:gd name="T35" fmla="*/ 38 h 343"/>
                  <a:gd name="T36" fmla="*/ 299 w 618"/>
                  <a:gd name="T37" fmla="*/ 41 h 343"/>
                  <a:gd name="T38" fmla="*/ 309 w 618"/>
                  <a:gd name="T39" fmla="*/ 41 h 343"/>
                  <a:gd name="T40" fmla="*/ 319 w 618"/>
                  <a:gd name="T41" fmla="*/ 41 h 343"/>
                  <a:gd name="T42" fmla="*/ 323 w 618"/>
                  <a:gd name="T43" fmla="*/ 40 h 343"/>
                  <a:gd name="T44" fmla="*/ 330 w 618"/>
                  <a:gd name="T45" fmla="*/ 40 h 343"/>
                  <a:gd name="T46" fmla="*/ 332 w 618"/>
                  <a:gd name="T47" fmla="*/ 40 h 343"/>
                  <a:gd name="T48" fmla="*/ 334 w 618"/>
                  <a:gd name="T49" fmla="*/ 40 h 343"/>
                  <a:gd name="T50" fmla="*/ 340 w 618"/>
                  <a:gd name="T51" fmla="*/ 39 h 343"/>
                  <a:gd name="T52" fmla="*/ 344 w 618"/>
                  <a:gd name="T53" fmla="*/ 38 h 343"/>
                  <a:gd name="T54" fmla="*/ 350 w 618"/>
                  <a:gd name="T55" fmla="*/ 37 h 343"/>
                  <a:gd name="T56" fmla="*/ 354 w 618"/>
                  <a:gd name="T57" fmla="*/ 37 h 343"/>
                  <a:gd name="T58" fmla="*/ 360 w 618"/>
                  <a:gd name="T59" fmla="*/ 35 h 343"/>
                  <a:gd name="T60" fmla="*/ 364 w 618"/>
                  <a:gd name="T61" fmla="*/ 34 h 343"/>
                  <a:gd name="T62" fmla="*/ 369 w 618"/>
                  <a:gd name="T63" fmla="*/ 33 h 343"/>
                  <a:gd name="T64" fmla="*/ 373 w 618"/>
                  <a:gd name="T65" fmla="*/ 32 h 343"/>
                  <a:gd name="T66" fmla="*/ 382 w 618"/>
                  <a:gd name="T67" fmla="*/ 29 h 343"/>
                  <a:gd name="T68" fmla="*/ 387 w 618"/>
                  <a:gd name="T69" fmla="*/ 27 h 343"/>
                  <a:gd name="T70" fmla="*/ 391 w 618"/>
                  <a:gd name="T71" fmla="*/ 26 h 343"/>
                  <a:gd name="T72" fmla="*/ 395 w 618"/>
                  <a:gd name="T73" fmla="*/ 24 h 343"/>
                  <a:gd name="T74" fmla="*/ 396 w 618"/>
                  <a:gd name="T75" fmla="*/ 24 h 343"/>
                  <a:gd name="T76" fmla="*/ 400 w 618"/>
                  <a:gd name="T77" fmla="*/ 22 h 343"/>
                  <a:gd name="T78" fmla="*/ 405 w 618"/>
                  <a:gd name="T79" fmla="*/ 20 h 343"/>
                  <a:gd name="T80" fmla="*/ 409 w 618"/>
                  <a:gd name="T81" fmla="*/ 18 h 343"/>
                  <a:gd name="T82" fmla="*/ 414 w 618"/>
                  <a:gd name="T83" fmla="*/ 16 h 343"/>
                  <a:gd name="T84" fmla="*/ 418 w 618"/>
                  <a:gd name="T85" fmla="*/ 14 h 343"/>
                  <a:gd name="T86" fmla="*/ 422 w 618"/>
                  <a:gd name="T87" fmla="*/ 11 h 343"/>
                  <a:gd name="T88" fmla="*/ 427 w 618"/>
                  <a:gd name="T89" fmla="*/ 8 h 343"/>
                  <a:gd name="T90" fmla="*/ 431 w 618"/>
                  <a:gd name="T91" fmla="*/ 6 h 343"/>
                  <a:gd name="T92" fmla="*/ 433 w 618"/>
                  <a:gd name="T93" fmla="*/ 4 h 343"/>
                  <a:gd name="T94" fmla="*/ 439 w 618"/>
                  <a:gd name="T95" fmla="*/ 0 h 343"/>
                  <a:gd name="T96" fmla="*/ 442 w 618"/>
                  <a:gd name="T97" fmla="*/ 0 h 343"/>
                  <a:gd name="T98" fmla="*/ 445 w 618"/>
                  <a:gd name="T99" fmla="*/ 1 h 343"/>
                  <a:gd name="T100" fmla="*/ 487 w 618"/>
                  <a:gd name="T101" fmla="*/ 59 h 343"/>
                  <a:gd name="T102" fmla="*/ 487 w 618"/>
                  <a:gd name="T103" fmla="*/ 65 h 343"/>
                  <a:gd name="T104" fmla="*/ 465 w 618"/>
                  <a:gd name="T105" fmla="*/ 114 h 343"/>
                  <a:gd name="T106" fmla="*/ 532 w 618"/>
                  <a:gd name="T107" fmla="*/ 181 h 343"/>
                  <a:gd name="T108" fmla="*/ 565 w 618"/>
                  <a:gd name="T109" fmla="*/ 173 h 343"/>
                  <a:gd name="T110" fmla="*/ 567 w 618"/>
                  <a:gd name="T111" fmla="*/ 172 h 343"/>
                  <a:gd name="T112" fmla="*/ 570 w 618"/>
                  <a:gd name="T113" fmla="*/ 174 h 343"/>
                  <a:gd name="T114" fmla="*/ 617 w 618"/>
                  <a:gd name="T115" fmla="*/ 239 h 343"/>
                  <a:gd name="T116" fmla="*/ 618 w 618"/>
                  <a:gd name="T117" fmla="*/ 242 h 343"/>
                  <a:gd name="T118" fmla="*/ 617 w 618"/>
                  <a:gd name="T119" fmla="*/ 245 h 343"/>
                  <a:gd name="T120" fmla="*/ 309 w 618"/>
                  <a:gd name="T1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8" h="343">
                    <a:moveTo>
                      <a:pt x="309" y="343"/>
                    </a:moveTo>
                    <a:cubicBezTo>
                      <a:pt x="198" y="343"/>
                      <a:pt x="92" y="309"/>
                      <a:pt x="2" y="245"/>
                    </a:cubicBezTo>
                    <a:cubicBezTo>
                      <a:pt x="1" y="245"/>
                      <a:pt x="1" y="244"/>
                      <a:pt x="0" y="243"/>
                    </a:cubicBezTo>
                    <a:cubicBezTo>
                      <a:pt x="0" y="242"/>
                      <a:pt x="0" y="241"/>
                      <a:pt x="1" y="240"/>
                    </a:cubicBezTo>
                    <a:cubicBezTo>
                      <a:pt x="54" y="167"/>
                      <a:pt x="54" y="167"/>
                      <a:pt x="54" y="167"/>
                    </a:cubicBezTo>
                    <a:cubicBezTo>
                      <a:pt x="55" y="165"/>
                      <a:pt x="55" y="163"/>
                      <a:pt x="53" y="162"/>
                    </a:cubicBezTo>
                    <a:cubicBezTo>
                      <a:pt x="38" y="150"/>
                      <a:pt x="29" y="133"/>
                      <a:pt x="29" y="114"/>
                    </a:cubicBezTo>
                    <a:cubicBezTo>
                      <a:pt x="29" y="82"/>
                      <a:pt x="56" y="55"/>
                      <a:pt x="88" y="55"/>
                    </a:cubicBezTo>
                    <a:cubicBezTo>
                      <a:pt x="100" y="55"/>
                      <a:pt x="112" y="59"/>
                      <a:pt x="122" y="66"/>
                    </a:cubicBezTo>
                    <a:cubicBezTo>
                      <a:pt x="123" y="66"/>
                      <a:pt x="123" y="67"/>
                      <a:pt x="124" y="67"/>
                    </a:cubicBezTo>
                    <a:cubicBezTo>
                      <a:pt x="126" y="67"/>
                      <a:pt x="127" y="66"/>
                      <a:pt x="128" y="65"/>
                    </a:cubicBezTo>
                    <a:cubicBezTo>
                      <a:pt x="173" y="1"/>
                      <a:pt x="173" y="1"/>
                      <a:pt x="173" y="1"/>
                    </a:cubicBezTo>
                    <a:cubicBezTo>
                      <a:pt x="174" y="0"/>
                      <a:pt x="175" y="0"/>
                      <a:pt x="177" y="0"/>
                    </a:cubicBezTo>
                    <a:cubicBezTo>
                      <a:pt x="177" y="0"/>
                      <a:pt x="178" y="0"/>
                      <a:pt x="179" y="1"/>
                    </a:cubicBezTo>
                    <a:cubicBezTo>
                      <a:pt x="193" y="10"/>
                      <a:pt x="209" y="19"/>
                      <a:pt x="225" y="25"/>
                    </a:cubicBezTo>
                    <a:cubicBezTo>
                      <a:pt x="228" y="26"/>
                      <a:pt x="231" y="27"/>
                      <a:pt x="234" y="28"/>
                    </a:cubicBezTo>
                    <a:cubicBezTo>
                      <a:pt x="240" y="30"/>
                      <a:pt x="246" y="32"/>
                      <a:pt x="252" y="34"/>
                    </a:cubicBezTo>
                    <a:cubicBezTo>
                      <a:pt x="258" y="35"/>
                      <a:pt x="264" y="37"/>
                      <a:pt x="270" y="38"/>
                    </a:cubicBezTo>
                    <a:cubicBezTo>
                      <a:pt x="280" y="39"/>
                      <a:pt x="290" y="40"/>
                      <a:pt x="299" y="41"/>
                    </a:cubicBezTo>
                    <a:cubicBezTo>
                      <a:pt x="302" y="41"/>
                      <a:pt x="306" y="41"/>
                      <a:pt x="309" y="41"/>
                    </a:cubicBezTo>
                    <a:cubicBezTo>
                      <a:pt x="312" y="41"/>
                      <a:pt x="316" y="41"/>
                      <a:pt x="319" y="41"/>
                    </a:cubicBezTo>
                    <a:cubicBezTo>
                      <a:pt x="320" y="41"/>
                      <a:pt x="323" y="40"/>
                      <a:pt x="323" y="40"/>
                    </a:cubicBezTo>
                    <a:cubicBezTo>
                      <a:pt x="325" y="40"/>
                      <a:pt x="327" y="40"/>
                      <a:pt x="330" y="40"/>
                    </a:cubicBezTo>
                    <a:cubicBezTo>
                      <a:pt x="330" y="40"/>
                      <a:pt x="331" y="40"/>
                      <a:pt x="332" y="40"/>
                    </a:cubicBezTo>
                    <a:cubicBezTo>
                      <a:pt x="334" y="40"/>
                      <a:pt x="334" y="40"/>
                      <a:pt x="334" y="40"/>
                    </a:cubicBezTo>
                    <a:cubicBezTo>
                      <a:pt x="336" y="39"/>
                      <a:pt x="338" y="39"/>
                      <a:pt x="340" y="39"/>
                    </a:cubicBezTo>
                    <a:cubicBezTo>
                      <a:pt x="341" y="39"/>
                      <a:pt x="342" y="38"/>
                      <a:pt x="344" y="38"/>
                    </a:cubicBezTo>
                    <a:cubicBezTo>
                      <a:pt x="346" y="38"/>
                      <a:pt x="348" y="38"/>
                      <a:pt x="350" y="37"/>
                    </a:cubicBezTo>
                    <a:cubicBezTo>
                      <a:pt x="351" y="37"/>
                      <a:pt x="352" y="37"/>
                      <a:pt x="354" y="37"/>
                    </a:cubicBezTo>
                    <a:cubicBezTo>
                      <a:pt x="356" y="36"/>
                      <a:pt x="358" y="36"/>
                      <a:pt x="360" y="35"/>
                    </a:cubicBezTo>
                    <a:cubicBezTo>
                      <a:pt x="360" y="35"/>
                      <a:pt x="363" y="35"/>
                      <a:pt x="364" y="34"/>
                    </a:cubicBezTo>
                    <a:cubicBezTo>
                      <a:pt x="366" y="34"/>
                      <a:pt x="367" y="33"/>
                      <a:pt x="369" y="33"/>
                    </a:cubicBezTo>
                    <a:cubicBezTo>
                      <a:pt x="369" y="33"/>
                      <a:pt x="373" y="32"/>
                      <a:pt x="373" y="32"/>
                    </a:cubicBezTo>
                    <a:cubicBezTo>
                      <a:pt x="376" y="31"/>
                      <a:pt x="379" y="30"/>
                      <a:pt x="382" y="29"/>
                    </a:cubicBezTo>
                    <a:cubicBezTo>
                      <a:pt x="383" y="29"/>
                      <a:pt x="387" y="27"/>
                      <a:pt x="387" y="27"/>
                    </a:cubicBezTo>
                    <a:cubicBezTo>
                      <a:pt x="389" y="27"/>
                      <a:pt x="390" y="26"/>
                      <a:pt x="391" y="26"/>
                    </a:cubicBezTo>
                    <a:cubicBezTo>
                      <a:pt x="393" y="25"/>
                      <a:pt x="394" y="25"/>
                      <a:pt x="395" y="24"/>
                    </a:cubicBezTo>
                    <a:cubicBezTo>
                      <a:pt x="396" y="24"/>
                      <a:pt x="396" y="24"/>
                      <a:pt x="396" y="24"/>
                    </a:cubicBezTo>
                    <a:cubicBezTo>
                      <a:pt x="398" y="23"/>
                      <a:pt x="399" y="23"/>
                      <a:pt x="400" y="22"/>
                    </a:cubicBezTo>
                    <a:cubicBezTo>
                      <a:pt x="402" y="21"/>
                      <a:pt x="404" y="21"/>
                      <a:pt x="405" y="20"/>
                    </a:cubicBezTo>
                    <a:cubicBezTo>
                      <a:pt x="406" y="19"/>
                      <a:pt x="408" y="19"/>
                      <a:pt x="409" y="18"/>
                    </a:cubicBezTo>
                    <a:cubicBezTo>
                      <a:pt x="411" y="17"/>
                      <a:pt x="412" y="16"/>
                      <a:pt x="414" y="16"/>
                    </a:cubicBezTo>
                    <a:cubicBezTo>
                      <a:pt x="415" y="15"/>
                      <a:pt x="416" y="14"/>
                      <a:pt x="418" y="14"/>
                    </a:cubicBezTo>
                    <a:cubicBezTo>
                      <a:pt x="419" y="13"/>
                      <a:pt x="421" y="12"/>
                      <a:pt x="422" y="11"/>
                    </a:cubicBezTo>
                    <a:cubicBezTo>
                      <a:pt x="423" y="10"/>
                      <a:pt x="427" y="8"/>
                      <a:pt x="427" y="8"/>
                    </a:cubicBezTo>
                    <a:cubicBezTo>
                      <a:pt x="428" y="8"/>
                      <a:pt x="429" y="7"/>
                      <a:pt x="431" y="6"/>
                    </a:cubicBezTo>
                    <a:cubicBezTo>
                      <a:pt x="433" y="4"/>
                      <a:pt x="433" y="4"/>
                      <a:pt x="433" y="4"/>
                    </a:cubicBezTo>
                    <a:cubicBezTo>
                      <a:pt x="436" y="3"/>
                      <a:pt x="438" y="2"/>
                      <a:pt x="439" y="0"/>
                    </a:cubicBezTo>
                    <a:cubicBezTo>
                      <a:pt x="440" y="0"/>
                      <a:pt x="441" y="0"/>
                      <a:pt x="442" y="0"/>
                    </a:cubicBezTo>
                    <a:cubicBezTo>
                      <a:pt x="443" y="0"/>
                      <a:pt x="444" y="0"/>
                      <a:pt x="445" y="1"/>
                    </a:cubicBezTo>
                    <a:cubicBezTo>
                      <a:pt x="487" y="59"/>
                      <a:pt x="487" y="59"/>
                      <a:pt x="487" y="59"/>
                    </a:cubicBezTo>
                    <a:cubicBezTo>
                      <a:pt x="488" y="61"/>
                      <a:pt x="488" y="63"/>
                      <a:pt x="487" y="65"/>
                    </a:cubicBezTo>
                    <a:cubicBezTo>
                      <a:pt x="473" y="77"/>
                      <a:pt x="465" y="95"/>
                      <a:pt x="465" y="114"/>
                    </a:cubicBezTo>
                    <a:cubicBezTo>
                      <a:pt x="465" y="151"/>
                      <a:pt x="495" y="181"/>
                      <a:pt x="532" y="181"/>
                    </a:cubicBezTo>
                    <a:cubicBezTo>
                      <a:pt x="543" y="181"/>
                      <a:pt x="555" y="178"/>
                      <a:pt x="565" y="173"/>
                    </a:cubicBezTo>
                    <a:cubicBezTo>
                      <a:pt x="565" y="172"/>
                      <a:pt x="566" y="172"/>
                      <a:pt x="567" y="172"/>
                    </a:cubicBezTo>
                    <a:cubicBezTo>
                      <a:pt x="568" y="172"/>
                      <a:pt x="569" y="173"/>
                      <a:pt x="570" y="174"/>
                    </a:cubicBezTo>
                    <a:cubicBezTo>
                      <a:pt x="617" y="239"/>
                      <a:pt x="617" y="239"/>
                      <a:pt x="617" y="239"/>
                    </a:cubicBezTo>
                    <a:cubicBezTo>
                      <a:pt x="618" y="240"/>
                      <a:pt x="618" y="241"/>
                      <a:pt x="618" y="242"/>
                    </a:cubicBezTo>
                    <a:cubicBezTo>
                      <a:pt x="618" y="243"/>
                      <a:pt x="617" y="244"/>
                      <a:pt x="617" y="245"/>
                    </a:cubicBezTo>
                    <a:cubicBezTo>
                      <a:pt x="526" y="309"/>
                      <a:pt x="420" y="343"/>
                      <a:pt x="309" y="343"/>
                    </a:cubicBezTo>
                    <a:close/>
                  </a:path>
                </a:pathLst>
              </a:custGeom>
              <a:solidFill>
                <a:srgbClr val="F3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31" name="Freeform 9"/>
              <p:cNvSpPr>
                <a:spLocks/>
              </p:cNvSpPr>
              <p:nvPr/>
            </p:nvSpPr>
            <p:spPr bwMode="auto">
              <a:xfrm>
                <a:off x="647" y="1653"/>
                <a:ext cx="1147" cy="1804"/>
              </a:xfrm>
              <a:custGeom>
                <a:avLst/>
                <a:gdLst>
                  <a:gd name="T0" fmla="*/ 214 w 390"/>
                  <a:gd name="T1" fmla="*/ 614 h 614"/>
                  <a:gd name="T2" fmla="*/ 211 w 390"/>
                  <a:gd name="T3" fmla="*/ 614 h 614"/>
                  <a:gd name="T4" fmla="*/ 0 w 390"/>
                  <a:gd name="T5" fmla="*/ 189 h 614"/>
                  <a:gd name="T6" fmla="*/ 25 w 390"/>
                  <a:gd name="T7" fmla="*/ 23 h 614"/>
                  <a:gd name="T8" fmla="*/ 26 w 390"/>
                  <a:gd name="T9" fmla="*/ 22 h 614"/>
                  <a:gd name="T10" fmla="*/ 30 w 390"/>
                  <a:gd name="T11" fmla="*/ 20 h 614"/>
                  <a:gd name="T12" fmla="*/ 31 w 390"/>
                  <a:gd name="T13" fmla="*/ 20 h 614"/>
                  <a:gd name="T14" fmla="*/ 114 w 390"/>
                  <a:gd name="T15" fmla="*/ 45 h 614"/>
                  <a:gd name="T16" fmla="*/ 115 w 390"/>
                  <a:gd name="T17" fmla="*/ 46 h 614"/>
                  <a:gd name="T18" fmla="*/ 117 w 390"/>
                  <a:gd name="T19" fmla="*/ 45 h 614"/>
                  <a:gd name="T20" fmla="*/ 119 w 390"/>
                  <a:gd name="T21" fmla="*/ 43 h 614"/>
                  <a:gd name="T22" fmla="*/ 176 w 390"/>
                  <a:gd name="T23" fmla="*/ 0 h 614"/>
                  <a:gd name="T24" fmla="*/ 235 w 390"/>
                  <a:gd name="T25" fmla="*/ 59 h 614"/>
                  <a:gd name="T26" fmla="*/ 232 w 390"/>
                  <a:gd name="T27" fmla="*/ 77 h 614"/>
                  <a:gd name="T28" fmla="*/ 232 w 390"/>
                  <a:gd name="T29" fmla="*/ 80 h 614"/>
                  <a:gd name="T30" fmla="*/ 234 w 390"/>
                  <a:gd name="T31" fmla="*/ 82 h 614"/>
                  <a:gd name="T32" fmla="*/ 312 w 390"/>
                  <a:gd name="T33" fmla="*/ 106 h 614"/>
                  <a:gd name="T34" fmla="*/ 314 w 390"/>
                  <a:gd name="T35" fmla="*/ 108 h 614"/>
                  <a:gd name="T36" fmla="*/ 315 w 390"/>
                  <a:gd name="T37" fmla="*/ 111 h 614"/>
                  <a:gd name="T38" fmla="*/ 314 w 390"/>
                  <a:gd name="T39" fmla="*/ 114 h 614"/>
                  <a:gd name="T40" fmla="*/ 302 w 390"/>
                  <a:gd name="T41" fmla="*/ 189 h 614"/>
                  <a:gd name="T42" fmla="*/ 388 w 390"/>
                  <a:gd name="T43" fmla="*/ 369 h 614"/>
                  <a:gd name="T44" fmla="*/ 389 w 390"/>
                  <a:gd name="T45" fmla="*/ 375 h 614"/>
                  <a:gd name="T46" fmla="*/ 347 w 390"/>
                  <a:gd name="T47" fmla="*/ 432 h 614"/>
                  <a:gd name="T48" fmla="*/ 344 w 390"/>
                  <a:gd name="T49" fmla="*/ 434 h 614"/>
                  <a:gd name="T50" fmla="*/ 342 w 390"/>
                  <a:gd name="T51" fmla="*/ 433 h 614"/>
                  <a:gd name="T52" fmla="*/ 310 w 390"/>
                  <a:gd name="T53" fmla="*/ 425 h 614"/>
                  <a:gd name="T54" fmla="*/ 243 w 390"/>
                  <a:gd name="T55" fmla="*/ 492 h 614"/>
                  <a:gd name="T56" fmla="*/ 264 w 390"/>
                  <a:gd name="T57" fmla="*/ 541 h 614"/>
                  <a:gd name="T58" fmla="*/ 265 w 390"/>
                  <a:gd name="T59" fmla="*/ 546 h 614"/>
                  <a:gd name="T60" fmla="*/ 217 w 390"/>
                  <a:gd name="T61" fmla="*/ 613 h 614"/>
                  <a:gd name="T62" fmla="*/ 214 w 390"/>
                  <a:gd name="T63" fmla="*/ 614 h 614"/>
                  <a:gd name="T64" fmla="*/ 214 w 390"/>
                  <a:gd name="T65" fmla="*/ 61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 h="614">
                    <a:moveTo>
                      <a:pt x="214" y="614"/>
                    </a:moveTo>
                    <a:cubicBezTo>
                      <a:pt x="213" y="614"/>
                      <a:pt x="212" y="614"/>
                      <a:pt x="211" y="614"/>
                    </a:cubicBezTo>
                    <a:cubicBezTo>
                      <a:pt x="79" y="513"/>
                      <a:pt x="0" y="355"/>
                      <a:pt x="0" y="189"/>
                    </a:cubicBezTo>
                    <a:cubicBezTo>
                      <a:pt x="0" y="131"/>
                      <a:pt x="8" y="76"/>
                      <a:pt x="25" y="23"/>
                    </a:cubicBezTo>
                    <a:cubicBezTo>
                      <a:pt x="26" y="22"/>
                      <a:pt x="26" y="22"/>
                      <a:pt x="26" y="22"/>
                    </a:cubicBezTo>
                    <a:cubicBezTo>
                      <a:pt x="26" y="21"/>
                      <a:pt x="28" y="20"/>
                      <a:pt x="30" y="20"/>
                    </a:cubicBezTo>
                    <a:cubicBezTo>
                      <a:pt x="30" y="20"/>
                      <a:pt x="30" y="20"/>
                      <a:pt x="31" y="20"/>
                    </a:cubicBezTo>
                    <a:cubicBezTo>
                      <a:pt x="114" y="45"/>
                      <a:pt x="114" y="45"/>
                      <a:pt x="114" y="45"/>
                    </a:cubicBezTo>
                    <a:cubicBezTo>
                      <a:pt x="114" y="45"/>
                      <a:pt x="115" y="46"/>
                      <a:pt x="115" y="46"/>
                    </a:cubicBezTo>
                    <a:cubicBezTo>
                      <a:pt x="116" y="46"/>
                      <a:pt x="116" y="45"/>
                      <a:pt x="117" y="45"/>
                    </a:cubicBezTo>
                    <a:cubicBezTo>
                      <a:pt x="118" y="45"/>
                      <a:pt x="119" y="44"/>
                      <a:pt x="119" y="43"/>
                    </a:cubicBezTo>
                    <a:cubicBezTo>
                      <a:pt x="126" y="17"/>
                      <a:pt x="149" y="0"/>
                      <a:pt x="176" y="0"/>
                    </a:cubicBezTo>
                    <a:cubicBezTo>
                      <a:pt x="208" y="0"/>
                      <a:pt x="235" y="26"/>
                      <a:pt x="235" y="59"/>
                    </a:cubicBezTo>
                    <a:cubicBezTo>
                      <a:pt x="235" y="65"/>
                      <a:pt x="234" y="71"/>
                      <a:pt x="232" y="77"/>
                    </a:cubicBezTo>
                    <a:cubicBezTo>
                      <a:pt x="231" y="78"/>
                      <a:pt x="232" y="79"/>
                      <a:pt x="232" y="80"/>
                    </a:cubicBezTo>
                    <a:cubicBezTo>
                      <a:pt x="233" y="81"/>
                      <a:pt x="233" y="82"/>
                      <a:pt x="234" y="82"/>
                    </a:cubicBezTo>
                    <a:cubicBezTo>
                      <a:pt x="312" y="106"/>
                      <a:pt x="312" y="106"/>
                      <a:pt x="312" y="106"/>
                    </a:cubicBezTo>
                    <a:cubicBezTo>
                      <a:pt x="313" y="106"/>
                      <a:pt x="314" y="107"/>
                      <a:pt x="314" y="108"/>
                    </a:cubicBezTo>
                    <a:cubicBezTo>
                      <a:pt x="315" y="109"/>
                      <a:pt x="315" y="110"/>
                      <a:pt x="315" y="111"/>
                    </a:cubicBezTo>
                    <a:cubicBezTo>
                      <a:pt x="314" y="114"/>
                      <a:pt x="314" y="114"/>
                      <a:pt x="314" y="114"/>
                    </a:cubicBezTo>
                    <a:cubicBezTo>
                      <a:pt x="306" y="137"/>
                      <a:pt x="302" y="162"/>
                      <a:pt x="302" y="189"/>
                    </a:cubicBezTo>
                    <a:cubicBezTo>
                      <a:pt x="302" y="260"/>
                      <a:pt x="333" y="325"/>
                      <a:pt x="388" y="369"/>
                    </a:cubicBezTo>
                    <a:cubicBezTo>
                      <a:pt x="390" y="371"/>
                      <a:pt x="390" y="373"/>
                      <a:pt x="389" y="375"/>
                    </a:cubicBezTo>
                    <a:cubicBezTo>
                      <a:pt x="347" y="432"/>
                      <a:pt x="347" y="432"/>
                      <a:pt x="347" y="432"/>
                    </a:cubicBezTo>
                    <a:cubicBezTo>
                      <a:pt x="347" y="433"/>
                      <a:pt x="345" y="434"/>
                      <a:pt x="344" y="434"/>
                    </a:cubicBezTo>
                    <a:cubicBezTo>
                      <a:pt x="344" y="434"/>
                      <a:pt x="343" y="434"/>
                      <a:pt x="342" y="433"/>
                    </a:cubicBezTo>
                    <a:cubicBezTo>
                      <a:pt x="333" y="428"/>
                      <a:pt x="321" y="425"/>
                      <a:pt x="310" y="425"/>
                    </a:cubicBezTo>
                    <a:cubicBezTo>
                      <a:pt x="273" y="425"/>
                      <a:pt x="243" y="455"/>
                      <a:pt x="243" y="492"/>
                    </a:cubicBezTo>
                    <a:cubicBezTo>
                      <a:pt x="243" y="511"/>
                      <a:pt x="251" y="528"/>
                      <a:pt x="264" y="541"/>
                    </a:cubicBezTo>
                    <a:cubicBezTo>
                      <a:pt x="266" y="542"/>
                      <a:pt x="266" y="545"/>
                      <a:pt x="265" y="546"/>
                    </a:cubicBezTo>
                    <a:cubicBezTo>
                      <a:pt x="217" y="613"/>
                      <a:pt x="217" y="613"/>
                      <a:pt x="217" y="613"/>
                    </a:cubicBezTo>
                    <a:cubicBezTo>
                      <a:pt x="216" y="614"/>
                      <a:pt x="215" y="614"/>
                      <a:pt x="214" y="614"/>
                    </a:cubicBezTo>
                    <a:cubicBezTo>
                      <a:pt x="214" y="614"/>
                      <a:pt x="214" y="614"/>
                      <a:pt x="214" y="614"/>
                    </a:cubicBezTo>
                    <a:close/>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sp>
          <p:nvSpPr>
            <p:cNvPr id="220" name="Rectangle 30"/>
            <p:cNvSpPr/>
            <p:nvPr/>
          </p:nvSpPr>
          <p:spPr>
            <a:xfrm>
              <a:off x="1796959" y="1610296"/>
              <a:ext cx="1599543"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Explotación del recuso</a:t>
              </a:r>
              <a:endParaRPr kumimoji="0" lang="es-ES" sz="2000" b="0" i="0" u="none" strike="noStrike" kern="0" cap="none" spc="0" normalizeH="0" baseline="0" noProof="0" dirty="0" smtClean="0">
                <a:ln>
                  <a:noFill/>
                </a:ln>
                <a:solidFill>
                  <a:prstClr val="white"/>
                </a:solidFill>
                <a:effectLst/>
                <a:uLnTx/>
                <a:uFillTx/>
                <a:latin typeface="Calibri" panose="020F0502020204030204"/>
              </a:endParaRPr>
            </a:p>
          </p:txBody>
        </p:sp>
        <p:sp>
          <p:nvSpPr>
            <p:cNvPr id="221" name="Rectangle 28"/>
            <p:cNvSpPr/>
            <p:nvPr/>
          </p:nvSpPr>
          <p:spPr>
            <a:xfrm>
              <a:off x="3787761" y="1651323"/>
              <a:ext cx="1757398"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Beneficios</a:t>
              </a:r>
              <a:r>
                <a:rPr kumimoji="0" lang="en-U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r>
                <a:rPr kumimoji="0" lang="en-US" sz="20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nutricionales</a:t>
              </a:r>
              <a:endParaRPr kumimoji="0" lang="en-US" sz="2000" b="0" i="0" u="none" strike="noStrike" kern="0" cap="none" spc="0" normalizeH="0" baseline="0" noProof="0" dirty="0" smtClean="0">
                <a:ln>
                  <a:noFill/>
                </a:ln>
                <a:solidFill>
                  <a:prstClr val="white"/>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dirty="0" smtClean="0">
                <a:ln>
                  <a:noFill/>
                </a:ln>
                <a:solidFill>
                  <a:prstClr val="white"/>
                </a:solidFill>
                <a:effectLst/>
                <a:uLnTx/>
                <a:uFillTx/>
                <a:latin typeface="Calibri" panose="020F0502020204030204"/>
              </a:endParaRPr>
            </a:p>
          </p:txBody>
        </p:sp>
        <p:sp>
          <p:nvSpPr>
            <p:cNvPr id="222" name="Rectangle 31"/>
            <p:cNvSpPr/>
            <p:nvPr/>
          </p:nvSpPr>
          <p:spPr>
            <a:xfrm>
              <a:off x="4426997" y="3785796"/>
              <a:ext cx="1806194"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err="1" smtClean="0">
                  <a:ln>
                    <a:noFill/>
                  </a:ln>
                  <a:solidFill>
                    <a:prstClr val="white"/>
                  </a:solidFill>
                  <a:effectLst/>
                  <a:uLnTx/>
                  <a:uFillTx/>
                  <a:latin typeface="Arial" panose="020B0604020202020204" pitchFamily="34" charset="0"/>
                  <a:cs typeface="Arial" panose="020B0604020202020204" pitchFamily="34" charset="0"/>
                </a:rPr>
                <a:t>Reconocimiento</a:t>
              </a:r>
              <a:endParaRPr kumimoji="0" lang="es-ES" sz="1400" b="0" i="0" u="none" strike="noStrike" kern="0" cap="none" spc="0" normalizeH="0" baseline="0" noProof="0" dirty="0" smtClean="0">
                <a:ln>
                  <a:noFill/>
                </a:ln>
                <a:solidFill>
                  <a:prstClr val="white"/>
                </a:solidFill>
                <a:effectLst/>
                <a:uLnTx/>
                <a:uFillTx/>
                <a:latin typeface="Calibri" panose="020F0502020204030204"/>
              </a:endParaRPr>
            </a:p>
          </p:txBody>
        </p:sp>
        <p:sp>
          <p:nvSpPr>
            <p:cNvPr id="225" name="Rectangle 26"/>
            <p:cNvSpPr/>
            <p:nvPr/>
          </p:nvSpPr>
          <p:spPr>
            <a:xfrm>
              <a:off x="2739823" y="5138002"/>
              <a:ext cx="1235451"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Mercado</a:t>
              </a:r>
              <a:endParaRPr kumimoji="0" lang="es-ES" sz="2000" b="0" i="0" u="none" strike="noStrike" kern="0" cap="none" spc="0" normalizeH="0" baseline="0" noProof="0" dirty="0" smtClean="0">
                <a:ln>
                  <a:noFill/>
                </a:ln>
                <a:solidFill>
                  <a:prstClr val="white"/>
                </a:solidFill>
                <a:effectLst/>
                <a:uLnTx/>
                <a:uFillTx/>
                <a:latin typeface="Calibri" panose="020F0502020204030204"/>
              </a:endParaRPr>
            </a:p>
          </p:txBody>
        </p:sp>
        <p:sp>
          <p:nvSpPr>
            <p:cNvPr id="224" name="Rectangle 29"/>
            <p:cNvSpPr/>
            <p:nvPr/>
          </p:nvSpPr>
          <p:spPr>
            <a:xfrm>
              <a:off x="1109345" y="3640564"/>
              <a:ext cx="1351989"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Veda</a:t>
              </a:r>
              <a:endParaRPr kumimoji="0" lang="es-ES" sz="200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232" name="Group 115"/>
          <p:cNvGrpSpPr/>
          <p:nvPr/>
        </p:nvGrpSpPr>
        <p:grpSpPr>
          <a:xfrm>
            <a:off x="1634734" y="1253798"/>
            <a:ext cx="4072552" cy="4788285"/>
            <a:chOff x="1261246" y="1034858"/>
            <a:chExt cx="4072552" cy="4788285"/>
          </a:xfrm>
        </p:grpSpPr>
        <p:grpSp>
          <p:nvGrpSpPr>
            <p:cNvPr id="233" name="Group 104"/>
            <p:cNvGrpSpPr/>
            <p:nvPr/>
          </p:nvGrpSpPr>
          <p:grpSpPr>
            <a:xfrm>
              <a:off x="1261246" y="1034858"/>
              <a:ext cx="4058904" cy="731520"/>
              <a:chOff x="1124813" y="1617837"/>
              <a:chExt cx="4058904" cy="731520"/>
            </a:xfrm>
          </p:grpSpPr>
          <p:sp>
            <p:nvSpPr>
              <p:cNvPr id="273" name="Rectangle 25"/>
              <p:cNvSpPr/>
              <p:nvPr/>
            </p:nvSpPr>
            <p:spPr>
              <a:xfrm>
                <a:off x="2081964" y="1660432"/>
                <a:ext cx="310175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Década de los 50´s</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Medio de subsistencia </a:t>
                </a:r>
              </a:p>
            </p:txBody>
          </p:sp>
          <p:sp>
            <p:nvSpPr>
              <p:cNvPr id="275" name="Oval 44"/>
              <p:cNvSpPr/>
              <p:nvPr/>
            </p:nvSpPr>
            <p:spPr>
              <a:xfrm>
                <a:off x="1124813" y="1617837"/>
                <a:ext cx="731520" cy="731520"/>
              </a:xfrm>
              <a:prstGeom prst="ellipse">
                <a:avLst/>
              </a:prstGeom>
              <a:solidFill>
                <a:srgbClr val="44C07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white"/>
                  </a:solidFill>
                  <a:effectLst/>
                  <a:uLnTx/>
                  <a:uFillTx/>
                  <a:latin typeface="Calibri" panose="020F0502020204030204"/>
                </a:endParaRPr>
              </a:p>
            </p:txBody>
          </p:sp>
        </p:grpSp>
        <p:grpSp>
          <p:nvGrpSpPr>
            <p:cNvPr id="234" name="Group 111"/>
            <p:cNvGrpSpPr/>
            <p:nvPr/>
          </p:nvGrpSpPr>
          <p:grpSpPr>
            <a:xfrm>
              <a:off x="1282927" y="2077845"/>
              <a:ext cx="4050871" cy="731520"/>
              <a:chOff x="1146494" y="2613586"/>
              <a:chExt cx="4050871" cy="731520"/>
            </a:xfrm>
          </p:grpSpPr>
          <p:grpSp>
            <p:nvGrpSpPr>
              <p:cNvPr id="255" name="Group 105"/>
              <p:cNvGrpSpPr/>
              <p:nvPr/>
            </p:nvGrpSpPr>
            <p:grpSpPr>
              <a:xfrm>
                <a:off x="1146494" y="2613586"/>
                <a:ext cx="731520" cy="731520"/>
                <a:chOff x="1146494" y="2613586"/>
                <a:chExt cx="731520" cy="731520"/>
              </a:xfrm>
            </p:grpSpPr>
            <p:sp>
              <p:nvSpPr>
                <p:cNvPr id="257" name="Oval 45"/>
                <p:cNvSpPr/>
                <p:nvPr/>
              </p:nvSpPr>
              <p:spPr>
                <a:xfrm>
                  <a:off x="1146494" y="2613586"/>
                  <a:ext cx="731520" cy="731520"/>
                </a:xfrm>
                <a:prstGeom prst="ellipse">
                  <a:avLst/>
                </a:prstGeom>
                <a:solidFill>
                  <a:srgbClr val="927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white"/>
                    </a:solidFill>
                    <a:effectLst/>
                    <a:uLnTx/>
                    <a:uFillTx/>
                    <a:latin typeface="Calibri" panose="020F0502020204030204"/>
                  </a:endParaRPr>
                </a:p>
              </p:txBody>
            </p:sp>
            <p:grpSp>
              <p:nvGrpSpPr>
                <p:cNvPr id="258" name="Group 17"/>
                <p:cNvGrpSpPr>
                  <a:grpSpLocks noChangeAspect="1"/>
                </p:cNvGrpSpPr>
                <p:nvPr/>
              </p:nvGrpSpPr>
              <p:grpSpPr bwMode="auto">
                <a:xfrm>
                  <a:off x="1322337" y="2722153"/>
                  <a:ext cx="336473" cy="456795"/>
                  <a:chOff x="1828" y="2103"/>
                  <a:chExt cx="2033" cy="2760"/>
                </a:xfrm>
                <a:solidFill>
                  <a:sysClr val="window" lastClr="FFFFFF"/>
                </a:solidFill>
                <a:effectLst>
                  <a:outerShdw blurRad="50800" dist="38100" dir="8100000" algn="tr" rotWithShape="0">
                    <a:prstClr val="black">
                      <a:alpha val="40000"/>
                    </a:prstClr>
                  </a:outerShdw>
                </a:effectLst>
              </p:grpSpPr>
              <p:sp>
                <p:nvSpPr>
                  <p:cNvPr id="259" name="Freeform 19"/>
                  <p:cNvSpPr>
                    <a:spLocks/>
                  </p:cNvSpPr>
                  <p:nvPr/>
                </p:nvSpPr>
                <p:spPr bwMode="auto">
                  <a:xfrm>
                    <a:off x="2557" y="4434"/>
                    <a:ext cx="575" cy="86"/>
                  </a:xfrm>
                  <a:custGeom>
                    <a:avLst/>
                    <a:gdLst>
                      <a:gd name="T0" fmla="*/ 85 w 1149"/>
                      <a:gd name="T1" fmla="*/ 0 h 171"/>
                      <a:gd name="T2" fmla="*/ 1064 w 1149"/>
                      <a:gd name="T3" fmla="*/ 0 h 171"/>
                      <a:gd name="T4" fmla="*/ 1092 w 1149"/>
                      <a:gd name="T5" fmla="*/ 3 h 171"/>
                      <a:gd name="T6" fmla="*/ 1114 w 1149"/>
                      <a:gd name="T7" fmla="*/ 16 h 171"/>
                      <a:gd name="T8" fmla="*/ 1133 w 1149"/>
                      <a:gd name="T9" fmla="*/ 35 h 171"/>
                      <a:gd name="T10" fmla="*/ 1144 w 1149"/>
                      <a:gd name="T11" fmla="*/ 58 h 171"/>
                      <a:gd name="T12" fmla="*/ 1149 w 1149"/>
                      <a:gd name="T13" fmla="*/ 86 h 171"/>
                      <a:gd name="T14" fmla="*/ 1144 w 1149"/>
                      <a:gd name="T15" fmla="*/ 113 h 171"/>
                      <a:gd name="T16" fmla="*/ 1133 w 1149"/>
                      <a:gd name="T17" fmla="*/ 136 h 171"/>
                      <a:gd name="T18" fmla="*/ 1114 w 1149"/>
                      <a:gd name="T19" fmla="*/ 155 h 171"/>
                      <a:gd name="T20" fmla="*/ 1092 w 1149"/>
                      <a:gd name="T21" fmla="*/ 168 h 171"/>
                      <a:gd name="T22" fmla="*/ 1064 w 1149"/>
                      <a:gd name="T23" fmla="*/ 171 h 171"/>
                      <a:gd name="T24" fmla="*/ 85 w 1149"/>
                      <a:gd name="T25" fmla="*/ 171 h 171"/>
                      <a:gd name="T26" fmla="*/ 57 w 1149"/>
                      <a:gd name="T27" fmla="*/ 168 h 171"/>
                      <a:gd name="T28" fmla="*/ 35 w 1149"/>
                      <a:gd name="T29" fmla="*/ 155 h 171"/>
                      <a:gd name="T30" fmla="*/ 16 w 1149"/>
                      <a:gd name="T31" fmla="*/ 136 h 171"/>
                      <a:gd name="T32" fmla="*/ 5 w 1149"/>
                      <a:gd name="T33" fmla="*/ 113 h 171"/>
                      <a:gd name="T34" fmla="*/ 0 w 1149"/>
                      <a:gd name="T35" fmla="*/ 86 h 171"/>
                      <a:gd name="T36" fmla="*/ 5 w 1149"/>
                      <a:gd name="T37" fmla="*/ 58 h 171"/>
                      <a:gd name="T38" fmla="*/ 16 w 1149"/>
                      <a:gd name="T39" fmla="*/ 35 h 171"/>
                      <a:gd name="T40" fmla="*/ 35 w 1149"/>
                      <a:gd name="T41" fmla="*/ 16 h 171"/>
                      <a:gd name="T42" fmla="*/ 57 w 1149"/>
                      <a:gd name="T43" fmla="*/ 3 h 171"/>
                      <a:gd name="T44" fmla="*/ 85 w 1149"/>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71">
                        <a:moveTo>
                          <a:pt x="85" y="0"/>
                        </a:moveTo>
                        <a:lnTo>
                          <a:pt x="1064" y="0"/>
                        </a:lnTo>
                        <a:lnTo>
                          <a:pt x="1092" y="3"/>
                        </a:lnTo>
                        <a:lnTo>
                          <a:pt x="1114" y="16"/>
                        </a:lnTo>
                        <a:lnTo>
                          <a:pt x="1133" y="35"/>
                        </a:lnTo>
                        <a:lnTo>
                          <a:pt x="1144" y="58"/>
                        </a:lnTo>
                        <a:lnTo>
                          <a:pt x="1149" y="86"/>
                        </a:lnTo>
                        <a:lnTo>
                          <a:pt x="1144" y="113"/>
                        </a:lnTo>
                        <a:lnTo>
                          <a:pt x="1133" y="136"/>
                        </a:lnTo>
                        <a:lnTo>
                          <a:pt x="1114" y="155"/>
                        </a:lnTo>
                        <a:lnTo>
                          <a:pt x="1092" y="168"/>
                        </a:lnTo>
                        <a:lnTo>
                          <a:pt x="1064" y="171"/>
                        </a:lnTo>
                        <a:lnTo>
                          <a:pt x="85" y="171"/>
                        </a:lnTo>
                        <a:lnTo>
                          <a:pt x="57" y="168"/>
                        </a:lnTo>
                        <a:lnTo>
                          <a:pt x="35" y="155"/>
                        </a:lnTo>
                        <a:lnTo>
                          <a:pt x="16" y="136"/>
                        </a:lnTo>
                        <a:lnTo>
                          <a:pt x="5" y="113"/>
                        </a:lnTo>
                        <a:lnTo>
                          <a:pt x="0" y="86"/>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0" name="Freeform 20"/>
                  <p:cNvSpPr>
                    <a:spLocks/>
                  </p:cNvSpPr>
                  <p:nvPr/>
                </p:nvSpPr>
                <p:spPr bwMode="auto">
                  <a:xfrm>
                    <a:off x="2612" y="4605"/>
                    <a:ext cx="465" cy="87"/>
                  </a:xfrm>
                  <a:custGeom>
                    <a:avLst/>
                    <a:gdLst>
                      <a:gd name="T0" fmla="*/ 85 w 931"/>
                      <a:gd name="T1" fmla="*/ 0 h 174"/>
                      <a:gd name="T2" fmla="*/ 846 w 931"/>
                      <a:gd name="T3" fmla="*/ 0 h 174"/>
                      <a:gd name="T4" fmla="*/ 874 w 931"/>
                      <a:gd name="T5" fmla="*/ 6 h 174"/>
                      <a:gd name="T6" fmla="*/ 896 w 931"/>
                      <a:gd name="T7" fmla="*/ 18 h 174"/>
                      <a:gd name="T8" fmla="*/ 915 w 931"/>
                      <a:gd name="T9" fmla="*/ 36 h 174"/>
                      <a:gd name="T10" fmla="*/ 928 w 931"/>
                      <a:gd name="T11" fmla="*/ 60 h 174"/>
                      <a:gd name="T12" fmla="*/ 931 w 931"/>
                      <a:gd name="T13" fmla="*/ 87 h 174"/>
                      <a:gd name="T14" fmla="*/ 928 w 931"/>
                      <a:gd name="T15" fmla="*/ 114 h 174"/>
                      <a:gd name="T16" fmla="*/ 915 w 931"/>
                      <a:gd name="T17" fmla="*/ 138 h 174"/>
                      <a:gd name="T18" fmla="*/ 896 w 931"/>
                      <a:gd name="T19" fmla="*/ 156 h 174"/>
                      <a:gd name="T20" fmla="*/ 874 w 931"/>
                      <a:gd name="T21" fmla="*/ 168 h 174"/>
                      <a:gd name="T22" fmla="*/ 846 w 931"/>
                      <a:gd name="T23" fmla="*/ 174 h 174"/>
                      <a:gd name="T24" fmla="*/ 85 w 931"/>
                      <a:gd name="T25" fmla="*/ 174 h 174"/>
                      <a:gd name="T26" fmla="*/ 57 w 931"/>
                      <a:gd name="T27" fmla="*/ 168 h 174"/>
                      <a:gd name="T28" fmla="*/ 35 w 931"/>
                      <a:gd name="T29" fmla="*/ 156 h 174"/>
                      <a:gd name="T30" fmla="*/ 16 w 931"/>
                      <a:gd name="T31" fmla="*/ 138 h 174"/>
                      <a:gd name="T32" fmla="*/ 5 w 931"/>
                      <a:gd name="T33" fmla="*/ 114 h 174"/>
                      <a:gd name="T34" fmla="*/ 0 w 931"/>
                      <a:gd name="T35" fmla="*/ 87 h 174"/>
                      <a:gd name="T36" fmla="*/ 5 w 931"/>
                      <a:gd name="T37" fmla="*/ 60 h 174"/>
                      <a:gd name="T38" fmla="*/ 16 w 931"/>
                      <a:gd name="T39" fmla="*/ 36 h 174"/>
                      <a:gd name="T40" fmla="*/ 35 w 931"/>
                      <a:gd name="T41" fmla="*/ 18 h 174"/>
                      <a:gd name="T42" fmla="*/ 57 w 931"/>
                      <a:gd name="T43" fmla="*/ 6 h 174"/>
                      <a:gd name="T44" fmla="*/ 85 w 93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1" h="174">
                        <a:moveTo>
                          <a:pt x="85" y="0"/>
                        </a:moveTo>
                        <a:lnTo>
                          <a:pt x="846" y="0"/>
                        </a:lnTo>
                        <a:lnTo>
                          <a:pt x="874" y="6"/>
                        </a:lnTo>
                        <a:lnTo>
                          <a:pt x="896" y="18"/>
                        </a:lnTo>
                        <a:lnTo>
                          <a:pt x="915" y="36"/>
                        </a:lnTo>
                        <a:lnTo>
                          <a:pt x="928" y="60"/>
                        </a:lnTo>
                        <a:lnTo>
                          <a:pt x="931" y="87"/>
                        </a:lnTo>
                        <a:lnTo>
                          <a:pt x="928" y="114"/>
                        </a:lnTo>
                        <a:lnTo>
                          <a:pt x="915" y="138"/>
                        </a:lnTo>
                        <a:lnTo>
                          <a:pt x="896" y="156"/>
                        </a:lnTo>
                        <a:lnTo>
                          <a:pt x="874" y="168"/>
                        </a:lnTo>
                        <a:lnTo>
                          <a:pt x="846" y="174"/>
                        </a:lnTo>
                        <a:lnTo>
                          <a:pt x="85" y="174"/>
                        </a:lnTo>
                        <a:lnTo>
                          <a:pt x="57" y="168"/>
                        </a:lnTo>
                        <a:lnTo>
                          <a:pt x="35" y="156"/>
                        </a:lnTo>
                        <a:lnTo>
                          <a:pt x="16" y="138"/>
                        </a:lnTo>
                        <a:lnTo>
                          <a:pt x="5" y="114"/>
                        </a:lnTo>
                        <a:lnTo>
                          <a:pt x="0" y="87"/>
                        </a:lnTo>
                        <a:lnTo>
                          <a:pt x="5" y="60"/>
                        </a:lnTo>
                        <a:lnTo>
                          <a:pt x="16" y="36"/>
                        </a:lnTo>
                        <a:lnTo>
                          <a:pt x="35" y="18"/>
                        </a:lnTo>
                        <a:lnTo>
                          <a:pt x="57" y="6"/>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1" name="Freeform 21"/>
                  <p:cNvSpPr>
                    <a:spLocks/>
                  </p:cNvSpPr>
                  <p:nvPr/>
                </p:nvSpPr>
                <p:spPr bwMode="auto">
                  <a:xfrm>
                    <a:off x="2542" y="3208"/>
                    <a:ext cx="263" cy="930"/>
                  </a:xfrm>
                  <a:custGeom>
                    <a:avLst/>
                    <a:gdLst>
                      <a:gd name="T0" fmla="*/ 93 w 526"/>
                      <a:gd name="T1" fmla="*/ 0 h 1860"/>
                      <a:gd name="T2" fmla="*/ 118 w 526"/>
                      <a:gd name="T3" fmla="*/ 7 h 1860"/>
                      <a:gd name="T4" fmla="*/ 140 w 526"/>
                      <a:gd name="T5" fmla="*/ 21 h 1860"/>
                      <a:gd name="T6" fmla="*/ 156 w 526"/>
                      <a:gd name="T7" fmla="*/ 42 h 1860"/>
                      <a:gd name="T8" fmla="*/ 214 w 526"/>
                      <a:gd name="T9" fmla="*/ 154 h 1860"/>
                      <a:gd name="T10" fmla="*/ 266 w 526"/>
                      <a:gd name="T11" fmla="*/ 260 h 1860"/>
                      <a:gd name="T12" fmla="*/ 313 w 526"/>
                      <a:gd name="T13" fmla="*/ 363 h 1860"/>
                      <a:gd name="T14" fmla="*/ 353 w 526"/>
                      <a:gd name="T15" fmla="*/ 464 h 1860"/>
                      <a:gd name="T16" fmla="*/ 387 w 526"/>
                      <a:gd name="T17" fmla="*/ 561 h 1860"/>
                      <a:gd name="T18" fmla="*/ 417 w 526"/>
                      <a:gd name="T19" fmla="*/ 658 h 1860"/>
                      <a:gd name="T20" fmla="*/ 443 w 526"/>
                      <a:gd name="T21" fmla="*/ 757 h 1860"/>
                      <a:gd name="T22" fmla="*/ 464 w 526"/>
                      <a:gd name="T23" fmla="*/ 856 h 1860"/>
                      <a:gd name="T24" fmla="*/ 484 w 526"/>
                      <a:gd name="T25" fmla="*/ 970 h 1860"/>
                      <a:gd name="T26" fmla="*/ 498 w 526"/>
                      <a:gd name="T27" fmla="*/ 1087 h 1860"/>
                      <a:gd name="T28" fmla="*/ 510 w 526"/>
                      <a:gd name="T29" fmla="*/ 1209 h 1860"/>
                      <a:gd name="T30" fmla="*/ 517 w 526"/>
                      <a:gd name="T31" fmla="*/ 1338 h 1860"/>
                      <a:gd name="T32" fmla="*/ 522 w 526"/>
                      <a:gd name="T33" fmla="*/ 1474 h 1860"/>
                      <a:gd name="T34" fmla="*/ 526 w 526"/>
                      <a:gd name="T35" fmla="*/ 1619 h 1860"/>
                      <a:gd name="T36" fmla="*/ 526 w 526"/>
                      <a:gd name="T37" fmla="*/ 1775 h 1860"/>
                      <a:gd name="T38" fmla="*/ 522 w 526"/>
                      <a:gd name="T39" fmla="*/ 1801 h 1860"/>
                      <a:gd name="T40" fmla="*/ 510 w 526"/>
                      <a:gd name="T41" fmla="*/ 1826 h 1860"/>
                      <a:gd name="T42" fmla="*/ 491 w 526"/>
                      <a:gd name="T43" fmla="*/ 1844 h 1860"/>
                      <a:gd name="T44" fmla="*/ 469 w 526"/>
                      <a:gd name="T45" fmla="*/ 1856 h 1860"/>
                      <a:gd name="T46" fmla="*/ 443 w 526"/>
                      <a:gd name="T47" fmla="*/ 1860 h 1860"/>
                      <a:gd name="T48" fmla="*/ 415 w 526"/>
                      <a:gd name="T49" fmla="*/ 1856 h 1860"/>
                      <a:gd name="T50" fmla="*/ 393 w 526"/>
                      <a:gd name="T51" fmla="*/ 1844 h 1860"/>
                      <a:gd name="T52" fmla="*/ 374 w 526"/>
                      <a:gd name="T53" fmla="*/ 1826 h 1860"/>
                      <a:gd name="T54" fmla="*/ 362 w 526"/>
                      <a:gd name="T55" fmla="*/ 1801 h 1860"/>
                      <a:gd name="T56" fmla="*/ 358 w 526"/>
                      <a:gd name="T57" fmla="*/ 1775 h 1860"/>
                      <a:gd name="T58" fmla="*/ 358 w 526"/>
                      <a:gd name="T59" fmla="*/ 1624 h 1860"/>
                      <a:gd name="T60" fmla="*/ 355 w 526"/>
                      <a:gd name="T61" fmla="*/ 1485 h 1860"/>
                      <a:gd name="T62" fmla="*/ 349 w 526"/>
                      <a:gd name="T63" fmla="*/ 1354 h 1860"/>
                      <a:gd name="T64" fmla="*/ 342 w 526"/>
                      <a:gd name="T65" fmla="*/ 1228 h 1860"/>
                      <a:gd name="T66" fmla="*/ 332 w 526"/>
                      <a:gd name="T67" fmla="*/ 1111 h 1860"/>
                      <a:gd name="T68" fmla="*/ 318 w 526"/>
                      <a:gd name="T69" fmla="*/ 998 h 1860"/>
                      <a:gd name="T70" fmla="*/ 299 w 526"/>
                      <a:gd name="T71" fmla="*/ 888 h 1860"/>
                      <a:gd name="T72" fmla="*/ 278 w 526"/>
                      <a:gd name="T73" fmla="*/ 796 h 1860"/>
                      <a:gd name="T74" fmla="*/ 254 w 526"/>
                      <a:gd name="T75" fmla="*/ 706 h 1860"/>
                      <a:gd name="T76" fmla="*/ 227 w 526"/>
                      <a:gd name="T77" fmla="*/ 612 h 1860"/>
                      <a:gd name="T78" fmla="*/ 194 w 526"/>
                      <a:gd name="T79" fmla="*/ 522 h 1860"/>
                      <a:gd name="T80" fmla="*/ 156 w 526"/>
                      <a:gd name="T81" fmla="*/ 428 h 1860"/>
                      <a:gd name="T82" fmla="*/ 112 w 526"/>
                      <a:gd name="T83" fmla="*/ 331 h 1860"/>
                      <a:gd name="T84" fmla="*/ 64 w 526"/>
                      <a:gd name="T85" fmla="*/ 230 h 1860"/>
                      <a:gd name="T86" fmla="*/ 10 w 526"/>
                      <a:gd name="T87" fmla="*/ 127 h 1860"/>
                      <a:gd name="T88" fmla="*/ 0 w 526"/>
                      <a:gd name="T89" fmla="*/ 101 h 1860"/>
                      <a:gd name="T90" fmla="*/ 0 w 526"/>
                      <a:gd name="T91" fmla="*/ 74 h 1860"/>
                      <a:gd name="T92" fmla="*/ 7 w 526"/>
                      <a:gd name="T93" fmla="*/ 49 h 1860"/>
                      <a:gd name="T94" fmla="*/ 21 w 526"/>
                      <a:gd name="T95" fmla="*/ 26 h 1860"/>
                      <a:gd name="T96" fmla="*/ 41 w 526"/>
                      <a:gd name="T97" fmla="*/ 11 h 1860"/>
                      <a:gd name="T98" fmla="*/ 67 w 526"/>
                      <a:gd name="T99" fmla="*/ 0 h 1860"/>
                      <a:gd name="T100" fmla="*/ 9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93" y="0"/>
                        </a:moveTo>
                        <a:lnTo>
                          <a:pt x="118" y="7"/>
                        </a:lnTo>
                        <a:lnTo>
                          <a:pt x="140" y="21"/>
                        </a:lnTo>
                        <a:lnTo>
                          <a:pt x="156" y="42"/>
                        </a:lnTo>
                        <a:lnTo>
                          <a:pt x="214" y="154"/>
                        </a:lnTo>
                        <a:lnTo>
                          <a:pt x="266" y="260"/>
                        </a:lnTo>
                        <a:lnTo>
                          <a:pt x="313" y="363"/>
                        </a:lnTo>
                        <a:lnTo>
                          <a:pt x="353" y="464"/>
                        </a:lnTo>
                        <a:lnTo>
                          <a:pt x="387" y="561"/>
                        </a:lnTo>
                        <a:lnTo>
                          <a:pt x="417" y="658"/>
                        </a:lnTo>
                        <a:lnTo>
                          <a:pt x="443" y="757"/>
                        </a:lnTo>
                        <a:lnTo>
                          <a:pt x="464" y="856"/>
                        </a:lnTo>
                        <a:lnTo>
                          <a:pt x="484" y="970"/>
                        </a:lnTo>
                        <a:lnTo>
                          <a:pt x="498" y="1087"/>
                        </a:lnTo>
                        <a:lnTo>
                          <a:pt x="510" y="1209"/>
                        </a:lnTo>
                        <a:lnTo>
                          <a:pt x="517" y="1338"/>
                        </a:lnTo>
                        <a:lnTo>
                          <a:pt x="522" y="1474"/>
                        </a:lnTo>
                        <a:lnTo>
                          <a:pt x="526" y="1619"/>
                        </a:lnTo>
                        <a:lnTo>
                          <a:pt x="526" y="1775"/>
                        </a:lnTo>
                        <a:lnTo>
                          <a:pt x="522" y="1801"/>
                        </a:lnTo>
                        <a:lnTo>
                          <a:pt x="510" y="1826"/>
                        </a:lnTo>
                        <a:lnTo>
                          <a:pt x="491" y="1844"/>
                        </a:lnTo>
                        <a:lnTo>
                          <a:pt x="469" y="1856"/>
                        </a:lnTo>
                        <a:lnTo>
                          <a:pt x="443" y="1860"/>
                        </a:lnTo>
                        <a:lnTo>
                          <a:pt x="415" y="1856"/>
                        </a:lnTo>
                        <a:lnTo>
                          <a:pt x="393" y="1844"/>
                        </a:lnTo>
                        <a:lnTo>
                          <a:pt x="374" y="1826"/>
                        </a:lnTo>
                        <a:lnTo>
                          <a:pt x="362" y="1801"/>
                        </a:lnTo>
                        <a:lnTo>
                          <a:pt x="358" y="1775"/>
                        </a:lnTo>
                        <a:lnTo>
                          <a:pt x="358" y="1624"/>
                        </a:lnTo>
                        <a:lnTo>
                          <a:pt x="355" y="1485"/>
                        </a:lnTo>
                        <a:lnTo>
                          <a:pt x="349" y="1354"/>
                        </a:lnTo>
                        <a:lnTo>
                          <a:pt x="342" y="1228"/>
                        </a:lnTo>
                        <a:lnTo>
                          <a:pt x="332" y="1111"/>
                        </a:lnTo>
                        <a:lnTo>
                          <a:pt x="318" y="998"/>
                        </a:lnTo>
                        <a:lnTo>
                          <a:pt x="299" y="888"/>
                        </a:lnTo>
                        <a:lnTo>
                          <a:pt x="278" y="796"/>
                        </a:lnTo>
                        <a:lnTo>
                          <a:pt x="254" y="706"/>
                        </a:lnTo>
                        <a:lnTo>
                          <a:pt x="227" y="612"/>
                        </a:lnTo>
                        <a:lnTo>
                          <a:pt x="194" y="522"/>
                        </a:lnTo>
                        <a:lnTo>
                          <a:pt x="156" y="428"/>
                        </a:lnTo>
                        <a:lnTo>
                          <a:pt x="112" y="331"/>
                        </a:lnTo>
                        <a:lnTo>
                          <a:pt x="64" y="230"/>
                        </a:lnTo>
                        <a:lnTo>
                          <a:pt x="10" y="127"/>
                        </a:lnTo>
                        <a:lnTo>
                          <a:pt x="0" y="101"/>
                        </a:lnTo>
                        <a:lnTo>
                          <a:pt x="0" y="74"/>
                        </a:lnTo>
                        <a:lnTo>
                          <a:pt x="7" y="49"/>
                        </a:lnTo>
                        <a:lnTo>
                          <a:pt x="21" y="26"/>
                        </a:lnTo>
                        <a:lnTo>
                          <a:pt x="41" y="11"/>
                        </a:lnTo>
                        <a:lnTo>
                          <a:pt x="67"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2" name="Freeform 22"/>
                  <p:cNvSpPr>
                    <a:spLocks/>
                  </p:cNvSpPr>
                  <p:nvPr/>
                </p:nvSpPr>
                <p:spPr bwMode="auto">
                  <a:xfrm>
                    <a:off x="2885" y="3208"/>
                    <a:ext cx="263" cy="930"/>
                  </a:xfrm>
                  <a:custGeom>
                    <a:avLst/>
                    <a:gdLst>
                      <a:gd name="T0" fmla="*/ 433 w 526"/>
                      <a:gd name="T1" fmla="*/ 0 h 1860"/>
                      <a:gd name="T2" fmla="*/ 459 w 526"/>
                      <a:gd name="T3" fmla="*/ 0 h 1860"/>
                      <a:gd name="T4" fmla="*/ 485 w 526"/>
                      <a:gd name="T5" fmla="*/ 11 h 1860"/>
                      <a:gd name="T6" fmla="*/ 505 w 526"/>
                      <a:gd name="T7" fmla="*/ 26 h 1860"/>
                      <a:gd name="T8" fmla="*/ 519 w 526"/>
                      <a:gd name="T9" fmla="*/ 49 h 1860"/>
                      <a:gd name="T10" fmla="*/ 526 w 526"/>
                      <a:gd name="T11" fmla="*/ 74 h 1860"/>
                      <a:gd name="T12" fmla="*/ 526 w 526"/>
                      <a:gd name="T13" fmla="*/ 101 h 1860"/>
                      <a:gd name="T14" fmla="*/ 517 w 526"/>
                      <a:gd name="T15" fmla="*/ 127 h 1860"/>
                      <a:gd name="T16" fmla="*/ 462 w 526"/>
                      <a:gd name="T17" fmla="*/ 230 h 1860"/>
                      <a:gd name="T18" fmla="*/ 414 w 526"/>
                      <a:gd name="T19" fmla="*/ 331 h 1860"/>
                      <a:gd name="T20" fmla="*/ 370 w 526"/>
                      <a:gd name="T21" fmla="*/ 428 h 1860"/>
                      <a:gd name="T22" fmla="*/ 332 w 526"/>
                      <a:gd name="T23" fmla="*/ 522 h 1860"/>
                      <a:gd name="T24" fmla="*/ 299 w 526"/>
                      <a:gd name="T25" fmla="*/ 612 h 1860"/>
                      <a:gd name="T26" fmla="*/ 272 w 526"/>
                      <a:gd name="T27" fmla="*/ 706 h 1860"/>
                      <a:gd name="T28" fmla="*/ 248 w 526"/>
                      <a:gd name="T29" fmla="*/ 796 h 1860"/>
                      <a:gd name="T30" fmla="*/ 227 w 526"/>
                      <a:gd name="T31" fmla="*/ 888 h 1860"/>
                      <a:gd name="T32" fmla="*/ 208 w 526"/>
                      <a:gd name="T33" fmla="*/ 998 h 1860"/>
                      <a:gd name="T34" fmla="*/ 194 w 526"/>
                      <a:gd name="T35" fmla="*/ 1111 h 1860"/>
                      <a:gd name="T36" fmla="*/ 184 w 526"/>
                      <a:gd name="T37" fmla="*/ 1228 h 1860"/>
                      <a:gd name="T38" fmla="*/ 177 w 526"/>
                      <a:gd name="T39" fmla="*/ 1354 h 1860"/>
                      <a:gd name="T40" fmla="*/ 171 w 526"/>
                      <a:gd name="T41" fmla="*/ 1485 h 1860"/>
                      <a:gd name="T42" fmla="*/ 168 w 526"/>
                      <a:gd name="T43" fmla="*/ 1624 h 1860"/>
                      <a:gd name="T44" fmla="*/ 168 w 526"/>
                      <a:gd name="T45" fmla="*/ 1775 h 1860"/>
                      <a:gd name="T46" fmla="*/ 164 w 526"/>
                      <a:gd name="T47" fmla="*/ 1801 h 1860"/>
                      <a:gd name="T48" fmla="*/ 152 w 526"/>
                      <a:gd name="T49" fmla="*/ 1826 h 1860"/>
                      <a:gd name="T50" fmla="*/ 133 w 526"/>
                      <a:gd name="T51" fmla="*/ 1844 h 1860"/>
                      <a:gd name="T52" fmla="*/ 111 w 526"/>
                      <a:gd name="T53" fmla="*/ 1856 h 1860"/>
                      <a:gd name="T54" fmla="*/ 83 w 526"/>
                      <a:gd name="T55" fmla="*/ 1860 h 1860"/>
                      <a:gd name="T56" fmla="*/ 57 w 526"/>
                      <a:gd name="T57" fmla="*/ 1856 h 1860"/>
                      <a:gd name="T58" fmla="*/ 35 w 526"/>
                      <a:gd name="T59" fmla="*/ 1844 h 1860"/>
                      <a:gd name="T60" fmla="*/ 16 w 526"/>
                      <a:gd name="T61" fmla="*/ 1826 h 1860"/>
                      <a:gd name="T62" fmla="*/ 4 w 526"/>
                      <a:gd name="T63" fmla="*/ 1801 h 1860"/>
                      <a:gd name="T64" fmla="*/ 0 w 526"/>
                      <a:gd name="T65" fmla="*/ 1775 h 1860"/>
                      <a:gd name="T66" fmla="*/ 0 w 526"/>
                      <a:gd name="T67" fmla="*/ 1619 h 1860"/>
                      <a:gd name="T68" fmla="*/ 4 w 526"/>
                      <a:gd name="T69" fmla="*/ 1474 h 1860"/>
                      <a:gd name="T70" fmla="*/ 9 w 526"/>
                      <a:gd name="T71" fmla="*/ 1338 h 1860"/>
                      <a:gd name="T72" fmla="*/ 16 w 526"/>
                      <a:gd name="T73" fmla="*/ 1209 h 1860"/>
                      <a:gd name="T74" fmla="*/ 28 w 526"/>
                      <a:gd name="T75" fmla="*/ 1087 h 1860"/>
                      <a:gd name="T76" fmla="*/ 43 w 526"/>
                      <a:gd name="T77" fmla="*/ 970 h 1860"/>
                      <a:gd name="T78" fmla="*/ 62 w 526"/>
                      <a:gd name="T79" fmla="*/ 856 h 1860"/>
                      <a:gd name="T80" fmla="*/ 83 w 526"/>
                      <a:gd name="T81" fmla="*/ 757 h 1860"/>
                      <a:gd name="T82" fmla="*/ 109 w 526"/>
                      <a:gd name="T83" fmla="*/ 658 h 1860"/>
                      <a:gd name="T84" fmla="*/ 140 w 526"/>
                      <a:gd name="T85" fmla="*/ 561 h 1860"/>
                      <a:gd name="T86" fmla="*/ 175 w 526"/>
                      <a:gd name="T87" fmla="*/ 464 h 1860"/>
                      <a:gd name="T88" fmla="*/ 215 w 526"/>
                      <a:gd name="T89" fmla="*/ 363 h 1860"/>
                      <a:gd name="T90" fmla="*/ 261 w 526"/>
                      <a:gd name="T91" fmla="*/ 260 h 1860"/>
                      <a:gd name="T92" fmla="*/ 312 w 526"/>
                      <a:gd name="T93" fmla="*/ 154 h 1860"/>
                      <a:gd name="T94" fmla="*/ 370 w 526"/>
                      <a:gd name="T95" fmla="*/ 42 h 1860"/>
                      <a:gd name="T96" fmla="*/ 388 w 526"/>
                      <a:gd name="T97" fmla="*/ 21 h 1860"/>
                      <a:gd name="T98" fmla="*/ 408 w 526"/>
                      <a:gd name="T99" fmla="*/ 7 h 1860"/>
                      <a:gd name="T100" fmla="*/ 43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433" y="0"/>
                        </a:moveTo>
                        <a:lnTo>
                          <a:pt x="459" y="0"/>
                        </a:lnTo>
                        <a:lnTo>
                          <a:pt x="485" y="11"/>
                        </a:lnTo>
                        <a:lnTo>
                          <a:pt x="505" y="26"/>
                        </a:lnTo>
                        <a:lnTo>
                          <a:pt x="519" y="49"/>
                        </a:lnTo>
                        <a:lnTo>
                          <a:pt x="526" y="74"/>
                        </a:lnTo>
                        <a:lnTo>
                          <a:pt x="526" y="101"/>
                        </a:lnTo>
                        <a:lnTo>
                          <a:pt x="517" y="127"/>
                        </a:lnTo>
                        <a:lnTo>
                          <a:pt x="462" y="230"/>
                        </a:lnTo>
                        <a:lnTo>
                          <a:pt x="414" y="331"/>
                        </a:lnTo>
                        <a:lnTo>
                          <a:pt x="370" y="428"/>
                        </a:lnTo>
                        <a:lnTo>
                          <a:pt x="332" y="522"/>
                        </a:lnTo>
                        <a:lnTo>
                          <a:pt x="299" y="612"/>
                        </a:lnTo>
                        <a:lnTo>
                          <a:pt x="272" y="706"/>
                        </a:lnTo>
                        <a:lnTo>
                          <a:pt x="248" y="796"/>
                        </a:lnTo>
                        <a:lnTo>
                          <a:pt x="227" y="888"/>
                        </a:lnTo>
                        <a:lnTo>
                          <a:pt x="208" y="998"/>
                        </a:lnTo>
                        <a:lnTo>
                          <a:pt x="194" y="1111"/>
                        </a:lnTo>
                        <a:lnTo>
                          <a:pt x="184" y="1228"/>
                        </a:lnTo>
                        <a:lnTo>
                          <a:pt x="177" y="1354"/>
                        </a:lnTo>
                        <a:lnTo>
                          <a:pt x="171" y="1485"/>
                        </a:lnTo>
                        <a:lnTo>
                          <a:pt x="168" y="1624"/>
                        </a:lnTo>
                        <a:lnTo>
                          <a:pt x="168" y="1775"/>
                        </a:lnTo>
                        <a:lnTo>
                          <a:pt x="164" y="1801"/>
                        </a:lnTo>
                        <a:lnTo>
                          <a:pt x="152" y="1826"/>
                        </a:lnTo>
                        <a:lnTo>
                          <a:pt x="133" y="1844"/>
                        </a:lnTo>
                        <a:lnTo>
                          <a:pt x="111" y="1856"/>
                        </a:lnTo>
                        <a:lnTo>
                          <a:pt x="83" y="1860"/>
                        </a:lnTo>
                        <a:lnTo>
                          <a:pt x="57" y="1856"/>
                        </a:lnTo>
                        <a:lnTo>
                          <a:pt x="35" y="1844"/>
                        </a:lnTo>
                        <a:lnTo>
                          <a:pt x="16" y="1826"/>
                        </a:lnTo>
                        <a:lnTo>
                          <a:pt x="4" y="1801"/>
                        </a:lnTo>
                        <a:lnTo>
                          <a:pt x="0" y="1775"/>
                        </a:lnTo>
                        <a:lnTo>
                          <a:pt x="0" y="1619"/>
                        </a:lnTo>
                        <a:lnTo>
                          <a:pt x="4" y="1474"/>
                        </a:lnTo>
                        <a:lnTo>
                          <a:pt x="9" y="1338"/>
                        </a:lnTo>
                        <a:lnTo>
                          <a:pt x="16" y="1209"/>
                        </a:lnTo>
                        <a:lnTo>
                          <a:pt x="28" y="1087"/>
                        </a:lnTo>
                        <a:lnTo>
                          <a:pt x="43" y="970"/>
                        </a:lnTo>
                        <a:lnTo>
                          <a:pt x="62" y="856"/>
                        </a:lnTo>
                        <a:lnTo>
                          <a:pt x="83" y="757"/>
                        </a:lnTo>
                        <a:lnTo>
                          <a:pt x="109" y="658"/>
                        </a:lnTo>
                        <a:lnTo>
                          <a:pt x="140" y="561"/>
                        </a:lnTo>
                        <a:lnTo>
                          <a:pt x="175" y="464"/>
                        </a:lnTo>
                        <a:lnTo>
                          <a:pt x="215" y="363"/>
                        </a:lnTo>
                        <a:lnTo>
                          <a:pt x="261" y="260"/>
                        </a:lnTo>
                        <a:lnTo>
                          <a:pt x="312" y="154"/>
                        </a:lnTo>
                        <a:lnTo>
                          <a:pt x="370" y="42"/>
                        </a:lnTo>
                        <a:lnTo>
                          <a:pt x="388" y="21"/>
                        </a:lnTo>
                        <a:lnTo>
                          <a:pt x="408" y="7"/>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3" name="Freeform 23"/>
                  <p:cNvSpPr>
                    <a:spLocks/>
                  </p:cNvSpPr>
                  <p:nvPr/>
                </p:nvSpPr>
                <p:spPr bwMode="auto">
                  <a:xfrm>
                    <a:off x="2542" y="3207"/>
                    <a:ext cx="345" cy="150"/>
                  </a:xfrm>
                  <a:custGeom>
                    <a:avLst/>
                    <a:gdLst>
                      <a:gd name="T0" fmla="*/ 602 w 690"/>
                      <a:gd name="T1" fmla="*/ 0 h 301"/>
                      <a:gd name="T2" fmla="*/ 628 w 690"/>
                      <a:gd name="T3" fmla="*/ 4 h 301"/>
                      <a:gd name="T4" fmla="*/ 650 w 690"/>
                      <a:gd name="T5" fmla="*/ 14 h 301"/>
                      <a:gd name="T6" fmla="*/ 671 w 690"/>
                      <a:gd name="T7" fmla="*/ 32 h 301"/>
                      <a:gd name="T8" fmla="*/ 685 w 690"/>
                      <a:gd name="T9" fmla="*/ 57 h 301"/>
                      <a:gd name="T10" fmla="*/ 690 w 690"/>
                      <a:gd name="T11" fmla="*/ 82 h 301"/>
                      <a:gd name="T12" fmla="*/ 687 w 690"/>
                      <a:gd name="T13" fmla="*/ 108 h 301"/>
                      <a:gd name="T14" fmla="*/ 676 w 690"/>
                      <a:gd name="T15" fmla="*/ 133 h 301"/>
                      <a:gd name="T16" fmla="*/ 657 w 690"/>
                      <a:gd name="T17" fmla="*/ 154 h 301"/>
                      <a:gd name="T18" fmla="*/ 555 w 690"/>
                      <a:gd name="T19" fmla="*/ 241 h 301"/>
                      <a:gd name="T20" fmla="*/ 514 w 690"/>
                      <a:gd name="T21" fmla="*/ 269 h 301"/>
                      <a:gd name="T22" fmla="*/ 472 w 690"/>
                      <a:gd name="T23" fmla="*/ 289 h 301"/>
                      <a:gd name="T24" fmla="*/ 432 w 690"/>
                      <a:gd name="T25" fmla="*/ 299 h 301"/>
                      <a:gd name="T26" fmla="*/ 393 w 690"/>
                      <a:gd name="T27" fmla="*/ 301 h 301"/>
                      <a:gd name="T28" fmla="*/ 355 w 690"/>
                      <a:gd name="T29" fmla="*/ 296 h 301"/>
                      <a:gd name="T30" fmla="*/ 315 w 690"/>
                      <a:gd name="T31" fmla="*/ 285 h 301"/>
                      <a:gd name="T32" fmla="*/ 275 w 690"/>
                      <a:gd name="T33" fmla="*/ 269 h 301"/>
                      <a:gd name="T34" fmla="*/ 235 w 690"/>
                      <a:gd name="T35" fmla="*/ 251 h 301"/>
                      <a:gd name="T36" fmla="*/ 194 w 690"/>
                      <a:gd name="T37" fmla="*/ 230 h 301"/>
                      <a:gd name="T38" fmla="*/ 188 w 690"/>
                      <a:gd name="T39" fmla="*/ 228 h 301"/>
                      <a:gd name="T40" fmla="*/ 147 w 690"/>
                      <a:gd name="T41" fmla="*/ 207 h 301"/>
                      <a:gd name="T42" fmla="*/ 102 w 690"/>
                      <a:gd name="T43" fmla="*/ 186 h 301"/>
                      <a:gd name="T44" fmla="*/ 57 w 690"/>
                      <a:gd name="T45" fmla="*/ 168 h 301"/>
                      <a:gd name="T46" fmla="*/ 33 w 690"/>
                      <a:gd name="T47" fmla="*/ 156 h 301"/>
                      <a:gd name="T48" fmla="*/ 15 w 690"/>
                      <a:gd name="T49" fmla="*/ 138 h 301"/>
                      <a:gd name="T50" fmla="*/ 3 w 690"/>
                      <a:gd name="T51" fmla="*/ 113 h 301"/>
                      <a:gd name="T52" fmla="*/ 0 w 690"/>
                      <a:gd name="T53" fmla="*/ 87 h 301"/>
                      <a:gd name="T54" fmla="*/ 3 w 690"/>
                      <a:gd name="T55" fmla="*/ 60 h 301"/>
                      <a:gd name="T56" fmla="*/ 15 w 690"/>
                      <a:gd name="T57" fmla="*/ 36 h 301"/>
                      <a:gd name="T58" fmla="*/ 34 w 690"/>
                      <a:gd name="T59" fmla="*/ 18 h 301"/>
                      <a:gd name="T60" fmla="*/ 57 w 690"/>
                      <a:gd name="T61" fmla="*/ 5 h 301"/>
                      <a:gd name="T62" fmla="*/ 81 w 690"/>
                      <a:gd name="T63" fmla="*/ 0 h 301"/>
                      <a:gd name="T64" fmla="*/ 109 w 690"/>
                      <a:gd name="T65" fmla="*/ 5 h 301"/>
                      <a:gd name="T66" fmla="*/ 164 w 690"/>
                      <a:gd name="T67" fmla="*/ 27 h 301"/>
                      <a:gd name="T68" fmla="*/ 216 w 690"/>
                      <a:gd name="T69" fmla="*/ 50 h 301"/>
                      <a:gd name="T70" fmla="*/ 265 w 690"/>
                      <a:gd name="T71" fmla="*/ 74 h 301"/>
                      <a:gd name="T72" fmla="*/ 270 w 690"/>
                      <a:gd name="T73" fmla="*/ 76 h 301"/>
                      <a:gd name="T74" fmla="*/ 304 w 690"/>
                      <a:gd name="T75" fmla="*/ 96 h 301"/>
                      <a:gd name="T76" fmla="*/ 339 w 690"/>
                      <a:gd name="T77" fmla="*/ 110 h 301"/>
                      <a:gd name="T78" fmla="*/ 370 w 690"/>
                      <a:gd name="T79" fmla="*/ 120 h 301"/>
                      <a:gd name="T80" fmla="*/ 398 w 690"/>
                      <a:gd name="T81" fmla="*/ 124 h 301"/>
                      <a:gd name="T82" fmla="*/ 426 w 690"/>
                      <a:gd name="T83" fmla="*/ 120 h 301"/>
                      <a:gd name="T84" fmla="*/ 450 w 690"/>
                      <a:gd name="T85" fmla="*/ 106 h 301"/>
                      <a:gd name="T86" fmla="*/ 554 w 690"/>
                      <a:gd name="T87" fmla="*/ 20 h 301"/>
                      <a:gd name="T88" fmla="*/ 576 w 690"/>
                      <a:gd name="T89" fmla="*/ 5 h 301"/>
                      <a:gd name="T90" fmla="*/ 602 w 690"/>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301">
                        <a:moveTo>
                          <a:pt x="602" y="0"/>
                        </a:moveTo>
                        <a:lnTo>
                          <a:pt x="628" y="4"/>
                        </a:lnTo>
                        <a:lnTo>
                          <a:pt x="650" y="14"/>
                        </a:lnTo>
                        <a:lnTo>
                          <a:pt x="671" y="32"/>
                        </a:lnTo>
                        <a:lnTo>
                          <a:pt x="685" y="57"/>
                        </a:lnTo>
                        <a:lnTo>
                          <a:pt x="690" y="82"/>
                        </a:lnTo>
                        <a:lnTo>
                          <a:pt x="687" y="108"/>
                        </a:lnTo>
                        <a:lnTo>
                          <a:pt x="676" y="133"/>
                        </a:lnTo>
                        <a:lnTo>
                          <a:pt x="657" y="154"/>
                        </a:lnTo>
                        <a:lnTo>
                          <a:pt x="555" y="241"/>
                        </a:lnTo>
                        <a:lnTo>
                          <a:pt x="514" y="269"/>
                        </a:lnTo>
                        <a:lnTo>
                          <a:pt x="472" y="289"/>
                        </a:lnTo>
                        <a:lnTo>
                          <a:pt x="432" y="299"/>
                        </a:lnTo>
                        <a:lnTo>
                          <a:pt x="393" y="301"/>
                        </a:lnTo>
                        <a:lnTo>
                          <a:pt x="355" y="296"/>
                        </a:lnTo>
                        <a:lnTo>
                          <a:pt x="315" y="285"/>
                        </a:lnTo>
                        <a:lnTo>
                          <a:pt x="275" y="269"/>
                        </a:lnTo>
                        <a:lnTo>
                          <a:pt x="235" y="251"/>
                        </a:lnTo>
                        <a:lnTo>
                          <a:pt x="194" y="230"/>
                        </a:lnTo>
                        <a:lnTo>
                          <a:pt x="188" y="228"/>
                        </a:lnTo>
                        <a:lnTo>
                          <a:pt x="147" y="207"/>
                        </a:lnTo>
                        <a:lnTo>
                          <a:pt x="102" y="186"/>
                        </a:lnTo>
                        <a:lnTo>
                          <a:pt x="57" y="168"/>
                        </a:lnTo>
                        <a:lnTo>
                          <a:pt x="33" y="156"/>
                        </a:lnTo>
                        <a:lnTo>
                          <a:pt x="15" y="138"/>
                        </a:lnTo>
                        <a:lnTo>
                          <a:pt x="3" y="113"/>
                        </a:lnTo>
                        <a:lnTo>
                          <a:pt x="0" y="87"/>
                        </a:lnTo>
                        <a:lnTo>
                          <a:pt x="3" y="60"/>
                        </a:lnTo>
                        <a:lnTo>
                          <a:pt x="15" y="36"/>
                        </a:lnTo>
                        <a:lnTo>
                          <a:pt x="34" y="18"/>
                        </a:lnTo>
                        <a:lnTo>
                          <a:pt x="57" y="5"/>
                        </a:lnTo>
                        <a:lnTo>
                          <a:pt x="81" y="0"/>
                        </a:lnTo>
                        <a:lnTo>
                          <a:pt x="109" y="5"/>
                        </a:lnTo>
                        <a:lnTo>
                          <a:pt x="164" y="27"/>
                        </a:lnTo>
                        <a:lnTo>
                          <a:pt x="216" y="50"/>
                        </a:lnTo>
                        <a:lnTo>
                          <a:pt x="265" y="74"/>
                        </a:lnTo>
                        <a:lnTo>
                          <a:pt x="270" y="76"/>
                        </a:lnTo>
                        <a:lnTo>
                          <a:pt x="304" y="96"/>
                        </a:lnTo>
                        <a:lnTo>
                          <a:pt x="339" y="110"/>
                        </a:lnTo>
                        <a:lnTo>
                          <a:pt x="370" y="120"/>
                        </a:lnTo>
                        <a:lnTo>
                          <a:pt x="398" y="124"/>
                        </a:lnTo>
                        <a:lnTo>
                          <a:pt x="426" y="120"/>
                        </a:lnTo>
                        <a:lnTo>
                          <a:pt x="450" y="106"/>
                        </a:lnTo>
                        <a:lnTo>
                          <a:pt x="554" y="20"/>
                        </a:lnTo>
                        <a:lnTo>
                          <a:pt x="576" y="5"/>
                        </a:lnTo>
                        <a:lnTo>
                          <a:pt x="6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4" name="Freeform 24"/>
                  <p:cNvSpPr>
                    <a:spLocks/>
                  </p:cNvSpPr>
                  <p:nvPr/>
                </p:nvSpPr>
                <p:spPr bwMode="auto">
                  <a:xfrm>
                    <a:off x="2802" y="2103"/>
                    <a:ext cx="85" cy="253"/>
                  </a:xfrm>
                  <a:custGeom>
                    <a:avLst/>
                    <a:gdLst>
                      <a:gd name="T0" fmla="*/ 84 w 169"/>
                      <a:gd name="T1" fmla="*/ 0 h 506"/>
                      <a:gd name="T2" fmla="*/ 112 w 169"/>
                      <a:gd name="T3" fmla="*/ 3 h 506"/>
                      <a:gd name="T4" fmla="*/ 135 w 169"/>
                      <a:gd name="T5" fmla="*/ 15 h 506"/>
                      <a:gd name="T6" fmla="*/ 152 w 169"/>
                      <a:gd name="T7" fmla="*/ 35 h 506"/>
                      <a:gd name="T8" fmla="*/ 164 w 169"/>
                      <a:gd name="T9" fmla="*/ 58 h 506"/>
                      <a:gd name="T10" fmla="*/ 169 w 169"/>
                      <a:gd name="T11" fmla="*/ 85 h 506"/>
                      <a:gd name="T12" fmla="*/ 169 w 169"/>
                      <a:gd name="T13" fmla="*/ 419 h 506"/>
                      <a:gd name="T14" fmla="*/ 164 w 169"/>
                      <a:gd name="T15" fmla="*/ 447 h 506"/>
                      <a:gd name="T16" fmla="*/ 152 w 169"/>
                      <a:gd name="T17" fmla="*/ 470 h 506"/>
                      <a:gd name="T18" fmla="*/ 135 w 169"/>
                      <a:gd name="T19" fmla="*/ 490 h 506"/>
                      <a:gd name="T20" fmla="*/ 112 w 169"/>
                      <a:gd name="T21" fmla="*/ 502 h 506"/>
                      <a:gd name="T22" fmla="*/ 84 w 169"/>
                      <a:gd name="T23" fmla="*/ 506 h 506"/>
                      <a:gd name="T24" fmla="*/ 59 w 169"/>
                      <a:gd name="T25" fmla="*/ 502 h 506"/>
                      <a:gd name="T26" fmla="*/ 34 w 169"/>
                      <a:gd name="T27" fmla="*/ 490 h 506"/>
                      <a:gd name="T28" fmla="*/ 17 w 169"/>
                      <a:gd name="T29" fmla="*/ 470 h 506"/>
                      <a:gd name="T30" fmla="*/ 5 w 169"/>
                      <a:gd name="T31" fmla="*/ 447 h 506"/>
                      <a:gd name="T32" fmla="*/ 0 w 169"/>
                      <a:gd name="T33" fmla="*/ 419 h 506"/>
                      <a:gd name="T34" fmla="*/ 0 w 169"/>
                      <a:gd name="T35" fmla="*/ 85 h 506"/>
                      <a:gd name="T36" fmla="*/ 5 w 169"/>
                      <a:gd name="T37" fmla="*/ 58 h 506"/>
                      <a:gd name="T38" fmla="*/ 17 w 169"/>
                      <a:gd name="T39" fmla="*/ 35 h 506"/>
                      <a:gd name="T40" fmla="*/ 34 w 169"/>
                      <a:gd name="T41" fmla="*/ 15 h 506"/>
                      <a:gd name="T42" fmla="*/ 59 w 169"/>
                      <a:gd name="T43" fmla="*/ 3 h 506"/>
                      <a:gd name="T44" fmla="*/ 84 w 169"/>
                      <a:gd name="T4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506">
                        <a:moveTo>
                          <a:pt x="84" y="0"/>
                        </a:moveTo>
                        <a:lnTo>
                          <a:pt x="112" y="3"/>
                        </a:lnTo>
                        <a:lnTo>
                          <a:pt x="135" y="15"/>
                        </a:lnTo>
                        <a:lnTo>
                          <a:pt x="152" y="35"/>
                        </a:lnTo>
                        <a:lnTo>
                          <a:pt x="164" y="58"/>
                        </a:lnTo>
                        <a:lnTo>
                          <a:pt x="169" y="85"/>
                        </a:lnTo>
                        <a:lnTo>
                          <a:pt x="169" y="419"/>
                        </a:lnTo>
                        <a:lnTo>
                          <a:pt x="164" y="447"/>
                        </a:lnTo>
                        <a:lnTo>
                          <a:pt x="152" y="470"/>
                        </a:lnTo>
                        <a:lnTo>
                          <a:pt x="135" y="490"/>
                        </a:lnTo>
                        <a:lnTo>
                          <a:pt x="112" y="502"/>
                        </a:lnTo>
                        <a:lnTo>
                          <a:pt x="84" y="506"/>
                        </a:lnTo>
                        <a:lnTo>
                          <a:pt x="59" y="502"/>
                        </a:lnTo>
                        <a:lnTo>
                          <a:pt x="34" y="490"/>
                        </a:lnTo>
                        <a:lnTo>
                          <a:pt x="17" y="470"/>
                        </a:lnTo>
                        <a:lnTo>
                          <a:pt x="5" y="447"/>
                        </a:lnTo>
                        <a:lnTo>
                          <a:pt x="0" y="419"/>
                        </a:lnTo>
                        <a:lnTo>
                          <a:pt x="0" y="85"/>
                        </a:lnTo>
                        <a:lnTo>
                          <a:pt x="5" y="58"/>
                        </a:lnTo>
                        <a:lnTo>
                          <a:pt x="17" y="35"/>
                        </a:lnTo>
                        <a:lnTo>
                          <a:pt x="34" y="15"/>
                        </a:lnTo>
                        <a:lnTo>
                          <a:pt x="59" y="3"/>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5" name="Freeform 25"/>
                  <p:cNvSpPr>
                    <a:spLocks/>
                  </p:cNvSpPr>
                  <p:nvPr/>
                </p:nvSpPr>
                <p:spPr bwMode="auto">
                  <a:xfrm>
                    <a:off x="2803" y="3207"/>
                    <a:ext cx="345" cy="150"/>
                  </a:xfrm>
                  <a:custGeom>
                    <a:avLst/>
                    <a:gdLst>
                      <a:gd name="T0" fmla="*/ 608 w 691"/>
                      <a:gd name="T1" fmla="*/ 0 h 301"/>
                      <a:gd name="T2" fmla="*/ 634 w 691"/>
                      <a:gd name="T3" fmla="*/ 5 h 301"/>
                      <a:gd name="T4" fmla="*/ 656 w 691"/>
                      <a:gd name="T5" fmla="*/ 18 h 301"/>
                      <a:gd name="T6" fmla="*/ 675 w 691"/>
                      <a:gd name="T7" fmla="*/ 36 h 301"/>
                      <a:gd name="T8" fmla="*/ 687 w 691"/>
                      <a:gd name="T9" fmla="*/ 60 h 301"/>
                      <a:gd name="T10" fmla="*/ 691 w 691"/>
                      <a:gd name="T11" fmla="*/ 87 h 301"/>
                      <a:gd name="T12" fmla="*/ 686 w 691"/>
                      <a:gd name="T13" fmla="*/ 113 h 301"/>
                      <a:gd name="T14" fmla="*/ 675 w 691"/>
                      <a:gd name="T15" fmla="*/ 138 h 301"/>
                      <a:gd name="T16" fmla="*/ 656 w 691"/>
                      <a:gd name="T17" fmla="*/ 156 h 301"/>
                      <a:gd name="T18" fmla="*/ 632 w 691"/>
                      <a:gd name="T19" fmla="*/ 168 h 301"/>
                      <a:gd name="T20" fmla="*/ 587 w 691"/>
                      <a:gd name="T21" fmla="*/ 186 h 301"/>
                      <a:gd name="T22" fmla="*/ 542 w 691"/>
                      <a:gd name="T23" fmla="*/ 207 h 301"/>
                      <a:gd name="T24" fmla="*/ 501 w 691"/>
                      <a:gd name="T25" fmla="*/ 228 h 301"/>
                      <a:gd name="T26" fmla="*/ 497 w 691"/>
                      <a:gd name="T27" fmla="*/ 230 h 301"/>
                      <a:gd name="T28" fmla="*/ 456 w 691"/>
                      <a:gd name="T29" fmla="*/ 251 h 301"/>
                      <a:gd name="T30" fmla="*/ 414 w 691"/>
                      <a:gd name="T31" fmla="*/ 271 h 301"/>
                      <a:gd name="T32" fmla="*/ 374 w 691"/>
                      <a:gd name="T33" fmla="*/ 285 h 301"/>
                      <a:gd name="T34" fmla="*/ 336 w 691"/>
                      <a:gd name="T35" fmla="*/ 297 h 301"/>
                      <a:gd name="T36" fmla="*/ 296 w 691"/>
                      <a:gd name="T37" fmla="*/ 301 h 301"/>
                      <a:gd name="T38" fmla="*/ 257 w 691"/>
                      <a:gd name="T39" fmla="*/ 299 h 301"/>
                      <a:gd name="T40" fmla="*/ 217 w 691"/>
                      <a:gd name="T41" fmla="*/ 290 h 301"/>
                      <a:gd name="T42" fmla="*/ 177 w 691"/>
                      <a:gd name="T43" fmla="*/ 271 h 301"/>
                      <a:gd name="T44" fmla="*/ 134 w 691"/>
                      <a:gd name="T45" fmla="*/ 241 h 301"/>
                      <a:gd name="T46" fmla="*/ 32 w 691"/>
                      <a:gd name="T47" fmla="*/ 154 h 301"/>
                      <a:gd name="T48" fmla="*/ 13 w 691"/>
                      <a:gd name="T49" fmla="*/ 133 h 301"/>
                      <a:gd name="T50" fmla="*/ 2 w 691"/>
                      <a:gd name="T51" fmla="*/ 110 h 301"/>
                      <a:gd name="T52" fmla="*/ 0 w 691"/>
                      <a:gd name="T53" fmla="*/ 83 h 301"/>
                      <a:gd name="T54" fmla="*/ 6 w 691"/>
                      <a:gd name="T55" fmla="*/ 57 h 301"/>
                      <a:gd name="T56" fmla="*/ 19 w 691"/>
                      <a:gd name="T57" fmla="*/ 34 h 301"/>
                      <a:gd name="T58" fmla="*/ 39 w 691"/>
                      <a:gd name="T59" fmla="*/ 14 h 301"/>
                      <a:gd name="T60" fmla="*/ 63 w 691"/>
                      <a:gd name="T61" fmla="*/ 4 h 301"/>
                      <a:gd name="T62" fmla="*/ 87 w 691"/>
                      <a:gd name="T63" fmla="*/ 0 h 301"/>
                      <a:gd name="T64" fmla="*/ 113 w 691"/>
                      <a:gd name="T65" fmla="*/ 5 h 301"/>
                      <a:gd name="T66" fmla="*/ 135 w 691"/>
                      <a:gd name="T67" fmla="*/ 20 h 301"/>
                      <a:gd name="T68" fmla="*/ 241 w 691"/>
                      <a:gd name="T69" fmla="*/ 106 h 301"/>
                      <a:gd name="T70" fmla="*/ 263 w 691"/>
                      <a:gd name="T71" fmla="*/ 120 h 301"/>
                      <a:gd name="T72" fmla="*/ 291 w 691"/>
                      <a:gd name="T73" fmla="*/ 124 h 301"/>
                      <a:gd name="T74" fmla="*/ 319 w 691"/>
                      <a:gd name="T75" fmla="*/ 120 h 301"/>
                      <a:gd name="T76" fmla="*/ 352 w 691"/>
                      <a:gd name="T77" fmla="*/ 110 h 301"/>
                      <a:gd name="T78" fmla="*/ 385 w 691"/>
                      <a:gd name="T79" fmla="*/ 96 h 301"/>
                      <a:gd name="T80" fmla="*/ 421 w 691"/>
                      <a:gd name="T81" fmla="*/ 76 h 301"/>
                      <a:gd name="T82" fmla="*/ 424 w 691"/>
                      <a:gd name="T83" fmla="*/ 74 h 301"/>
                      <a:gd name="T84" fmla="*/ 473 w 691"/>
                      <a:gd name="T85" fmla="*/ 50 h 301"/>
                      <a:gd name="T86" fmla="*/ 525 w 691"/>
                      <a:gd name="T87" fmla="*/ 27 h 301"/>
                      <a:gd name="T88" fmla="*/ 580 w 691"/>
                      <a:gd name="T89" fmla="*/ 5 h 301"/>
                      <a:gd name="T90" fmla="*/ 608 w 691"/>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1" h="301">
                        <a:moveTo>
                          <a:pt x="608" y="0"/>
                        </a:moveTo>
                        <a:lnTo>
                          <a:pt x="634" y="5"/>
                        </a:lnTo>
                        <a:lnTo>
                          <a:pt x="656" y="18"/>
                        </a:lnTo>
                        <a:lnTo>
                          <a:pt x="675" y="36"/>
                        </a:lnTo>
                        <a:lnTo>
                          <a:pt x="687" y="60"/>
                        </a:lnTo>
                        <a:lnTo>
                          <a:pt x="691" y="87"/>
                        </a:lnTo>
                        <a:lnTo>
                          <a:pt x="686" y="113"/>
                        </a:lnTo>
                        <a:lnTo>
                          <a:pt x="675" y="138"/>
                        </a:lnTo>
                        <a:lnTo>
                          <a:pt x="656" y="156"/>
                        </a:lnTo>
                        <a:lnTo>
                          <a:pt x="632" y="168"/>
                        </a:lnTo>
                        <a:lnTo>
                          <a:pt x="587" y="186"/>
                        </a:lnTo>
                        <a:lnTo>
                          <a:pt x="542" y="207"/>
                        </a:lnTo>
                        <a:lnTo>
                          <a:pt x="501" y="228"/>
                        </a:lnTo>
                        <a:lnTo>
                          <a:pt x="497" y="230"/>
                        </a:lnTo>
                        <a:lnTo>
                          <a:pt x="456" y="251"/>
                        </a:lnTo>
                        <a:lnTo>
                          <a:pt x="414" y="271"/>
                        </a:lnTo>
                        <a:lnTo>
                          <a:pt x="374" y="285"/>
                        </a:lnTo>
                        <a:lnTo>
                          <a:pt x="336" y="297"/>
                        </a:lnTo>
                        <a:lnTo>
                          <a:pt x="296" y="301"/>
                        </a:lnTo>
                        <a:lnTo>
                          <a:pt x="257" y="299"/>
                        </a:lnTo>
                        <a:lnTo>
                          <a:pt x="217" y="290"/>
                        </a:lnTo>
                        <a:lnTo>
                          <a:pt x="177" y="271"/>
                        </a:lnTo>
                        <a:lnTo>
                          <a:pt x="134" y="241"/>
                        </a:lnTo>
                        <a:lnTo>
                          <a:pt x="32" y="154"/>
                        </a:lnTo>
                        <a:lnTo>
                          <a:pt x="13" y="133"/>
                        </a:lnTo>
                        <a:lnTo>
                          <a:pt x="2" y="110"/>
                        </a:lnTo>
                        <a:lnTo>
                          <a:pt x="0" y="83"/>
                        </a:lnTo>
                        <a:lnTo>
                          <a:pt x="6" y="57"/>
                        </a:lnTo>
                        <a:lnTo>
                          <a:pt x="19" y="34"/>
                        </a:lnTo>
                        <a:lnTo>
                          <a:pt x="39" y="14"/>
                        </a:lnTo>
                        <a:lnTo>
                          <a:pt x="63" y="4"/>
                        </a:lnTo>
                        <a:lnTo>
                          <a:pt x="87" y="0"/>
                        </a:lnTo>
                        <a:lnTo>
                          <a:pt x="113" y="5"/>
                        </a:lnTo>
                        <a:lnTo>
                          <a:pt x="135" y="20"/>
                        </a:lnTo>
                        <a:lnTo>
                          <a:pt x="241" y="106"/>
                        </a:lnTo>
                        <a:lnTo>
                          <a:pt x="263" y="120"/>
                        </a:lnTo>
                        <a:lnTo>
                          <a:pt x="291" y="124"/>
                        </a:lnTo>
                        <a:lnTo>
                          <a:pt x="319" y="120"/>
                        </a:lnTo>
                        <a:lnTo>
                          <a:pt x="352" y="110"/>
                        </a:lnTo>
                        <a:lnTo>
                          <a:pt x="385" y="96"/>
                        </a:lnTo>
                        <a:lnTo>
                          <a:pt x="421" y="76"/>
                        </a:lnTo>
                        <a:lnTo>
                          <a:pt x="424" y="74"/>
                        </a:lnTo>
                        <a:lnTo>
                          <a:pt x="473" y="50"/>
                        </a:lnTo>
                        <a:lnTo>
                          <a:pt x="525" y="27"/>
                        </a:lnTo>
                        <a:lnTo>
                          <a:pt x="580" y="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6" name="Freeform 26"/>
                  <p:cNvSpPr>
                    <a:spLocks noEditPoints="1"/>
                  </p:cNvSpPr>
                  <p:nvPr/>
                </p:nvSpPr>
                <p:spPr bwMode="auto">
                  <a:xfrm>
                    <a:off x="2095" y="2549"/>
                    <a:ext cx="1500" cy="1784"/>
                  </a:xfrm>
                  <a:custGeom>
                    <a:avLst/>
                    <a:gdLst>
                      <a:gd name="T0" fmla="*/ 1186 w 3001"/>
                      <a:gd name="T1" fmla="*/ 209 h 3570"/>
                      <a:gd name="T2" fmla="*/ 805 w 3001"/>
                      <a:gd name="T3" fmla="*/ 372 h 3570"/>
                      <a:gd name="T4" fmla="*/ 488 w 3001"/>
                      <a:gd name="T5" fmla="*/ 648 h 3570"/>
                      <a:gd name="T6" fmla="*/ 272 w 3001"/>
                      <a:gd name="T7" fmla="*/ 1009 h 3570"/>
                      <a:gd name="T8" fmla="*/ 185 w 3001"/>
                      <a:gd name="T9" fmla="*/ 1317 h 3570"/>
                      <a:gd name="T10" fmla="*/ 185 w 3001"/>
                      <a:gd name="T11" fmla="*/ 1751 h 3570"/>
                      <a:gd name="T12" fmla="*/ 315 w 3001"/>
                      <a:gd name="T13" fmla="*/ 2156 h 3570"/>
                      <a:gd name="T14" fmla="*/ 549 w 3001"/>
                      <a:gd name="T15" fmla="*/ 2503 h 3570"/>
                      <a:gd name="T16" fmla="*/ 755 w 3001"/>
                      <a:gd name="T17" fmla="*/ 2749 h 3570"/>
                      <a:gd name="T18" fmla="*/ 890 w 3001"/>
                      <a:gd name="T19" fmla="*/ 2903 h 3570"/>
                      <a:gd name="T20" fmla="*/ 1023 w 3001"/>
                      <a:gd name="T21" fmla="*/ 3094 h 3570"/>
                      <a:gd name="T22" fmla="*/ 1087 w 3001"/>
                      <a:gd name="T23" fmla="*/ 3324 h 3570"/>
                      <a:gd name="T24" fmla="*/ 1931 w 3001"/>
                      <a:gd name="T25" fmla="*/ 3257 h 3570"/>
                      <a:gd name="T26" fmla="*/ 2011 w 3001"/>
                      <a:gd name="T27" fmla="*/ 3044 h 3570"/>
                      <a:gd name="T28" fmla="*/ 2162 w 3001"/>
                      <a:gd name="T29" fmla="*/ 2850 h 3570"/>
                      <a:gd name="T30" fmla="*/ 2347 w 3001"/>
                      <a:gd name="T31" fmla="*/ 2636 h 3570"/>
                      <a:gd name="T32" fmla="*/ 2577 w 3001"/>
                      <a:gd name="T33" fmla="*/ 2336 h 3570"/>
                      <a:gd name="T34" fmla="*/ 2767 w 3001"/>
                      <a:gd name="T35" fmla="*/ 1958 h 3570"/>
                      <a:gd name="T36" fmla="*/ 2833 w 3001"/>
                      <a:gd name="T37" fmla="*/ 1535 h 3570"/>
                      <a:gd name="T38" fmla="*/ 2750 w 3001"/>
                      <a:gd name="T39" fmla="*/ 1059 h 3570"/>
                      <a:gd name="T40" fmla="*/ 2520 w 3001"/>
                      <a:gd name="T41" fmla="*/ 657 h 3570"/>
                      <a:gd name="T42" fmla="*/ 2198 w 3001"/>
                      <a:gd name="T43" fmla="*/ 372 h 3570"/>
                      <a:gd name="T44" fmla="*/ 1815 w 3001"/>
                      <a:gd name="T45" fmla="*/ 209 h 3570"/>
                      <a:gd name="T46" fmla="*/ 1500 w 3001"/>
                      <a:gd name="T47" fmla="*/ 0 h 3570"/>
                      <a:gd name="T48" fmla="*/ 1966 w 3001"/>
                      <a:gd name="T49" fmla="*/ 75 h 3570"/>
                      <a:gd name="T50" fmla="*/ 2385 w 3001"/>
                      <a:gd name="T51" fmla="*/ 292 h 3570"/>
                      <a:gd name="T52" fmla="*/ 2712 w 3001"/>
                      <a:gd name="T53" fmla="*/ 627 h 3570"/>
                      <a:gd name="T54" fmla="*/ 2925 w 3001"/>
                      <a:gd name="T55" fmla="*/ 1048 h 3570"/>
                      <a:gd name="T56" fmla="*/ 3001 w 3001"/>
                      <a:gd name="T57" fmla="*/ 1535 h 3570"/>
                      <a:gd name="T58" fmla="*/ 2928 w 3001"/>
                      <a:gd name="T59" fmla="*/ 2009 h 3570"/>
                      <a:gd name="T60" fmla="*/ 2714 w 3001"/>
                      <a:gd name="T61" fmla="*/ 2439 h 3570"/>
                      <a:gd name="T62" fmla="*/ 2476 w 3001"/>
                      <a:gd name="T63" fmla="*/ 2745 h 3570"/>
                      <a:gd name="T64" fmla="*/ 2290 w 3001"/>
                      <a:gd name="T65" fmla="*/ 2959 h 3570"/>
                      <a:gd name="T66" fmla="*/ 2155 w 3001"/>
                      <a:gd name="T67" fmla="*/ 3138 h 3570"/>
                      <a:gd name="T68" fmla="*/ 2091 w 3001"/>
                      <a:gd name="T69" fmla="*/ 3343 h 3570"/>
                      <a:gd name="T70" fmla="*/ 2066 w 3001"/>
                      <a:gd name="T71" fmla="*/ 3535 h 3570"/>
                      <a:gd name="T72" fmla="*/ 1011 w 3001"/>
                      <a:gd name="T73" fmla="*/ 3570 h 3570"/>
                      <a:gd name="T74" fmla="*/ 931 w 3001"/>
                      <a:gd name="T75" fmla="*/ 3512 h 3570"/>
                      <a:gd name="T76" fmla="*/ 909 w 3001"/>
                      <a:gd name="T77" fmla="*/ 3287 h 3570"/>
                      <a:gd name="T78" fmla="*/ 826 w 3001"/>
                      <a:gd name="T79" fmla="*/ 3097 h 3570"/>
                      <a:gd name="T80" fmla="*/ 673 w 3001"/>
                      <a:gd name="T81" fmla="*/ 2913 h 3570"/>
                      <a:gd name="T82" fmla="*/ 476 w 3001"/>
                      <a:gd name="T83" fmla="*/ 2683 h 3570"/>
                      <a:gd name="T84" fmla="*/ 223 w 3001"/>
                      <a:gd name="T85" fmla="*/ 2340 h 3570"/>
                      <a:gd name="T86" fmla="*/ 42 w 3001"/>
                      <a:gd name="T87" fmla="*/ 1896 h 3570"/>
                      <a:gd name="T88" fmla="*/ 5 w 3001"/>
                      <a:gd name="T89" fmla="*/ 1411 h 3570"/>
                      <a:gd name="T90" fmla="*/ 114 w 3001"/>
                      <a:gd name="T91" fmla="*/ 947 h 3570"/>
                      <a:gd name="T92" fmla="*/ 289 w 3001"/>
                      <a:gd name="T93" fmla="*/ 629 h 3570"/>
                      <a:gd name="T94" fmla="*/ 618 w 3001"/>
                      <a:gd name="T95" fmla="*/ 292 h 3570"/>
                      <a:gd name="T96" fmla="*/ 1035 w 3001"/>
                      <a:gd name="T97" fmla="*/ 75 h 3570"/>
                      <a:gd name="T98" fmla="*/ 1500 w 3001"/>
                      <a:gd name="T9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1" h="3570">
                        <a:moveTo>
                          <a:pt x="1500" y="172"/>
                        </a:moveTo>
                        <a:lnTo>
                          <a:pt x="1393" y="176"/>
                        </a:lnTo>
                        <a:lnTo>
                          <a:pt x="1288" y="188"/>
                        </a:lnTo>
                        <a:lnTo>
                          <a:pt x="1186" y="209"/>
                        </a:lnTo>
                        <a:lnTo>
                          <a:pt x="1087" y="239"/>
                        </a:lnTo>
                        <a:lnTo>
                          <a:pt x="992" y="275"/>
                        </a:lnTo>
                        <a:lnTo>
                          <a:pt x="897" y="321"/>
                        </a:lnTo>
                        <a:lnTo>
                          <a:pt x="805" y="372"/>
                        </a:lnTo>
                        <a:lnTo>
                          <a:pt x="718" y="432"/>
                        </a:lnTo>
                        <a:lnTo>
                          <a:pt x="635" y="498"/>
                        </a:lnTo>
                        <a:lnTo>
                          <a:pt x="559" y="570"/>
                        </a:lnTo>
                        <a:lnTo>
                          <a:pt x="488" y="648"/>
                        </a:lnTo>
                        <a:lnTo>
                          <a:pt x="424" y="731"/>
                        </a:lnTo>
                        <a:lnTo>
                          <a:pt x="367" y="820"/>
                        </a:lnTo>
                        <a:lnTo>
                          <a:pt x="315" y="912"/>
                        </a:lnTo>
                        <a:lnTo>
                          <a:pt x="272" y="1009"/>
                        </a:lnTo>
                        <a:lnTo>
                          <a:pt x="270" y="1013"/>
                        </a:lnTo>
                        <a:lnTo>
                          <a:pt x="234" y="1110"/>
                        </a:lnTo>
                        <a:lnTo>
                          <a:pt x="206" y="1213"/>
                        </a:lnTo>
                        <a:lnTo>
                          <a:pt x="185" y="1317"/>
                        </a:lnTo>
                        <a:lnTo>
                          <a:pt x="173" y="1425"/>
                        </a:lnTo>
                        <a:lnTo>
                          <a:pt x="168" y="1535"/>
                        </a:lnTo>
                        <a:lnTo>
                          <a:pt x="173" y="1645"/>
                        </a:lnTo>
                        <a:lnTo>
                          <a:pt x="185" y="1751"/>
                        </a:lnTo>
                        <a:lnTo>
                          <a:pt x="206" y="1855"/>
                        </a:lnTo>
                        <a:lnTo>
                          <a:pt x="234" y="1956"/>
                        </a:lnTo>
                        <a:lnTo>
                          <a:pt x="270" y="2059"/>
                        </a:lnTo>
                        <a:lnTo>
                          <a:pt x="315" y="2156"/>
                        </a:lnTo>
                        <a:lnTo>
                          <a:pt x="367" y="2248"/>
                        </a:lnTo>
                        <a:lnTo>
                          <a:pt x="424" y="2336"/>
                        </a:lnTo>
                        <a:lnTo>
                          <a:pt x="488" y="2423"/>
                        </a:lnTo>
                        <a:lnTo>
                          <a:pt x="549" y="2503"/>
                        </a:lnTo>
                        <a:lnTo>
                          <a:pt x="604" y="2574"/>
                        </a:lnTo>
                        <a:lnTo>
                          <a:pt x="658" y="2637"/>
                        </a:lnTo>
                        <a:lnTo>
                          <a:pt x="708" y="2696"/>
                        </a:lnTo>
                        <a:lnTo>
                          <a:pt x="755" y="2749"/>
                        </a:lnTo>
                        <a:lnTo>
                          <a:pt x="798" y="2797"/>
                        </a:lnTo>
                        <a:lnTo>
                          <a:pt x="798" y="2798"/>
                        </a:lnTo>
                        <a:lnTo>
                          <a:pt x="846" y="2853"/>
                        </a:lnTo>
                        <a:lnTo>
                          <a:pt x="890" y="2903"/>
                        </a:lnTo>
                        <a:lnTo>
                          <a:pt x="929" y="2952"/>
                        </a:lnTo>
                        <a:lnTo>
                          <a:pt x="966" y="2998"/>
                        </a:lnTo>
                        <a:lnTo>
                          <a:pt x="995" y="3046"/>
                        </a:lnTo>
                        <a:lnTo>
                          <a:pt x="1023" y="3094"/>
                        </a:lnTo>
                        <a:lnTo>
                          <a:pt x="1045" y="3143"/>
                        </a:lnTo>
                        <a:lnTo>
                          <a:pt x="1063" y="3198"/>
                        </a:lnTo>
                        <a:lnTo>
                          <a:pt x="1077" y="3259"/>
                        </a:lnTo>
                        <a:lnTo>
                          <a:pt x="1087" y="3324"/>
                        </a:lnTo>
                        <a:lnTo>
                          <a:pt x="1092" y="3398"/>
                        </a:lnTo>
                        <a:lnTo>
                          <a:pt x="1916" y="3398"/>
                        </a:lnTo>
                        <a:lnTo>
                          <a:pt x="1921" y="3324"/>
                        </a:lnTo>
                        <a:lnTo>
                          <a:pt x="1931" y="3257"/>
                        </a:lnTo>
                        <a:lnTo>
                          <a:pt x="1945" y="3198"/>
                        </a:lnTo>
                        <a:lnTo>
                          <a:pt x="1963" y="3143"/>
                        </a:lnTo>
                        <a:lnTo>
                          <a:pt x="1985" y="3092"/>
                        </a:lnTo>
                        <a:lnTo>
                          <a:pt x="2011" y="3044"/>
                        </a:lnTo>
                        <a:lnTo>
                          <a:pt x="2042" y="2997"/>
                        </a:lnTo>
                        <a:lnTo>
                          <a:pt x="2077" y="2949"/>
                        </a:lnTo>
                        <a:lnTo>
                          <a:pt x="2117" y="2901"/>
                        </a:lnTo>
                        <a:lnTo>
                          <a:pt x="2162" y="2850"/>
                        </a:lnTo>
                        <a:lnTo>
                          <a:pt x="2210" y="2793"/>
                        </a:lnTo>
                        <a:lnTo>
                          <a:pt x="2251" y="2745"/>
                        </a:lnTo>
                        <a:lnTo>
                          <a:pt x="2296" y="2694"/>
                        </a:lnTo>
                        <a:lnTo>
                          <a:pt x="2347" y="2636"/>
                        </a:lnTo>
                        <a:lnTo>
                          <a:pt x="2399" y="2572"/>
                        </a:lnTo>
                        <a:lnTo>
                          <a:pt x="2454" y="2501"/>
                        </a:lnTo>
                        <a:lnTo>
                          <a:pt x="2513" y="2423"/>
                        </a:lnTo>
                        <a:lnTo>
                          <a:pt x="2577" y="2336"/>
                        </a:lnTo>
                        <a:lnTo>
                          <a:pt x="2634" y="2250"/>
                        </a:lnTo>
                        <a:lnTo>
                          <a:pt x="2686" y="2156"/>
                        </a:lnTo>
                        <a:lnTo>
                          <a:pt x="2731" y="2059"/>
                        </a:lnTo>
                        <a:lnTo>
                          <a:pt x="2767" y="1958"/>
                        </a:lnTo>
                        <a:lnTo>
                          <a:pt x="2795" y="1855"/>
                        </a:lnTo>
                        <a:lnTo>
                          <a:pt x="2816" y="1751"/>
                        </a:lnTo>
                        <a:lnTo>
                          <a:pt x="2828" y="1645"/>
                        </a:lnTo>
                        <a:lnTo>
                          <a:pt x="2833" y="1535"/>
                        </a:lnTo>
                        <a:lnTo>
                          <a:pt x="2828" y="1411"/>
                        </a:lnTo>
                        <a:lnTo>
                          <a:pt x="2810" y="1289"/>
                        </a:lnTo>
                        <a:lnTo>
                          <a:pt x="2784" y="1172"/>
                        </a:lnTo>
                        <a:lnTo>
                          <a:pt x="2750" y="1059"/>
                        </a:lnTo>
                        <a:lnTo>
                          <a:pt x="2705" y="951"/>
                        </a:lnTo>
                        <a:lnTo>
                          <a:pt x="2651" y="846"/>
                        </a:lnTo>
                        <a:lnTo>
                          <a:pt x="2589" y="749"/>
                        </a:lnTo>
                        <a:lnTo>
                          <a:pt x="2520" y="657"/>
                        </a:lnTo>
                        <a:lnTo>
                          <a:pt x="2444" y="570"/>
                        </a:lnTo>
                        <a:lnTo>
                          <a:pt x="2366" y="498"/>
                        </a:lnTo>
                        <a:lnTo>
                          <a:pt x="2284" y="432"/>
                        </a:lnTo>
                        <a:lnTo>
                          <a:pt x="2198" y="372"/>
                        </a:lnTo>
                        <a:lnTo>
                          <a:pt x="2106" y="321"/>
                        </a:lnTo>
                        <a:lnTo>
                          <a:pt x="2011" y="275"/>
                        </a:lnTo>
                        <a:lnTo>
                          <a:pt x="1914" y="239"/>
                        </a:lnTo>
                        <a:lnTo>
                          <a:pt x="1815" y="209"/>
                        </a:lnTo>
                        <a:lnTo>
                          <a:pt x="1713" y="188"/>
                        </a:lnTo>
                        <a:lnTo>
                          <a:pt x="1608" y="176"/>
                        </a:lnTo>
                        <a:lnTo>
                          <a:pt x="1500" y="172"/>
                        </a:lnTo>
                        <a:close/>
                        <a:moveTo>
                          <a:pt x="1500" y="0"/>
                        </a:moveTo>
                        <a:lnTo>
                          <a:pt x="1622" y="4"/>
                        </a:lnTo>
                        <a:lnTo>
                          <a:pt x="1739" y="18"/>
                        </a:lnTo>
                        <a:lnTo>
                          <a:pt x="1855" y="43"/>
                        </a:lnTo>
                        <a:lnTo>
                          <a:pt x="1966" y="75"/>
                        </a:lnTo>
                        <a:lnTo>
                          <a:pt x="2075" y="116"/>
                        </a:lnTo>
                        <a:lnTo>
                          <a:pt x="2182" y="167"/>
                        </a:lnTo>
                        <a:lnTo>
                          <a:pt x="2286" y="225"/>
                        </a:lnTo>
                        <a:lnTo>
                          <a:pt x="2385" y="292"/>
                        </a:lnTo>
                        <a:lnTo>
                          <a:pt x="2476" y="367"/>
                        </a:lnTo>
                        <a:lnTo>
                          <a:pt x="2563" y="448"/>
                        </a:lnTo>
                        <a:lnTo>
                          <a:pt x="2641" y="535"/>
                        </a:lnTo>
                        <a:lnTo>
                          <a:pt x="2712" y="627"/>
                        </a:lnTo>
                        <a:lnTo>
                          <a:pt x="2776" y="726"/>
                        </a:lnTo>
                        <a:lnTo>
                          <a:pt x="2835" y="829"/>
                        </a:lnTo>
                        <a:lnTo>
                          <a:pt x="2883" y="937"/>
                        </a:lnTo>
                        <a:lnTo>
                          <a:pt x="2925" y="1048"/>
                        </a:lnTo>
                        <a:lnTo>
                          <a:pt x="2957" y="1165"/>
                        </a:lnTo>
                        <a:lnTo>
                          <a:pt x="2982" y="1285"/>
                        </a:lnTo>
                        <a:lnTo>
                          <a:pt x="2997" y="1409"/>
                        </a:lnTo>
                        <a:lnTo>
                          <a:pt x="3001" y="1535"/>
                        </a:lnTo>
                        <a:lnTo>
                          <a:pt x="2997" y="1657"/>
                        </a:lnTo>
                        <a:lnTo>
                          <a:pt x="2983" y="1777"/>
                        </a:lnTo>
                        <a:lnTo>
                          <a:pt x="2959" y="1896"/>
                        </a:lnTo>
                        <a:lnTo>
                          <a:pt x="2928" y="2009"/>
                        </a:lnTo>
                        <a:lnTo>
                          <a:pt x="2887" y="2124"/>
                        </a:lnTo>
                        <a:lnTo>
                          <a:pt x="2836" y="2234"/>
                        </a:lnTo>
                        <a:lnTo>
                          <a:pt x="2778" y="2340"/>
                        </a:lnTo>
                        <a:lnTo>
                          <a:pt x="2714" y="2439"/>
                        </a:lnTo>
                        <a:lnTo>
                          <a:pt x="2648" y="2528"/>
                        </a:lnTo>
                        <a:lnTo>
                          <a:pt x="2587" y="2607"/>
                        </a:lnTo>
                        <a:lnTo>
                          <a:pt x="2530" y="2680"/>
                        </a:lnTo>
                        <a:lnTo>
                          <a:pt x="2476" y="2745"/>
                        </a:lnTo>
                        <a:lnTo>
                          <a:pt x="2426" y="2804"/>
                        </a:lnTo>
                        <a:lnTo>
                          <a:pt x="2378" y="2859"/>
                        </a:lnTo>
                        <a:lnTo>
                          <a:pt x="2335" y="2908"/>
                        </a:lnTo>
                        <a:lnTo>
                          <a:pt x="2290" y="2959"/>
                        </a:lnTo>
                        <a:lnTo>
                          <a:pt x="2248" y="3007"/>
                        </a:lnTo>
                        <a:lnTo>
                          <a:pt x="2213" y="3051"/>
                        </a:lnTo>
                        <a:lnTo>
                          <a:pt x="2181" y="3096"/>
                        </a:lnTo>
                        <a:lnTo>
                          <a:pt x="2155" y="3138"/>
                        </a:lnTo>
                        <a:lnTo>
                          <a:pt x="2132" y="3184"/>
                        </a:lnTo>
                        <a:lnTo>
                          <a:pt x="2115" y="3232"/>
                        </a:lnTo>
                        <a:lnTo>
                          <a:pt x="2101" y="3285"/>
                        </a:lnTo>
                        <a:lnTo>
                          <a:pt x="2091" y="3343"/>
                        </a:lnTo>
                        <a:lnTo>
                          <a:pt x="2084" y="3409"/>
                        </a:lnTo>
                        <a:lnTo>
                          <a:pt x="2082" y="3483"/>
                        </a:lnTo>
                        <a:lnTo>
                          <a:pt x="2078" y="3512"/>
                        </a:lnTo>
                        <a:lnTo>
                          <a:pt x="2066" y="3535"/>
                        </a:lnTo>
                        <a:lnTo>
                          <a:pt x="2047" y="3552"/>
                        </a:lnTo>
                        <a:lnTo>
                          <a:pt x="2025" y="3565"/>
                        </a:lnTo>
                        <a:lnTo>
                          <a:pt x="1997" y="3570"/>
                        </a:lnTo>
                        <a:lnTo>
                          <a:pt x="1011" y="3570"/>
                        </a:lnTo>
                        <a:lnTo>
                          <a:pt x="985" y="3565"/>
                        </a:lnTo>
                        <a:lnTo>
                          <a:pt x="961" y="3552"/>
                        </a:lnTo>
                        <a:lnTo>
                          <a:pt x="943" y="3535"/>
                        </a:lnTo>
                        <a:lnTo>
                          <a:pt x="931" y="3512"/>
                        </a:lnTo>
                        <a:lnTo>
                          <a:pt x="926" y="3483"/>
                        </a:lnTo>
                        <a:lnTo>
                          <a:pt x="924" y="3411"/>
                        </a:lnTo>
                        <a:lnTo>
                          <a:pt x="919" y="3345"/>
                        </a:lnTo>
                        <a:lnTo>
                          <a:pt x="909" y="3287"/>
                        </a:lnTo>
                        <a:lnTo>
                          <a:pt x="895" y="3234"/>
                        </a:lnTo>
                        <a:lnTo>
                          <a:pt x="876" y="3186"/>
                        </a:lnTo>
                        <a:lnTo>
                          <a:pt x="853" y="3142"/>
                        </a:lnTo>
                        <a:lnTo>
                          <a:pt x="826" y="3097"/>
                        </a:lnTo>
                        <a:lnTo>
                          <a:pt x="794" y="3055"/>
                        </a:lnTo>
                        <a:lnTo>
                          <a:pt x="758" y="3011"/>
                        </a:lnTo>
                        <a:lnTo>
                          <a:pt x="718" y="2963"/>
                        </a:lnTo>
                        <a:lnTo>
                          <a:pt x="673" y="2913"/>
                        </a:lnTo>
                        <a:lnTo>
                          <a:pt x="628" y="2864"/>
                        </a:lnTo>
                        <a:lnTo>
                          <a:pt x="582" y="2809"/>
                        </a:lnTo>
                        <a:lnTo>
                          <a:pt x="530" y="2751"/>
                        </a:lnTo>
                        <a:lnTo>
                          <a:pt x="476" y="2683"/>
                        </a:lnTo>
                        <a:lnTo>
                          <a:pt x="417" y="2611"/>
                        </a:lnTo>
                        <a:lnTo>
                          <a:pt x="355" y="2529"/>
                        </a:lnTo>
                        <a:lnTo>
                          <a:pt x="289" y="2439"/>
                        </a:lnTo>
                        <a:lnTo>
                          <a:pt x="223" y="2340"/>
                        </a:lnTo>
                        <a:lnTo>
                          <a:pt x="165" y="2234"/>
                        </a:lnTo>
                        <a:lnTo>
                          <a:pt x="116" y="2124"/>
                        </a:lnTo>
                        <a:lnTo>
                          <a:pt x="75" y="2009"/>
                        </a:lnTo>
                        <a:lnTo>
                          <a:pt x="42" y="1896"/>
                        </a:lnTo>
                        <a:lnTo>
                          <a:pt x="19" y="1777"/>
                        </a:lnTo>
                        <a:lnTo>
                          <a:pt x="5" y="1657"/>
                        </a:lnTo>
                        <a:lnTo>
                          <a:pt x="0" y="1535"/>
                        </a:lnTo>
                        <a:lnTo>
                          <a:pt x="5" y="1411"/>
                        </a:lnTo>
                        <a:lnTo>
                          <a:pt x="19" y="1291"/>
                        </a:lnTo>
                        <a:lnTo>
                          <a:pt x="42" y="1172"/>
                        </a:lnTo>
                        <a:lnTo>
                          <a:pt x="75" y="1057"/>
                        </a:lnTo>
                        <a:lnTo>
                          <a:pt x="114" y="947"/>
                        </a:lnTo>
                        <a:lnTo>
                          <a:pt x="116" y="944"/>
                        </a:lnTo>
                        <a:lnTo>
                          <a:pt x="166" y="834"/>
                        </a:lnTo>
                        <a:lnTo>
                          <a:pt x="223" y="730"/>
                        </a:lnTo>
                        <a:lnTo>
                          <a:pt x="289" y="629"/>
                        </a:lnTo>
                        <a:lnTo>
                          <a:pt x="360" y="537"/>
                        </a:lnTo>
                        <a:lnTo>
                          <a:pt x="440" y="448"/>
                        </a:lnTo>
                        <a:lnTo>
                          <a:pt x="526" y="367"/>
                        </a:lnTo>
                        <a:lnTo>
                          <a:pt x="618" y="292"/>
                        </a:lnTo>
                        <a:lnTo>
                          <a:pt x="717" y="227"/>
                        </a:lnTo>
                        <a:lnTo>
                          <a:pt x="819" y="167"/>
                        </a:lnTo>
                        <a:lnTo>
                          <a:pt x="928" y="116"/>
                        </a:lnTo>
                        <a:lnTo>
                          <a:pt x="1035" y="75"/>
                        </a:lnTo>
                        <a:lnTo>
                          <a:pt x="1147" y="43"/>
                        </a:lnTo>
                        <a:lnTo>
                          <a:pt x="1263" y="18"/>
                        </a:lnTo>
                        <a:lnTo>
                          <a:pt x="1381" y="4"/>
                        </a:lnTo>
                        <a:lnTo>
                          <a:pt x="15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7" name="Freeform 27"/>
                  <p:cNvSpPr>
                    <a:spLocks/>
                  </p:cNvSpPr>
                  <p:nvPr/>
                </p:nvSpPr>
                <p:spPr bwMode="auto">
                  <a:xfrm>
                    <a:off x="2667" y="4777"/>
                    <a:ext cx="357" cy="86"/>
                  </a:xfrm>
                  <a:custGeom>
                    <a:avLst/>
                    <a:gdLst>
                      <a:gd name="T0" fmla="*/ 85 w 715"/>
                      <a:gd name="T1" fmla="*/ 0 h 171"/>
                      <a:gd name="T2" fmla="*/ 628 w 715"/>
                      <a:gd name="T3" fmla="*/ 0 h 171"/>
                      <a:gd name="T4" fmla="*/ 656 w 715"/>
                      <a:gd name="T5" fmla="*/ 3 h 171"/>
                      <a:gd name="T6" fmla="*/ 678 w 715"/>
                      <a:gd name="T7" fmla="*/ 16 h 171"/>
                      <a:gd name="T8" fmla="*/ 697 w 715"/>
                      <a:gd name="T9" fmla="*/ 35 h 171"/>
                      <a:gd name="T10" fmla="*/ 709 w 715"/>
                      <a:gd name="T11" fmla="*/ 58 h 171"/>
                      <a:gd name="T12" fmla="*/ 715 w 715"/>
                      <a:gd name="T13" fmla="*/ 85 h 171"/>
                      <a:gd name="T14" fmla="*/ 709 w 715"/>
                      <a:gd name="T15" fmla="*/ 113 h 171"/>
                      <a:gd name="T16" fmla="*/ 697 w 715"/>
                      <a:gd name="T17" fmla="*/ 136 h 171"/>
                      <a:gd name="T18" fmla="*/ 678 w 715"/>
                      <a:gd name="T19" fmla="*/ 154 h 171"/>
                      <a:gd name="T20" fmla="*/ 656 w 715"/>
                      <a:gd name="T21" fmla="*/ 166 h 171"/>
                      <a:gd name="T22" fmla="*/ 628 w 715"/>
                      <a:gd name="T23" fmla="*/ 171 h 171"/>
                      <a:gd name="T24" fmla="*/ 85 w 715"/>
                      <a:gd name="T25" fmla="*/ 171 h 171"/>
                      <a:gd name="T26" fmla="*/ 57 w 715"/>
                      <a:gd name="T27" fmla="*/ 166 h 171"/>
                      <a:gd name="T28" fmla="*/ 35 w 715"/>
                      <a:gd name="T29" fmla="*/ 154 h 171"/>
                      <a:gd name="T30" fmla="*/ 16 w 715"/>
                      <a:gd name="T31" fmla="*/ 136 h 171"/>
                      <a:gd name="T32" fmla="*/ 5 w 715"/>
                      <a:gd name="T33" fmla="*/ 113 h 171"/>
                      <a:gd name="T34" fmla="*/ 0 w 715"/>
                      <a:gd name="T35" fmla="*/ 85 h 171"/>
                      <a:gd name="T36" fmla="*/ 5 w 715"/>
                      <a:gd name="T37" fmla="*/ 58 h 171"/>
                      <a:gd name="T38" fmla="*/ 16 w 715"/>
                      <a:gd name="T39" fmla="*/ 35 h 171"/>
                      <a:gd name="T40" fmla="*/ 35 w 715"/>
                      <a:gd name="T41" fmla="*/ 16 h 171"/>
                      <a:gd name="T42" fmla="*/ 57 w 715"/>
                      <a:gd name="T43" fmla="*/ 3 h 171"/>
                      <a:gd name="T44" fmla="*/ 85 w 715"/>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5" h="171">
                        <a:moveTo>
                          <a:pt x="85" y="0"/>
                        </a:moveTo>
                        <a:lnTo>
                          <a:pt x="628" y="0"/>
                        </a:lnTo>
                        <a:lnTo>
                          <a:pt x="656" y="3"/>
                        </a:lnTo>
                        <a:lnTo>
                          <a:pt x="678" y="16"/>
                        </a:lnTo>
                        <a:lnTo>
                          <a:pt x="697" y="35"/>
                        </a:lnTo>
                        <a:lnTo>
                          <a:pt x="709" y="58"/>
                        </a:lnTo>
                        <a:lnTo>
                          <a:pt x="715" y="85"/>
                        </a:lnTo>
                        <a:lnTo>
                          <a:pt x="709" y="113"/>
                        </a:lnTo>
                        <a:lnTo>
                          <a:pt x="697" y="136"/>
                        </a:lnTo>
                        <a:lnTo>
                          <a:pt x="678" y="154"/>
                        </a:lnTo>
                        <a:lnTo>
                          <a:pt x="656" y="166"/>
                        </a:lnTo>
                        <a:lnTo>
                          <a:pt x="628" y="171"/>
                        </a:lnTo>
                        <a:lnTo>
                          <a:pt x="85" y="171"/>
                        </a:lnTo>
                        <a:lnTo>
                          <a:pt x="57" y="166"/>
                        </a:lnTo>
                        <a:lnTo>
                          <a:pt x="35" y="154"/>
                        </a:lnTo>
                        <a:lnTo>
                          <a:pt x="16" y="136"/>
                        </a:lnTo>
                        <a:lnTo>
                          <a:pt x="5" y="113"/>
                        </a:lnTo>
                        <a:lnTo>
                          <a:pt x="0" y="85"/>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8" name="Freeform 28"/>
                  <p:cNvSpPr>
                    <a:spLocks/>
                  </p:cNvSpPr>
                  <p:nvPr/>
                </p:nvSpPr>
                <p:spPr bwMode="auto">
                  <a:xfrm>
                    <a:off x="3284" y="2258"/>
                    <a:ext cx="166" cy="229"/>
                  </a:xfrm>
                  <a:custGeom>
                    <a:avLst/>
                    <a:gdLst>
                      <a:gd name="T0" fmla="*/ 237 w 330"/>
                      <a:gd name="T1" fmla="*/ 0 h 459"/>
                      <a:gd name="T2" fmla="*/ 263 w 330"/>
                      <a:gd name="T3" fmla="*/ 0 h 459"/>
                      <a:gd name="T4" fmla="*/ 289 w 330"/>
                      <a:gd name="T5" fmla="*/ 11 h 459"/>
                      <a:gd name="T6" fmla="*/ 309 w 330"/>
                      <a:gd name="T7" fmla="*/ 29 h 459"/>
                      <a:gd name="T8" fmla="*/ 323 w 330"/>
                      <a:gd name="T9" fmla="*/ 50 h 459"/>
                      <a:gd name="T10" fmla="*/ 330 w 330"/>
                      <a:gd name="T11" fmla="*/ 76 h 459"/>
                      <a:gd name="T12" fmla="*/ 328 w 330"/>
                      <a:gd name="T13" fmla="*/ 101 h 459"/>
                      <a:gd name="T14" fmla="*/ 318 w 330"/>
                      <a:gd name="T15" fmla="*/ 128 h 459"/>
                      <a:gd name="T16" fmla="*/ 155 w 330"/>
                      <a:gd name="T17" fmla="*/ 416 h 459"/>
                      <a:gd name="T18" fmla="*/ 138 w 330"/>
                      <a:gd name="T19" fmla="*/ 437 h 459"/>
                      <a:gd name="T20" fmla="*/ 117 w 330"/>
                      <a:gd name="T21" fmla="*/ 453 h 459"/>
                      <a:gd name="T22" fmla="*/ 91 w 330"/>
                      <a:gd name="T23" fmla="*/ 459 h 459"/>
                      <a:gd name="T24" fmla="*/ 65 w 330"/>
                      <a:gd name="T25" fmla="*/ 459 h 459"/>
                      <a:gd name="T26" fmla="*/ 41 w 330"/>
                      <a:gd name="T27" fmla="*/ 448 h 459"/>
                      <a:gd name="T28" fmla="*/ 20 w 330"/>
                      <a:gd name="T29" fmla="*/ 432 h 459"/>
                      <a:gd name="T30" fmla="*/ 6 w 330"/>
                      <a:gd name="T31" fmla="*/ 409 h 459"/>
                      <a:gd name="T32" fmla="*/ 0 w 330"/>
                      <a:gd name="T33" fmla="*/ 384 h 459"/>
                      <a:gd name="T34" fmla="*/ 0 w 330"/>
                      <a:gd name="T35" fmla="*/ 358 h 459"/>
                      <a:gd name="T36" fmla="*/ 10 w 330"/>
                      <a:gd name="T37" fmla="*/ 331 h 459"/>
                      <a:gd name="T38" fmla="*/ 174 w 330"/>
                      <a:gd name="T39" fmla="*/ 43 h 459"/>
                      <a:gd name="T40" fmla="*/ 190 w 330"/>
                      <a:gd name="T41" fmla="*/ 21 h 459"/>
                      <a:gd name="T42" fmla="*/ 212 w 330"/>
                      <a:gd name="T43" fmla="*/ 6 h 459"/>
                      <a:gd name="T44" fmla="*/ 237 w 330"/>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459">
                        <a:moveTo>
                          <a:pt x="237" y="0"/>
                        </a:moveTo>
                        <a:lnTo>
                          <a:pt x="263" y="0"/>
                        </a:lnTo>
                        <a:lnTo>
                          <a:pt x="289" y="11"/>
                        </a:lnTo>
                        <a:lnTo>
                          <a:pt x="309" y="29"/>
                        </a:lnTo>
                        <a:lnTo>
                          <a:pt x="323" y="50"/>
                        </a:lnTo>
                        <a:lnTo>
                          <a:pt x="330" y="76"/>
                        </a:lnTo>
                        <a:lnTo>
                          <a:pt x="328" y="101"/>
                        </a:lnTo>
                        <a:lnTo>
                          <a:pt x="318" y="128"/>
                        </a:lnTo>
                        <a:lnTo>
                          <a:pt x="155" y="416"/>
                        </a:lnTo>
                        <a:lnTo>
                          <a:pt x="138" y="437"/>
                        </a:lnTo>
                        <a:lnTo>
                          <a:pt x="117" y="453"/>
                        </a:lnTo>
                        <a:lnTo>
                          <a:pt x="91" y="459"/>
                        </a:lnTo>
                        <a:lnTo>
                          <a:pt x="65" y="459"/>
                        </a:lnTo>
                        <a:lnTo>
                          <a:pt x="41" y="448"/>
                        </a:lnTo>
                        <a:lnTo>
                          <a:pt x="20" y="432"/>
                        </a:lnTo>
                        <a:lnTo>
                          <a:pt x="6" y="409"/>
                        </a:lnTo>
                        <a:lnTo>
                          <a:pt x="0" y="384"/>
                        </a:lnTo>
                        <a:lnTo>
                          <a:pt x="0" y="358"/>
                        </a:lnTo>
                        <a:lnTo>
                          <a:pt x="10" y="331"/>
                        </a:lnTo>
                        <a:lnTo>
                          <a:pt x="174" y="43"/>
                        </a:lnTo>
                        <a:lnTo>
                          <a:pt x="190" y="21"/>
                        </a:lnTo>
                        <a:lnTo>
                          <a:pt x="212" y="6"/>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69" name="Freeform 29"/>
                  <p:cNvSpPr>
                    <a:spLocks/>
                  </p:cNvSpPr>
                  <p:nvPr/>
                </p:nvSpPr>
                <p:spPr bwMode="auto">
                  <a:xfrm>
                    <a:off x="2241" y="2258"/>
                    <a:ext cx="164" cy="229"/>
                  </a:xfrm>
                  <a:custGeom>
                    <a:avLst/>
                    <a:gdLst>
                      <a:gd name="T0" fmla="*/ 91 w 328"/>
                      <a:gd name="T1" fmla="*/ 0 h 459"/>
                      <a:gd name="T2" fmla="*/ 116 w 328"/>
                      <a:gd name="T3" fmla="*/ 6 h 459"/>
                      <a:gd name="T4" fmla="*/ 138 w 328"/>
                      <a:gd name="T5" fmla="*/ 21 h 459"/>
                      <a:gd name="T6" fmla="*/ 155 w 328"/>
                      <a:gd name="T7" fmla="*/ 43 h 459"/>
                      <a:gd name="T8" fmla="*/ 318 w 328"/>
                      <a:gd name="T9" fmla="*/ 331 h 459"/>
                      <a:gd name="T10" fmla="*/ 328 w 328"/>
                      <a:gd name="T11" fmla="*/ 358 h 459"/>
                      <a:gd name="T12" fmla="*/ 328 w 328"/>
                      <a:gd name="T13" fmla="*/ 384 h 459"/>
                      <a:gd name="T14" fmla="*/ 322 w 328"/>
                      <a:gd name="T15" fmla="*/ 409 h 459"/>
                      <a:gd name="T16" fmla="*/ 308 w 328"/>
                      <a:gd name="T17" fmla="*/ 432 h 459"/>
                      <a:gd name="T18" fmla="*/ 287 w 328"/>
                      <a:gd name="T19" fmla="*/ 448 h 459"/>
                      <a:gd name="T20" fmla="*/ 263 w 328"/>
                      <a:gd name="T21" fmla="*/ 459 h 459"/>
                      <a:gd name="T22" fmla="*/ 237 w 328"/>
                      <a:gd name="T23" fmla="*/ 459 h 459"/>
                      <a:gd name="T24" fmla="*/ 213 w 328"/>
                      <a:gd name="T25" fmla="*/ 453 h 459"/>
                      <a:gd name="T26" fmla="*/ 190 w 328"/>
                      <a:gd name="T27" fmla="*/ 437 h 459"/>
                      <a:gd name="T28" fmla="*/ 173 w 328"/>
                      <a:gd name="T29" fmla="*/ 416 h 459"/>
                      <a:gd name="T30" fmla="*/ 10 w 328"/>
                      <a:gd name="T31" fmla="*/ 128 h 459"/>
                      <a:gd name="T32" fmla="*/ 0 w 328"/>
                      <a:gd name="T33" fmla="*/ 101 h 459"/>
                      <a:gd name="T34" fmla="*/ 0 w 328"/>
                      <a:gd name="T35" fmla="*/ 76 h 459"/>
                      <a:gd name="T36" fmla="*/ 5 w 328"/>
                      <a:gd name="T37" fmla="*/ 50 h 459"/>
                      <a:gd name="T38" fmla="*/ 20 w 328"/>
                      <a:gd name="T39" fmla="*/ 29 h 459"/>
                      <a:gd name="T40" fmla="*/ 39 w 328"/>
                      <a:gd name="T41" fmla="*/ 11 h 459"/>
                      <a:gd name="T42" fmla="*/ 65 w 328"/>
                      <a:gd name="T43" fmla="*/ 0 h 459"/>
                      <a:gd name="T44" fmla="*/ 91 w 328"/>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459">
                        <a:moveTo>
                          <a:pt x="91" y="0"/>
                        </a:moveTo>
                        <a:lnTo>
                          <a:pt x="116" y="6"/>
                        </a:lnTo>
                        <a:lnTo>
                          <a:pt x="138" y="21"/>
                        </a:lnTo>
                        <a:lnTo>
                          <a:pt x="155" y="43"/>
                        </a:lnTo>
                        <a:lnTo>
                          <a:pt x="318" y="331"/>
                        </a:lnTo>
                        <a:lnTo>
                          <a:pt x="328" y="358"/>
                        </a:lnTo>
                        <a:lnTo>
                          <a:pt x="328" y="384"/>
                        </a:lnTo>
                        <a:lnTo>
                          <a:pt x="322" y="409"/>
                        </a:lnTo>
                        <a:lnTo>
                          <a:pt x="308" y="432"/>
                        </a:lnTo>
                        <a:lnTo>
                          <a:pt x="287" y="448"/>
                        </a:lnTo>
                        <a:lnTo>
                          <a:pt x="263" y="459"/>
                        </a:lnTo>
                        <a:lnTo>
                          <a:pt x="237" y="459"/>
                        </a:lnTo>
                        <a:lnTo>
                          <a:pt x="213" y="453"/>
                        </a:lnTo>
                        <a:lnTo>
                          <a:pt x="190" y="437"/>
                        </a:lnTo>
                        <a:lnTo>
                          <a:pt x="173" y="416"/>
                        </a:lnTo>
                        <a:lnTo>
                          <a:pt x="10" y="128"/>
                        </a:lnTo>
                        <a:lnTo>
                          <a:pt x="0" y="101"/>
                        </a:lnTo>
                        <a:lnTo>
                          <a:pt x="0" y="76"/>
                        </a:lnTo>
                        <a:lnTo>
                          <a:pt x="5" y="50"/>
                        </a:lnTo>
                        <a:lnTo>
                          <a:pt x="20" y="29"/>
                        </a:lnTo>
                        <a:lnTo>
                          <a:pt x="39" y="11"/>
                        </a:lnTo>
                        <a:lnTo>
                          <a:pt x="65" y="0"/>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70" name="Freeform 30"/>
                  <p:cNvSpPr>
                    <a:spLocks/>
                  </p:cNvSpPr>
                  <p:nvPr/>
                </p:nvSpPr>
                <p:spPr bwMode="auto">
                  <a:xfrm>
                    <a:off x="1828" y="2679"/>
                    <a:ext cx="225" cy="168"/>
                  </a:xfrm>
                  <a:custGeom>
                    <a:avLst/>
                    <a:gdLst>
                      <a:gd name="T0" fmla="*/ 76 w 450"/>
                      <a:gd name="T1" fmla="*/ 0 h 336"/>
                      <a:gd name="T2" fmla="*/ 102 w 450"/>
                      <a:gd name="T3" fmla="*/ 0 h 336"/>
                      <a:gd name="T4" fmla="*/ 127 w 450"/>
                      <a:gd name="T5" fmla="*/ 10 h 336"/>
                      <a:gd name="T6" fmla="*/ 410 w 450"/>
                      <a:gd name="T7" fmla="*/ 177 h 336"/>
                      <a:gd name="T8" fmla="*/ 431 w 450"/>
                      <a:gd name="T9" fmla="*/ 194 h 336"/>
                      <a:gd name="T10" fmla="*/ 445 w 450"/>
                      <a:gd name="T11" fmla="*/ 216 h 336"/>
                      <a:gd name="T12" fmla="*/ 450 w 450"/>
                      <a:gd name="T13" fmla="*/ 242 h 336"/>
                      <a:gd name="T14" fmla="*/ 450 w 450"/>
                      <a:gd name="T15" fmla="*/ 269 h 336"/>
                      <a:gd name="T16" fmla="*/ 442 w 450"/>
                      <a:gd name="T17" fmla="*/ 293 h 336"/>
                      <a:gd name="T18" fmla="*/ 424 w 450"/>
                      <a:gd name="T19" fmla="*/ 315 h 336"/>
                      <a:gd name="T20" fmla="*/ 402 w 450"/>
                      <a:gd name="T21" fmla="*/ 331 h 336"/>
                      <a:gd name="T22" fmla="*/ 377 w 450"/>
                      <a:gd name="T23" fmla="*/ 336 h 336"/>
                      <a:gd name="T24" fmla="*/ 352 w 450"/>
                      <a:gd name="T25" fmla="*/ 336 h 336"/>
                      <a:gd name="T26" fmla="*/ 326 w 450"/>
                      <a:gd name="T27" fmla="*/ 325 h 336"/>
                      <a:gd name="T28" fmla="*/ 42 w 450"/>
                      <a:gd name="T29" fmla="*/ 159 h 336"/>
                      <a:gd name="T30" fmla="*/ 21 w 450"/>
                      <a:gd name="T31" fmla="*/ 141 h 336"/>
                      <a:gd name="T32" fmla="*/ 7 w 450"/>
                      <a:gd name="T33" fmla="*/ 120 h 336"/>
                      <a:gd name="T34" fmla="*/ 0 w 450"/>
                      <a:gd name="T35" fmla="*/ 93 h 336"/>
                      <a:gd name="T36" fmla="*/ 2 w 450"/>
                      <a:gd name="T37" fmla="*/ 67 h 336"/>
                      <a:gd name="T38" fmla="*/ 12 w 450"/>
                      <a:gd name="T39" fmla="*/ 42 h 336"/>
                      <a:gd name="T40" fmla="*/ 28 w 450"/>
                      <a:gd name="T41" fmla="*/ 19 h 336"/>
                      <a:gd name="T42" fmla="*/ 50 w 450"/>
                      <a:gd name="T43" fmla="*/ 5 h 336"/>
                      <a:gd name="T44" fmla="*/ 76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76" y="0"/>
                        </a:moveTo>
                        <a:lnTo>
                          <a:pt x="102" y="0"/>
                        </a:lnTo>
                        <a:lnTo>
                          <a:pt x="127" y="10"/>
                        </a:lnTo>
                        <a:lnTo>
                          <a:pt x="410" y="177"/>
                        </a:lnTo>
                        <a:lnTo>
                          <a:pt x="431" y="194"/>
                        </a:lnTo>
                        <a:lnTo>
                          <a:pt x="445" y="216"/>
                        </a:lnTo>
                        <a:lnTo>
                          <a:pt x="450" y="242"/>
                        </a:lnTo>
                        <a:lnTo>
                          <a:pt x="450" y="269"/>
                        </a:lnTo>
                        <a:lnTo>
                          <a:pt x="442" y="293"/>
                        </a:lnTo>
                        <a:lnTo>
                          <a:pt x="424" y="315"/>
                        </a:lnTo>
                        <a:lnTo>
                          <a:pt x="402" y="331"/>
                        </a:lnTo>
                        <a:lnTo>
                          <a:pt x="377" y="336"/>
                        </a:lnTo>
                        <a:lnTo>
                          <a:pt x="352" y="336"/>
                        </a:lnTo>
                        <a:lnTo>
                          <a:pt x="326" y="325"/>
                        </a:lnTo>
                        <a:lnTo>
                          <a:pt x="42" y="159"/>
                        </a:lnTo>
                        <a:lnTo>
                          <a:pt x="21" y="141"/>
                        </a:lnTo>
                        <a:lnTo>
                          <a:pt x="7" y="120"/>
                        </a:lnTo>
                        <a:lnTo>
                          <a:pt x="0" y="93"/>
                        </a:lnTo>
                        <a:lnTo>
                          <a:pt x="2" y="67"/>
                        </a:lnTo>
                        <a:lnTo>
                          <a:pt x="12" y="42"/>
                        </a:lnTo>
                        <a:lnTo>
                          <a:pt x="28" y="19"/>
                        </a:lnTo>
                        <a:lnTo>
                          <a:pt x="50" y="5"/>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71" name="Freeform 31"/>
                  <p:cNvSpPr>
                    <a:spLocks/>
                  </p:cNvSpPr>
                  <p:nvPr/>
                </p:nvSpPr>
                <p:spPr bwMode="auto">
                  <a:xfrm>
                    <a:off x="3636" y="2679"/>
                    <a:ext cx="225" cy="168"/>
                  </a:xfrm>
                  <a:custGeom>
                    <a:avLst/>
                    <a:gdLst>
                      <a:gd name="T0" fmla="*/ 375 w 450"/>
                      <a:gd name="T1" fmla="*/ 0 h 336"/>
                      <a:gd name="T2" fmla="*/ 400 w 450"/>
                      <a:gd name="T3" fmla="*/ 5 h 336"/>
                      <a:gd name="T4" fmla="*/ 422 w 450"/>
                      <a:gd name="T5" fmla="*/ 19 h 336"/>
                      <a:gd name="T6" fmla="*/ 438 w 450"/>
                      <a:gd name="T7" fmla="*/ 42 h 336"/>
                      <a:gd name="T8" fmla="*/ 448 w 450"/>
                      <a:gd name="T9" fmla="*/ 67 h 336"/>
                      <a:gd name="T10" fmla="*/ 450 w 450"/>
                      <a:gd name="T11" fmla="*/ 93 h 336"/>
                      <a:gd name="T12" fmla="*/ 443 w 450"/>
                      <a:gd name="T13" fmla="*/ 120 h 336"/>
                      <a:gd name="T14" fmla="*/ 429 w 450"/>
                      <a:gd name="T15" fmla="*/ 141 h 336"/>
                      <a:gd name="T16" fmla="*/ 406 w 450"/>
                      <a:gd name="T17" fmla="*/ 159 h 336"/>
                      <a:gd name="T18" fmla="*/ 124 w 450"/>
                      <a:gd name="T19" fmla="*/ 325 h 336"/>
                      <a:gd name="T20" fmla="*/ 100 w 450"/>
                      <a:gd name="T21" fmla="*/ 336 h 336"/>
                      <a:gd name="T22" fmla="*/ 74 w 450"/>
                      <a:gd name="T23" fmla="*/ 336 h 336"/>
                      <a:gd name="T24" fmla="*/ 48 w 450"/>
                      <a:gd name="T25" fmla="*/ 331 h 336"/>
                      <a:gd name="T26" fmla="*/ 27 w 450"/>
                      <a:gd name="T27" fmla="*/ 315 h 336"/>
                      <a:gd name="T28" fmla="*/ 10 w 450"/>
                      <a:gd name="T29" fmla="*/ 293 h 336"/>
                      <a:gd name="T30" fmla="*/ 0 w 450"/>
                      <a:gd name="T31" fmla="*/ 269 h 336"/>
                      <a:gd name="T32" fmla="*/ 0 w 450"/>
                      <a:gd name="T33" fmla="*/ 242 h 336"/>
                      <a:gd name="T34" fmla="*/ 7 w 450"/>
                      <a:gd name="T35" fmla="*/ 216 h 336"/>
                      <a:gd name="T36" fmla="*/ 21 w 450"/>
                      <a:gd name="T37" fmla="*/ 194 h 336"/>
                      <a:gd name="T38" fmla="*/ 41 w 450"/>
                      <a:gd name="T39" fmla="*/ 177 h 336"/>
                      <a:gd name="T40" fmla="*/ 323 w 450"/>
                      <a:gd name="T41" fmla="*/ 10 h 336"/>
                      <a:gd name="T42" fmla="*/ 349 w 450"/>
                      <a:gd name="T43" fmla="*/ 0 h 336"/>
                      <a:gd name="T44" fmla="*/ 375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375" y="0"/>
                        </a:moveTo>
                        <a:lnTo>
                          <a:pt x="400" y="5"/>
                        </a:lnTo>
                        <a:lnTo>
                          <a:pt x="422" y="19"/>
                        </a:lnTo>
                        <a:lnTo>
                          <a:pt x="438" y="42"/>
                        </a:lnTo>
                        <a:lnTo>
                          <a:pt x="448" y="67"/>
                        </a:lnTo>
                        <a:lnTo>
                          <a:pt x="450" y="93"/>
                        </a:lnTo>
                        <a:lnTo>
                          <a:pt x="443" y="120"/>
                        </a:lnTo>
                        <a:lnTo>
                          <a:pt x="429" y="141"/>
                        </a:lnTo>
                        <a:lnTo>
                          <a:pt x="406" y="159"/>
                        </a:lnTo>
                        <a:lnTo>
                          <a:pt x="124" y="325"/>
                        </a:lnTo>
                        <a:lnTo>
                          <a:pt x="100" y="336"/>
                        </a:lnTo>
                        <a:lnTo>
                          <a:pt x="74" y="336"/>
                        </a:lnTo>
                        <a:lnTo>
                          <a:pt x="48" y="331"/>
                        </a:lnTo>
                        <a:lnTo>
                          <a:pt x="27" y="315"/>
                        </a:lnTo>
                        <a:lnTo>
                          <a:pt x="10" y="293"/>
                        </a:lnTo>
                        <a:lnTo>
                          <a:pt x="0" y="269"/>
                        </a:lnTo>
                        <a:lnTo>
                          <a:pt x="0" y="242"/>
                        </a:lnTo>
                        <a:lnTo>
                          <a:pt x="7" y="216"/>
                        </a:lnTo>
                        <a:lnTo>
                          <a:pt x="21" y="194"/>
                        </a:lnTo>
                        <a:lnTo>
                          <a:pt x="41" y="177"/>
                        </a:lnTo>
                        <a:lnTo>
                          <a:pt x="323" y="10"/>
                        </a:lnTo>
                        <a:lnTo>
                          <a:pt x="349" y="0"/>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72" name="Freeform 32"/>
                  <p:cNvSpPr>
                    <a:spLocks noEditPoints="1"/>
                  </p:cNvSpPr>
                  <p:nvPr/>
                </p:nvSpPr>
                <p:spPr bwMode="auto">
                  <a:xfrm>
                    <a:off x="2285" y="2724"/>
                    <a:ext cx="602" cy="821"/>
                  </a:xfrm>
                  <a:custGeom>
                    <a:avLst/>
                    <a:gdLst>
                      <a:gd name="T0" fmla="*/ 112 w 1204"/>
                      <a:gd name="T1" fmla="*/ 1063 h 1642"/>
                      <a:gd name="T2" fmla="*/ 154 w 1204"/>
                      <a:gd name="T3" fmla="*/ 1095 h 1642"/>
                      <a:gd name="T4" fmla="*/ 170 w 1204"/>
                      <a:gd name="T5" fmla="*/ 1145 h 1642"/>
                      <a:gd name="T6" fmla="*/ 178 w 1204"/>
                      <a:gd name="T7" fmla="*/ 1278 h 1642"/>
                      <a:gd name="T8" fmla="*/ 211 w 1204"/>
                      <a:gd name="T9" fmla="*/ 1433 h 1642"/>
                      <a:gd name="T10" fmla="*/ 249 w 1204"/>
                      <a:gd name="T11" fmla="*/ 1550 h 1642"/>
                      <a:gd name="T12" fmla="*/ 239 w 1204"/>
                      <a:gd name="T13" fmla="*/ 1601 h 1642"/>
                      <a:gd name="T14" fmla="*/ 199 w 1204"/>
                      <a:gd name="T15" fmla="*/ 1637 h 1642"/>
                      <a:gd name="T16" fmla="*/ 147 w 1204"/>
                      <a:gd name="T17" fmla="*/ 1640 h 1642"/>
                      <a:gd name="T18" fmla="*/ 104 w 1204"/>
                      <a:gd name="T19" fmla="*/ 1614 h 1642"/>
                      <a:gd name="T20" fmla="*/ 62 w 1204"/>
                      <a:gd name="T21" fmla="*/ 1520 h 1642"/>
                      <a:gd name="T22" fmla="*/ 22 w 1204"/>
                      <a:gd name="T23" fmla="*/ 1373 h 1642"/>
                      <a:gd name="T24" fmla="*/ 0 w 1204"/>
                      <a:gd name="T25" fmla="*/ 1145 h 1642"/>
                      <a:gd name="T26" fmla="*/ 17 w 1204"/>
                      <a:gd name="T27" fmla="*/ 1095 h 1642"/>
                      <a:gd name="T28" fmla="*/ 59 w 1204"/>
                      <a:gd name="T29" fmla="*/ 1063 h 1642"/>
                      <a:gd name="T30" fmla="*/ 1119 w 1204"/>
                      <a:gd name="T31" fmla="*/ 0 h 1642"/>
                      <a:gd name="T32" fmla="*/ 1170 w 1204"/>
                      <a:gd name="T33" fmla="*/ 18 h 1642"/>
                      <a:gd name="T34" fmla="*/ 1199 w 1204"/>
                      <a:gd name="T35" fmla="*/ 60 h 1642"/>
                      <a:gd name="T36" fmla="*/ 1199 w 1204"/>
                      <a:gd name="T37" fmla="*/ 115 h 1642"/>
                      <a:gd name="T38" fmla="*/ 1170 w 1204"/>
                      <a:gd name="T39" fmla="*/ 157 h 1642"/>
                      <a:gd name="T40" fmla="*/ 1119 w 1204"/>
                      <a:gd name="T41" fmla="*/ 173 h 1642"/>
                      <a:gd name="T42" fmla="*/ 991 w 1204"/>
                      <a:gd name="T43" fmla="*/ 182 h 1642"/>
                      <a:gd name="T44" fmla="*/ 837 w 1204"/>
                      <a:gd name="T45" fmla="*/ 216 h 1642"/>
                      <a:gd name="T46" fmla="*/ 668 w 1204"/>
                      <a:gd name="T47" fmla="*/ 290 h 1642"/>
                      <a:gd name="T48" fmla="*/ 516 w 1204"/>
                      <a:gd name="T49" fmla="*/ 395 h 1642"/>
                      <a:gd name="T50" fmla="*/ 386 w 1204"/>
                      <a:gd name="T51" fmla="*/ 527 h 1642"/>
                      <a:gd name="T52" fmla="*/ 284 w 1204"/>
                      <a:gd name="T53" fmla="*/ 683 h 1642"/>
                      <a:gd name="T54" fmla="*/ 230 w 1204"/>
                      <a:gd name="T55" fmla="*/ 789 h 1642"/>
                      <a:gd name="T56" fmla="*/ 185 w 1204"/>
                      <a:gd name="T57" fmla="*/ 816 h 1642"/>
                      <a:gd name="T58" fmla="*/ 133 w 1204"/>
                      <a:gd name="T59" fmla="*/ 812 h 1642"/>
                      <a:gd name="T60" fmla="*/ 93 w 1204"/>
                      <a:gd name="T61" fmla="*/ 777 h 1642"/>
                      <a:gd name="T62" fmla="*/ 83 w 1204"/>
                      <a:gd name="T63" fmla="*/ 727 h 1642"/>
                      <a:gd name="T64" fmla="*/ 119 w 1204"/>
                      <a:gd name="T65" fmla="*/ 633 h 1642"/>
                      <a:gd name="T66" fmla="*/ 190 w 1204"/>
                      <a:gd name="T67" fmla="*/ 506 h 1642"/>
                      <a:gd name="T68" fmla="*/ 190 w 1204"/>
                      <a:gd name="T69" fmla="*/ 506 h 1642"/>
                      <a:gd name="T70" fmla="*/ 279 w 1204"/>
                      <a:gd name="T71" fmla="*/ 389 h 1642"/>
                      <a:gd name="T72" fmla="*/ 381 w 1204"/>
                      <a:gd name="T73" fmla="*/ 287 h 1642"/>
                      <a:gd name="T74" fmla="*/ 495 w 1204"/>
                      <a:gd name="T75" fmla="*/ 196 h 1642"/>
                      <a:gd name="T76" fmla="*/ 555 w 1204"/>
                      <a:gd name="T77" fmla="*/ 157 h 1642"/>
                      <a:gd name="T78" fmla="*/ 683 w 1204"/>
                      <a:gd name="T79" fmla="*/ 90 h 1642"/>
                      <a:gd name="T80" fmla="*/ 824 w 1204"/>
                      <a:gd name="T81" fmla="*/ 41 h 1642"/>
                      <a:gd name="T82" fmla="*/ 1009 w 1204"/>
                      <a:gd name="T83" fmla="*/ 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1642">
                        <a:moveTo>
                          <a:pt x="85" y="1058"/>
                        </a:moveTo>
                        <a:lnTo>
                          <a:pt x="112" y="1063"/>
                        </a:lnTo>
                        <a:lnTo>
                          <a:pt x="135" y="1076"/>
                        </a:lnTo>
                        <a:lnTo>
                          <a:pt x="154" y="1095"/>
                        </a:lnTo>
                        <a:lnTo>
                          <a:pt x="164" y="1118"/>
                        </a:lnTo>
                        <a:lnTo>
                          <a:pt x="170" y="1145"/>
                        </a:lnTo>
                        <a:lnTo>
                          <a:pt x="171" y="1212"/>
                        </a:lnTo>
                        <a:lnTo>
                          <a:pt x="178" y="1278"/>
                        </a:lnTo>
                        <a:lnTo>
                          <a:pt x="189" y="1340"/>
                        </a:lnTo>
                        <a:lnTo>
                          <a:pt x="211" y="1433"/>
                        </a:lnTo>
                        <a:lnTo>
                          <a:pt x="244" y="1524"/>
                        </a:lnTo>
                        <a:lnTo>
                          <a:pt x="249" y="1550"/>
                        </a:lnTo>
                        <a:lnTo>
                          <a:pt x="247" y="1577"/>
                        </a:lnTo>
                        <a:lnTo>
                          <a:pt x="239" y="1601"/>
                        </a:lnTo>
                        <a:lnTo>
                          <a:pt x="221" y="1623"/>
                        </a:lnTo>
                        <a:lnTo>
                          <a:pt x="199" y="1637"/>
                        </a:lnTo>
                        <a:lnTo>
                          <a:pt x="173" y="1642"/>
                        </a:lnTo>
                        <a:lnTo>
                          <a:pt x="147" y="1640"/>
                        </a:lnTo>
                        <a:lnTo>
                          <a:pt x="123" y="1632"/>
                        </a:lnTo>
                        <a:lnTo>
                          <a:pt x="104" y="1614"/>
                        </a:lnTo>
                        <a:lnTo>
                          <a:pt x="88" y="1591"/>
                        </a:lnTo>
                        <a:lnTo>
                          <a:pt x="62" y="1520"/>
                        </a:lnTo>
                        <a:lnTo>
                          <a:pt x="40" y="1448"/>
                        </a:lnTo>
                        <a:lnTo>
                          <a:pt x="22" y="1373"/>
                        </a:lnTo>
                        <a:lnTo>
                          <a:pt x="7" y="1260"/>
                        </a:lnTo>
                        <a:lnTo>
                          <a:pt x="0" y="1145"/>
                        </a:lnTo>
                        <a:lnTo>
                          <a:pt x="5" y="1118"/>
                        </a:lnTo>
                        <a:lnTo>
                          <a:pt x="17" y="1095"/>
                        </a:lnTo>
                        <a:lnTo>
                          <a:pt x="35" y="1076"/>
                        </a:lnTo>
                        <a:lnTo>
                          <a:pt x="59" y="1063"/>
                        </a:lnTo>
                        <a:lnTo>
                          <a:pt x="85" y="1058"/>
                        </a:lnTo>
                        <a:close/>
                        <a:moveTo>
                          <a:pt x="1119" y="0"/>
                        </a:moveTo>
                        <a:lnTo>
                          <a:pt x="1147" y="5"/>
                        </a:lnTo>
                        <a:lnTo>
                          <a:pt x="1170" y="18"/>
                        </a:lnTo>
                        <a:lnTo>
                          <a:pt x="1187" y="35"/>
                        </a:lnTo>
                        <a:lnTo>
                          <a:pt x="1199" y="60"/>
                        </a:lnTo>
                        <a:lnTo>
                          <a:pt x="1204" y="87"/>
                        </a:lnTo>
                        <a:lnTo>
                          <a:pt x="1199" y="115"/>
                        </a:lnTo>
                        <a:lnTo>
                          <a:pt x="1187" y="138"/>
                        </a:lnTo>
                        <a:lnTo>
                          <a:pt x="1170" y="157"/>
                        </a:lnTo>
                        <a:lnTo>
                          <a:pt x="1147" y="170"/>
                        </a:lnTo>
                        <a:lnTo>
                          <a:pt x="1119" y="173"/>
                        </a:lnTo>
                        <a:lnTo>
                          <a:pt x="1055" y="175"/>
                        </a:lnTo>
                        <a:lnTo>
                          <a:pt x="991" y="182"/>
                        </a:lnTo>
                        <a:lnTo>
                          <a:pt x="931" y="191"/>
                        </a:lnTo>
                        <a:lnTo>
                          <a:pt x="837" y="216"/>
                        </a:lnTo>
                        <a:lnTo>
                          <a:pt x="749" y="249"/>
                        </a:lnTo>
                        <a:lnTo>
                          <a:pt x="668" y="290"/>
                        </a:lnTo>
                        <a:lnTo>
                          <a:pt x="588" y="338"/>
                        </a:lnTo>
                        <a:lnTo>
                          <a:pt x="516" y="395"/>
                        </a:lnTo>
                        <a:lnTo>
                          <a:pt x="448" y="458"/>
                        </a:lnTo>
                        <a:lnTo>
                          <a:pt x="386" y="527"/>
                        </a:lnTo>
                        <a:lnTo>
                          <a:pt x="330" y="602"/>
                        </a:lnTo>
                        <a:lnTo>
                          <a:pt x="284" y="683"/>
                        </a:lnTo>
                        <a:lnTo>
                          <a:pt x="244" y="766"/>
                        </a:lnTo>
                        <a:lnTo>
                          <a:pt x="230" y="789"/>
                        </a:lnTo>
                        <a:lnTo>
                          <a:pt x="209" y="807"/>
                        </a:lnTo>
                        <a:lnTo>
                          <a:pt x="185" y="816"/>
                        </a:lnTo>
                        <a:lnTo>
                          <a:pt x="159" y="819"/>
                        </a:lnTo>
                        <a:lnTo>
                          <a:pt x="133" y="812"/>
                        </a:lnTo>
                        <a:lnTo>
                          <a:pt x="111" y="798"/>
                        </a:lnTo>
                        <a:lnTo>
                          <a:pt x="93" y="777"/>
                        </a:lnTo>
                        <a:lnTo>
                          <a:pt x="85" y="754"/>
                        </a:lnTo>
                        <a:lnTo>
                          <a:pt x="83" y="727"/>
                        </a:lnTo>
                        <a:lnTo>
                          <a:pt x="88" y="699"/>
                        </a:lnTo>
                        <a:lnTo>
                          <a:pt x="119" y="633"/>
                        </a:lnTo>
                        <a:lnTo>
                          <a:pt x="154" y="568"/>
                        </a:lnTo>
                        <a:lnTo>
                          <a:pt x="190" y="506"/>
                        </a:lnTo>
                        <a:lnTo>
                          <a:pt x="192" y="506"/>
                        </a:lnTo>
                        <a:lnTo>
                          <a:pt x="190" y="506"/>
                        </a:lnTo>
                        <a:lnTo>
                          <a:pt x="234" y="446"/>
                        </a:lnTo>
                        <a:lnTo>
                          <a:pt x="279" y="389"/>
                        </a:lnTo>
                        <a:lnTo>
                          <a:pt x="329" y="336"/>
                        </a:lnTo>
                        <a:lnTo>
                          <a:pt x="381" y="287"/>
                        </a:lnTo>
                        <a:lnTo>
                          <a:pt x="436" y="239"/>
                        </a:lnTo>
                        <a:lnTo>
                          <a:pt x="495" y="196"/>
                        </a:lnTo>
                        <a:lnTo>
                          <a:pt x="495" y="195"/>
                        </a:lnTo>
                        <a:lnTo>
                          <a:pt x="555" y="157"/>
                        </a:lnTo>
                        <a:lnTo>
                          <a:pt x="618" y="122"/>
                        </a:lnTo>
                        <a:lnTo>
                          <a:pt x="683" y="90"/>
                        </a:lnTo>
                        <a:lnTo>
                          <a:pt x="753" y="64"/>
                        </a:lnTo>
                        <a:lnTo>
                          <a:pt x="824" y="41"/>
                        </a:lnTo>
                        <a:lnTo>
                          <a:pt x="898" y="23"/>
                        </a:lnTo>
                        <a:lnTo>
                          <a:pt x="1009" y="7"/>
                        </a:lnTo>
                        <a:lnTo>
                          <a:pt x="1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grpSp>
          <p:sp>
            <p:nvSpPr>
              <p:cNvPr id="256" name="Rectangle 95"/>
              <p:cNvSpPr/>
              <p:nvPr/>
            </p:nvSpPr>
            <p:spPr>
              <a:xfrm>
                <a:off x="2095612" y="2627385"/>
                <a:ext cx="310175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Aportan proteínas, calcio, vitaminas, minerales</a:t>
                </a:r>
              </a:p>
            </p:txBody>
          </p:sp>
        </p:grpSp>
        <p:grpSp>
          <p:nvGrpSpPr>
            <p:cNvPr id="235" name="Group 110"/>
            <p:cNvGrpSpPr/>
            <p:nvPr/>
          </p:nvGrpSpPr>
          <p:grpSpPr>
            <a:xfrm>
              <a:off x="1261246" y="3063240"/>
              <a:ext cx="4058904" cy="731520"/>
              <a:chOff x="1124813" y="3481096"/>
              <a:chExt cx="4058904" cy="731520"/>
            </a:xfrm>
          </p:grpSpPr>
          <p:sp>
            <p:nvSpPr>
              <p:cNvPr id="253" name="Oval 46"/>
              <p:cNvSpPr/>
              <p:nvPr/>
            </p:nvSpPr>
            <p:spPr>
              <a:xfrm>
                <a:off x="1124813" y="3481096"/>
                <a:ext cx="731520" cy="731520"/>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252" name="Rectangle 96"/>
              <p:cNvSpPr/>
              <p:nvPr/>
            </p:nvSpPr>
            <p:spPr>
              <a:xfrm>
                <a:off x="2081964" y="3523691"/>
                <a:ext cx="310175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57565A"/>
                    </a:solidFill>
                    <a:effectLst/>
                    <a:uLnTx/>
                    <a:uFillTx/>
                    <a:latin typeface="Arial" panose="020B0604020202020204" pitchFamily="34" charset="0"/>
                    <a:cs typeface="Arial" panose="020B0604020202020204" pitchFamily="34" charset="0"/>
                  </a:rPr>
                  <a:t>Adaptabilidad</a:t>
                </a:r>
                <a:r>
                  <a:rPr kumimoji="0" lang="en-U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smtClean="0">
                    <a:ln>
                      <a:noFill/>
                    </a:ln>
                    <a:solidFill>
                      <a:srgbClr val="57565A"/>
                    </a:solidFill>
                    <a:effectLst/>
                    <a:uLnTx/>
                    <a:uFillTx/>
                    <a:latin typeface="Arial" panose="020B0604020202020204" pitchFamily="34" charset="0"/>
                    <a:cs typeface="Arial" panose="020B0604020202020204" pitchFamily="34" charset="0"/>
                  </a:rPr>
                  <a:t>culinaria</a:t>
                </a:r>
                <a:endParaRPr kumimoji="0" lang="en-U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57565A"/>
                    </a:solidFill>
                    <a:effectLst/>
                    <a:uLnTx/>
                    <a:uFillTx/>
                    <a:latin typeface="Arial" panose="020B0604020202020204" pitchFamily="34" charset="0"/>
                    <a:cs typeface="Arial" panose="020B0604020202020204" pitchFamily="34" charset="0"/>
                  </a:rPr>
                  <a:t>Producto</a:t>
                </a:r>
                <a:r>
                  <a:rPr kumimoji="0" lang="en-U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 gourmet </a:t>
                </a:r>
              </a:p>
            </p:txBody>
          </p:sp>
        </p:grpSp>
        <p:grpSp>
          <p:nvGrpSpPr>
            <p:cNvPr id="236" name="Group 109"/>
            <p:cNvGrpSpPr/>
            <p:nvPr/>
          </p:nvGrpSpPr>
          <p:grpSpPr>
            <a:xfrm>
              <a:off x="1261246" y="4077431"/>
              <a:ext cx="4058904" cy="731520"/>
              <a:chOff x="1124813" y="4415589"/>
              <a:chExt cx="4058904" cy="731520"/>
            </a:xfrm>
          </p:grpSpPr>
          <p:sp>
            <p:nvSpPr>
              <p:cNvPr id="246" name="Oval 48"/>
              <p:cNvSpPr/>
              <p:nvPr/>
            </p:nvSpPr>
            <p:spPr>
              <a:xfrm>
                <a:off x="1124813" y="4415589"/>
                <a:ext cx="731520" cy="731520"/>
              </a:xfrm>
              <a:prstGeom prst="ellipse">
                <a:avLst/>
              </a:prstGeom>
              <a:solidFill>
                <a:srgbClr val="F339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245" name="Rectangle 97"/>
              <p:cNvSpPr/>
              <p:nvPr/>
            </p:nvSpPr>
            <p:spPr>
              <a:xfrm>
                <a:off x="2081964" y="4458184"/>
                <a:ext cx="310175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Segundo producto</a:t>
                </a:r>
                <a:r>
                  <a:rPr kumimoji="0" lang="es-ES" sz="1800" b="0" i="0" u="none" strike="noStrike" kern="0" cap="none" spc="0" normalizeH="0" noProof="0" dirty="0" smtClean="0">
                    <a:ln>
                      <a:noFill/>
                    </a:ln>
                    <a:solidFill>
                      <a:srgbClr val="57565A"/>
                    </a:solidFill>
                    <a:effectLst/>
                    <a:uLnTx/>
                    <a:uFillTx/>
                    <a:latin typeface="Arial" panose="020B0604020202020204" pitchFamily="34" charset="0"/>
                    <a:cs typeface="Arial" panose="020B0604020202020204" pitchFamily="34" charset="0"/>
                  </a:rPr>
                  <a:t> no petrolero más exportado</a:t>
                </a:r>
                <a:endParaRPr kumimoji="0" lang="es-ES"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endParaRPr>
              </a:p>
            </p:txBody>
          </p:sp>
        </p:grpSp>
        <p:grpSp>
          <p:nvGrpSpPr>
            <p:cNvPr id="237" name="Group 108"/>
            <p:cNvGrpSpPr/>
            <p:nvPr/>
          </p:nvGrpSpPr>
          <p:grpSpPr>
            <a:xfrm>
              <a:off x="1282927" y="5091623"/>
              <a:ext cx="4037223" cy="731520"/>
              <a:chOff x="1146494" y="5339325"/>
              <a:chExt cx="4037223" cy="731520"/>
            </a:xfrm>
          </p:grpSpPr>
          <p:sp>
            <p:nvSpPr>
              <p:cNvPr id="240" name="Oval 47"/>
              <p:cNvSpPr/>
              <p:nvPr/>
            </p:nvSpPr>
            <p:spPr>
              <a:xfrm>
                <a:off x="1146494" y="5339325"/>
                <a:ext cx="731520" cy="731520"/>
              </a:xfrm>
              <a:prstGeom prst="ellipse">
                <a:avLst/>
              </a:prstGeom>
              <a:solidFill>
                <a:srgbClr val="00BBD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239" name="Rectangle 98"/>
              <p:cNvSpPr/>
              <p:nvPr/>
            </p:nvSpPr>
            <p:spPr>
              <a:xfrm>
                <a:off x="2081964" y="5381920"/>
                <a:ext cx="310175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rgbClr val="57565A"/>
                    </a:solidFill>
                    <a:effectLst/>
                    <a:uLnTx/>
                    <a:uFillTx/>
                    <a:latin typeface="Arial" panose="020B0604020202020204" pitchFamily="34" charset="0"/>
                    <a:cs typeface="Arial" panose="020B0604020202020204" pitchFamily="34" charset="0"/>
                  </a:rPr>
                  <a:t>01 al 31 de abril y el 01 al 30 de septiembre</a:t>
                </a:r>
              </a:p>
            </p:txBody>
          </p:sp>
        </p:grpSp>
      </p:grpSp>
      <p:pic>
        <p:nvPicPr>
          <p:cNvPr id="277" name="Imagen 27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4257" y="2748909"/>
            <a:ext cx="1862110" cy="1804407"/>
          </a:xfrm>
          <a:prstGeom prst="ellipse">
            <a:avLst/>
          </a:prstGeom>
        </p:spPr>
      </p:pic>
      <p:grpSp>
        <p:nvGrpSpPr>
          <p:cNvPr id="283" name="Group 17"/>
          <p:cNvGrpSpPr>
            <a:grpSpLocks noChangeAspect="1"/>
          </p:cNvGrpSpPr>
          <p:nvPr/>
        </p:nvGrpSpPr>
        <p:grpSpPr bwMode="auto">
          <a:xfrm>
            <a:off x="1857316" y="5447925"/>
            <a:ext cx="336473" cy="456795"/>
            <a:chOff x="1828" y="2103"/>
            <a:chExt cx="2033" cy="2760"/>
          </a:xfrm>
          <a:solidFill>
            <a:sysClr val="window" lastClr="FFFFFF"/>
          </a:solidFill>
          <a:effectLst>
            <a:outerShdw blurRad="50800" dist="38100" dir="8100000" algn="tr" rotWithShape="0">
              <a:prstClr val="black">
                <a:alpha val="40000"/>
              </a:prstClr>
            </a:outerShdw>
          </a:effectLst>
        </p:grpSpPr>
        <p:sp>
          <p:nvSpPr>
            <p:cNvPr id="284" name="Freeform 19"/>
            <p:cNvSpPr>
              <a:spLocks/>
            </p:cNvSpPr>
            <p:nvPr/>
          </p:nvSpPr>
          <p:spPr bwMode="auto">
            <a:xfrm>
              <a:off x="2557" y="4434"/>
              <a:ext cx="575" cy="86"/>
            </a:xfrm>
            <a:custGeom>
              <a:avLst/>
              <a:gdLst>
                <a:gd name="T0" fmla="*/ 85 w 1149"/>
                <a:gd name="T1" fmla="*/ 0 h 171"/>
                <a:gd name="T2" fmla="*/ 1064 w 1149"/>
                <a:gd name="T3" fmla="*/ 0 h 171"/>
                <a:gd name="T4" fmla="*/ 1092 w 1149"/>
                <a:gd name="T5" fmla="*/ 3 h 171"/>
                <a:gd name="T6" fmla="*/ 1114 w 1149"/>
                <a:gd name="T7" fmla="*/ 16 h 171"/>
                <a:gd name="T8" fmla="*/ 1133 w 1149"/>
                <a:gd name="T9" fmla="*/ 35 h 171"/>
                <a:gd name="T10" fmla="*/ 1144 w 1149"/>
                <a:gd name="T11" fmla="*/ 58 h 171"/>
                <a:gd name="T12" fmla="*/ 1149 w 1149"/>
                <a:gd name="T13" fmla="*/ 86 h 171"/>
                <a:gd name="T14" fmla="*/ 1144 w 1149"/>
                <a:gd name="T15" fmla="*/ 113 h 171"/>
                <a:gd name="T16" fmla="*/ 1133 w 1149"/>
                <a:gd name="T17" fmla="*/ 136 h 171"/>
                <a:gd name="T18" fmla="*/ 1114 w 1149"/>
                <a:gd name="T19" fmla="*/ 155 h 171"/>
                <a:gd name="T20" fmla="*/ 1092 w 1149"/>
                <a:gd name="T21" fmla="*/ 168 h 171"/>
                <a:gd name="T22" fmla="*/ 1064 w 1149"/>
                <a:gd name="T23" fmla="*/ 171 h 171"/>
                <a:gd name="T24" fmla="*/ 85 w 1149"/>
                <a:gd name="T25" fmla="*/ 171 h 171"/>
                <a:gd name="T26" fmla="*/ 57 w 1149"/>
                <a:gd name="T27" fmla="*/ 168 h 171"/>
                <a:gd name="T28" fmla="*/ 35 w 1149"/>
                <a:gd name="T29" fmla="*/ 155 h 171"/>
                <a:gd name="T30" fmla="*/ 16 w 1149"/>
                <a:gd name="T31" fmla="*/ 136 h 171"/>
                <a:gd name="T32" fmla="*/ 5 w 1149"/>
                <a:gd name="T33" fmla="*/ 113 h 171"/>
                <a:gd name="T34" fmla="*/ 0 w 1149"/>
                <a:gd name="T35" fmla="*/ 86 h 171"/>
                <a:gd name="T36" fmla="*/ 5 w 1149"/>
                <a:gd name="T37" fmla="*/ 58 h 171"/>
                <a:gd name="T38" fmla="*/ 16 w 1149"/>
                <a:gd name="T39" fmla="*/ 35 h 171"/>
                <a:gd name="T40" fmla="*/ 35 w 1149"/>
                <a:gd name="T41" fmla="*/ 16 h 171"/>
                <a:gd name="T42" fmla="*/ 57 w 1149"/>
                <a:gd name="T43" fmla="*/ 3 h 171"/>
                <a:gd name="T44" fmla="*/ 85 w 1149"/>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71">
                  <a:moveTo>
                    <a:pt x="85" y="0"/>
                  </a:moveTo>
                  <a:lnTo>
                    <a:pt x="1064" y="0"/>
                  </a:lnTo>
                  <a:lnTo>
                    <a:pt x="1092" y="3"/>
                  </a:lnTo>
                  <a:lnTo>
                    <a:pt x="1114" y="16"/>
                  </a:lnTo>
                  <a:lnTo>
                    <a:pt x="1133" y="35"/>
                  </a:lnTo>
                  <a:lnTo>
                    <a:pt x="1144" y="58"/>
                  </a:lnTo>
                  <a:lnTo>
                    <a:pt x="1149" y="86"/>
                  </a:lnTo>
                  <a:lnTo>
                    <a:pt x="1144" y="113"/>
                  </a:lnTo>
                  <a:lnTo>
                    <a:pt x="1133" y="136"/>
                  </a:lnTo>
                  <a:lnTo>
                    <a:pt x="1114" y="155"/>
                  </a:lnTo>
                  <a:lnTo>
                    <a:pt x="1092" y="168"/>
                  </a:lnTo>
                  <a:lnTo>
                    <a:pt x="1064" y="171"/>
                  </a:lnTo>
                  <a:lnTo>
                    <a:pt x="85" y="171"/>
                  </a:lnTo>
                  <a:lnTo>
                    <a:pt x="57" y="168"/>
                  </a:lnTo>
                  <a:lnTo>
                    <a:pt x="35" y="155"/>
                  </a:lnTo>
                  <a:lnTo>
                    <a:pt x="16" y="136"/>
                  </a:lnTo>
                  <a:lnTo>
                    <a:pt x="5" y="113"/>
                  </a:lnTo>
                  <a:lnTo>
                    <a:pt x="0" y="86"/>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85" name="Freeform 20"/>
            <p:cNvSpPr>
              <a:spLocks/>
            </p:cNvSpPr>
            <p:nvPr/>
          </p:nvSpPr>
          <p:spPr bwMode="auto">
            <a:xfrm>
              <a:off x="2612" y="4605"/>
              <a:ext cx="465" cy="87"/>
            </a:xfrm>
            <a:custGeom>
              <a:avLst/>
              <a:gdLst>
                <a:gd name="T0" fmla="*/ 85 w 931"/>
                <a:gd name="T1" fmla="*/ 0 h 174"/>
                <a:gd name="T2" fmla="*/ 846 w 931"/>
                <a:gd name="T3" fmla="*/ 0 h 174"/>
                <a:gd name="T4" fmla="*/ 874 w 931"/>
                <a:gd name="T5" fmla="*/ 6 h 174"/>
                <a:gd name="T6" fmla="*/ 896 w 931"/>
                <a:gd name="T7" fmla="*/ 18 h 174"/>
                <a:gd name="T8" fmla="*/ 915 w 931"/>
                <a:gd name="T9" fmla="*/ 36 h 174"/>
                <a:gd name="T10" fmla="*/ 928 w 931"/>
                <a:gd name="T11" fmla="*/ 60 h 174"/>
                <a:gd name="T12" fmla="*/ 931 w 931"/>
                <a:gd name="T13" fmla="*/ 87 h 174"/>
                <a:gd name="T14" fmla="*/ 928 w 931"/>
                <a:gd name="T15" fmla="*/ 114 h 174"/>
                <a:gd name="T16" fmla="*/ 915 w 931"/>
                <a:gd name="T17" fmla="*/ 138 h 174"/>
                <a:gd name="T18" fmla="*/ 896 w 931"/>
                <a:gd name="T19" fmla="*/ 156 h 174"/>
                <a:gd name="T20" fmla="*/ 874 w 931"/>
                <a:gd name="T21" fmla="*/ 168 h 174"/>
                <a:gd name="T22" fmla="*/ 846 w 931"/>
                <a:gd name="T23" fmla="*/ 174 h 174"/>
                <a:gd name="T24" fmla="*/ 85 w 931"/>
                <a:gd name="T25" fmla="*/ 174 h 174"/>
                <a:gd name="T26" fmla="*/ 57 w 931"/>
                <a:gd name="T27" fmla="*/ 168 h 174"/>
                <a:gd name="T28" fmla="*/ 35 w 931"/>
                <a:gd name="T29" fmla="*/ 156 h 174"/>
                <a:gd name="T30" fmla="*/ 16 w 931"/>
                <a:gd name="T31" fmla="*/ 138 h 174"/>
                <a:gd name="T32" fmla="*/ 5 w 931"/>
                <a:gd name="T33" fmla="*/ 114 h 174"/>
                <a:gd name="T34" fmla="*/ 0 w 931"/>
                <a:gd name="T35" fmla="*/ 87 h 174"/>
                <a:gd name="T36" fmla="*/ 5 w 931"/>
                <a:gd name="T37" fmla="*/ 60 h 174"/>
                <a:gd name="T38" fmla="*/ 16 w 931"/>
                <a:gd name="T39" fmla="*/ 36 h 174"/>
                <a:gd name="T40" fmla="*/ 35 w 931"/>
                <a:gd name="T41" fmla="*/ 18 h 174"/>
                <a:gd name="T42" fmla="*/ 57 w 931"/>
                <a:gd name="T43" fmla="*/ 6 h 174"/>
                <a:gd name="T44" fmla="*/ 85 w 93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1" h="174">
                  <a:moveTo>
                    <a:pt x="85" y="0"/>
                  </a:moveTo>
                  <a:lnTo>
                    <a:pt x="846" y="0"/>
                  </a:lnTo>
                  <a:lnTo>
                    <a:pt x="874" y="6"/>
                  </a:lnTo>
                  <a:lnTo>
                    <a:pt x="896" y="18"/>
                  </a:lnTo>
                  <a:lnTo>
                    <a:pt x="915" y="36"/>
                  </a:lnTo>
                  <a:lnTo>
                    <a:pt x="928" y="60"/>
                  </a:lnTo>
                  <a:lnTo>
                    <a:pt x="931" y="87"/>
                  </a:lnTo>
                  <a:lnTo>
                    <a:pt x="928" y="114"/>
                  </a:lnTo>
                  <a:lnTo>
                    <a:pt x="915" y="138"/>
                  </a:lnTo>
                  <a:lnTo>
                    <a:pt x="896" y="156"/>
                  </a:lnTo>
                  <a:lnTo>
                    <a:pt x="874" y="168"/>
                  </a:lnTo>
                  <a:lnTo>
                    <a:pt x="846" y="174"/>
                  </a:lnTo>
                  <a:lnTo>
                    <a:pt x="85" y="174"/>
                  </a:lnTo>
                  <a:lnTo>
                    <a:pt x="57" y="168"/>
                  </a:lnTo>
                  <a:lnTo>
                    <a:pt x="35" y="156"/>
                  </a:lnTo>
                  <a:lnTo>
                    <a:pt x="16" y="138"/>
                  </a:lnTo>
                  <a:lnTo>
                    <a:pt x="5" y="114"/>
                  </a:lnTo>
                  <a:lnTo>
                    <a:pt x="0" y="87"/>
                  </a:lnTo>
                  <a:lnTo>
                    <a:pt x="5" y="60"/>
                  </a:lnTo>
                  <a:lnTo>
                    <a:pt x="16" y="36"/>
                  </a:lnTo>
                  <a:lnTo>
                    <a:pt x="35" y="18"/>
                  </a:lnTo>
                  <a:lnTo>
                    <a:pt x="57" y="6"/>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86" name="Freeform 21"/>
            <p:cNvSpPr>
              <a:spLocks/>
            </p:cNvSpPr>
            <p:nvPr/>
          </p:nvSpPr>
          <p:spPr bwMode="auto">
            <a:xfrm>
              <a:off x="2542" y="3208"/>
              <a:ext cx="263" cy="930"/>
            </a:xfrm>
            <a:custGeom>
              <a:avLst/>
              <a:gdLst>
                <a:gd name="T0" fmla="*/ 93 w 526"/>
                <a:gd name="T1" fmla="*/ 0 h 1860"/>
                <a:gd name="T2" fmla="*/ 118 w 526"/>
                <a:gd name="T3" fmla="*/ 7 h 1860"/>
                <a:gd name="T4" fmla="*/ 140 w 526"/>
                <a:gd name="T5" fmla="*/ 21 h 1860"/>
                <a:gd name="T6" fmla="*/ 156 w 526"/>
                <a:gd name="T7" fmla="*/ 42 h 1860"/>
                <a:gd name="T8" fmla="*/ 214 w 526"/>
                <a:gd name="T9" fmla="*/ 154 h 1860"/>
                <a:gd name="T10" fmla="*/ 266 w 526"/>
                <a:gd name="T11" fmla="*/ 260 h 1860"/>
                <a:gd name="T12" fmla="*/ 313 w 526"/>
                <a:gd name="T13" fmla="*/ 363 h 1860"/>
                <a:gd name="T14" fmla="*/ 353 w 526"/>
                <a:gd name="T15" fmla="*/ 464 h 1860"/>
                <a:gd name="T16" fmla="*/ 387 w 526"/>
                <a:gd name="T17" fmla="*/ 561 h 1860"/>
                <a:gd name="T18" fmla="*/ 417 w 526"/>
                <a:gd name="T19" fmla="*/ 658 h 1860"/>
                <a:gd name="T20" fmla="*/ 443 w 526"/>
                <a:gd name="T21" fmla="*/ 757 h 1860"/>
                <a:gd name="T22" fmla="*/ 464 w 526"/>
                <a:gd name="T23" fmla="*/ 856 h 1860"/>
                <a:gd name="T24" fmla="*/ 484 w 526"/>
                <a:gd name="T25" fmla="*/ 970 h 1860"/>
                <a:gd name="T26" fmla="*/ 498 w 526"/>
                <a:gd name="T27" fmla="*/ 1087 h 1860"/>
                <a:gd name="T28" fmla="*/ 510 w 526"/>
                <a:gd name="T29" fmla="*/ 1209 h 1860"/>
                <a:gd name="T30" fmla="*/ 517 w 526"/>
                <a:gd name="T31" fmla="*/ 1338 h 1860"/>
                <a:gd name="T32" fmla="*/ 522 w 526"/>
                <a:gd name="T33" fmla="*/ 1474 h 1860"/>
                <a:gd name="T34" fmla="*/ 526 w 526"/>
                <a:gd name="T35" fmla="*/ 1619 h 1860"/>
                <a:gd name="T36" fmla="*/ 526 w 526"/>
                <a:gd name="T37" fmla="*/ 1775 h 1860"/>
                <a:gd name="T38" fmla="*/ 522 w 526"/>
                <a:gd name="T39" fmla="*/ 1801 h 1860"/>
                <a:gd name="T40" fmla="*/ 510 w 526"/>
                <a:gd name="T41" fmla="*/ 1826 h 1860"/>
                <a:gd name="T42" fmla="*/ 491 w 526"/>
                <a:gd name="T43" fmla="*/ 1844 h 1860"/>
                <a:gd name="T44" fmla="*/ 469 w 526"/>
                <a:gd name="T45" fmla="*/ 1856 h 1860"/>
                <a:gd name="T46" fmla="*/ 443 w 526"/>
                <a:gd name="T47" fmla="*/ 1860 h 1860"/>
                <a:gd name="T48" fmla="*/ 415 w 526"/>
                <a:gd name="T49" fmla="*/ 1856 h 1860"/>
                <a:gd name="T50" fmla="*/ 393 w 526"/>
                <a:gd name="T51" fmla="*/ 1844 h 1860"/>
                <a:gd name="T52" fmla="*/ 374 w 526"/>
                <a:gd name="T53" fmla="*/ 1826 h 1860"/>
                <a:gd name="T54" fmla="*/ 362 w 526"/>
                <a:gd name="T55" fmla="*/ 1801 h 1860"/>
                <a:gd name="T56" fmla="*/ 358 w 526"/>
                <a:gd name="T57" fmla="*/ 1775 h 1860"/>
                <a:gd name="T58" fmla="*/ 358 w 526"/>
                <a:gd name="T59" fmla="*/ 1624 h 1860"/>
                <a:gd name="T60" fmla="*/ 355 w 526"/>
                <a:gd name="T61" fmla="*/ 1485 h 1860"/>
                <a:gd name="T62" fmla="*/ 349 w 526"/>
                <a:gd name="T63" fmla="*/ 1354 h 1860"/>
                <a:gd name="T64" fmla="*/ 342 w 526"/>
                <a:gd name="T65" fmla="*/ 1228 h 1860"/>
                <a:gd name="T66" fmla="*/ 332 w 526"/>
                <a:gd name="T67" fmla="*/ 1111 h 1860"/>
                <a:gd name="T68" fmla="*/ 318 w 526"/>
                <a:gd name="T69" fmla="*/ 998 h 1860"/>
                <a:gd name="T70" fmla="*/ 299 w 526"/>
                <a:gd name="T71" fmla="*/ 888 h 1860"/>
                <a:gd name="T72" fmla="*/ 278 w 526"/>
                <a:gd name="T73" fmla="*/ 796 h 1860"/>
                <a:gd name="T74" fmla="*/ 254 w 526"/>
                <a:gd name="T75" fmla="*/ 706 h 1860"/>
                <a:gd name="T76" fmla="*/ 227 w 526"/>
                <a:gd name="T77" fmla="*/ 612 h 1860"/>
                <a:gd name="T78" fmla="*/ 194 w 526"/>
                <a:gd name="T79" fmla="*/ 522 h 1860"/>
                <a:gd name="T80" fmla="*/ 156 w 526"/>
                <a:gd name="T81" fmla="*/ 428 h 1860"/>
                <a:gd name="T82" fmla="*/ 112 w 526"/>
                <a:gd name="T83" fmla="*/ 331 h 1860"/>
                <a:gd name="T84" fmla="*/ 64 w 526"/>
                <a:gd name="T85" fmla="*/ 230 h 1860"/>
                <a:gd name="T86" fmla="*/ 10 w 526"/>
                <a:gd name="T87" fmla="*/ 127 h 1860"/>
                <a:gd name="T88" fmla="*/ 0 w 526"/>
                <a:gd name="T89" fmla="*/ 101 h 1860"/>
                <a:gd name="T90" fmla="*/ 0 w 526"/>
                <a:gd name="T91" fmla="*/ 74 h 1860"/>
                <a:gd name="T92" fmla="*/ 7 w 526"/>
                <a:gd name="T93" fmla="*/ 49 h 1860"/>
                <a:gd name="T94" fmla="*/ 21 w 526"/>
                <a:gd name="T95" fmla="*/ 26 h 1860"/>
                <a:gd name="T96" fmla="*/ 41 w 526"/>
                <a:gd name="T97" fmla="*/ 11 h 1860"/>
                <a:gd name="T98" fmla="*/ 67 w 526"/>
                <a:gd name="T99" fmla="*/ 0 h 1860"/>
                <a:gd name="T100" fmla="*/ 9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93" y="0"/>
                  </a:moveTo>
                  <a:lnTo>
                    <a:pt x="118" y="7"/>
                  </a:lnTo>
                  <a:lnTo>
                    <a:pt x="140" y="21"/>
                  </a:lnTo>
                  <a:lnTo>
                    <a:pt x="156" y="42"/>
                  </a:lnTo>
                  <a:lnTo>
                    <a:pt x="214" y="154"/>
                  </a:lnTo>
                  <a:lnTo>
                    <a:pt x="266" y="260"/>
                  </a:lnTo>
                  <a:lnTo>
                    <a:pt x="313" y="363"/>
                  </a:lnTo>
                  <a:lnTo>
                    <a:pt x="353" y="464"/>
                  </a:lnTo>
                  <a:lnTo>
                    <a:pt x="387" y="561"/>
                  </a:lnTo>
                  <a:lnTo>
                    <a:pt x="417" y="658"/>
                  </a:lnTo>
                  <a:lnTo>
                    <a:pt x="443" y="757"/>
                  </a:lnTo>
                  <a:lnTo>
                    <a:pt x="464" y="856"/>
                  </a:lnTo>
                  <a:lnTo>
                    <a:pt x="484" y="970"/>
                  </a:lnTo>
                  <a:lnTo>
                    <a:pt x="498" y="1087"/>
                  </a:lnTo>
                  <a:lnTo>
                    <a:pt x="510" y="1209"/>
                  </a:lnTo>
                  <a:lnTo>
                    <a:pt x="517" y="1338"/>
                  </a:lnTo>
                  <a:lnTo>
                    <a:pt x="522" y="1474"/>
                  </a:lnTo>
                  <a:lnTo>
                    <a:pt x="526" y="1619"/>
                  </a:lnTo>
                  <a:lnTo>
                    <a:pt x="526" y="1775"/>
                  </a:lnTo>
                  <a:lnTo>
                    <a:pt x="522" y="1801"/>
                  </a:lnTo>
                  <a:lnTo>
                    <a:pt x="510" y="1826"/>
                  </a:lnTo>
                  <a:lnTo>
                    <a:pt x="491" y="1844"/>
                  </a:lnTo>
                  <a:lnTo>
                    <a:pt x="469" y="1856"/>
                  </a:lnTo>
                  <a:lnTo>
                    <a:pt x="443" y="1860"/>
                  </a:lnTo>
                  <a:lnTo>
                    <a:pt x="415" y="1856"/>
                  </a:lnTo>
                  <a:lnTo>
                    <a:pt x="393" y="1844"/>
                  </a:lnTo>
                  <a:lnTo>
                    <a:pt x="374" y="1826"/>
                  </a:lnTo>
                  <a:lnTo>
                    <a:pt x="362" y="1801"/>
                  </a:lnTo>
                  <a:lnTo>
                    <a:pt x="358" y="1775"/>
                  </a:lnTo>
                  <a:lnTo>
                    <a:pt x="358" y="1624"/>
                  </a:lnTo>
                  <a:lnTo>
                    <a:pt x="355" y="1485"/>
                  </a:lnTo>
                  <a:lnTo>
                    <a:pt x="349" y="1354"/>
                  </a:lnTo>
                  <a:lnTo>
                    <a:pt x="342" y="1228"/>
                  </a:lnTo>
                  <a:lnTo>
                    <a:pt x="332" y="1111"/>
                  </a:lnTo>
                  <a:lnTo>
                    <a:pt x="318" y="998"/>
                  </a:lnTo>
                  <a:lnTo>
                    <a:pt x="299" y="888"/>
                  </a:lnTo>
                  <a:lnTo>
                    <a:pt x="278" y="796"/>
                  </a:lnTo>
                  <a:lnTo>
                    <a:pt x="254" y="706"/>
                  </a:lnTo>
                  <a:lnTo>
                    <a:pt x="227" y="612"/>
                  </a:lnTo>
                  <a:lnTo>
                    <a:pt x="194" y="522"/>
                  </a:lnTo>
                  <a:lnTo>
                    <a:pt x="156" y="428"/>
                  </a:lnTo>
                  <a:lnTo>
                    <a:pt x="112" y="331"/>
                  </a:lnTo>
                  <a:lnTo>
                    <a:pt x="64" y="230"/>
                  </a:lnTo>
                  <a:lnTo>
                    <a:pt x="10" y="127"/>
                  </a:lnTo>
                  <a:lnTo>
                    <a:pt x="0" y="101"/>
                  </a:lnTo>
                  <a:lnTo>
                    <a:pt x="0" y="74"/>
                  </a:lnTo>
                  <a:lnTo>
                    <a:pt x="7" y="49"/>
                  </a:lnTo>
                  <a:lnTo>
                    <a:pt x="21" y="26"/>
                  </a:lnTo>
                  <a:lnTo>
                    <a:pt x="41" y="11"/>
                  </a:lnTo>
                  <a:lnTo>
                    <a:pt x="67"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87" name="Freeform 22"/>
            <p:cNvSpPr>
              <a:spLocks/>
            </p:cNvSpPr>
            <p:nvPr/>
          </p:nvSpPr>
          <p:spPr bwMode="auto">
            <a:xfrm>
              <a:off x="2885" y="3208"/>
              <a:ext cx="263" cy="930"/>
            </a:xfrm>
            <a:custGeom>
              <a:avLst/>
              <a:gdLst>
                <a:gd name="T0" fmla="*/ 433 w 526"/>
                <a:gd name="T1" fmla="*/ 0 h 1860"/>
                <a:gd name="T2" fmla="*/ 459 w 526"/>
                <a:gd name="T3" fmla="*/ 0 h 1860"/>
                <a:gd name="T4" fmla="*/ 485 w 526"/>
                <a:gd name="T5" fmla="*/ 11 h 1860"/>
                <a:gd name="T6" fmla="*/ 505 w 526"/>
                <a:gd name="T7" fmla="*/ 26 h 1860"/>
                <a:gd name="T8" fmla="*/ 519 w 526"/>
                <a:gd name="T9" fmla="*/ 49 h 1860"/>
                <a:gd name="T10" fmla="*/ 526 w 526"/>
                <a:gd name="T11" fmla="*/ 74 h 1860"/>
                <a:gd name="T12" fmla="*/ 526 w 526"/>
                <a:gd name="T13" fmla="*/ 101 h 1860"/>
                <a:gd name="T14" fmla="*/ 517 w 526"/>
                <a:gd name="T15" fmla="*/ 127 h 1860"/>
                <a:gd name="T16" fmla="*/ 462 w 526"/>
                <a:gd name="T17" fmla="*/ 230 h 1860"/>
                <a:gd name="T18" fmla="*/ 414 w 526"/>
                <a:gd name="T19" fmla="*/ 331 h 1860"/>
                <a:gd name="T20" fmla="*/ 370 w 526"/>
                <a:gd name="T21" fmla="*/ 428 h 1860"/>
                <a:gd name="T22" fmla="*/ 332 w 526"/>
                <a:gd name="T23" fmla="*/ 522 h 1860"/>
                <a:gd name="T24" fmla="*/ 299 w 526"/>
                <a:gd name="T25" fmla="*/ 612 h 1860"/>
                <a:gd name="T26" fmla="*/ 272 w 526"/>
                <a:gd name="T27" fmla="*/ 706 h 1860"/>
                <a:gd name="T28" fmla="*/ 248 w 526"/>
                <a:gd name="T29" fmla="*/ 796 h 1860"/>
                <a:gd name="T30" fmla="*/ 227 w 526"/>
                <a:gd name="T31" fmla="*/ 888 h 1860"/>
                <a:gd name="T32" fmla="*/ 208 w 526"/>
                <a:gd name="T33" fmla="*/ 998 h 1860"/>
                <a:gd name="T34" fmla="*/ 194 w 526"/>
                <a:gd name="T35" fmla="*/ 1111 h 1860"/>
                <a:gd name="T36" fmla="*/ 184 w 526"/>
                <a:gd name="T37" fmla="*/ 1228 h 1860"/>
                <a:gd name="T38" fmla="*/ 177 w 526"/>
                <a:gd name="T39" fmla="*/ 1354 h 1860"/>
                <a:gd name="T40" fmla="*/ 171 w 526"/>
                <a:gd name="T41" fmla="*/ 1485 h 1860"/>
                <a:gd name="T42" fmla="*/ 168 w 526"/>
                <a:gd name="T43" fmla="*/ 1624 h 1860"/>
                <a:gd name="T44" fmla="*/ 168 w 526"/>
                <a:gd name="T45" fmla="*/ 1775 h 1860"/>
                <a:gd name="T46" fmla="*/ 164 w 526"/>
                <a:gd name="T47" fmla="*/ 1801 h 1860"/>
                <a:gd name="T48" fmla="*/ 152 w 526"/>
                <a:gd name="T49" fmla="*/ 1826 h 1860"/>
                <a:gd name="T50" fmla="*/ 133 w 526"/>
                <a:gd name="T51" fmla="*/ 1844 h 1860"/>
                <a:gd name="T52" fmla="*/ 111 w 526"/>
                <a:gd name="T53" fmla="*/ 1856 h 1860"/>
                <a:gd name="T54" fmla="*/ 83 w 526"/>
                <a:gd name="T55" fmla="*/ 1860 h 1860"/>
                <a:gd name="T56" fmla="*/ 57 w 526"/>
                <a:gd name="T57" fmla="*/ 1856 h 1860"/>
                <a:gd name="T58" fmla="*/ 35 w 526"/>
                <a:gd name="T59" fmla="*/ 1844 h 1860"/>
                <a:gd name="T60" fmla="*/ 16 w 526"/>
                <a:gd name="T61" fmla="*/ 1826 h 1860"/>
                <a:gd name="T62" fmla="*/ 4 w 526"/>
                <a:gd name="T63" fmla="*/ 1801 h 1860"/>
                <a:gd name="T64" fmla="*/ 0 w 526"/>
                <a:gd name="T65" fmla="*/ 1775 h 1860"/>
                <a:gd name="T66" fmla="*/ 0 w 526"/>
                <a:gd name="T67" fmla="*/ 1619 h 1860"/>
                <a:gd name="T68" fmla="*/ 4 w 526"/>
                <a:gd name="T69" fmla="*/ 1474 h 1860"/>
                <a:gd name="T70" fmla="*/ 9 w 526"/>
                <a:gd name="T71" fmla="*/ 1338 h 1860"/>
                <a:gd name="T72" fmla="*/ 16 w 526"/>
                <a:gd name="T73" fmla="*/ 1209 h 1860"/>
                <a:gd name="T74" fmla="*/ 28 w 526"/>
                <a:gd name="T75" fmla="*/ 1087 h 1860"/>
                <a:gd name="T76" fmla="*/ 43 w 526"/>
                <a:gd name="T77" fmla="*/ 970 h 1860"/>
                <a:gd name="T78" fmla="*/ 62 w 526"/>
                <a:gd name="T79" fmla="*/ 856 h 1860"/>
                <a:gd name="T80" fmla="*/ 83 w 526"/>
                <a:gd name="T81" fmla="*/ 757 h 1860"/>
                <a:gd name="T82" fmla="*/ 109 w 526"/>
                <a:gd name="T83" fmla="*/ 658 h 1860"/>
                <a:gd name="T84" fmla="*/ 140 w 526"/>
                <a:gd name="T85" fmla="*/ 561 h 1860"/>
                <a:gd name="T86" fmla="*/ 175 w 526"/>
                <a:gd name="T87" fmla="*/ 464 h 1860"/>
                <a:gd name="T88" fmla="*/ 215 w 526"/>
                <a:gd name="T89" fmla="*/ 363 h 1860"/>
                <a:gd name="T90" fmla="*/ 261 w 526"/>
                <a:gd name="T91" fmla="*/ 260 h 1860"/>
                <a:gd name="T92" fmla="*/ 312 w 526"/>
                <a:gd name="T93" fmla="*/ 154 h 1860"/>
                <a:gd name="T94" fmla="*/ 370 w 526"/>
                <a:gd name="T95" fmla="*/ 42 h 1860"/>
                <a:gd name="T96" fmla="*/ 388 w 526"/>
                <a:gd name="T97" fmla="*/ 21 h 1860"/>
                <a:gd name="T98" fmla="*/ 408 w 526"/>
                <a:gd name="T99" fmla="*/ 7 h 1860"/>
                <a:gd name="T100" fmla="*/ 43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433" y="0"/>
                  </a:moveTo>
                  <a:lnTo>
                    <a:pt x="459" y="0"/>
                  </a:lnTo>
                  <a:lnTo>
                    <a:pt x="485" y="11"/>
                  </a:lnTo>
                  <a:lnTo>
                    <a:pt x="505" y="26"/>
                  </a:lnTo>
                  <a:lnTo>
                    <a:pt x="519" y="49"/>
                  </a:lnTo>
                  <a:lnTo>
                    <a:pt x="526" y="74"/>
                  </a:lnTo>
                  <a:lnTo>
                    <a:pt x="526" y="101"/>
                  </a:lnTo>
                  <a:lnTo>
                    <a:pt x="517" y="127"/>
                  </a:lnTo>
                  <a:lnTo>
                    <a:pt x="462" y="230"/>
                  </a:lnTo>
                  <a:lnTo>
                    <a:pt x="414" y="331"/>
                  </a:lnTo>
                  <a:lnTo>
                    <a:pt x="370" y="428"/>
                  </a:lnTo>
                  <a:lnTo>
                    <a:pt x="332" y="522"/>
                  </a:lnTo>
                  <a:lnTo>
                    <a:pt x="299" y="612"/>
                  </a:lnTo>
                  <a:lnTo>
                    <a:pt x="272" y="706"/>
                  </a:lnTo>
                  <a:lnTo>
                    <a:pt x="248" y="796"/>
                  </a:lnTo>
                  <a:lnTo>
                    <a:pt x="227" y="888"/>
                  </a:lnTo>
                  <a:lnTo>
                    <a:pt x="208" y="998"/>
                  </a:lnTo>
                  <a:lnTo>
                    <a:pt x="194" y="1111"/>
                  </a:lnTo>
                  <a:lnTo>
                    <a:pt x="184" y="1228"/>
                  </a:lnTo>
                  <a:lnTo>
                    <a:pt x="177" y="1354"/>
                  </a:lnTo>
                  <a:lnTo>
                    <a:pt x="171" y="1485"/>
                  </a:lnTo>
                  <a:lnTo>
                    <a:pt x="168" y="1624"/>
                  </a:lnTo>
                  <a:lnTo>
                    <a:pt x="168" y="1775"/>
                  </a:lnTo>
                  <a:lnTo>
                    <a:pt x="164" y="1801"/>
                  </a:lnTo>
                  <a:lnTo>
                    <a:pt x="152" y="1826"/>
                  </a:lnTo>
                  <a:lnTo>
                    <a:pt x="133" y="1844"/>
                  </a:lnTo>
                  <a:lnTo>
                    <a:pt x="111" y="1856"/>
                  </a:lnTo>
                  <a:lnTo>
                    <a:pt x="83" y="1860"/>
                  </a:lnTo>
                  <a:lnTo>
                    <a:pt x="57" y="1856"/>
                  </a:lnTo>
                  <a:lnTo>
                    <a:pt x="35" y="1844"/>
                  </a:lnTo>
                  <a:lnTo>
                    <a:pt x="16" y="1826"/>
                  </a:lnTo>
                  <a:lnTo>
                    <a:pt x="4" y="1801"/>
                  </a:lnTo>
                  <a:lnTo>
                    <a:pt x="0" y="1775"/>
                  </a:lnTo>
                  <a:lnTo>
                    <a:pt x="0" y="1619"/>
                  </a:lnTo>
                  <a:lnTo>
                    <a:pt x="4" y="1474"/>
                  </a:lnTo>
                  <a:lnTo>
                    <a:pt x="9" y="1338"/>
                  </a:lnTo>
                  <a:lnTo>
                    <a:pt x="16" y="1209"/>
                  </a:lnTo>
                  <a:lnTo>
                    <a:pt x="28" y="1087"/>
                  </a:lnTo>
                  <a:lnTo>
                    <a:pt x="43" y="970"/>
                  </a:lnTo>
                  <a:lnTo>
                    <a:pt x="62" y="856"/>
                  </a:lnTo>
                  <a:lnTo>
                    <a:pt x="83" y="757"/>
                  </a:lnTo>
                  <a:lnTo>
                    <a:pt x="109" y="658"/>
                  </a:lnTo>
                  <a:lnTo>
                    <a:pt x="140" y="561"/>
                  </a:lnTo>
                  <a:lnTo>
                    <a:pt x="175" y="464"/>
                  </a:lnTo>
                  <a:lnTo>
                    <a:pt x="215" y="363"/>
                  </a:lnTo>
                  <a:lnTo>
                    <a:pt x="261" y="260"/>
                  </a:lnTo>
                  <a:lnTo>
                    <a:pt x="312" y="154"/>
                  </a:lnTo>
                  <a:lnTo>
                    <a:pt x="370" y="42"/>
                  </a:lnTo>
                  <a:lnTo>
                    <a:pt x="388" y="21"/>
                  </a:lnTo>
                  <a:lnTo>
                    <a:pt x="408" y="7"/>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88" name="Freeform 23"/>
            <p:cNvSpPr>
              <a:spLocks/>
            </p:cNvSpPr>
            <p:nvPr/>
          </p:nvSpPr>
          <p:spPr bwMode="auto">
            <a:xfrm>
              <a:off x="2542" y="3207"/>
              <a:ext cx="345" cy="150"/>
            </a:xfrm>
            <a:custGeom>
              <a:avLst/>
              <a:gdLst>
                <a:gd name="T0" fmla="*/ 602 w 690"/>
                <a:gd name="T1" fmla="*/ 0 h 301"/>
                <a:gd name="T2" fmla="*/ 628 w 690"/>
                <a:gd name="T3" fmla="*/ 4 h 301"/>
                <a:gd name="T4" fmla="*/ 650 w 690"/>
                <a:gd name="T5" fmla="*/ 14 h 301"/>
                <a:gd name="T6" fmla="*/ 671 w 690"/>
                <a:gd name="T7" fmla="*/ 32 h 301"/>
                <a:gd name="T8" fmla="*/ 685 w 690"/>
                <a:gd name="T9" fmla="*/ 57 h 301"/>
                <a:gd name="T10" fmla="*/ 690 w 690"/>
                <a:gd name="T11" fmla="*/ 82 h 301"/>
                <a:gd name="T12" fmla="*/ 687 w 690"/>
                <a:gd name="T13" fmla="*/ 108 h 301"/>
                <a:gd name="T14" fmla="*/ 676 w 690"/>
                <a:gd name="T15" fmla="*/ 133 h 301"/>
                <a:gd name="T16" fmla="*/ 657 w 690"/>
                <a:gd name="T17" fmla="*/ 154 h 301"/>
                <a:gd name="T18" fmla="*/ 555 w 690"/>
                <a:gd name="T19" fmla="*/ 241 h 301"/>
                <a:gd name="T20" fmla="*/ 514 w 690"/>
                <a:gd name="T21" fmla="*/ 269 h 301"/>
                <a:gd name="T22" fmla="*/ 472 w 690"/>
                <a:gd name="T23" fmla="*/ 289 h 301"/>
                <a:gd name="T24" fmla="*/ 432 w 690"/>
                <a:gd name="T25" fmla="*/ 299 h 301"/>
                <a:gd name="T26" fmla="*/ 393 w 690"/>
                <a:gd name="T27" fmla="*/ 301 h 301"/>
                <a:gd name="T28" fmla="*/ 355 w 690"/>
                <a:gd name="T29" fmla="*/ 296 h 301"/>
                <a:gd name="T30" fmla="*/ 315 w 690"/>
                <a:gd name="T31" fmla="*/ 285 h 301"/>
                <a:gd name="T32" fmla="*/ 275 w 690"/>
                <a:gd name="T33" fmla="*/ 269 h 301"/>
                <a:gd name="T34" fmla="*/ 235 w 690"/>
                <a:gd name="T35" fmla="*/ 251 h 301"/>
                <a:gd name="T36" fmla="*/ 194 w 690"/>
                <a:gd name="T37" fmla="*/ 230 h 301"/>
                <a:gd name="T38" fmla="*/ 188 w 690"/>
                <a:gd name="T39" fmla="*/ 228 h 301"/>
                <a:gd name="T40" fmla="*/ 147 w 690"/>
                <a:gd name="T41" fmla="*/ 207 h 301"/>
                <a:gd name="T42" fmla="*/ 102 w 690"/>
                <a:gd name="T43" fmla="*/ 186 h 301"/>
                <a:gd name="T44" fmla="*/ 57 w 690"/>
                <a:gd name="T45" fmla="*/ 168 h 301"/>
                <a:gd name="T46" fmla="*/ 33 w 690"/>
                <a:gd name="T47" fmla="*/ 156 h 301"/>
                <a:gd name="T48" fmla="*/ 15 w 690"/>
                <a:gd name="T49" fmla="*/ 138 h 301"/>
                <a:gd name="T50" fmla="*/ 3 w 690"/>
                <a:gd name="T51" fmla="*/ 113 h 301"/>
                <a:gd name="T52" fmla="*/ 0 w 690"/>
                <a:gd name="T53" fmla="*/ 87 h 301"/>
                <a:gd name="T54" fmla="*/ 3 w 690"/>
                <a:gd name="T55" fmla="*/ 60 h 301"/>
                <a:gd name="T56" fmla="*/ 15 w 690"/>
                <a:gd name="T57" fmla="*/ 36 h 301"/>
                <a:gd name="T58" fmla="*/ 34 w 690"/>
                <a:gd name="T59" fmla="*/ 18 h 301"/>
                <a:gd name="T60" fmla="*/ 57 w 690"/>
                <a:gd name="T61" fmla="*/ 5 h 301"/>
                <a:gd name="T62" fmla="*/ 81 w 690"/>
                <a:gd name="T63" fmla="*/ 0 h 301"/>
                <a:gd name="T64" fmla="*/ 109 w 690"/>
                <a:gd name="T65" fmla="*/ 5 h 301"/>
                <a:gd name="T66" fmla="*/ 164 w 690"/>
                <a:gd name="T67" fmla="*/ 27 h 301"/>
                <a:gd name="T68" fmla="*/ 216 w 690"/>
                <a:gd name="T69" fmla="*/ 50 h 301"/>
                <a:gd name="T70" fmla="*/ 265 w 690"/>
                <a:gd name="T71" fmla="*/ 74 h 301"/>
                <a:gd name="T72" fmla="*/ 270 w 690"/>
                <a:gd name="T73" fmla="*/ 76 h 301"/>
                <a:gd name="T74" fmla="*/ 304 w 690"/>
                <a:gd name="T75" fmla="*/ 96 h 301"/>
                <a:gd name="T76" fmla="*/ 339 w 690"/>
                <a:gd name="T77" fmla="*/ 110 h 301"/>
                <a:gd name="T78" fmla="*/ 370 w 690"/>
                <a:gd name="T79" fmla="*/ 120 h 301"/>
                <a:gd name="T80" fmla="*/ 398 w 690"/>
                <a:gd name="T81" fmla="*/ 124 h 301"/>
                <a:gd name="T82" fmla="*/ 426 w 690"/>
                <a:gd name="T83" fmla="*/ 120 h 301"/>
                <a:gd name="T84" fmla="*/ 450 w 690"/>
                <a:gd name="T85" fmla="*/ 106 h 301"/>
                <a:gd name="T86" fmla="*/ 554 w 690"/>
                <a:gd name="T87" fmla="*/ 20 h 301"/>
                <a:gd name="T88" fmla="*/ 576 w 690"/>
                <a:gd name="T89" fmla="*/ 5 h 301"/>
                <a:gd name="T90" fmla="*/ 602 w 690"/>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301">
                  <a:moveTo>
                    <a:pt x="602" y="0"/>
                  </a:moveTo>
                  <a:lnTo>
                    <a:pt x="628" y="4"/>
                  </a:lnTo>
                  <a:lnTo>
                    <a:pt x="650" y="14"/>
                  </a:lnTo>
                  <a:lnTo>
                    <a:pt x="671" y="32"/>
                  </a:lnTo>
                  <a:lnTo>
                    <a:pt x="685" y="57"/>
                  </a:lnTo>
                  <a:lnTo>
                    <a:pt x="690" y="82"/>
                  </a:lnTo>
                  <a:lnTo>
                    <a:pt x="687" y="108"/>
                  </a:lnTo>
                  <a:lnTo>
                    <a:pt x="676" y="133"/>
                  </a:lnTo>
                  <a:lnTo>
                    <a:pt x="657" y="154"/>
                  </a:lnTo>
                  <a:lnTo>
                    <a:pt x="555" y="241"/>
                  </a:lnTo>
                  <a:lnTo>
                    <a:pt x="514" y="269"/>
                  </a:lnTo>
                  <a:lnTo>
                    <a:pt x="472" y="289"/>
                  </a:lnTo>
                  <a:lnTo>
                    <a:pt x="432" y="299"/>
                  </a:lnTo>
                  <a:lnTo>
                    <a:pt x="393" y="301"/>
                  </a:lnTo>
                  <a:lnTo>
                    <a:pt x="355" y="296"/>
                  </a:lnTo>
                  <a:lnTo>
                    <a:pt x="315" y="285"/>
                  </a:lnTo>
                  <a:lnTo>
                    <a:pt x="275" y="269"/>
                  </a:lnTo>
                  <a:lnTo>
                    <a:pt x="235" y="251"/>
                  </a:lnTo>
                  <a:lnTo>
                    <a:pt x="194" y="230"/>
                  </a:lnTo>
                  <a:lnTo>
                    <a:pt x="188" y="228"/>
                  </a:lnTo>
                  <a:lnTo>
                    <a:pt x="147" y="207"/>
                  </a:lnTo>
                  <a:lnTo>
                    <a:pt x="102" y="186"/>
                  </a:lnTo>
                  <a:lnTo>
                    <a:pt x="57" y="168"/>
                  </a:lnTo>
                  <a:lnTo>
                    <a:pt x="33" y="156"/>
                  </a:lnTo>
                  <a:lnTo>
                    <a:pt x="15" y="138"/>
                  </a:lnTo>
                  <a:lnTo>
                    <a:pt x="3" y="113"/>
                  </a:lnTo>
                  <a:lnTo>
                    <a:pt x="0" y="87"/>
                  </a:lnTo>
                  <a:lnTo>
                    <a:pt x="3" y="60"/>
                  </a:lnTo>
                  <a:lnTo>
                    <a:pt x="15" y="36"/>
                  </a:lnTo>
                  <a:lnTo>
                    <a:pt x="34" y="18"/>
                  </a:lnTo>
                  <a:lnTo>
                    <a:pt x="57" y="5"/>
                  </a:lnTo>
                  <a:lnTo>
                    <a:pt x="81" y="0"/>
                  </a:lnTo>
                  <a:lnTo>
                    <a:pt x="109" y="5"/>
                  </a:lnTo>
                  <a:lnTo>
                    <a:pt x="164" y="27"/>
                  </a:lnTo>
                  <a:lnTo>
                    <a:pt x="216" y="50"/>
                  </a:lnTo>
                  <a:lnTo>
                    <a:pt x="265" y="74"/>
                  </a:lnTo>
                  <a:lnTo>
                    <a:pt x="270" y="76"/>
                  </a:lnTo>
                  <a:lnTo>
                    <a:pt x="304" y="96"/>
                  </a:lnTo>
                  <a:lnTo>
                    <a:pt x="339" y="110"/>
                  </a:lnTo>
                  <a:lnTo>
                    <a:pt x="370" y="120"/>
                  </a:lnTo>
                  <a:lnTo>
                    <a:pt x="398" y="124"/>
                  </a:lnTo>
                  <a:lnTo>
                    <a:pt x="426" y="120"/>
                  </a:lnTo>
                  <a:lnTo>
                    <a:pt x="450" y="106"/>
                  </a:lnTo>
                  <a:lnTo>
                    <a:pt x="554" y="20"/>
                  </a:lnTo>
                  <a:lnTo>
                    <a:pt x="576" y="5"/>
                  </a:lnTo>
                  <a:lnTo>
                    <a:pt x="6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89" name="Freeform 24"/>
            <p:cNvSpPr>
              <a:spLocks/>
            </p:cNvSpPr>
            <p:nvPr/>
          </p:nvSpPr>
          <p:spPr bwMode="auto">
            <a:xfrm>
              <a:off x="2802" y="2103"/>
              <a:ext cx="85" cy="253"/>
            </a:xfrm>
            <a:custGeom>
              <a:avLst/>
              <a:gdLst>
                <a:gd name="T0" fmla="*/ 84 w 169"/>
                <a:gd name="T1" fmla="*/ 0 h 506"/>
                <a:gd name="T2" fmla="*/ 112 w 169"/>
                <a:gd name="T3" fmla="*/ 3 h 506"/>
                <a:gd name="T4" fmla="*/ 135 w 169"/>
                <a:gd name="T5" fmla="*/ 15 h 506"/>
                <a:gd name="T6" fmla="*/ 152 w 169"/>
                <a:gd name="T7" fmla="*/ 35 h 506"/>
                <a:gd name="T8" fmla="*/ 164 w 169"/>
                <a:gd name="T9" fmla="*/ 58 h 506"/>
                <a:gd name="T10" fmla="*/ 169 w 169"/>
                <a:gd name="T11" fmla="*/ 85 h 506"/>
                <a:gd name="T12" fmla="*/ 169 w 169"/>
                <a:gd name="T13" fmla="*/ 419 h 506"/>
                <a:gd name="T14" fmla="*/ 164 w 169"/>
                <a:gd name="T15" fmla="*/ 447 h 506"/>
                <a:gd name="T16" fmla="*/ 152 w 169"/>
                <a:gd name="T17" fmla="*/ 470 h 506"/>
                <a:gd name="T18" fmla="*/ 135 w 169"/>
                <a:gd name="T19" fmla="*/ 490 h 506"/>
                <a:gd name="T20" fmla="*/ 112 w 169"/>
                <a:gd name="T21" fmla="*/ 502 h 506"/>
                <a:gd name="T22" fmla="*/ 84 w 169"/>
                <a:gd name="T23" fmla="*/ 506 h 506"/>
                <a:gd name="T24" fmla="*/ 59 w 169"/>
                <a:gd name="T25" fmla="*/ 502 h 506"/>
                <a:gd name="T26" fmla="*/ 34 w 169"/>
                <a:gd name="T27" fmla="*/ 490 h 506"/>
                <a:gd name="T28" fmla="*/ 17 w 169"/>
                <a:gd name="T29" fmla="*/ 470 h 506"/>
                <a:gd name="T30" fmla="*/ 5 w 169"/>
                <a:gd name="T31" fmla="*/ 447 h 506"/>
                <a:gd name="T32" fmla="*/ 0 w 169"/>
                <a:gd name="T33" fmla="*/ 419 h 506"/>
                <a:gd name="T34" fmla="*/ 0 w 169"/>
                <a:gd name="T35" fmla="*/ 85 h 506"/>
                <a:gd name="T36" fmla="*/ 5 w 169"/>
                <a:gd name="T37" fmla="*/ 58 h 506"/>
                <a:gd name="T38" fmla="*/ 17 w 169"/>
                <a:gd name="T39" fmla="*/ 35 h 506"/>
                <a:gd name="T40" fmla="*/ 34 w 169"/>
                <a:gd name="T41" fmla="*/ 15 h 506"/>
                <a:gd name="T42" fmla="*/ 59 w 169"/>
                <a:gd name="T43" fmla="*/ 3 h 506"/>
                <a:gd name="T44" fmla="*/ 84 w 169"/>
                <a:gd name="T4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506">
                  <a:moveTo>
                    <a:pt x="84" y="0"/>
                  </a:moveTo>
                  <a:lnTo>
                    <a:pt x="112" y="3"/>
                  </a:lnTo>
                  <a:lnTo>
                    <a:pt x="135" y="15"/>
                  </a:lnTo>
                  <a:lnTo>
                    <a:pt x="152" y="35"/>
                  </a:lnTo>
                  <a:lnTo>
                    <a:pt x="164" y="58"/>
                  </a:lnTo>
                  <a:lnTo>
                    <a:pt x="169" y="85"/>
                  </a:lnTo>
                  <a:lnTo>
                    <a:pt x="169" y="419"/>
                  </a:lnTo>
                  <a:lnTo>
                    <a:pt x="164" y="447"/>
                  </a:lnTo>
                  <a:lnTo>
                    <a:pt x="152" y="470"/>
                  </a:lnTo>
                  <a:lnTo>
                    <a:pt x="135" y="490"/>
                  </a:lnTo>
                  <a:lnTo>
                    <a:pt x="112" y="502"/>
                  </a:lnTo>
                  <a:lnTo>
                    <a:pt x="84" y="506"/>
                  </a:lnTo>
                  <a:lnTo>
                    <a:pt x="59" y="502"/>
                  </a:lnTo>
                  <a:lnTo>
                    <a:pt x="34" y="490"/>
                  </a:lnTo>
                  <a:lnTo>
                    <a:pt x="17" y="470"/>
                  </a:lnTo>
                  <a:lnTo>
                    <a:pt x="5" y="447"/>
                  </a:lnTo>
                  <a:lnTo>
                    <a:pt x="0" y="419"/>
                  </a:lnTo>
                  <a:lnTo>
                    <a:pt x="0" y="85"/>
                  </a:lnTo>
                  <a:lnTo>
                    <a:pt x="5" y="58"/>
                  </a:lnTo>
                  <a:lnTo>
                    <a:pt x="17" y="35"/>
                  </a:lnTo>
                  <a:lnTo>
                    <a:pt x="34" y="15"/>
                  </a:lnTo>
                  <a:lnTo>
                    <a:pt x="59" y="3"/>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0" name="Freeform 25"/>
            <p:cNvSpPr>
              <a:spLocks/>
            </p:cNvSpPr>
            <p:nvPr/>
          </p:nvSpPr>
          <p:spPr bwMode="auto">
            <a:xfrm>
              <a:off x="2803" y="3207"/>
              <a:ext cx="345" cy="150"/>
            </a:xfrm>
            <a:custGeom>
              <a:avLst/>
              <a:gdLst>
                <a:gd name="T0" fmla="*/ 608 w 691"/>
                <a:gd name="T1" fmla="*/ 0 h 301"/>
                <a:gd name="T2" fmla="*/ 634 w 691"/>
                <a:gd name="T3" fmla="*/ 5 h 301"/>
                <a:gd name="T4" fmla="*/ 656 w 691"/>
                <a:gd name="T5" fmla="*/ 18 h 301"/>
                <a:gd name="T6" fmla="*/ 675 w 691"/>
                <a:gd name="T7" fmla="*/ 36 h 301"/>
                <a:gd name="T8" fmla="*/ 687 w 691"/>
                <a:gd name="T9" fmla="*/ 60 h 301"/>
                <a:gd name="T10" fmla="*/ 691 w 691"/>
                <a:gd name="T11" fmla="*/ 87 h 301"/>
                <a:gd name="T12" fmla="*/ 686 w 691"/>
                <a:gd name="T13" fmla="*/ 113 h 301"/>
                <a:gd name="T14" fmla="*/ 675 w 691"/>
                <a:gd name="T15" fmla="*/ 138 h 301"/>
                <a:gd name="T16" fmla="*/ 656 w 691"/>
                <a:gd name="T17" fmla="*/ 156 h 301"/>
                <a:gd name="T18" fmla="*/ 632 w 691"/>
                <a:gd name="T19" fmla="*/ 168 h 301"/>
                <a:gd name="T20" fmla="*/ 587 w 691"/>
                <a:gd name="T21" fmla="*/ 186 h 301"/>
                <a:gd name="T22" fmla="*/ 542 w 691"/>
                <a:gd name="T23" fmla="*/ 207 h 301"/>
                <a:gd name="T24" fmla="*/ 501 w 691"/>
                <a:gd name="T25" fmla="*/ 228 h 301"/>
                <a:gd name="T26" fmla="*/ 497 w 691"/>
                <a:gd name="T27" fmla="*/ 230 h 301"/>
                <a:gd name="T28" fmla="*/ 456 w 691"/>
                <a:gd name="T29" fmla="*/ 251 h 301"/>
                <a:gd name="T30" fmla="*/ 414 w 691"/>
                <a:gd name="T31" fmla="*/ 271 h 301"/>
                <a:gd name="T32" fmla="*/ 374 w 691"/>
                <a:gd name="T33" fmla="*/ 285 h 301"/>
                <a:gd name="T34" fmla="*/ 336 w 691"/>
                <a:gd name="T35" fmla="*/ 297 h 301"/>
                <a:gd name="T36" fmla="*/ 296 w 691"/>
                <a:gd name="T37" fmla="*/ 301 h 301"/>
                <a:gd name="T38" fmla="*/ 257 w 691"/>
                <a:gd name="T39" fmla="*/ 299 h 301"/>
                <a:gd name="T40" fmla="*/ 217 w 691"/>
                <a:gd name="T41" fmla="*/ 290 h 301"/>
                <a:gd name="T42" fmla="*/ 177 w 691"/>
                <a:gd name="T43" fmla="*/ 271 h 301"/>
                <a:gd name="T44" fmla="*/ 134 w 691"/>
                <a:gd name="T45" fmla="*/ 241 h 301"/>
                <a:gd name="T46" fmla="*/ 32 w 691"/>
                <a:gd name="T47" fmla="*/ 154 h 301"/>
                <a:gd name="T48" fmla="*/ 13 w 691"/>
                <a:gd name="T49" fmla="*/ 133 h 301"/>
                <a:gd name="T50" fmla="*/ 2 w 691"/>
                <a:gd name="T51" fmla="*/ 110 h 301"/>
                <a:gd name="T52" fmla="*/ 0 w 691"/>
                <a:gd name="T53" fmla="*/ 83 h 301"/>
                <a:gd name="T54" fmla="*/ 6 w 691"/>
                <a:gd name="T55" fmla="*/ 57 h 301"/>
                <a:gd name="T56" fmla="*/ 19 w 691"/>
                <a:gd name="T57" fmla="*/ 34 h 301"/>
                <a:gd name="T58" fmla="*/ 39 w 691"/>
                <a:gd name="T59" fmla="*/ 14 h 301"/>
                <a:gd name="T60" fmla="*/ 63 w 691"/>
                <a:gd name="T61" fmla="*/ 4 h 301"/>
                <a:gd name="T62" fmla="*/ 87 w 691"/>
                <a:gd name="T63" fmla="*/ 0 h 301"/>
                <a:gd name="T64" fmla="*/ 113 w 691"/>
                <a:gd name="T65" fmla="*/ 5 h 301"/>
                <a:gd name="T66" fmla="*/ 135 w 691"/>
                <a:gd name="T67" fmla="*/ 20 h 301"/>
                <a:gd name="T68" fmla="*/ 241 w 691"/>
                <a:gd name="T69" fmla="*/ 106 h 301"/>
                <a:gd name="T70" fmla="*/ 263 w 691"/>
                <a:gd name="T71" fmla="*/ 120 h 301"/>
                <a:gd name="T72" fmla="*/ 291 w 691"/>
                <a:gd name="T73" fmla="*/ 124 h 301"/>
                <a:gd name="T74" fmla="*/ 319 w 691"/>
                <a:gd name="T75" fmla="*/ 120 h 301"/>
                <a:gd name="T76" fmla="*/ 352 w 691"/>
                <a:gd name="T77" fmla="*/ 110 h 301"/>
                <a:gd name="T78" fmla="*/ 385 w 691"/>
                <a:gd name="T79" fmla="*/ 96 h 301"/>
                <a:gd name="T80" fmla="*/ 421 w 691"/>
                <a:gd name="T81" fmla="*/ 76 h 301"/>
                <a:gd name="T82" fmla="*/ 424 w 691"/>
                <a:gd name="T83" fmla="*/ 74 h 301"/>
                <a:gd name="T84" fmla="*/ 473 w 691"/>
                <a:gd name="T85" fmla="*/ 50 h 301"/>
                <a:gd name="T86" fmla="*/ 525 w 691"/>
                <a:gd name="T87" fmla="*/ 27 h 301"/>
                <a:gd name="T88" fmla="*/ 580 w 691"/>
                <a:gd name="T89" fmla="*/ 5 h 301"/>
                <a:gd name="T90" fmla="*/ 608 w 691"/>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1" h="301">
                  <a:moveTo>
                    <a:pt x="608" y="0"/>
                  </a:moveTo>
                  <a:lnTo>
                    <a:pt x="634" y="5"/>
                  </a:lnTo>
                  <a:lnTo>
                    <a:pt x="656" y="18"/>
                  </a:lnTo>
                  <a:lnTo>
                    <a:pt x="675" y="36"/>
                  </a:lnTo>
                  <a:lnTo>
                    <a:pt x="687" y="60"/>
                  </a:lnTo>
                  <a:lnTo>
                    <a:pt x="691" y="87"/>
                  </a:lnTo>
                  <a:lnTo>
                    <a:pt x="686" y="113"/>
                  </a:lnTo>
                  <a:lnTo>
                    <a:pt x="675" y="138"/>
                  </a:lnTo>
                  <a:lnTo>
                    <a:pt x="656" y="156"/>
                  </a:lnTo>
                  <a:lnTo>
                    <a:pt x="632" y="168"/>
                  </a:lnTo>
                  <a:lnTo>
                    <a:pt x="587" y="186"/>
                  </a:lnTo>
                  <a:lnTo>
                    <a:pt x="542" y="207"/>
                  </a:lnTo>
                  <a:lnTo>
                    <a:pt x="501" y="228"/>
                  </a:lnTo>
                  <a:lnTo>
                    <a:pt x="497" y="230"/>
                  </a:lnTo>
                  <a:lnTo>
                    <a:pt x="456" y="251"/>
                  </a:lnTo>
                  <a:lnTo>
                    <a:pt x="414" y="271"/>
                  </a:lnTo>
                  <a:lnTo>
                    <a:pt x="374" y="285"/>
                  </a:lnTo>
                  <a:lnTo>
                    <a:pt x="336" y="297"/>
                  </a:lnTo>
                  <a:lnTo>
                    <a:pt x="296" y="301"/>
                  </a:lnTo>
                  <a:lnTo>
                    <a:pt x="257" y="299"/>
                  </a:lnTo>
                  <a:lnTo>
                    <a:pt x="217" y="290"/>
                  </a:lnTo>
                  <a:lnTo>
                    <a:pt x="177" y="271"/>
                  </a:lnTo>
                  <a:lnTo>
                    <a:pt x="134" y="241"/>
                  </a:lnTo>
                  <a:lnTo>
                    <a:pt x="32" y="154"/>
                  </a:lnTo>
                  <a:lnTo>
                    <a:pt x="13" y="133"/>
                  </a:lnTo>
                  <a:lnTo>
                    <a:pt x="2" y="110"/>
                  </a:lnTo>
                  <a:lnTo>
                    <a:pt x="0" y="83"/>
                  </a:lnTo>
                  <a:lnTo>
                    <a:pt x="6" y="57"/>
                  </a:lnTo>
                  <a:lnTo>
                    <a:pt x="19" y="34"/>
                  </a:lnTo>
                  <a:lnTo>
                    <a:pt x="39" y="14"/>
                  </a:lnTo>
                  <a:lnTo>
                    <a:pt x="63" y="4"/>
                  </a:lnTo>
                  <a:lnTo>
                    <a:pt x="87" y="0"/>
                  </a:lnTo>
                  <a:lnTo>
                    <a:pt x="113" y="5"/>
                  </a:lnTo>
                  <a:lnTo>
                    <a:pt x="135" y="20"/>
                  </a:lnTo>
                  <a:lnTo>
                    <a:pt x="241" y="106"/>
                  </a:lnTo>
                  <a:lnTo>
                    <a:pt x="263" y="120"/>
                  </a:lnTo>
                  <a:lnTo>
                    <a:pt x="291" y="124"/>
                  </a:lnTo>
                  <a:lnTo>
                    <a:pt x="319" y="120"/>
                  </a:lnTo>
                  <a:lnTo>
                    <a:pt x="352" y="110"/>
                  </a:lnTo>
                  <a:lnTo>
                    <a:pt x="385" y="96"/>
                  </a:lnTo>
                  <a:lnTo>
                    <a:pt x="421" y="76"/>
                  </a:lnTo>
                  <a:lnTo>
                    <a:pt x="424" y="74"/>
                  </a:lnTo>
                  <a:lnTo>
                    <a:pt x="473" y="50"/>
                  </a:lnTo>
                  <a:lnTo>
                    <a:pt x="525" y="27"/>
                  </a:lnTo>
                  <a:lnTo>
                    <a:pt x="580" y="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1" name="Freeform 26"/>
            <p:cNvSpPr>
              <a:spLocks noEditPoints="1"/>
            </p:cNvSpPr>
            <p:nvPr/>
          </p:nvSpPr>
          <p:spPr bwMode="auto">
            <a:xfrm>
              <a:off x="2095" y="2549"/>
              <a:ext cx="1500" cy="1784"/>
            </a:xfrm>
            <a:custGeom>
              <a:avLst/>
              <a:gdLst>
                <a:gd name="T0" fmla="*/ 1186 w 3001"/>
                <a:gd name="T1" fmla="*/ 209 h 3570"/>
                <a:gd name="T2" fmla="*/ 805 w 3001"/>
                <a:gd name="T3" fmla="*/ 372 h 3570"/>
                <a:gd name="T4" fmla="*/ 488 w 3001"/>
                <a:gd name="T5" fmla="*/ 648 h 3570"/>
                <a:gd name="T6" fmla="*/ 272 w 3001"/>
                <a:gd name="T7" fmla="*/ 1009 h 3570"/>
                <a:gd name="T8" fmla="*/ 185 w 3001"/>
                <a:gd name="T9" fmla="*/ 1317 h 3570"/>
                <a:gd name="T10" fmla="*/ 185 w 3001"/>
                <a:gd name="T11" fmla="*/ 1751 h 3570"/>
                <a:gd name="T12" fmla="*/ 315 w 3001"/>
                <a:gd name="T13" fmla="*/ 2156 h 3570"/>
                <a:gd name="T14" fmla="*/ 549 w 3001"/>
                <a:gd name="T15" fmla="*/ 2503 h 3570"/>
                <a:gd name="T16" fmla="*/ 755 w 3001"/>
                <a:gd name="T17" fmla="*/ 2749 h 3570"/>
                <a:gd name="T18" fmla="*/ 890 w 3001"/>
                <a:gd name="T19" fmla="*/ 2903 h 3570"/>
                <a:gd name="T20" fmla="*/ 1023 w 3001"/>
                <a:gd name="T21" fmla="*/ 3094 h 3570"/>
                <a:gd name="T22" fmla="*/ 1087 w 3001"/>
                <a:gd name="T23" fmla="*/ 3324 h 3570"/>
                <a:gd name="T24" fmla="*/ 1931 w 3001"/>
                <a:gd name="T25" fmla="*/ 3257 h 3570"/>
                <a:gd name="T26" fmla="*/ 2011 w 3001"/>
                <a:gd name="T27" fmla="*/ 3044 h 3570"/>
                <a:gd name="T28" fmla="*/ 2162 w 3001"/>
                <a:gd name="T29" fmla="*/ 2850 h 3570"/>
                <a:gd name="T30" fmla="*/ 2347 w 3001"/>
                <a:gd name="T31" fmla="*/ 2636 h 3570"/>
                <a:gd name="T32" fmla="*/ 2577 w 3001"/>
                <a:gd name="T33" fmla="*/ 2336 h 3570"/>
                <a:gd name="T34" fmla="*/ 2767 w 3001"/>
                <a:gd name="T35" fmla="*/ 1958 h 3570"/>
                <a:gd name="T36" fmla="*/ 2833 w 3001"/>
                <a:gd name="T37" fmla="*/ 1535 h 3570"/>
                <a:gd name="T38" fmla="*/ 2750 w 3001"/>
                <a:gd name="T39" fmla="*/ 1059 h 3570"/>
                <a:gd name="T40" fmla="*/ 2520 w 3001"/>
                <a:gd name="T41" fmla="*/ 657 h 3570"/>
                <a:gd name="T42" fmla="*/ 2198 w 3001"/>
                <a:gd name="T43" fmla="*/ 372 h 3570"/>
                <a:gd name="T44" fmla="*/ 1815 w 3001"/>
                <a:gd name="T45" fmla="*/ 209 h 3570"/>
                <a:gd name="T46" fmla="*/ 1500 w 3001"/>
                <a:gd name="T47" fmla="*/ 0 h 3570"/>
                <a:gd name="T48" fmla="*/ 1966 w 3001"/>
                <a:gd name="T49" fmla="*/ 75 h 3570"/>
                <a:gd name="T50" fmla="*/ 2385 w 3001"/>
                <a:gd name="T51" fmla="*/ 292 h 3570"/>
                <a:gd name="T52" fmla="*/ 2712 w 3001"/>
                <a:gd name="T53" fmla="*/ 627 h 3570"/>
                <a:gd name="T54" fmla="*/ 2925 w 3001"/>
                <a:gd name="T55" fmla="*/ 1048 h 3570"/>
                <a:gd name="T56" fmla="*/ 3001 w 3001"/>
                <a:gd name="T57" fmla="*/ 1535 h 3570"/>
                <a:gd name="T58" fmla="*/ 2928 w 3001"/>
                <a:gd name="T59" fmla="*/ 2009 h 3570"/>
                <a:gd name="T60" fmla="*/ 2714 w 3001"/>
                <a:gd name="T61" fmla="*/ 2439 h 3570"/>
                <a:gd name="T62" fmla="*/ 2476 w 3001"/>
                <a:gd name="T63" fmla="*/ 2745 h 3570"/>
                <a:gd name="T64" fmla="*/ 2290 w 3001"/>
                <a:gd name="T65" fmla="*/ 2959 h 3570"/>
                <a:gd name="T66" fmla="*/ 2155 w 3001"/>
                <a:gd name="T67" fmla="*/ 3138 h 3570"/>
                <a:gd name="T68" fmla="*/ 2091 w 3001"/>
                <a:gd name="T69" fmla="*/ 3343 h 3570"/>
                <a:gd name="T70" fmla="*/ 2066 w 3001"/>
                <a:gd name="T71" fmla="*/ 3535 h 3570"/>
                <a:gd name="T72" fmla="*/ 1011 w 3001"/>
                <a:gd name="T73" fmla="*/ 3570 h 3570"/>
                <a:gd name="T74" fmla="*/ 931 w 3001"/>
                <a:gd name="T75" fmla="*/ 3512 h 3570"/>
                <a:gd name="T76" fmla="*/ 909 w 3001"/>
                <a:gd name="T77" fmla="*/ 3287 h 3570"/>
                <a:gd name="T78" fmla="*/ 826 w 3001"/>
                <a:gd name="T79" fmla="*/ 3097 h 3570"/>
                <a:gd name="T80" fmla="*/ 673 w 3001"/>
                <a:gd name="T81" fmla="*/ 2913 h 3570"/>
                <a:gd name="T82" fmla="*/ 476 w 3001"/>
                <a:gd name="T83" fmla="*/ 2683 h 3570"/>
                <a:gd name="T84" fmla="*/ 223 w 3001"/>
                <a:gd name="T85" fmla="*/ 2340 h 3570"/>
                <a:gd name="T86" fmla="*/ 42 w 3001"/>
                <a:gd name="T87" fmla="*/ 1896 h 3570"/>
                <a:gd name="T88" fmla="*/ 5 w 3001"/>
                <a:gd name="T89" fmla="*/ 1411 h 3570"/>
                <a:gd name="T90" fmla="*/ 114 w 3001"/>
                <a:gd name="T91" fmla="*/ 947 h 3570"/>
                <a:gd name="T92" fmla="*/ 289 w 3001"/>
                <a:gd name="T93" fmla="*/ 629 h 3570"/>
                <a:gd name="T94" fmla="*/ 618 w 3001"/>
                <a:gd name="T95" fmla="*/ 292 h 3570"/>
                <a:gd name="T96" fmla="*/ 1035 w 3001"/>
                <a:gd name="T97" fmla="*/ 75 h 3570"/>
                <a:gd name="T98" fmla="*/ 1500 w 3001"/>
                <a:gd name="T9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1" h="3570">
                  <a:moveTo>
                    <a:pt x="1500" y="172"/>
                  </a:moveTo>
                  <a:lnTo>
                    <a:pt x="1393" y="176"/>
                  </a:lnTo>
                  <a:lnTo>
                    <a:pt x="1288" y="188"/>
                  </a:lnTo>
                  <a:lnTo>
                    <a:pt x="1186" y="209"/>
                  </a:lnTo>
                  <a:lnTo>
                    <a:pt x="1087" y="239"/>
                  </a:lnTo>
                  <a:lnTo>
                    <a:pt x="992" y="275"/>
                  </a:lnTo>
                  <a:lnTo>
                    <a:pt x="897" y="321"/>
                  </a:lnTo>
                  <a:lnTo>
                    <a:pt x="805" y="372"/>
                  </a:lnTo>
                  <a:lnTo>
                    <a:pt x="718" y="432"/>
                  </a:lnTo>
                  <a:lnTo>
                    <a:pt x="635" y="498"/>
                  </a:lnTo>
                  <a:lnTo>
                    <a:pt x="559" y="570"/>
                  </a:lnTo>
                  <a:lnTo>
                    <a:pt x="488" y="648"/>
                  </a:lnTo>
                  <a:lnTo>
                    <a:pt x="424" y="731"/>
                  </a:lnTo>
                  <a:lnTo>
                    <a:pt x="367" y="820"/>
                  </a:lnTo>
                  <a:lnTo>
                    <a:pt x="315" y="912"/>
                  </a:lnTo>
                  <a:lnTo>
                    <a:pt x="272" y="1009"/>
                  </a:lnTo>
                  <a:lnTo>
                    <a:pt x="270" y="1013"/>
                  </a:lnTo>
                  <a:lnTo>
                    <a:pt x="234" y="1110"/>
                  </a:lnTo>
                  <a:lnTo>
                    <a:pt x="206" y="1213"/>
                  </a:lnTo>
                  <a:lnTo>
                    <a:pt x="185" y="1317"/>
                  </a:lnTo>
                  <a:lnTo>
                    <a:pt x="173" y="1425"/>
                  </a:lnTo>
                  <a:lnTo>
                    <a:pt x="168" y="1535"/>
                  </a:lnTo>
                  <a:lnTo>
                    <a:pt x="173" y="1645"/>
                  </a:lnTo>
                  <a:lnTo>
                    <a:pt x="185" y="1751"/>
                  </a:lnTo>
                  <a:lnTo>
                    <a:pt x="206" y="1855"/>
                  </a:lnTo>
                  <a:lnTo>
                    <a:pt x="234" y="1956"/>
                  </a:lnTo>
                  <a:lnTo>
                    <a:pt x="270" y="2059"/>
                  </a:lnTo>
                  <a:lnTo>
                    <a:pt x="315" y="2156"/>
                  </a:lnTo>
                  <a:lnTo>
                    <a:pt x="367" y="2248"/>
                  </a:lnTo>
                  <a:lnTo>
                    <a:pt x="424" y="2336"/>
                  </a:lnTo>
                  <a:lnTo>
                    <a:pt x="488" y="2423"/>
                  </a:lnTo>
                  <a:lnTo>
                    <a:pt x="549" y="2503"/>
                  </a:lnTo>
                  <a:lnTo>
                    <a:pt x="604" y="2574"/>
                  </a:lnTo>
                  <a:lnTo>
                    <a:pt x="658" y="2637"/>
                  </a:lnTo>
                  <a:lnTo>
                    <a:pt x="708" y="2696"/>
                  </a:lnTo>
                  <a:lnTo>
                    <a:pt x="755" y="2749"/>
                  </a:lnTo>
                  <a:lnTo>
                    <a:pt x="798" y="2797"/>
                  </a:lnTo>
                  <a:lnTo>
                    <a:pt x="798" y="2798"/>
                  </a:lnTo>
                  <a:lnTo>
                    <a:pt x="846" y="2853"/>
                  </a:lnTo>
                  <a:lnTo>
                    <a:pt x="890" y="2903"/>
                  </a:lnTo>
                  <a:lnTo>
                    <a:pt x="929" y="2952"/>
                  </a:lnTo>
                  <a:lnTo>
                    <a:pt x="966" y="2998"/>
                  </a:lnTo>
                  <a:lnTo>
                    <a:pt x="995" y="3046"/>
                  </a:lnTo>
                  <a:lnTo>
                    <a:pt x="1023" y="3094"/>
                  </a:lnTo>
                  <a:lnTo>
                    <a:pt x="1045" y="3143"/>
                  </a:lnTo>
                  <a:lnTo>
                    <a:pt x="1063" y="3198"/>
                  </a:lnTo>
                  <a:lnTo>
                    <a:pt x="1077" y="3259"/>
                  </a:lnTo>
                  <a:lnTo>
                    <a:pt x="1087" y="3324"/>
                  </a:lnTo>
                  <a:lnTo>
                    <a:pt x="1092" y="3398"/>
                  </a:lnTo>
                  <a:lnTo>
                    <a:pt x="1916" y="3398"/>
                  </a:lnTo>
                  <a:lnTo>
                    <a:pt x="1921" y="3324"/>
                  </a:lnTo>
                  <a:lnTo>
                    <a:pt x="1931" y="3257"/>
                  </a:lnTo>
                  <a:lnTo>
                    <a:pt x="1945" y="3198"/>
                  </a:lnTo>
                  <a:lnTo>
                    <a:pt x="1963" y="3143"/>
                  </a:lnTo>
                  <a:lnTo>
                    <a:pt x="1985" y="3092"/>
                  </a:lnTo>
                  <a:lnTo>
                    <a:pt x="2011" y="3044"/>
                  </a:lnTo>
                  <a:lnTo>
                    <a:pt x="2042" y="2997"/>
                  </a:lnTo>
                  <a:lnTo>
                    <a:pt x="2077" y="2949"/>
                  </a:lnTo>
                  <a:lnTo>
                    <a:pt x="2117" y="2901"/>
                  </a:lnTo>
                  <a:lnTo>
                    <a:pt x="2162" y="2850"/>
                  </a:lnTo>
                  <a:lnTo>
                    <a:pt x="2210" y="2793"/>
                  </a:lnTo>
                  <a:lnTo>
                    <a:pt x="2251" y="2745"/>
                  </a:lnTo>
                  <a:lnTo>
                    <a:pt x="2296" y="2694"/>
                  </a:lnTo>
                  <a:lnTo>
                    <a:pt x="2347" y="2636"/>
                  </a:lnTo>
                  <a:lnTo>
                    <a:pt x="2399" y="2572"/>
                  </a:lnTo>
                  <a:lnTo>
                    <a:pt x="2454" y="2501"/>
                  </a:lnTo>
                  <a:lnTo>
                    <a:pt x="2513" y="2423"/>
                  </a:lnTo>
                  <a:lnTo>
                    <a:pt x="2577" y="2336"/>
                  </a:lnTo>
                  <a:lnTo>
                    <a:pt x="2634" y="2250"/>
                  </a:lnTo>
                  <a:lnTo>
                    <a:pt x="2686" y="2156"/>
                  </a:lnTo>
                  <a:lnTo>
                    <a:pt x="2731" y="2059"/>
                  </a:lnTo>
                  <a:lnTo>
                    <a:pt x="2767" y="1958"/>
                  </a:lnTo>
                  <a:lnTo>
                    <a:pt x="2795" y="1855"/>
                  </a:lnTo>
                  <a:lnTo>
                    <a:pt x="2816" y="1751"/>
                  </a:lnTo>
                  <a:lnTo>
                    <a:pt x="2828" y="1645"/>
                  </a:lnTo>
                  <a:lnTo>
                    <a:pt x="2833" y="1535"/>
                  </a:lnTo>
                  <a:lnTo>
                    <a:pt x="2828" y="1411"/>
                  </a:lnTo>
                  <a:lnTo>
                    <a:pt x="2810" y="1289"/>
                  </a:lnTo>
                  <a:lnTo>
                    <a:pt x="2784" y="1172"/>
                  </a:lnTo>
                  <a:lnTo>
                    <a:pt x="2750" y="1059"/>
                  </a:lnTo>
                  <a:lnTo>
                    <a:pt x="2705" y="951"/>
                  </a:lnTo>
                  <a:lnTo>
                    <a:pt x="2651" y="846"/>
                  </a:lnTo>
                  <a:lnTo>
                    <a:pt x="2589" y="749"/>
                  </a:lnTo>
                  <a:lnTo>
                    <a:pt x="2520" y="657"/>
                  </a:lnTo>
                  <a:lnTo>
                    <a:pt x="2444" y="570"/>
                  </a:lnTo>
                  <a:lnTo>
                    <a:pt x="2366" y="498"/>
                  </a:lnTo>
                  <a:lnTo>
                    <a:pt x="2284" y="432"/>
                  </a:lnTo>
                  <a:lnTo>
                    <a:pt x="2198" y="372"/>
                  </a:lnTo>
                  <a:lnTo>
                    <a:pt x="2106" y="321"/>
                  </a:lnTo>
                  <a:lnTo>
                    <a:pt x="2011" y="275"/>
                  </a:lnTo>
                  <a:lnTo>
                    <a:pt x="1914" y="239"/>
                  </a:lnTo>
                  <a:lnTo>
                    <a:pt x="1815" y="209"/>
                  </a:lnTo>
                  <a:lnTo>
                    <a:pt x="1713" y="188"/>
                  </a:lnTo>
                  <a:lnTo>
                    <a:pt x="1608" y="176"/>
                  </a:lnTo>
                  <a:lnTo>
                    <a:pt x="1500" y="172"/>
                  </a:lnTo>
                  <a:close/>
                  <a:moveTo>
                    <a:pt x="1500" y="0"/>
                  </a:moveTo>
                  <a:lnTo>
                    <a:pt x="1622" y="4"/>
                  </a:lnTo>
                  <a:lnTo>
                    <a:pt x="1739" y="18"/>
                  </a:lnTo>
                  <a:lnTo>
                    <a:pt x="1855" y="43"/>
                  </a:lnTo>
                  <a:lnTo>
                    <a:pt x="1966" y="75"/>
                  </a:lnTo>
                  <a:lnTo>
                    <a:pt x="2075" y="116"/>
                  </a:lnTo>
                  <a:lnTo>
                    <a:pt x="2182" y="167"/>
                  </a:lnTo>
                  <a:lnTo>
                    <a:pt x="2286" y="225"/>
                  </a:lnTo>
                  <a:lnTo>
                    <a:pt x="2385" y="292"/>
                  </a:lnTo>
                  <a:lnTo>
                    <a:pt x="2476" y="367"/>
                  </a:lnTo>
                  <a:lnTo>
                    <a:pt x="2563" y="448"/>
                  </a:lnTo>
                  <a:lnTo>
                    <a:pt x="2641" y="535"/>
                  </a:lnTo>
                  <a:lnTo>
                    <a:pt x="2712" y="627"/>
                  </a:lnTo>
                  <a:lnTo>
                    <a:pt x="2776" y="726"/>
                  </a:lnTo>
                  <a:lnTo>
                    <a:pt x="2835" y="829"/>
                  </a:lnTo>
                  <a:lnTo>
                    <a:pt x="2883" y="937"/>
                  </a:lnTo>
                  <a:lnTo>
                    <a:pt x="2925" y="1048"/>
                  </a:lnTo>
                  <a:lnTo>
                    <a:pt x="2957" y="1165"/>
                  </a:lnTo>
                  <a:lnTo>
                    <a:pt x="2982" y="1285"/>
                  </a:lnTo>
                  <a:lnTo>
                    <a:pt x="2997" y="1409"/>
                  </a:lnTo>
                  <a:lnTo>
                    <a:pt x="3001" y="1535"/>
                  </a:lnTo>
                  <a:lnTo>
                    <a:pt x="2997" y="1657"/>
                  </a:lnTo>
                  <a:lnTo>
                    <a:pt x="2983" y="1777"/>
                  </a:lnTo>
                  <a:lnTo>
                    <a:pt x="2959" y="1896"/>
                  </a:lnTo>
                  <a:lnTo>
                    <a:pt x="2928" y="2009"/>
                  </a:lnTo>
                  <a:lnTo>
                    <a:pt x="2887" y="2124"/>
                  </a:lnTo>
                  <a:lnTo>
                    <a:pt x="2836" y="2234"/>
                  </a:lnTo>
                  <a:lnTo>
                    <a:pt x="2778" y="2340"/>
                  </a:lnTo>
                  <a:lnTo>
                    <a:pt x="2714" y="2439"/>
                  </a:lnTo>
                  <a:lnTo>
                    <a:pt x="2648" y="2528"/>
                  </a:lnTo>
                  <a:lnTo>
                    <a:pt x="2587" y="2607"/>
                  </a:lnTo>
                  <a:lnTo>
                    <a:pt x="2530" y="2680"/>
                  </a:lnTo>
                  <a:lnTo>
                    <a:pt x="2476" y="2745"/>
                  </a:lnTo>
                  <a:lnTo>
                    <a:pt x="2426" y="2804"/>
                  </a:lnTo>
                  <a:lnTo>
                    <a:pt x="2378" y="2859"/>
                  </a:lnTo>
                  <a:lnTo>
                    <a:pt x="2335" y="2908"/>
                  </a:lnTo>
                  <a:lnTo>
                    <a:pt x="2290" y="2959"/>
                  </a:lnTo>
                  <a:lnTo>
                    <a:pt x="2248" y="3007"/>
                  </a:lnTo>
                  <a:lnTo>
                    <a:pt x="2213" y="3051"/>
                  </a:lnTo>
                  <a:lnTo>
                    <a:pt x="2181" y="3096"/>
                  </a:lnTo>
                  <a:lnTo>
                    <a:pt x="2155" y="3138"/>
                  </a:lnTo>
                  <a:lnTo>
                    <a:pt x="2132" y="3184"/>
                  </a:lnTo>
                  <a:lnTo>
                    <a:pt x="2115" y="3232"/>
                  </a:lnTo>
                  <a:lnTo>
                    <a:pt x="2101" y="3285"/>
                  </a:lnTo>
                  <a:lnTo>
                    <a:pt x="2091" y="3343"/>
                  </a:lnTo>
                  <a:lnTo>
                    <a:pt x="2084" y="3409"/>
                  </a:lnTo>
                  <a:lnTo>
                    <a:pt x="2082" y="3483"/>
                  </a:lnTo>
                  <a:lnTo>
                    <a:pt x="2078" y="3512"/>
                  </a:lnTo>
                  <a:lnTo>
                    <a:pt x="2066" y="3535"/>
                  </a:lnTo>
                  <a:lnTo>
                    <a:pt x="2047" y="3552"/>
                  </a:lnTo>
                  <a:lnTo>
                    <a:pt x="2025" y="3565"/>
                  </a:lnTo>
                  <a:lnTo>
                    <a:pt x="1997" y="3570"/>
                  </a:lnTo>
                  <a:lnTo>
                    <a:pt x="1011" y="3570"/>
                  </a:lnTo>
                  <a:lnTo>
                    <a:pt x="985" y="3565"/>
                  </a:lnTo>
                  <a:lnTo>
                    <a:pt x="961" y="3552"/>
                  </a:lnTo>
                  <a:lnTo>
                    <a:pt x="943" y="3535"/>
                  </a:lnTo>
                  <a:lnTo>
                    <a:pt x="931" y="3512"/>
                  </a:lnTo>
                  <a:lnTo>
                    <a:pt x="926" y="3483"/>
                  </a:lnTo>
                  <a:lnTo>
                    <a:pt x="924" y="3411"/>
                  </a:lnTo>
                  <a:lnTo>
                    <a:pt x="919" y="3345"/>
                  </a:lnTo>
                  <a:lnTo>
                    <a:pt x="909" y="3287"/>
                  </a:lnTo>
                  <a:lnTo>
                    <a:pt x="895" y="3234"/>
                  </a:lnTo>
                  <a:lnTo>
                    <a:pt x="876" y="3186"/>
                  </a:lnTo>
                  <a:lnTo>
                    <a:pt x="853" y="3142"/>
                  </a:lnTo>
                  <a:lnTo>
                    <a:pt x="826" y="3097"/>
                  </a:lnTo>
                  <a:lnTo>
                    <a:pt x="794" y="3055"/>
                  </a:lnTo>
                  <a:lnTo>
                    <a:pt x="758" y="3011"/>
                  </a:lnTo>
                  <a:lnTo>
                    <a:pt x="718" y="2963"/>
                  </a:lnTo>
                  <a:lnTo>
                    <a:pt x="673" y="2913"/>
                  </a:lnTo>
                  <a:lnTo>
                    <a:pt x="628" y="2864"/>
                  </a:lnTo>
                  <a:lnTo>
                    <a:pt x="582" y="2809"/>
                  </a:lnTo>
                  <a:lnTo>
                    <a:pt x="530" y="2751"/>
                  </a:lnTo>
                  <a:lnTo>
                    <a:pt x="476" y="2683"/>
                  </a:lnTo>
                  <a:lnTo>
                    <a:pt x="417" y="2611"/>
                  </a:lnTo>
                  <a:lnTo>
                    <a:pt x="355" y="2529"/>
                  </a:lnTo>
                  <a:lnTo>
                    <a:pt x="289" y="2439"/>
                  </a:lnTo>
                  <a:lnTo>
                    <a:pt x="223" y="2340"/>
                  </a:lnTo>
                  <a:lnTo>
                    <a:pt x="165" y="2234"/>
                  </a:lnTo>
                  <a:lnTo>
                    <a:pt x="116" y="2124"/>
                  </a:lnTo>
                  <a:lnTo>
                    <a:pt x="75" y="2009"/>
                  </a:lnTo>
                  <a:lnTo>
                    <a:pt x="42" y="1896"/>
                  </a:lnTo>
                  <a:lnTo>
                    <a:pt x="19" y="1777"/>
                  </a:lnTo>
                  <a:lnTo>
                    <a:pt x="5" y="1657"/>
                  </a:lnTo>
                  <a:lnTo>
                    <a:pt x="0" y="1535"/>
                  </a:lnTo>
                  <a:lnTo>
                    <a:pt x="5" y="1411"/>
                  </a:lnTo>
                  <a:lnTo>
                    <a:pt x="19" y="1291"/>
                  </a:lnTo>
                  <a:lnTo>
                    <a:pt x="42" y="1172"/>
                  </a:lnTo>
                  <a:lnTo>
                    <a:pt x="75" y="1057"/>
                  </a:lnTo>
                  <a:lnTo>
                    <a:pt x="114" y="947"/>
                  </a:lnTo>
                  <a:lnTo>
                    <a:pt x="116" y="944"/>
                  </a:lnTo>
                  <a:lnTo>
                    <a:pt x="166" y="834"/>
                  </a:lnTo>
                  <a:lnTo>
                    <a:pt x="223" y="730"/>
                  </a:lnTo>
                  <a:lnTo>
                    <a:pt x="289" y="629"/>
                  </a:lnTo>
                  <a:lnTo>
                    <a:pt x="360" y="537"/>
                  </a:lnTo>
                  <a:lnTo>
                    <a:pt x="440" y="448"/>
                  </a:lnTo>
                  <a:lnTo>
                    <a:pt x="526" y="367"/>
                  </a:lnTo>
                  <a:lnTo>
                    <a:pt x="618" y="292"/>
                  </a:lnTo>
                  <a:lnTo>
                    <a:pt x="717" y="227"/>
                  </a:lnTo>
                  <a:lnTo>
                    <a:pt x="819" y="167"/>
                  </a:lnTo>
                  <a:lnTo>
                    <a:pt x="928" y="116"/>
                  </a:lnTo>
                  <a:lnTo>
                    <a:pt x="1035" y="75"/>
                  </a:lnTo>
                  <a:lnTo>
                    <a:pt x="1147" y="43"/>
                  </a:lnTo>
                  <a:lnTo>
                    <a:pt x="1263" y="18"/>
                  </a:lnTo>
                  <a:lnTo>
                    <a:pt x="1381" y="4"/>
                  </a:lnTo>
                  <a:lnTo>
                    <a:pt x="15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2" name="Freeform 27"/>
            <p:cNvSpPr>
              <a:spLocks/>
            </p:cNvSpPr>
            <p:nvPr/>
          </p:nvSpPr>
          <p:spPr bwMode="auto">
            <a:xfrm>
              <a:off x="2667" y="4777"/>
              <a:ext cx="357" cy="86"/>
            </a:xfrm>
            <a:custGeom>
              <a:avLst/>
              <a:gdLst>
                <a:gd name="T0" fmla="*/ 85 w 715"/>
                <a:gd name="T1" fmla="*/ 0 h 171"/>
                <a:gd name="T2" fmla="*/ 628 w 715"/>
                <a:gd name="T3" fmla="*/ 0 h 171"/>
                <a:gd name="T4" fmla="*/ 656 w 715"/>
                <a:gd name="T5" fmla="*/ 3 h 171"/>
                <a:gd name="T6" fmla="*/ 678 w 715"/>
                <a:gd name="T7" fmla="*/ 16 h 171"/>
                <a:gd name="T8" fmla="*/ 697 w 715"/>
                <a:gd name="T9" fmla="*/ 35 h 171"/>
                <a:gd name="T10" fmla="*/ 709 w 715"/>
                <a:gd name="T11" fmla="*/ 58 h 171"/>
                <a:gd name="T12" fmla="*/ 715 w 715"/>
                <a:gd name="T13" fmla="*/ 85 h 171"/>
                <a:gd name="T14" fmla="*/ 709 w 715"/>
                <a:gd name="T15" fmla="*/ 113 h 171"/>
                <a:gd name="T16" fmla="*/ 697 w 715"/>
                <a:gd name="T17" fmla="*/ 136 h 171"/>
                <a:gd name="T18" fmla="*/ 678 w 715"/>
                <a:gd name="T19" fmla="*/ 154 h 171"/>
                <a:gd name="T20" fmla="*/ 656 w 715"/>
                <a:gd name="T21" fmla="*/ 166 h 171"/>
                <a:gd name="T22" fmla="*/ 628 w 715"/>
                <a:gd name="T23" fmla="*/ 171 h 171"/>
                <a:gd name="T24" fmla="*/ 85 w 715"/>
                <a:gd name="T25" fmla="*/ 171 h 171"/>
                <a:gd name="T26" fmla="*/ 57 w 715"/>
                <a:gd name="T27" fmla="*/ 166 h 171"/>
                <a:gd name="T28" fmla="*/ 35 w 715"/>
                <a:gd name="T29" fmla="*/ 154 h 171"/>
                <a:gd name="T30" fmla="*/ 16 w 715"/>
                <a:gd name="T31" fmla="*/ 136 h 171"/>
                <a:gd name="T32" fmla="*/ 5 w 715"/>
                <a:gd name="T33" fmla="*/ 113 h 171"/>
                <a:gd name="T34" fmla="*/ 0 w 715"/>
                <a:gd name="T35" fmla="*/ 85 h 171"/>
                <a:gd name="T36" fmla="*/ 5 w 715"/>
                <a:gd name="T37" fmla="*/ 58 h 171"/>
                <a:gd name="T38" fmla="*/ 16 w 715"/>
                <a:gd name="T39" fmla="*/ 35 h 171"/>
                <a:gd name="T40" fmla="*/ 35 w 715"/>
                <a:gd name="T41" fmla="*/ 16 h 171"/>
                <a:gd name="T42" fmla="*/ 57 w 715"/>
                <a:gd name="T43" fmla="*/ 3 h 171"/>
                <a:gd name="T44" fmla="*/ 85 w 715"/>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5" h="171">
                  <a:moveTo>
                    <a:pt x="85" y="0"/>
                  </a:moveTo>
                  <a:lnTo>
                    <a:pt x="628" y="0"/>
                  </a:lnTo>
                  <a:lnTo>
                    <a:pt x="656" y="3"/>
                  </a:lnTo>
                  <a:lnTo>
                    <a:pt x="678" y="16"/>
                  </a:lnTo>
                  <a:lnTo>
                    <a:pt x="697" y="35"/>
                  </a:lnTo>
                  <a:lnTo>
                    <a:pt x="709" y="58"/>
                  </a:lnTo>
                  <a:lnTo>
                    <a:pt x="715" y="85"/>
                  </a:lnTo>
                  <a:lnTo>
                    <a:pt x="709" y="113"/>
                  </a:lnTo>
                  <a:lnTo>
                    <a:pt x="697" y="136"/>
                  </a:lnTo>
                  <a:lnTo>
                    <a:pt x="678" y="154"/>
                  </a:lnTo>
                  <a:lnTo>
                    <a:pt x="656" y="166"/>
                  </a:lnTo>
                  <a:lnTo>
                    <a:pt x="628" y="171"/>
                  </a:lnTo>
                  <a:lnTo>
                    <a:pt x="85" y="171"/>
                  </a:lnTo>
                  <a:lnTo>
                    <a:pt x="57" y="166"/>
                  </a:lnTo>
                  <a:lnTo>
                    <a:pt x="35" y="154"/>
                  </a:lnTo>
                  <a:lnTo>
                    <a:pt x="16" y="136"/>
                  </a:lnTo>
                  <a:lnTo>
                    <a:pt x="5" y="113"/>
                  </a:lnTo>
                  <a:lnTo>
                    <a:pt x="0" y="85"/>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3" name="Freeform 28"/>
            <p:cNvSpPr>
              <a:spLocks/>
            </p:cNvSpPr>
            <p:nvPr/>
          </p:nvSpPr>
          <p:spPr bwMode="auto">
            <a:xfrm>
              <a:off x="3284" y="2258"/>
              <a:ext cx="166" cy="229"/>
            </a:xfrm>
            <a:custGeom>
              <a:avLst/>
              <a:gdLst>
                <a:gd name="T0" fmla="*/ 237 w 330"/>
                <a:gd name="T1" fmla="*/ 0 h 459"/>
                <a:gd name="T2" fmla="*/ 263 w 330"/>
                <a:gd name="T3" fmla="*/ 0 h 459"/>
                <a:gd name="T4" fmla="*/ 289 w 330"/>
                <a:gd name="T5" fmla="*/ 11 h 459"/>
                <a:gd name="T6" fmla="*/ 309 w 330"/>
                <a:gd name="T7" fmla="*/ 29 h 459"/>
                <a:gd name="T8" fmla="*/ 323 w 330"/>
                <a:gd name="T9" fmla="*/ 50 h 459"/>
                <a:gd name="T10" fmla="*/ 330 w 330"/>
                <a:gd name="T11" fmla="*/ 76 h 459"/>
                <a:gd name="T12" fmla="*/ 328 w 330"/>
                <a:gd name="T13" fmla="*/ 101 h 459"/>
                <a:gd name="T14" fmla="*/ 318 w 330"/>
                <a:gd name="T15" fmla="*/ 128 h 459"/>
                <a:gd name="T16" fmla="*/ 155 w 330"/>
                <a:gd name="T17" fmla="*/ 416 h 459"/>
                <a:gd name="T18" fmla="*/ 138 w 330"/>
                <a:gd name="T19" fmla="*/ 437 h 459"/>
                <a:gd name="T20" fmla="*/ 117 w 330"/>
                <a:gd name="T21" fmla="*/ 453 h 459"/>
                <a:gd name="T22" fmla="*/ 91 w 330"/>
                <a:gd name="T23" fmla="*/ 459 h 459"/>
                <a:gd name="T24" fmla="*/ 65 w 330"/>
                <a:gd name="T25" fmla="*/ 459 h 459"/>
                <a:gd name="T26" fmla="*/ 41 w 330"/>
                <a:gd name="T27" fmla="*/ 448 h 459"/>
                <a:gd name="T28" fmla="*/ 20 w 330"/>
                <a:gd name="T29" fmla="*/ 432 h 459"/>
                <a:gd name="T30" fmla="*/ 6 w 330"/>
                <a:gd name="T31" fmla="*/ 409 h 459"/>
                <a:gd name="T32" fmla="*/ 0 w 330"/>
                <a:gd name="T33" fmla="*/ 384 h 459"/>
                <a:gd name="T34" fmla="*/ 0 w 330"/>
                <a:gd name="T35" fmla="*/ 358 h 459"/>
                <a:gd name="T36" fmla="*/ 10 w 330"/>
                <a:gd name="T37" fmla="*/ 331 h 459"/>
                <a:gd name="T38" fmla="*/ 174 w 330"/>
                <a:gd name="T39" fmla="*/ 43 h 459"/>
                <a:gd name="T40" fmla="*/ 190 w 330"/>
                <a:gd name="T41" fmla="*/ 21 h 459"/>
                <a:gd name="T42" fmla="*/ 212 w 330"/>
                <a:gd name="T43" fmla="*/ 6 h 459"/>
                <a:gd name="T44" fmla="*/ 237 w 330"/>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459">
                  <a:moveTo>
                    <a:pt x="237" y="0"/>
                  </a:moveTo>
                  <a:lnTo>
                    <a:pt x="263" y="0"/>
                  </a:lnTo>
                  <a:lnTo>
                    <a:pt x="289" y="11"/>
                  </a:lnTo>
                  <a:lnTo>
                    <a:pt x="309" y="29"/>
                  </a:lnTo>
                  <a:lnTo>
                    <a:pt x="323" y="50"/>
                  </a:lnTo>
                  <a:lnTo>
                    <a:pt x="330" y="76"/>
                  </a:lnTo>
                  <a:lnTo>
                    <a:pt x="328" y="101"/>
                  </a:lnTo>
                  <a:lnTo>
                    <a:pt x="318" y="128"/>
                  </a:lnTo>
                  <a:lnTo>
                    <a:pt x="155" y="416"/>
                  </a:lnTo>
                  <a:lnTo>
                    <a:pt x="138" y="437"/>
                  </a:lnTo>
                  <a:lnTo>
                    <a:pt x="117" y="453"/>
                  </a:lnTo>
                  <a:lnTo>
                    <a:pt x="91" y="459"/>
                  </a:lnTo>
                  <a:lnTo>
                    <a:pt x="65" y="459"/>
                  </a:lnTo>
                  <a:lnTo>
                    <a:pt x="41" y="448"/>
                  </a:lnTo>
                  <a:lnTo>
                    <a:pt x="20" y="432"/>
                  </a:lnTo>
                  <a:lnTo>
                    <a:pt x="6" y="409"/>
                  </a:lnTo>
                  <a:lnTo>
                    <a:pt x="0" y="384"/>
                  </a:lnTo>
                  <a:lnTo>
                    <a:pt x="0" y="358"/>
                  </a:lnTo>
                  <a:lnTo>
                    <a:pt x="10" y="331"/>
                  </a:lnTo>
                  <a:lnTo>
                    <a:pt x="174" y="43"/>
                  </a:lnTo>
                  <a:lnTo>
                    <a:pt x="190" y="21"/>
                  </a:lnTo>
                  <a:lnTo>
                    <a:pt x="212" y="6"/>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4" name="Freeform 29"/>
            <p:cNvSpPr>
              <a:spLocks/>
            </p:cNvSpPr>
            <p:nvPr/>
          </p:nvSpPr>
          <p:spPr bwMode="auto">
            <a:xfrm>
              <a:off x="2241" y="2258"/>
              <a:ext cx="164" cy="229"/>
            </a:xfrm>
            <a:custGeom>
              <a:avLst/>
              <a:gdLst>
                <a:gd name="T0" fmla="*/ 91 w 328"/>
                <a:gd name="T1" fmla="*/ 0 h 459"/>
                <a:gd name="T2" fmla="*/ 116 w 328"/>
                <a:gd name="T3" fmla="*/ 6 h 459"/>
                <a:gd name="T4" fmla="*/ 138 w 328"/>
                <a:gd name="T5" fmla="*/ 21 h 459"/>
                <a:gd name="T6" fmla="*/ 155 w 328"/>
                <a:gd name="T7" fmla="*/ 43 h 459"/>
                <a:gd name="T8" fmla="*/ 318 w 328"/>
                <a:gd name="T9" fmla="*/ 331 h 459"/>
                <a:gd name="T10" fmla="*/ 328 w 328"/>
                <a:gd name="T11" fmla="*/ 358 h 459"/>
                <a:gd name="T12" fmla="*/ 328 w 328"/>
                <a:gd name="T13" fmla="*/ 384 h 459"/>
                <a:gd name="T14" fmla="*/ 322 w 328"/>
                <a:gd name="T15" fmla="*/ 409 h 459"/>
                <a:gd name="T16" fmla="*/ 308 w 328"/>
                <a:gd name="T17" fmla="*/ 432 h 459"/>
                <a:gd name="T18" fmla="*/ 287 w 328"/>
                <a:gd name="T19" fmla="*/ 448 h 459"/>
                <a:gd name="T20" fmla="*/ 263 w 328"/>
                <a:gd name="T21" fmla="*/ 459 h 459"/>
                <a:gd name="T22" fmla="*/ 237 w 328"/>
                <a:gd name="T23" fmla="*/ 459 h 459"/>
                <a:gd name="T24" fmla="*/ 213 w 328"/>
                <a:gd name="T25" fmla="*/ 453 h 459"/>
                <a:gd name="T26" fmla="*/ 190 w 328"/>
                <a:gd name="T27" fmla="*/ 437 h 459"/>
                <a:gd name="T28" fmla="*/ 173 w 328"/>
                <a:gd name="T29" fmla="*/ 416 h 459"/>
                <a:gd name="T30" fmla="*/ 10 w 328"/>
                <a:gd name="T31" fmla="*/ 128 h 459"/>
                <a:gd name="T32" fmla="*/ 0 w 328"/>
                <a:gd name="T33" fmla="*/ 101 h 459"/>
                <a:gd name="T34" fmla="*/ 0 w 328"/>
                <a:gd name="T35" fmla="*/ 76 h 459"/>
                <a:gd name="T36" fmla="*/ 5 w 328"/>
                <a:gd name="T37" fmla="*/ 50 h 459"/>
                <a:gd name="T38" fmla="*/ 20 w 328"/>
                <a:gd name="T39" fmla="*/ 29 h 459"/>
                <a:gd name="T40" fmla="*/ 39 w 328"/>
                <a:gd name="T41" fmla="*/ 11 h 459"/>
                <a:gd name="T42" fmla="*/ 65 w 328"/>
                <a:gd name="T43" fmla="*/ 0 h 459"/>
                <a:gd name="T44" fmla="*/ 91 w 328"/>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459">
                  <a:moveTo>
                    <a:pt x="91" y="0"/>
                  </a:moveTo>
                  <a:lnTo>
                    <a:pt x="116" y="6"/>
                  </a:lnTo>
                  <a:lnTo>
                    <a:pt x="138" y="21"/>
                  </a:lnTo>
                  <a:lnTo>
                    <a:pt x="155" y="43"/>
                  </a:lnTo>
                  <a:lnTo>
                    <a:pt x="318" y="331"/>
                  </a:lnTo>
                  <a:lnTo>
                    <a:pt x="328" y="358"/>
                  </a:lnTo>
                  <a:lnTo>
                    <a:pt x="328" y="384"/>
                  </a:lnTo>
                  <a:lnTo>
                    <a:pt x="322" y="409"/>
                  </a:lnTo>
                  <a:lnTo>
                    <a:pt x="308" y="432"/>
                  </a:lnTo>
                  <a:lnTo>
                    <a:pt x="287" y="448"/>
                  </a:lnTo>
                  <a:lnTo>
                    <a:pt x="263" y="459"/>
                  </a:lnTo>
                  <a:lnTo>
                    <a:pt x="237" y="459"/>
                  </a:lnTo>
                  <a:lnTo>
                    <a:pt x="213" y="453"/>
                  </a:lnTo>
                  <a:lnTo>
                    <a:pt x="190" y="437"/>
                  </a:lnTo>
                  <a:lnTo>
                    <a:pt x="173" y="416"/>
                  </a:lnTo>
                  <a:lnTo>
                    <a:pt x="10" y="128"/>
                  </a:lnTo>
                  <a:lnTo>
                    <a:pt x="0" y="101"/>
                  </a:lnTo>
                  <a:lnTo>
                    <a:pt x="0" y="76"/>
                  </a:lnTo>
                  <a:lnTo>
                    <a:pt x="5" y="50"/>
                  </a:lnTo>
                  <a:lnTo>
                    <a:pt x="20" y="29"/>
                  </a:lnTo>
                  <a:lnTo>
                    <a:pt x="39" y="11"/>
                  </a:lnTo>
                  <a:lnTo>
                    <a:pt x="65" y="0"/>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5" name="Freeform 30"/>
            <p:cNvSpPr>
              <a:spLocks/>
            </p:cNvSpPr>
            <p:nvPr/>
          </p:nvSpPr>
          <p:spPr bwMode="auto">
            <a:xfrm>
              <a:off x="1828" y="2679"/>
              <a:ext cx="225" cy="168"/>
            </a:xfrm>
            <a:custGeom>
              <a:avLst/>
              <a:gdLst>
                <a:gd name="T0" fmla="*/ 76 w 450"/>
                <a:gd name="T1" fmla="*/ 0 h 336"/>
                <a:gd name="T2" fmla="*/ 102 w 450"/>
                <a:gd name="T3" fmla="*/ 0 h 336"/>
                <a:gd name="T4" fmla="*/ 127 w 450"/>
                <a:gd name="T5" fmla="*/ 10 h 336"/>
                <a:gd name="T6" fmla="*/ 410 w 450"/>
                <a:gd name="T7" fmla="*/ 177 h 336"/>
                <a:gd name="T8" fmla="*/ 431 w 450"/>
                <a:gd name="T9" fmla="*/ 194 h 336"/>
                <a:gd name="T10" fmla="*/ 445 w 450"/>
                <a:gd name="T11" fmla="*/ 216 h 336"/>
                <a:gd name="T12" fmla="*/ 450 w 450"/>
                <a:gd name="T13" fmla="*/ 242 h 336"/>
                <a:gd name="T14" fmla="*/ 450 w 450"/>
                <a:gd name="T15" fmla="*/ 269 h 336"/>
                <a:gd name="T16" fmla="*/ 442 w 450"/>
                <a:gd name="T17" fmla="*/ 293 h 336"/>
                <a:gd name="T18" fmla="*/ 424 w 450"/>
                <a:gd name="T19" fmla="*/ 315 h 336"/>
                <a:gd name="T20" fmla="*/ 402 w 450"/>
                <a:gd name="T21" fmla="*/ 331 h 336"/>
                <a:gd name="T22" fmla="*/ 377 w 450"/>
                <a:gd name="T23" fmla="*/ 336 h 336"/>
                <a:gd name="T24" fmla="*/ 352 w 450"/>
                <a:gd name="T25" fmla="*/ 336 h 336"/>
                <a:gd name="T26" fmla="*/ 326 w 450"/>
                <a:gd name="T27" fmla="*/ 325 h 336"/>
                <a:gd name="T28" fmla="*/ 42 w 450"/>
                <a:gd name="T29" fmla="*/ 159 h 336"/>
                <a:gd name="T30" fmla="*/ 21 w 450"/>
                <a:gd name="T31" fmla="*/ 141 h 336"/>
                <a:gd name="T32" fmla="*/ 7 w 450"/>
                <a:gd name="T33" fmla="*/ 120 h 336"/>
                <a:gd name="T34" fmla="*/ 0 w 450"/>
                <a:gd name="T35" fmla="*/ 93 h 336"/>
                <a:gd name="T36" fmla="*/ 2 w 450"/>
                <a:gd name="T37" fmla="*/ 67 h 336"/>
                <a:gd name="T38" fmla="*/ 12 w 450"/>
                <a:gd name="T39" fmla="*/ 42 h 336"/>
                <a:gd name="T40" fmla="*/ 28 w 450"/>
                <a:gd name="T41" fmla="*/ 19 h 336"/>
                <a:gd name="T42" fmla="*/ 50 w 450"/>
                <a:gd name="T43" fmla="*/ 5 h 336"/>
                <a:gd name="T44" fmla="*/ 76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76" y="0"/>
                  </a:moveTo>
                  <a:lnTo>
                    <a:pt x="102" y="0"/>
                  </a:lnTo>
                  <a:lnTo>
                    <a:pt x="127" y="10"/>
                  </a:lnTo>
                  <a:lnTo>
                    <a:pt x="410" y="177"/>
                  </a:lnTo>
                  <a:lnTo>
                    <a:pt x="431" y="194"/>
                  </a:lnTo>
                  <a:lnTo>
                    <a:pt x="445" y="216"/>
                  </a:lnTo>
                  <a:lnTo>
                    <a:pt x="450" y="242"/>
                  </a:lnTo>
                  <a:lnTo>
                    <a:pt x="450" y="269"/>
                  </a:lnTo>
                  <a:lnTo>
                    <a:pt x="442" y="293"/>
                  </a:lnTo>
                  <a:lnTo>
                    <a:pt x="424" y="315"/>
                  </a:lnTo>
                  <a:lnTo>
                    <a:pt x="402" y="331"/>
                  </a:lnTo>
                  <a:lnTo>
                    <a:pt x="377" y="336"/>
                  </a:lnTo>
                  <a:lnTo>
                    <a:pt x="352" y="336"/>
                  </a:lnTo>
                  <a:lnTo>
                    <a:pt x="326" y="325"/>
                  </a:lnTo>
                  <a:lnTo>
                    <a:pt x="42" y="159"/>
                  </a:lnTo>
                  <a:lnTo>
                    <a:pt x="21" y="141"/>
                  </a:lnTo>
                  <a:lnTo>
                    <a:pt x="7" y="120"/>
                  </a:lnTo>
                  <a:lnTo>
                    <a:pt x="0" y="93"/>
                  </a:lnTo>
                  <a:lnTo>
                    <a:pt x="2" y="67"/>
                  </a:lnTo>
                  <a:lnTo>
                    <a:pt x="12" y="42"/>
                  </a:lnTo>
                  <a:lnTo>
                    <a:pt x="28" y="19"/>
                  </a:lnTo>
                  <a:lnTo>
                    <a:pt x="50" y="5"/>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6" name="Freeform 31"/>
            <p:cNvSpPr>
              <a:spLocks/>
            </p:cNvSpPr>
            <p:nvPr/>
          </p:nvSpPr>
          <p:spPr bwMode="auto">
            <a:xfrm>
              <a:off x="3636" y="2679"/>
              <a:ext cx="225" cy="168"/>
            </a:xfrm>
            <a:custGeom>
              <a:avLst/>
              <a:gdLst>
                <a:gd name="T0" fmla="*/ 375 w 450"/>
                <a:gd name="T1" fmla="*/ 0 h 336"/>
                <a:gd name="T2" fmla="*/ 400 w 450"/>
                <a:gd name="T3" fmla="*/ 5 h 336"/>
                <a:gd name="T4" fmla="*/ 422 w 450"/>
                <a:gd name="T5" fmla="*/ 19 h 336"/>
                <a:gd name="T6" fmla="*/ 438 w 450"/>
                <a:gd name="T7" fmla="*/ 42 h 336"/>
                <a:gd name="T8" fmla="*/ 448 w 450"/>
                <a:gd name="T9" fmla="*/ 67 h 336"/>
                <a:gd name="T10" fmla="*/ 450 w 450"/>
                <a:gd name="T11" fmla="*/ 93 h 336"/>
                <a:gd name="T12" fmla="*/ 443 w 450"/>
                <a:gd name="T13" fmla="*/ 120 h 336"/>
                <a:gd name="T14" fmla="*/ 429 w 450"/>
                <a:gd name="T15" fmla="*/ 141 h 336"/>
                <a:gd name="T16" fmla="*/ 406 w 450"/>
                <a:gd name="T17" fmla="*/ 159 h 336"/>
                <a:gd name="T18" fmla="*/ 124 w 450"/>
                <a:gd name="T19" fmla="*/ 325 h 336"/>
                <a:gd name="T20" fmla="*/ 100 w 450"/>
                <a:gd name="T21" fmla="*/ 336 h 336"/>
                <a:gd name="T22" fmla="*/ 74 w 450"/>
                <a:gd name="T23" fmla="*/ 336 h 336"/>
                <a:gd name="T24" fmla="*/ 48 w 450"/>
                <a:gd name="T25" fmla="*/ 331 h 336"/>
                <a:gd name="T26" fmla="*/ 27 w 450"/>
                <a:gd name="T27" fmla="*/ 315 h 336"/>
                <a:gd name="T28" fmla="*/ 10 w 450"/>
                <a:gd name="T29" fmla="*/ 293 h 336"/>
                <a:gd name="T30" fmla="*/ 0 w 450"/>
                <a:gd name="T31" fmla="*/ 269 h 336"/>
                <a:gd name="T32" fmla="*/ 0 w 450"/>
                <a:gd name="T33" fmla="*/ 242 h 336"/>
                <a:gd name="T34" fmla="*/ 7 w 450"/>
                <a:gd name="T35" fmla="*/ 216 h 336"/>
                <a:gd name="T36" fmla="*/ 21 w 450"/>
                <a:gd name="T37" fmla="*/ 194 h 336"/>
                <a:gd name="T38" fmla="*/ 41 w 450"/>
                <a:gd name="T39" fmla="*/ 177 h 336"/>
                <a:gd name="T40" fmla="*/ 323 w 450"/>
                <a:gd name="T41" fmla="*/ 10 h 336"/>
                <a:gd name="T42" fmla="*/ 349 w 450"/>
                <a:gd name="T43" fmla="*/ 0 h 336"/>
                <a:gd name="T44" fmla="*/ 375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375" y="0"/>
                  </a:moveTo>
                  <a:lnTo>
                    <a:pt x="400" y="5"/>
                  </a:lnTo>
                  <a:lnTo>
                    <a:pt x="422" y="19"/>
                  </a:lnTo>
                  <a:lnTo>
                    <a:pt x="438" y="42"/>
                  </a:lnTo>
                  <a:lnTo>
                    <a:pt x="448" y="67"/>
                  </a:lnTo>
                  <a:lnTo>
                    <a:pt x="450" y="93"/>
                  </a:lnTo>
                  <a:lnTo>
                    <a:pt x="443" y="120"/>
                  </a:lnTo>
                  <a:lnTo>
                    <a:pt x="429" y="141"/>
                  </a:lnTo>
                  <a:lnTo>
                    <a:pt x="406" y="159"/>
                  </a:lnTo>
                  <a:lnTo>
                    <a:pt x="124" y="325"/>
                  </a:lnTo>
                  <a:lnTo>
                    <a:pt x="100" y="336"/>
                  </a:lnTo>
                  <a:lnTo>
                    <a:pt x="74" y="336"/>
                  </a:lnTo>
                  <a:lnTo>
                    <a:pt x="48" y="331"/>
                  </a:lnTo>
                  <a:lnTo>
                    <a:pt x="27" y="315"/>
                  </a:lnTo>
                  <a:lnTo>
                    <a:pt x="10" y="293"/>
                  </a:lnTo>
                  <a:lnTo>
                    <a:pt x="0" y="269"/>
                  </a:lnTo>
                  <a:lnTo>
                    <a:pt x="0" y="242"/>
                  </a:lnTo>
                  <a:lnTo>
                    <a:pt x="7" y="216"/>
                  </a:lnTo>
                  <a:lnTo>
                    <a:pt x="21" y="194"/>
                  </a:lnTo>
                  <a:lnTo>
                    <a:pt x="41" y="177"/>
                  </a:lnTo>
                  <a:lnTo>
                    <a:pt x="323" y="10"/>
                  </a:lnTo>
                  <a:lnTo>
                    <a:pt x="349" y="0"/>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297" name="Freeform 32"/>
            <p:cNvSpPr>
              <a:spLocks noEditPoints="1"/>
            </p:cNvSpPr>
            <p:nvPr/>
          </p:nvSpPr>
          <p:spPr bwMode="auto">
            <a:xfrm>
              <a:off x="2285" y="2724"/>
              <a:ext cx="602" cy="821"/>
            </a:xfrm>
            <a:custGeom>
              <a:avLst/>
              <a:gdLst>
                <a:gd name="T0" fmla="*/ 112 w 1204"/>
                <a:gd name="T1" fmla="*/ 1063 h 1642"/>
                <a:gd name="T2" fmla="*/ 154 w 1204"/>
                <a:gd name="T3" fmla="*/ 1095 h 1642"/>
                <a:gd name="T4" fmla="*/ 170 w 1204"/>
                <a:gd name="T5" fmla="*/ 1145 h 1642"/>
                <a:gd name="T6" fmla="*/ 178 w 1204"/>
                <a:gd name="T7" fmla="*/ 1278 h 1642"/>
                <a:gd name="T8" fmla="*/ 211 w 1204"/>
                <a:gd name="T9" fmla="*/ 1433 h 1642"/>
                <a:gd name="T10" fmla="*/ 249 w 1204"/>
                <a:gd name="T11" fmla="*/ 1550 h 1642"/>
                <a:gd name="T12" fmla="*/ 239 w 1204"/>
                <a:gd name="T13" fmla="*/ 1601 h 1642"/>
                <a:gd name="T14" fmla="*/ 199 w 1204"/>
                <a:gd name="T15" fmla="*/ 1637 h 1642"/>
                <a:gd name="T16" fmla="*/ 147 w 1204"/>
                <a:gd name="T17" fmla="*/ 1640 h 1642"/>
                <a:gd name="T18" fmla="*/ 104 w 1204"/>
                <a:gd name="T19" fmla="*/ 1614 h 1642"/>
                <a:gd name="T20" fmla="*/ 62 w 1204"/>
                <a:gd name="T21" fmla="*/ 1520 h 1642"/>
                <a:gd name="T22" fmla="*/ 22 w 1204"/>
                <a:gd name="T23" fmla="*/ 1373 h 1642"/>
                <a:gd name="T24" fmla="*/ 0 w 1204"/>
                <a:gd name="T25" fmla="*/ 1145 h 1642"/>
                <a:gd name="T26" fmla="*/ 17 w 1204"/>
                <a:gd name="T27" fmla="*/ 1095 h 1642"/>
                <a:gd name="T28" fmla="*/ 59 w 1204"/>
                <a:gd name="T29" fmla="*/ 1063 h 1642"/>
                <a:gd name="T30" fmla="*/ 1119 w 1204"/>
                <a:gd name="T31" fmla="*/ 0 h 1642"/>
                <a:gd name="T32" fmla="*/ 1170 w 1204"/>
                <a:gd name="T33" fmla="*/ 18 h 1642"/>
                <a:gd name="T34" fmla="*/ 1199 w 1204"/>
                <a:gd name="T35" fmla="*/ 60 h 1642"/>
                <a:gd name="T36" fmla="*/ 1199 w 1204"/>
                <a:gd name="T37" fmla="*/ 115 h 1642"/>
                <a:gd name="T38" fmla="*/ 1170 w 1204"/>
                <a:gd name="T39" fmla="*/ 157 h 1642"/>
                <a:gd name="T40" fmla="*/ 1119 w 1204"/>
                <a:gd name="T41" fmla="*/ 173 h 1642"/>
                <a:gd name="T42" fmla="*/ 991 w 1204"/>
                <a:gd name="T43" fmla="*/ 182 h 1642"/>
                <a:gd name="T44" fmla="*/ 837 w 1204"/>
                <a:gd name="T45" fmla="*/ 216 h 1642"/>
                <a:gd name="T46" fmla="*/ 668 w 1204"/>
                <a:gd name="T47" fmla="*/ 290 h 1642"/>
                <a:gd name="T48" fmla="*/ 516 w 1204"/>
                <a:gd name="T49" fmla="*/ 395 h 1642"/>
                <a:gd name="T50" fmla="*/ 386 w 1204"/>
                <a:gd name="T51" fmla="*/ 527 h 1642"/>
                <a:gd name="T52" fmla="*/ 284 w 1204"/>
                <a:gd name="T53" fmla="*/ 683 h 1642"/>
                <a:gd name="T54" fmla="*/ 230 w 1204"/>
                <a:gd name="T55" fmla="*/ 789 h 1642"/>
                <a:gd name="T56" fmla="*/ 185 w 1204"/>
                <a:gd name="T57" fmla="*/ 816 h 1642"/>
                <a:gd name="T58" fmla="*/ 133 w 1204"/>
                <a:gd name="T59" fmla="*/ 812 h 1642"/>
                <a:gd name="T60" fmla="*/ 93 w 1204"/>
                <a:gd name="T61" fmla="*/ 777 h 1642"/>
                <a:gd name="T62" fmla="*/ 83 w 1204"/>
                <a:gd name="T63" fmla="*/ 727 h 1642"/>
                <a:gd name="T64" fmla="*/ 119 w 1204"/>
                <a:gd name="T65" fmla="*/ 633 h 1642"/>
                <a:gd name="T66" fmla="*/ 190 w 1204"/>
                <a:gd name="T67" fmla="*/ 506 h 1642"/>
                <a:gd name="T68" fmla="*/ 190 w 1204"/>
                <a:gd name="T69" fmla="*/ 506 h 1642"/>
                <a:gd name="T70" fmla="*/ 279 w 1204"/>
                <a:gd name="T71" fmla="*/ 389 h 1642"/>
                <a:gd name="T72" fmla="*/ 381 w 1204"/>
                <a:gd name="T73" fmla="*/ 287 h 1642"/>
                <a:gd name="T74" fmla="*/ 495 w 1204"/>
                <a:gd name="T75" fmla="*/ 196 h 1642"/>
                <a:gd name="T76" fmla="*/ 555 w 1204"/>
                <a:gd name="T77" fmla="*/ 157 h 1642"/>
                <a:gd name="T78" fmla="*/ 683 w 1204"/>
                <a:gd name="T79" fmla="*/ 90 h 1642"/>
                <a:gd name="T80" fmla="*/ 824 w 1204"/>
                <a:gd name="T81" fmla="*/ 41 h 1642"/>
                <a:gd name="T82" fmla="*/ 1009 w 1204"/>
                <a:gd name="T83" fmla="*/ 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1642">
                  <a:moveTo>
                    <a:pt x="85" y="1058"/>
                  </a:moveTo>
                  <a:lnTo>
                    <a:pt x="112" y="1063"/>
                  </a:lnTo>
                  <a:lnTo>
                    <a:pt x="135" y="1076"/>
                  </a:lnTo>
                  <a:lnTo>
                    <a:pt x="154" y="1095"/>
                  </a:lnTo>
                  <a:lnTo>
                    <a:pt x="164" y="1118"/>
                  </a:lnTo>
                  <a:lnTo>
                    <a:pt x="170" y="1145"/>
                  </a:lnTo>
                  <a:lnTo>
                    <a:pt x="171" y="1212"/>
                  </a:lnTo>
                  <a:lnTo>
                    <a:pt x="178" y="1278"/>
                  </a:lnTo>
                  <a:lnTo>
                    <a:pt x="189" y="1340"/>
                  </a:lnTo>
                  <a:lnTo>
                    <a:pt x="211" y="1433"/>
                  </a:lnTo>
                  <a:lnTo>
                    <a:pt x="244" y="1524"/>
                  </a:lnTo>
                  <a:lnTo>
                    <a:pt x="249" y="1550"/>
                  </a:lnTo>
                  <a:lnTo>
                    <a:pt x="247" y="1577"/>
                  </a:lnTo>
                  <a:lnTo>
                    <a:pt x="239" y="1601"/>
                  </a:lnTo>
                  <a:lnTo>
                    <a:pt x="221" y="1623"/>
                  </a:lnTo>
                  <a:lnTo>
                    <a:pt x="199" y="1637"/>
                  </a:lnTo>
                  <a:lnTo>
                    <a:pt x="173" y="1642"/>
                  </a:lnTo>
                  <a:lnTo>
                    <a:pt x="147" y="1640"/>
                  </a:lnTo>
                  <a:lnTo>
                    <a:pt x="123" y="1632"/>
                  </a:lnTo>
                  <a:lnTo>
                    <a:pt x="104" y="1614"/>
                  </a:lnTo>
                  <a:lnTo>
                    <a:pt x="88" y="1591"/>
                  </a:lnTo>
                  <a:lnTo>
                    <a:pt x="62" y="1520"/>
                  </a:lnTo>
                  <a:lnTo>
                    <a:pt x="40" y="1448"/>
                  </a:lnTo>
                  <a:lnTo>
                    <a:pt x="22" y="1373"/>
                  </a:lnTo>
                  <a:lnTo>
                    <a:pt x="7" y="1260"/>
                  </a:lnTo>
                  <a:lnTo>
                    <a:pt x="0" y="1145"/>
                  </a:lnTo>
                  <a:lnTo>
                    <a:pt x="5" y="1118"/>
                  </a:lnTo>
                  <a:lnTo>
                    <a:pt x="17" y="1095"/>
                  </a:lnTo>
                  <a:lnTo>
                    <a:pt x="35" y="1076"/>
                  </a:lnTo>
                  <a:lnTo>
                    <a:pt x="59" y="1063"/>
                  </a:lnTo>
                  <a:lnTo>
                    <a:pt x="85" y="1058"/>
                  </a:lnTo>
                  <a:close/>
                  <a:moveTo>
                    <a:pt x="1119" y="0"/>
                  </a:moveTo>
                  <a:lnTo>
                    <a:pt x="1147" y="5"/>
                  </a:lnTo>
                  <a:lnTo>
                    <a:pt x="1170" y="18"/>
                  </a:lnTo>
                  <a:lnTo>
                    <a:pt x="1187" y="35"/>
                  </a:lnTo>
                  <a:lnTo>
                    <a:pt x="1199" y="60"/>
                  </a:lnTo>
                  <a:lnTo>
                    <a:pt x="1204" y="87"/>
                  </a:lnTo>
                  <a:lnTo>
                    <a:pt x="1199" y="115"/>
                  </a:lnTo>
                  <a:lnTo>
                    <a:pt x="1187" y="138"/>
                  </a:lnTo>
                  <a:lnTo>
                    <a:pt x="1170" y="157"/>
                  </a:lnTo>
                  <a:lnTo>
                    <a:pt x="1147" y="170"/>
                  </a:lnTo>
                  <a:lnTo>
                    <a:pt x="1119" y="173"/>
                  </a:lnTo>
                  <a:lnTo>
                    <a:pt x="1055" y="175"/>
                  </a:lnTo>
                  <a:lnTo>
                    <a:pt x="991" y="182"/>
                  </a:lnTo>
                  <a:lnTo>
                    <a:pt x="931" y="191"/>
                  </a:lnTo>
                  <a:lnTo>
                    <a:pt x="837" y="216"/>
                  </a:lnTo>
                  <a:lnTo>
                    <a:pt x="749" y="249"/>
                  </a:lnTo>
                  <a:lnTo>
                    <a:pt x="668" y="290"/>
                  </a:lnTo>
                  <a:lnTo>
                    <a:pt x="588" y="338"/>
                  </a:lnTo>
                  <a:lnTo>
                    <a:pt x="516" y="395"/>
                  </a:lnTo>
                  <a:lnTo>
                    <a:pt x="448" y="458"/>
                  </a:lnTo>
                  <a:lnTo>
                    <a:pt x="386" y="527"/>
                  </a:lnTo>
                  <a:lnTo>
                    <a:pt x="330" y="602"/>
                  </a:lnTo>
                  <a:lnTo>
                    <a:pt x="284" y="683"/>
                  </a:lnTo>
                  <a:lnTo>
                    <a:pt x="244" y="766"/>
                  </a:lnTo>
                  <a:lnTo>
                    <a:pt x="230" y="789"/>
                  </a:lnTo>
                  <a:lnTo>
                    <a:pt x="209" y="807"/>
                  </a:lnTo>
                  <a:lnTo>
                    <a:pt x="185" y="816"/>
                  </a:lnTo>
                  <a:lnTo>
                    <a:pt x="159" y="819"/>
                  </a:lnTo>
                  <a:lnTo>
                    <a:pt x="133" y="812"/>
                  </a:lnTo>
                  <a:lnTo>
                    <a:pt x="111" y="798"/>
                  </a:lnTo>
                  <a:lnTo>
                    <a:pt x="93" y="777"/>
                  </a:lnTo>
                  <a:lnTo>
                    <a:pt x="85" y="754"/>
                  </a:lnTo>
                  <a:lnTo>
                    <a:pt x="83" y="727"/>
                  </a:lnTo>
                  <a:lnTo>
                    <a:pt x="88" y="699"/>
                  </a:lnTo>
                  <a:lnTo>
                    <a:pt x="119" y="633"/>
                  </a:lnTo>
                  <a:lnTo>
                    <a:pt x="154" y="568"/>
                  </a:lnTo>
                  <a:lnTo>
                    <a:pt x="190" y="506"/>
                  </a:lnTo>
                  <a:lnTo>
                    <a:pt x="192" y="506"/>
                  </a:lnTo>
                  <a:lnTo>
                    <a:pt x="190" y="506"/>
                  </a:lnTo>
                  <a:lnTo>
                    <a:pt x="234" y="446"/>
                  </a:lnTo>
                  <a:lnTo>
                    <a:pt x="279" y="389"/>
                  </a:lnTo>
                  <a:lnTo>
                    <a:pt x="329" y="336"/>
                  </a:lnTo>
                  <a:lnTo>
                    <a:pt x="381" y="287"/>
                  </a:lnTo>
                  <a:lnTo>
                    <a:pt x="436" y="239"/>
                  </a:lnTo>
                  <a:lnTo>
                    <a:pt x="495" y="196"/>
                  </a:lnTo>
                  <a:lnTo>
                    <a:pt x="495" y="195"/>
                  </a:lnTo>
                  <a:lnTo>
                    <a:pt x="555" y="157"/>
                  </a:lnTo>
                  <a:lnTo>
                    <a:pt x="618" y="122"/>
                  </a:lnTo>
                  <a:lnTo>
                    <a:pt x="683" y="90"/>
                  </a:lnTo>
                  <a:lnTo>
                    <a:pt x="753" y="64"/>
                  </a:lnTo>
                  <a:lnTo>
                    <a:pt x="824" y="41"/>
                  </a:lnTo>
                  <a:lnTo>
                    <a:pt x="898" y="23"/>
                  </a:lnTo>
                  <a:lnTo>
                    <a:pt x="1009" y="7"/>
                  </a:lnTo>
                  <a:lnTo>
                    <a:pt x="1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grpSp>
        <p:nvGrpSpPr>
          <p:cNvPr id="300" name="Group 17"/>
          <p:cNvGrpSpPr>
            <a:grpSpLocks noChangeAspect="1"/>
          </p:cNvGrpSpPr>
          <p:nvPr/>
        </p:nvGrpSpPr>
        <p:grpSpPr bwMode="auto">
          <a:xfrm>
            <a:off x="1845383" y="4426569"/>
            <a:ext cx="336473" cy="456795"/>
            <a:chOff x="1828" y="2103"/>
            <a:chExt cx="2033" cy="2760"/>
          </a:xfrm>
          <a:solidFill>
            <a:sysClr val="window" lastClr="FFFFFF"/>
          </a:solidFill>
          <a:effectLst>
            <a:outerShdw blurRad="50800" dist="38100" dir="8100000" algn="tr" rotWithShape="0">
              <a:prstClr val="black">
                <a:alpha val="40000"/>
              </a:prstClr>
            </a:outerShdw>
          </a:effectLst>
        </p:grpSpPr>
        <p:sp>
          <p:nvSpPr>
            <p:cNvPr id="301" name="Freeform 19"/>
            <p:cNvSpPr>
              <a:spLocks/>
            </p:cNvSpPr>
            <p:nvPr/>
          </p:nvSpPr>
          <p:spPr bwMode="auto">
            <a:xfrm>
              <a:off x="2557" y="4434"/>
              <a:ext cx="575" cy="86"/>
            </a:xfrm>
            <a:custGeom>
              <a:avLst/>
              <a:gdLst>
                <a:gd name="T0" fmla="*/ 85 w 1149"/>
                <a:gd name="T1" fmla="*/ 0 h 171"/>
                <a:gd name="T2" fmla="*/ 1064 w 1149"/>
                <a:gd name="T3" fmla="*/ 0 h 171"/>
                <a:gd name="T4" fmla="*/ 1092 w 1149"/>
                <a:gd name="T5" fmla="*/ 3 h 171"/>
                <a:gd name="T6" fmla="*/ 1114 w 1149"/>
                <a:gd name="T7" fmla="*/ 16 h 171"/>
                <a:gd name="T8" fmla="*/ 1133 w 1149"/>
                <a:gd name="T9" fmla="*/ 35 h 171"/>
                <a:gd name="T10" fmla="*/ 1144 w 1149"/>
                <a:gd name="T11" fmla="*/ 58 h 171"/>
                <a:gd name="T12" fmla="*/ 1149 w 1149"/>
                <a:gd name="T13" fmla="*/ 86 h 171"/>
                <a:gd name="T14" fmla="*/ 1144 w 1149"/>
                <a:gd name="T15" fmla="*/ 113 h 171"/>
                <a:gd name="T16" fmla="*/ 1133 w 1149"/>
                <a:gd name="T17" fmla="*/ 136 h 171"/>
                <a:gd name="T18" fmla="*/ 1114 w 1149"/>
                <a:gd name="T19" fmla="*/ 155 h 171"/>
                <a:gd name="T20" fmla="*/ 1092 w 1149"/>
                <a:gd name="T21" fmla="*/ 168 h 171"/>
                <a:gd name="T22" fmla="*/ 1064 w 1149"/>
                <a:gd name="T23" fmla="*/ 171 h 171"/>
                <a:gd name="T24" fmla="*/ 85 w 1149"/>
                <a:gd name="T25" fmla="*/ 171 h 171"/>
                <a:gd name="T26" fmla="*/ 57 w 1149"/>
                <a:gd name="T27" fmla="*/ 168 h 171"/>
                <a:gd name="T28" fmla="*/ 35 w 1149"/>
                <a:gd name="T29" fmla="*/ 155 h 171"/>
                <a:gd name="T30" fmla="*/ 16 w 1149"/>
                <a:gd name="T31" fmla="*/ 136 h 171"/>
                <a:gd name="T32" fmla="*/ 5 w 1149"/>
                <a:gd name="T33" fmla="*/ 113 h 171"/>
                <a:gd name="T34" fmla="*/ 0 w 1149"/>
                <a:gd name="T35" fmla="*/ 86 h 171"/>
                <a:gd name="T36" fmla="*/ 5 w 1149"/>
                <a:gd name="T37" fmla="*/ 58 h 171"/>
                <a:gd name="T38" fmla="*/ 16 w 1149"/>
                <a:gd name="T39" fmla="*/ 35 h 171"/>
                <a:gd name="T40" fmla="*/ 35 w 1149"/>
                <a:gd name="T41" fmla="*/ 16 h 171"/>
                <a:gd name="T42" fmla="*/ 57 w 1149"/>
                <a:gd name="T43" fmla="*/ 3 h 171"/>
                <a:gd name="T44" fmla="*/ 85 w 1149"/>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71">
                  <a:moveTo>
                    <a:pt x="85" y="0"/>
                  </a:moveTo>
                  <a:lnTo>
                    <a:pt x="1064" y="0"/>
                  </a:lnTo>
                  <a:lnTo>
                    <a:pt x="1092" y="3"/>
                  </a:lnTo>
                  <a:lnTo>
                    <a:pt x="1114" y="16"/>
                  </a:lnTo>
                  <a:lnTo>
                    <a:pt x="1133" y="35"/>
                  </a:lnTo>
                  <a:lnTo>
                    <a:pt x="1144" y="58"/>
                  </a:lnTo>
                  <a:lnTo>
                    <a:pt x="1149" y="86"/>
                  </a:lnTo>
                  <a:lnTo>
                    <a:pt x="1144" y="113"/>
                  </a:lnTo>
                  <a:lnTo>
                    <a:pt x="1133" y="136"/>
                  </a:lnTo>
                  <a:lnTo>
                    <a:pt x="1114" y="155"/>
                  </a:lnTo>
                  <a:lnTo>
                    <a:pt x="1092" y="168"/>
                  </a:lnTo>
                  <a:lnTo>
                    <a:pt x="1064" y="171"/>
                  </a:lnTo>
                  <a:lnTo>
                    <a:pt x="85" y="171"/>
                  </a:lnTo>
                  <a:lnTo>
                    <a:pt x="57" y="168"/>
                  </a:lnTo>
                  <a:lnTo>
                    <a:pt x="35" y="155"/>
                  </a:lnTo>
                  <a:lnTo>
                    <a:pt x="16" y="136"/>
                  </a:lnTo>
                  <a:lnTo>
                    <a:pt x="5" y="113"/>
                  </a:lnTo>
                  <a:lnTo>
                    <a:pt x="0" y="86"/>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2" name="Freeform 20"/>
            <p:cNvSpPr>
              <a:spLocks/>
            </p:cNvSpPr>
            <p:nvPr/>
          </p:nvSpPr>
          <p:spPr bwMode="auto">
            <a:xfrm>
              <a:off x="2612" y="4605"/>
              <a:ext cx="465" cy="87"/>
            </a:xfrm>
            <a:custGeom>
              <a:avLst/>
              <a:gdLst>
                <a:gd name="T0" fmla="*/ 85 w 931"/>
                <a:gd name="T1" fmla="*/ 0 h 174"/>
                <a:gd name="T2" fmla="*/ 846 w 931"/>
                <a:gd name="T3" fmla="*/ 0 h 174"/>
                <a:gd name="T4" fmla="*/ 874 w 931"/>
                <a:gd name="T5" fmla="*/ 6 h 174"/>
                <a:gd name="T6" fmla="*/ 896 w 931"/>
                <a:gd name="T7" fmla="*/ 18 h 174"/>
                <a:gd name="T8" fmla="*/ 915 w 931"/>
                <a:gd name="T9" fmla="*/ 36 h 174"/>
                <a:gd name="T10" fmla="*/ 928 w 931"/>
                <a:gd name="T11" fmla="*/ 60 h 174"/>
                <a:gd name="T12" fmla="*/ 931 w 931"/>
                <a:gd name="T13" fmla="*/ 87 h 174"/>
                <a:gd name="T14" fmla="*/ 928 w 931"/>
                <a:gd name="T15" fmla="*/ 114 h 174"/>
                <a:gd name="T16" fmla="*/ 915 w 931"/>
                <a:gd name="T17" fmla="*/ 138 h 174"/>
                <a:gd name="T18" fmla="*/ 896 w 931"/>
                <a:gd name="T19" fmla="*/ 156 h 174"/>
                <a:gd name="T20" fmla="*/ 874 w 931"/>
                <a:gd name="T21" fmla="*/ 168 h 174"/>
                <a:gd name="T22" fmla="*/ 846 w 931"/>
                <a:gd name="T23" fmla="*/ 174 h 174"/>
                <a:gd name="T24" fmla="*/ 85 w 931"/>
                <a:gd name="T25" fmla="*/ 174 h 174"/>
                <a:gd name="T26" fmla="*/ 57 w 931"/>
                <a:gd name="T27" fmla="*/ 168 h 174"/>
                <a:gd name="T28" fmla="*/ 35 w 931"/>
                <a:gd name="T29" fmla="*/ 156 h 174"/>
                <a:gd name="T30" fmla="*/ 16 w 931"/>
                <a:gd name="T31" fmla="*/ 138 h 174"/>
                <a:gd name="T32" fmla="*/ 5 w 931"/>
                <a:gd name="T33" fmla="*/ 114 h 174"/>
                <a:gd name="T34" fmla="*/ 0 w 931"/>
                <a:gd name="T35" fmla="*/ 87 h 174"/>
                <a:gd name="T36" fmla="*/ 5 w 931"/>
                <a:gd name="T37" fmla="*/ 60 h 174"/>
                <a:gd name="T38" fmla="*/ 16 w 931"/>
                <a:gd name="T39" fmla="*/ 36 h 174"/>
                <a:gd name="T40" fmla="*/ 35 w 931"/>
                <a:gd name="T41" fmla="*/ 18 h 174"/>
                <a:gd name="T42" fmla="*/ 57 w 931"/>
                <a:gd name="T43" fmla="*/ 6 h 174"/>
                <a:gd name="T44" fmla="*/ 85 w 93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1" h="174">
                  <a:moveTo>
                    <a:pt x="85" y="0"/>
                  </a:moveTo>
                  <a:lnTo>
                    <a:pt x="846" y="0"/>
                  </a:lnTo>
                  <a:lnTo>
                    <a:pt x="874" y="6"/>
                  </a:lnTo>
                  <a:lnTo>
                    <a:pt x="896" y="18"/>
                  </a:lnTo>
                  <a:lnTo>
                    <a:pt x="915" y="36"/>
                  </a:lnTo>
                  <a:lnTo>
                    <a:pt x="928" y="60"/>
                  </a:lnTo>
                  <a:lnTo>
                    <a:pt x="931" y="87"/>
                  </a:lnTo>
                  <a:lnTo>
                    <a:pt x="928" y="114"/>
                  </a:lnTo>
                  <a:lnTo>
                    <a:pt x="915" y="138"/>
                  </a:lnTo>
                  <a:lnTo>
                    <a:pt x="896" y="156"/>
                  </a:lnTo>
                  <a:lnTo>
                    <a:pt x="874" y="168"/>
                  </a:lnTo>
                  <a:lnTo>
                    <a:pt x="846" y="174"/>
                  </a:lnTo>
                  <a:lnTo>
                    <a:pt x="85" y="174"/>
                  </a:lnTo>
                  <a:lnTo>
                    <a:pt x="57" y="168"/>
                  </a:lnTo>
                  <a:lnTo>
                    <a:pt x="35" y="156"/>
                  </a:lnTo>
                  <a:lnTo>
                    <a:pt x="16" y="138"/>
                  </a:lnTo>
                  <a:lnTo>
                    <a:pt x="5" y="114"/>
                  </a:lnTo>
                  <a:lnTo>
                    <a:pt x="0" y="87"/>
                  </a:lnTo>
                  <a:lnTo>
                    <a:pt x="5" y="60"/>
                  </a:lnTo>
                  <a:lnTo>
                    <a:pt x="16" y="36"/>
                  </a:lnTo>
                  <a:lnTo>
                    <a:pt x="35" y="18"/>
                  </a:lnTo>
                  <a:lnTo>
                    <a:pt x="57" y="6"/>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3" name="Freeform 21"/>
            <p:cNvSpPr>
              <a:spLocks/>
            </p:cNvSpPr>
            <p:nvPr/>
          </p:nvSpPr>
          <p:spPr bwMode="auto">
            <a:xfrm>
              <a:off x="2542" y="3208"/>
              <a:ext cx="263" cy="930"/>
            </a:xfrm>
            <a:custGeom>
              <a:avLst/>
              <a:gdLst>
                <a:gd name="T0" fmla="*/ 93 w 526"/>
                <a:gd name="T1" fmla="*/ 0 h 1860"/>
                <a:gd name="T2" fmla="*/ 118 w 526"/>
                <a:gd name="T3" fmla="*/ 7 h 1860"/>
                <a:gd name="T4" fmla="*/ 140 w 526"/>
                <a:gd name="T5" fmla="*/ 21 h 1860"/>
                <a:gd name="T6" fmla="*/ 156 w 526"/>
                <a:gd name="T7" fmla="*/ 42 h 1860"/>
                <a:gd name="T8" fmla="*/ 214 w 526"/>
                <a:gd name="T9" fmla="*/ 154 h 1860"/>
                <a:gd name="T10" fmla="*/ 266 w 526"/>
                <a:gd name="T11" fmla="*/ 260 h 1860"/>
                <a:gd name="T12" fmla="*/ 313 w 526"/>
                <a:gd name="T13" fmla="*/ 363 h 1860"/>
                <a:gd name="T14" fmla="*/ 353 w 526"/>
                <a:gd name="T15" fmla="*/ 464 h 1860"/>
                <a:gd name="T16" fmla="*/ 387 w 526"/>
                <a:gd name="T17" fmla="*/ 561 h 1860"/>
                <a:gd name="T18" fmla="*/ 417 w 526"/>
                <a:gd name="T19" fmla="*/ 658 h 1860"/>
                <a:gd name="T20" fmla="*/ 443 w 526"/>
                <a:gd name="T21" fmla="*/ 757 h 1860"/>
                <a:gd name="T22" fmla="*/ 464 w 526"/>
                <a:gd name="T23" fmla="*/ 856 h 1860"/>
                <a:gd name="T24" fmla="*/ 484 w 526"/>
                <a:gd name="T25" fmla="*/ 970 h 1860"/>
                <a:gd name="T26" fmla="*/ 498 w 526"/>
                <a:gd name="T27" fmla="*/ 1087 h 1860"/>
                <a:gd name="T28" fmla="*/ 510 w 526"/>
                <a:gd name="T29" fmla="*/ 1209 h 1860"/>
                <a:gd name="T30" fmla="*/ 517 w 526"/>
                <a:gd name="T31" fmla="*/ 1338 h 1860"/>
                <a:gd name="T32" fmla="*/ 522 w 526"/>
                <a:gd name="T33" fmla="*/ 1474 h 1860"/>
                <a:gd name="T34" fmla="*/ 526 w 526"/>
                <a:gd name="T35" fmla="*/ 1619 h 1860"/>
                <a:gd name="T36" fmla="*/ 526 w 526"/>
                <a:gd name="T37" fmla="*/ 1775 h 1860"/>
                <a:gd name="T38" fmla="*/ 522 w 526"/>
                <a:gd name="T39" fmla="*/ 1801 h 1860"/>
                <a:gd name="T40" fmla="*/ 510 w 526"/>
                <a:gd name="T41" fmla="*/ 1826 h 1860"/>
                <a:gd name="T42" fmla="*/ 491 w 526"/>
                <a:gd name="T43" fmla="*/ 1844 h 1860"/>
                <a:gd name="T44" fmla="*/ 469 w 526"/>
                <a:gd name="T45" fmla="*/ 1856 h 1860"/>
                <a:gd name="T46" fmla="*/ 443 w 526"/>
                <a:gd name="T47" fmla="*/ 1860 h 1860"/>
                <a:gd name="T48" fmla="*/ 415 w 526"/>
                <a:gd name="T49" fmla="*/ 1856 h 1860"/>
                <a:gd name="T50" fmla="*/ 393 w 526"/>
                <a:gd name="T51" fmla="*/ 1844 h 1860"/>
                <a:gd name="T52" fmla="*/ 374 w 526"/>
                <a:gd name="T53" fmla="*/ 1826 h 1860"/>
                <a:gd name="T54" fmla="*/ 362 w 526"/>
                <a:gd name="T55" fmla="*/ 1801 h 1860"/>
                <a:gd name="T56" fmla="*/ 358 w 526"/>
                <a:gd name="T57" fmla="*/ 1775 h 1860"/>
                <a:gd name="T58" fmla="*/ 358 w 526"/>
                <a:gd name="T59" fmla="*/ 1624 h 1860"/>
                <a:gd name="T60" fmla="*/ 355 w 526"/>
                <a:gd name="T61" fmla="*/ 1485 h 1860"/>
                <a:gd name="T62" fmla="*/ 349 w 526"/>
                <a:gd name="T63" fmla="*/ 1354 h 1860"/>
                <a:gd name="T64" fmla="*/ 342 w 526"/>
                <a:gd name="T65" fmla="*/ 1228 h 1860"/>
                <a:gd name="T66" fmla="*/ 332 w 526"/>
                <a:gd name="T67" fmla="*/ 1111 h 1860"/>
                <a:gd name="T68" fmla="*/ 318 w 526"/>
                <a:gd name="T69" fmla="*/ 998 h 1860"/>
                <a:gd name="T70" fmla="*/ 299 w 526"/>
                <a:gd name="T71" fmla="*/ 888 h 1860"/>
                <a:gd name="T72" fmla="*/ 278 w 526"/>
                <a:gd name="T73" fmla="*/ 796 h 1860"/>
                <a:gd name="T74" fmla="*/ 254 w 526"/>
                <a:gd name="T75" fmla="*/ 706 h 1860"/>
                <a:gd name="T76" fmla="*/ 227 w 526"/>
                <a:gd name="T77" fmla="*/ 612 h 1860"/>
                <a:gd name="T78" fmla="*/ 194 w 526"/>
                <a:gd name="T79" fmla="*/ 522 h 1860"/>
                <a:gd name="T80" fmla="*/ 156 w 526"/>
                <a:gd name="T81" fmla="*/ 428 h 1860"/>
                <a:gd name="T82" fmla="*/ 112 w 526"/>
                <a:gd name="T83" fmla="*/ 331 h 1860"/>
                <a:gd name="T84" fmla="*/ 64 w 526"/>
                <a:gd name="T85" fmla="*/ 230 h 1860"/>
                <a:gd name="T86" fmla="*/ 10 w 526"/>
                <a:gd name="T87" fmla="*/ 127 h 1860"/>
                <a:gd name="T88" fmla="*/ 0 w 526"/>
                <a:gd name="T89" fmla="*/ 101 h 1860"/>
                <a:gd name="T90" fmla="*/ 0 w 526"/>
                <a:gd name="T91" fmla="*/ 74 h 1860"/>
                <a:gd name="T92" fmla="*/ 7 w 526"/>
                <a:gd name="T93" fmla="*/ 49 h 1860"/>
                <a:gd name="T94" fmla="*/ 21 w 526"/>
                <a:gd name="T95" fmla="*/ 26 h 1860"/>
                <a:gd name="T96" fmla="*/ 41 w 526"/>
                <a:gd name="T97" fmla="*/ 11 h 1860"/>
                <a:gd name="T98" fmla="*/ 67 w 526"/>
                <a:gd name="T99" fmla="*/ 0 h 1860"/>
                <a:gd name="T100" fmla="*/ 9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93" y="0"/>
                  </a:moveTo>
                  <a:lnTo>
                    <a:pt x="118" y="7"/>
                  </a:lnTo>
                  <a:lnTo>
                    <a:pt x="140" y="21"/>
                  </a:lnTo>
                  <a:lnTo>
                    <a:pt x="156" y="42"/>
                  </a:lnTo>
                  <a:lnTo>
                    <a:pt x="214" y="154"/>
                  </a:lnTo>
                  <a:lnTo>
                    <a:pt x="266" y="260"/>
                  </a:lnTo>
                  <a:lnTo>
                    <a:pt x="313" y="363"/>
                  </a:lnTo>
                  <a:lnTo>
                    <a:pt x="353" y="464"/>
                  </a:lnTo>
                  <a:lnTo>
                    <a:pt x="387" y="561"/>
                  </a:lnTo>
                  <a:lnTo>
                    <a:pt x="417" y="658"/>
                  </a:lnTo>
                  <a:lnTo>
                    <a:pt x="443" y="757"/>
                  </a:lnTo>
                  <a:lnTo>
                    <a:pt x="464" y="856"/>
                  </a:lnTo>
                  <a:lnTo>
                    <a:pt x="484" y="970"/>
                  </a:lnTo>
                  <a:lnTo>
                    <a:pt x="498" y="1087"/>
                  </a:lnTo>
                  <a:lnTo>
                    <a:pt x="510" y="1209"/>
                  </a:lnTo>
                  <a:lnTo>
                    <a:pt x="517" y="1338"/>
                  </a:lnTo>
                  <a:lnTo>
                    <a:pt x="522" y="1474"/>
                  </a:lnTo>
                  <a:lnTo>
                    <a:pt x="526" y="1619"/>
                  </a:lnTo>
                  <a:lnTo>
                    <a:pt x="526" y="1775"/>
                  </a:lnTo>
                  <a:lnTo>
                    <a:pt x="522" y="1801"/>
                  </a:lnTo>
                  <a:lnTo>
                    <a:pt x="510" y="1826"/>
                  </a:lnTo>
                  <a:lnTo>
                    <a:pt x="491" y="1844"/>
                  </a:lnTo>
                  <a:lnTo>
                    <a:pt x="469" y="1856"/>
                  </a:lnTo>
                  <a:lnTo>
                    <a:pt x="443" y="1860"/>
                  </a:lnTo>
                  <a:lnTo>
                    <a:pt x="415" y="1856"/>
                  </a:lnTo>
                  <a:lnTo>
                    <a:pt x="393" y="1844"/>
                  </a:lnTo>
                  <a:lnTo>
                    <a:pt x="374" y="1826"/>
                  </a:lnTo>
                  <a:lnTo>
                    <a:pt x="362" y="1801"/>
                  </a:lnTo>
                  <a:lnTo>
                    <a:pt x="358" y="1775"/>
                  </a:lnTo>
                  <a:lnTo>
                    <a:pt x="358" y="1624"/>
                  </a:lnTo>
                  <a:lnTo>
                    <a:pt x="355" y="1485"/>
                  </a:lnTo>
                  <a:lnTo>
                    <a:pt x="349" y="1354"/>
                  </a:lnTo>
                  <a:lnTo>
                    <a:pt x="342" y="1228"/>
                  </a:lnTo>
                  <a:lnTo>
                    <a:pt x="332" y="1111"/>
                  </a:lnTo>
                  <a:lnTo>
                    <a:pt x="318" y="998"/>
                  </a:lnTo>
                  <a:lnTo>
                    <a:pt x="299" y="888"/>
                  </a:lnTo>
                  <a:lnTo>
                    <a:pt x="278" y="796"/>
                  </a:lnTo>
                  <a:lnTo>
                    <a:pt x="254" y="706"/>
                  </a:lnTo>
                  <a:lnTo>
                    <a:pt x="227" y="612"/>
                  </a:lnTo>
                  <a:lnTo>
                    <a:pt x="194" y="522"/>
                  </a:lnTo>
                  <a:lnTo>
                    <a:pt x="156" y="428"/>
                  </a:lnTo>
                  <a:lnTo>
                    <a:pt x="112" y="331"/>
                  </a:lnTo>
                  <a:lnTo>
                    <a:pt x="64" y="230"/>
                  </a:lnTo>
                  <a:lnTo>
                    <a:pt x="10" y="127"/>
                  </a:lnTo>
                  <a:lnTo>
                    <a:pt x="0" y="101"/>
                  </a:lnTo>
                  <a:lnTo>
                    <a:pt x="0" y="74"/>
                  </a:lnTo>
                  <a:lnTo>
                    <a:pt x="7" y="49"/>
                  </a:lnTo>
                  <a:lnTo>
                    <a:pt x="21" y="26"/>
                  </a:lnTo>
                  <a:lnTo>
                    <a:pt x="41" y="11"/>
                  </a:lnTo>
                  <a:lnTo>
                    <a:pt x="67"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4" name="Freeform 22"/>
            <p:cNvSpPr>
              <a:spLocks/>
            </p:cNvSpPr>
            <p:nvPr/>
          </p:nvSpPr>
          <p:spPr bwMode="auto">
            <a:xfrm>
              <a:off x="2885" y="3208"/>
              <a:ext cx="263" cy="930"/>
            </a:xfrm>
            <a:custGeom>
              <a:avLst/>
              <a:gdLst>
                <a:gd name="T0" fmla="*/ 433 w 526"/>
                <a:gd name="T1" fmla="*/ 0 h 1860"/>
                <a:gd name="T2" fmla="*/ 459 w 526"/>
                <a:gd name="T3" fmla="*/ 0 h 1860"/>
                <a:gd name="T4" fmla="*/ 485 w 526"/>
                <a:gd name="T5" fmla="*/ 11 h 1860"/>
                <a:gd name="T6" fmla="*/ 505 w 526"/>
                <a:gd name="T7" fmla="*/ 26 h 1860"/>
                <a:gd name="T8" fmla="*/ 519 w 526"/>
                <a:gd name="T9" fmla="*/ 49 h 1860"/>
                <a:gd name="T10" fmla="*/ 526 w 526"/>
                <a:gd name="T11" fmla="*/ 74 h 1860"/>
                <a:gd name="T12" fmla="*/ 526 w 526"/>
                <a:gd name="T13" fmla="*/ 101 h 1860"/>
                <a:gd name="T14" fmla="*/ 517 w 526"/>
                <a:gd name="T15" fmla="*/ 127 h 1860"/>
                <a:gd name="T16" fmla="*/ 462 w 526"/>
                <a:gd name="T17" fmla="*/ 230 h 1860"/>
                <a:gd name="T18" fmla="*/ 414 w 526"/>
                <a:gd name="T19" fmla="*/ 331 h 1860"/>
                <a:gd name="T20" fmla="*/ 370 w 526"/>
                <a:gd name="T21" fmla="*/ 428 h 1860"/>
                <a:gd name="T22" fmla="*/ 332 w 526"/>
                <a:gd name="T23" fmla="*/ 522 h 1860"/>
                <a:gd name="T24" fmla="*/ 299 w 526"/>
                <a:gd name="T25" fmla="*/ 612 h 1860"/>
                <a:gd name="T26" fmla="*/ 272 w 526"/>
                <a:gd name="T27" fmla="*/ 706 h 1860"/>
                <a:gd name="T28" fmla="*/ 248 w 526"/>
                <a:gd name="T29" fmla="*/ 796 h 1860"/>
                <a:gd name="T30" fmla="*/ 227 w 526"/>
                <a:gd name="T31" fmla="*/ 888 h 1860"/>
                <a:gd name="T32" fmla="*/ 208 w 526"/>
                <a:gd name="T33" fmla="*/ 998 h 1860"/>
                <a:gd name="T34" fmla="*/ 194 w 526"/>
                <a:gd name="T35" fmla="*/ 1111 h 1860"/>
                <a:gd name="T36" fmla="*/ 184 w 526"/>
                <a:gd name="T37" fmla="*/ 1228 h 1860"/>
                <a:gd name="T38" fmla="*/ 177 w 526"/>
                <a:gd name="T39" fmla="*/ 1354 h 1860"/>
                <a:gd name="T40" fmla="*/ 171 w 526"/>
                <a:gd name="T41" fmla="*/ 1485 h 1860"/>
                <a:gd name="T42" fmla="*/ 168 w 526"/>
                <a:gd name="T43" fmla="*/ 1624 h 1860"/>
                <a:gd name="T44" fmla="*/ 168 w 526"/>
                <a:gd name="T45" fmla="*/ 1775 h 1860"/>
                <a:gd name="T46" fmla="*/ 164 w 526"/>
                <a:gd name="T47" fmla="*/ 1801 h 1860"/>
                <a:gd name="T48" fmla="*/ 152 w 526"/>
                <a:gd name="T49" fmla="*/ 1826 h 1860"/>
                <a:gd name="T50" fmla="*/ 133 w 526"/>
                <a:gd name="T51" fmla="*/ 1844 h 1860"/>
                <a:gd name="T52" fmla="*/ 111 w 526"/>
                <a:gd name="T53" fmla="*/ 1856 h 1860"/>
                <a:gd name="T54" fmla="*/ 83 w 526"/>
                <a:gd name="T55" fmla="*/ 1860 h 1860"/>
                <a:gd name="T56" fmla="*/ 57 w 526"/>
                <a:gd name="T57" fmla="*/ 1856 h 1860"/>
                <a:gd name="T58" fmla="*/ 35 w 526"/>
                <a:gd name="T59" fmla="*/ 1844 h 1860"/>
                <a:gd name="T60" fmla="*/ 16 w 526"/>
                <a:gd name="T61" fmla="*/ 1826 h 1860"/>
                <a:gd name="T62" fmla="*/ 4 w 526"/>
                <a:gd name="T63" fmla="*/ 1801 h 1860"/>
                <a:gd name="T64" fmla="*/ 0 w 526"/>
                <a:gd name="T65" fmla="*/ 1775 h 1860"/>
                <a:gd name="T66" fmla="*/ 0 w 526"/>
                <a:gd name="T67" fmla="*/ 1619 h 1860"/>
                <a:gd name="T68" fmla="*/ 4 w 526"/>
                <a:gd name="T69" fmla="*/ 1474 h 1860"/>
                <a:gd name="T70" fmla="*/ 9 w 526"/>
                <a:gd name="T71" fmla="*/ 1338 h 1860"/>
                <a:gd name="T72" fmla="*/ 16 w 526"/>
                <a:gd name="T73" fmla="*/ 1209 h 1860"/>
                <a:gd name="T74" fmla="*/ 28 w 526"/>
                <a:gd name="T75" fmla="*/ 1087 h 1860"/>
                <a:gd name="T76" fmla="*/ 43 w 526"/>
                <a:gd name="T77" fmla="*/ 970 h 1860"/>
                <a:gd name="T78" fmla="*/ 62 w 526"/>
                <a:gd name="T79" fmla="*/ 856 h 1860"/>
                <a:gd name="T80" fmla="*/ 83 w 526"/>
                <a:gd name="T81" fmla="*/ 757 h 1860"/>
                <a:gd name="T82" fmla="*/ 109 w 526"/>
                <a:gd name="T83" fmla="*/ 658 h 1860"/>
                <a:gd name="T84" fmla="*/ 140 w 526"/>
                <a:gd name="T85" fmla="*/ 561 h 1860"/>
                <a:gd name="T86" fmla="*/ 175 w 526"/>
                <a:gd name="T87" fmla="*/ 464 h 1860"/>
                <a:gd name="T88" fmla="*/ 215 w 526"/>
                <a:gd name="T89" fmla="*/ 363 h 1860"/>
                <a:gd name="T90" fmla="*/ 261 w 526"/>
                <a:gd name="T91" fmla="*/ 260 h 1860"/>
                <a:gd name="T92" fmla="*/ 312 w 526"/>
                <a:gd name="T93" fmla="*/ 154 h 1860"/>
                <a:gd name="T94" fmla="*/ 370 w 526"/>
                <a:gd name="T95" fmla="*/ 42 h 1860"/>
                <a:gd name="T96" fmla="*/ 388 w 526"/>
                <a:gd name="T97" fmla="*/ 21 h 1860"/>
                <a:gd name="T98" fmla="*/ 408 w 526"/>
                <a:gd name="T99" fmla="*/ 7 h 1860"/>
                <a:gd name="T100" fmla="*/ 43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433" y="0"/>
                  </a:moveTo>
                  <a:lnTo>
                    <a:pt x="459" y="0"/>
                  </a:lnTo>
                  <a:lnTo>
                    <a:pt x="485" y="11"/>
                  </a:lnTo>
                  <a:lnTo>
                    <a:pt x="505" y="26"/>
                  </a:lnTo>
                  <a:lnTo>
                    <a:pt x="519" y="49"/>
                  </a:lnTo>
                  <a:lnTo>
                    <a:pt x="526" y="74"/>
                  </a:lnTo>
                  <a:lnTo>
                    <a:pt x="526" y="101"/>
                  </a:lnTo>
                  <a:lnTo>
                    <a:pt x="517" y="127"/>
                  </a:lnTo>
                  <a:lnTo>
                    <a:pt x="462" y="230"/>
                  </a:lnTo>
                  <a:lnTo>
                    <a:pt x="414" y="331"/>
                  </a:lnTo>
                  <a:lnTo>
                    <a:pt x="370" y="428"/>
                  </a:lnTo>
                  <a:lnTo>
                    <a:pt x="332" y="522"/>
                  </a:lnTo>
                  <a:lnTo>
                    <a:pt x="299" y="612"/>
                  </a:lnTo>
                  <a:lnTo>
                    <a:pt x="272" y="706"/>
                  </a:lnTo>
                  <a:lnTo>
                    <a:pt x="248" y="796"/>
                  </a:lnTo>
                  <a:lnTo>
                    <a:pt x="227" y="888"/>
                  </a:lnTo>
                  <a:lnTo>
                    <a:pt x="208" y="998"/>
                  </a:lnTo>
                  <a:lnTo>
                    <a:pt x="194" y="1111"/>
                  </a:lnTo>
                  <a:lnTo>
                    <a:pt x="184" y="1228"/>
                  </a:lnTo>
                  <a:lnTo>
                    <a:pt x="177" y="1354"/>
                  </a:lnTo>
                  <a:lnTo>
                    <a:pt x="171" y="1485"/>
                  </a:lnTo>
                  <a:lnTo>
                    <a:pt x="168" y="1624"/>
                  </a:lnTo>
                  <a:lnTo>
                    <a:pt x="168" y="1775"/>
                  </a:lnTo>
                  <a:lnTo>
                    <a:pt x="164" y="1801"/>
                  </a:lnTo>
                  <a:lnTo>
                    <a:pt x="152" y="1826"/>
                  </a:lnTo>
                  <a:lnTo>
                    <a:pt x="133" y="1844"/>
                  </a:lnTo>
                  <a:lnTo>
                    <a:pt x="111" y="1856"/>
                  </a:lnTo>
                  <a:lnTo>
                    <a:pt x="83" y="1860"/>
                  </a:lnTo>
                  <a:lnTo>
                    <a:pt x="57" y="1856"/>
                  </a:lnTo>
                  <a:lnTo>
                    <a:pt x="35" y="1844"/>
                  </a:lnTo>
                  <a:lnTo>
                    <a:pt x="16" y="1826"/>
                  </a:lnTo>
                  <a:lnTo>
                    <a:pt x="4" y="1801"/>
                  </a:lnTo>
                  <a:lnTo>
                    <a:pt x="0" y="1775"/>
                  </a:lnTo>
                  <a:lnTo>
                    <a:pt x="0" y="1619"/>
                  </a:lnTo>
                  <a:lnTo>
                    <a:pt x="4" y="1474"/>
                  </a:lnTo>
                  <a:lnTo>
                    <a:pt x="9" y="1338"/>
                  </a:lnTo>
                  <a:lnTo>
                    <a:pt x="16" y="1209"/>
                  </a:lnTo>
                  <a:lnTo>
                    <a:pt x="28" y="1087"/>
                  </a:lnTo>
                  <a:lnTo>
                    <a:pt x="43" y="970"/>
                  </a:lnTo>
                  <a:lnTo>
                    <a:pt x="62" y="856"/>
                  </a:lnTo>
                  <a:lnTo>
                    <a:pt x="83" y="757"/>
                  </a:lnTo>
                  <a:lnTo>
                    <a:pt x="109" y="658"/>
                  </a:lnTo>
                  <a:lnTo>
                    <a:pt x="140" y="561"/>
                  </a:lnTo>
                  <a:lnTo>
                    <a:pt x="175" y="464"/>
                  </a:lnTo>
                  <a:lnTo>
                    <a:pt x="215" y="363"/>
                  </a:lnTo>
                  <a:lnTo>
                    <a:pt x="261" y="260"/>
                  </a:lnTo>
                  <a:lnTo>
                    <a:pt x="312" y="154"/>
                  </a:lnTo>
                  <a:lnTo>
                    <a:pt x="370" y="42"/>
                  </a:lnTo>
                  <a:lnTo>
                    <a:pt x="388" y="21"/>
                  </a:lnTo>
                  <a:lnTo>
                    <a:pt x="408" y="7"/>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5" name="Freeform 23"/>
            <p:cNvSpPr>
              <a:spLocks/>
            </p:cNvSpPr>
            <p:nvPr/>
          </p:nvSpPr>
          <p:spPr bwMode="auto">
            <a:xfrm>
              <a:off x="2542" y="3207"/>
              <a:ext cx="345" cy="150"/>
            </a:xfrm>
            <a:custGeom>
              <a:avLst/>
              <a:gdLst>
                <a:gd name="T0" fmla="*/ 602 w 690"/>
                <a:gd name="T1" fmla="*/ 0 h 301"/>
                <a:gd name="T2" fmla="*/ 628 w 690"/>
                <a:gd name="T3" fmla="*/ 4 h 301"/>
                <a:gd name="T4" fmla="*/ 650 w 690"/>
                <a:gd name="T5" fmla="*/ 14 h 301"/>
                <a:gd name="T6" fmla="*/ 671 w 690"/>
                <a:gd name="T7" fmla="*/ 32 h 301"/>
                <a:gd name="T8" fmla="*/ 685 w 690"/>
                <a:gd name="T9" fmla="*/ 57 h 301"/>
                <a:gd name="T10" fmla="*/ 690 w 690"/>
                <a:gd name="T11" fmla="*/ 82 h 301"/>
                <a:gd name="T12" fmla="*/ 687 w 690"/>
                <a:gd name="T13" fmla="*/ 108 h 301"/>
                <a:gd name="T14" fmla="*/ 676 w 690"/>
                <a:gd name="T15" fmla="*/ 133 h 301"/>
                <a:gd name="T16" fmla="*/ 657 w 690"/>
                <a:gd name="T17" fmla="*/ 154 h 301"/>
                <a:gd name="T18" fmla="*/ 555 w 690"/>
                <a:gd name="T19" fmla="*/ 241 h 301"/>
                <a:gd name="T20" fmla="*/ 514 w 690"/>
                <a:gd name="T21" fmla="*/ 269 h 301"/>
                <a:gd name="T22" fmla="*/ 472 w 690"/>
                <a:gd name="T23" fmla="*/ 289 h 301"/>
                <a:gd name="T24" fmla="*/ 432 w 690"/>
                <a:gd name="T25" fmla="*/ 299 h 301"/>
                <a:gd name="T26" fmla="*/ 393 w 690"/>
                <a:gd name="T27" fmla="*/ 301 h 301"/>
                <a:gd name="T28" fmla="*/ 355 w 690"/>
                <a:gd name="T29" fmla="*/ 296 h 301"/>
                <a:gd name="T30" fmla="*/ 315 w 690"/>
                <a:gd name="T31" fmla="*/ 285 h 301"/>
                <a:gd name="T32" fmla="*/ 275 w 690"/>
                <a:gd name="T33" fmla="*/ 269 h 301"/>
                <a:gd name="T34" fmla="*/ 235 w 690"/>
                <a:gd name="T35" fmla="*/ 251 h 301"/>
                <a:gd name="T36" fmla="*/ 194 w 690"/>
                <a:gd name="T37" fmla="*/ 230 h 301"/>
                <a:gd name="T38" fmla="*/ 188 w 690"/>
                <a:gd name="T39" fmla="*/ 228 h 301"/>
                <a:gd name="T40" fmla="*/ 147 w 690"/>
                <a:gd name="T41" fmla="*/ 207 h 301"/>
                <a:gd name="T42" fmla="*/ 102 w 690"/>
                <a:gd name="T43" fmla="*/ 186 h 301"/>
                <a:gd name="T44" fmla="*/ 57 w 690"/>
                <a:gd name="T45" fmla="*/ 168 h 301"/>
                <a:gd name="T46" fmla="*/ 33 w 690"/>
                <a:gd name="T47" fmla="*/ 156 h 301"/>
                <a:gd name="T48" fmla="*/ 15 w 690"/>
                <a:gd name="T49" fmla="*/ 138 h 301"/>
                <a:gd name="T50" fmla="*/ 3 w 690"/>
                <a:gd name="T51" fmla="*/ 113 h 301"/>
                <a:gd name="T52" fmla="*/ 0 w 690"/>
                <a:gd name="T53" fmla="*/ 87 h 301"/>
                <a:gd name="T54" fmla="*/ 3 w 690"/>
                <a:gd name="T55" fmla="*/ 60 h 301"/>
                <a:gd name="T56" fmla="*/ 15 w 690"/>
                <a:gd name="T57" fmla="*/ 36 h 301"/>
                <a:gd name="T58" fmla="*/ 34 w 690"/>
                <a:gd name="T59" fmla="*/ 18 h 301"/>
                <a:gd name="T60" fmla="*/ 57 w 690"/>
                <a:gd name="T61" fmla="*/ 5 h 301"/>
                <a:gd name="T62" fmla="*/ 81 w 690"/>
                <a:gd name="T63" fmla="*/ 0 h 301"/>
                <a:gd name="T64" fmla="*/ 109 w 690"/>
                <a:gd name="T65" fmla="*/ 5 h 301"/>
                <a:gd name="T66" fmla="*/ 164 w 690"/>
                <a:gd name="T67" fmla="*/ 27 h 301"/>
                <a:gd name="T68" fmla="*/ 216 w 690"/>
                <a:gd name="T69" fmla="*/ 50 h 301"/>
                <a:gd name="T70" fmla="*/ 265 w 690"/>
                <a:gd name="T71" fmla="*/ 74 h 301"/>
                <a:gd name="T72" fmla="*/ 270 w 690"/>
                <a:gd name="T73" fmla="*/ 76 h 301"/>
                <a:gd name="T74" fmla="*/ 304 w 690"/>
                <a:gd name="T75" fmla="*/ 96 h 301"/>
                <a:gd name="T76" fmla="*/ 339 w 690"/>
                <a:gd name="T77" fmla="*/ 110 h 301"/>
                <a:gd name="T78" fmla="*/ 370 w 690"/>
                <a:gd name="T79" fmla="*/ 120 h 301"/>
                <a:gd name="T80" fmla="*/ 398 w 690"/>
                <a:gd name="T81" fmla="*/ 124 h 301"/>
                <a:gd name="T82" fmla="*/ 426 w 690"/>
                <a:gd name="T83" fmla="*/ 120 h 301"/>
                <a:gd name="T84" fmla="*/ 450 w 690"/>
                <a:gd name="T85" fmla="*/ 106 h 301"/>
                <a:gd name="T86" fmla="*/ 554 w 690"/>
                <a:gd name="T87" fmla="*/ 20 h 301"/>
                <a:gd name="T88" fmla="*/ 576 w 690"/>
                <a:gd name="T89" fmla="*/ 5 h 301"/>
                <a:gd name="T90" fmla="*/ 602 w 690"/>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301">
                  <a:moveTo>
                    <a:pt x="602" y="0"/>
                  </a:moveTo>
                  <a:lnTo>
                    <a:pt x="628" y="4"/>
                  </a:lnTo>
                  <a:lnTo>
                    <a:pt x="650" y="14"/>
                  </a:lnTo>
                  <a:lnTo>
                    <a:pt x="671" y="32"/>
                  </a:lnTo>
                  <a:lnTo>
                    <a:pt x="685" y="57"/>
                  </a:lnTo>
                  <a:lnTo>
                    <a:pt x="690" y="82"/>
                  </a:lnTo>
                  <a:lnTo>
                    <a:pt x="687" y="108"/>
                  </a:lnTo>
                  <a:lnTo>
                    <a:pt x="676" y="133"/>
                  </a:lnTo>
                  <a:lnTo>
                    <a:pt x="657" y="154"/>
                  </a:lnTo>
                  <a:lnTo>
                    <a:pt x="555" y="241"/>
                  </a:lnTo>
                  <a:lnTo>
                    <a:pt x="514" y="269"/>
                  </a:lnTo>
                  <a:lnTo>
                    <a:pt x="472" y="289"/>
                  </a:lnTo>
                  <a:lnTo>
                    <a:pt x="432" y="299"/>
                  </a:lnTo>
                  <a:lnTo>
                    <a:pt x="393" y="301"/>
                  </a:lnTo>
                  <a:lnTo>
                    <a:pt x="355" y="296"/>
                  </a:lnTo>
                  <a:lnTo>
                    <a:pt x="315" y="285"/>
                  </a:lnTo>
                  <a:lnTo>
                    <a:pt x="275" y="269"/>
                  </a:lnTo>
                  <a:lnTo>
                    <a:pt x="235" y="251"/>
                  </a:lnTo>
                  <a:lnTo>
                    <a:pt x="194" y="230"/>
                  </a:lnTo>
                  <a:lnTo>
                    <a:pt x="188" y="228"/>
                  </a:lnTo>
                  <a:lnTo>
                    <a:pt x="147" y="207"/>
                  </a:lnTo>
                  <a:lnTo>
                    <a:pt x="102" y="186"/>
                  </a:lnTo>
                  <a:lnTo>
                    <a:pt x="57" y="168"/>
                  </a:lnTo>
                  <a:lnTo>
                    <a:pt x="33" y="156"/>
                  </a:lnTo>
                  <a:lnTo>
                    <a:pt x="15" y="138"/>
                  </a:lnTo>
                  <a:lnTo>
                    <a:pt x="3" y="113"/>
                  </a:lnTo>
                  <a:lnTo>
                    <a:pt x="0" y="87"/>
                  </a:lnTo>
                  <a:lnTo>
                    <a:pt x="3" y="60"/>
                  </a:lnTo>
                  <a:lnTo>
                    <a:pt x="15" y="36"/>
                  </a:lnTo>
                  <a:lnTo>
                    <a:pt x="34" y="18"/>
                  </a:lnTo>
                  <a:lnTo>
                    <a:pt x="57" y="5"/>
                  </a:lnTo>
                  <a:lnTo>
                    <a:pt x="81" y="0"/>
                  </a:lnTo>
                  <a:lnTo>
                    <a:pt x="109" y="5"/>
                  </a:lnTo>
                  <a:lnTo>
                    <a:pt x="164" y="27"/>
                  </a:lnTo>
                  <a:lnTo>
                    <a:pt x="216" y="50"/>
                  </a:lnTo>
                  <a:lnTo>
                    <a:pt x="265" y="74"/>
                  </a:lnTo>
                  <a:lnTo>
                    <a:pt x="270" y="76"/>
                  </a:lnTo>
                  <a:lnTo>
                    <a:pt x="304" y="96"/>
                  </a:lnTo>
                  <a:lnTo>
                    <a:pt x="339" y="110"/>
                  </a:lnTo>
                  <a:lnTo>
                    <a:pt x="370" y="120"/>
                  </a:lnTo>
                  <a:lnTo>
                    <a:pt x="398" y="124"/>
                  </a:lnTo>
                  <a:lnTo>
                    <a:pt x="426" y="120"/>
                  </a:lnTo>
                  <a:lnTo>
                    <a:pt x="450" y="106"/>
                  </a:lnTo>
                  <a:lnTo>
                    <a:pt x="554" y="20"/>
                  </a:lnTo>
                  <a:lnTo>
                    <a:pt x="576" y="5"/>
                  </a:lnTo>
                  <a:lnTo>
                    <a:pt x="6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6" name="Freeform 24"/>
            <p:cNvSpPr>
              <a:spLocks/>
            </p:cNvSpPr>
            <p:nvPr/>
          </p:nvSpPr>
          <p:spPr bwMode="auto">
            <a:xfrm>
              <a:off x="2802" y="2103"/>
              <a:ext cx="85" cy="253"/>
            </a:xfrm>
            <a:custGeom>
              <a:avLst/>
              <a:gdLst>
                <a:gd name="T0" fmla="*/ 84 w 169"/>
                <a:gd name="T1" fmla="*/ 0 h 506"/>
                <a:gd name="T2" fmla="*/ 112 w 169"/>
                <a:gd name="T3" fmla="*/ 3 h 506"/>
                <a:gd name="T4" fmla="*/ 135 w 169"/>
                <a:gd name="T5" fmla="*/ 15 h 506"/>
                <a:gd name="T6" fmla="*/ 152 w 169"/>
                <a:gd name="T7" fmla="*/ 35 h 506"/>
                <a:gd name="T8" fmla="*/ 164 w 169"/>
                <a:gd name="T9" fmla="*/ 58 h 506"/>
                <a:gd name="T10" fmla="*/ 169 w 169"/>
                <a:gd name="T11" fmla="*/ 85 h 506"/>
                <a:gd name="T12" fmla="*/ 169 w 169"/>
                <a:gd name="T13" fmla="*/ 419 h 506"/>
                <a:gd name="T14" fmla="*/ 164 w 169"/>
                <a:gd name="T15" fmla="*/ 447 h 506"/>
                <a:gd name="T16" fmla="*/ 152 w 169"/>
                <a:gd name="T17" fmla="*/ 470 h 506"/>
                <a:gd name="T18" fmla="*/ 135 w 169"/>
                <a:gd name="T19" fmla="*/ 490 h 506"/>
                <a:gd name="T20" fmla="*/ 112 w 169"/>
                <a:gd name="T21" fmla="*/ 502 h 506"/>
                <a:gd name="T22" fmla="*/ 84 w 169"/>
                <a:gd name="T23" fmla="*/ 506 h 506"/>
                <a:gd name="T24" fmla="*/ 59 w 169"/>
                <a:gd name="T25" fmla="*/ 502 h 506"/>
                <a:gd name="T26" fmla="*/ 34 w 169"/>
                <a:gd name="T27" fmla="*/ 490 h 506"/>
                <a:gd name="T28" fmla="*/ 17 w 169"/>
                <a:gd name="T29" fmla="*/ 470 h 506"/>
                <a:gd name="T30" fmla="*/ 5 w 169"/>
                <a:gd name="T31" fmla="*/ 447 h 506"/>
                <a:gd name="T32" fmla="*/ 0 w 169"/>
                <a:gd name="T33" fmla="*/ 419 h 506"/>
                <a:gd name="T34" fmla="*/ 0 w 169"/>
                <a:gd name="T35" fmla="*/ 85 h 506"/>
                <a:gd name="T36" fmla="*/ 5 w 169"/>
                <a:gd name="T37" fmla="*/ 58 h 506"/>
                <a:gd name="T38" fmla="*/ 17 w 169"/>
                <a:gd name="T39" fmla="*/ 35 h 506"/>
                <a:gd name="T40" fmla="*/ 34 w 169"/>
                <a:gd name="T41" fmla="*/ 15 h 506"/>
                <a:gd name="T42" fmla="*/ 59 w 169"/>
                <a:gd name="T43" fmla="*/ 3 h 506"/>
                <a:gd name="T44" fmla="*/ 84 w 169"/>
                <a:gd name="T4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506">
                  <a:moveTo>
                    <a:pt x="84" y="0"/>
                  </a:moveTo>
                  <a:lnTo>
                    <a:pt x="112" y="3"/>
                  </a:lnTo>
                  <a:lnTo>
                    <a:pt x="135" y="15"/>
                  </a:lnTo>
                  <a:lnTo>
                    <a:pt x="152" y="35"/>
                  </a:lnTo>
                  <a:lnTo>
                    <a:pt x="164" y="58"/>
                  </a:lnTo>
                  <a:lnTo>
                    <a:pt x="169" y="85"/>
                  </a:lnTo>
                  <a:lnTo>
                    <a:pt x="169" y="419"/>
                  </a:lnTo>
                  <a:lnTo>
                    <a:pt x="164" y="447"/>
                  </a:lnTo>
                  <a:lnTo>
                    <a:pt x="152" y="470"/>
                  </a:lnTo>
                  <a:lnTo>
                    <a:pt x="135" y="490"/>
                  </a:lnTo>
                  <a:lnTo>
                    <a:pt x="112" y="502"/>
                  </a:lnTo>
                  <a:lnTo>
                    <a:pt x="84" y="506"/>
                  </a:lnTo>
                  <a:lnTo>
                    <a:pt x="59" y="502"/>
                  </a:lnTo>
                  <a:lnTo>
                    <a:pt x="34" y="490"/>
                  </a:lnTo>
                  <a:lnTo>
                    <a:pt x="17" y="470"/>
                  </a:lnTo>
                  <a:lnTo>
                    <a:pt x="5" y="447"/>
                  </a:lnTo>
                  <a:lnTo>
                    <a:pt x="0" y="419"/>
                  </a:lnTo>
                  <a:lnTo>
                    <a:pt x="0" y="85"/>
                  </a:lnTo>
                  <a:lnTo>
                    <a:pt x="5" y="58"/>
                  </a:lnTo>
                  <a:lnTo>
                    <a:pt x="17" y="35"/>
                  </a:lnTo>
                  <a:lnTo>
                    <a:pt x="34" y="15"/>
                  </a:lnTo>
                  <a:lnTo>
                    <a:pt x="59" y="3"/>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7" name="Freeform 25"/>
            <p:cNvSpPr>
              <a:spLocks/>
            </p:cNvSpPr>
            <p:nvPr/>
          </p:nvSpPr>
          <p:spPr bwMode="auto">
            <a:xfrm>
              <a:off x="2803" y="3207"/>
              <a:ext cx="345" cy="150"/>
            </a:xfrm>
            <a:custGeom>
              <a:avLst/>
              <a:gdLst>
                <a:gd name="T0" fmla="*/ 608 w 691"/>
                <a:gd name="T1" fmla="*/ 0 h 301"/>
                <a:gd name="T2" fmla="*/ 634 w 691"/>
                <a:gd name="T3" fmla="*/ 5 h 301"/>
                <a:gd name="T4" fmla="*/ 656 w 691"/>
                <a:gd name="T5" fmla="*/ 18 h 301"/>
                <a:gd name="T6" fmla="*/ 675 w 691"/>
                <a:gd name="T7" fmla="*/ 36 h 301"/>
                <a:gd name="T8" fmla="*/ 687 w 691"/>
                <a:gd name="T9" fmla="*/ 60 h 301"/>
                <a:gd name="T10" fmla="*/ 691 w 691"/>
                <a:gd name="T11" fmla="*/ 87 h 301"/>
                <a:gd name="T12" fmla="*/ 686 w 691"/>
                <a:gd name="T13" fmla="*/ 113 h 301"/>
                <a:gd name="T14" fmla="*/ 675 w 691"/>
                <a:gd name="T15" fmla="*/ 138 h 301"/>
                <a:gd name="T16" fmla="*/ 656 w 691"/>
                <a:gd name="T17" fmla="*/ 156 h 301"/>
                <a:gd name="T18" fmla="*/ 632 w 691"/>
                <a:gd name="T19" fmla="*/ 168 h 301"/>
                <a:gd name="T20" fmla="*/ 587 w 691"/>
                <a:gd name="T21" fmla="*/ 186 h 301"/>
                <a:gd name="T22" fmla="*/ 542 w 691"/>
                <a:gd name="T23" fmla="*/ 207 h 301"/>
                <a:gd name="T24" fmla="*/ 501 w 691"/>
                <a:gd name="T25" fmla="*/ 228 h 301"/>
                <a:gd name="T26" fmla="*/ 497 w 691"/>
                <a:gd name="T27" fmla="*/ 230 h 301"/>
                <a:gd name="T28" fmla="*/ 456 w 691"/>
                <a:gd name="T29" fmla="*/ 251 h 301"/>
                <a:gd name="T30" fmla="*/ 414 w 691"/>
                <a:gd name="T31" fmla="*/ 271 h 301"/>
                <a:gd name="T32" fmla="*/ 374 w 691"/>
                <a:gd name="T33" fmla="*/ 285 h 301"/>
                <a:gd name="T34" fmla="*/ 336 w 691"/>
                <a:gd name="T35" fmla="*/ 297 h 301"/>
                <a:gd name="T36" fmla="*/ 296 w 691"/>
                <a:gd name="T37" fmla="*/ 301 h 301"/>
                <a:gd name="T38" fmla="*/ 257 w 691"/>
                <a:gd name="T39" fmla="*/ 299 h 301"/>
                <a:gd name="T40" fmla="*/ 217 w 691"/>
                <a:gd name="T41" fmla="*/ 290 h 301"/>
                <a:gd name="T42" fmla="*/ 177 w 691"/>
                <a:gd name="T43" fmla="*/ 271 h 301"/>
                <a:gd name="T44" fmla="*/ 134 w 691"/>
                <a:gd name="T45" fmla="*/ 241 h 301"/>
                <a:gd name="T46" fmla="*/ 32 w 691"/>
                <a:gd name="T47" fmla="*/ 154 h 301"/>
                <a:gd name="T48" fmla="*/ 13 w 691"/>
                <a:gd name="T49" fmla="*/ 133 h 301"/>
                <a:gd name="T50" fmla="*/ 2 w 691"/>
                <a:gd name="T51" fmla="*/ 110 h 301"/>
                <a:gd name="T52" fmla="*/ 0 w 691"/>
                <a:gd name="T53" fmla="*/ 83 h 301"/>
                <a:gd name="T54" fmla="*/ 6 w 691"/>
                <a:gd name="T55" fmla="*/ 57 h 301"/>
                <a:gd name="T56" fmla="*/ 19 w 691"/>
                <a:gd name="T57" fmla="*/ 34 h 301"/>
                <a:gd name="T58" fmla="*/ 39 w 691"/>
                <a:gd name="T59" fmla="*/ 14 h 301"/>
                <a:gd name="T60" fmla="*/ 63 w 691"/>
                <a:gd name="T61" fmla="*/ 4 h 301"/>
                <a:gd name="T62" fmla="*/ 87 w 691"/>
                <a:gd name="T63" fmla="*/ 0 h 301"/>
                <a:gd name="T64" fmla="*/ 113 w 691"/>
                <a:gd name="T65" fmla="*/ 5 h 301"/>
                <a:gd name="T66" fmla="*/ 135 w 691"/>
                <a:gd name="T67" fmla="*/ 20 h 301"/>
                <a:gd name="T68" fmla="*/ 241 w 691"/>
                <a:gd name="T69" fmla="*/ 106 h 301"/>
                <a:gd name="T70" fmla="*/ 263 w 691"/>
                <a:gd name="T71" fmla="*/ 120 h 301"/>
                <a:gd name="T72" fmla="*/ 291 w 691"/>
                <a:gd name="T73" fmla="*/ 124 h 301"/>
                <a:gd name="T74" fmla="*/ 319 w 691"/>
                <a:gd name="T75" fmla="*/ 120 h 301"/>
                <a:gd name="T76" fmla="*/ 352 w 691"/>
                <a:gd name="T77" fmla="*/ 110 h 301"/>
                <a:gd name="T78" fmla="*/ 385 w 691"/>
                <a:gd name="T79" fmla="*/ 96 h 301"/>
                <a:gd name="T80" fmla="*/ 421 w 691"/>
                <a:gd name="T81" fmla="*/ 76 h 301"/>
                <a:gd name="T82" fmla="*/ 424 w 691"/>
                <a:gd name="T83" fmla="*/ 74 h 301"/>
                <a:gd name="T84" fmla="*/ 473 w 691"/>
                <a:gd name="T85" fmla="*/ 50 h 301"/>
                <a:gd name="T86" fmla="*/ 525 w 691"/>
                <a:gd name="T87" fmla="*/ 27 h 301"/>
                <a:gd name="T88" fmla="*/ 580 w 691"/>
                <a:gd name="T89" fmla="*/ 5 h 301"/>
                <a:gd name="T90" fmla="*/ 608 w 691"/>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1" h="301">
                  <a:moveTo>
                    <a:pt x="608" y="0"/>
                  </a:moveTo>
                  <a:lnTo>
                    <a:pt x="634" y="5"/>
                  </a:lnTo>
                  <a:lnTo>
                    <a:pt x="656" y="18"/>
                  </a:lnTo>
                  <a:lnTo>
                    <a:pt x="675" y="36"/>
                  </a:lnTo>
                  <a:lnTo>
                    <a:pt x="687" y="60"/>
                  </a:lnTo>
                  <a:lnTo>
                    <a:pt x="691" y="87"/>
                  </a:lnTo>
                  <a:lnTo>
                    <a:pt x="686" y="113"/>
                  </a:lnTo>
                  <a:lnTo>
                    <a:pt x="675" y="138"/>
                  </a:lnTo>
                  <a:lnTo>
                    <a:pt x="656" y="156"/>
                  </a:lnTo>
                  <a:lnTo>
                    <a:pt x="632" y="168"/>
                  </a:lnTo>
                  <a:lnTo>
                    <a:pt x="587" y="186"/>
                  </a:lnTo>
                  <a:lnTo>
                    <a:pt x="542" y="207"/>
                  </a:lnTo>
                  <a:lnTo>
                    <a:pt x="501" y="228"/>
                  </a:lnTo>
                  <a:lnTo>
                    <a:pt x="497" y="230"/>
                  </a:lnTo>
                  <a:lnTo>
                    <a:pt x="456" y="251"/>
                  </a:lnTo>
                  <a:lnTo>
                    <a:pt x="414" y="271"/>
                  </a:lnTo>
                  <a:lnTo>
                    <a:pt x="374" y="285"/>
                  </a:lnTo>
                  <a:lnTo>
                    <a:pt x="336" y="297"/>
                  </a:lnTo>
                  <a:lnTo>
                    <a:pt x="296" y="301"/>
                  </a:lnTo>
                  <a:lnTo>
                    <a:pt x="257" y="299"/>
                  </a:lnTo>
                  <a:lnTo>
                    <a:pt x="217" y="290"/>
                  </a:lnTo>
                  <a:lnTo>
                    <a:pt x="177" y="271"/>
                  </a:lnTo>
                  <a:lnTo>
                    <a:pt x="134" y="241"/>
                  </a:lnTo>
                  <a:lnTo>
                    <a:pt x="32" y="154"/>
                  </a:lnTo>
                  <a:lnTo>
                    <a:pt x="13" y="133"/>
                  </a:lnTo>
                  <a:lnTo>
                    <a:pt x="2" y="110"/>
                  </a:lnTo>
                  <a:lnTo>
                    <a:pt x="0" y="83"/>
                  </a:lnTo>
                  <a:lnTo>
                    <a:pt x="6" y="57"/>
                  </a:lnTo>
                  <a:lnTo>
                    <a:pt x="19" y="34"/>
                  </a:lnTo>
                  <a:lnTo>
                    <a:pt x="39" y="14"/>
                  </a:lnTo>
                  <a:lnTo>
                    <a:pt x="63" y="4"/>
                  </a:lnTo>
                  <a:lnTo>
                    <a:pt x="87" y="0"/>
                  </a:lnTo>
                  <a:lnTo>
                    <a:pt x="113" y="5"/>
                  </a:lnTo>
                  <a:lnTo>
                    <a:pt x="135" y="20"/>
                  </a:lnTo>
                  <a:lnTo>
                    <a:pt x="241" y="106"/>
                  </a:lnTo>
                  <a:lnTo>
                    <a:pt x="263" y="120"/>
                  </a:lnTo>
                  <a:lnTo>
                    <a:pt x="291" y="124"/>
                  </a:lnTo>
                  <a:lnTo>
                    <a:pt x="319" y="120"/>
                  </a:lnTo>
                  <a:lnTo>
                    <a:pt x="352" y="110"/>
                  </a:lnTo>
                  <a:lnTo>
                    <a:pt x="385" y="96"/>
                  </a:lnTo>
                  <a:lnTo>
                    <a:pt x="421" y="76"/>
                  </a:lnTo>
                  <a:lnTo>
                    <a:pt x="424" y="74"/>
                  </a:lnTo>
                  <a:lnTo>
                    <a:pt x="473" y="50"/>
                  </a:lnTo>
                  <a:lnTo>
                    <a:pt x="525" y="27"/>
                  </a:lnTo>
                  <a:lnTo>
                    <a:pt x="580" y="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8" name="Freeform 26"/>
            <p:cNvSpPr>
              <a:spLocks noEditPoints="1"/>
            </p:cNvSpPr>
            <p:nvPr/>
          </p:nvSpPr>
          <p:spPr bwMode="auto">
            <a:xfrm>
              <a:off x="2095" y="2549"/>
              <a:ext cx="1500" cy="1784"/>
            </a:xfrm>
            <a:custGeom>
              <a:avLst/>
              <a:gdLst>
                <a:gd name="T0" fmla="*/ 1186 w 3001"/>
                <a:gd name="T1" fmla="*/ 209 h 3570"/>
                <a:gd name="T2" fmla="*/ 805 w 3001"/>
                <a:gd name="T3" fmla="*/ 372 h 3570"/>
                <a:gd name="T4" fmla="*/ 488 w 3001"/>
                <a:gd name="T5" fmla="*/ 648 h 3570"/>
                <a:gd name="T6" fmla="*/ 272 w 3001"/>
                <a:gd name="T7" fmla="*/ 1009 h 3570"/>
                <a:gd name="T8" fmla="*/ 185 w 3001"/>
                <a:gd name="T9" fmla="*/ 1317 h 3570"/>
                <a:gd name="T10" fmla="*/ 185 w 3001"/>
                <a:gd name="T11" fmla="*/ 1751 h 3570"/>
                <a:gd name="T12" fmla="*/ 315 w 3001"/>
                <a:gd name="T13" fmla="*/ 2156 h 3570"/>
                <a:gd name="T14" fmla="*/ 549 w 3001"/>
                <a:gd name="T15" fmla="*/ 2503 h 3570"/>
                <a:gd name="T16" fmla="*/ 755 w 3001"/>
                <a:gd name="T17" fmla="*/ 2749 h 3570"/>
                <a:gd name="T18" fmla="*/ 890 w 3001"/>
                <a:gd name="T19" fmla="*/ 2903 h 3570"/>
                <a:gd name="T20" fmla="*/ 1023 w 3001"/>
                <a:gd name="T21" fmla="*/ 3094 h 3570"/>
                <a:gd name="T22" fmla="*/ 1087 w 3001"/>
                <a:gd name="T23" fmla="*/ 3324 h 3570"/>
                <a:gd name="T24" fmla="*/ 1931 w 3001"/>
                <a:gd name="T25" fmla="*/ 3257 h 3570"/>
                <a:gd name="T26" fmla="*/ 2011 w 3001"/>
                <a:gd name="T27" fmla="*/ 3044 h 3570"/>
                <a:gd name="T28" fmla="*/ 2162 w 3001"/>
                <a:gd name="T29" fmla="*/ 2850 h 3570"/>
                <a:gd name="T30" fmla="*/ 2347 w 3001"/>
                <a:gd name="T31" fmla="*/ 2636 h 3570"/>
                <a:gd name="T32" fmla="*/ 2577 w 3001"/>
                <a:gd name="T33" fmla="*/ 2336 h 3570"/>
                <a:gd name="T34" fmla="*/ 2767 w 3001"/>
                <a:gd name="T35" fmla="*/ 1958 h 3570"/>
                <a:gd name="T36" fmla="*/ 2833 w 3001"/>
                <a:gd name="T37" fmla="*/ 1535 h 3570"/>
                <a:gd name="T38" fmla="*/ 2750 w 3001"/>
                <a:gd name="T39" fmla="*/ 1059 h 3570"/>
                <a:gd name="T40" fmla="*/ 2520 w 3001"/>
                <a:gd name="T41" fmla="*/ 657 h 3570"/>
                <a:gd name="T42" fmla="*/ 2198 w 3001"/>
                <a:gd name="T43" fmla="*/ 372 h 3570"/>
                <a:gd name="T44" fmla="*/ 1815 w 3001"/>
                <a:gd name="T45" fmla="*/ 209 h 3570"/>
                <a:gd name="T46" fmla="*/ 1500 w 3001"/>
                <a:gd name="T47" fmla="*/ 0 h 3570"/>
                <a:gd name="T48" fmla="*/ 1966 w 3001"/>
                <a:gd name="T49" fmla="*/ 75 h 3570"/>
                <a:gd name="T50" fmla="*/ 2385 w 3001"/>
                <a:gd name="T51" fmla="*/ 292 h 3570"/>
                <a:gd name="T52" fmla="*/ 2712 w 3001"/>
                <a:gd name="T53" fmla="*/ 627 h 3570"/>
                <a:gd name="T54" fmla="*/ 2925 w 3001"/>
                <a:gd name="T55" fmla="*/ 1048 h 3570"/>
                <a:gd name="T56" fmla="*/ 3001 w 3001"/>
                <a:gd name="T57" fmla="*/ 1535 h 3570"/>
                <a:gd name="T58" fmla="*/ 2928 w 3001"/>
                <a:gd name="T59" fmla="*/ 2009 h 3570"/>
                <a:gd name="T60" fmla="*/ 2714 w 3001"/>
                <a:gd name="T61" fmla="*/ 2439 h 3570"/>
                <a:gd name="T62" fmla="*/ 2476 w 3001"/>
                <a:gd name="T63" fmla="*/ 2745 h 3570"/>
                <a:gd name="T64" fmla="*/ 2290 w 3001"/>
                <a:gd name="T65" fmla="*/ 2959 h 3570"/>
                <a:gd name="T66" fmla="*/ 2155 w 3001"/>
                <a:gd name="T67" fmla="*/ 3138 h 3570"/>
                <a:gd name="T68" fmla="*/ 2091 w 3001"/>
                <a:gd name="T69" fmla="*/ 3343 h 3570"/>
                <a:gd name="T70" fmla="*/ 2066 w 3001"/>
                <a:gd name="T71" fmla="*/ 3535 h 3570"/>
                <a:gd name="T72" fmla="*/ 1011 w 3001"/>
                <a:gd name="T73" fmla="*/ 3570 h 3570"/>
                <a:gd name="T74" fmla="*/ 931 w 3001"/>
                <a:gd name="T75" fmla="*/ 3512 h 3570"/>
                <a:gd name="T76" fmla="*/ 909 w 3001"/>
                <a:gd name="T77" fmla="*/ 3287 h 3570"/>
                <a:gd name="T78" fmla="*/ 826 w 3001"/>
                <a:gd name="T79" fmla="*/ 3097 h 3570"/>
                <a:gd name="T80" fmla="*/ 673 w 3001"/>
                <a:gd name="T81" fmla="*/ 2913 h 3570"/>
                <a:gd name="T82" fmla="*/ 476 w 3001"/>
                <a:gd name="T83" fmla="*/ 2683 h 3570"/>
                <a:gd name="T84" fmla="*/ 223 w 3001"/>
                <a:gd name="T85" fmla="*/ 2340 h 3570"/>
                <a:gd name="T86" fmla="*/ 42 w 3001"/>
                <a:gd name="T87" fmla="*/ 1896 h 3570"/>
                <a:gd name="T88" fmla="*/ 5 w 3001"/>
                <a:gd name="T89" fmla="*/ 1411 h 3570"/>
                <a:gd name="T90" fmla="*/ 114 w 3001"/>
                <a:gd name="T91" fmla="*/ 947 h 3570"/>
                <a:gd name="T92" fmla="*/ 289 w 3001"/>
                <a:gd name="T93" fmla="*/ 629 h 3570"/>
                <a:gd name="T94" fmla="*/ 618 w 3001"/>
                <a:gd name="T95" fmla="*/ 292 h 3570"/>
                <a:gd name="T96" fmla="*/ 1035 w 3001"/>
                <a:gd name="T97" fmla="*/ 75 h 3570"/>
                <a:gd name="T98" fmla="*/ 1500 w 3001"/>
                <a:gd name="T9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1" h="3570">
                  <a:moveTo>
                    <a:pt x="1500" y="172"/>
                  </a:moveTo>
                  <a:lnTo>
                    <a:pt x="1393" y="176"/>
                  </a:lnTo>
                  <a:lnTo>
                    <a:pt x="1288" y="188"/>
                  </a:lnTo>
                  <a:lnTo>
                    <a:pt x="1186" y="209"/>
                  </a:lnTo>
                  <a:lnTo>
                    <a:pt x="1087" y="239"/>
                  </a:lnTo>
                  <a:lnTo>
                    <a:pt x="992" y="275"/>
                  </a:lnTo>
                  <a:lnTo>
                    <a:pt x="897" y="321"/>
                  </a:lnTo>
                  <a:lnTo>
                    <a:pt x="805" y="372"/>
                  </a:lnTo>
                  <a:lnTo>
                    <a:pt x="718" y="432"/>
                  </a:lnTo>
                  <a:lnTo>
                    <a:pt x="635" y="498"/>
                  </a:lnTo>
                  <a:lnTo>
                    <a:pt x="559" y="570"/>
                  </a:lnTo>
                  <a:lnTo>
                    <a:pt x="488" y="648"/>
                  </a:lnTo>
                  <a:lnTo>
                    <a:pt x="424" y="731"/>
                  </a:lnTo>
                  <a:lnTo>
                    <a:pt x="367" y="820"/>
                  </a:lnTo>
                  <a:lnTo>
                    <a:pt x="315" y="912"/>
                  </a:lnTo>
                  <a:lnTo>
                    <a:pt x="272" y="1009"/>
                  </a:lnTo>
                  <a:lnTo>
                    <a:pt x="270" y="1013"/>
                  </a:lnTo>
                  <a:lnTo>
                    <a:pt x="234" y="1110"/>
                  </a:lnTo>
                  <a:lnTo>
                    <a:pt x="206" y="1213"/>
                  </a:lnTo>
                  <a:lnTo>
                    <a:pt x="185" y="1317"/>
                  </a:lnTo>
                  <a:lnTo>
                    <a:pt x="173" y="1425"/>
                  </a:lnTo>
                  <a:lnTo>
                    <a:pt x="168" y="1535"/>
                  </a:lnTo>
                  <a:lnTo>
                    <a:pt x="173" y="1645"/>
                  </a:lnTo>
                  <a:lnTo>
                    <a:pt x="185" y="1751"/>
                  </a:lnTo>
                  <a:lnTo>
                    <a:pt x="206" y="1855"/>
                  </a:lnTo>
                  <a:lnTo>
                    <a:pt x="234" y="1956"/>
                  </a:lnTo>
                  <a:lnTo>
                    <a:pt x="270" y="2059"/>
                  </a:lnTo>
                  <a:lnTo>
                    <a:pt x="315" y="2156"/>
                  </a:lnTo>
                  <a:lnTo>
                    <a:pt x="367" y="2248"/>
                  </a:lnTo>
                  <a:lnTo>
                    <a:pt x="424" y="2336"/>
                  </a:lnTo>
                  <a:lnTo>
                    <a:pt x="488" y="2423"/>
                  </a:lnTo>
                  <a:lnTo>
                    <a:pt x="549" y="2503"/>
                  </a:lnTo>
                  <a:lnTo>
                    <a:pt x="604" y="2574"/>
                  </a:lnTo>
                  <a:lnTo>
                    <a:pt x="658" y="2637"/>
                  </a:lnTo>
                  <a:lnTo>
                    <a:pt x="708" y="2696"/>
                  </a:lnTo>
                  <a:lnTo>
                    <a:pt x="755" y="2749"/>
                  </a:lnTo>
                  <a:lnTo>
                    <a:pt x="798" y="2797"/>
                  </a:lnTo>
                  <a:lnTo>
                    <a:pt x="798" y="2798"/>
                  </a:lnTo>
                  <a:lnTo>
                    <a:pt x="846" y="2853"/>
                  </a:lnTo>
                  <a:lnTo>
                    <a:pt x="890" y="2903"/>
                  </a:lnTo>
                  <a:lnTo>
                    <a:pt x="929" y="2952"/>
                  </a:lnTo>
                  <a:lnTo>
                    <a:pt x="966" y="2998"/>
                  </a:lnTo>
                  <a:lnTo>
                    <a:pt x="995" y="3046"/>
                  </a:lnTo>
                  <a:lnTo>
                    <a:pt x="1023" y="3094"/>
                  </a:lnTo>
                  <a:lnTo>
                    <a:pt x="1045" y="3143"/>
                  </a:lnTo>
                  <a:lnTo>
                    <a:pt x="1063" y="3198"/>
                  </a:lnTo>
                  <a:lnTo>
                    <a:pt x="1077" y="3259"/>
                  </a:lnTo>
                  <a:lnTo>
                    <a:pt x="1087" y="3324"/>
                  </a:lnTo>
                  <a:lnTo>
                    <a:pt x="1092" y="3398"/>
                  </a:lnTo>
                  <a:lnTo>
                    <a:pt x="1916" y="3398"/>
                  </a:lnTo>
                  <a:lnTo>
                    <a:pt x="1921" y="3324"/>
                  </a:lnTo>
                  <a:lnTo>
                    <a:pt x="1931" y="3257"/>
                  </a:lnTo>
                  <a:lnTo>
                    <a:pt x="1945" y="3198"/>
                  </a:lnTo>
                  <a:lnTo>
                    <a:pt x="1963" y="3143"/>
                  </a:lnTo>
                  <a:lnTo>
                    <a:pt x="1985" y="3092"/>
                  </a:lnTo>
                  <a:lnTo>
                    <a:pt x="2011" y="3044"/>
                  </a:lnTo>
                  <a:lnTo>
                    <a:pt x="2042" y="2997"/>
                  </a:lnTo>
                  <a:lnTo>
                    <a:pt x="2077" y="2949"/>
                  </a:lnTo>
                  <a:lnTo>
                    <a:pt x="2117" y="2901"/>
                  </a:lnTo>
                  <a:lnTo>
                    <a:pt x="2162" y="2850"/>
                  </a:lnTo>
                  <a:lnTo>
                    <a:pt x="2210" y="2793"/>
                  </a:lnTo>
                  <a:lnTo>
                    <a:pt x="2251" y="2745"/>
                  </a:lnTo>
                  <a:lnTo>
                    <a:pt x="2296" y="2694"/>
                  </a:lnTo>
                  <a:lnTo>
                    <a:pt x="2347" y="2636"/>
                  </a:lnTo>
                  <a:lnTo>
                    <a:pt x="2399" y="2572"/>
                  </a:lnTo>
                  <a:lnTo>
                    <a:pt x="2454" y="2501"/>
                  </a:lnTo>
                  <a:lnTo>
                    <a:pt x="2513" y="2423"/>
                  </a:lnTo>
                  <a:lnTo>
                    <a:pt x="2577" y="2336"/>
                  </a:lnTo>
                  <a:lnTo>
                    <a:pt x="2634" y="2250"/>
                  </a:lnTo>
                  <a:lnTo>
                    <a:pt x="2686" y="2156"/>
                  </a:lnTo>
                  <a:lnTo>
                    <a:pt x="2731" y="2059"/>
                  </a:lnTo>
                  <a:lnTo>
                    <a:pt x="2767" y="1958"/>
                  </a:lnTo>
                  <a:lnTo>
                    <a:pt x="2795" y="1855"/>
                  </a:lnTo>
                  <a:lnTo>
                    <a:pt x="2816" y="1751"/>
                  </a:lnTo>
                  <a:lnTo>
                    <a:pt x="2828" y="1645"/>
                  </a:lnTo>
                  <a:lnTo>
                    <a:pt x="2833" y="1535"/>
                  </a:lnTo>
                  <a:lnTo>
                    <a:pt x="2828" y="1411"/>
                  </a:lnTo>
                  <a:lnTo>
                    <a:pt x="2810" y="1289"/>
                  </a:lnTo>
                  <a:lnTo>
                    <a:pt x="2784" y="1172"/>
                  </a:lnTo>
                  <a:lnTo>
                    <a:pt x="2750" y="1059"/>
                  </a:lnTo>
                  <a:lnTo>
                    <a:pt x="2705" y="951"/>
                  </a:lnTo>
                  <a:lnTo>
                    <a:pt x="2651" y="846"/>
                  </a:lnTo>
                  <a:lnTo>
                    <a:pt x="2589" y="749"/>
                  </a:lnTo>
                  <a:lnTo>
                    <a:pt x="2520" y="657"/>
                  </a:lnTo>
                  <a:lnTo>
                    <a:pt x="2444" y="570"/>
                  </a:lnTo>
                  <a:lnTo>
                    <a:pt x="2366" y="498"/>
                  </a:lnTo>
                  <a:lnTo>
                    <a:pt x="2284" y="432"/>
                  </a:lnTo>
                  <a:lnTo>
                    <a:pt x="2198" y="372"/>
                  </a:lnTo>
                  <a:lnTo>
                    <a:pt x="2106" y="321"/>
                  </a:lnTo>
                  <a:lnTo>
                    <a:pt x="2011" y="275"/>
                  </a:lnTo>
                  <a:lnTo>
                    <a:pt x="1914" y="239"/>
                  </a:lnTo>
                  <a:lnTo>
                    <a:pt x="1815" y="209"/>
                  </a:lnTo>
                  <a:lnTo>
                    <a:pt x="1713" y="188"/>
                  </a:lnTo>
                  <a:lnTo>
                    <a:pt x="1608" y="176"/>
                  </a:lnTo>
                  <a:lnTo>
                    <a:pt x="1500" y="172"/>
                  </a:lnTo>
                  <a:close/>
                  <a:moveTo>
                    <a:pt x="1500" y="0"/>
                  </a:moveTo>
                  <a:lnTo>
                    <a:pt x="1622" y="4"/>
                  </a:lnTo>
                  <a:lnTo>
                    <a:pt x="1739" y="18"/>
                  </a:lnTo>
                  <a:lnTo>
                    <a:pt x="1855" y="43"/>
                  </a:lnTo>
                  <a:lnTo>
                    <a:pt x="1966" y="75"/>
                  </a:lnTo>
                  <a:lnTo>
                    <a:pt x="2075" y="116"/>
                  </a:lnTo>
                  <a:lnTo>
                    <a:pt x="2182" y="167"/>
                  </a:lnTo>
                  <a:lnTo>
                    <a:pt x="2286" y="225"/>
                  </a:lnTo>
                  <a:lnTo>
                    <a:pt x="2385" y="292"/>
                  </a:lnTo>
                  <a:lnTo>
                    <a:pt x="2476" y="367"/>
                  </a:lnTo>
                  <a:lnTo>
                    <a:pt x="2563" y="448"/>
                  </a:lnTo>
                  <a:lnTo>
                    <a:pt x="2641" y="535"/>
                  </a:lnTo>
                  <a:lnTo>
                    <a:pt x="2712" y="627"/>
                  </a:lnTo>
                  <a:lnTo>
                    <a:pt x="2776" y="726"/>
                  </a:lnTo>
                  <a:lnTo>
                    <a:pt x="2835" y="829"/>
                  </a:lnTo>
                  <a:lnTo>
                    <a:pt x="2883" y="937"/>
                  </a:lnTo>
                  <a:lnTo>
                    <a:pt x="2925" y="1048"/>
                  </a:lnTo>
                  <a:lnTo>
                    <a:pt x="2957" y="1165"/>
                  </a:lnTo>
                  <a:lnTo>
                    <a:pt x="2982" y="1285"/>
                  </a:lnTo>
                  <a:lnTo>
                    <a:pt x="2997" y="1409"/>
                  </a:lnTo>
                  <a:lnTo>
                    <a:pt x="3001" y="1535"/>
                  </a:lnTo>
                  <a:lnTo>
                    <a:pt x="2997" y="1657"/>
                  </a:lnTo>
                  <a:lnTo>
                    <a:pt x="2983" y="1777"/>
                  </a:lnTo>
                  <a:lnTo>
                    <a:pt x="2959" y="1896"/>
                  </a:lnTo>
                  <a:lnTo>
                    <a:pt x="2928" y="2009"/>
                  </a:lnTo>
                  <a:lnTo>
                    <a:pt x="2887" y="2124"/>
                  </a:lnTo>
                  <a:lnTo>
                    <a:pt x="2836" y="2234"/>
                  </a:lnTo>
                  <a:lnTo>
                    <a:pt x="2778" y="2340"/>
                  </a:lnTo>
                  <a:lnTo>
                    <a:pt x="2714" y="2439"/>
                  </a:lnTo>
                  <a:lnTo>
                    <a:pt x="2648" y="2528"/>
                  </a:lnTo>
                  <a:lnTo>
                    <a:pt x="2587" y="2607"/>
                  </a:lnTo>
                  <a:lnTo>
                    <a:pt x="2530" y="2680"/>
                  </a:lnTo>
                  <a:lnTo>
                    <a:pt x="2476" y="2745"/>
                  </a:lnTo>
                  <a:lnTo>
                    <a:pt x="2426" y="2804"/>
                  </a:lnTo>
                  <a:lnTo>
                    <a:pt x="2378" y="2859"/>
                  </a:lnTo>
                  <a:lnTo>
                    <a:pt x="2335" y="2908"/>
                  </a:lnTo>
                  <a:lnTo>
                    <a:pt x="2290" y="2959"/>
                  </a:lnTo>
                  <a:lnTo>
                    <a:pt x="2248" y="3007"/>
                  </a:lnTo>
                  <a:lnTo>
                    <a:pt x="2213" y="3051"/>
                  </a:lnTo>
                  <a:lnTo>
                    <a:pt x="2181" y="3096"/>
                  </a:lnTo>
                  <a:lnTo>
                    <a:pt x="2155" y="3138"/>
                  </a:lnTo>
                  <a:lnTo>
                    <a:pt x="2132" y="3184"/>
                  </a:lnTo>
                  <a:lnTo>
                    <a:pt x="2115" y="3232"/>
                  </a:lnTo>
                  <a:lnTo>
                    <a:pt x="2101" y="3285"/>
                  </a:lnTo>
                  <a:lnTo>
                    <a:pt x="2091" y="3343"/>
                  </a:lnTo>
                  <a:lnTo>
                    <a:pt x="2084" y="3409"/>
                  </a:lnTo>
                  <a:lnTo>
                    <a:pt x="2082" y="3483"/>
                  </a:lnTo>
                  <a:lnTo>
                    <a:pt x="2078" y="3512"/>
                  </a:lnTo>
                  <a:lnTo>
                    <a:pt x="2066" y="3535"/>
                  </a:lnTo>
                  <a:lnTo>
                    <a:pt x="2047" y="3552"/>
                  </a:lnTo>
                  <a:lnTo>
                    <a:pt x="2025" y="3565"/>
                  </a:lnTo>
                  <a:lnTo>
                    <a:pt x="1997" y="3570"/>
                  </a:lnTo>
                  <a:lnTo>
                    <a:pt x="1011" y="3570"/>
                  </a:lnTo>
                  <a:lnTo>
                    <a:pt x="985" y="3565"/>
                  </a:lnTo>
                  <a:lnTo>
                    <a:pt x="961" y="3552"/>
                  </a:lnTo>
                  <a:lnTo>
                    <a:pt x="943" y="3535"/>
                  </a:lnTo>
                  <a:lnTo>
                    <a:pt x="931" y="3512"/>
                  </a:lnTo>
                  <a:lnTo>
                    <a:pt x="926" y="3483"/>
                  </a:lnTo>
                  <a:lnTo>
                    <a:pt x="924" y="3411"/>
                  </a:lnTo>
                  <a:lnTo>
                    <a:pt x="919" y="3345"/>
                  </a:lnTo>
                  <a:lnTo>
                    <a:pt x="909" y="3287"/>
                  </a:lnTo>
                  <a:lnTo>
                    <a:pt x="895" y="3234"/>
                  </a:lnTo>
                  <a:lnTo>
                    <a:pt x="876" y="3186"/>
                  </a:lnTo>
                  <a:lnTo>
                    <a:pt x="853" y="3142"/>
                  </a:lnTo>
                  <a:lnTo>
                    <a:pt x="826" y="3097"/>
                  </a:lnTo>
                  <a:lnTo>
                    <a:pt x="794" y="3055"/>
                  </a:lnTo>
                  <a:lnTo>
                    <a:pt x="758" y="3011"/>
                  </a:lnTo>
                  <a:lnTo>
                    <a:pt x="718" y="2963"/>
                  </a:lnTo>
                  <a:lnTo>
                    <a:pt x="673" y="2913"/>
                  </a:lnTo>
                  <a:lnTo>
                    <a:pt x="628" y="2864"/>
                  </a:lnTo>
                  <a:lnTo>
                    <a:pt x="582" y="2809"/>
                  </a:lnTo>
                  <a:lnTo>
                    <a:pt x="530" y="2751"/>
                  </a:lnTo>
                  <a:lnTo>
                    <a:pt x="476" y="2683"/>
                  </a:lnTo>
                  <a:lnTo>
                    <a:pt x="417" y="2611"/>
                  </a:lnTo>
                  <a:lnTo>
                    <a:pt x="355" y="2529"/>
                  </a:lnTo>
                  <a:lnTo>
                    <a:pt x="289" y="2439"/>
                  </a:lnTo>
                  <a:lnTo>
                    <a:pt x="223" y="2340"/>
                  </a:lnTo>
                  <a:lnTo>
                    <a:pt x="165" y="2234"/>
                  </a:lnTo>
                  <a:lnTo>
                    <a:pt x="116" y="2124"/>
                  </a:lnTo>
                  <a:lnTo>
                    <a:pt x="75" y="2009"/>
                  </a:lnTo>
                  <a:lnTo>
                    <a:pt x="42" y="1896"/>
                  </a:lnTo>
                  <a:lnTo>
                    <a:pt x="19" y="1777"/>
                  </a:lnTo>
                  <a:lnTo>
                    <a:pt x="5" y="1657"/>
                  </a:lnTo>
                  <a:lnTo>
                    <a:pt x="0" y="1535"/>
                  </a:lnTo>
                  <a:lnTo>
                    <a:pt x="5" y="1411"/>
                  </a:lnTo>
                  <a:lnTo>
                    <a:pt x="19" y="1291"/>
                  </a:lnTo>
                  <a:lnTo>
                    <a:pt x="42" y="1172"/>
                  </a:lnTo>
                  <a:lnTo>
                    <a:pt x="75" y="1057"/>
                  </a:lnTo>
                  <a:lnTo>
                    <a:pt x="114" y="947"/>
                  </a:lnTo>
                  <a:lnTo>
                    <a:pt x="116" y="944"/>
                  </a:lnTo>
                  <a:lnTo>
                    <a:pt x="166" y="834"/>
                  </a:lnTo>
                  <a:lnTo>
                    <a:pt x="223" y="730"/>
                  </a:lnTo>
                  <a:lnTo>
                    <a:pt x="289" y="629"/>
                  </a:lnTo>
                  <a:lnTo>
                    <a:pt x="360" y="537"/>
                  </a:lnTo>
                  <a:lnTo>
                    <a:pt x="440" y="448"/>
                  </a:lnTo>
                  <a:lnTo>
                    <a:pt x="526" y="367"/>
                  </a:lnTo>
                  <a:lnTo>
                    <a:pt x="618" y="292"/>
                  </a:lnTo>
                  <a:lnTo>
                    <a:pt x="717" y="227"/>
                  </a:lnTo>
                  <a:lnTo>
                    <a:pt x="819" y="167"/>
                  </a:lnTo>
                  <a:lnTo>
                    <a:pt x="928" y="116"/>
                  </a:lnTo>
                  <a:lnTo>
                    <a:pt x="1035" y="75"/>
                  </a:lnTo>
                  <a:lnTo>
                    <a:pt x="1147" y="43"/>
                  </a:lnTo>
                  <a:lnTo>
                    <a:pt x="1263" y="18"/>
                  </a:lnTo>
                  <a:lnTo>
                    <a:pt x="1381" y="4"/>
                  </a:lnTo>
                  <a:lnTo>
                    <a:pt x="15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09" name="Freeform 27"/>
            <p:cNvSpPr>
              <a:spLocks/>
            </p:cNvSpPr>
            <p:nvPr/>
          </p:nvSpPr>
          <p:spPr bwMode="auto">
            <a:xfrm>
              <a:off x="2667" y="4777"/>
              <a:ext cx="357" cy="86"/>
            </a:xfrm>
            <a:custGeom>
              <a:avLst/>
              <a:gdLst>
                <a:gd name="T0" fmla="*/ 85 w 715"/>
                <a:gd name="T1" fmla="*/ 0 h 171"/>
                <a:gd name="T2" fmla="*/ 628 w 715"/>
                <a:gd name="T3" fmla="*/ 0 h 171"/>
                <a:gd name="T4" fmla="*/ 656 w 715"/>
                <a:gd name="T5" fmla="*/ 3 h 171"/>
                <a:gd name="T6" fmla="*/ 678 w 715"/>
                <a:gd name="T7" fmla="*/ 16 h 171"/>
                <a:gd name="T8" fmla="*/ 697 w 715"/>
                <a:gd name="T9" fmla="*/ 35 h 171"/>
                <a:gd name="T10" fmla="*/ 709 w 715"/>
                <a:gd name="T11" fmla="*/ 58 h 171"/>
                <a:gd name="T12" fmla="*/ 715 w 715"/>
                <a:gd name="T13" fmla="*/ 85 h 171"/>
                <a:gd name="T14" fmla="*/ 709 w 715"/>
                <a:gd name="T15" fmla="*/ 113 h 171"/>
                <a:gd name="T16" fmla="*/ 697 w 715"/>
                <a:gd name="T17" fmla="*/ 136 h 171"/>
                <a:gd name="T18" fmla="*/ 678 w 715"/>
                <a:gd name="T19" fmla="*/ 154 h 171"/>
                <a:gd name="T20" fmla="*/ 656 w 715"/>
                <a:gd name="T21" fmla="*/ 166 h 171"/>
                <a:gd name="T22" fmla="*/ 628 w 715"/>
                <a:gd name="T23" fmla="*/ 171 h 171"/>
                <a:gd name="T24" fmla="*/ 85 w 715"/>
                <a:gd name="T25" fmla="*/ 171 h 171"/>
                <a:gd name="T26" fmla="*/ 57 w 715"/>
                <a:gd name="T27" fmla="*/ 166 h 171"/>
                <a:gd name="T28" fmla="*/ 35 w 715"/>
                <a:gd name="T29" fmla="*/ 154 h 171"/>
                <a:gd name="T30" fmla="*/ 16 w 715"/>
                <a:gd name="T31" fmla="*/ 136 h 171"/>
                <a:gd name="T32" fmla="*/ 5 w 715"/>
                <a:gd name="T33" fmla="*/ 113 h 171"/>
                <a:gd name="T34" fmla="*/ 0 w 715"/>
                <a:gd name="T35" fmla="*/ 85 h 171"/>
                <a:gd name="T36" fmla="*/ 5 w 715"/>
                <a:gd name="T37" fmla="*/ 58 h 171"/>
                <a:gd name="T38" fmla="*/ 16 w 715"/>
                <a:gd name="T39" fmla="*/ 35 h 171"/>
                <a:gd name="T40" fmla="*/ 35 w 715"/>
                <a:gd name="T41" fmla="*/ 16 h 171"/>
                <a:gd name="T42" fmla="*/ 57 w 715"/>
                <a:gd name="T43" fmla="*/ 3 h 171"/>
                <a:gd name="T44" fmla="*/ 85 w 715"/>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5" h="171">
                  <a:moveTo>
                    <a:pt x="85" y="0"/>
                  </a:moveTo>
                  <a:lnTo>
                    <a:pt x="628" y="0"/>
                  </a:lnTo>
                  <a:lnTo>
                    <a:pt x="656" y="3"/>
                  </a:lnTo>
                  <a:lnTo>
                    <a:pt x="678" y="16"/>
                  </a:lnTo>
                  <a:lnTo>
                    <a:pt x="697" y="35"/>
                  </a:lnTo>
                  <a:lnTo>
                    <a:pt x="709" y="58"/>
                  </a:lnTo>
                  <a:lnTo>
                    <a:pt x="715" y="85"/>
                  </a:lnTo>
                  <a:lnTo>
                    <a:pt x="709" y="113"/>
                  </a:lnTo>
                  <a:lnTo>
                    <a:pt x="697" y="136"/>
                  </a:lnTo>
                  <a:lnTo>
                    <a:pt x="678" y="154"/>
                  </a:lnTo>
                  <a:lnTo>
                    <a:pt x="656" y="166"/>
                  </a:lnTo>
                  <a:lnTo>
                    <a:pt x="628" y="171"/>
                  </a:lnTo>
                  <a:lnTo>
                    <a:pt x="85" y="171"/>
                  </a:lnTo>
                  <a:lnTo>
                    <a:pt x="57" y="166"/>
                  </a:lnTo>
                  <a:lnTo>
                    <a:pt x="35" y="154"/>
                  </a:lnTo>
                  <a:lnTo>
                    <a:pt x="16" y="136"/>
                  </a:lnTo>
                  <a:lnTo>
                    <a:pt x="5" y="113"/>
                  </a:lnTo>
                  <a:lnTo>
                    <a:pt x="0" y="85"/>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10" name="Freeform 28"/>
            <p:cNvSpPr>
              <a:spLocks/>
            </p:cNvSpPr>
            <p:nvPr/>
          </p:nvSpPr>
          <p:spPr bwMode="auto">
            <a:xfrm>
              <a:off x="3284" y="2258"/>
              <a:ext cx="166" cy="229"/>
            </a:xfrm>
            <a:custGeom>
              <a:avLst/>
              <a:gdLst>
                <a:gd name="T0" fmla="*/ 237 w 330"/>
                <a:gd name="T1" fmla="*/ 0 h 459"/>
                <a:gd name="T2" fmla="*/ 263 w 330"/>
                <a:gd name="T3" fmla="*/ 0 h 459"/>
                <a:gd name="T4" fmla="*/ 289 w 330"/>
                <a:gd name="T5" fmla="*/ 11 h 459"/>
                <a:gd name="T6" fmla="*/ 309 w 330"/>
                <a:gd name="T7" fmla="*/ 29 h 459"/>
                <a:gd name="T8" fmla="*/ 323 w 330"/>
                <a:gd name="T9" fmla="*/ 50 h 459"/>
                <a:gd name="T10" fmla="*/ 330 w 330"/>
                <a:gd name="T11" fmla="*/ 76 h 459"/>
                <a:gd name="T12" fmla="*/ 328 w 330"/>
                <a:gd name="T13" fmla="*/ 101 h 459"/>
                <a:gd name="T14" fmla="*/ 318 w 330"/>
                <a:gd name="T15" fmla="*/ 128 h 459"/>
                <a:gd name="T16" fmla="*/ 155 w 330"/>
                <a:gd name="T17" fmla="*/ 416 h 459"/>
                <a:gd name="T18" fmla="*/ 138 w 330"/>
                <a:gd name="T19" fmla="*/ 437 h 459"/>
                <a:gd name="T20" fmla="*/ 117 w 330"/>
                <a:gd name="T21" fmla="*/ 453 h 459"/>
                <a:gd name="T22" fmla="*/ 91 w 330"/>
                <a:gd name="T23" fmla="*/ 459 h 459"/>
                <a:gd name="T24" fmla="*/ 65 w 330"/>
                <a:gd name="T25" fmla="*/ 459 h 459"/>
                <a:gd name="T26" fmla="*/ 41 w 330"/>
                <a:gd name="T27" fmla="*/ 448 h 459"/>
                <a:gd name="T28" fmla="*/ 20 w 330"/>
                <a:gd name="T29" fmla="*/ 432 h 459"/>
                <a:gd name="T30" fmla="*/ 6 w 330"/>
                <a:gd name="T31" fmla="*/ 409 h 459"/>
                <a:gd name="T32" fmla="*/ 0 w 330"/>
                <a:gd name="T33" fmla="*/ 384 h 459"/>
                <a:gd name="T34" fmla="*/ 0 w 330"/>
                <a:gd name="T35" fmla="*/ 358 h 459"/>
                <a:gd name="T36" fmla="*/ 10 w 330"/>
                <a:gd name="T37" fmla="*/ 331 h 459"/>
                <a:gd name="T38" fmla="*/ 174 w 330"/>
                <a:gd name="T39" fmla="*/ 43 h 459"/>
                <a:gd name="T40" fmla="*/ 190 w 330"/>
                <a:gd name="T41" fmla="*/ 21 h 459"/>
                <a:gd name="T42" fmla="*/ 212 w 330"/>
                <a:gd name="T43" fmla="*/ 6 h 459"/>
                <a:gd name="T44" fmla="*/ 237 w 330"/>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459">
                  <a:moveTo>
                    <a:pt x="237" y="0"/>
                  </a:moveTo>
                  <a:lnTo>
                    <a:pt x="263" y="0"/>
                  </a:lnTo>
                  <a:lnTo>
                    <a:pt x="289" y="11"/>
                  </a:lnTo>
                  <a:lnTo>
                    <a:pt x="309" y="29"/>
                  </a:lnTo>
                  <a:lnTo>
                    <a:pt x="323" y="50"/>
                  </a:lnTo>
                  <a:lnTo>
                    <a:pt x="330" y="76"/>
                  </a:lnTo>
                  <a:lnTo>
                    <a:pt x="328" y="101"/>
                  </a:lnTo>
                  <a:lnTo>
                    <a:pt x="318" y="128"/>
                  </a:lnTo>
                  <a:lnTo>
                    <a:pt x="155" y="416"/>
                  </a:lnTo>
                  <a:lnTo>
                    <a:pt x="138" y="437"/>
                  </a:lnTo>
                  <a:lnTo>
                    <a:pt x="117" y="453"/>
                  </a:lnTo>
                  <a:lnTo>
                    <a:pt x="91" y="459"/>
                  </a:lnTo>
                  <a:lnTo>
                    <a:pt x="65" y="459"/>
                  </a:lnTo>
                  <a:lnTo>
                    <a:pt x="41" y="448"/>
                  </a:lnTo>
                  <a:lnTo>
                    <a:pt x="20" y="432"/>
                  </a:lnTo>
                  <a:lnTo>
                    <a:pt x="6" y="409"/>
                  </a:lnTo>
                  <a:lnTo>
                    <a:pt x="0" y="384"/>
                  </a:lnTo>
                  <a:lnTo>
                    <a:pt x="0" y="358"/>
                  </a:lnTo>
                  <a:lnTo>
                    <a:pt x="10" y="331"/>
                  </a:lnTo>
                  <a:lnTo>
                    <a:pt x="174" y="43"/>
                  </a:lnTo>
                  <a:lnTo>
                    <a:pt x="190" y="21"/>
                  </a:lnTo>
                  <a:lnTo>
                    <a:pt x="212" y="6"/>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11" name="Freeform 29"/>
            <p:cNvSpPr>
              <a:spLocks/>
            </p:cNvSpPr>
            <p:nvPr/>
          </p:nvSpPr>
          <p:spPr bwMode="auto">
            <a:xfrm>
              <a:off x="2241" y="2258"/>
              <a:ext cx="164" cy="229"/>
            </a:xfrm>
            <a:custGeom>
              <a:avLst/>
              <a:gdLst>
                <a:gd name="T0" fmla="*/ 91 w 328"/>
                <a:gd name="T1" fmla="*/ 0 h 459"/>
                <a:gd name="T2" fmla="*/ 116 w 328"/>
                <a:gd name="T3" fmla="*/ 6 h 459"/>
                <a:gd name="T4" fmla="*/ 138 w 328"/>
                <a:gd name="T5" fmla="*/ 21 h 459"/>
                <a:gd name="T6" fmla="*/ 155 w 328"/>
                <a:gd name="T7" fmla="*/ 43 h 459"/>
                <a:gd name="T8" fmla="*/ 318 w 328"/>
                <a:gd name="T9" fmla="*/ 331 h 459"/>
                <a:gd name="T10" fmla="*/ 328 w 328"/>
                <a:gd name="T11" fmla="*/ 358 h 459"/>
                <a:gd name="T12" fmla="*/ 328 w 328"/>
                <a:gd name="T13" fmla="*/ 384 h 459"/>
                <a:gd name="T14" fmla="*/ 322 w 328"/>
                <a:gd name="T15" fmla="*/ 409 h 459"/>
                <a:gd name="T16" fmla="*/ 308 w 328"/>
                <a:gd name="T17" fmla="*/ 432 h 459"/>
                <a:gd name="T18" fmla="*/ 287 w 328"/>
                <a:gd name="T19" fmla="*/ 448 h 459"/>
                <a:gd name="T20" fmla="*/ 263 w 328"/>
                <a:gd name="T21" fmla="*/ 459 h 459"/>
                <a:gd name="T22" fmla="*/ 237 w 328"/>
                <a:gd name="T23" fmla="*/ 459 h 459"/>
                <a:gd name="T24" fmla="*/ 213 w 328"/>
                <a:gd name="T25" fmla="*/ 453 h 459"/>
                <a:gd name="T26" fmla="*/ 190 w 328"/>
                <a:gd name="T27" fmla="*/ 437 h 459"/>
                <a:gd name="T28" fmla="*/ 173 w 328"/>
                <a:gd name="T29" fmla="*/ 416 h 459"/>
                <a:gd name="T30" fmla="*/ 10 w 328"/>
                <a:gd name="T31" fmla="*/ 128 h 459"/>
                <a:gd name="T32" fmla="*/ 0 w 328"/>
                <a:gd name="T33" fmla="*/ 101 h 459"/>
                <a:gd name="T34" fmla="*/ 0 w 328"/>
                <a:gd name="T35" fmla="*/ 76 h 459"/>
                <a:gd name="T36" fmla="*/ 5 w 328"/>
                <a:gd name="T37" fmla="*/ 50 h 459"/>
                <a:gd name="T38" fmla="*/ 20 w 328"/>
                <a:gd name="T39" fmla="*/ 29 h 459"/>
                <a:gd name="T40" fmla="*/ 39 w 328"/>
                <a:gd name="T41" fmla="*/ 11 h 459"/>
                <a:gd name="T42" fmla="*/ 65 w 328"/>
                <a:gd name="T43" fmla="*/ 0 h 459"/>
                <a:gd name="T44" fmla="*/ 91 w 328"/>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459">
                  <a:moveTo>
                    <a:pt x="91" y="0"/>
                  </a:moveTo>
                  <a:lnTo>
                    <a:pt x="116" y="6"/>
                  </a:lnTo>
                  <a:lnTo>
                    <a:pt x="138" y="21"/>
                  </a:lnTo>
                  <a:lnTo>
                    <a:pt x="155" y="43"/>
                  </a:lnTo>
                  <a:lnTo>
                    <a:pt x="318" y="331"/>
                  </a:lnTo>
                  <a:lnTo>
                    <a:pt x="328" y="358"/>
                  </a:lnTo>
                  <a:lnTo>
                    <a:pt x="328" y="384"/>
                  </a:lnTo>
                  <a:lnTo>
                    <a:pt x="322" y="409"/>
                  </a:lnTo>
                  <a:lnTo>
                    <a:pt x="308" y="432"/>
                  </a:lnTo>
                  <a:lnTo>
                    <a:pt x="287" y="448"/>
                  </a:lnTo>
                  <a:lnTo>
                    <a:pt x="263" y="459"/>
                  </a:lnTo>
                  <a:lnTo>
                    <a:pt x="237" y="459"/>
                  </a:lnTo>
                  <a:lnTo>
                    <a:pt x="213" y="453"/>
                  </a:lnTo>
                  <a:lnTo>
                    <a:pt x="190" y="437"/>
                  </a:lnTo>
                  <a:lnTo>
                    <a:pt x="173" y="416"/>
                  </a:lnTo>
                  <a:lnTo>
                    <a:pt x="10" y="128"/>
                  </a:lnTo>
                  <a:lnTo>
                    <a:pt x="0" y="101"/>
                  </a:lnTo>
                  <a:lnTo>
                    <a:pt x="0" y="76"/>
                  </a:lnTo>
                  <a:lnTo>
                    <a:pt x="5" y="50"/>
                  </a:lnTo>
                  <a:lnTo>
                    <a:pt x="20" y="29"/>
                  </a:lnTo>
                  <a:lnTo>
                    <a:pt x="39" y="11"/>
                  </a:lnTo>
                  <a:lnTo>
                    <a:pt x="65" y="0"/>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12" name="Freeform 30"/>
            <p:cNvSpPr>
              <a:spLocks/>
            </p:cNvSpPr>
            <p:nvPr/>
          </p:nvSpPr>
          <p:spPr bwMode="auto">
            <a:xfrm>
              <a:off x="1828" y="2679"/>
              <a:ext cx="225" cy="168"/>
            </a:xfrm>
            <a:custGeom>
              <a:avLst/>
              <a:gdLst>
                <a:gd name="T0" fmla="*/ 76 w 450"/>
                <a:gd name="T1" fmla="*/ 0 h 336"/>
                <a:gd name="T2" fmla="*/ 102 w 450"/>
                <a:gd name="T3" fmla="*/ 0 h 336"/>
                <a:gd name="T4" fmla="*/ 127 w 450"/>
                <a:gd name="T5" fmla="*/ 10 h 336"/>
                <a:gd name="T6" fmla="*/ 410 w 450"/>
                <a:gd name="T7" fmla="*/ 177 h 336"/>
                <a:gd name="T8" fmla="*/ 431 w 450"/>
                <a:gd name="T9" fmla="*/ 194 h 336"/>
                <a:gd name="T10" fmla="*/ 445 w 450"/>
                <a:gd name="T11" fmla="*/ 216 h 336"/>
                <a:gd name="T12" fmla="*/ 450 w 450"/>
                <a:gd name="T13" fmla="*/ 242 h 336"/>
                <a:gd name="T14" fmla="*/ 450 w 450"/>
                <a:gd name="T15" fmla="*/ 269 h 336"/>
                <a:gd name="T16" fmla="*/ 442 w 450"/>
                <a:gd name="T17" fmla="*/ 293 h 336"/>
                <a:gd name="T18" fmla="*/ 424 w 450"/>
                <a:gd name="T19" fmla="*/ 315 h 336"/>
                <a:gd name="T20" fmla="*/ 402 w 450"/>
                <a:gd name="T21" fmla="*/ 331 h 336"/>
                <a:gd name="T22" fmla="*/ 377 w 450"/>
                <a:gd name="T23" fmla="*/ 336 h 336"/>
                <a:gd name="T24" fmla="*/ 352 w 450"/>
                <a:gd name="T25" fmla="*/ 336 h 336"/>
                <a:gd name="T26" fmla="*/ 326 w 450"/>
                <a:gd name="T27" fmla="*/ 325 h 336"/>
                <a:gd name="T28" fmla="*/ 42 w 450"/>
                <a:gd name="T29" fmla="*/ 159 h 336"/>
                <a:gd name="T30" fmla="*/ 21 w 450"/>
                <a:gd name="T31" fmla="*/ 141 h 336"/>
                <a:gd name="T32" fmla="*/ 7 w 450"/>
                <a:gd name="T33" fmla="*/ 120 h 336"/>
                <a:gd name="T34" fmla="*/ 0 w 450"/>
                <a:gd name="T35" fmla="*/ 93 h 336"/>
                <a:gd name="T36" fmla="*/ 2 w 450"/>
                <a:gd name="T37" fmla="*/ 67 h 336"/>
                <a:gd name="T38" fmla="*/ 12 w 450"/>
                <a:gd name="T39" fmla="*/ 42 h 336"/>
                <a:gd name="T40" fmla="*/ 28 w 450"/>
                <a:gd name="T41" fmla="*/ 19 h 336"/>
                <a:gd name="T42" fmla="*/ 50 w 450"/>
                <a:gd name="T43" fmla="*/ 5 h 336"/>
                <a:gd name="T44" fmla="*/ 76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76" y="0"/>
                  </a:moveTo>
                  <a:lnTo>
                    <a:pt x="102" y="0"/>
                  </a:lnTo>
                  <a:lnTo>
                    <a:pt x="127" y="10"/>
                  </a:lnTo>
                  <a:lnTo>
                    <a:pt x="410" y="177"/>
                  </a:lnTo>
                  <a:lnTo>
                    <a:pt x="431" y="194"/>
                  </a:lnTo>
                  <a:lnTo>
                    <a:pt x="445" y="216"/>
                  </a:lnTo>
                  <a:lnTo>
                    <a:pt x="450" y="242"/>
                  </a:lnTo>
                  <a:lnTo>
                    <a:pt x="450" y="269"/>
                  </a:lnTo>
                  <a:lnTo>
                    <a:pt x="442" y="293"/>
                  </a:lnTo>
                  <a:lnTo>
                    <a:pt x="424" y="315"/>
                  </a:lnTo>
                  <a:lnTo>
                    <a:pt x="402" y="331"/>
                  </a:lnTo>
                  <a:lnTo>
                    <a:pt x="377" y="336"/>
                  </a:lnTo>
                  <a:lnTo>
                    <a:pt x="352" y="336"/>
                  </a:lnTo>
                  <a:lnTo>
                    <a:pt x="326" y="325"/>
                  </a:lnTo>
                  <a:lnTo>
                    <a:pt x="42" y="159"/>
                  </a:lnTo>
                  <a:lnTo>
                    <a:pt x="21" y="141"/>
                  </a:lnTo>
                  <a:lnTo>
                    <a:pt x="7" y="120"/>
                  </a:lnTo>
                  <a:lnTo>
                    <a:pt x="0" y="93"/>
                  </a:lnTo>
                  <a:lnTo>
                    <a:pt x="2" y="67"/>
                  </a:lnTo>
                  <a:lnTo>
                    <a:pt x="12" y="42"/>
                  </a:lnTo>
                  <a:lnTo>
                    <a:pt x="28" y="19"/>
                  </a:lnTo>
                  <a:lnTo>
                    <a:pt x="50" y="5"/>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13" name="Freeform 31"/>
            <p:cNvSpPr>
              <a:spLocks/>
            </p:cNvSpPr>
            <p:nvPr/>
          </p:nvSpPr>
          <p:spPr bwMode="auto">
            <a:xfrm>
              <a:off x="3636" y="2679"/>
              <a:ext cx="225" cy="168"/>
            </a:xfrm>
            <a:custGeom>
              <a:avLst/>
              <a:gdLst>
                <a:gd name="T0" fmla="*/ 375 w 450"/>
                <a:gd name="T1" fmla="*/ 0 h 336"/>
                <a:gd name="T2" fmla="*/ 400 w 450"/>
                <a:gd name="T3" fmla="*/ 5 h 336"/>
                <a:gd name="T4" fmla="*/ 422 w 450"/>
                <a:gd name="T5" fmla="*/ 19 h 336"/>
                <a:gd name="T6" fmla="*/ 438 w 450"/>
                <a:gd name="T7" fmla="*/ 42 h 336"/>
                <a:gd name="T8" fmla="*/ 448 w 450"/>
                <a:gd name="T9" fmla="*/ 67 h 336"/>
                <a:gd name="T10" fmla="*/ 450 w 450"/>
                <a:gd name="T11" fmla="*/ 93 h 336"/>
                <a:gd name="T12" fmla="*/ 443 w 450"/>
                <a:gd name="T13" fmla="*/ 120 h 336"/>
                <a:gd name="T14" fmla="*/ 429 w 450"/>
                <a:gd name="T15" fmla="*/ 141 h 336"/>
                <a:gd name="T16" fmla="*/ 406 w 450"/>
                <a:gd name="T17" fmla="*/ 159 h 336"/>
                <a:gd name="T18" fmla="*/ 124 w 450"/>
                <a:gd name="T19" fmla="*/ 325 h 336"/>
                <a:gd name="T20" fmla="*/ 100 w 450"/>
                <a:gd name="T21" fmla="*/ 336 h 336"/>
                <a:gd name="T22" fmla="*/ 74 w 450"/>
                <a:gd name="T23" fmla="*/ 336 h 336"/>
                <a:gd name="T24" fmla="*/ 48 w 450"/>
                <a:gd name="T25" fmla="*/ 331 h 336"/>
                <a:gd name="T26" fmla="*/ 27 w 450"/>
                <a:gd name="T27" fmla="*/ 315 h 336"/>
                <a:gd name="T28" fmla="*/ 10 w 450"/>
                <a:gd name="T29" fmla="*/ 293 h 336"/>
                <a:gd name="T30" fmla="*/ 0 w 450"/>
                <a:gd name="T31" fmla="*/ 269 h 336"/>
                <a:gd name="T32" fmla="*/ 0 w 450"/>
                <a:gd name="T33" fmla="*/ 242 h 336"/>
                <a:gd name="T34" fmla="*/ 7 w 450"/>
                <a:gd name="T35" fmla="*/ 216 h 336"/>
                <a:gd name="T36" fmla="*/ 21 w 450"/>
                <a:gd name="T37" fmla="*/ 194 h 336"/>
                <a:gd name="T38" fmla="*/ 41 w 450"/>
                <a:gd name="T39" fmla="*/ 177 h 336"/>
                <a:gd name="T40" fmla="*/ 323 w 450"/>
                <a:gd name="T41" fmla="*/ 10 h 336"/>
                <a:gd name="T42" fmla="*/ 349 w 450"/>
                <a:gd name="T43" fmla="*/ 0 h 336"/>
                <a:gd name="T44" fmla="*/ 375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375" y="0"/>
                  </a:moveTo>
                  <a:lnTo>
                    <a:pt x="400" y="5"/>
                  </a:lnTo>
                  <a:lnTo>
                    <a:pt x="422" y="19"/>
                  </a:lnTo>
                  <a:lnTo>
                    <a:pt x="438" y="42"/>
                  </a:lnTo>
                  <a:lnTo>
                    <a:pt x="448" y="67"/>
                  </a:lnTo>
                  <a:lnTo>
                    <a:pt x="450" y="93"/>
                  </a:lnTo>
                  <a:lnTo>
                    <a:pt x="443" y="120"/>
                  </a:lnTo>
                  <a:lnTo>
                    <a:pt x="429" y="141"/>
                  </a:lnTo>
                  <a:lnTo>
                    <a:pt x="406" y="159"/>
                  </a:lnTo>
                  <a:lnTo>
                    <a:pt x="124" y="325"/>
                  </a:lnTo>
                  <a:lnTo>
                    <a:pt x="100" y="336"/>
                  </a:lnTo>
                  <a:lnTo>
                    <a:pt x="74" y="336"/>
                  </a:lnTo>
                  <a:lnTo>
                    <a:pt x="48" y="331"/>
                  </a:lnTo>
                  <a:lnTo>
                    <a:pt x="27" y="315"/>
                  </a:lnTo>
                  <a:lnTo>
                    <a:pt x="10" y="293"/>
                  </a:lnTo>
                  <a:lnTo>
                    <a:pt x="0" y="269"/>
                  </a:lnTo>
                  <a:lnTo>
                    <a:pt x="0" y="242"/>
                  </a:lnTo>
                  <a:lnTo>
                    <a:pt x="7" y="216"/>
                  </a:lnTo>
                  <a:lnTo>
                    <a:pt x="21" y="194"/>
                  </a:lnTo>
                  <a:lnTo>
                    <a:pt x="41" y="177"/>
                  </a:lnTo>
                  <a:lnTo>
                    <a:pt x="323" y="10"/>
                  </a:lnTo>
                  <a:lnTo>
                    <a:pt x="349" y="0"/>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14" name="Freeform 32"/>
            <p:cNvSpPr>
              <a:spLocks noEditPoints="1"/>
            </p:cNvSpPr>
            <p:nvPr/>
          </p:nvSpPr>
          <p:spPr bwMode="auto">
            <a:xfrm>
              <a:off x="2285" y="2724"/>
              <a:ext cx="602" cy="821"/>
            </a:xfrm>
            <a:custGeom>
              <a:avLst/>
              <a:gdLst>
                <a:gd name="T0" fmla="*/ 112 w 1204"/>
                <a:gd name="T1" fmla="*/ 1063 h 1642"/>
                <a:gd name="T2" fmla="*/ 154 w 1204"/>
                <a:gd name="T3" fmla="*/ 1095 h 1642"/>
                <a:gd name="T4" fmla="*/ 170 w 1204"/>
                <a:gd name="T5" fmla="*/ 1145 h 1642"/>
                <a:gd name="T6" fmla="*/ 178 w 1204"/>
                <a:gd name="T7" fmla="*/ 1278 h 1642"/>
                <a:gd name="T8" fmla="*/ 211 w 1204"/>
                <a:gd name="T9" fmla="*/ 1433 h 1642"/>
                <a:gd name="T10" fmla="*/ 249 w 1204"/>
                <a:gd name="T11" fmla="*/ 1550 h 1642"/>
                <a:gd name="T12" fmla="*/ 239 w 1204"/>
                <a:gd name="T13" fmla="*/ 1601 h 1642"/>
                <a:gd name="T14" fmla="*/ 199 w 1204"/>
                <a:gd name="T15" fmla="*/ 1637 h 1642"/>
                <a:gd name="T16" fmla="*/ 147 w 1204"/>
                <a:gd name="T17" fmla="*/ 1640 h 1642"/>
                <a:gd name="T18" fmla="*/ 104 w 1204"/>
                <a:gd name="T19" fmla="*/ 1614 h 1642"/>
                <a:gd name="T20" fmla="*/ 62 w 1204"/>
                <a:gd name="T21" fmla="*/ 1520 h 1642"/>
                <a:gd name="T22" fmla="*/ 22 w 1204"/>
                <a:gd name="T23" fmla="*/ 1373 h 1642"/>
                <a:gd name="T24" fmla="*/ 0 w 1204"/>
                <a:gd name="T25" fmla="*/ 1145 h 1642"/>
                <a:gd name="T26" fmla="*/ 17 w 1204"/>
                <a:gd name="T27" fmla="*/ 1095 h 1642"/>
                <a:gd name="T28" fmla="*/ 59 w 1204"/>
                <a:gd name="T29" fmla="*/ 1063 h 1642"/>
                <a:gd name="T30" fmla="*/ 1119 w 1204"/>
                <a:gd name="T31" fmla="*/ 0 h 1642"/>
                <a:gd name="T32" fmla="*/ 1170 w 1204"/>
                <a:gd name="T33" fmla="*/ 18 h 1642"/>
                <a:gd name="T34" fmla="*/ 1199 w 1204"/>
                <a:gd name="T35" fmla="*/ 60 h 1642"/>
                <a:gd name="T36" fmla="*/ 1199 w 1204"/>
                <a:gd name="T37" fmla="*/ 115 h 1642"/>
                <a:gd name="T38" fmla="*/ 1170 w 1204"/>
                <a:gd name="T39" fmla="*/ 157 h 1642"/>
                <a:gd name="T40" fmla="*/ 1119 w 1204"/>
                <a:gd name="T41" fmla="*/ 173 h 1642"/>
                <a:gd name="T42" fmla="*/ 991 w 1204"/>
                <a:gd name="T43" fmla="*/ 182 h 1642"/>
                <a:gd name="T44" fmla="*/ 837 w 1204"/>
                <a:gd name="T45" fmla="*/ 216 h 1642"/>
                <a:gd name="T46" fmla="*/ 668 w 1204"/>
                <a:gd name="T47" fmla="*/ 290 h 1642"/>
                <a:gd name="T48" fmla="*/ 516 w 1204"/>
                <a:gd name="T49" fmla="*/ 395 h 1642"/>
                <a:gd name="T50" fmla="*/ 386 w 1204"/>
                <a:gd name="T51" fmla="*/ 527 h 1642"/>
                <a:gd name="T52" fmla="*/ 284 w 1204"/>
                <a:gd name="T53" fmla="*/ 683 h 1642"/>
                <a:gd name="T54" fmla="*/ 230 w 1204"/>
                <a:gd name="T55" fmla="*/ 789 h 1642"/>
                <a:gd name="T56" fmla="*/ 185 w 1204"/>
                <a:gd name="T57" fmla="*/ 816 h 1642"/>
                <a:gd name="T58" fmla="*/ 133 w 1204"/>
                <a:gd name="T59" fmla="*/ 812 h 1642"/>
                <a:gd name="T60" fmla="*/ 93 w 1204"/>
                <a:gd name="T61" fmla="*/ 777 h 1642"/>
                <a:gd name="T62" fmla="*/ 83 w 1204"/>
                <a:gd name="T63" fmla="*/ 727 h 1642"/>
                <a:gd name="T64" fmla="*/ 119 w 1204"/>
                <a:gd name="T65" fmla="*/ 633 h 1642"/>
                <a:gd name="T66" fmla="*/ 190 w 1204"/>
                <a:gd name="T67" fmla="*/ 506 h 1642"/>
                <a:gd name="T68" fmla="*/ 190 w 1204"/>
                <a:gd name="T69" fmla="*/ 506 h 1642"/>
                <a:gd name="T70" fmla="*/ 279 w 1204"/>
                <a:gd name="T71" fmla="*/ 389 h 1642"/>
                <a:gd name="T72" fmla="*/ 381 w 1204"/>
                <a:gd name="T73" fmla="*/ 287 h 1642"/>
                <a:gd name="T74" fmla="*/ 495 w 1204"/>
                <a:gd name="T75" fmla="*/ 196 h 1642"/>
                <a:gd name="T76" fmla="*/ 555 w 1204"/>
                <a:gd name="T77" fmla="*/ 157 h 1642"/>
                <a:gd name="T78" fmla="*/ 683 w 1204"/>
                <a:gd name="T79" fmla="*/ 90 h 1642"/>
                <a:gd name="T80" fmla="*/ 824 w 1204"/>
                <a:gd name="T81" fmla="*/ 41 h 1642"/>
                <a:gd name="T82" fmla="*/ 1009 w 1204"/>
                <a:gd name="T83" fmla="*/ 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1642">
                  <a:moveTo>
                    <a:pt x="85" y="1058"/>
                  </a:moveTo>
                  <a:lnTo>
                    <a:pt x="112" y="1063"/>
                  </a:lnTo>
                  <a:lnTo>
                    <a:pt x="135" y="1076"/>
                  </a:lnTo>
                  <a:lnTo>
                    <a:pt x="154" y="1095"/>
                  </a:lnTo>
                  <a:lnTo>
                    <a:pt x="164" y="1118"/>
                  </a:lnTo>
                  <a:lnTo>
                    <a:pt x="170" y="1145"/>
                  </a:lnTo>
                  <a:lnTo>
                    <a:pt x="171" y="1212"/>
                  </a:lnTo>
                  <a:lnTo>
                    <a:pt x="178" y="1278"/>
                  </a:lnTo>
                  <a:lnTo>
                    <a:pt x="189" y="1340"/>
                  </a:lnTo>
                  <a:lnTo>
                    <a:pt x="211" y="1433"/>
                  </a:lnTo>
                  <a:lnTo>
                    <a:pt x="244" y="1524"/>
                  </a:lnTo>
                  <a:lnTo>
                    <a:pt x="249" y="1550"/>
                  </a:lnTo>
                  <a:lnTo>
                    <a:pt x="247" y="1577"/>
                  </a:lnTo>
                  <a:lnTo>
                    <a:pt x="239" y="1601"/>
                  </a:lnTo>
                  <a:lnTo>
                    <a:pt x="221" y="1623"/>
                  </a:lnTo>
                  <a:lnTo>
                    <a:pt x="199" y="1637"/>
                  </a:lnTo>
                  <a:lnTo>
                    <a:pt x="173" y="1642"/>
                  </a:lnTo>
                  <a:lnTo>
                    <a:pt x="147" y="1640"/>
                  </a:lnTo>
                  <a:lnTo>
                    <a:pt x="123" y="1632"/>
                  </a:lnTo>
                  <a:lnTo>
                    <a:pt x="104" y="1614"/>
                  </a:lnTo>
                  <a:lnTo>
                    <a:pt x="88" y="1591"/>
                  </a:lnTo>
                  <a:lnTo>
                    <a:pt x="62" y="1520"/>
                  </a:lnTo>
                  <a:lnTo>
                    <a:pt x="40" y="1448"/>
                  </a:lnTo>
                  <a:lnTo>
                    <a:pt x="22" y="1373"/>
                  </a:lnTo>
                  <a:lnTo>
                    <a:pt x="7" y="1260"/>
                  </a:lnTo>
                  <a:lnTo>
                    <a:pt x="0" y="1145"/>
                  </a:lnTo>
                  <a:lnTo>
                    <a:pt x="5" y="1118"/>
                  </a:lnTo>
                  <a:lnTo>
                    <a:pt x="17" y="1095"/>
                  </a:lnTo>
                  <a:lnTo>
                    <a:pt x="35" y="1076"/>
                  </a:lnTo>
                  <a:lnTo>
                    <a:pt x="59" y="1063"/>
                  </a:lnTo>
                  <a:lnTo>
                    <a:pt x="85" y="1058"/>
                  </a:lnTo>
                  <a:close/>
                  <a:moveTo>
                    <a:pt x="1119" y="0"/>
                  </a:moveTo>
                  <a:lnTo>
                    <a:pt x="1147" y="5"/>
                  </a:lnTo>
                  <a:lnTo>
                    <a:pt x="1170" y="18"/>
                  </a:lnTo>
                  <a:lnTo>
                    <a:pt x="1187" y="35"/>
                  </a:lnTo>
                  <a:lnTo>
                    <a:pt x="1199" y="60"/>
                  </a:lnTo>
                  <a:lnTo>
                    <a:pt x="1204" y="87"/>
                  </a:lnTo>
                  <a:lnTo>
                    <a:pt x="1199" y="115"/>
                  </a:lnTo>
                  <a:lnTo>
                    <a:pt x="1187" y="138"/>
                  </a:lnTo>
                  <a:lnTo>
                    <a:pt x="1170" y="157"/>
                  </a:lnTo>
                  <a:lnTo>
                    <a:pt x="1147" y="170"/>
                  </a:lnTo>
                  <a:lnTo>
                    <a:pt x="1119" y="173"/>
                  </a:lnTo>
                  <a:lnTo>
                    <a:pt x="1055" y="175"/>
                  </a:lnTo>
                  <a:lnTo>
                    <a:pt x="991" y="182"/>
                  </a:lnTo>
                  <a:lnTo>
                    <a:pt x="931" y="191"/>
                  </a:lnTo>
                  <a:lnTo>
                    <a:pt x="837" y="216"/>
                  </a:lnTo>
                  <a:lnTo>
                    <a:pt x="749" y="249"/>
                  </a:lnTo>
                  <a:lnTo>
                    <a:pt x="668" y="290"/>
                  </a:lnTo>
                  <a:lnTo>
                    <a:pt x="588" y="338"/>
                  </a:lnTo>
                  <a:lnTo>
                    <a:pt x="516" y="395"/>
                  </a:lnTo>
                  <a:lnTo>
                    <a:pt x="448" y="458"/>
                  </a:lnTo>
                  <a:lnTo>
                    <a:pt x="386" y="527"/>
                  </a:lnTo>
                  <a:lnTo>
                    <a:pt x="330" y="602"/>
                  </a:lnTo>
                  <a:lnTo>
                    <a:pt x="284" y="683"/>
                  </a:lnTo>
                  <a:lnTo>
                    <a:pt x="244" y="766"/>
                  </a:lnTo>
                  <a:lnTo>
                    <a:pt x="230" y="789"/>
                  </a:lnTo>
                  <a:lnTo>
                    <a:pt x="209" y="807"/>
                  </a:lnTo>
                  <a:lnTo>
                    <a:pt x="185" y="816"/>
                  </a:lnTo>
                  <a:lnTo>
                    <a:pt x="159" y="819"/>
                  </a:lnTo>
                  <a:lnTo>
                    <a:pt x="133" y="812"/>
                  </a:lnTo>
                  <a:lnTo>
                    <a:pt x="111" y="798"/>
                  </a:lnTo>
                  <a:lnTo>
                    <a:pt x="93" y="777"/>
                  </a:lnTo>
                  <a:lnTo>
                    <a:pt x="85" y="754"/>
                  </a:lnTo>
                  <a:lnTo>
                    <a:pt x="83" y="727"/>
                  </a:lnTo>
                  <a:lnTo>
                    <a:pt x="88" y="699"/>
                  </a:lnTo>
                  <a:lnTo>
                    <a:pt x="119" y="633"/>
                  </a:lnTo>
                  <a:lnTo>
                    <a:pt x="154" y="568"/>
                  </a:lnTo>
                  <a:lnTo>
                    <a:pt x="190" y="506"/>
                  </a:lnTo>
                  <a:lnTo>
                    <a:pt x="192" y="506"/>
                  </a:lnTo>
                  <a:lnTo>
                    <a:pt x="190" y="506"/>
                  </a:lnTo>
                  <a:lnTo>
                    <a:pt x="234" y="446"/>
                  </a:lnTo>
                  <a:lnTo>
                    <a:pt x="279" y="389"/>
                  </a:lnTo>
                  <a:lnTo>
                    <a:pt x="329" y="336"/>
                  </a:lnTo>
                  <a:lnTo>
                    <a:pt x="381" y="287"/>
                  </a:lnTo>
                  <a:lnTo>
                    <a:pt x="436" y="239"/>
                  </a:lnTo>
                  <a:lnTo>
                    <a:pt x="495" y="196"/>
                  </a:lnTo>
                  <a:lnTo>
                    <a:pt x="495" y="195"/>
                  </a:lnTo>
                  <a:lnTo>
                    <a:pt x="555" y="157"/>
                  </a:lnTo>
                  <a:lnTo>
                    <a:pt x="618" y="122"/>
                  </a:lnTo>
                  <a:lnTo>
                    <a:pt x="683" y="90"/>
                  </a:lnTo>
                  <a:lnTo>
                    <a:pt x="753" y="64"/>
                  </a:lnTo>
                  <a:lnTo>
                    <a:pt x="824" y="41"/>
                  </a:lnTo>
                  <a:lnTo>
                    <a:pt x="898" y="23"/>
                  </a:lnTo>
                  <a:lnTo>
                    <a:pt x="1009" y="7"/>
                  </a:lnTo>
                  <a:lnTo>
                    <a:pt x="1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grpSp>
        <p:nvGrpSpPr>
          <p:cNvPr id="318" name="Group 17"/>
          <p:cNvGrpSpPr>
            <a:grpSpLocks noChangeAspect="1"/>
          </p:cNvGrpSpPr>
          <p:nvPr/>
        </p:nvGrpSpPr>
        <p:grpSpPr bwMode="auto">
          <a:xfrm>
            <a:off x="1857316" y="3444630"/>
            <a:ext cx="336473" cy="456795"/>
            <a:chOff x="1828" y="2103"/>
            <a:chExt cx="2033" cy="2760"/>
          </a:xfrm>
          <a:solidFill>
            <a:sysClr val="window" lastClr="FFFFFF"/>
          </a:solidFill>
          <a:effectLst>
            <a:outerShdw blurRad="50800" dist="38100" dir="8100000" algn="tr" rotWithShape="0">
              <a:prstClr val="black">
                <a:alpha val="40000"/>
              </a:prstClr>
            </a:outerShdw>
          </a:effectLst>
        </p:grpSpPr>
        <p:sp>
          <p:nvSpPr>
            <p:cNvPr id="319" name="Freeform 19"/>
            <p:cNvSpPr>
              <a:spLocks/>
            </p:cNvSpPr>
            <p:nvPr/>
          </p:nvSpPr>
          <p:spPr bwMode="auto">
            <a:xfrm>
              <a:off x="2557" y="4434"/>
              <a:ext cx="575" cy="86"/>
            </a:xfrm>
            <a:custGeom>
              <a:avLst/>
              <a:gdLst>
                <a:gd name="T0" fmla="*/ 85 w 1149"/>
                <a:gd name="T1" fmla="*/ 0 h 171"/>
                <a:gd name="T2" fmla="*/ 1064 w 1149"/>
                <a:gd name="T3" fmla="*/ 0 h 171"/>
                <a:gd name="T4" fmla="*/ 1092 w 1149"/>
                <a:gd name="T5" fmla="*/ 3 h 171"/>
                <a:gd name="T6" fmla="*/ 1114 w 1149"/>
                <a:gd name="T7" fmla="*/ 16 h 171"/>
                <a:gd name="T8" fmla="*/ 1133 w 1149"/>
                <a:gd name="T9" fmla="*/ 35 h 171"/>
                <a:gd name="T10" fmla="*/ 1144 w 1149"/>
                <a:gd name="T11" fmla="*/ 58 h 171"/>
                <a:gd name="T12" fmla="*/ 1149 w 1149"/>
                <a:gd name="T13" fmla="*/ 86 h 171"/>
                <a:gd name="T14" fmla="*/ 1144 w 1149"/>
                <a:gd name="T15" fmla="*/ 113 h 171"/>
                <a:gd name="T16" fmla="*/ 1133 w 1149"/>
                <a:gd name="T17" fmla="*/ 136 h 171"/>
                <a:gd name="T18" fmla="*/ 1114 w 1149"/>
                <a:gd name="T19" fmla="*/ 155 h 171"/>
                <a:gd name="T20" fmla="*/ 1092 w 1149"/>
                <a:gd name="T21" fmla="*/ 168 h 171"/>
                <a:gd name="T22" fmla="*/ 1064 w 1149"/>
                <a:gd name="T23" fmla="*/ 171 h 171"/>
                <a:gd name="T24" fmla="*/ 85 w 1149"/>
                <a:gd name="T25" fmla="*/ 171 h 171"/>
                <a:gd name="T26" fmla="*/ 57 w 1149"/>
                <a:gd name="T27" fmla="*/ 168 h 171"/>
                <a:gd name="T28" fmla="*/ 35 w 1149"/>
                <a:gd name="T29" fmla="*/ 155 h 171"/>
                <a:gd name="T30" fmla="*/ 16 w 1149"/>
                <a:gd name="T31" fmla="*/ 136 h 171"/>
                <a:gd name="T32" fmla="*/ 5 w 1149"/>
                <a:gd name="T33" fmla="*/ 113 h 171"/>
                <a:gd name="T34" fmla="*/ 0 w 1149"/>
                <a:gd name="T35" fmla="*/ 86 h 171"/>
                <a:gd name="T36" fmla="*/ 5 w 1149"/>
                <a:gd name="T37" fmla="*/ 58 h 171"/>
                <a:gd name="T38" fmla="*/ 16 w 1149"/>
                <a:gd name="T39" fmla="*/ 35 h 171"/>
                <a:gd name="T40" fmla="*/ 35 w 1149"/>
                <a:gd name="T41" fmla="*/ 16 h 171"/>
                <a:gd name="T42" fmla="*/ 57 w 1149"/>
                <a:gd name="T43" fmla="*/ 3 h 171"/>
                <a:gd name="T44" fmla="*/ 85 w 1149"/>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71">
                  <a:moveTo>
                    <a:pt x="85" y="0"/>
                  </a:moveTo>
                  <a:lnTo>
                    <a:pt x="1064" y="0"/>
                  </a:lnTo>
                  <a:lnTo>
                    <a:pt x="1092" y="3"/>
                  </a:lnTo>
                  <a:lnTo>
                    <a:pt x="1114" y="16"/>
                  </a:lnTo>
                  <a:lnTo>
                    <a:pt x="1133" y="35"/>
                  </a:lnTo>
                  <a:lnTo>
                    <a:pt x="1144" y="58"/>
                  </a:lnTo>
                  <a:lnTo>
                    <a:pt x="1149" y="86"/>
                  </a:lnTo>
                  <a:lnTo>
                    <a:pt x="1144" y="113"/>
                  </a:lnTo>
                  <a:lnTo>
                    <a:pt x="1133" y="136"/>
                  </a:lnTo>
                  <a:lnTo>
                    <a:pt x="1114" y="155"/>
                  </a:lnTo>
                  <a:lnTo>
                    <a:pt x="1092" y="168"/>
                  </a:lnTo>
                  <a:lnTo>
                    <a:pt x="1064" y="171"/>
                  </a:lnTo>
                  <a:lnTo>
                    <a:pt x="85" y="171"/>
                  </a:lnTo>
                  <a:lnTo>
                    <a:pt x="57" y="168"/>
                  </a:lnTo>
                  <a:lnTo>
                    <a:pt x="35" y="155"/>
                  </a:lnTo>
                  <a:lnTo>
                    <a:pt x="16" y="136"/>
                  </a:lnTo>
                  <a:lnTo>
                    <a:pt x="5" y="113"/>
                  </a:lnTo>
                  <a:lnTo>
                    <a:pt x="0" y="86"/>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0" name="Freeform 20"/>
            <p:cNvSpPr>
              <a:spLocks/>
            </p:cNvSpPr>
            <p:nvPr/>
          </p:nvSpPr>
          <p:spPr bwMode="auto">
            <a:xfrm>
              <a:off x="2612" y="4605"/>
              <a:ext cx="465" cy="87"/>
            </a:xfrm>
            <a:custGeom>
              <a:avLst/>
              <a:gdLst>
                <a:gd name="T0" fmla="*/ 85 w 931"/>
                <a:gd name="T1" fmla="*/ 0 h 174"/>
                <a:gd name="T2" fmla="*/ 846 w 931"/>
                <a:gd name="T3" fmla="*/ 0 h 174"/>
                <a:gd name="T4" fmla="*/ 874 w 931"/>
                <a:gd name="T5" fmla="*/ 6 h 174"/>
                <a:gd name="T6" fmla="*/ 896 w 931"/>
                <a:gd name="T7" fmla="*/ 18 h 174"/>
                <a:gd name="T8" fmla="*/ 915 w 931"/>
                <a:gd name="T9" fmla="*/ 36 h 174"/>
                <a:gd name="T10" fmla="*/ 928 w 931"/>
                <a:gd name="T11" fmla="*/ 60 h 174"/>
                <a:gd name="T12" fmla="*/ 931 w 931"/>
                <a:gd name="T13" fmla="*/ 87 h 174"/>
                <a:gd name="T14" fmla="*/ 928 w 931"/>
                <a:gd name="T15" fmla="*/ 114 h 174"/>
                <a:gd name="T16" fmla="*/ 915 w 931"/>
                <a:gd name="T17" fmla="*/ 138 h 174"/>
                <a:gd name="T18" fmla="*/ 896 w 931"/>
                <a:gd name="T19" fmla="*/ 156 h 174"/>
                <a:gd name="T20" fmla="*/ 874 w 931"/>
                <a:gd name="T21" fmla="*/ 168 h 174"/>
                <a:gd name="T22" fmla="*/ 846 w 931"/>
                <a:gd name="T23" fmla="*/ 174 h 174"/>
                <a:gd name="T24" fmla="*/ 85 w 931"/>
                <a:gd name="T25" fmla="*/ 174 h 174"/>
                <a:gd name="T26" fmla="*/ 57 w 931"/>
                <a:gd name="T27" fmla="*/ 168 h 174"/>
                <a:gd name="T28" fmla="*/ 35 w 931"/>
                <a:gd name="T29" fmla="*/ 156 h 174"/>
                <a:gd name="T30" fmla="*/ 16 w 931"/>
                <a:gd name="T31" fmla="*/ 138 h 174"/>
                <a:gd name="T32" fmla="*/ 5 w 931"/>
                <a:gd name="T33" fmla="*/ 114 h 174"/>
                <a:gd name="T34" fmla="*/ 0 w 931"/>
                <a:gd name="T35" fmla="*/ 87 h 174"/>
                <a:gd name="T36" fmla="*/ 5 w 931"/>
                <a:gd name="T37" fmla="*/ 60 h 174"/>
                <a:gd name="T38" fmla="*/ 16 w 931"/>
                <a:gd name="T39" fmla="*/ 36 h 174"/>
                <a:gd name="T40" fmla="*/ 35 w 931"/>
                <a:gd name="T41" fmla="*/ 18 h 174"/>
                <a:gd name="T42" fmla="*/ 57 w 931"/>
                <a:gd name="T43" fmla="*/ 6 h 174"/>
                <a:gd name="T44" fmla="*/ 85 w 93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1" h="174">
                  <a:moveTo>
                    <a:pt x="85" y="0"/>
                  </a:moveTo>
                  <a:lnTo>
                    <a:pt x="846" y="0"/>
                  </a:lnTo>
                  <a:lnTo>
                    <a:pt x="874" y="6"/>
                  </a:lnTo>
                  <a:lnTo>
                    <a:pt x="896" y="18"/>
                  </a:lnTo>
                  <a:lnTo>
                    <a:pt x="915" y="36"/>
                  </a:lnTo>
                  <a:lnTo>
                    <a:pt x="928" y="60"/>
                  </a:lnTo>
                  <a:lnTo>
                    <a:pt x="931" y="87"/>
                  </a:lnTo>
                  <a:lnTo>
                    <a:pt x="928" y="114"/>
                  </a:lnTo>
                  <a:lnTo>
                    <a:pt x="915" y="138"/>
                  </a:lnTo>
                  <a:lnTo>
                    <a:pt x="896" y="156"/>
                  </a:lnTo>
                  <a:lnTo>
                    <a:pt x="874" y="168"/>
                  </a:lnTo>
                  <a:lnTo>
                    <a:pt x="846" y="174"/>
                  </a:lnTo>
                  <a:lnTo>
                    <a:pt x="85" y="174"/>
                  </a:lnTo>
                  <a:lnTo>
                    <a:pt x="57" y="168"/>
                  </a:lnTo>
                  <a:lnTo>
                    <a:pt x="35" y="156"/>
                  </a:lnTo>
                  <a:lnTo>
                    <a:pt x="16" y="138"/>
                  </a:lnTo>
                  <a:lnTo>
                    <a:pt x="5" y="114"/>
                  </a:lnTo>
                  <a:lnTo>
                    <a:pt x="0" y="87"/>
                  </a:lnTo>
                  <a:lnTo>
                    <a:pt x="5" y="60"/>
                  </a:lnTo>
                  <a:lnTo>
                    <a:pt x="16" y="36"/>
                  </a:lnTo>
                  <a:lnTo>
                    <a:pt x="35" y="18"/>
                  </a:lnTo>
                  <a:lnTo>
                    <a:pt x="57" y="6"/>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1" name="Freeform 21"/>
            <p:cNvSpPr>
              <a:spLocks/>
            </p:cNvSpPr>
            <p:nvPr/>
          </p:nvSpPr>
          <p:spPr bwMode="auto">
            <a:xfrm>
              <a:off x="2542" y="3208"/>
              <a:ext cx="263" cy="930"/>
            </a:xfrm>
            <a:custGeom>
              <a:avLst/>
              <a:gdLst>
                <a:gd name="T0" fmla="*/ 93 w 526"/>
                <a:gd name="T1" fmla="*/ 0 h 1860"/>
                <a:gd name="T2" fmla="*/ 118 w 526"/>
                <a:gd name="T3" fmla="*/ 7 h 1860"/>
                <a:gd name="T4" fmla="*/ 140 w 526"/>
                <a:gd name="T5" fmla="*/ 21 h 1860"/>
                <a:gd name="T6" fmla="*/ 156 w 526"/>
                <a:gd name="T7" fmla="*/ 42 h 1860"/>
                <a:gd name="T8" fmla="*/ 214 w 526"/>
                <a:gd name="T9" fmla="*/ 154 h 1860"/>
                <a:gd name="T10" fmla="*/ 266 w 526"/>
                <a:gd name="T11" fmla="*/ 260 h 1860"/>
                <a:gd name="T12" fmla="*/ 313 w 526"/>
                <a:gd name="T13" fmla="*/ 363 h 1860"/>
                <a:gd name="T14" fmla="*/ 353 w 526"/>
                <a:gd name="T15" fmla="*/ 464 h 1860"/>
                <a:gd name="T16" fmla="*/ 387 w 526"/>
                <a:gd name="T17" fmla="*/ 561 h 1860"/>
                <a:gd name="T18" fmla="*/ 417 w 526"/>
                <a:gd name="T19" fmla="*/ 658 h 1860"/>
                <a:gd name="T20" fmla="*/ 443 w 526"/>
                <a:gd name="T21" fmla="*/ 757 h 1860"/>
                <a:gd name="T22" fmla="*/ 464 w 526"/>
                <a:gd name="T23" fmla="*/ 856 h 1860"/>
                <a:gd name="T24" fmla="*/ 484 w 526"/>
                <a:gd name="T25" fmla="*/ 970 h 1860"/>
                <a:gd name="T26" fmla="*/ 498 w 526"/>
                <a:gd name="T27" fmla="*/ 1087 h 1860"/>
                <a:gd name="T28" fmla="*/ 510 w 526"/>
                <a:gd name="T29" fmla="*/ 1209 h 1860"/>
                <a:gd name="T30" fmla="*/ 517 w 526"/>
                <a:gd name="T31" fmla="*/ 1338 h 1860"/>
                <a:gd name="T32" fmla="*/ 522 w 526"/>
                <a:gd name="T33" fmla="*/ 1474 h 1860"/>
                <a:gd name="T34" fmla="*/ 526 w 526"/>
                <a:gd name="T35" fmla="*/ 1619 h 1860"/>
                <a:gd name="T36" fmla="*/ 526 w 526"/>
                <a:gd name="T37" fmla="*/ 1775 h 1860"/>
                <a:gd name="T38" fmla="*/ 522 w 526"/>
                <a:gd name="T39" fmla="*/ 1801 h 1860"/>
                <a:gd name="T40" fmla="*/ 510 w 526"/>
                <a:gd name="T41" fmla="*/ 1826 h 1860"/>
                <a:gd name="T42" fmla="*/ 491 w 526"/>
                <a:gd name="T43" fmla="*/ 1844 h 1860"/>
                <a:gd name="T44" fmla="*/ 469 w 526"/>
                <a:gd name="T45" fmla="*/ 1856 h 1860"/>
                <a:gd name="T46" fmla="*/ 443 w 526"/>
                <a:gd name="T47" fmla="*/ 1860 h 1860"/>
                <a:gd name="T48" fmla="*/ 415 w 526"/>
                <a:gd name="T49" fmla="*/ 1856 h 1860"/>
                <a:gd name="T50" fmla="*/ 393 w 526"/>
                <a:gd name="T51" fmla="*/ 1844 h 1860"/>
                <a:gd name="T52" fmla="*/ 374 w 526"/>
                <a:gd name="T53" fmla="*/ 1826 h 1860"/>
                <a:gd name="T54" fmla="*/ 362 w 526"/>
                <a:gd name="T55" fmla="*/ 1801 h 1860"/>
                <a:gd name="T56" fmla="*/ 358 w 526"/>
                <a:gd name="T57" fmla="*/ 1775 h 1860"/>
                <a:gd name="T58" fmla="*/ 358 w 526"/>
                <a:gd name="T59" fmla="*/ 1624 h 1860"/>
                <a:gd name="T60" fmla="*/ 355 w 526"/>
                <a:gd name="T61" fmla="*/ 1485 h 1860"/>
                <a:gd name="T62" fmla="*/ 349 w 526"/>
                <a:gd name="T63" fmla="*/ 1354 h 1860"/>
                <a:gd name="T64" fmla="*/ 342 w 526"/>
                <a:gd name="T65" fmla="*/ 1228 h 1860"/>
                <a:gd name="T66" fmla="*/ 332 w 526"/>
                <a:gd name="T67" fmla="*/ 1111 h 1860"/>
                <a:gd name="T68" fmla="*/ 318 w 526"/>
                <a:gd name="T69" fmla="*/ 998 h 1860"/>
                <a:gd name="T70" fmla="*/ 299 w 526"/>
                <a:gd name="T71" fmla="*/ 888 h 1860"/>
                <a:gd name="T72" fmla="*/ 278 w 526"/>
                <a:gd name="T73" fmla="*/ 796 h 1860"/>
                <a:gd name="T74" fmla="*/ 254 w 526"/>
                <a:gd name="T75" fmla="*/ 706 h 1860"/>
                <a:gd name="T76" fmla="*/ 227 w 526"/>
                <a:gd name="T77" fmla="*/ 612 h 1860"/>
                <a:gd name="T78" fmla="*/ 194 w 526"/>
                <a:gd name="T79" fmla="*/ 522 h 1860"/>
                <a:gd name="T80" fmla="*/ 156 w 526"/>
                <a:gd name="T81" fmla="*/ 428 h 1860"/>
                <a:gd name="T82" fmla="*/ 112 w 526"/>
                <a:gd name="T83" fmla="*/ 331 h 1860"/>
                <a:gd name="T84" fmla="*/ 64 w 526"/>
                <a:gd name="T85" fmla="*/ 230 h 1860"/>
                <a:gd name="T86" fmla="*/ 10 w 526"/>
                <a:gd name="T87" fmla="*/ 127 h 1860"/>
                <a:gd name="T88" fmla="*/ 0 w 526"/>
                <a:gd name="T89" fmla="*/ 101 h 1860"/>
                <a:gd name="T90" fmla="*/ 0 w 526"/>
                <a:gd name="T91" fmla="*/ 74 h 1860"/>
                <a:gd name="T92" fmla="*/ 7 w 526"/>
                <a:gd name="T93" fmla="*/ 49 h 1860"/>
                <a:gd name="T94" fmla="*/ 21 w 526"/>
                <a:gd name="T95" fmla="*/ 26 h 1860"/>
                <a:gd name="T96" fmla="*/ 41 w 526"/>
                <a:gd name="T97" fmla="*/ 11 h 1860"/>
                <a:gd name="T98" fmla="*/ 67 w 526"/>
                <a:gd name="T99" fmla="*/ 0 h 1860"/>
                <a:gd name="T100" fmla="*/ 9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93" y="0"/>
                  </a:moveTo>
                  <a:lnTo>
                    <a:pt x="118" y="7"/>
                  </a:lnTo>
                  <a:lnTo>
                    <a:pt x="140" y="21"/>
                  </a:lnTo>
                  <a:lnTo>
                    <a:pt x="156" y="42"/>
                  </a:lnTo>
                  <a:lnTo>
                    <a:pt x="214" y="154"/>
                  </a:lnTo>
                  <a:lnTo>
                    <a:pt x="266" y="260"/>
                  </a:lnTo>
                  <a:lnTo>
                    <a:pt x="313" y="363"/>
                  </a:lnTo>
                  <a:lnTo>
                    <a:pt x="353" y="464"/>
                  </a:lnTo>
                  <a:lnTo>
                    <a:pt x="387" y="561"/>
                  </a:lnTo>
                  <a:lnTo>
                    <a:pt x="417" y="658"/>
                  </a:lnTo>
                  <a:lnTo>
                    <a:pt x="443" y="757"/>
                  </a:lnTo>
                  <a:lnTo>
                    <a:pt x="464" y="856"/>
                  </a:lnTo>
                  <a:lnTo>
                    <a:pt x="484" y="970"/>
                  </a:lnTo>
                  <a:lnTo>
                    <a:pt x="498" y="1087"/>
                  </a:lnTo>
                  <a:lnTo>
                    <a:pt x="510" y="1209"/>
                  </a:lnTo>
                  <a:lnTo>
                    <a:pt x="517" y="1338"/>
                  </a:lnTo>
                  <a:lnTo>
                    <a:pt x="522" y="1474"/>
                  </a:lnTo>
                  <a:lnTo>
                    <a:pt x="526" y="1619"/>
                  </a:lnTo>
                  <a:lnTo>
                    <a:pt x="526" y="1775"/>
                  </a:lnTo>
                  <a:lnTo>
                    <a:pt x="522" y="1801"/>
                  </a:lnTo>
                  <a:lnTo>
                    <a:pt x="510" y="1826"/>
                  </a:lnTo>
                  <a:lnTo>
                    <a:pt x="491" y="1844"/>
                  </a:lnTo>
                  <a:lnTo>
                    <a:pt x="469" y="1856"/>
                  </a:lnTo>
                  <a:lnTo>
                    <a:pt x="443" y="1860"/>
                  </a:lnTo>
                  <a:lnTo>
                    <a:pt x="415" y="1856"/>
                  </a:lnTo>
                  <a:lnTo>
                    <a:pt x="393" y="1844"/>
                  </a:lnTo>
                  <a:lnTo>
                    <a:pt x="374" y="1826"/>
                  </a:lnTo>
                  <a:lnTo>
                    <a:pt x="362" y="1801"/>
                  </a:lnTo>
                  <a:lnTo>
                    <a:pt x="358" y="1775"/>
                  </a:lnTo>
                  <a:lnTo>
                    <a:pt x="358" y="1624"/>
                  </a:lnTo>
                  <a:lnTo>
                    <a:pt x="355" y="1485"/>
                  </a:lnTo>
                  <a:lnTo>
                    <a:pt x="349" y="1354"/>
                  </a:lnTo>
                  <a:lnTo>
                    <a:pt x="342" y="1228"/>
                  </a:lnTo>
                  <a:lnTo>
                    <a:pt x="332" y="1111"/>
                  </a:lnTo>
                  <a:lnTo>
                    <a:pt x="318" y="998"/>
                  </a:lnTo>
                  <a:lnTo>
                    <a:pt x="299" y="888"/>
                  </a:lnTo>
                  <a:lnTo>
                    <a:pt x="278" y="796"/>
                  </a:lnTo>
                  <a:lnTo>
                    <a:pt x="254" y="706"/>
                  </a:lnTo>
                  <a:lnTo>
                    <a:pt x="227" y="612"/>
                  </a:lnTo>
                  <a:lnTo>
                    <a:pt x="194" y="522"/>
                  </a:lnTo>
                  <a:lnTo>
                    <a:pt x="156" y="428"/>
                  </a:lnTo>
                  <a:lnTo>
                    <a:pt x="112" y="331"/>
                  </a:lnTo>
                  <a:lnTo>
                    <a:pt x="64" y="230"/>
                  </a:lnTo>
                  <a:lnTo>
                    <a:pt x="10" y="127"/>
                  </a:lnTo>
                  <a:lnTo>
                    <a:pt x="0" y="101"/>
                  </a:lnTo>
                  <a:lnTo>
                    <a:pt x="0" y="74"/>
                  </a:lnTo>
                  <a:lnTo>
                    <a:pt x="7" y="49"/>
                  </a:lnTo>
                  <a:lnTo>
                    <a:pt x="21" y="26"/>
                  </a:lnTo>
                  <a:lnTo>
                    <a:pt x="41" y="11"/>
                  </a:lnTo>
                  <a:lnTo>
                    <a:pt x="67"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2" name="Freeform 22"/>
            <p:cNvSpPr>
              <a:spLocks/>
            </p:cNvSpPr>
            <p:nvPr/>
          </p:nvSpPr>
          <p:spPr bwMode="auto">
            <a:xfrm>
              <a:off x="2885" y="3208"/>
              <a:ext cx="263" cy="930"/>
            </a:xfrm>
            <a:custGeom>
              <a:avLst/>
              <a:gdLst>
                <a:gd name="T0" fmla="*/ 433 w 526"/>
                <a:gd name="T1" fmla="*/ 0 h 1860"/>
                <a:gd name="T2" fmla="*/ 459 w 526"/>
                <a:gd name="T3" fmla="*/ 0 h 1860"/>
                <a:gd name="T4" fmla="*/ 485 w 526"/>
                <a:gd name="T5" fmla="*/ 11 h 1860"/>
                <a:gd name="T6" fmla="*/ 505 w 526"/>
                <a:gd name="T7" fmla="*/ 26 h 1860"/>
                <a:gd name="T8" fmla="*/ 519 w 526"/>
                <a:gd name="T9" fmla="*/ 49 h 1860"/>
                <a:gd name="T10" fmla="*/ 526 w 526"/>
                <a:gd name="T11" fmla="*/ 74 h 1860"/>
                <a:gd name="T12" fmla="*/ 526 w 526"/>
                <a:gd name="T13" fmla="*/ 101 h 1860"/>
                <a:gd name="T14" fmla="*/ 517 w 526"/>
                <a:gd name="T15" fmla="*/ 127 h 1860"/>
                <a:gd name="T16" fmla="*/ 462 w 526"/>
                <a:gd name="T17" fmla="*/ 230 h 1860"/>
                <a:gd name="T18" fmla="*/ 414 w 526"/>
                <a:gd name="T19" fmla="*/ 331 h 1860"/>
                <a:gd name="T20" fmla="*/ 370 w 526"/>
                <a:gd name="T21" fmla="*/ 428 h 1860"/>
                <a:gd name="T22" fmla="*/ 332 w 526"/>
                <a:gd name="T23" fmla="*/ 522 h 1860"/>
                <a:gd name="T24" fmla="*/ 299 w 526"/>
                <a:gd name="T25" fmla="*/ 612 h 1860"/>
                <a:gd name="T26" fmla="*/ 272 w 526"/>
                <a:gd name="T27" fmla="*/ 706 h 1860"/>
                <a:gd name="T28" fmla="*/ 248 w 526"/>
                <a:gd name="T29" fmla="*/ 796 h 1860"/>
                <a:gd name="T30" fmla="*/ 227 w 526"/>
                <a:gd name="T31" fmla="*/ 888 h 1860"/>
                <a:gd name="T32" fmla="*/ 208 w 526"/>
                <a:gd name="T33" fmla="*/ 998 h 1860"/>
                <a:gd name="T34" fmla="*/ 194 w 526"/>
                <a:gd name="T35" fmla="*/ 1111 h 1860"/>
                <a:gd name="T36" fmla="*/ 184 w 526"/>
                <a:gd name="T37" fmla="*/ 1228 h 1860"/>
                <a:gd name="T38" fmla="*/ 177 w 526"/>
                <a:gd name="T39" fmla="*/ 1354 h 1860"/>
                <a:gd name="T40" fmla="*/ 171 w 526"/>
                <a:gd name="T41" fmla="*/ 1485 h 1860"/>
                <a:gd name="T42" fmla="*/ 168 w 526"/>
                <a:gd name="T43" fmla="*/ 1624 h 1860"/>
                <a:gd name="T44" fmla="*/ 168 w 526"/>
                <a:gd name="T45" fmla="*/ 1775 h 1860"/>
                <a:gd name="T46" fmla="*/ 164 w 526"/>
                <a:gd name="T47" fmla="*/ 1801 h 1860"/>
                <a:gd name="T48" fmla="*/ 152 w 526"/>
                <a:gd name="T49" fmla="*/ 1826 h 1860"/>
                <a:gd name="T50" fmla="*/ 133 w 526"/>
                <a:gd name="T51" fmla="*/ 1844 h 1860"/>
                <a:gd name="T52" fmla="*/ 111 w 526"/>
                <a:gd name="T53" fmla="*/ 1856 h 1860"/>
                <a:gd name="T54" fmla="*/ 83 w 526"/>
                <a:gd name="T55" fmla="*/ 1860 h 1860"/>
                <a:gd name="T56" fmla="*/ 57 w 526"/>
                <a:gd name="T57" fmla="*/ 1856 h 1860"/>
                <a:gd name="T58" fmla="*/ 35 w 526"/>
                <a:gd name="T59" fmla="*/ 1844 h 1860"/>
                <a:gd name="T60" fmla="*/ 16 w 526"/>
                <a:gd name="T61" fmla="*/ 1826 h 1860"/>
                <a:gd name="T62" fmla="*/ 4 w 526"/>
                <a:gd name="T63" fmla="*/ 1801 h 1860"/>
                <a:gd name="T64" fmla="*/ 0 w 526"/>
                <a:gd name="T65" fmla="*/ 1775 h 1860"/>
                <a:gd name="T66" fmla="*/ 0 w 526"/>
                <a:gd name="T67" fmla="*/ 1619 h 1860"/>
                <a:gd name="T68" fmla="*/ 4 w 526"/>
                <a:gd name="T69" fmla="*/ 1474 h 1860"/>
                <a:gd name="T70" fmla="*/ 9 w 526"/>
                <a:gd name="T71" fmla="*/ 1338 h 1860"/>
                <a:gd name="T72" fmla="*/ 16 w 526"/>
                <a:gd name="T73" fmla="*/ 1209 h 1860"/>
                <a:gd name="T74" fmla="*/ 28 w 526"/>
                <a:gd name="T75" fmla="*/ 1087 h 1860"/>
                <a:gd name="T76" fmla="*/ 43 w 526"/>
                <a:gd name="T77" fmla="*/ 970 h 1860"/>
                <a:gd name="T78" fmla="*/ 62 w 526"/>
                <a:gd name="T79" fmla="*/ 856 h 1860"/>
                <a:gd name="T80" fmla="*/ 83 w 526"/>
                <a:gd name="T81" fmla="*/ 757 h 1860"/>
                <a:gd name="T82" fmla="*/ 109 w 526"/>
                <a:gd name="T83" fmla="*/ 658 h 1860"/>
                <a:gd name="T84" fmla="*/ 140 w 526"/>
                <a:gd name="T85" fmla="*/ 561 h 1860"/>
                <a:gd name="T86" fmla="*/ 175 w 526"/>
                <a:gd name="T87" fmla="*/ 464 h 1860"/>
                <a:gd name="T88" fmla="*/ 215 w 526"/>
                <a:gd name="T89" fmla="*/ 363 h 1860"/>
                <a:gd name="T90" fmla="*/ 261 w 526"/>
                <a:gd name="T91" fmla="*/ 260 h 1860"/>
                <a:gd name="T92" fmla="*/ 312 w 526"/>
                <a:gd name="T93" fmla="*/ 154 h 1860"/>
                <a:gd name="T94" fmla="*/ 370 w 526"/>
                <a:gd name="T95" fmla="*/ 42 h 1860"/>
                <a:gd name="T96" fmla="*/ 388 w 526"/>
                <a:gd name="T97" fmla="*/ 21 h 1860"/>
                <a:gd name="T98" fmla="*/ 408 w 526"/>
                <a:gd name="T99" fmla="*/ 7 h 1860"/>
                <a:gd name="T100" fmla="*/ 43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433" y="0"/>
                  </a:moveTo>
                  <a:lnTo>
                    <a:pt x="459" y="0"/>
                  </a:lnTo>
                  <a:lnTo>
                    <a:pt x="485" y="11"/>
                  </a:lnTo>
                  <a:lnTo>
                    <a:pt x="505" y="26"/>
                  </a:lnTo>
                  <a:lnTo>
                    <a:pt x="519" y="49"/>
                  </a:lnTo>
                  <a:lnTo>
                    <a:pt x="526" y="74"/>
                  </a:lnTo>
                  <a:lnTo>
                    <a:pt x="526" y="101"/>
                  </a:lnTo>
                  <a:lnTo>
                    <a:pt x="517" y="127"/>
                  </a:lnTo>
                  <a:lnTo>
                    <a:pt x="462" y="230"/>
                  </a:lnTo>
                  <a:lnTo>
                    <a:pt x="414" y="331"/>
                  </a:lnTo>
                  <a:lnTo>
                    <a:pt x="370" y="428"/>
                  </a:lnTo>
                  <a:lnTo>
                    <a:pt x="332" y="522"/>
                  </a:lnTo>
                  <a:lnTo>
                    <a:pt x="299" y="612"/>
                  </a:lnTo>
                  <a:lnTo>
                    <a:pt x="272" y="706"/>
                  </a:lnTo>
                  <a:lnTo>
                    <a:pt x="248" y="796"/>
                  </a:lnTo>
                  <a:lnTo>
                    <a:pt x="227" y="888"/>
                  </a:lnTo>
                  <a:lnTo>
                    <a:pt x="208" y="998"/>
                  </a:lnTo>
                  <a:lnTo>
                    <a:pt x="194" y="1111"/>
                  </a:lnTo>
                  <a:lnTo>
                    <a:pt x="184" y="1228"/>
                  </a:lnTo>
                  <a:lnTo>
                    <a:pt x="177" y="1354"/>
                  </a:lnTo>
                  <a:lnTo>
                    <a:pt x="171" y="1485"/>
                  </a:lnTo>
                  <a:lnTo>
                    <a:pt x="168" y="1624"/>
                  </a:lnTo>
                  <a:lnTo>
                    <a:pt x="168" y="1775"/>
                  </a:lnTo>
                  <a:lnTo>
                    <a:pt x="164" y="1801"/>
                  </a:lnTo>
                  <a:lnTo>
                    <a:pt x="152" y="1826"/>
                  </a:lnTo>
                  <a:lnTo>
                    <a:pt x="133" y="1844"/>
                  </a:lnTo>
                  <a:lnTo>
                    <a:pt x="111" y="1856"/>
                  </a:lnTo>
                  <a:lnTo>
                    <a:pt x="83" y="1860"/>
                  </a:lnTo>
                  <a:lnTo>
                    <a:pt x="57" y="1856"/>
                  </a:lnTo>
                  <a:lnTo>
                    <a:pt x="35" y="1844"/>
                  </a:lnTo>
                  <a:lnTo>
                    <a:pt x="16" y="1826"/>
                  </a:lnTo>
                  <a:lnTo>
                    <a:pt x="4" y="1801"/>
                  </a:lnTo>
                  <a:lnTo>
                    <a:pt x="0" y="1775"/>
                  </a:lnTo>
                  <a:lnTo>
                    <a:pt x="0" y="1619"/>
                  </a:lnTo>
                  <a:lnTo>
                    <a:pt x="4" y="1474"/>
                  </a:lnTo>
                  <a:lnTo>
                    <a:pt x="9" y="1338"/>
                  </a:lnTo>
                  <a:lnTo>
                    <a:pt x="16" y="1209"/>
                  </a:lnTo>
                  <a:lnTo>
                    <a:pt x="28" y="1087"/>
                  </a:lnTo>
                  <a:lnTo>
                    <a:pt x="43" y="970"/>
                  </a:lnTo>
                  <a:lnTo>
                    <a:pt x="62" y="856"/>
                  </a:lnTo>
                  <a:lnTo>
                    <a:pt x="83" y="757"/>
                  </a:lnTo>
                  <a:lnTo>
                    <a:pt x="109" y="658"/>
                  </a:lnTo>
                  <a:lnTo>
                    <a:pt x="140" y="561"/>
                  </a:lnTo>
                  <a:lnTo>
                    <a:pt x="175" y="464"/>
                  </a:lnTo>
                  <a:lnTo>
                    <a:pt x="215" y="363"/>
                  </a:lnTo>
                  <a:lnTo>
                    <a:pt x="261" y="260"/>
                  </a:lnTo>
                  <a:lnTo>
                    <a:pt x="312" y="154"/>
                  </a:lnTo>
                  <a:lnTo>
                    <a:pt x="370" y="42"/>
                  </a:lnTo>
                  <a:lnTo>
                    <a:pt x="388" y="21"/>
                  </a:lnTo>
                  <a:lnTo>
                    <a:pt x="408" y="7"/>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3" name="Freeform 23"/>
            <p:cNvSpPr>
              <a:spLocks/>
            </p:cNvSpPr>
            <p:nvPr/>
          </p:nvSpPr>
          <p:spPr bwMode="auto">
            <a:xfrm>
              <a:off x="2542" y="3207"/>
              <a:ext cx="345" cy="150"/>
            </a:xfrm>
            <a:custGeom>
              <a:avLst/>
              <a:gdLst>
                <a:gd name="T0" fmla="*/ 602 w 690"/>
                <a:gd name="T1" fmla="*/ 0 h 301"/>
                <a:gd name="T2" fmla="*/ 628 w 690"/>
                <a:gd name="T3" fmla="*/ 4 h 301"/>
                <a:gd name="T4" fmla="*/ 650 w 690"/>
                <a:gd name="T5" fmla="*/ 14 h 301"/>
                <a:gd name="T6" fmla="*/ 671 w 690"/>
                <a:gd name="T7" fmla="*/ 32 h 301"/>
                <a:gd name="T8" fmla="*/ 685 w 690"/>
                <a:gd name="T9" fmla="*/ 57 h 301"/>
                <a:gd name="T10" fmla="*/ 690 w 690"/>
                <a:gd name="T11" fmla="*/ 82 h 301"/>
                <a:gd name="T12" fmla="*/ 687 w 690"/>
                <a:gd name="T13" fmla="*/ 108 h 301"/>
                <a:gd name="T14" fmla="*/ 676 w 690"/>
                <a:gd name="T15" fmla="*/ 133 h 301"/>
                <a:gd name="T16" fmla="*/ 657 w 690"/>
                <a:gd name="T17" fmla="*/ 154 h 301"/>
                <a:gd name="T18" fmla="*/ 555 w 690"/>
                <a:gd name="T19" fmla="*/ 241 h 301"/>
                <a:gd name="T20" fmla="*/ 514 w 690"/>
                <a:gd name="T21" fmla="*/ 269 h 301"/>
                <a:gd name="T22" fmla="*/ 472 w 690"/>
                <a:gd name="T23" fmla="*/ 289 h 301"/>
                <a:gd name="T24" fmla="*/ 432 w 690"/>
                <a:gd name="T25" fmla="*/ 299 h 301"/>
                <a:gd name="T26" fmla="*/ 393 w 690"/>
                <a:gd name="T27" fmla="*/ 301 h 301"/>
                <a:gd name="T28" fmla="*/ 355 w 690"/>
                <a:gd name="T29" fmla="*/ 296 h 301"/>
                <a:gd name="T30" fmla="*/ 315 w 690"/>
                <a:gd name="T31" fmla="*/ 285 h 301"/>
                <a:gd name="T32" fmla="*/ 275 w 690"/>
                <a:gd name="T33" fmla="*/ 269 h 301"/>
                <a:gd name="T34" fmla="*/ 235 w 690"/>
                <a:gd name="T35" fmla="*/ 251 h 301"/>
                <a:gd name="T36" fmla="*/ 194 w 690"/>
                <a:gd name="T37" fmla="*/ 230 h 301"/>
                <a:gd name="T38" fmla="*/ 188 w 690"/>
                <a:gd name="T39" fmla="*/ 228 h 301"/>
                <a:gd name="T40" fmla="*/ 147 w 690"/>
                <a:gd name="T41" fmla="*/ 207 h 301"/>
                <a:gd name="T42" fmla="*/ 102 w 690"/>
                <a:gd name="T43" fmla="*/ 186 h 301"/>
                <a:gd name="T44" fmla="*/ 57 w 690"/>
                <a:gd name="T45" fmla="*/ 168 h 301"/>
                <a:gd name="T46" fmla="*/ 33 w 690"/>
                <a:gd name="T47" fmla="*/ 156 h 301"/>
                <a:gd name="T48" fmla="*/ 15 w 690"/>
                <a:gd name="T49" fmla="*/ 138 h 301"/>
                <a:gd name="T50" fmla="*/ 3 w 690"/>
                <a:gd name="T51" fmla="*/ 113 h 301"/>
                <a:gd name="T52" fmla="*/ 0 w 690"/>
                <a:gd name="T53" fmla="*/ 87 h 301"/>
                <a:gd name="T54" fmla="*/ 3 w 690"/>
                <a:gd name="T55" fmla="*/ 60 h 301"/>
                <a:gd name="T56" fmla="*/ 15 w 690"/>
                <a:gd name="T57" fmla="*/ 36 h 301"/>
                <a:gd name="T58" fmla="*/ 34 w 690"/>
                <a:gd name="T59" fmla="*/ 18 h 301"/>
                <a:gd name="T60" fmla="*/ 57 w 690"/>
                <a:gd name="T61" fmla="*/ 5 h 301"/>
                <a:gd name="T62" fmla="*/ 81 w 690"/>
                <a:gd name="T63" fmla="*/ 0 h 301"/>
                <a:gd name="T64" fmla="*/ 109 w 690"/>
                <a:gd name="T65" fmla="*/ 5 h 301"/>
                <a:gd name="T66" fmla="*/ 164 w 690"/>
                <a:gd name="T67" fmla="*/ 27 h 301"/>
                <a:gd name="T68" fmla="*/ 216 w 690"/>
                <a:gd name="T69" fmla="*/ 50 h 301"/>
                <a:gd name="T70" fmla="*/ 265 w 690"/>
                <a:gd name="T71" fmla="*/ 74 h 301"/>
                <a:gd name="T72" fmla="*/ 270 w 690"/>
                <a:gd name="T73" fmla="*/ 76 h 301"/>
                <a:gd name="T74" fmla="*/ 304 w 690"/>
                <a:gd name="T75" fmla="*/ 96 h 301"/>
                <a:gd name="T76" fmla="*/ 339 w 690"/>
                <a:gd name="T77" fmla="*/ 110 h 301"/>
                <a:gd name="T78" fmla="*/ 370 w 690"/>
                <a:gd name="T79" fmla="*/ 120 h 301"/>
                <a:gd name="T80" fmla="*/ 398 w 690"/>
                <a:gd name="T81" fmla="*/ 124 h 301"/>
                <a:gd name="T82" fmla="*/ 426 w 690"/>
                <a:gd name="T83" fmla="*/ 120 h 301"/>
                <a:gd name="T84" fmla="*/ 450 w 690"/>
                <a:gd name="T85" fmla="*/ 106 h 301"/>
                <a:gd name="T86" fmla="*/ 554 w 690"/>
                <a:gd name="T87" fmla="*/ 20 h 301"/>
                <a:gd name="T88" fmla="*/ 576 w 690"/>
                <a:gd name="T89" fmla="*/ 5 h 301"/>
                <a:gd name="T90" fmla="*/ 602 w 690"/>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301">
                  <a:moveTo>
                    <a:pt x="602" y="0"/>
                  </a:moveTo>
                  <a:lnTo>
                    <a:pt x="628" y="4"/>
                  </a:lnTo>
                  <a:lnTo>
                    <a:pt x="650" y="14"/>
                  </a:lnTo>
                  <a:lnTo>
                    <a:pt x="671" y="32"/>
                  </a:lnTo>
                  <a:lnTo>
                    <a:pt x="685" y="57"/>
                  </a:lnTo>
                  <a:lnTo>
                    <a:pt x="690" y="82"/>
                  </a:lnTo>
                  <a:lnTo>
                    <a:pt x="687" y="108"/>
                  </a:lnTo>
                  <a:lnTo>
                    <a:pt x="676" y="133"/>
                  </a:lnTo>
                  <a:lnTo>
                    <a:pt x="657" y="154"/>
                  </a:lnTo>
                  <a:lnTo>
                    <a:pt x="555" y="241"/>
                  </a:lnTo>
                  <a:lnTo>
                    <a:pt x="514" y="269"/>
                  </a:lnTo>
                  <a:lnTo>
                    <a:pt x="472" y="289"/>
                  </a:lnTo>
                  <a:lnTo>
                    <a:pt x="432" y="299"/>
                  </a:lnTo>
                  <a:lnTo>
                    <a:pt x="393" y="301"/>
                  </a:lnTo>
                  <a:lnTo>
                    <a:pt x="355" y="296"/>
                  </a:lnTo>
                  <a:lnTo>
                    <a:pt x="315" y="285"/>
                  </a:lnTo>
                  <a:lnTo>
                    <a:pt x="275" y="269"/>
                  </a:lnTo>
                  <a:lnTo>
                    <a:pt x="235" y="251"/>
                  </a:lnTo>
                  <a:lnTo>
                    <a:pt x="194" y="230"/>
                  </a:lnTo>
                  <a:lnTo>
                    <a:pt x="188" y="228"/>
                  </a:lnTo>
                  <a:lnTo>
                    <a:pt x="147" y="207"/>
                  </a:lnTo>
                  <a:lnTo>
                    <a:pt x="102" y="186"/>
                  </a:lnTo>
                  <a:lnTo>
                    <a:pt x="57" y="168"/>
                  </a:lnTo>
                  <a:lnTo>
                    <a:pt x="33" y="156"/>
                  </a:lnTo>
                  <a:lnTo>
                    <a:pt x="15" y="138"/>
                  </a:lnTo>
                  <a:lnTo>
                    <a:pt x="3" y="113"/>
                  </a:lnTo>
                  <a:lnTo>
                    <a:pt x="0" y="87"/>
                  </a:lnTo>
                  <a:lnTo>
                    <a:pt x="3" y="60"/>
                  </a:lnTo>
                  <a:lnTo>
                    <a:pt x="15" y="36"/>
                  </a:lnTo>
                  <a:lnTo>
                    <a:pt x="34" y="18"/>
                  </a:lnTo>
                  <a:lnTo>
                    <a:pt x="57" y="5"/>
                  </a:lnTo>
                  <a:lnTo>
                    <a:pt x="81" y="0"/>
                  </a:lnTo>
                  <a:lnTo>
                    <a:pt x="109" y="5"/>
                  </a:lnTo>
                  <a:lnTo>
                    <a:pt x="164" y="27"/>
                  </a:lnTo>
                  <a:lnTo>
                    <a:pt x="216" y="50"/>
                  </a:lnTo>
                  <a:lnTo>
                    <a:pt x="265" y="74"/>
                  </a:lnTo>
                  <a:lnTo>
                    <a:pt x="270" y="76"/>
                  </a:lnTo>
                  <a:lnTo>
                    <a:pt x="304" y="96"/>
                  </a:lnTo>
                  <a:lnTo>
                    <a:pt x="339" y="110"/>
                  </a:lnTo>
                  <a:lnTo>
                    <a:pt x="370" y="120"/>
                  </a:lnTo>
                  <a:lnTo>
                    <a:pt x="398" y="124"/>
                  </a:lnTo>
                  <a:lnTo>
                    <a:pt x="426" y="120"/>
                  </a:lnTo>
                  <a:lnTo>
                    <a:pt x="450" y="106"/>
                  </a:lnTo>
                  <a:lnTo>
                    <a:pt x="554" y="20"/>
                  </a:lnTo>
                  <a:lnTo>
                    <a:pt x="576" y="5"/>
                  </a:lnTo>
                  <a:lnTo>
                    <a:pt x="6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4" name="Freeform 24"/>
            <p:cNvSpPr>
              <a:spLocks/>
            </p:cNvSpPr>
            <p:nvPr/>
          </p:nvSpPr>
          <p:spPr bwMode="auto">
            <a:xfrm>
              <a:off x="2802" y="2103"/>
              <a:ext cx="85" cy="253"/>
            </a:xfrm>
            <a:custGeom>
              <a:avLst/>
              <a:gdLst>
                <a:gd name="T0" fmla="*/ 84 w 169"/>
                <a:gd name="T1" fmla="*/ 0 h 506"/>
                <a:gd name="T2" fmla="*/ 112 w 169"/>
                <a:gd name="T3" fmla="*/ 3 h 506"/>
                <a:gd name="T4" fmla="*/ 135 w 169"/>
                <a:gd name="T5" fmla="*/ 15 h 506"/>
                <a:gd name="T6" fmla="*/ 152 w 169"/>
                <a:gd name="T7" fmla="*/ 35 h 506"/>
                <a:gd name="T8" fmla="*/ 164 w 169"/>
                <a:gd name="T9" fmla="*/ 58 h 506"/>
                <a:gd name="T10" fmla="*/ 169 w 169"/>
                <a:gd name="T11" fmla="*/ 85 h 506"/>
                <a:gd name="T12" fmla="*/ 169 w 169"/>
                <a:gd name="T13" fmla="*/ 419 h 506"/>
                <a:gd name="T14" fmla="*/ 164 w 169"/>
                <a:gd name="T15" fmla="*/ 447 h 506"/>
                <a:gd name="T16" fmla="*/ 152 w 169"/>
                <a:gd name="T17" fmla="*/ 470 h 506"/>
                <a:gd name="T18" fmla="*/ 135 w 169"/>
                <a:gd name="T19" fmla="*/ 490 h 506"/>
                <a:gd name="T20" fmla="*/ 112 w 169"/>
                <a:gd name="T21" fmla="*/ 502 h 506"/>
                <a:gd name="T22" fmla="*/ 84 w 169"/>
                <a:gd name="T23" fmla="*/ 506 h 506"/>
                <a:gd name="T24" fmla="*/ 59 w 169"/>
                <a:gd name="T25" fmla="*/ 502 h 506"/>
                <a:gd name="T26" fmla="*/ 34 w 169"/>
                <a:gd name="T27" fmla="*/ 490 h 506"/>
                <a:gd name="T28" fmla="*/ 17 w 169"/>
                <a:gd name="T29" fmla="*/ 470 h 506"/>
                <a:gd name="T30" fmla="*/ 5 w 169"/>
                <a:gd name="T31" fmla="*/ 447 h 506"/>
                <a:gd name="T32" fmla="*/ 0 w 169"/>
                <a:gd name="T33" fmla="*/ 419 h 506"/>
                <a:gd name="T34" fmla="*/ 0 w 169"/>
                <a:gd name="T35" fmla="*/ 85 h 506"/>
                <a:gd name="T36" fmla="*/ 5 w 169"/>
                <a:gd name="T37" fmla="*/ 58 h 506"/>
                <a:gd name="T38" fmla="*/ 17 w 169"/>
                <a:gd name="T39" fmla="*/ 35 h 506"/>
                <a:gd name="T40" fmla="*/ 34 w 169"/>
                <a:gd name="T41" fmla="*/ 15 h 506"/>
                <a:gd name="T42" fmla="*/ 59 w 169"/>
                <a:gd name="T43" fmla="*/ 3 h 506"/>
                <a:gd name="T44" fmla="*/ 84 w 169"/>
                <a:gd name="T4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506">
                  <a:moveTo>
                    <a:pt x="84" y="0"/>
                  </a:moveTo>
                  <a:lnTo>
                    <a:pt x="112" y="3"/>
                  </a:lnTo>
                  <a:lnTo>
                    <a:pt x="135" y="15"/>
                  </a:lnTo>
                  <a:lnTo>
                    <a:pt x="152" y="35"/>
                  </a:lnTo>
                  <a:lnTo>
                    <a:pt x="164" y="58"/>
                  </a:lnTo>
                  <a:lnTo>
                    <a:pt x="169" y="85"/>
                  </a:lnTo>
                  <a:lnTo>
                    <a:pt x="169" y="419"/>
                  </a:lnTo>
                  <a:lnTo>
                    <a:pt x="164" y="447"/>
                  </a:lnTo>
                  <a:lnTo>
                    <a:pt x="152" y="470"/>
                  </a:lnTo>
                  <a:lnTo>
                    <a:pt x="135" y="490"/>
                  </a:lnTo>
                  <a:lnTo>
                    <a:pt x="112" y="502"/>
                  </a:lnTo>
                  <a:lnTo>
                    <a:pt x="84" y="506"/>
                  </a:lnTo>
                  <a:lnTo>
                    <a:pt x="59" y="502"/>
                  </a:lnTo>
                  <a:lnTo>
                    <a:pt x="34" y="490"/>
                  </a:lnTo>
                  <a:lnTo>
                    <a:pt x="17" y="470"/>
                  </a:lnTo>
                  <a:lnTo>
                    <a:pt x="5" y="447"/>
                  </a:lnTo>
                  <a:lnTo>
                    <a:pt x="0" y="419"/>
                  </a:lnTo>
                  <a:lnTo>
                    <a:pt x="0" y="85"/>
                  </a:lnTo>
                  <a:lnTo>
                    <a:pt x="5" y="58"/>
                  </a:lnTo>
                  <a:lnTo>
                    <a:pt x="17" y="35"/>
                  </a:lnTo>
                  <a:lnTo>
                    <a:pt x="34" y="15"/>
                  </a:lnTo>
                  <a:lnTo>
                    <a:pt x="59" y="3"/>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5" name="Freeform 25"/>
            <p:cNvSpPr>
              <a:spLocks/>
            </p:cNvSpPr>
            <p:nvPr/>
          </p:nvSpPr>
          <p:spPr bwMode="auto">
            <a:xfrm>
              <a:off x="2803" y="3207"/>
              <a:ext cx="345" cy="150"/>
            </a:xfrm>
            <a:custGeom>
              <a:avLst/>
              <a:gdLst>
                <a:gd name="T0" fmla="*/ 608 w 691"/>
                <a:gd name="T1" fmla="*/ 0 h 301"/>
                <a:gd name="T2" fmla="*/ 634 w 691"/>
                <a:gd name="T3" fmla="*/ 5 h 301"/>
                <a:gd name="T4" fmla="*/ 656 w 691"/>
                <a:gd name="T5" fmla="*/ 18 h 301"/>
                <a:gd name="T6" fmla="*/ 675 w 691"/>
                <a:gd name="T7" fmla="*/ 36 h 301"/>
                <a:gd name="T8" fmla="*/ 687 w 691"/>
                <a:gd name="T9" fmla="*/ 60 h 301"/>
                <a:gd name="T10" fmla="*/ 691 w 691"/>
                <a:gd name="T11" fmla="*/ 87 h 301"/>
                <a:gd name="T12" fmla="*/ 686 w 691"/>
                <a:gd name="T13" fmla="*/ 113 h 301"/>
                <a:gd name="T14" fmla="*/ 675 w 691"/>
                <a:gd name="T15" fmla="*/ 138 h 301"/>
                <a:gd name="T16" fmla="*/ 656 w 691"/>
                <a:gd name="T17" fmla="*/ 156 h 301"/>
                <a:gd name="T18" fmla="*/ 632 w 691"/>
                <a:gd name="T19" fmla="*/ 168 h 301"/>
                <a:gd name="T20" fmla="*/ 587 w 691"/>
                <a:gd name="T21" fmla="*/ 186 h 301"/>
                <a:gd name="T22" fmla="*/ 542 w 691"/>
                <a:gd name="T23" fmla="*/ 207 h 301"/>
                <a:gd name="T24" fmla="*/ 501 w 691"/>
                <a:gd name="T25" fmla="*/ 228 h 301"/>
                <a:gd name="T26" fmla="*/ 497 w 691"/>
                <a:gd name="T27" fmla="*/ 230 h 301"/>
                <a:gd name="T28" fmla="*/ 456 w 691"/>
                <a:gd name="T29" fmla="*/ 251 h 301"/>
                <a:gd name="T30" fmla="*/ 414 w 691"/>
                <a:gd name="T31" fmla="*/ 271 h 301"/>
                <a:gd name="T32" fmla="*/ 374 w 691"/>
                <a:gd name="T33" fmla="*/ 285 h 301"/>
                <a:gd name="T34" fmla="*/ 336 w 691"/>
                <a:gd name="T35" fmla="*/ 297 h 301"/>
                <a:gd name="T36" fmla="*/ 296 w 691"/>
                <a:gd name="T37" fmla="*/ 301 h 301"/>
                <a:gd name="T38" fmla="*/ 257 w 691"/>
                <a:gd name="T39" fmla="*/ 299 h 301"/>
                <a:gd name="T40" fmla="*/ 217 w 691"/>
                <a:gd name="T41" fmla="*/ 290 h 301"/>
                <a:gd name="T42" fmla="*/ 177 w 691"/>
                <a:gd name="T43" fmla="*/ 271 h 301"/>
                <a:gd name="T44" fmla="*/ 134 w 691"/>
                <a:gd name="T45" fmla="*/ 241 h 301"/>
                <a:gd name="T46" fmla="*/ 32 w 691"/>
                <a:gd name="T47" fmla="*/ 154 h 301"/>
                <a:gd name="T48" fmla="*/ 13 w 691"/>
                <a:gd name="T49" fmla="*/ 133 h 301"/>
                <a:gd name="T50" fmla="*/ 2 w 691"/>
                <a:gd name="T51" fmla="*/ 110 h 301"/>
                <a:gd name="T52" fmla="*/ 0 w 691"/>
                <a:gd name="T53" fmla="*/ 83 h 301"/>
                <a:gd name="T54" fmla="*/ 6 w 691"/>
                <a:gd name="T55" fmla="*/ 57 h 301"/>
                <a:gd name="T56" fmla="*/ 19 w 691"/>
                <a:gd name="T57" fmla="*/ 34 h 301"/>
                <a:gd name="T58" fmla="*/ 39 w 691"/>
                <a:gd name="T59" fmla="*/ 14 h 301"/>
                <a:gd name="T60" fmla="*/ 63 w 691"/>
                <a:gd name="T61" fmla="*/ 4 h 301"/>
                <a:gd name="T62" fmla="*/ 87 w 691"/>
                <a:gd name="T63" fmla="*/ 0 h 301"/>
                <a:gd name="T64" fmla="*/ 113 w 691"/>
                <a:gd name="T65" fmla="*/ 5 h 301"/>
                <a:gd name="T66" fmla="*/ 135 w 691"/>
                <a:gd name="T67" fmla="*/ 20 h 301"/>
                <a:gd name="T68" fmla="*/ 241 w 691"/>
                <a:gd name="T69" fmla="*/ 106 h 301"/>
                <a:gd name="T70" fmla="*/ 263 w 691"/>
                <a:gd name="T71" fmla="*/ 120 h 301"/>
                <a:gd name="T72" fmla="*/ 291 w 691"/>
                <a:gd name="T73" fmla="*/ 124 h 301"/>
                <a:gd name="T74" fmla="*/ 319 w 691"/>
                <a:gd name="T75" fmla="*/ 120 h 301"/>
                <a:gd name="T76" fmla="*/ 352 w 691"/>
                <a:gd name="T77" fmla="*/ 110 h 301"/>
                <a:gd name="T78" fmla="*/ 385 w 691"/>
                <a:gd name="T79" fmla="*/ 96 h 301"/>
                <a:gd name="T80" fmla="*/ 421 w 691"/>
                <a:gd name="T81" fmla="*/ 76 h 301"/>
                <a:gd name="T82" fmla="*/ 424 w 691"/>
                <a:gd name="T83" fmla="*/ 74 h 301"/>
                <a:gd name="T84" fmla="*/ 473 w 691"/>
                <a:gd name="T85" fmla="*/ 50 h 301"/>
                <a:gd name="T86" fmla="*/ 525 w 691"/>
                <a:gd name="T87" fmla="*/ 27 h 301"/>
                <a:gd name="T88" fmla="*/ 580 w 691"/>
                <a:gd name="T89" fmla="*/ 5 h 301"/>
                <a:gd name="T90" fmla="*/ 608 w 691"/>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1" h="301">
                  <a:moveTo>
                    <a:pt x="608" y="0"/>
                  </a:moveTo>
                  <a:lnTo>
                    <a:pt x="634" y="5"/>
                  </a:lnTo>
                  <a:lnTo>
                    <a:pt x="656" y="18"/>
                  </a:lnTo>
                  <a:lnTo>
                    <a:pt x="675" y="36"/>
                  </a:lnTo>
                  <a:lnTo>
                    <a:pt x="687" y="60"/>
                  </a:lnTo>
                  <a:lnTo>
                    <a:pt x="691" y="87"/>
                  </a:lnTo>
                  <a:lnTo>
                    <a:pt x="686" y="113"/>
                  </a:lnTo>
                  <a:lnTo>
                    <a:pt x="675" y="138"/>
                  </a:lnTo>
                  <a:lnTo>
                    <a:pt x="656" y="156"/>
                  </a:lnTo>
                  <a:lnTo>
                    <a:pt x="632" y="168"/>
                  </a:lnTo>
                  <a:lnTo>
                    <a:pt x="587" y="186"/>
                  </a:lnTo>
                  <a:lnTo>
                    <a:pt x="542" y="207"/>
                  </a:lnTo>
                  <a:lnTo>
                    <a:pt x="501" y="228"/>
                  </a:lnTo>
                  <a:lnTo>
                    <a:pt x="497" y="230"/>
                  </a:lnTo>
                  <a:lnTo>
                    <a:pt x="456" y="251"/>
                  </a:lnTo>
                  <a:lnTo>
                    <a:pt x="414" y="271"/>
                  </a:lnTo>
                  <a:lnTo>
                    <a:pt x="374" y="285"/>
                  </a:lnTo>
                  <a:lnTo>
                    <a:pt x="336" y="297"/>
                  </a:lnTo>
                  <a:lnTo>
                    <a:pt x="296" y="301"/>
                  </a:lnTo>
                  <a:lnTo>
                    <a:pt x="257" y="299"/>
                  </a:lnTo>
                  <a:lnTo>
                    <a:pt x="217" y="290"/>
                  </a:lnTo>
                  <a:lnTo>
                    <a:pt x="177" y="271"/>
                  </a:lnTo>
                  <a:lnTo>
                    <a:pt x="134" y="241"/>
                  </a:lnTo>
                  <a:lnTo>
                    <a:pt x="32" y="154"/>
                  </a:lnTo>
                  <a:lnTo>
                    <a:pt x="13" y="133"/>
                  </a:lnTo>
                  <a:lnTo>
                    <a:pt x="2" y="110"/>
                  </a:lnTo>
                  <a:lnTo>
                    <a:pt x="0" y="83"/>
                  </a:lnTo>
                  <a:lnTo>
                    <a:pt x="6" y="57"/>
                  </a:lnTo>
                  <a:lnTo>
                    <a:pt x="19" y="34"/>
                  </a:lnTo>
                  <a:lnTo>
                    <a:pt x="39" y="14"/>
                  </a:lnTo>
                  <a:lnTo>
                    <a:pt x="63" y="4"/>
                  </a:lnTo>
                  <a:lnTo>
                    <a:pt x="87" y="0"/>
                  </a:lnTo>
                  <a:lnTo>
                    <a:pt x="113" y="5"/>
                  </a:lnTo>
                  <a:lnTo>
                    <a:pt x="135" y="20"/>
                  </a:lnTo>
                  <a:lnTo>
                    <a:pt x="241" y="106"/>
                  </a:lnTo>
                  <a:lnTo>
                    <a:pt x="263" y="120"/>
                  </a:lnTo>
                  <a:lnTo>
                    <a:pt x="291" y="124"/>
                  </a:lnTo>
                  <a:lnTo>
                    <a:pt x="319" y="120"/>
                  </a:lnTo>
                  <a:lnTo>
                    <a:pt x="352" y="110"/>
                  </a:lnTo>
                  <a:lnTo>
                    <a:pt x="385" y="96"/>
                  </a:lnTo>
                  <a:lnTo>
                    <a:pt x="421" y="76"/>
                  </a:lnTo>
                  <a:lnTo>
                    <a:pt x="424" y="74"/>
                  </a:lnTo>
                  <a:lnTo>
                    <a:pt x="473" y="50"/>
                  </a:lnTo>
                  <a:lnTo>
                    <a:pt x="525" y="27"/>
                  </a:lnTo>
                  <a:lnTo>
                    <a:pt x="580" y="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6" name="Freeform 26"/>
            <p:cNvSpPr>
              <a:spLocks noEditPoints="1"/>
            </p:cNvSpPr>
            <p:nvPr/>
          </p:nvSpPr>
          <p:spPr bwMode="auto">
            <a:xfrm>
              <a:off x="2095" y="2549"/>
              <a:ext cx="1500" cy="1784"/>
            </a:xfrm>
            <a:custGeom>
              <a:avLst/>
              <a:gdLst>
                <a:gd name="T0" fmla="*/ 1186 w 3001"/>
                <a:gd name="T1" fmla="*/ 209 h 3570"/>
                <a:gd name="T2" fmla="*/ 805 w 3001"/>
                <a:gd name="T3" fmla="*/ 372 h 3570"/>
                <a:gd name="T4" fmla="*/ 488 w 3001"/>
                <a:gd name="T5" fmla="*/ 648 h 3570"/>
                <a:gd name="T6" fmla="*/ 272 w 3001"/>
                <a:gd name="T7" fmla="*/ 1009 h 3570"/>
                <a:gd name="T8" fmla="*/ 185 w 3001"/>
                <a:gd name="T9" fmla="*/ 1317 h 3570"/>
                <a:gd name="T10" fmla="*/ 185 w 3001"/>
                <a:gd name="T11" fmla="*/ 1751 h 3570"/>
                <a:gd name="T12" fmla="*/ 315 w 3001"/>
                <a:gd name="T13" fmla="*/ 2156 h 3570"/>
                <a:gd name="T14" fmla="*/ 549 w 3001"/>
                <a:gd name="T15" fmla="*/ 2503 h 3570"/>
                <a:gd name="T16" fmla="*/ 755 w 3001"/>
                <a:gd name="T17" fmla="*/ 2749 h 3570"/>
                <a:gd name="T18" fmla="*/ 890 w 3001"/>
                <a:gd name="T19" fmla="*/ 2903 h 3570"/>
                <a:gd name="T20" fmla="*/ 1023 w 3001"/>
                <a:gd name="T21" fmla="*/ 3094 h 3570"/>
                <a:gd name="T22" fmla="*/ 1087 w 3001"/>
                <a:gd name="T23" fmla="*/ 3324 h 3570"/>
                <a:gd name="T24" fmla="*/ 1931 w 3001"/>
                <a:gd name="T25" fmla="*/ 3257 h 3570"/>
                <a:gd name="T26" fmla="*/ 2011 w 3001"/>
                <a:gd name="T27" fmla="*/ 3044 h 3570"/>
                <a:gd name="T28" fmla="*/ 2162 w 3001"/>
                <a:gd name="T29" fmla="*/ 2850 h 3570"/>
                <a:gd name="T30" fmla="*/ 2347 w 3001"/>
                <a:gd name="T31" fmla="*/ 2636 h 3570"/>
                <a:gd name="T32" fmla="*/ 2577 w 3001"/>
                <a:gd name="T33" fmla="*/ 2336 h 3570"/>
                <a:gd name="T34" fmla="*/ 2767 w 3001"/>
                <a:gd name="T35" fmla="*/ 1958 h 3570"/>
                <a:gd name="T36" fmla="*/ 2833 w 3001"/>
                <a:gd name="T37" fmla="*/ 1535 h 3570"/>
                <a:gd name="T38" fmla="*/ 2750 w 3001"/>
                <a:gd name="T39" fmla="*/ 1059 h 3570"/>
                <a:gd name="T40" fmla="*/ 2520 w 3001"/>
                <a:gd name="T41" fmla="*/ 657 h 3570"/>
                <a:gd name="T42" fmla="*/ 2198 w 3001"/>
                <a:gd name="T43" fmla="*/ 372 h 3570"/>
                <a:gd name="T44" fmla="*/ 1815 w 3001"/>
                <a:gd name="T45" fmla="*/ 209 h 3570"/>
                <a:gd name="T46" fmla="*/ 1500 w 3001"/>
                <a:gd name="T47" fmla="*/ 0 h 3570"/>
                <a:gd name="T48" fmla="*/ 1966 w 3001"/>
                <a:gd name="T49" fmla="*/ 75 h 3570"/>
                <a:gd name="T50" fmla="*/ 2385 w 3001"/>
                <a:gd name="T51" fmla="*/ 292 h 3570"/>
                <a:gd name="T52" fmla="*/ 2712 w 3001"/>
                <a:gd name="T53" fmla="*/ 627 h 3570"/>
                <a:gd name="T54" fmla="*/ 2925 w 3001"/>
                <a:gd name="T55" fmla="*/ 1048 h 3570"/>
                <a:gd name="T56" fmla="*/ 3001 w 3001"/>
                <a:gd name="T57" fmla="*/ 1535 h 3570"/>
                <a:gd name="T58" fmla="*/ 2928 w 3001"/>
                <a:gd name="T59" fmla="*/ 2009 h 3570"/>
                <a:gd name="T60" fmla="*/ 2714 w 3001"/>
                <a:gd name="T61" fmla="*/ 2439 h 3570"/>
                <a:gd name="T62" fmla="*/ 2476 w 3001"/>
                <a:gd name="T63" fmla="*/ 2745 h 3570"/>
                <a:gd name="T64" fmla="*/ 2290 w 3001"/>
                <a:gd name="T65" fmla="*/ 2959 h 3570"/>
                <a:gd name="T66" fmla="*/ 2155 w 3001"/>
                <a:gd name="T67" fmla="*/ 3138 h 3570"/>
                <a:gd name="T68" fmla="*/ 2091 w 3001"/>
                <a:gd name="T69" fmla="*/ 3343 h 3570"/>
                <a:gd name="T70" fmla="*/ 2066 w 3001"/>
                <a:gd name="T71" fmla="*/ 3535 h 3570"/>
                <a:gd name="T72" fmla="*/ 1011 w 3001"/>
                <a:gd name="T73" fmla="*/ 3570 h 3570"/>
                <a:gd name="T74" fmla="*/ 931 w 3001"/>
                <a:gd name="T75" fmla="*/ 3512 h 3570"/>
                <a:gd name="T76" fmla="*/ 909 w 3001"/>
                <a:gd name="T77" fmla="*/ 3287 h 3570"/>
                <a:gd name="T78" fmla="*/ 826 w 3001"/>
                <a:gd name="T79" fmla="*/ 3097 h 3570"/>
                <a:gd name="T80" fmla="*/ 673 w 3001"/>
                <a:gd name="T81" fmla="*/ 2913 h 3570"/>
                <a:gd name="T82" fmla="*/ 476 w 3001"/>
                <a:gd name="T83" fmla="*/ 2683 h 3570"/>
                <a:gd name="T84" fmla="*/ 223 w 3001"/>
                <a:gd name="T85" fmla="*/ 2340 h 3570"/>
                <a:gd name="T86" fmla="*/ 42 w 3001"/>
                <a:gd name="T87" fmla="*/ 1896 h 3570"/>
                <a:gd name="T88" fmla="*/ 5 w 3001"/>
                <a:gd name="T89" fmla="*/ 1411 h 3570"/>
                <a:gd name="T90" fmla="*/ 114 w 3001"/>
                <a:gd name="T91" fmla="*/ 947 h 3570"/>
                <a:gd name="T92" fmla="*/ 289 w 3001"/>
                <a:gd name="T93" fmla="*/ 629 h 3570"/>
                <a:gd name="T94" fmla="*/ 618 w 3001"/>
                <a:gd name="T95" fmla="*/ 292 h 3570"/>
                <a:gd name="T96" fmla="*/ 1035 w 3001"/>
                <a:gd name="T97" fmla="*/ 75 h 3570"/>
                <a:gd name="T98" fmla="*/ 1500 w 3001"/>
                <a:gd name="T9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1" h="3570">
                  <a:moveTo>
                    <a:pt x="1500" y="172"/>
                  </a:moveTo>
                  <a:lnTo>
                    <a:pt x="1393" y="176"/>
                  </a:lnTo>
                  <a:lnTo>
                    <a:pt x="1288" y="188"/>
                  </a:lnTo>
                  <a:lnTo>
                    <a:pt x="1186" y="209"/>
                  </a:lnTo>
                  <a:lnTo>
                    <a:pt x="1087" y="239"/>
                  </a:lnTo>
                  <a:lnTo>
                    <a:pt x="992" y="275"/>
                  </a:lnTo>
                  <a:lnTo>
                    <a:pt x="897" y="321"/>
                  </a:lnTo>
                  <a:lnTo>
                    <a:pt x="805" y="372"/>
                  </a:lnTo>
                  <a:lnTo>
                    <a:pt x="718" y="432"/>
                  </a:lnTo>
                  <a:lnTo>
                    <a:pt x="635" y="498"/>
                  </a:lnTo>
                  <a:lnTo>
                    <a:pt x="559" y="570"/>
                  </a:lnTo>
                  <a:lnTo>
                    <a:pt x="488" y="648"/>
                  </a:lnTo>
                  <a:lnTo>
                    <a:pt x="424" y="731"/>
                  </a:lnTo>
                  <a:lnTo>
                    <a:pt x="367" y="820"/>
                  </a:lnTo>
                  <a:lnTo>
                    <a:pt x="315" y="912"/>
                  </a:lnTo>
                  <a:lnTo>
                    <a:pt x="272" y="1009"/>
                  </a:lnTo>
                  <a:lnTo>
                    <a:pt x="270" y="1013"/>
                  </a:lnTo>
                  <a:lnTo>
                    <a:pt x="234" y="1110"/>
                  </a:lnTo>
                  <a:lnTo>
                    <a:pt x="206" y="1213"/>
                  </a:lnTo>
                  <a:lnTo>
                    <a:pt x="185" y="1317"/>
                  </a:lnTo>
                  <a:lnTo>
                    <a:pt x="173" y="1425"/>
                  </a:lnTo>
                  <a:lnTo>
                    <a:pt x="168" y="1535"/>
                  </a:lnTo>
                  <a:lnTo>
                    <a:pt x="173" y="1645"/>
                  </a:lnTo>
                  <a:lnTo>
                    <a:pt x="185" y="1751"/>
                  </a:lnTo>
                  <a:lnTo>
                    <a:pt x="206" y="1855"/>
                  </a:lnTo>
                  <a:lnTo>
                    <a:pt x="234" y="1956"/>
                  </a:lnTo>
                  <a:lnTo>
                    <a:pt x="270" y="2059"/>
                  </a:lnTo>
                  <a:lnTo>
                    <a:pt x="315" y="2156"/>
                  </a:lnTo>
                  <a:lnTo>
                    <a:pt x="367" y="2248"/>
                  </a:lnTo>
                  <a:lnTo>
                    <a:pt x="424" y="2336"/>
                  </a:lnTo>
                  <a:lnTo>
                    <a:pt x="488" y="2423"/>
                  </a:lnTo>
                  <a:lnTo>
                    <a:pt x="549" y="2503"/>
                  </a:lnTo>
                  <a:lnTo>
                    <a:pt x="604" y="2574"/>
                  </a:lnTo>
                  <a:lnTo>
                    <a:pt x="658" y="2637"/>
                  </a:lnTo>
                  <a:lnTo>
                    <a:pt x="708" y="2696"/>
                  </a:lnTo>
                  <a:lnTo>
                    <a:pt x="755" y="2749"/>
                  </a:lnTo>
                  <a:lnTo>
                    <a:pt x="798" y="2797"/>
                  </a:lnTo>
                  <a:lnTo>
                    <a:pt x="798" y="2798"/>
                  </a:lnTo>
                  <a:lnTo>
                    <a:pt x="846" y="2853"/>
                  </a:lnTo>
                  <a:lnTo>
                    <a:pt x="890" y="2903"/>
                  </a:lnTo>
                  <a:lnTo>
                    <a:pt x="929" y="2952"/>
                  </a:lnTo>
                  <a:lnTo>
                    <a:pt x="966" y="2998"/>
                  </a:lnTo>
                  <a:lnTo>
                    <a:pt x="995" y="3046"/>
                  </a:lnTo>
                  <a:lnTo>
                    <a:pt x="1023" y="3094"/>
                  </a:lnTo>
                  <a:lnTo>
                    <a:pt x="1045" y="3143"/>
                  </a:lnTo>
                  <a:lnTo>
                    <a:pt x="1063" y="3198"/>
                  </a:lnTo>
                  <a:lnTo>
                    <a:pt x="1077" y="3259"/>
                  </a:lnTo>
                  <a:lnTo>
                    <a:pt x="1087" y="3324"/>
                  </a:lnTo>
                  <a:lnTo>
                    <a:pt x="1092" y="3398"/>
                  </a:lnTo>
                  <a:lnTo>
                    <a:pt x="1916" y="3398"/>
                  </a:lnTo>
                  <a:lnTo>
                    <a:pt x="1921" y="3324"/>
                  </a:lnTo>
                  <a:lnTo>
                    <a:pt x="1931" y="3257"/>
                  </a:lnTo>
                  <a:lnTo>
                    <a:pt x="1945" y="3198"/>
                  </a:lnTo>
                  <a:lnTo>
                    <a:pt x="1963" y="3143"/>
                  </a:lnTo>
                  <a:lnTo>
                    <a:pt x="1985" y="3092"/>
                  </a:lnTo>
                  <a:lnTo>
                    <a:pt x="2011" y="3044"/>
                  </a:lnTo>
                  <a:lnTo>
                    <a:pt x="2042" y="2997"/>
                  </a:lnTo>
                  <a:lnTo>
                    <a:pt x="2077" y="2949"/>
                  </a:lnTo>
                  <a:lnTo>
                    <a:pt x="2117" y="2901"/>
                  </a:lnTo>
                  <a:lnTo>
                    <a:pt x="2162" y="2850"/>
                  </a:lnTo>
                  <a:lnTo>
                    <a:pt x="2210" y="2793"/>
                  </a:lnTo>
                  <a:lnTo>
                    <a:pt x="2251" y="2745"/>
                  </a:lnTo>
                  <a:lnTo>
                    <a:pt x="2296" y="2694"/>
                  </a:lnTo>
                  <a:lnTo>
                    <a:pt x="2347" y="2636"/>
                  </a:lnTo>
                  <a:lnTo>
                    <a:pt x="2399" y="2572"/>
                  </a:lnTo>
                  <a:lnTo>
                    <a:pt x="2454" y="2501"/>
                  </a:lnTo>
                  <a:lnTo>
                    <a:pt x="2513" y="2423"/>
                  </a:lnTo>
                  <a:lnTo>
                    <a:pt x="2577" y="2336"/>
                  </a:lnTo>
                  <a:lnTo>
                    <a:pt x="2634" y="2250"/>
                  </a:lnTo>
                  <a:lnTo>
                    <a:pt x="2686" y="2156"/>
                  </a:lnTo>
                  <a:lnTo>
                    <a:pt x="2731" y="2059"/>
                  </a:lnTo>
                  <a:lnTo>
                    <a:pt x="2767" y="1958"/>
                  </a:lnTo>
                  <a:lnTo>
                    <a:pt x="2795" y="1855"/>
                  </a:lnTo>
                  <a:lnTo>
                    <a:pt x="2816" y="1751"/>
                  </a:lnTo>
                  <a:lnTo>
                    <a:pt x="2828" y="1645"/>
                  </a:lnTo>
                  <a:lnTo>
                    <a:pt x="2833" y="1535"/>
                  </a:lnTo>
                  <a:lnTo>
                    <a:pt x="2828" y="1411"/>
                  </a:lnTo>
                  <a:lnTo>
                    <a:pt x="2810" y="1289"/>
                  </a:lnTo>
                  <a:lnTo>
                    <a:pt x="2784" y="1172"/>
                  </a:lnTo>
                  <a:lnTo>
                    <a:pt x="2750" y="1059"/>
                  </a:lnTo>
                  <a:lnTo>
                    <a:pt x="2705" y="951"/>
                  </a:lnTo>
                  <a:lnTo>
                    <a:pt x="2651" y="846"/>
                  </a:lnTo>
                  <a:lnTo>
                    <a:pt x="2589" y="749"/>
                  </a:lnTo>
                  <a:lnTo>
                    <a:pt x="2520" y="657"/>
                  </a:lnTo>
                  <a:lnTo>
                    <a:pt x="2444" y="570"/>
                  </a:lnTo>
                  <a:lnTo>
                    <a:pt x="2366" y="498"/>
                  </a:lnTo>
                  <a:lnTo>
                    <a:pt x="2284" y="432"/>
                  </a:lnTo>
                  <a:lnTo>
                    <a:pt x="2198" y="372"/>
                  </a:lnTo>
                  <a:lnTo>
                    <a:pt x="2106" y="321"/>
                  </a:lnTo>
                  <a:lnTo>
                    <a:pt x="2011" y="275"/>
                  </a:lnTo>
                  <a:lnTo>
                    <a:pt x="1914" y="239"/>
                  </a:lnTo>
                  <a:lnTo>
                    <a:pt x="1815" y="209"/>
                  </a:lnTo>
                  <a:lnTo>
                    <a:pt x="1713" y="188"/>
                  </a:lnTo>
                  <a:lnTo>
                    <a:pt x="1608" y="176"/>
                  </a:lnTo>
                  <a:lnTo>
                    <a:pt x="1500" y="172"/>
                  </a:lnTo>
                  <a:close/>
                  <a:moveTo>
                    <a:pt x="1500" y="0"/>
                  </a:moveTo>
                  <a:lnTo>
                    <a:pt x="1622" y="4"/>
                  </a:lnTo>
                  <a:lnTo>
                    <a:pt x="1739" y="18"/>
                  </a:lnTo>
                  <a:lnTo>
                    <a:pt x="1855" y="43"/>
                  </a:lnTo>
                  <a:lnTo>
                    <a:pt x="1966" y="75"/>
                  </a:lnTo>
                  <a:lnTo>
                    <a:pt x="2075" y="116"/>
                  </a:lnTo>
                  <a:lnTo>
                    <a:pt x="2182" y="167"/>
                  </a:lnTo>
                  <a:lnTo>
                    <a:pt x="2286" y="225"/>
                  </a:lnTo>
                  <a:lnTo>
                    <a:pt x="2385" y="292"/>
                  </a:lnTo>
                  <a:lnTo>
                    <a:pt x="2476" y="367"/>
                  </a:lnTo>
                  <a:lnTo>
                    <a:pt x="2563" y="448"/>
                  </a:lnTo>
                  <a:lnTo>
                    <a:pt x="2641" y="535"/>
                  </a:lnTo>
                  <a:lnTo>
                    <a:pt x="2712" y="627"/>
                  </a:lnTo>
                  <a:lnTo>
                    <a:pt x="2776" y="726"/>
                  </a:lnTo>
                  <a:lnTo>
                    <a:pt x="2835" y="829"/>
                  </a:lnTo>
                  <a:lnTo>
                    <a:pt x="2883" y="937"/>
                  </a:lnTo>
                  <a:lnTo>
                    <a:pt x="2925" y="1048"/>
                  </a:lnTo>
                  <a:lnTo>
                    <a:pt x="2957" y="1165"/>
                  </a:lnTo>
                  <a:lnTo>
                    <a:pt x="2982" y="1285"/>
                  </a:lnTo>
                  <a:lnTo>
                    <a:pt x="2997" y="1409"/>
                  </a:lnTo>
                  <a:lnTo>
                    <a:pt x="3001" y="1535"/>
                  </a:lnTo>
                  <a:lnTo>
                    <a:pt x="2997" y="1657"/>
                  </a:lnTo>
                  <a:lnTo>
                    <a:pt x="2983" y="1777"/>
                  </a:lnTo>
                  <a:lnTo>
                    <a:pt x="2959" y="1896"/>
                  </a:lnTo>
                  <a:lnTo>
                    <a:pt x="2928" y="2009"/>
                  </a:lnTo>
                  <a:lnTo>
                    <a:pt x="2887" y="2124"/>
                  </a:lnTo>
                  <a:lnTo>
                    <a:pt x="2836" y="2234"/>
                  </a:lnTo>
                  <a:lnTo>
                    <a:pt x="2778" y="2340"/>
                  </a:lnTo>
                  <a:lnTo>
                    <a:pt x="2714" y="2439"/>
                  </a:lnTo>
                  <a:lnTo>
                    <a:pt x="2648" y="2528"/>
                  </a:lnTo>
                  <a:lnTo>
                    <a:pt x="2587" y="2607"/>
                  </a:lnTo>
                  <a:lnTo>
                    <a:pt x="2530" y="2680"/>
                  </a:lnTo>
                  <a:lnTo>
                    <a:pt x="2476" y="2745"/>
                  </a:lnTo>
                  <a:lnTo>
                    <a:pt x="2426" y="2804"/>
                  </a:lnTo>
                  <a:lnTo>
                    <a:pt x="2378" y="2859"/>
                  </a:lnTo>
                  <a:lnTo>
                    <a:pt x="2335" y="2908"/>
                  </a:lnTo>
                  <a:lnTo>
                    <a:pt x="2290" y="2959"/>
                  </a:lnTo>
                  <a:lnTo>
                    <a:pt x="2248" y="3007"/>
                  </a:lnTo>
                  <a:lnTo>
                    <a:pt x="2213" y="3051"/>
                  </a:lnTo>
                  <a:lnTo>
                    <a:pt x="2181" y="3096"/>
                  </a:lnTo>
                  <a:lnTo>
                    <a:pt x="2155" y="3138"/>
                  </a:lnTo>
                  <a:lnTo>
                    <a:pt x="2132" y="3184"/>
                  </a:lnTo>
                  <a:lnTo>
                    <a:pt x="2115" y="3232"/>
                  </a:lnTo>
                  <a:lnTo>
                    <a:pt x="2101" y="3285"/>
                  </a:lnTo>
                  <a:lnTo>
                    <a:pt x="2091" y="3343"/>
                  </a:lnTo>
                  <a:lnTo>
                    <a:pt x="2084" y="3409"/>
                  </a:lnTo>
                  <a:lnTo>
                    <a:pt x="2082" y="3483"/>
                  </a:lnTo>
                  <a:lnTo>
                    <a:pt x="2078" y="3512"/>
                  </a:lnTo>
                  <a:lnTo>
                    <a:pt x="2066" y="3535"/>
                  </a:lnTo>
                  <a:lnTo>
                    <a:pt x="2047" y="3552"/>
                  </a:lnTo>
                  <a:lnTo>
                    <a:pt x="2025" y="3565"/>
                  </a:lnTo>
                  <a:lnTo>
                    <a:pt x="1997" y="3570"/>
                  </a:lnTo>
                  <a:lnTo>
                    <a:pt x="1011" y="3570"/>
                  </a:lnTo>
                  <a:lnTo>
                    <a:pt x="985" y="3565"/>
                  </a:lnTo>
                  <a:lnTo>
                    <a:pt x="961" y="3552"/>
                  </a:lnTo>
                  <a:lnTo>
                    <a:pt x="943" y="3535"/>
                  </a:lnTo>
                  <a:lnTo>
                    <a:pt x="931" y="3512"/>
                  </a:lnTo>
                  <a:lnTo>
                    <a:pt x="926" y="3483"/>
                  </a:lnTo>
                  <a:lnTo>
                    <a:pt x="924" y="3411"/>
                  </a:lnTo>
                  <a:lnTo>
                    <a:pt x="919" y="3345"/>
                  </a:lnTo>
                  <a:lnTo>
                    <a:pt x="909" y="3287"/>
                  </a:lnTo>
                  <a:lnTo>
                    <a:pt x="895" y="3234"/>
                  </a:lnTo>
                  <a:lnTo>
                    <a:pt x="876" y="3186"/>
                  </a:lnTo>
                  <a:lnTo>
                    <a:pt x="853" y="3142"/>
                  </a:lnTo>
                  <a:lnTo>
                    <a:pt x="826" y="3097"/>
                  </a:lnTo>
                  <a:lnTo>
                    <a:pt x="794" y="3055"/>
                  </a:lnTo>
                  <a:lnTo>
                    <a:pt x="758" y="3011"/>
                  </a:lnTo>
                  <a:lnTo>
                    <a:pt x="718" y="2963"/>
                  </a:lnTo>
                  <a:lnTo>
                    <a:pt x="673" y="2913"/>
                  </a:lnTo>
                  <a:lnTo>
                    <a:pt x="628" y="2864"/>
                  </a:lnTo>
                  <a:lnTo>
                    <a:pt x="582" y="2809"/>
                  </a:lnTo>
                  <a:lnTo>
                    <a:pt x="530" y="2751"/>
                  </a:lnTo>
                  <a:lnTo>
                    <a:pt x="476" y="2683"/>
                  </a:lnTo>
                  <a:lnTo>
                    <a:pt x="417" y="2611"/>
                  </a:lnTo>
                  <a:lnTo>
                    <a:pt x="355" y="2529"/>
                  </a:lnTo>
                  <a:lnTo>
                    <a:pt x="289" y="2439"/>
                  </a:lnTo>
                  <a:lnTo>
                    <a:pt x="223" y="2340"/>
                  </a:lnTo>
                  <a:lnTo>
                    <a:pt x="165" y="2234"/>
                  </a:lnTo>
                  <a:lnTo>
                    <a:pt x="116" y="2124"/>
                  </a:lnTo>
                  <a:lnTo>
                    <a:pt x="75" y="2009"/>
                  </a:lnTo>
                  <a:lnTo>
                    <a:pt x="42" y="1896"/>
                  </a:lnTo>
                  <a:lnTo>
                    <a:pt x="19" y="1777"/>
                  </a:lnTo>
                  <a:lnTo>
                    <a:pt x="5" y="1657"/>
                  </a:lnTo>
                  <a:lnTo>
                    <a:pt x="0" y="1535"/>
                  </a:lnTo>
                  <a:lnTo>
                    <a:pt x="5" y="1411"/>
                  </a:lnTo>
                  <a:lnTo>
                    <a:pt x="19" y="1291"/>
                  </a:lnTo>
                  <a:lnTo>
                    <a:pt x="42" y="1172"/>
                  </a:lnTo>
                  <a:lnTo>
                    <a:pt x="75" y="1057"/>
                  </a:lnTo>
                  <a:lnTo>
                    <a:pt x="114" y="947"/>
                  </a:lnTo>
                  <a:lnTo>
                    <a:pt x="116" y="944"/>
                  </a:lnTo>
                  <a:lnTo>
                    <a:pt x="166" y="834"/>
                  </a:lnTo>
                  <a:lnTo>
                    <a:pt x="223" y="730"/>
                  </a:lnTo>
                  <a:lnTo>
                    <a:pt x="289" y="629"/>
                  </a:lnTo>
                  <a:lnTo>
                    <a:pt x="360" y="537"/>
                  </a:lnTo>
                  <a:lnTo>
                    <a:pt x="440" y="448"/>
                  </a:lnTo>
                  <a:lnTo>
                    <a:pt x="526" y="367"/>
                  </a:lnTo>
                  <a:lnTo>
                    <a:pt x="618" y="292"/>
                  </a:lnTo>
                  <a:lnTo>
                    <a:pt x="717" y="227"/>
                  </a:lnTo>
                  <a:lnTo>
                    <a:pt x="819" y="167"/>
                  </a:lnTo>
                  <a:lnTo>
                    <a:pt x="928" y="116"/>
                  </a:lnTo>
                  <a:lnTo>
                    <a:pt x="1035" y="75"/>
                  </a:lnTo>
                  <a:lnTo>
                    <a:pt x="1147" y="43"/>
                  </a:lnTo>
                  <a:lnTo>
                    <a:pt x="1263" y="18"/>
                  </a:lnTo>
                  <a:lnTo>
                    <a:pt x="1381" y="4"/>
                  </a:lnTo>
                  <a:lnTo>
                    <a:pt x="15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7" name="Freeform 27"/>
            <p:cNvSpPr>
              <a:spLocks/>
            </p:cNvSpPr>
            <p:nvPr/>
          </p:nvSpPr>
          <p:spPr bwMode="auto">
            <a:xfrm>
              <a:off x="2667" y="4777"/>
              <a:ext cx="357" cy="86"/>
            </a:xfrm>
            <a:custGeom>
              <a:avLst/>
              <a:gdLst>
                <a:gd name="T0" fmla="*/ 85 w 715"/>
                <a:gd name="T1" fmla="*/ 0 h 171"/>
                <a:gd name="T2" fmla="*/ 628 w 715"/>
                <a:gd name="T3" fmla="*/ 0 h 171"/>
                <a:gd name="T4" fmla="*/ 656 w 715"/>
                <a:gd name="T5" fmla="*/ 3 h 171"/>
                <a:gd name="T6" fmla="*/ 678 w 715"/>
                <a:gd name="T7" fmla="*/ 16 h 171"/>
                <a:gd name="T8" fmla="*/ 697 w 715"/>
                <a:gd name="T9" fmla="*/ 35 h 171"/>
                <a:gd name="T10" fmla="*/ 709 w 715"/>
                <a:gd name="T11" fmla="*/ 58 h 171"/>
                <a:gd name="T12" fmla="*/ 715 w 715"/>
                <a:gd name="T13" fmla="*/ 85 h 171"/>
                <a:gd name="T14" fmla="*/ 709 w 715"/>
                <a:gd name="T15" fmla="*/ 113 h 171"/>
                <a:gd name="T16" fmla="*/ 697 w 715"/>
                <a:gd name="T17" fmla="*/ 136 h 171"/>
                <a:gd name="T18" fmla="*/ 678 w 715"/>
                <a:gd name="T19" fmla="*/ 154 h 171"/>
                <a:gd name="T20" fmla="*/ 656 w 715"/>
                <a:gd name="T21" fmla="*/ 166 h 171"/>
                <a:gd name="T22" fmla="*/ 628 w 715"/>
                <a:gd name="T23" fmla="*/ 171 h 171"/>
                <a:gd name="T24" fmla="*/ 85 w 715"/>
                <a:gd name="T25" fmla="*/ 171 h 171"/>
                <a:gd name="T26" fmla="*/ 57 w 715"/>
                <a:gd name="T27" fmla="*/ 166 h 171"/>
                <a:gd name="T28" fmla="*/ 35 w 715"/>
                <a:gd name="T29" fmla="*/ 154 h 171"/>
                <a:gd name="T30" fmla="*/ 16 w 715"/>
                <a:gd name="T31" fmla="*/ 136 h 171"/>
                <a:gd name="T32" fmla="*/ 5 w 715"/>
                <a:gd name="T33" fmla="*/ 113 h 171"/>
                <a:gd name="T34" fmla="*/ 0 w 715"/>
                <a:gd name="T35" fmla="*/ 85 h 171"/>
                <a:gd name="T36" fmla="*/ 5 w 715"/>
                <a:gd name="T37" fmla="*/ 58 h 171"/>
                <a:gd name="T38" fmla="*/ 16 w 715"/>
                <a:gd name="T39" fmla="*/ 35 h 171"/>
                <a:gd name="T40" fmla="*/ 35 w 715"/>
                <a:gd name="T41" fmla="*/ 16 h 171"/>
                <a:gd name="T42" fmla="*/ 57 w 715"/>
                <a:gd name="T43" fmla="*/ 3 h 171"/>
                <a:gd name="T44" fmla="*/ 85 w 715"/>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5" h="171">
                  <a:moveTo>
                    <a:pt x="85" y="0"/>
                  </a:moveTo>
                  <a:lnTo>
                    <a:pt x="628" y="0"/>
                  </a:lnTo>
                  <a:lnTo>
                    <a:pt x="656" y="3"/>
                  </a:lnTo>
                  <a:lnTo>
                    <a:pt x="678" y="16"/>
                  </a:lnTo>
                  <a:lnTo>
                    <a:pt x="697" y="35"/>
                  </a:lnTo>
                  <a:lnTo>
                    <a:pt x="709" y="58"/>
                  </a:lnTo>
                  <a:lnTo>
                    <a:pt x="715" y="85"/>
                  </a:lnTo>
                  <a:lnTo>
                    <a:pt x="709" y="113"/>
                  </a:lnTo>
                  <a:lnTo>
                    <a:pt x="697" y="136"/>
                  </a:lnTo>
                  <a:lnTo>
                    <a:pt x="678" y="154"/>
                  </a:lnTo>
                  <a:lnTo>
                    <a:pt x="656" y="166"/>
                  </a:lnTo>
                  <a:lnTo>
                    <a:pt x="628" y="171"/>
                  </a:lnTo>
                  <a:lnTo>
                    <a:pt x="85" y="171"/>
                  </a:lnTo>
                  <a:lnTo>
                    <a:pt x="57" y="166"/>
                  </a:lnTo>
                  <a:lnTo>
                    <a:pt x="35" y="154"/>
                  </a:lnTo>
                  <a:lnTo>
                    <a:pt x="16" y="136"/>
                  </a:lnTo>
                  <a:lnTo>
                    <a:pt x="5" y="113"/>
                  </a:lnTo>
                  <a:lnTo>
                    <a:pt x="0" y="85"/>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8" name="Freeform 28"/>
            <p:cNvSpPr>
              <a:spLocks/>
            </p:cNvSpPr>
            <p:nvPr/>
          </p:nvSpPr>
          <p:spPr bwMode="auto">
            <a:xfrm>
              <a:off x="3284" y="2258"/>
              <a:ext cx="166" cy="229"/>
            </a:xfrm>
            <a:custGeom>
              <a:avLst/>
              <a:gdLst>
                <a:gd name="T0" fmla="*/ 237 w 330"/>
                <a:gd name="T1" fmla="*/ 0 h 459"/>
                <a:gd name="T2" fmla="*/ 263 w 330"/>
                <a:gd name="T3" fmla="*/ 0 h 459"/>
                <a:gd name="T4" fmla="*/ 289 w 330"/>
                <a:gd name="T5" fmla="*/ 11 h 459"/>
                <a:gd name="T6" fmla="*/ 309 w 330"/>
                <a:gd name="T7" fmla="*/ 29 h 459"/>
                <a:gd name="T8" fmla="*/ 323 w 330"/>
                <a:gd name="T9" fmla="*/ 50 h 459"/>
                <a:gd name="T10" fmla="*/ 330 w 330"/>
                <a:gd name="T11" fmla="*/ 76 h 459"/>
                <a:gd name="T12" fmla="*/ 328 w 330"/>
                <a:gd name="T13" fmla="*/ 101 h 459"/>
                <a:gd name="T14" fmla="*/ 318 w 330"/>
                <a:gd name="T15" fmla="*/ 128 h 459"/>
                <a:gd name="T16" fmla="*/ 155 w 330"/>
                <a:gd name="T17" fmla="*/ 416 h 459"/>
                <a:gd name="T18" fmla="*/ 138 w 330"/>
                <a:gd name="T19" fmla="*/ 437 h 459"/>
                <a:gd name="T20" fmla="*/ 117 w 330"/>
                <a:gd name="T21" fmla="*/ 453 h 459"/>
                <a:gd name="T22" fmla="*/ 91 w 330"/>
                <a:gd name="T23" fmla="*/ 459 h 459"/>
                <a:gd name="T24" fmla="*/ 65 w 330"/>
                <a:gd name="T25" fmla="*/ 459 h 459"/>
                <a:gd name="T26" fmla="*/ 41 w 330"/>
                <a:gd name="T27" fmla="*/ 448 h 459"/>
                <a:gd name="T28" fmla="*/ 20 w 330"/>
                <a:gd name="T29" fmla="*/ 432 h 459"/>
                <a:gd name="T30" fmla="*/ 6 w 330"/>
                <a:gd name="T31" fmla="*/ 409 h 459"/>
                <a:gd name="T32" fmla="*/ 0 w 330"/>
                <a:gd name="T33" fmla="*/ 384 h 459"/>
                <a:gd name="T34" fmla="*/ 0 w 330"/>
                <a:gd name="T35" fmla="*/ 358 h 459"/>
                <a:gd name="T36" fmla="*/ 10 w 330"/>
                <a:gd name="T37" fmla="*/ 331 h 459"/>
                <a:gd name="T38" fmla="*/ 174 w 330"/>
                <a:gd name="T39" fmla="*/ 43 h 459"/>
                <a:gd name="T40" fmla="*/ 190 w 330"/>
                <a:gd name="T41" fmla="*/ 21 h 459"/>
                <a:gd name="T42" fmla="*/ 212 w 330"/>
                <a:gd name="T43" fmla="*/ 6 h 459"/>
                <a:gd name="T44" fmla="*/ 237 w 330"/>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459">
                  <a:moveTo>
                    <a:pt x="237" y="0"/>
                  </a:moveTo>
                  <a:lnTo>
                    <a:pt x="263" y="0"/>
                  </a:lnTo>
                  <a:lnTo>
                    <a:pt x="289" y="11"/>
                  </a:lnTo>
                  <a:lnTo>
                    <a:pt x="309" y="29"/>
                  </a:lnTo>
                  <a:lnTo>
                    <a:pt x="323" y="50"/>
                  </a:lnTo>
                  <a:lnTo>
                    <a:pt x="330" y="76"/>
                  </a:lnTo>
                  <a:lnTo>
                    <a:pt x="328" y="101"/>
                  </a:lnTo>
                  <a:lnTo>
                    <a:pt x="318" y="128"/>
                  </a:lnTo>
                  <a:lnTo>
                    <a:pt x="155" y="416"/>
                  </a:lnTo>
                  <a:lnTo>
                    <a:pt x="138" y="437"/>
                  </a:lnTo>
                  <a:lnTo>
                    <a:pt x="117" y="453"/>
                  </a:lnTo>
                  <a:lnTo>
                    <a:pt x="91" y="459"/>
                  </a:lnTo>
                  <a:lnTo>
                    <a:pt x="65" y="459"/>
                  </a:lnTo>
                  <a:lnTo>
                    <a:pt x="41" y="448"/>
                  </a:lnTo>
                  <a:lnTo>
                    <a:pt x="20" y="432"/>
                  </a:lnTo>
                  <a:lnTo>
                    <a:pt x="6" y="409"/>
                  </a:lnTo>
                  <a:lnTo>
                    <a:pt x="0" y="384"/>
                  </a:lnTo>
                  <a:lnTo>
                    <a:pt x="0" y="358"/>
                  </a:lnTo>
                  <a:lnTo>
                    <a:pt x="10" y="331"/>
                  </a:lnTo>
                  <a:lnTo>
                    <a:pt x="174" y="43"/>
                  </a:lnTo>
                  <a:lnTo>
                    <a:pt x="190" y="21"/>
                  </a:lnTo>
                  <a:lnTo>
                    <a:pt x="212" y="6"/>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29" name="Freeform 29"/>
            <p:cNvSpPr>
              <a:spLocks/>
            </p:cNvSpPr>
            <p:nvPr/>
          </p:nvSpPr>
          <p:spPr bwMode="auto">
            <a:xfrm>
              <a:off x="2241" y="2258"/>
              <a:ext cx="164" cy="229"/>
            </a:xfrm>
            <a:custGeom>
              <a:avLst/>
              <a:gdLst>
                <a:gd name="T0" fmla="*/ 91 w 328"/>
                <a:gd name="T1" fmla="*/ 0 h 459"/>
                <a:gd name="T2" fmla="*/ 116 w 328"/>
                <a:gd name="T3" fmla="*/ 6 h 459"/>
                <a:gd name="T4" fmla="*/ 138 w 328"/>
                <a:gd name="T5" fmla="*/ 21 h 459"/>
                <a:gd name="T6" fmla="*/ 155 w 328"/>
                <a:gd name="T7" fmla="*/ 43 h 459"/>
                <a:gd name="T8" fmla="*/ 318 w 328"/>
                <a:gd name="T9" fmla="*/ 331 h 459"/>
                <a:gd name="T10" fmla="*/ 328 w 328"/>
                <a:gd name="T11" fmla="*/ 358 h 459"/>
                <a:gd name="T12" fmla="*/ 328 w 328"/>
                <a:gd name="T13" fmla="*/ 384 h 459"/>
                <a:gd name="T14" fmla="*/ 322 w 328"/>
                <a:gd name="T15" fmla="*/ 409 h 459"/>
                <a:gd name="T16" fmla="*/ 308 w 328"/>
                <a:gd name="T17" fmla="*/ 432 h 459"/>
                <a:gd name="T18" fmla="*/ 287 w 328"/>
                <a:gd name="T19" fmla="*/ 448 h 459"/>
                <a:gd name="T20" fmla="*/ 263 w 328"/>
                <a:gd name="T21" fmla="*/ 459 h 459"/>
                <a:gd name="T22" fmla="*/ 237 w 328"/>
                <a:gd name="T23" fmla="*/ 459 h 459"/>
                <a:gd name="T24" fmla="*/ 213 w 328"/>
                <a:gd name="T25" fmla="*/ 453 h 459"/>
                <a:gd name="T26" fmla="*/ 190 w 328"/>
                <a:gd name="T27" fmla="*/ 437 h 459"/>
                <a:gd name="T28" fmla="*/ 173 w 328"/>
                <a:gd name="T29" fmla="*/ 416 h 459"/>
                <a:gd name="T30" fmla="*/ 10 w 328"/>
                <a:gd name="T31" fmla="*/ 128 h 459"/>
                <a:gd name="T32" fmla="*/ 0 w 328"/>
                <a:gd name="T33" fmla="*/ 101 h 459"/>
                <a:gd name="T34" fmla="*/ 0 w 328"/>
                <a:gd name="T35" fmla="*/ 76 h 459"/>
                <a:gd name="T36" fmla="*/ 5 w 328"/>
                <a:gd name="T37" fmla="*/ 50 h 459"/>
                <a:gd name="T38" fmla="*/ 20 w 328"/>
                <a:gd name="T39" fmla="*/ 29 h 459"/>
                <a:gd name="T40" fmla="*/ 39 w 328"/>
                <a:gd name="T41" fmla="*/ 11 h 459"/>
                <a:gd name="T42" fmla="*/ 65 w 328"/>
                <a:gd name="T43" fmla="*/ 0 h 459"/>
                <a:gd name="T44" fmla="*/ 91 w 328"/>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459">
                  <a:moveTo>
                    <a:pt x="91" y="0"/>
                  </a:moveTo>
                  <a:lnTo>
                    <a:pt x="116" y="6"/>
                  </a:lnTo>
                  <a:lnTo>
                    <a:pt x="138" y="21"/>
                  </a:lnTo>
                  <a:lnTo>
                    <a:pt x="155" y="43"/>
                  </a:lnTo>
                  <a:lnTo>
                    <a:pt x="318" y="331"/>
                  </a:lnTo>
                  <a:lnTo>
                    <a:pt x="328" y="358"/>
                  </a:lnTo>
                  <a:lnTo>
                    <a:pt x="328" y="384"/>
                  </a:lnTo>
                  <a:lnTo>
                    <a:pt x="322" y="409"/>
                  </a:lnTo>
                  <a:lnTo>
                    <a:pt x="308" y="432"/>
                  </a:lnTo>
                  <a:lnTo>
                    <a:pt x="287" y="448"/>
                  </a:lnTo>
                  <a:lnTo>
                    <a:pt x="263" y="459"/>
                  </a:lnTo>
                  <a:lnTo>
                    <a:pt x="237" y="459"/>
                  </a:lnTo>
                  <a:lnTo>
                    <a:pt x="213" y="453"/>
                  </a:lnTo>
                  <a:lnTo>
                    <a:pt x="190" y="437"/>
                  </a:lnTo>
                  <a:lnTo>
                    <a:pt x="173" y="416"/>
                  </a:lnTo>
                  <a:lnTo>
                    <a:pt x="10" y="128"/>
                  </a:lnTo>
                  <a:lnTo>
                    <a:pt x="0" y="101"/>
                  </a:lnTo>
                  <a:lnTo>
                    <a:pt x="0" y="76"/>
                  </a:lnTo>
                  <a:lnTo>
                    <a:pt x="5" y="50"/>
                  </a:lnTo>
                  <a:lnTo>
                    <a:pt x="20" y="29"/>
                  </a:lnTo>
                  <a:lnTo>
                    <a:pt x="39" y="11"/>
                  </a:lnTo>
                  <a:lnTo>
                    <a:pt x="65" y="0"/>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0" name="Freeform 30"/>
            <p:cNvSpPr>
              <a:spLocks/>
            </p:cNvSpPr>
            <p:nvPr/>
          </p:nvSpPr>
          <p:spPr bwMode="auto">
            <a:xfrm>
              <a:off x="1828" y="2679"/>
              <a:ext cx="225" cy="168"/>
            </a:xfrm>
            <a:custGeom>
              <a:avLst/>
              <a:gdLst>
                <a:gd name="T0" fmla="*/ 76 w 450"/>
                <a:gd name="T1" fmla="*/ 0 h 336"/>
                <a:gd name="T2" fmla="*/ 102 w 450"/>
                <a:gd name="T3" fmla="*/ 0 h 336"/>
                <a:gd name="T4" fmla="*/ 127 w 450"/>
                <a:gd name="T5" fmla="*/ 10 h 336"/>
                <a:gd name="T6" fmla="*/ 410 w 450"/>
                <a:gd name="T7" fmla="*/ 177 h 336"/>
                <a:gd name="T8" fmla="*/ 431 w 450"/>
                <a:gd name="T9" fmla="*/ 194 h 336"/>
                <a:gd name="T10" fmla="*/ 445 w 450"/>
                <a:gd name="T11" fmla="*/ 216 h 336"/>
                <a:gd name="T12" fmla="*/ 450 w 450"/>
                <a:gd name="T13" fmla="*/ 242 h 336"/>
                <a:gd name="T14" fmla="*/ 450 w 450"/>
                <a:gd name="T15" fmla="*/ 269 h 336"/>
                <a:gd name="T16" fmla="*/ 442 w 450"/>
                <a:gd name="T17" fmla="*/ 293 h 336"/>
                <a:gd name="T18" fmla="*/ 424 w 450"/>
                <a:gd name="T19" fmla="*/ 315 h 336"/>
                <a:gd name="T20" fmla="*/ 402 w 450"/>
                <a:gd name="T21" fmla="*/ 331 h 336"/>
                <a:gd name="T22" fmla="*/ 377 w 450"/>
                <a:gd name="T23" fmla="*/ 336 h 336"/>
                <a:gd name="T24" fmla="*/ 352 w 450"/>
                <a:gd name="T25" fmla="*/ 336 h 336"/>
                <a:gd name="T26" fmla="*/ 326 w 450"/>
                <a:gd name="T27" fmla="*/ 325 h 336"/>
                <a:gd name="T28" fmla="*/ 42 w 450"/>
                <a:gd name="T29" fmla="*/ 159 h 336"/>
                <a:gd name="T30" fmla="*/ 21 w 450"/>
                <a:gd name="T31" fmla="*/ 141 h 336"/>
                <a:gd name="T32" fmla="*/ 7 w 450"/>
                <a:gd name="T33" fmla="*/ 120 h 336"/>
                <a:gd name="T34" fmla="*/ 0 w 450"/>
                <a:gd name="T35" fmla="*/ 93 h 336"/>
                <a:gd name="T36" fmla="*/ 2 w 450"/>
                <a:gd name="T37" fmla="*/ 67 h 336"/>
                <a:gd name="T38" fmla="*/ 12 w 450"/>
                <a:gd name="T39" fmla="*/ 42 h 336"/>
                <a:gd name="T40" fmla="*/ 28 w 450"/>
                <a:gd name="T41" fmla="*/ 19 h 336"/>
                <a:gd name="T42" fmla="*/ 50 w 450"/>
                <a:gd name="T43" fmla="*/ 5 h 336"/>
                <a:gd name="T44" fmla="*/ 76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76" y="0"/>
                  </a:moveTo>
                  <a:lnTo>
                    <a:pt x="102" y="0"/>
                  </a:lnTo>
                  <a:lnTo>
                    <a:pt x="127" y="10"/>
                  </a:lnTo>
                  <a:lnTo>
                    <a:pt x="410" y="177"/>
                  </a:lnTo>
                  <a:lnTo>
                    <a:pt x="431" y="194"/>
                  </a:lnTo>
                  <a:lnTo>
                    <a:pt x="445" y="216"/>
                  </a:lnTo>
                  <a:lnTo>
                    <a:pt x="450" y="242"/>
                  </a:lnTo>
                  <a:lnTo>
                    <a:pt x="450" y="269"/>
                  </a:lnTo>
                  <a:lnTo>
                    <a:pt x="442" y="293"/>
                  </a:lnTo>
                  <a:lnTo>
                    <a:pt x="424" y="315"/>
                  </a:lnTo>
                  <a:lnTo>
                    <a:pt x="402" y="331"/>
                  </a:lnTo>
                  <a:lnTo>
                    <a:pt x="377" y="336"/>
                  </a:lnTo>
                  <a:lnTo>
                    <a:pt x="352" y="336"/>
                  </a:lnTo>
                  <a:lnTo>
                    <a:pt x="326" y="325"/>
                  </a:lnTo>
                  <a:lnTo>
                    <a:pt x="42" y="159"/>
                  </a:lnTo>
                  <a:lnTo>
                    <a:pt x="21" y="141"/>
                  </a:lnTo>
                  <a:lnTo>
                    <a:pt x="7" y="120"/>
                  </a:lnTo>
                  <a:lnTo>
                    <a:pt x="0" y="93"/>
                  </a:lnTo>
                  <a:lnTo>
                    <a:pt x="2" y="67"/>
                  </a:lnTo>
                  <a:lnTo>
                    <a:pt x="12" y="42"/>
                  </a:lnTo>
                  <a:lnTo>
                    <a:pt x="28" y="19"/>
                  </a:lnTo>
                  <a:lnTo>
                    <a:pt x="50" y="5"/>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1" name="Freeform 31"/>
            <p:cNvSpPr>
              <a:spLocks/>
            </p:cNvSpPr>
            <p:nvPr/>
          </p:nvSpPr>
          <p:spPr bwMode="auto">
            <a:xfrm>
              <a:off x="3636" y="2679"/>
              <a:ext cx="225" cy="168"/>
            </a:xfrm>
            <a:custGeom>
              <a:avLst/>
              <a:gdLst>
                <a:gd name="T0" fmla="*/ 375 w 450"/>
                <a:gd name="T1" fmla="*/ 0 h 336"/>
                <a:gd name="T2" fmla="*/ 400 w 450"/>
                <a:gd name="T3" fmla="*/ 5 h 336"/>
                <a:gd name="T4" fmla="*/ 422 w 450"/>
                <a:gd name="T5" fmla="*/ 19 h 336"/>
                <a:gd name="T6" fmla="*/ 438 w 450"/>
                <a:gd name="T7" fmla="*/ 42 h 336"/>
                <a:gd name="T8" fmla="*/ 448 w 450"/>
                <a:gd name="T9" fmla="*/ 67 h 336"/>
                <a:gd name="T10" fmla="*/ 450 w 450"/>
                <a:gd name="T11" fmla="*/ 93 h 336"/>
                <a:gd name="T12" fmla="*/ 443 w 450"/>
                <a:gd name="T13" fmla="*/ 120 h 336"/>
                <a:gd name="T14" fmla="*/ 429 w 450"/>
                <a:gd name="T15" fmla="*/ 141 h 336"/>
                <a:gd name="T16" fmla="*/ 406 w 450"/>
                <a:gd name="T17" fmla="*/ 159 h 336"/>
                <a:gd name="T18" fmla="*/ 124 w 450"/>
                <a:gd name="T19" fmla="*/ 325 h 336"/>
                <a:gd name="T20" fmla="*/ 100 w 450"/>
                <a:gd name="T21" fmla="*/ 336 h 336"/>
                <a:gd name="T22" fmla="*/ 74 w 450"/>
                <a:gd name="T23" fmla="*/ 336 h 336"/>
                <a:gd name="T24" fmla="*/ 48 w 450"/>
                <a:gd name="T25" fmla="*/ 331 h 336"/>
                <a:gd name="T26" fmla="*/ 27 w 450"/>
                <a:gd name="T27" fmla="*/ 315 h 336"/>
                <a:gd name="T28" fmla="*/ 10 w 450"/>
                <a:gd name="T29" fmla="*/ 293 h 336"/>
                <a:gd name="T30" fmla="*/ 0 w 450"/>
                <a:gd name="T31" fmla="*/ 269 h 336"/>
                <a:gd name="T32" fmla="*/ 0 w 450"/>
                <a:gd name="T33" fmla="*/ 242 h 336"/>
                <a:gd name="T34" fmla="*/ 7 w 450"/>
                <a:gd name="T35" fmla="*/ 216 h 336"/>
                <a:gd name="T36" fmla="*/ 21 w 450"/>
                <a:gd name="T37" fmla="*/ 194 h 336"/>
                <a:gd name="T38" fmla="*/ 41 w 450"/>
                <a:gd name="T39" fmla="*/ 177 h 336"/>
                <a:gd name="T40" fmla="*/ 323 w 450"/>
                <a:gd name="T41" fmla="*/ 10 h 336"/>
                <a:gd name="T42" fmla="*/ 349 w 450"/>
                <a:gd name="T43" fmla="*/ 0 h 336"/>
                <a:gd name="T44" fmla="*/ 375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375" y="0"/>
                  </a:moveTo>
                  <a:lnTo>
                    <a:pt x="400" y="5"/>
                  </a:lnTo>
                  <a:lnTo>
                    <a:pt x="422" y="19"/>
                  </a:lnTo>
                  <a:lnTo>
                    <a:pt x="438" y="42"/>
                  </a:lnTo>
                  <a:lnTo>
                    <a:pt x="448" y="67"/>
                  </a:lnTo>
                  <a:lnTo>
                    <a:pt x="450" y="93"/>
                  </a:lnTo>
                  <a:lnTo>
                    <a:pt x="443" y="120"/>
                  </a:lnTo>
                  <a:lnTo>
                    <a:pt x="429" y="141"/>
                  </a:lnTo>
                  <a:lnTo>
                    <a:pt x="406" y="159"/>
                  </a:lnTo>
                  <a:lnTo>
                    <a:pt x="124" y="325"/>
                  </a:lnTo>
                  <a:lnTo>
                    <a:pt x="100" y="336"/>
                  </a:lnTo>
                  <a:lnTo>
                    <a:pt x="74" y="336"/>
                  </a:lnTo>
                  <a:lnTo>
                    <a:pt x="48" y="331"/>
                  </a:lnTo>
                  <a:lnTo>
                    <a:pt x="27" y="315"/>
                  </a:lnTo>
                  <a:lnTo>
                    <a:pt x="10" y="293"/>
                  </a:lnTo>
                  <a:lnTo>
                    <a:pt x="0" y="269"/>
                  </a:lnTo>
                  <a:lnTo>
                    <a:pt x="0" y="242"/>
                  </a:lnTo>
                  <a:lnTo>
                    <a:pt x="7" y="216"/>
                  </a:lnTo>
                  <a:lnTo>
                    <a:pt x="21" y="194"/>
                  </a:lnTo>
                  <a:lnTo>
                    <a:pt x="41" y="177"/>
                  </a:lnTo>
                  <a:lnTo>
                    <a:pt x="323" y="10"/>
                  </a:lnTo>
                  <a:lnTo>
                    <a:pt x="349" y="0"/>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2" name="Freeform 32"/>
            <p:cNvSpPr>
              <a:spLocks noEditPoints="1"/>
            </p:cNvSpPr>
            <p:nvPr/>
          </p:nvSpPr>
          <p:spPr bwMode="auto">
            <a:xfrm>
              <a:off x="2285" y="2724"/>
              <a:ext cx="602" cy="821"/>
            </a:xfrm>
            <a:custGeom>
              <a:avLst/>
              <a:gdLst>
                <a:gd name="T0" fmla="*/ 112 w 1204"/>
                <a:gd name="T1" fmla="*/ 1063 h 1642"/>
                <a:gd name="T2" fmla="*/ 154 w 1204"/>
                <a:gd name="T3" fmla="*/ 1095 h 1642"/>
                <a:gd name="T4" fmla="*/ 170 w 1204"/>
                <a:gd name="T5" fmla="*/ 1145 h 1642"/>
                <a:gd name="T6" fmla="*/ 178 w 1204"/>
                <a:gd name="T7" fmla="*/ 1278 h 1642"/>
                <a:gd name="T8" fmla="*/ 211 w 1204"/>
                <a:gd name="T9" fmla="*/ 1433 h 1642"/>
                <a:gd name="T10" fmla="*/ 249 w 1204"/>
                <a:gd name="T11" fmla="*/ 1550 h 1642"/>
                <a:gd name="T12" fmla="*/ 239 w 1204"/>
                <a:gd name="T13" fmla="*/ 1601 h 1642"/>
                <a:gd name="T14" fmla="*/ 199 w 1204"/>
                <a:gd name="T15" fmla="*/ 1637 h 1642"/>
                <a:gd name="T16" fmla="*/ 147 w 1204"/>
                <a:gd name="T17" fmla="*/ 1640 h 1642"/>
                <a:gd name="T18" fmla="*/ 104 w 1204"/>
                <a:gd name="T19" fmla="*/ 1614 h 1642"/>
                <a:gd name="T20" fmla="*/ 62 w 1204"/>
                <a:gd name="T21" fmla="*/ 1520 h 1642"/>
                <a:gd name="T22" fmla="*/ 22 w 1204"/>
                <a:gd name="T23" fmla="*/ 1373 h 1642"/>
                <a:gd name="T24" fmla="*/ 0 w 1204"/>
                <a:gd name="T25" fmla="*/ 1145 h 1642"/>
                <a:gd name="T26" fmla="*/ 17 w 1204"/>
                <a:gd name="T27" fmla="*/ 1095 h 1642"/>
                <a:gd name="T28" fmla="*/ 59 w 1204"/>
                <a:gd name="T29" fmla="*/ 1063 h 1642"/>
                <a:gd name="T30" fmla="*/ 1119 w 1204"/>
                <a:gd name="T31" fmla="*/ 0 h 1642"/>
                <a:gd name="T32" fmla="*/ 1170 w 1204"/>
                <a:gd name="T33" fmla="*/ 18 h 1642"/>
                <a:gd name="T34" fmla="*/ 1199 w 1204"/>
                <a:gd name="T35" fmla="*/ 60 h 1642"/>
                <a:gd name="T36" fmla="*/ 1199 w 1204"/>
                <a:gd name="T37" fmla="*/ 115 h 1642"/>
                <a:gd name="T38" fmla="*/ 1170 w 1204"/>
                <a:gd name="T39" fmla="*/ 157 h 1642"/>
                <a:gd name="T40" fmla="*/ 1119 w 1204"/>
                <a:gd name="T41" fmla="*/ 173 h 1642"/>
                <a:gd name="T42" fmla="*/ 991 w 1204"/>
                <a:gd name="T43" fmla="*/ 182 h 1642"/>
                <a:gd name="T44" fmla="*/ 837 w 1204"/>
                <a:gd name="T45" fmla="*/ 216 h 1642"/>
                <a:gd name="T46" fmla="*/ 668 w 1204"/>
                <a:gd name="T47" fmla="*/ 290 h 1642"/>
                <a:gd name="T48" fmla="*/ 516 w 1204"/>
                <a:gd name="T49" fmla="*/ 395 h 1642"/>
                <a:gd name="T50" fmla="*/ 386 w 1204"/>
                <a:gd name="T51" fmla="*/ 527 h 1642"/>
                <a:gd name="T52" fmla="*/ 284 w 1204"/>
                <a:gd name="T53" fmla="*/ 683 h 1642"/>
                <a:gd name="T54" fmla="*/ 230 w 1204"/>
                <a:gd name="T55" fmla="*/ 789 h 1642"/>
                <a:gd name="T56" fmla="*/ 185 w 1204"/>
                <a:gd name="T57" fmla="*/ 816 h 1642"/>
                <a:gd name="T58" fmla="*/ 133 w 1204"/>
                <a:gd name="T59" fmla="*/ 812 h 1642"/>
                <a:gd name="T60" fmla="*/ 93 w 1204"/>
                <a:gd name="T61" fmla="*/ 777 h 1642"/>
                <a:gd name="T62" fmla="*/ 83 w 1204"/>
                <a:gd name="T63" fmla="*/ 727 h 1642"/>
                <a:gd name="T64" fmla="*/ 119 w 1204"/>
                <a:gd name="T65" fmla="*/ 633 h 1642"/>
                <a:gd name="T66" fmla="*/ 190 w 1204"/>
                <a:gd name="T67" fmla="*/ 506 h 1642"/>
                <a:gd name="T68" fmla="*/ 190 w 1204"/>
                <a:gd name="T69" fmla="*/ 506 h 1642"/>
                <a:gd name="T70" fmla="*/ 279 w 1204"/>
                <a:gd name="T71" fmla="*/ 389 h 1642"/>
                <a:gd name="T72" fmla="*/ 381 w 1204"/>
                <a:gd name="T73" fmla="*/ 287 h 1642"/>
                <a:gd name="T74" fmla="*/ 495 w 1204"/>
                <a:gd name="T75" fmla="*/ 196 h 1642"/>
                <a:gd name="T76" fmla="*/ 555 w 1204"/>
                <a:gd name="T77" fmla="*/ 157 h 1642"/>
                <a:gd name="T78" fmla="*/ 683 w 1204"/>
                <a:gd name="T79" fmla="*/ 90 h 1642"/>
                <a:gd name="T80" fmla="*/ 824 w 1204"/>
                <a:gd name="T81" fmla="*/ 41 h 1642"/>
                <a:gd name="T82" fmla="*/ 1009 w 1204"/>
                <a:gd name="T83" fmla="*/ 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1642">
                  <a:moveTo>
                    <a:pt x="85" y="1058"/>
                  </a:moveTo>
                  <a:lnTo>
                    <a:pt x="112" y="1063"/>
                  </a:lnTo>
                  <a:lnTo>
                    <a:pt x="135" y="1076"/>
                  </a:lnTo>
                  <a:lnTo>
                    <a:pt x="154" y="1095"/>
                  </a:lnTo>
                  <a:lnTo>
                    <a:pt x="164" y="1118"/>
                  </a:lnTo>
                  <a:lnTo>
                    <a:pt x="170" y="1145"/>
                  </a:lnTo>
                  <a:lnTo>
                    <a:pt x="171" y="1212"/>
                  </a:lnTo>
                  <a:lnTo>
                    <a:pt x="178" y="1278"/>
                  </a:lnTo>
                  <a:lnTo>
                    <a:pt x="189" y="1340"/>
                  </a:lnTo>
                  <a:lnTo>
                    <a:pt x="211" y="1433"/>
                  </a:lnTo>
                  <a:lnTo>
                    <a:pt x="244" y="1524"/>
                  </a:lnTo>
                  <a:lnTo>
                    <a:pt x="249" y="1550"/>
                  </a:lnTo>
                  <a:lnTo>
                    <a:pt x="247" y="1577"/>
                  </a:lnTo>
                  <a:lnTo>
                    <a:pt x="239" y="1601"/>
                  </a:lnTo>
                  <a:lnTo>
                    <a:pt x="221" y="1623"/>
                  </a:lnTo>
                  <a:lnTo>
                    <a:pt x="199" y="1637"/>
                  </a:lnTo>
                  <a:lnTo>
                    <a:pt x="173" y="1642"/>
                  </a:lnTo>
                  <a:lnTo>
                    <a:pt x="147" y="1640"/>
                  </a:lnTo>
                  <a:lnTo>
                    <a:pt x="123" y="1632"/>
                  </a:lnTo>
                  <a:lnTo>
                    <a:pt x="104" y="1614"/>
                  </a:lnTo>
                  <a:lnTo>
                    <a:pt x="88" y="1591"/>
                  </a:lnTo>
                  <a:lnTo>
                    <a:pt x="62" y="1520"/>
                  </a:lnTo>
                  <a:lnTo>
                    <a:pt x="40" y="1448"/>
                  </a:lnTo>
                  <a:lnTo>
                    <a:pt x="22" y="1373"/>
                  </a:lnTo>
                  <a:lnTo>
                    <a:pt x="7" y="1260"/>
                  </a:lnTo>
                  <a:lnTo>
                    <a:pt x="0" y="1145"/>
                  </a:lnTo>
                  <a:lnTo>
                    <a:pt x="5" y="1118"/>
                  </a:lnTo>
                  <a:lnTo>
                    <a:pt x="17" y="1095"/>
                  </a:lnTo>
                  <a:lnTo>
                    <a:pt x="35" y="1076"/>
                  </a:lnTo>
                  <a:lnTo>
                    <a:pt x="59" y="1063"/>
                  </a:lnTo>
                  <a:lnTo>
                    <a:pt x="85" y="1058"/>
                  </a:lnTo>
                  <a:close/>
                  <a:moveTo>
                    <a:pt x="1119" y="0"/>
                  </a:moveTo>
                  <a:lnTo>
                    <a:pt x="1147" y="5"/>
                  </a:lnTo>
                  <a:lnTo>
                    <a:pt x="1170" y="18"/>
                  </a:lnTo>
                  <a:lnTo>
                    <a:pt x="1187" y="35"/>
                  </a:lnTo>
                  <a:lnTo>
                    <a:pt x="1199" y="60"/>
                  </a:lnTo>
                  <a:lnTo>
                    <a:pt x="1204" y="87"/>
                  </a:lnTo>
                  <a:lnTo>
                    <a:pt x="1199" y="115"/>
                  </a:lnTo>
                  <a:lnTo>
                    <a:pt x="1187" y="138"/>
                  </a:lnTo>
                  <a:lnTo>
                    <a:pt x="1170" y="157"/>
                  </a:lnTo>
                  <a:lnTo>
                    <a:pt x="1147" y="170"/>
                  </a:lnTo>
                  <a:lnTo>
                    <a:pt x="1119" y="173"/>
                  </a:lnTo>
                  <a:lnTo>
                    <a:pt x="1055" y="175"/>
                  </a:lnTo>
                  <a:lnTo>
                    <a:pt x="991" y="182"/>
                  </a:lnTo>
                  <a:lnTo>
                    <a:pt x="931" y="191"/>
                  </a:lnTo>
                  <a:lnTo>
                    <a:pt x="837" y="216"/>
                  </a:lnTo>
                  <a:lnTo>
                    <a:pt x="749" y="249"/>
                  </a:lnTo>
                  <a:lnTo>
                    <a:pt x="668" y="290"/>
                  </a:lnTo>
                  <a:lnTo>
                    <a:pt x="588" y="338"/>
                  </a:lnTo>
                  <a:lnTo>
                    <a:pt x="516" y="395"/>
                  </a:lnTo>
                  <a:lnTo>
                    <a:pt x="448" y="458"/>
                  </a:lnTo>
                  <a:lnTo>
                    <a:pt x="386" y="527"/>
                  </a:lnTo>
                  <a:lnTo>
                    <a:pt x="330" y="602"/>
                  </a:lnTo>
                  <a:lnTo>
                    <a:pt x="284" y="683"/>
                  </a:lnTo>
                  <a:lnTo>
                    <a:pt x="244" y="766"/>
                  </a:lnTo>
                  <a:lnTo>
                    <a:pt x="230" y="789"/>
                  </a:lnTo>
                  <a:lnTo>
                    <a:pt x="209" y="807"/>
                  </a:lnTo>
                  <a:lnTo>
                    <a:pt x="185" y="816"/>
                  </a:lnTo>
                  <a:lnTo>
                    <a:pt x="159" y="819"/>
                  </a:lnTo>
                  <a:lnTo>
                    <a:pt x="133" y="812"/>
                  </a:lnTo>
                  <a:lnTo>
                    <a:pt x="111" y="798"/>
                  </a:lnTo>
                  <a:lnTo>
                    <a:pt x="93" y="777"/>
                  </a:lnTo>
                  <a:lnTo>
                    <a:pt x="85" y="754"/>
                  </a:lnTo>
                  <a:lnTo>
                    <a:pt x="83" y="727"/>
                  </a:lnTo>
                  <a:lnTo>
                    <a:pt x="88" y="699"/>
                  </a:lnTo>
                  <a:lnTo>
                    <a:pt x="119" y="633"/>
                  </a:lnTo>
                  <a:lnTo>
                    <a:pt x="154" y="568"/>
                  </a:lnTo>
                  <a:lnTo>
                    <a:pt x="190" y="506"/>
                  </a:lnTo>
                  <a:lnTo>
                    <a:pt x="192" y="506"/>
                  </a:lnTo>
                  <a:lnTo>
                    <a:pt x="190" y="506"/>
                  </a:lnTo>
                  <a:lnTo>
                    <a:pt x="234" y="446"/>
                  </a:lnTo>
                  <a:lnTo>
                    <a:pt x="279" y="389"/>
                  </a:lnTo>
                  <a:lnTo>
                    <a:pt x="329" y="336"/>
                  </a:lnTo>
                  <a:lnTo>
                    <a:pt x="381" y="287"/>
                  </a:lnTo>
                  <a:lnTo>
                    <a:pt x="436" y="239"/>
                  </a:lnTo>
                  <a:lnTo>
                    <a:pt x="495" y="196"/>
                  </a:lnTo>
                  <a:lnTo>
                    <a:pt x="495" y="195"/>
                  </a:lnTo>
                  <a:lnTo>
                    <a:pt x="555" y="157"/>
                  </a:lnTo>
                  <a:lnTo>
                    <a:pt x="618" y="122"/>
                  </a:lnTo>
                  <a:lnTo>
                    <a:pt x="683" y="90"/>
                  </a:lnTo>
                  <a:lnTo>
                    <a:pt x="753" y="64"/>
                  </a:lnTo>
                  <a:lnTo>
                    <a:pt x="824" y="41"/>
                  </a:lnTo>
                  <a:lnTo>
                    <a:pt x="898" y="23"/>
                  </a:lnTo>
                  <a:lnTo>
                    <a:pt x="1009" y="7"/>
                  </a:lnTo>
                  <a:lnTo>
                    <a:pt x="1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grpSp>
        <p:nvGrpSpPr>
          <p:cNvPr id="333" name="Group 17"/>
          <p:cNvGrpSpPr>
            <a:grpSpLocks noChangeAspect="1"/>
          </p:cNvGrpSpPr>
          <p:nvPr/>
        </p:nvGrpSpPr>
        <p:grpSpPr bwMode="auto">
          <a:xfrm>
            <a:off x="1845135" y="1369545"/>
            <a:ext cx="336473" cy="456795"/>
            <a:chOff x="1828" y="2103"/>
            <a:chExt cx="2033" cy="2760"/>
          </a:xfrm>
          <a:solidFill>
            <a:sysClr val="window" lastClr="FFFFFF"/>
          </a:solidFill>
          <a:effectLst>
            <a:outerShdw blurRad="50800" dist="38100" dir="8100000" algn="tr" rotWithShape="0">
              <a:prstClr val="black">
                <a:alpha val="40000"/>
              </a:prstClr>
            </a:outerShdw>
          </a:effectLst>
        </p:grpSpPr>
        <p:sp>
          <p:nvSpPr>
            <p:cNvPr id="334" name="Freeform 19"/>
            <p:cNvSpPr>
              <a:spLocks/>
            </p:cNvSpPr>
            <p:nvPr/>
          </p:nvSpPr>
          <p:spPr bwMode="auto">
            <a:xfrm>
              <a:off x="2557" y="4434"/>
              <a:ext cx="575" cy="86"/>
            </a:xfrm>
            <a:custGeom>
              <a:avLst/>
              <a:gdLst>
                <a:gd name="T0" fmla="*/ 85 w 1149"/>
                <a:gd name="T1" fmla="*/ 0 h 171"/>
                <a:gd name="T2" fmla="*/ 1064 w 1149"/>
                <a:gd name="T3" fmla="*/ 0 h 171"/>
                <a:gd name="T4" fmla="*/ 1092 w 1149"/>
                <a:gd name="T5" fmla="*/ 3 h 171"/>
                <a:gd name="T6" fmla="*/ 1114 w 1149"/>
                <a:gd name="T7" fmla="*/ 16 h 171"/>
                <a:gd name="T8" fmla="*/ 1133 w 1149"/>
                <a:gd name="T9" fmla="*/ 35 h 171"/>
                <a:gd name="T10" fmla="*/ 1144 w 1149"/>
                <a:gd name="T11" fmla="*/ 58 h 171"/>
                <a:gd name="T12" fmla="*/ 1149 w 1149"/>
                <a:gd name="T13" fmla="*/ 86 h 171"/>
                <a:gd name="T14" fmla="*/ 1144 w 1149"/>
                <a:gd name="T15" fmla="*/ 113 h 171"/>
                <a:gd name="T16" fmla="*/ 1133 w 1149"/>
                <a:gd name="T17" fmla="*/ 136 h 171"/>
                <a:gd name="T18" fmla="*/ 1114 w 1149"/>
                <a:gd name="T19" fmla="*/ 155 h 171"/>
                <a:gd name="T20" fmla="*/ 1092 w 1149"/>
                <a:gd name="T21" fmla="*/ 168 h 171"/>
                <a:gd name="T22" fmla="*/ 1064 w 1149"/>
                <a:gd name="T23" fmla="*/ 171 h 171"/>
                <a:gd name="T24" fmla="*/ 85 w 1149"/>
                <a:gd name="T25" fmla="*/ 171 h 171"/>
                <a:gd name="T26" fmla="*/ 57 w 1149"/>
                <a:gd name="T27" fmla="*/ 168 h 171"/>
                <a:gd name="T28" fmla="*/ 35 w 1149"/>
                <a:gd name="T29" fmla="*/ 155 h 171"/>
                <a:gd name="T30" fmla="*/ 16 w 1149"/>
                <a:gd name="T31" fmla="*/ 136 h 171"/>
                <a:gd name="T32" fmla="*/ 5 w 1149"/>
                <a:gd name="T33" fmla="*/ 113 h 171"/>
                <a:gd name="T34" fmla="*/ 0 w 1149"/>
                <a:gd name="T35" fmla="*/ 86 h 171"/>
                <a:gd name="T36" fmla="*/ 5 w 1149"/>
                <a:gd name="T37" fmla="*/ 58 h 171"/>
                <a:gd name="T38" fmla="*/ 16 w 1149"/>
                <a:gd name="T39" fmla="*/ 35 h 171"/>
                <a:gd name="T40" fmla="*/ 35 w 1149"/>
                <a:gd name="T41" fmla="*/ 16 h 171"/>
                <a:gd name="T42" fmla="*/ 57 w 1149"/>
                <a:gd name="T43" fmla="*/ 3 h 171"/>
                <a:gd name="T44" fmla="*/ 85 w 1149"/>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9" h="171">
                  <a:moveTo>
                    <a:pt x="85" y="0"/>
                  </a:moveTo>
                  <a:lnTo>
                    <a:pt x="1064" y="0"/>
                  </a:lnTo>
                  <a:lnTo>
                    <a:pt x="1092" y="3"/>
                  </a:lnTo>
                  <a:lnTo>
                    <a:pt x="1114" y="16"/>
                  </a:lnTo>
                  <a:lnTo>
                    <a:pt x="1133" y="35"/>
                  </a:lnTo>
                  <a:lnTo>
                    <a:pt x="1144" y="58"/>
                  </a:lnTo>
                  <a:lnTo>
                    <a:pt x="1149" y="86"/>
                  </a:lnTo>
                  <a:lnTo>
                    <a:pt x="1144" y="113"/>
                  </a:lnTo>
                  <a:lnTo>
                    <a:pt x="1133" y="136"/>
                  </a:lnTo>
                  <a:lnTo>
                    <a:pt x="1114" y="155"/>
                  </a:lnTo>
                  <a:lnTo>
                    <a:pt x="1092" y="168"/>
                  </a:lnTo>
                  <a:lnTo>
                    <a:pt x="1064" y="171"/>
                  </a:lnTo>
                  <a:lnTo>
                    <a:pt x="85" y="171"/>
                  </a:lnTo>
                  <a:lnTo>
                    <a:pt x="57" y="168"/>
                  </a:lnTo>
                  <a:lnTo>
                    <a:pt x="35" y="155"/>
                  </a:lnTo>
                  <a:lnTo>
                    <a:pt x="16" y="136"/>
                  </a:lnTo>
                  <a:lnTo>
                    <a:pt x="5" y="113"/>
                  </a:lnTo>
                  <a:lnTo>
                    <a:pt x="0" y="86"/>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5" name="Freeform 20"/>
            <p:cNvSpPr>
              <a:spLocks/>
            </p:cNvSpPr>
            <p:nvPr/>
          </p:nvSpPr>
          <p:spPr bwMode="auto">
            <a:xfrm>
              <a:off x="2612" y="4605"/>
              <a:ext cx="465" cy="87"/>
            </a:xfrm>
            <a:custGeom>
              <a:avLst/>
              <a:gdLst>
                <a:gd name="T0" fmla="*/ 85 w 931"/>
                <a:gd name="T1" fmla="*/ 0 h 174"/>
                <a:gd name="T2" fmla="*/ 846 w 931"/>
                <a:gd name="T3" fmla="*/ 0 h 174"/>
                <a:gd name="T4" fmla="*/ 874 w 931"/>
                <a:gd name="T5" fmla="*/ 6 h 174"/>
                <a:gd name="T6" fmla="*/ 896 w 931"/>
                <a:gd name="T7" fmla="*/ 18 h 174"/>
                <a:gd name="T8" fmla="*/ 915 w 931"/>
                <a:gd name="T9" fmla="*/ 36 h 174"/>
                <a:gd name="T10" fmla="*/ 928 w 931"/>
                <a:gd name="T11" fmla="*/ 60 h 174"/>
                <a:gd name="T12" fmla="*/ 931 w 931"/>
                <a:gd name="T13" fmla="*/ 87 h 174"/>
                <a:gd name="T14" fmla="*/ 928 w 931"/>
                <a:gd name="T15" fmla="*/ 114 h 174"/>
                <a:gd name="T16" fmla="*/ 915 w 931"/>
                <a:gd name="T17" fmla="*/ 138 h 174"/>
                <a:gd name="T18" fmla="*/ 896 w 931"/>
                <a:gd name="T19" fmla="*/ 156 h 174"/>
                <a:gd name="T20" fmla="*/ 874 w 931"/>
                <a:gd name="T21" fmla="*/ 168 h 174"/>
                <a:gd name="T22" fmla="*/ 846 w 931"/>
                <a:gd name="T23" fmla="*/ 174 h 174"/>
                <a:gd name="T24" fmla="*/ 85 w 931"/>
                <a:gd name="T25" fmla="*/ 174 h 174"/>
                <a:gd name="T26" fmla="*/ 57 w 931"/>
                <a:gd name="T27" fmla="*/ 168 h 174"/>
                <a:gd name="T28" fmla="*/ 35 w 931"/>
                <a:gd name="T29" fmla="*/ 156 h 174"/>
                <a:gd name="T30" fmla="*/ 16 w 931"/>
                <a:gd name="T31" fmla="*/ 138 h 174"/>
                <a:gd name="T32" fmla="*/ 5 w 931"/>
                <a:gd name="T33" fmla="*/ 114 h 174"/>
                <a:gd name="T34" fmla="*/ 0 w 931"/>
                <a:gd name="T35" fmla="*/ 87 h 174"/>
                <a:gd name="T36" fmla="*/ 5 w 931"/>
                <a:gd name="T37" fmla="*/ 60 h 174"/>
                <a:gd name="T38" fmla="*/ 16 w 931"/>
                <a:gd name="T39" fmla="*/ 36 h 174"/>
                <a:gd name="T40" fmla="*/ 35 w 931"/>
                <a:gd name="T41" fmla="*/ 18 h 174"/>
                <a:gd name="T42" fmla="*/ 57 w 931"/>
                <a:gd name="T43" fmla="*/ 6 h 174"/>
                <a:gd name="T44" fmla="*/ 85 w 93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1" h="174">
                  <a:moveTo>
                    <a:pt x="85" y="0"/>
                  </a:moveTo>
                  <a:lnTo>
                    <a:pt x="846" y="0"/>
                  </a:lnTo>
                  <a:lnTo>
                    <a:pt x="874" y="6"/>
                  </a:lnTo>
                  <a:lnTo>
                    <a:pt x="896" y="18"/>
                  </a:lnTo>
                  <a:lnTo>
                    <a:pt x="915" y="36"/>
                  </a:lnTo>
                  <a:lnTo>
                    <a:pt x="928" y="60"/>
                  </a:lnTo>
                  <a:lnTo>
                    <a:pt x="931" y="87"/>
                  </a:lnTo>
                  <a:lnTo>
                    <a:pt x="928" y="114"/>
                  </a:lnTo>
                  <a:lnTo>
                    <a:pt x="915" y="138"/>
                  </a:lnTo>
                  <a:lnTo>
                    <a:pt x="896" y="156"/>
                  </a:lnTo>
                  <a:lnTo>
                    <a:pt x="874" y="168"/>
                  </a:lnTo>
                  <a:lnTo>
                    <a:pt x="846" y="174"/>
                  </a:lnTo>
                  <a:lnTo>
                    <a:pt x="85" y="174"/>
                  </a:lnTo>
                  <a:lnTo>
                    <a:pt x="57" y="168"/>
                  </a:lnTo>
                  <a:lnTo>
                    <a:pt x="35" y="156"/>
                  </a:lnTo>
                  <a:lnTo>
                    <a:pt x="16" y="138"/>
                  </a:lnTo>
                  <a:lnTo>
                    <a:pt x="5" y="114"/>
                  </a:lnTo>
                  <a:lnTo>
                    <a:pt x="0" y="87"/>
                  </a:lnTo>
                  <a:lnTo>
                    <a:pt x="5" y="60"/>
                  </a:lnTo>
                  <a:lnTo>
                    <a:pt x="16" y="36"/>
                  </a:lnTo>
                  <a:lnTo>
                    <a:pt x="35" y="18"/>
                  </a:lnTo>
                  <a:lnTo>
                    <a:pt x="57" y="6"/>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6" name="Freeform 21"/>
            <p:cNvSpPr>
              <a:spLocks/>
            </p:cNvSpPr>
            <p:nvPr/>
          </p:nvSpPr>
          <p:spPr bwMode="auto">
            <a:xfrm>
              <a:off x="2542" y="3208"/>
              <a:ext cx="263" cy="930"/>
            </a:xfrm>
            <a:custGeom>
              <a:avLst/>
              <a:gdLst>
                <a:gd name="T0" fmla="*/ 93 w 526"/>
                <a:gd name="T1" fmla="*/ 0 h 1860"/>
                <a:gd name="T2" fmla="*/ 118 w 526"/>
                <a:gd name="T3" fmla="*/ 7 h 1860"/>
                <a:gd name="T4" fmla="*/ 140 w 526"/>
                <a:gd name="T5" fmla="*/ 21 h 1860"/>
                <a:gd name="T6" fmla="*/ 156 w 526"/>
                <a:gd name="T7" fmla="*/ 42 h 1860"/>
                <a:gd name="T8" fmla="*/ 214 w 526"/>
                <a:gd name="T9" fmla="*/ 154 h 1860"/>
                <a:gd name="T10" fmla="*/ 266 w 526"/>
                <a:gd name="T11" fmla="*/ 260 h 1860"/>
                <a:gd name="T12" fmla="*/ 313 w 526"/>
                <a:gd name="T13" fmla="*/ 363 h 1860"/>
                <a:gd name="T14" fmla="*/ 353 w 526"/>
                <a:gd name="T15" fmla="*/ 464 h 1860"/>
                <a:gd name="T16" fmla="*/ 387 w 526"/>
                <a:gd name="T17" fmla="*/ 561 h 1860"/>
                <a:gd name="T18" fmla="*/ 417 w 526"/>
                <a:gd name="T19" fmla="*/ 658 h 1860"/>
                <a:gd name="T20" fmla="*/ 443 w 526"/>
                <a:gd name="T21" fmla="*/ 757 h 1860"/>
                <a:gd name="T22" fmla="*/ 464 w 526"/>
                <a:gd name="T23" fmla="*/ 856 h 1860"/>
                <a:gd name="T24" fmla="*/ 484 w 526"/>
                <a:gd name="T25" fmla="*/ 970 h 1860"/>
                <a:gd name="T26" fmla="*/ 498 w 526"/>
                <a:gd name="T27" fmla="*/ 1087 h 1860"/>
                <a:gd name="T28" fmla="*/ 510 w 526"/>
                <a:gd name="T29" fmla="*/ 1209 h 1860"/>
                <a:gd name="T30" fmla="*/ 517 w 526"/>
                <a:gd name="T31" fmla="*/ 1338 h 1860"/>
                <a:gd name="T32" fmla="*/ 522 w 526"/>
                <a:gd name="T33" fmla="*/ 1474 h 1860"/>
                <a:gd name="T34" fmla="*/ 526 w 526"/>
                <a:gd name="T35" fmla="*/ 1619 h 1860"/>
                <a:gd name="T36" fmla="*/ 526 w 526"/>
                <a:gd name="T37" fmla="*/ 1775 h 1860"/>
                <a:gd name="T38" fmla="*/ 522 w 526"/>
                <a:gd name="T39" fmla="*/ 1801 h 1860"/>
                <a:gd name="T40" fmla="*/ 510 w 526"/>
                <a:gd name="T41" fmla="*/ 1826 h 1860"/>
                <a:gd name="T42" fmla="*/ 491 w 526"/>
                <a:gd name="T43" fmla="*/ 1844 h 1860"/>
                <a:gd name="T44" fmla="*/ 469 w 526"/>
                <a:gd name="T45" fmla="*/ 1856 h 1860"/>
                <a:gd name="T46" fmla="*/ 443 w 526"/>
                <a:gd name="T47" fmla="*/ 1860 h 1860"/>
                <a:gd name="T48" fmla="*/ 415 w 526"/>
                <a:gd name="T49" fmla="*/ 1856 h 1860"/>
                <a:gd name="T50" fmla="*/ 393 w 526"/>
                <a:gd name="T51" fmla="*/ 1844 h 1860"/>
                <a:gd name="T52" fmla="*/ 374 w 526"/>
                <a:gd name="T53" fmla="*/ 1826 h 1860"/>
                <a:gd name="T54" fmla="*/ 362 w 526"/>
                <a:gd name="T55" fmla="*/ 1801 h 1860"/>
                <a:gd name="T56" fmla="*/ 358 w 526"/>
                <a:gd name="T57" fmla="*/ 1775 h 1860"/>
                <a:gd name="T58" fmla="*/ 358 w 526"/>
                <a:gd name="T59" fmla="*/ 1624 h 1860"/>
                <a:gd name="T60" fmla="*/ 355 w 526"/>
                <a:gd name="T61" fmla="*/ 1485 h 1860"/>
                <a:gd name="T62" fmla="*/ 349 w 526"/>
                <a:gd name="T63" fmla="*/ 1354 h 1860"/>
                <a:gd name="T64" fmla="*/ 342 w 526"/>
                <a:gd name="T65" fmla="*/ 1228 h 1860"/>
                <a:gd name="T66" fmla="*/ 332 w 526"/>
                <a:gd name="T67" fmla="*/ 1111 h 1860"/>
                <a:gd name="T68" fmla="*/ 318 w 526"/>
                <a:gd name="T69" fmla="*/ 998 h 1860"/>
                <a:gd name="T70" fmla="*/ 299 w 526"/>
                <a:gd name="T71" fmla="*/ 888 h 1860"/>
                <a:gd name="T72" fmla="*/ 278 w 526"/>
                <a:gd name="T73" fmla="*/ 796 h 1860"/>
                <a:gd name="T74" fmla="*/ 254 w 526"/>
                <a:gd name="T75" fmla="*/ 706 h 1860"/>
                <a:gd name="T76" fmla="*/ 227 w 526"/>
                <a:gd name="T77" fmla="*/ 612 h 1860"/>
                <a:gd name="T78" fmla="*/ 194 w 526"/>
                <a:gd name="T79" fmla="*/ 522 h 1860"/>
                <a:gd name="T80" fmla="*/ 156 w 526"/>
                <a:gd name="T81" fmla="*/ 428 h 1860"/>
                <a:gd name="T82" fmla="*/ 112 w 526"/>
                <a:gd name="T83" fmla="*/ 331 h 1860"/>
                <a:gd name="T84" fmla="*/ 64 w 526"/>
                <a:gd name="T85" fmla="*/ 230 h 1860"/>
                <a:gd name="T86" fmla="*/ 10 w 526"/>
                <a:gd name="T87" fmla="*/ 127 h 1860"/>
                <a:gd name="T88" fmla="*/ 0 w 526"/>
                <a:gd name="T89" fmla="*/ 101 h 1860"/>
                <a:gd name="T90" fmla="*/ 0 w 526"/>
                <a:gd name="T91" fmla="*/ 74 h 1860"/>
                <a:gd name="T92" fmla="*/ 7 w 526"/>
                <a:gd name="T93" fmla="*/ 49 h 1860"/>
                <a:gd name="T94" fmla="*/ 21 w 526"/>
                <a:gd name="T95" fmla="*/ 26 h 1860"/>
                <a:gd name="T96" fmla="*/ 41 w 526"/>
                <a:gd name="T97" fmla="*/ 11 h 1860"/>
                <a:gd name="T98" fmla="*/ 67 w 526"/>
                <a:gd name="T99" fmla="*/ 0 h 1860"/>
                <a:gd name="T100" fmla="*/ 9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93" y="0"/>
                  </a:moveTo>
                  <a:lnTo>
                    <a:pt x="118" y="7"/>
                  </a:lnTo>
                  <a:lnTo>
                    <a:pt x="140" y="21"/>
                  </a:lnTo>
                  <a:lnTo>
                    <a:pt x="156" y="42"/>
                  </a:lnTo>
                  <a:lnTo>
                    <a:pt x="214" y="154"/>
                  </a:lnTo>
                  <a:lnTo>
                    <a:pt x="266" y="260"/>
                  </a:lnTo>
                  <a:lnTo>
                    <a:pt x="313" y="363"/>
                  </a:lnTo>
                  <a:lnTo>
                    <a:pt x="353" y="464"/>
                  </a:lnTo>
                  <a:lnTo>
                    <a:pt x="387" y="561"/>
                  </a:lnTo>
                  <a:lnTo>
                    <a:pt x="417" y="658"/>
                  </a:lnTo>
                  <a:lnTo>
                    <a:pt x="443" y="757"/>
                  </a:lnTo>
                  <a:lnTo>
                    <a:pt x="464" y="856"/>
                  </a:lnTo>
                  <a:lnTo>
                    <a:pt x="484" y="970"/>
                  </a:lnTo>
                  <a:lnTo>
                    <a:pt x="498" y="1087"/>
                  </a:lnTo>
                  <a:lnTo>
                    <a:pt x="510" y="1209"/>
                  </a:lnTo>
                  <a:lnTo>
                    <a:pt x="517" y="1338"/>
                  </a:lnTo>
                  <a:lnTo>
                    <a:pt x="522" y="1474"/>
                  </a:lnTo>
                  <a:lnTo>
                    <a:pt x="526" y="1619"/>
                  </a:lnTo>
                  <a:lnTo>
                    <a:pt x="526" y="1775"/>
                  </a:lnTo>
                  <a:lnTo>
                    <a:pt x="522" y="1801"/>
                  </a:lnTo>
                  <a:lnTo>
                    <a:pt x="510" y="1826"/>
                  </a:lnTo>
                  <a:lnTo>
                    <a:pt x="491" y="1844"/>
                  </a:lnTo>
                  <a:lnTo>
                    <a:pt x="469" y="1856"/>
                  </a:lnTo>
                  <a:lnTo>
                    <a:pt x="443" y="1860"/>
                  </a:lnTo>
                  <a:lnTo>
                    <a:pt x="415" y="1856"/>
                  </a:lnTo>
                  <a:lnTo>
                    <a:pt x="393" y="1844"/>
                  </a:lnTo>
                  <a:lnTo>
                    <a:pt x="374" y="1826"/>
                  </a:lnTo>
                  <a:lnTo>
                    <a:pt x="362" y="1801"/>
                  </a:lnTo>
                  <a:lnTo>
                    <a:pt x="358" y="1775"/>
                  </a:lnTo>
                  <a:lnTo>
                    <a:pt x="358" y="1624"/>
                  </a:lnTo>
                  <a:lnTo>
                    <a:pt x="355" y="1485"/>
                  </a:lnTo>
                  <a:lnTo>
                    <a:pt x="349" y="1354"/>
                  </a:lnTo>
                  <a:lnTo>
                    <a:pt x="342" y="1228"/>
                  </a:lnTo>
                  <a:lnTo>
                    <a:pt x="332" y="1111"/>
                  </a:lnTo>
                  <a:lnTo>
                    <a:pt x="318" y="998"/>
                  </a:lnTo>
                  <a:lnTo>
                    <a:pt x="299" y="888"/>
                  </a:lnTo>
                  <a:lnTo>
                    <a:pt x="278" y="796"/>
                  </a:lnTo>
                  <a:lnTo>
                    <a:pt x="254" y="706"/>
                  </a:lnTo>
                  <a:lnTo>
                    <a:pt x="227" y="612"/>
                  </a:lnTo>
                  <a:lnTo>
                    <a:pt x="194" y="522"/>
                  </a:lnTo>
                  <a:lnTo>
                    <a:pt x="156" y="428"/>
                  </a:lnTo>
                  <a:lnTo>
                    <a:pt x="112" y="331"/>
                  </a:lnTo>
                  <a:lnTo>
                    <a:pt x="64" y="230"/>
                  </a:lnTo>
                  <a:lnTo>
                    <a:pt x="10" y="127"/>
                  </a:lnTo>
                  <a:lnTo>
                    <a:pt x="0" y="101"/>
                  </a:lnTo>
                  <a:lnTo>
                    <a:pt x="0" y="74"/>
                  </a:lnTo>
                  <a:lnTo>
                    <a:pt x="7" y="49"/>
                  </a:lnTo>
                  <a:lnTo>
                    <a:pt x="21" y="26"/>
                  </a:lnTo>
                  <a:lnTo>
                    <a:pt x="41" y="11"/>
                  </a:lnTo>
                  <a:lnTo>
                    <a:pt x="67" y="0"/>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7" name="Freeform 22"/>
            <p:cNvSpPr>
              <a:spLocks/>
            </p:cNvSpPr>
            <p:nvPr/>
          </p:nvSpPr>
          <p:spPr bwMode="auto">
            <a:xfrm>
              <a:off x="2885" y="3208"/>
              <a:ext cx="263" cy="930"/>
            </a:xfrm>
            <a:custGeom>
              <a:avLst/>
              <a:gdLst>
                <a:gd name="T0" fmla="*/ 433 w 526"/>
                <a:gd name="T1" fmla="*/ 0 h 1860"/>
                <a:gd name="T2" fmla="*/ 459 w 526"/>
                <a:gd name="T3" fmla="*/ 0 h 1860"/>
                <a:gd name="T4" fmla="*/ 485 w 526"/>
                <a:gd name="T5" fmla="*/ 11 h 1860"/>
                <a:gd name="T6" fmla="*/ 505 w 526"/>
                <a:gd name="T7" fmla="*/ 26 h 1860"/>
                <a:gd name="T8" fmla="*/ 519 w 526"/>
                <a:gd name="T9" fmla="*/ 49 h 1860"/>
                <a:gd name="T10" fmla="*/ 526 w 526"/>
                <a:gd name="T11" fmla="*/ 74 h 1860"/>
                <a:gd name="T12" fmla="*/ 526 w 526"/>
                <a:gd name="T13" fmla="*/ 101 h 1860"/>
                <a:gd name="T14" fmla="*/ 517 w 526"/>
                <a:gd name="T15" fmla="*/ 127 h 1860"/>
                <a:gd name="T16" fmla="*/ 462 w 526"/>
                <a:gd name="T17" fmla="*/ 230 h 1860"/>
                <a:gd name="T18" fmla="*/ 414 w 526"/>
                <a:gd name="T19" fmla="*/ 331 h 1860"/>
                <a:gd name="T20" fmla="*/ 370 w 526"/>
                <a:gd name="T21" fmla="*/ 428 h 1860"/>
                <a:gd name="T22" fmla="*/ 332 w 526"/>
                <a:gd name="T23" fmla="*/ 522 h 1860"/>
                <a:gd name="T24" fmla="*/ 299 w 526"/>
                <a:gd name="T25" fmla="*/ 612 h 1860"/>
                <a:gd name="T26" fmla="*/ 272 w 526"/>
                <a:gd name="T27" fmla="*/ 706 h 1860"/>
                <a:gd name="T28" fmla="*/ 248 w 526"/>
                <a:gd name="T29" fmla="*/ 796 h 1860"/>
                <a:gd name="T30" fmla="*/ 227 w 526"/>
                <a:gd name="T31" fmla="*/ 888 h 1860"/>
                <a:gd name="T32" fmla="*/ 208 w 526"/>
                <a:gd name="T33" fmla="*/ 998 h 1860"/>
                <a:gd name="T34" fmla="*/ 194 w 526"/>
                <a:gd name="T35" fmla="*/ 1111 h 1860"/>
                <a:gd name="T36" fmla="*/ 184 w 526"/>
                <a:gd name="T37" fmla="*/ 1228 h 1860"/>
                <a:gd name="T38" fmla="*/ 177 w 526"/>
                <a:gd name="T39" fmla="*/ 1354 h 1860"/>
                <a:gd name="T40" fmla="*/ 171 w 526"/>
                <a:gd name="T41" fmla="*/ 1485 h 1860"/>
                <a:gd name="T42" fmla="*/ 168 w 526"/>
                <a:gd name="T43" fmla="*/ 1624 h 1860"/>
                <a:gd name="T44" fmla="*/ 168 w 526"/>
                <a:gd name="T45" fmla="*/ 1775 h 1860"/>
                <a:gd name="T46" fmla="*/ 164 w 526"/>
                <a:gd name="T47" fmla="*/ 1801 h 1860"/>
                <a:gd name="T48" fmla="*/ 152 w 526"/>
                <a:gd name="T49" fmla="*/ 1826 h 1860"/>
                <a:gd name="T50" fmla="*/ 133 w 526"/>
                <a:gd name="T51" fmla="*/ 1844 h 1860"/>
                <a:gd name="T52" fmla="*/ 111 w 526"/>
                <a:gd name="T53" fmla="*/ 1856 h 1860"/>
                <a:gd name="T54" fmla="*/ 83 w 526"/>
                <a:gd name="T55" fmla="*/ 1860 h 1860"/>
                <a:gd name="T56" fmla="*/ 57 w 526"/>
                <a:gd name="T57" fmla="*/ 1856 h 1860"/>
                <a:gd name="T58" fmla="*/ 35 w 526"/>
                <a:gd name="T59" fmla="*/ 1844 h 1860"/>
                <a:gd name="T60" fmla="*/ 16 w 526"/>
                <a:gd name="T61" fmla="*/ 1826 h 1860"/>
                <a:gd name="T62" fmla="*/ 4 w 526"/>
                <a:gd name="T63" fmla="*/ 1801 h 1860"/>
                <a:gd name="T64" fmla="*/ 0 w 526"/>
                <a:gd name="T65" fmla="*/ 1775 h 1860"/>
                <a:gd name="T66" fmla="*/ 0 w 526"/>
                <a:gd name="T67" fmla="*/ 1619 h 1860"/>
                <a:gd name="T68" fmla="*/ 4 w 526"/>
                <a:gd name="T69" fmla="*/ 1474 h 1860"/>
                <a:gd name="T70" fmla="*/ 9 w 526"/>
                <a:gd name="T71" fmla="*/ 1338 h 1860"/>
                <a:gd name="T72" fmla="*/ 16 w 526"/>
                <a:gd name="T73" fmla="*/ 1209 h 1860"/>
                <a:gd name="T74" fmla="*/ 28 w 526"/>
                <a:gd name="T75" fmla="*/ 1087 h 1860"/>
                <a:gd name="T76" fmla="*/ 43 w 526"/>
                <a:gd name="T77" fmla="*/ 970 h 1860"/>
                <a:gd name="T78" fmla="*/ 62 w 526"/>
                <a:gd name="T79" fmla="*/ 856 h 1860"/>
                <a:gd name="T80" fmla="*/ 83 w 526"/>
                <a:gd name="T81" fmla="*/ 757 h 1860"/>
                <a:gd name="T82" fmla="*/ 109 w 526"/>
                <a:gd name="T83" fmla="*/ 658 h 1860"/>
                <a:gd name="T84" fmla="*/ 140 w 526"/>
                <a:gd name="T85" fmla="*/ 561 h 1860"/>
                <a:gd name="T86" fmla="*/ 175 w 526"/>
                <a:gd name="T87" fmla="*/ 464 h 1860"/>
                <a:gd name="T88" fmla="*/ 215 w 526"/>
                <a:gd name="T89" fmla="*/ 363 h 1860"/>
                <a:gd name="T90" fmla="*/ 261 w 526"/>
                <a:gd name="T91" fmla="*/ 260 h 1860"/>
                <a:gd name="T92" fmla="*/ 312 w 526"/>
                <a:gd name="T93" fmla="*/ 154 h 1860"/>
                <a:gd name="T94" fmla="*/ 370 w 526"/>
                <a:gd name="T95" fmla="*/ 42 h 1860"/>
                <a:gd name="T96" fmla="*/ 388 w 526"/>
                <a:gd name="T97" fmla="*/ 21 h 1860"/>
                <a:gd name="T98" fmla="*/ 408 w 526"/>
                <a:gd name="T99" fmla="*/ 7 h 1860"/>
                <a:gd name="T100" fmla="*/ 433 w 526"/>
                <a:gd name="T101" fmla="*/ 0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6" h="1860">
                  <a:moveTo>
                    <a:pt x="433" y="0"/>
                  </a:moveTo>
                  <a:lnTo>
                    <a:pt x="459" y="0"/>
                  </a:lnTo>
                  <a:lnTo>
                    <a:pt x="485" y="11"/>
                  </a:lnTo>
                  <a:lnTo>
                    <a:pt x="505" y="26"/>
                  </a:lnTo>
                  <a:lnTo>
                    <a:pt x="519" y="49"/>
                  </a:lnTo>
                  <a:lnTo>
                    <a:pt x="526" y="74"/>
                  </a:lnTo>
                  <a:lnTo>
                    <a:pt x="526" y="101"/>
                  </a:lnTo>
                  <a:lnTo>
                    <a:pt x="517" y="127"/>
                  </a:lnTo>
                  <a:lnTo>
                    <a:pt x="462" y="230"/>
                  </a:lnTo>
                  <a:lnTo>
                    <a:pt x="414" y="331"/>
                  </a:lnTo>
                  <a:lnTo>
                    <a:pt x="370" y="428"/>
                  </a:lnTo>
                  <a:lnTo>
                    <a:pt x="332" y="522"/>
                  </a:lnTo>
                  <a:lnTo>
                    <a:pt x="299" y="612"/>
                  </a:lnTo>
                  <a:lnTo>
                    <a:pt x="272" y="706"/>
                  </a:lnTo>
                  <a:lnTo>
                    <a:pt x="248" y="796"/>
                  </a:lnTo>
                  <a:lnTo>
                    <a:pt x="227" y="888"/>
                  </a:lnTo>
                  <a:lnTo>
                    <a:pt x="208" y="998"/>
                  </a:lnTo>
                  <a:lnTo>
                    <a:pt x="194" y="1111"/>
                  </a:lnTo>
                  <a:lnTo>
                    <a:pt x="184" y="1228"/>
                  </a:lnTo>
                  <a:lnTo>
                    <a:pt x="177" y="1354"/>
                  </a:lnTo>
                  <a:lnTo>
                    <a:pt x="171" y="1485"/>
                  </a:lnTo>
                  <a:lnTo>
                    <a:pt x="168" y="1624"/>
                  </a:lnTo>
                  <a:lnTo>
                    <a:pt x="168" y="1775"/>
                  </a:lnTo>
                  <a:lnTo>
                    <a:pt x="164" y="1801"/>
                  </a:lnTo>
                  <a:lnTo>
                    <a:pt x="152" y="1826"/>
                  </a:lnTo>
                  <a:lnTo>
                    <a:pt x="133" y="1844"/>
                  </a:lnTo>
                  <a:lnTo>
                    <a:pt x="111" y="1856"/>
                  </a:lnTo>
                  <a:lnTo>
                    <a:pt x="83" y="1860"/>
                  </a:lnTo>
                  <a:lnTo>
                    <a:pt x="57" y="1856"/>
                  </a:lnTo>
                  <a:lnTo>
                    <a:pt x="35" y="1844"/>
                  </a:lnTo>
                  <a:lnTo>
                    <a:pt x="16" y="1826"/>
                  </a:lnTo>
                  <a:lnTo>
                    <a:pt x="4" y="1801"/>
                  </a:lnTo>
                  <a:lnTo>
                    <a:pt x="0" y="1775"/>
                  </a:lnTo>
                  <a:lnTo>
                    <a:pt x="0" y="1619"/>
                  </a:lnTo>
                  <a:lnTo>
                    <a:pt x="4" y="1474"/>
                  </a:lnTo>
                  <a:lnTo>
                    <a:pt x="9" y="1338"/>
                  </a:lnTo>
                  <a:lnTo>
                    <a:pt x="16" y="1209"/>
                  </a:lnTo>
                  <a:lnTo>
                    <a:pt x="28" y="1087"/>
                  </a:lnTo>
                  <a:lnTo>
                    <a:pt x="43" y="970"/>
                  </a:lnTo>
                  <a:lnTo>
                    <a:pt x="62" y="856"/>
                  </a:lnTo>
                  <a:lnTo>
                    <a:pt x="83" y="757"/>
                  </a:lnTo>
                  <a:lnTo>
                    <a:pt x="109" y="658"/>
                  </a:lnTo>
                  <a:lnTo>
                    <a:pt x="140" y="561"/>
                  </a:lnTo>
                  <a:lnTo>
                    <a:pt x="175" y="464"/>
                  </a:lnTo>
                  <a:lnTo>
                    <a:pt x="215" y="363"/>
                  </a:lnTo>
                  <a:lnTo>
                    <a:pt x="261" y="260"/>
                  </a:lnTo>
                  <a:lnTo>
                    <a:pt x="312" y="154"/>
                  </a:lnTo>
                  <a:lnTo>
                    <a:pt x="370" y="42"/>
                  </a:lnTo>
                  <a:lnTo>
                    <a:pt x="388" y="21"/>
                  </a:lnTo>
                  <a:lnTo>
                    <a:pt x="408" y="7"/>
                  </a:lnTo>
                  <a:lnTo>
                    <a:pt x="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8" name="Freeform 23"/>
            <p:cNvSpPr>
              <a:spLocks/>
            </p:cNvSpPr>
            <p:nvPr/>
          </p:nvSpPr>
          <p:spPr bwMode="auto">
            <a:xfrm>
              <a:off x="2542" y="3207"/>
              <a:ext cx="345" cy="150"/>
            </a:xfrm>
            <a:custGeom>
              <a:avLst/>
              <a:gdLst>
                <a:gd name="T0" fmla="*/ 602 w 690"/>
                <a:gd name="T1" fmla="*/ 0 h 301"/>
                <a:gd name="T2" fmla="*/ 628 w 690"/>
                <a:gd name="T3" fmla="*/ 4 h 301"/>
                <a:gd name="T4" fmla="*/ 650 w 690"/>
                <a:gd name="T5" fmla="*/ 14 h 301"/>
                <a:gd name="T6" fmla="*/ 671 w 690"/>
                <a:gd name="T7" fmla="*/ 32 h 301"/>
                <a:gd name="T8" fmla="*/ 685 w 690"/>
                <a:gd name="T9" fmla="*/ 57 h 301"/>
                <a:gd name="T10" fmla="*/ 690 w 690"/>
                <a:gd name="T11" fmla="*/ 82 h 301"/>
                <a:gd name="T12" fmla="*/ 687 w 690"/>
                <a:gd name="T13" fmla="*/ 108 h 301"/>
                <a:gd name="T14" fmla="*/ 676 w 690"/>
                <a:gd name="T15" fmla="*/ 133 h 301"/>
                <a:gd name="T16" fmla="*/ 657 w 690"/>
                <a:gd name="T17" fmla="*/ 154 h 301"/>
                <a:gd name="T18" fmla="*/ 555 w 690"/>
                <a:gd name="T19" fmla="*/ 241 h 301"/>
                <a:gd name="T20" fmla="*/ 514 w 690"/>
                <a:gd name="T21" fmla="*/ 269 h 301"/>
                <a:gd name="T22" fmla="*/ 472 w 690"/>
                <a:gd name="T23" fmla="*/ 289 h 301"/>
                <a:gd name="T24" fmla="*/ 432 w 690"/>
                <a:gd name="T25" fmla="*/ 299 h 301"/>
                <a:gd name="T26" fmla="*/ 393 w 690"/>
                <a:gd name="T27" fmla="*/ 301 h 301"/>
                <a:gd name="T28" fmla="*/ 355 w 690"/>
                <a:gd name="T29" fmla="*/ 296 h 301"/>
                <a:gd name="T30" fmla="*/ 315 w 690"/>
                <a:gd name="T31" fmla="*/ 285 h 301"/>
                <a:gd name="T32" fmla="*/ 275 w 690"/>
                <a:gd name="T33" fmla="*/ 269 h 301"/>
                <a:gd name="T34" fmla="*/ 235 w 690"/>
                <a:gd name="T35" fmla="*/ 251 h 301"/>
                <a:gd name="T36" fmla="*/ 194 w 690"/>
                <a:gd name="T37" fmla="*/ 230 h 301"/>
                <a:gd name="T38" fmla="*/ 188 w 690"/>
                <a:gd name="T39" fmla="*/ 228 h 301"/>
                <a:gd name="T40" fmla="*/ 147 w 690"/>
                <a:gd name="T41" fmla="*/ 207 h 301"/>
                <a:gd name="T42" fmla="*/ 102 w 690"/>
                <a:gd name="T43" fmla="*/ 186 h 301"/>
                <a:gd name="T44" fmla="*/ 57 w 690"/>
                <a:gd name="T45" fmla="*/ 168 h 301"/>
                <a:gd name="T46" fmla="*/ 33 w 690"/>
                <a:gd name="T47" fmla="*/ 156 h 301"/>
                <a:gd name="T48" fmla="*/ 15 w 690"/>
                <a:gd name="T49" fmla="*/ 138 h 301"/>
                <a:gd name="T50" fmla="*/ 3 w 690"/>
                <a:gd name="T51" fmla="*/ 113 h 301"/>
                <a:gd name="T52" fmla="*/ 0 w 690"/>
                <a:gd name="T53" fmla="*/ 87 h 301"/>
                <a:gd name="T54" fmla="*/ 3 w 690"/>
                <a:gd name="T55" fmla="*/ 60 h 301"/>
                <a:gd name="T56" fmla="*/ 15 w 690"/>
                <a:gd name="T57" fmla="*/ 36 h 301"/>
                <a:gd name="T58" fmla="*/ 34 w 690"/>
                <a:gd name="T59" fmla="*/ 18 h 301"/>
                <a:gd name="T60" fmla="*/ 57 w 690"/>
                <a:gd name="T61" fmla="*/ 5 h 301"/>
                <a:gd name="T62" fmla="*/ 81 w 690"/>
                <a:gd name="T63" fmla="*/ 0 h 301"/>
                <a:gd name="T64" fmla="*/ 109 w 690"/>
                <a:gd name="T65" fmla="*/ 5 h 301"/>
                <a:gd name="T66" fmla="*/ 164 w 690"/>
                <a:gd name="T67" fmla="*/ 27 h 301"/>
                <a:gd name="T68" fmla="*/ 216 w 690"/>
                <a:gd name="T69" fmla="*/ 50 h 301"/>
                <a:gd name="T70" fmla="*/ 265 w 690"/>
                <a:gd name="T71" fmla="*/ 74 h 301"/>
                <a:gd name="T72" fmla="*/ 270 w 690"/>
                <a:gd name="T73" fmla="*/ 76 h 301"/>
                <a:gd name="T74" fmla="*/ 304 w 690"/>
                <a:gd name="T75" fmla="*/ 96 h 301"/>
                <a:gd name="T76" fmla="*/ 339 w 690"/>
                <a:gd name="T77" fmla="*/ 110 h 301"/>
                <a:gd name="T78" fmla="*/ 370 w 690"/>
                <a:gd name="T79" fmla="*/ 120 h 301"/>
                <a:gd name="T80" fmla="*/ 398 w 690"/>
                <a:gd name="T81" fmla="*/ 124 h 301"/>
                <a:gd name="T82" fmla="*/ 426 w 690"/>
                <a:gd name="T83" fmla="*/ 120 h 301"/>
                <a:gd name="T84" fmla="*/ 450 w 690"/>
                <a:gd name="T85" fmla="*/ 106 h 301"/>
                <a:gd name="T86" fmla="*/ 554 w 690"/>
                <a:gd name="T87" fmla="*/ 20 h 301"/>
                <a:gd name="T88" fmla="*/ 576 w 690"/>
                <a:gd name="T89" fmla="*/ 5 h 301"/>
                <a:gd name="T90" fmla="*/ 602 w 690"/>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0" h="301">
                  <a:moveTo>
                    <a:pt x="602" y="0"/>
                  </a:moveTo>
                  <a:lnTo>
                    <a:pt x="628" y="4"/>
                  </a:lnTo>
                  <a:lnTo>
                    <a:pt x="650" y="14"/>
                  </a:lnTo>
                  <a:lnTo>
                    <a:pt x="671" y="32"/>
                  </a:lnTo>
                  <a:lnTo>
                    <a:pt x="685" y="57"/>
                  </a:lnTo>
                  <a:lnTo>
                    <a:pt x="690" y="82"/>
                  </a:lnTo>
                  <a:lnTo>
                    <a:pt x="687" y="108"/>
                  </a:lnTo>
                  <a:lnTo>
                    <a:pt x="676" y="133"/>
                  </a:lnTo>
                  <a:lnTo>
                    <a:pt x="657" y="154"/>
                  </a:lnTo>
                  <a:lnTo>
                    <a:pt x="555" y="241"/>
                  </a:lnTo>
                  <a:lnTo>
                    <a:pt x="514" y="269"/>
                  </a:lnTo>
                  <a:lnTo>
                    <a:pt x="472" y="289"/>
                  </a:lnTo>
                  <a:lnTo>
                    <a:pt x="432" y="299"/>
                  </a:lnTo>
                  <a:lnTo>
                    <a:pt x="393" y="301"/>
                  </a:lnTo>
                  <a:lnTo>
                    <a:pt x="355" y="296"/>
                  </a:lnTo>
                  <a:lnTo>
                    <a:pt x="315" y="285"/>
                  </a:lnTo>
                  <a:lnTo>
                    <a:pt x="275" y="269"/>
                  </a:lnTo>
                  <a:lnTo>
                    <a:pt x="235" y="251"/>
                  </a:lnTo>
                  <a:lnTo>
                    <a:pt x="194" y="230"/>
                  </a:lnTo>
                  <a:lnTo>
                    <a:pt x="188" y="228"/>
                  </a:lnTo>
                  <a:lnTo>
                    <a:pt x="147" y="207"/>
                  </a:lnTo>
                  <a:lnTo>
                    <a:pt x="102" y="186"/>
                  </a:lnTo>
                  <a:lnTo>
                    <a:pt x="57" y="168"/>
                  </a:lnTo>
                  <a:lnTo>
                    <a:pt x="33" y="156"/>
                  </a:lnTo>
                  <a:lnTo>
                    <a:pt x="15" y="138"/>
                  </a:lnTo>
                  <a:lnTo>
                    <a:pt x="3" y="113"/>
                  </a:lnTo>
                  <a:lnTo>
                    <a:pt x="0" y="87"/>
                  </a:lnTo>
                  <a:lnTo>
                    <a:pt x="3" y="60"/>
                  </a:lnTo>
                  <a:lnTo>
                    <a:pt x="15" y="36"/>
                  </a:lnTo>
                  <a:lnTo>
                    <a:pt x="34" y="18"/>
                  </a:lnTo>
                  <a:lnTo>
                    <a:pt x="57" y="5"/>
                  </a:lnTo>
                  <a:lnTo>
                    <a:pt x="81" y="0"/>
                  </a:lnTo>
                  <a:lnTo>
                    <a:pt x="109" y="5"/>
                  </a:lnTo>
                  <a:lnTo>
                    <a:pt x="164" y="27"/>
                  </a:lnTo>
                  <a:lnTo>
                    <a:pt x="216" y="50"/>
                  </a:lnTo>
                  <a:lnTo>
                    <a:pt x="265" y="74"/>
                  </a:lnTo>
                  <a:lnTo>
                    <a:pt x="270" y="76"/>
                  </a:lnTo>
                  <a:lnTo>
                    <a:pt x="304" y="96"/>
                  </a:lnTo>
                  <a:lnTo>
                    <a:pt x="339" y="110"/>
                  </a:lnTo>
                  <a:lnTo>
                    <a:pt x="370" y="120"/>
                  </a:lnTo>
                  <a:lnTo>
                    <a:pt x="398" y="124"/>
                  </a:lnTo>
                  <a:lnTo>
                    <a:pt x="426" y="120"/>
                  </a:lnTo>
                  <a:lnTo>
                    <a:pt x="450" y="106"/>
                  </a:lnTo>
                  <a:lnTo>
                    <a:pt x="554" y="20"/>
                  </a:lnTo>
                  <a:lnTo>
                    <a:pt x="576" y="5"/>
                  </a:lnTo>
                  <a:lnTo>
                    <a:pt x="6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39" name="Freeform 24"/>
            <p:cNvSpPr>
              <a:spLocks/>
            </p:cNvSpPr>
            <p:nvPr/>
          </p:nvSpPr>
          <p:spPr bwMode="auto">
            <a:xfrm>
              <a:off x="2802" y="2103"/>
              <a:ext cx="85" cy="253"/>
            </a:xfrm>
            <a:custGeom>
              <a:avLst/>
              <a:gdLst>
                <a:gd name="T0" fmla="*/ 84 w 169"/>
                <a:gd name="T1" fmla="*/ 0 h 506"/>
                <a:gd name="T2" fmla="*/ 112 w 169"/>
                <a:gd name="T3" fmla="*/ 3 h 506"/>
                <a:gd name="T4" fmla="*/ 135 w 169"/>
                <a:gd name="T5" fmla="*/ 15 h 506"/>
                <a:gd name="T6" fmla="*/ 152 w 169"/>
                <a:gd name="T7" fmla="*/ 35 h 506"/>
                <a:gd name="T8" fmla="*/ 164 w 169"/>
                <a:gd name="T9" fmla="*/ 58 h 506"/>
                <a:gd name="T10" fmla="*/ 169 w 169"/>
                <a:gd name="T11" fmla="*/ 85 h 506"/>
                <a:gd name="T12" fmla="*/ 169 w 169"/>
                <a:gd name="T13" fmla="*/ 419 h 506"/>
                <a:gd name="T14" fmla="*/ 164 w 169"/>
                <a:gd name="T15" fmla="*/ 447 h 506"/>
                <a:gd name="T16" fmla="*/ 152 w 169"/>
                <a:gd name="T17" fmla="*/ 470 h 506"/>
                <a:gd name="T18" fmla="*/ 135 w 169"/>
                <a:gd name="T19" fmla="*/ 490 h 506"/>
                <a:gd name="T20" fmla="*/ 112 w 169"/>
                <a:gd name="T21" fmla="*/ 502 h 506"/>
                <a:gd name="T22" fmla="*/ 84 w 169"/>
                <a:gd name="T23" fmla="*/ 506 h 506"/>
                <a:gd name="T24" fmla="*/ 59 w 169"/>
                <a:gd name="T25" fmla="*/ 502 h 506"/>
                <a:gd name="T26" fmla="*/ 34 w 169"/>
                <a:gd name="T27" fmla="*/ 490 h 506"/>
                <a:gd name="T28" fmla="*/ 17 w 169"/>
                <a:gd name="T29" fmla="*/ 470 h 506"/>
                <a:gd name="T30" fmla="*/ 5 w 169"/>
                <a:gd name="T31" fmla="*/ 447 h 506"/>
                <a:gd name="T32" fmla="*/ 0 w 169"/>
                <a:gd name="T33" fmla="*/ 419 h 506"/>
                <a:gd name="T34" fmla="*/ 0 w 169"/>
                <a:gd name="T35" fmla="*/ 85 h 506"/>
                <a:gd name="T36" fmla="*/ 5 w 169"/>
                <a:gd name="T37" fmla="*/ 58 h 506"/>
                <a:gd name="T38" fmla="*/ 17 w 169"/>
                <a:gd name="T39" fmla="*/ 35 h 506"/>
                <a:gd name="T40" fmla="*/ 34 w 169"/>
                <a:gd name="T41" fmla="*/ 15 h 506"/>
                <a:gd name="T42" fmla="*/ 59 w 169"/>
                <a:gd name="T43" fmla="*/ 3 h 506"/>
                <a:gd name="T44" fmla="*/ 84 w 169"/>
                <a:gd name="T4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506">
                  <a:moveTo>
                    <a:pt x="84" y="0"/>
                  </a:moveTo>
                  <a:lnTo>
                    <a:pt x="112" y="3"/>
                  </a:lnTo>
                  <a:lnTo>
                    <a:pt x="135" y="15"/>
                  </a:lnTo>
                  <a:lnTo>
                    <a:pt x="152" y="35"/>
                  </a:lnTo>
                  <a:lnTo>
                    <a:pt x="164" y="58"/>
                  </a:lnTo>
                  <a:lnTo>
                    <a:pt x="169" y="85"/>
                  </a:lnTo>
                  <a:lnTo>
                    <a:pt x="169" y="419"/>
                  </a:lnTo>
                  <a:lnTo>
                    <a:pt x="164" y="447"/>
                  </a:lnTo>
                  <a:lnTo>
                    <a:pt x="152" y="470"/>
                  </a:lnTo>
                  <a:lnTo>
                    <a:pt x="135" y="490"/>
                  </a:lnTo>
                  <a:lnTo>
                    <a:pt x="112" y="502"/>
                  </a:lnTo>
                  <a:lnTo>
                    <a:pt x="84" y="506"/>
                  </a:lnTo>
                  <a:lnTo>
                    <a:pt x="59" y="502"/>
                  </a:lnTo>
                  <a:lnTo>
                    <a:pt x="34" y="490"/>
                  </a:lnTo>
                  <a:lnTo>
                    <a:pt x="17" y="470"/>
                  </a:lnTo>
                  <a:lnTo>
                    <a:pt x="5" y="447"/>
                  </a:lnTo>
                  <a:lnTo>
                    <a:pt x="0" y="419"/>
                  </a:lnTo>
                  <a:lnTo>
                    <a:pt x="0" y="85"/>
                  </a:lnTo>
                  <a:lnTo>
                    <a:pt x="5" y="58"/>
                  </a:lnTo>
                  <a:lnTo>
                    <a:pt x="17" y="35"/>
                  </a:lnTo>
                  <a:lnTo>
                    <a:pt x="34" y="15"/>
                  </a:lnTo>
                  <a:lnTo>
                    <a:pt x="59" y="3"/>
                  </a:lnTo>
                  <a:lnTo>
                    <a:pt x="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0" name="Freeform 25"/>
            <p:cNvSpPr>
              <a:spLocks/>
            </p:cNvSpPr>
            <p:nvPr/>
          </p:nvSpPr>
          <p:spPr bwMode="auto">
            <a:xfrm>
              <a:off x="2803" y="3207"/>
              <a:ext cx="345" cy="150"/>
            </a:xfrm>
            <a:custGeom>
              <a:avLst/>
              <a:gdLst>
                <a:gd name="T0" fmla="*/ 608 w 691"/>
                <a:gd name="T1" fmla="*/ 0 h 301"/>
                <a:gd name="T2" fmla="*/ 634 w 691"/>
                <a:gd name="T3" fmla="*/ 5 h 301"/>
                <a:gd name="T4" fmla="*/ 656 w 691"/>
                <a:gd name="T5" fmla="*/ 18 h 301"/>
                <a:gd name="T6" fmla="*/ 675 w 691"/>
                <a:gd name="T7" fmla="*/ 36 h 301"/>
                <a:gd name="T8" fmla="*/ 687 w 691"/>
                <a:gd name="T9" fmla="*/ 60 h 301"/>
                <a:gd name="T10" fmla="*/ 691 w 691"/>
                <a:gd name="T11" fmla="*/ 87 h 301"/>
                <a:gd name="T12" fmla="*/ 686 w 691"/>
                <a:gd name="T13" fmla="*/ 113 h 301"/>
                <a:gd name="T14" fmla="*/ 675 w 691"/>
                <a:gd name="T15" fmla="*/ 138 h 301"/>
                <a:gd name="T16" fmla="*/ 656 w 691"/>
                <a:gd name="T17" fmla="*/ 156 h 301"/>
                <a:gd name="T18" fmla="*/ 632 w 691"/>
                <a:gd name="T19" fmla="*/ 168 h 301"/>
                <a:gd name="T20" fmla="*/ 587 w 691"/>
                <a:gd name="T21" fmla="*/ 186 h 301"/>
                <a:gd name="T22" fmla="*/ 542 w 691"/>
                <a:gd name="T23" fmla="*/ 207 h 301"/>
                <a:gd name="T24" fmla="*/ 501 w 691"/>
                <a:gd name="T25" fmla="*/ 228 h 301"/>
                <a:gd name="T26" fmla="*/ 497 w 691"/>
                <a:gd name="T27" fmla="*/ 230 h 301"/>
                <a:gd name="T28" fmla="*/ 456 w 691"/>
                <a:gd name="T29" fmla="*/ 251 h 301"/>
                <a:gd name="T30" fmla="*/ 414 w 691"/>
                <a:gd name="T31" fmla="*/ 271 h 301"/>
                <a:gd name="T32" fmla="*/ 374 w 691"/>
                <a:gd name="T33" fmla="*/ 285 h 301"/>
                <a:gd name="T34" fmla="*/ 336 w 691"/>
                <a:gd name="T35" fmla="*/ 297 h 301"/>
                <a:gd name="T36" fmla="*/ 296 w 691"/>
                <a:gd name="T37" fmla="*/ 301 h 301"/>
                <a:gd name="T38" fmla="*/ 257 w 691"/>
                <a:gd name="T39" fmla="*/ 299 h 301"/>
                <a:gd name="T40" fmla="*/ 217 w 691"/>
                <a:gd name="T41" fmla="*/ 290 h 301"/>
                <a:gd name="T42" fmla="*/ 177 w 691"/>
                <a:gd name="T43" fmla="*/ 271 h 301"/>
                <a:gd name="T44" fmla="*/ 134 w 691"/>
                <a:gd name="T45" fmla="*/ 241 h 301"/>
                <a:gd name="T46" fmla="*/ 32 w 691"/>
                <a:gd name="T47" fmla="*/ 154 h 301"/>
                <a:gd name="T48" fmla="*/ 13 w 691"/>
                <a:gd name="T49" fmla="*/ 133 h 301"/>
                <a:gd name="T50" fmla="*/ 2 w 691"/>
                <a:gd name="T51" fmla="*/ 110 h 301"/>
                <a:gd name="T52" fmla="*/ 0 w 691"/>
                <a:gd name="T53" fmla="*/ 83 h 301"/>
                <a:gd name="T54" fmla="*/ 6 w 691"/>
                <a:gd name="T55" fmla="*/ 57 h 301"/>
                <a:gd name="T56" fmla="*/ 19 w 691"/>
                <a:gd name="T57" fmla="*/ 34 h 301"/>
                <a:gd name="T58" fmla="*/ 39 w 691"/>
                <a:gd name="T59" fmla="*/ 14 h 301"/>
                <a:gd name="T60" fmla="*/ 63 w 691"/>
                <a:gd name="T61" fmla="*/ 4 h 301"/>
                <a:gd name="T62" fmla="*/ 87 w 691"/>
                <a:gd name="T63" fmla="*/ 0 h 301"/>
                <a:gd name="T64" fmla="*/ 113 w 691"/>
                <a:gd name="T65" fmla="*/ 5 h 301"/>
                <a:gd name="T66" fmla="*/ 135 w 691"/>
                <a:gd name="T67" fmla="*/ 20 h 301"/>
                <a:gd name="T68" fmla="*/ 241 w 691"/>
                <a:gd name="T69" fmla="*/ 106 h 301"/>
                <a:gd name="T70" fmla="*/ 263 w 691"/>
                <a:gd name="T71" fmla="*/ 120 h 301"/>
                <a:gd name="T72" fmla="*/ 291 w 691"/>
                <a:gd name="T73" fmla="*/ 124 h 301"/>
                <a:gd name="T74" fmla="*/ 319 w 691"/>
                <a:gd name="T75" fmla="*/ 120 h 301"/>
                <a:gd name="T76" fmla="*/ 352 w 691"/>
                <a:gd name="T77" fmla="*/ 110 h 301"/>
                <a:gd name="T78" fmla="*/ 385 w 691"/>
                <a:gd name="T79" fmla="*/ 96 h 301"/>
                <a:gd name="T80" fmla="*/ 421 w 691"/>
                <a:gd name="T81" fmla="*/ 76 h 301"/>
                <a:gd name="T82" fmla="*/ 424 w 691"/>
                <a:gd name="T83" fmla="*/ 74 h 301"/>
                <a:gd name="T84" fmla="*/ 473 w 691"/>
                <a:gd name="T85" fmla="*/ 50 h 301"/>
                <a:gd name="T86" fmla="*/ 525 w 691"/>
                <a:gd name="T87" fmla="*/ 27 h 301"/>
                <a:gd name="T88" fmla="*/ 580 w 691"/>
                <a:gd name="T89" fmla="*/ 5 h 301"/>
                <a:gd name="T90" fmla="*/ 608 w 691"/>
                <a:gd name="T9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91" h="301">
                  <a:moveTo>
                    <a:pt x="608" y="0"/>
                  </a:moveTo>
                  <a:lnTo>
                    <a:pt x="634" y="5"/>
                  </a:lnTo>
                  <a:lnTo>
                    <a:pt x="656" y="18"/>
                  </a:lnTo>
                  <a:lnTo>
                    <a:pt x="675" y="36"/>
                  </a:lnTo>
                  <a:lnTo>
                    <a:pt x="687" y="60"/>
                  </a:lnTo>
                  <a:lnTo>
                    <a:pt x="691" y="87"/>
                  </a:lnTo>
                  <a:lnTo>
                    <a:pt x="686" y="113"/>
                  </a:lnTo>
                  <a:lnTo>
                    <a:pt x="675" y="138"/>
                  </a:lnTo>
                  <a:lnTo>
                    <a:pt x="656" y="156"/>
                  </a:lnTo>
                  <a:lnTo>
                    <a:pt x="632" y="168"/>
                  </a:lnTo>
                  <a:lnTo>
                    <a:pt x="587" y="186"/>
                  </a:lnTo>
                  <a:lnTo>
                    <a:pt x="542" y="207"/>
                  </a:lnTo>
                  <a:lnTo>
                    <a:pt x="501" y="228"/>
                  </a:lnTo>
                  <a:lnTo>
                    <a:pt x="497" y="230"/>
                  </a:lnTo>
                  <a:lnTo>
                    <a:pt x="456" y="251"/>
                  </a:lnTo>
                  <a:lnTo>
                    <a:pt x="414" y="271"/>
                  </a:lnTo>
                  <a:lnTo>
                    <a:pt x="374" y="285"/>
                  </a:lnTo>
                  <a:lnTo>
                    <a:pt x="336" y="297"/>
                  </a:lnTo>
                  <a:lnTo>
                    <a:pt x="296" y="301"/>
                  </a:lnTo>
                  <a:lnTo>
                    <a:pt x="257" y="299"/>
                  </a:lnTo>
                  <a:lnTo>
                    <a:pt x="217" y="290"/>
                  </a:lnTo>
                  <a:lnTo>
                    <a:pt x="177" y="271"/>
                  </a:lnTo>
                  <a:lnTo>
                    <a:pt x="134" y="241"/>
                  </a:lnTo>
                  <a:lnTo>
                    <a:pt x="32" y="154"/>
                  </a:lnTo>
                  <a:lnTo>
                    <a:pt x="13" y="133"/>
                  </a:lnTo>
                  <a:lnTo>
                    <a:pt x="2" y="110"/>
                  </a:lnTo>
                  <a:lnTo>
                    <a:pt x="0" y="83"/>
                  </a:lnTo>
                  <a:lnTo>
                    <a:pt x="6" y="57"/>
                  </a:lnTo>
                  <a:lnTo>
                    <a:pt x="19" y="34"/>
                  </a:lnTo>
                  <a:lnTo>
                    <a:pt x="39" y="14"/>
                  </a:lnTo>
                  <a:lnTo>
                    <a:pt x="63" y="4"/>
                  </a:lnTo>
                  <a:lnTo>
                    <a:pt x="87" y="0"/>
                  </a:lnTo>
                  <a:lnTo>
                    <a:pt x="113" y="5"/>
                  </a:lnTo>
                  <a:lnTo>
                    <a:pt x="135" y="20"/>
                  </a:lnTo>
                  <a:lnTo>
                    <a:pt x="241" y="106"/>
                  </a:lnTo>
                  <a:lnTo>
                    <a:pt x="263" y="120"/>
                  </a:lnTo>
                  <a:lnTo>
                    <a:pt x="291" y="124"/>
                  </a:lnTo>
                  <a:lnTo>
                    <a:pt x="319" y="120"/>
                  </a:lnTo>
                  <a:lnTo>
                    <a:pt x="352" y="110"/>
                  </a:lnTo>
                  <a:lnTo>
                    <a:pt x="385" y="96"/>
                  </a:lnTo>
                  <a:lnTo>
                    <a:pt x="421" y="76"/>
                  </a:lnTo>
                  <a:lnTo>
                    <a:pt x="424" y="74"/>
                  </a:lnTo>
                  <a:lnTo>
                    <a:pt x="473" y="50"/>
                  </a:lnTo>
                  <a:lnTo>
                    <a:pt x="525" y="27"/>
                  </a:lnTo>
                  <a:lnTo>
                    <a:pt x="580" y="5"/>
                  </a:lnTo>
                  <a:lnTo>
                    <a:pt x="6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1" name="Freeform 26"/>
            <p:cNvSpPr>
              <a:spLocks noEditPoints="1"/>
            </p:cNvSpPr>
            <p:nvPr/>
          </p:nvSpPr>
          <p:spPr bwMode="auto">
            <a:xfrm>
              <a:off x="2095" y="2549"/>
              <a:ext cx="1500" cy="1784"/>
            </a:xfrm>
            <a:custGeom>
              <a:avLst/>
              <a:gdLst>
                <a:gd name="T0" fmla="*/ 1186 w 3001"/>
                <a:gd name="T1" fmla="*/ 209 h 3570"/>
                <a:gd name="T2" fmla="*/ 805 w 3001"/>
                <a:gd name="T3" fmla="*/ 372 h 3570"/>
                <a:gd name="T4" fmla="*/ 488 w 3001"/>
                <a:gd name="T5" fmla="*/ 648 h 3570"/>
                <a:gd name="T6" fmla="*/ 272 w 3001"/>
                <a:gd name="T7" fmla="*/ 1009 h 3570"/>
                <a:gd name="T8" fmla="*/ 185 w 3001"/>
                <a:gd name="T9" fmla="*/ 1317 h 3570"/>
                <a:gd name="T10" fmla="*/ 185 w 3001"/>
                <a:gd name="T11" fmla="*/ 1751 h 3570"/>
                <a:gd name="T12" fmla="*/ 315 w 3001"/>
                <a:gd name="T13" fmla="*/ 2156 h 3570"/>
                <a:gd name="T14" fmla="*/ 549 w 3001"/>
                <a:gd name="T15" fmla="*/ 2503 h 3570"/>
                <a:gd name="T16" fmla="*/ 755 w 3001"/>
                <a:gd name="T17" fmla="*/ 2749 h 3570"/>
                <a:gd name="T18" fmla="*/ 890 w 3001"/>
                <a:gd name="T19" fmla="*/ 2903 h 3570"/>
                <a:gd name="T20" fmla="*/ 1023 w 3001"/>
                <a:gd name="T21" fmla="*/ 3094 h 3570"/>
                <a:gd name="T22" fmla="*/ 1087 w 3001"/>
                <a:gd name="T23" fmla="*/ 3324 h 3570"/>
                <a:gd name="T24" fmla="*/ 1931 w 3001"/>
                <a:gd name="T25" fmla="*/ 3257 h 3570"/>
                <a:gd name="T26" fmla="*/ 2011 w 3001"/>
                <a:gd name="T27" fmla="*/ 3044 h 3570"/>
                <a:gd name="T28" fmla="*/ 2162 w 3001"/>
                <a:gd name="T29" fmla="*/ 2850 h 3570"/>
                <a:gd name="T30" fmla="*/ 2347 w 3001"/>
                <a:gd name="T31" fmla="*/ 2636 h 3570"/>
                <a:gd name="T32" fmla="*/ 2577 w 3001"/>
                <a:gd name="T33" fmla="*/ 2336 h 3570"/>
                <a:gd name="T34" fmla="*/ 2767 w 3001"/>
                <a:gd name="T35" fmla="*/ 1958 h 3570"/>
                <a:gd name="T36" fmla="*/ 2833 w 3001"/>
                <a:gd name="T37" fmla="*/ 1535 h 3570"/>
                <a:gd name="T38" fmla="*/ 2750 w 3001"/>
                <a:gd name="T39" fmla="*/ 1059 h 3570"/>
                <a:gd name="T40" fmla="*/ 2520 w 3001"/>
                <a:gd name="T41" fmla="*/ 657 h 3570"/>
                <a:gd name="T42" fmla="*/ 2198 w 3001"/>
                <a:gd name="T43" fmla="*/ 372 h 3570"/>
                <a:gd name="T44" fmla="*/ 1815 w 3001"/>
                <a:gd name="T45" fmla="*/ 209 h 3570"/>
                <a:gd name="T46" fmla="*/ 1500 w 3001"/>
                <a:gd name="T47" fmla="*/ 0 h 3570"/>
                <a:gd name="T48" fmla="*/ 1966 w 3001"/>
                <a:gd name="T49" fmla="*/ 75 h 3570"/>
                <a:gd name="T50" fmla="*/ 2385 w 3001"/>
                <a:gd name="T51" fmla="*/ 292 h 3570"/>
                <a:gd name="T52" fmla="*/ 2712 w 3001"/>
                <a:gd name="T53" fmla="*/ 627 h 3570"/>
                <a:gd name="T54" fmla="*/ 2925 w 3001"/>
                <a:gd name="T55" fmla="*/ 1048 h 3570"/>
                <a:gd name="T56" fmla="*/ 3001 w 3001"/>
                <a:gd name="T57" fmla="*/ 1535 h 3570"/>
                <a:gd name="T58" fmla="*/ 2928 w 3001"/>
                <a:gd name="T59" fmla="*/ 2009 h 3570"/>
                <a:gd name="T60" fmla="*/ 2714 w 3001"/>
                <a:gd name="T61" fmla="*/ 2439 h 3570"/>
                <a:gd name="T62" fmla="*/ 2476 w 3001"/>
                <a:gd name="T63" fmla="*/ 2745 h 3570"/>
                <a:gd name="T64" fmla="*/ 2290 w 3001"/>
                <a:gd name="T65" fmla="*/ 2959 h 3570"/>
                <a:gd name="T66" fmla="*/ 2155 w 3001"/>
                <a:gd name="T67" fmla="*/ 3138 h 3570"/>
                <a:gd name="T68" fmla="*/ 2091 w 3001"/>
                <a:gd name="T69" fmla="*/ 3343 h 3570"/>
                <a:gd name="T70" fmla="*/ 2066 w 3001"/>
                <a:gd name="T71" fmla="*/ 3535 h 3570"/>
                <a:gd name="T72" fmla="*/ 1011 w 3001"/>
                <a:gd name="T73" fmla="*/ 3570 h 3570"/>
                <a:gd name="T74" fmla="*/ 931 w 3001"/>
                <a:gd name="T75" fmla="*/ 3512 h 3570"/>
                <a:gd name="T76" fmla="*/ 909 w 3001"/>
                <a:gd name="T77" fmla="*/ 3287 h 3570"/>
                <a:gd name="T78" fmla="*/ 826 w 3001"/>
                <a:gd name="T79" fmla="*/ 3097 h 3570"/>
                <a:gd name="T80" fmla="*/ 673 w 3001"/>
                <a:gd name="T81" fmla="*/ 2913 h 3570"/>
                <a:gd name="T82" fmla="*/ 476 w 3001"/>
                <a:gd name="T83" fmla="*/ 2683 h 3570"/>
                <a:gd name="T84" fmla="*/ 223 w 3001"/>
                <a:gd name="T85" fmla="*/ 2340 h 3570"/>
                <a:gd name="T86" fmla="*/ 42 w 3001"/>
                <a:gd name="T87" fmla="*/ 1896 h 3570"/>
                <a:gd name="T88" fmla="*/ 5 w 3001"/>
                <a:gd name="T89" fmla="*/ 1411 h 3570"/>
                <a:gd name="T90" fmla="*/ 114 w 3001"/>
                <a:gd name="T91" fmla="*/ 947 h 3570"/>
                <a:gd name="T92" fmla="*/ 289 w 3001"/>
                <a:gd name="T93" fmla="*/ 629 h 3570"/>
                <a:gd name="T94" fmla="*/ 618 w 3001"/>
                <a:gd name="T95" fmla="*/ 292 h 3570"/>
                <a:gd name="T96" fmla="*/ 1035 w 3001"/>
                <a:gd name="T97" fmla="*/ 75 h 3570"/>
                <a:gd name="T98" fmla="*/ 1500 w 3001"/>
                <a:gd name="T99" fmla="*/ 0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01" h="3570">
                  <a:moveTo>
                    <a:pt x="1500" y="172"/>
                  </a:moveTo>
                  <a:lnTo>
                    <a:pt x="1393" y="176"/>
                  </a:lnTo>
                  <a:lnTo>
                    <a:pt x="1288" y="188"/>
                  </a:lnTo>
                  <a:lnTo>
                    <a:pt x="1186" y="209"/>
                  </a:lnTo>
                  <a:lnTo>
                    <a:pt x="1087" y="239"/>
                  </a:lnTo>
                  <a:lnTo>
                    <a:pt x="992" y="275"/>
                  </a:lnTo>
                  <a:lnTo>
                    <a:pt x="897" y="321"/>
                  </a:lnTo>
                  <a:lnTo>
                    <a:pt x="805" y="372"/>
                  </a:lnTo>
                  <a:lnTo>
                    <a:pt x="718" y="432"/>
                  </a:lnTo>
                  <a:lnTo>
                    <a:pt x="635" y="498"/>
                  </a:lnTo>
                  <a:lnTo>
                    <a:pt x="559" y="570"/>
                  </a:lnTo>
                  <a:lnTo>
                    <a:pt x="488" y="648"/>
                  </a:lnTo>
                  <a:lnTo>
                    <a:pt x="424" y="731"/>
                  </a:lnTo>
                  <a:lnTo>
                    <a:pt x="367" y="820"/>
                  </a:lnTo>
                  <a:lnTo>
                    <a:pt x="315" y="912"/>
                  </a:lnTo>
                  <a:lnTo>
                    <a:pt x="272" y="1009"/>
                  </a:lnTo>
                  <a:lnTo>
                    <a:pt x="270" y="1013"/>
                  </a:lnTo>
                  <a:lnTo>
                    <a:pt x="234" y="1110"/>
                  </a:lnTo>
                  <a:lnTo>
                    <a:pt x="206" y="1213"/>
                  </a:lnTo>
                  <a:lnTo>
                    <a:pt x="185" y="1317"/>
                  </a:lnTo>
                  <a:lnTo>
                    <a:pt x="173" y="1425"/>
                  </a:lnTo>
                  <a:lnTo>
                    <a:pt x="168" y="1535"/>
                  </a:lnTo>
                  <a:lnTo>
                    <a:pt x="173" y="1645"/>
                  </a:lnTo>
                  <a:lnTo>
                    <a:pt x="185" y="1751"/>
                  </a:lnTo>
                  <a:lnTo>
                    <a:pt x="206" y="1855"/>
                  </a:lnTo>
                  <a:lnTo>
                    <a:pt x="234" y="1956"/>
                  </a:lnTo>
                  <a:lnTo>
                    <a:pt x="270" y="2059"/>
                  </a:lnTo>
                  <a:lnTo>
                    <a:pt x="315" y="2156"/>
                  </a:lnTo>
                  <a:lnTo>
                    <a:pt x="367" y="2248"/>
                  </a:lnTo>
                  <a:lnTo>
                    <a:pt x="424" y="2336"/>
                  </a:lnTo>
                  <a:lnTo>
                    <a:pt x="488" y="2423"/>
                  </a:lnTo>
                  <a:lnTo>
                    <a:pt x="549" y="2503"/>
                  </a:lnTo>
                  <a:lnTo>
                    <a:pt x="604" y="2574"/>
                  </a:lnTo>
                  <a:lnTo>
                    <a:pt x="658" y="2637"/>
                  </a:lnTo>
                  <a:lnTo>
                    <a:pt x="708" y="2696"/>
                  </a:lnTo>
                  <a:lnTo>
                    <a:pt x="755" y="2749"/>
                  </a:lnTo>
                  <a:lnTo>
                    <a:pt x="798" y="2797"/>
                  </a:lnTo>
                  <a:lnTo>
                    <a:pt x="798" y="2798"/>
                  </a:lnTo>
                  <a:lnTo>
                    <a:pt x="846" y="2853"/>
                  </a:lnTo>
                  <a:lnTo>
                    <a:pt x="890" y="2903"/>
                  </a:lnTo>
                  <a:lnTo>
                    <a:pt x="929" y="2952"/>
                  </a:lnTo>
                  <a:lnTo>
                    <a:pt x="966" y="2998"/>
                  </a:lnTo>
                  <a:lnTo>
                    <a:pt x="995" y="3046"/>
                  </a:lnTo>
                  <a:lnTo>
                    <a:pt x="1023" y="3094"/>
                  </a:lnTo>
                  <a:lnTo>
                    <a:pt x="1045" y="3143"/>
                  </a:lnTo>
                  <a:lnTo>
                    <a:pt x="1063" y="3198"/>
                  </a:lnTo>
                  <a:lnTo>
                    <a:pt x="1077" y="3259"/>
                  </a:lnTo>
                  <a:lnTo>
                    <a:pt x="1087" y="3324"/>
                  </a:lnTo>
                  <a:lnTo>
                    <a:pt x="1092" y="3398"/>
                  </a:lnTo>
                  <a:lnTo>
                    <a:pt x="1916" y="3398"/>
                  </a:lnTo>
                  <a:lnTo>
                    <a:pt x="1921" y="3324"/>
                  </a:lnTo>
                  <a:lnTo>
                    <a:pt x="1931" y="3257"/>
                  </a:lnTo>
                  <a:lnTo>
                    <a:pt x="1945" y="3198"/>
                  </a:lnTo>
                  <a:lnTo>
                    <a:pt x="1963" y="3143"/>
                  </a:lnTo>
                  <a:lnTo>
                    <a:pt x="1985" y="3092"/>
                  </a:lnTo>
                  <a:lnTo>
                    <a:pt x="2011" y="3044"/>
                  </a:lnTo>
                  <a:lnTo>
                    <a:pt x="2042" y="2997"/>
                  </a:lnTo>
                  <a:lnTo>
                    <a:pt x="2077" y="2949"/>
                  </a:lnTo>
                  <a:lnTo>
                    <a:pt x="2117" y="2901"/>
                  </a:lnTo>
                  <a:lnTo>
                    <a:pt x="2162" y="2850"/>
                  </a:lnTo>
                  <a:lnTo>
                    <a:pt x="2210" y="2793"/>
                  </a:lnTo>
                  <a:lnTo>
                    <a:pt x="2251" y="2745"/>
                  </a:lnTo>
                  <a:lnTo>
                    <a:pt x="2296" y="2694"/>
                  </a:lnTo>
                  <a:lnTo>
                    <a:pt x="2347" y="2636"/>
                  </a:lnTo>
                  <a:lnTo>
                    <a:pt x="2399" y="2572"/>
                  </a:lnTo>
                  <a:lnTo>
                    <a:pt x="2454" y="2501"/>
                  </a:lnTo>
                  <a:lnTo>
                    <a:pt x="2513" y="2423"/>
                  </a:lnTo>
                  <a:lnTo>
                    <a:pt x="2577" y="2336"/>
                  </a:lnTo>
                  <a:lnTo>
                    <a:pt x="2634" y="2250"/>
                  </a:lnTo>
                  <a:lnTo>
                    <a:pt x="2686" y="2156"/>
                  </a:lnTo>
                  <a:lnTo>
                    <a:pt x="2731" y="2059"/>
                  </a:lnTo>
                  <a:lnTo>
                    <a:pt x="2767" y="1958"/>
                  </a:lnTo>
                  <a:lnTo>
                    <a:pt x="2795" y="1855"/>
                  </a:lnTo>
                  <a:lnTo>
                    <a:pt x="2816" y="1751"/>
                  </a:lnTo>
                  <a:lnTo>
                    <a:pt x="2828" y="1645"/>
                  </a:lnTo>
                  <a:lnTo>
                    <a:pt x="2833" y="1535"/>
                  </a:lnTo>
                  <a:lnTo>
                    <a:pt x="2828" y="1411"/>
                  </a:lnTo>
                  <a:lnTo>
                    <a:pt x="2810" y="1289"/>
                  </a:lnTo>
                  <a:lnTo>
                    <a:pt x="2784" y="1172"/>
                  </a:lnTo>
                  <a:lnTo>
                    <a:pt x="2750" y="1059"/>
                  </a:lnTo>
                  <a:lnTo>
                    <a:pt x="2705" y="951"/>
                  </a:lnTo>
                  <a:lnTo>
                    <a:pt x="2651" y="846"/>
                  </a:lnTo>
                  <a:lnTo>
                    <a:pt x="2589" y="749"/>
                  </a:lnTo>
                  <a:lnTo>
                    <a:pt x="2520" y="657"/>
                  </a:lnTo>
                  <a:lnTo>
                    <a:pt x="2444" y="570"/>
                  </a:lnTo>
                  <a:lnTo>
                    <a:pt x="2366" y="498"/>
                  </a:lnTo>
                  <a:lnTo>
                    <a:pt x="2284" y="432"/>
                  </a:lnTo>
                  <a:lnTo>
                    <a:pt x="2198" y="372"/>
                  </a:lnTo>
                  <a:lnTo>
                    <a:pt x="2106" y="321"/>
                  </a:lnTo>
                  <a:lnTo>
                    <a:pt x="2011" y="275"/>
                  </a:lnTo>
                  <a:lnTo>
                    <a:pt x="1914" y="239"/>
                  </a:lnTo>
                  <a:lnTo>
                    <a:pt x="1815" y="209"/>
                  </a:lnTo>
                  <a:lnTo>
                    <a:pt x="1713" y="188"/>
                  </a:lnTo>
                  <a:lnTo>
                    <a:pt x="1608" y="176"/>
                  </a:lnTo>
                  <a:lnTo>
                    <a:pt x="1500" y="172"/>
                  </a:lnTo>
                  <a:close/>
                  <a:moveTo>
                    <a:pt x="1500" y="0"/>
                  </a:moveTo>
                  <a:lnTo>
                    <a:pt x="1622" y="4"/>
                  </a:lnTo>
                  <a:lnTo>
                    <a:pt x="1739" y="18"/>
                  </a:lnTo>
                  <a:lnTo>
                    <a:pt x="1855" y="43"/>
                  </a:lnTo>
                  <a:lnTo>
                    <a:pt x="1966" y="75"/>
                  </a:lnTo>
                  <a:lnTo>
                    <a:pt x="2075" y="116"/>
                  </a:lnTo>
                  <a:lnTo>
                    <a:pt x="2182" y="167"/>
                  </a:lnTo>
                  <a:lnTo>
                    <a:pt x="2286" y="225"/>
                  </a:lnTo>
                  <a:lnTo>
                    <a:pt x="2385" y="292"/>
                  </a:lnTo>
                  <a:lnTo>
                    <a:pt x="2476" y="367"/>
                  </a:lnTo>
                  <a:lnTo>
                    <a:pt x="2563" y="448"/>
                  </a:lnTo>
                  <a:lnTo>
                    <a:pt x="2641" y="535"/>
                  </a:lnTo>
                  <a:lnTo>
                    <a:pt x="2712" y="627"/>
                  </a:lnTo>
                  <a:lnTo>
                    <a:pt x="2776" y="726"/>
                  </a:lnTo>
                  <a:lnTo>
                    <a:pt x="2835" y="829"/>
                  </a:lnTo>
                  <a:lnTo>
                    <a:pt x="2883" y="937"/>
                  </a:lnTo>
                  <a:lnTo>
                    <a:pt x="2925" y="1048"/>
                  </a:lnTo>
                  <a:lnTo>
                    <a:pt x="2957" y="1165"/>
                  </a:lnTo>
                  <a:lnTo>
                    <a:pt x="2982" y="1285"/>
                  </a:lnTo>
                  <a:lnTo>
                    <a:pt x="2997" y="1409"/>
                  </a:lnTo>
                  <a:lnTo>
                    <a:pt x="3001" y="1535"/>
                  </a:lnTo>
                  <a:lnTo>
                    <a:pt x="2997" y="1657"/>
                  </a:lnTo>
                  <a:lnTo>
                    <a:pt x="2983" y="1777"/>
                  </a:lnTo>
                  <a:lnTo>
                    <a:pt x="2959" y="1896"/>
                  </a:lnTo>
                  <a:lnTo>
                    <a:pt x="2928" y="2009"/>
                  </a:lnTo>
                  <a:lnTo>
                    <a:pt x="2887" y="2124"/>
                  </a:lnTo>
                  <a:lnTo>
                    <a:pt x="2836" y="2234"/>
                  </a:lnTo>
                  <a:lnTo>
                    <a:pt x="2778" y="2340"/>
                  </a:lnTo>
                  <a:lnTo>
                    <a:pt x="2714" y="2439"/>
                  </a:lnTo>
                  <a:lnTo>
                    <a:pt x="2648" y="2528"/>
                  </a:lnTo>
                  <a:lnTo>
                    <a:pt x="2587" y="2607"/>
                  </a:lnTo>
                  <a:lnTo>
                    <a:pt x="2530" y="2680"/>
                  </a:lnTo>
                  <a:lnTo>
                    <a:pt x="2476" y="2745"/>
                  </a:lnTo>
                  <a:lnTo>
                    <a:pt x="2426" y="2804"/>
                  </a:lnTo>
                  <a:lnTo>
                    <a:pt x="2378" y="2859"/>
                  </a:lnTo>
                  <a:lnTo>
                    <a:pt x="2335" y="2908"/>
                  </a:lnTo>
                  <a:lnTo>
                    <a:pt x="2290" y="2959"/>
                  </a:lnTo>
                  <a:lnTo>
                    <a:pt x="2248" y="3007"/>
                  </a:lnTo>
                  <a:lnTo>
                    <a:pt x="2213" y="3051"/>
                  </a:lnTo>
                  <a:lnTo>
                    <a:pt x="2181" y="3096"/>
                  </a:lnTo>
                  <a:lnTo>
                    <a:pt x="2155" y="3138"/>
                  </a:lnTo>
                  <a:lnTo>
                    <a:pt x="2132" y="3184"/>
                  </a:lnTo>
                  <a:lnTo>
                    <a:pt x="2115" y="3232"/>
                  </a:lnTo>
                  <a:lnTo>
                    <a:pt x="2101" y="3285"/>
                  </a:lnTo>
                  <a:lnTo>
                    <a:pt x="2091" y="3343"/>
                  </a:lnTo>
                  <a:lnTo>
                    <a:pt x="2084" y="3409"/>
                  </a:lnTo>
                  <a:lnTo>
                    <a:pt x="2082" y="3483"/>
                  </a:lnTo>
                  <a:lnTo>
                    <a:pt x="2078" y="3512"/>
                  </a:lnTo>
                  <a:lnTo>
                    <a:pt x="2066" y="3535"/>
                  </a:lnTo>
                  <a:lnTo>
                    <a:pt x="2047" y="3552"/>
                  </a:lnTo>
                  <a:lnTo>
                    <a:pt x="2025" y="3565"/>
                  </a:lnTo>
                  <a:lnTo>
                    <a:pt x="1997" y="3570"/>
                  </a:lnTo>
                  <a:lnTo>
                    <a:pt x="1011" y="3570"/>
                  </a:lnTo>
                  <a:lnTo>
                    <a:pt x="985" y="3565"/>
                  </a:lnTo>
                  <a:lnTo>
                    <a:pt x="961" y="3552"/>
                  </a:lnTo>
                  <a:lnTo>
                    <a:pt x="943" y="3535"/>
                  </a:lnTo>
                  <a:lnTo>
                    <a:pt x="931" y="3512"/>
                  </a:lnTo>
                  <a:lnTo>
                    <a:pt x="926" y="3483"/>
                  </a:lnTo>
                  <a:lnTo>
                    <a:pt x="924" y="3411"/>
                  </a:lnTo>
                  <a:lnTo>
                    <a:pt x="919" y="3345"/>
                  </a:lnTo>
                  <a:lnTo>
                    <a:pt x="909" y="3287"/>
                  </a:lnTo>
                  <a:lnTo>
                    <a:pt x="895" y="3234"/>
                  </a:lnTo>
                  <a:lnTo>
                    <a:pt x="876" y="3186"/>
                  </a:lnTo>
                  <a:lnTo>
                    <a:pt x="853" y="3142"/>
                  </a:lnTo>
                  <a:lnTo>
                    <a:pt x="826" y="3097"/>
                  </a:lnTo>
                  <a:lnTo>
                    <a:pt x="794" y="3055"/>
                  </a:lnTo>
                  <a:lnTo>
                    <a:pt x="758" y="3011"/>
                  </a:lnTo>
                  <a:lnTo>
                    <a:pt x="718" y="2963"/>
                  </a:lnTo>
                  <a:lnTo>
                    <a:pt x="673" y="2913"/>
                  </a:lnTo>
                  <a:lnTo>
                    <a:pt x="628" y="2864"/>
                  </a:lnTo>
                  <a:lnTo>
                    <a:pt x="582" y="2809"/>
                  </a:lnTo>
                  <a:lnTo>
                    <a:pt x="530" y="2751"/>
                  </a:lnTo>
                  <a:lnTo>
                    <a:pt x="476" y="2683"/>
                  </a:lnTo>
                  <a:lnTo>
                    <a:pt x="417" y="2611"/>
                  </a:lnTo>
                  <a:lnTo>
                    <a:pt x="355" y="2529"/>
                  </a:lnTo>
                  <a:lnTo>
                    <a:pt x="289" y="2439"/>
                  </a:lnTo>
                  <a:lnTo>
                    <a:pt x="223" y="2340"/>
                  </a:lnTo>
                  <a:lnTo>
                    <a:pt x="165" y="2234"/>
                  </a:lnTo>
                  <a:lnTo>
                    <a:pt x="116" y="2124"/>
                  </a:lnTo>
                  <a:lnTo>
                    <a:pt x="75" y="2009"/>
                  </a:lnTo>
                  <a:lnTo>
                    <a:pt x="42" y="1896"/>
                  </a:lnTo>
                  <a:lnTo>
                    <a:pt x="19" y="1777"/>
                  </a:lnTo>
                  <a:lnTo>
                    <a:pt x="5" y="1657"/>
                  </a:lnTo>
                  <a:lnTo>
                    <a:pt x="0" y="1535"/>
                  </a:lnTo>
                  <a:lnTo>
                    <a:pt x="5" y="1411"/>
                  </a:lnTo>
                  <a:lnTo>
                    <a:pt x="19" y="1291"/>
                  </a:lnTo>
                  <a:lnTo>
                    <a:pt x="42" y="1172"/>
                  </a:lnTo>
                  <a:lnTo>
                    <a:pt x="75" y="1057"/>
                  </a:lnTo>
                  <a:lnTo>
                    <a:pt x="114" y="947"/>
                  </a:lnTo>
                  <a:lnTo>
                    <a:pt x="116" y="944"/>
                  </a:lnTo>
                  <a:lnTo>
                    <a:pt x="166" y="834"/>
                  </a:lnTo>
                  <a:lnTo>
                    <a:pt x="223" y="730"/>
                  </a:lnTo>
                  <a:lnTo>
                    <a:pt x="289" y="629"/>
                  </a:lnTo>
                  <a:lnTo>
                    <a:pt x="360" y="537"/>
                  </a:lnTo>
                  <a:lnTo>
                    <a:pt x="440" y="448"/>
                  </a:lnTo>
                  <a:lnTo>
                    <a:pt x="526" y="367"/>
                  </a:lnTo>
                  <a:lnTo>
                    <a:pt x="618" y="292"/>
                  </a:lnTo>
                  <a:lnTo>
                    <a:pt x="717" y="227"/>
                  </a:lnTo>
                  <a:lnTo>
                    <a:pt x="819" y="167"/>
                  </a:lnTo>
                  <a:lnTo>
                    <a:pt x="928" y="116"/>
                  </a:lnTo>
                  <a:lnTo>
                    <a:pt x="1035" y="75"/>
                  </a:lnTo>
                  <a:lnTo>
                    <a:pt x="1147" y="43"/>
                  </a:lnTo>
                  <a:lnTo>
                    <a:pt x="1263" y="18"/>
                  </a:lnTo>
                  <a:lnTo>
                    <a:pt x="1381" y="4"/>
                  </a:lnTo>
                  <a:lnTo>
                    <a:pt x="15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2" name="Freeform 27"/>
            <p:cNvSpPr>
              <a:spLocks/>
            </p:cNvSpPr>
            <p:nvPr/>
          </p:nvSpPr>
          <p:spPr bwMode="auto">
            <a:xfrm>
              <a:off x="2667" y="4777"/>
              <a:ext cx="357" cy="86"/>
            </a:xfrm>
            <a:custGeom>
              <a:avLst/>
              <a:gdLst>
                <a:gd name="T0" fmla="*/ 85 w 715"/>
                <a:gd name="T1" fmla="*/ 0 h 171"/>
                <a:gd name="T2" fmla="*/ 628 w 715"/>
                <a:gd name="T3" fmla="*/ 0 h 171"/>
                <a:gd name="T4" fmla="*/ 656 w 715"/>
                <a:gd name="T5" fmla="*/ 3 h 171"/>
                <a:gd name="T6" fmla="*/ 678 w 715"/>
                <a:gd name="T7" fmla="*/ 16 h 171"/>
                <a:gd name="T8" fmla="*/ 697 w 715"/>
                <a:gd name="T9" fmla="*/ 35 h 171"/>
                <a:gd name="T10" fmla="*/ 709 w 715"/>
                <a:gd name="T11" fmla="*/ 58 h 171"/>
                <a:gd name="T12" fmla="*/ 715 w 715"/>
                <a:gd name="T13" fmla="*/ 85 h 171"/>
                <a:gd name="T14" fmla="*/ 709 w 715"/>
                <a:gd name="T15" fmla="*/ 113 h 171"/>
                <a:gd name="T16" fmla="*/ 697 w 715"/>
                <a:gd name="T17" fmla="*/ 136 h 171"/>
                <a:gd name="T18" fmla="*/ 678 w 715"/>
                <a:gd name="T19" fmla="*/ 154 h 171"/>
                <a:gd name="T20" fmla="*/ 656 w 715"/>
                <a:gd name="T21" fmla="*/ 166 h 171"/>
                <a:gd name="T22" fmla="*/ 628 w 715"/>
                <a:gd name="T23" fmla="*/ 171 h 171"/>
                <a:gd name="T24" fmla="*/ 85 w 715"/>
                <a:gd name="T25" fmla="*/ 171 h 171"/>
                <a:gd name="T26" fmla="*/ 57 w 715"/>
                <a:gd name="T27" fmla="*/ 166 h 171"/>
                <a:gd name="T28" fmla="*/ 35 w 715"/>
                <a:gd name="T29" fmla="*/ 154 h 171"/>
                <a:gd name="T30" fmla="*/ 16 w 715"/>
                <a:gd name="T31" fmla="*/ 136 h 171"/>
                <a:gd name="T32" fmla="*/ 5 w 715"/>
                <a:gd name="T33" fmla="*/ 113 h 171"/>
                <a:gd name="T34" fmla="*/ 0 w 715"/>
                <a:gd name="T35" fmla="*/ 85 h 171"/>
                <a:gd name="T36" fmla="*/ 5 w 715"/>
                <a:gd name="T37" fmla="*/ 58 h 171"/>
                <a:gd name="T38" fmla="*/ 16 w 715"/>
                <a:gd name="T39" fmla="*/ 35 h 171"/>
                <a:gd name="T40" fmla="*/ 35 w 715"/>
                <a:gd name="T41" fmla="*/ 16 h 171"/>
                <a:gd name="T42" fmla="*/ 57 w 715"/>
                <a:gd name="T43" fmla="*/ 3 h 171"/>
                <a:gd name="T44" fmla="*/ 85 w 715"/>
                <a:gd name="T4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5" h="171">
                  <a:moveTo>
                    <a:pt x="85" y="0"/>
                  </a:moveTo>
                  <a:lnTo>
                    <a:pt x="628" y="0"/>
                  </a:lnTo>
                  <a:lnTo>
                    <a:pt x="656" y="3"/>
                  </a:lnTo>
                  <a:lnTo>
                    <a:pt x="678" y="16"/>
                  </a:lnTo>
                  <a:lnTo>
                    <a:pt x="697" y="35"/>
                  </a:lnTo>
                  <a:lnTo>
                    <a:pt x="709" y="58"/>
                  </a:lnTo>
                  <a:lnTo>
                    <a:pt x="715" y="85"/>
                  </a:lnTo>
                  <a:lnTo>
                    <a:pt x="709" y="113"/>
                  </a:lnTo>
                  <a:lnTo>
                    <a:pt x="697" y="136"/>
                  </a:lnTo>
                  <a:lnTo>
                    <a:pt x="678" y="154"/>
                  </a:lnTo>
                  <a:lnTo>
                    <a:pt x="656" y="166"/>
                  </a:lnTo>
                  <a:lnTo>
                    <a:pt x="628" y="171"/>
                  </a:lnTo>
                  <a:lnTo>
                    <a:pt x="85" y="171"/>
                  </a:lnTo>
                  <a:lnTo>
                    <a:pt x="57" y="166"/>
                  </a:lnTo>
                  <a:lnTo>
                    <a:pt x="35" y="154"/>
                  </a:lnTo>
                  <a:lnTo>
                    <a:pt x="16" y="136"/>
                  </a:lnTo>
                  <a:lnTo>
                    <a:pt x="5" y="113"/>
                  </a:lnTo>
                  <a:lnTo>
                    <a:pt x="0" y="85"/>
                  </a:lnTo>
                  <a:lnTo>
                    <a:pt x="5" y="58"/>
                  </a:lnTo>
                  <a:lnTo>
                    <a:pt x="16" y="35"/>
                  </a:lnTo>
                  <a:lnTo>
                    <a:pt x="35" y="16"/>
                  </a:lnTo>
                  <a:lnTo>
                    <a:pt x="57" y="3"/>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3" name="Freeform 28"/>
            <p:cNvSpPr>
              <a:spLocks/>
            </p:cNvSpPr>
            <p:nvPr/>
          </p:nvSpPr>
          <p:spPr bwMode="auto">
            <a:xfrm>
              <a:off x="3284" y="2258"/>
              <a:ext cx="166" cy="229"/>
            </a:xfrm>
            <a:custGeom>
              <a:avLst/>
              <a:gdLst>
                <a:gd name="T0" fmla="*/ 237 w 330"/>
                <a:gd name="T1" fmla="*/ 0 h 459"/>
                <a:gd name="T2" fmla="*/ 263 w 330"/>
                <a:gd name="T3" fmla="*/ 0 h 459"/>
                <a:gd name="T4" fmla="*/ 289 w 330"/>
                <a:gd name="T5" fmla="*/ 11 h 459"/>
                <a:gd name="T6" fmla="*/ 309 w 330"/>
                <a:gd name="T7" fmla="*/ 29 h 459"/>
                <a:gd name="T8" fmla="*/ 323 w 330"/>
                <a:gd name="T9" fmla="*/ 50 h 459"/>
                <a:gd name="T10" fmla="*/ 330 w 330"/>
                <a:gd name="T11" fmla="*/ 76 h 459"/>
                <a:gd name="T12" fmla="*/ 328 w 330"/>
                <a:gd name="T13" fmla="*/ 101 h 459"/>
                <a:gd name="T14" fmla="*/ 318 w 330"/>
                <a:gd name="T15" fmla="*/ 128 h 459"/>
                <a:gd name="T16" fmla="*/ 155 w 330"/>
                <a:gd name="T17" fmla="*/ 416 h 459"/>
                <a:gd name="T18" fmla="*/ 138 w 330"/>
                <a:gd name="T19" fmla="*/ 437 h 459"/>
                <a:gd name="T20" fmla="*/ 117 w 330"/>
                <a:gd name="T21" fmla="*/ 453 h 459"/>
                <a:gd name="T22" fmla="*/ 91 w 330"/>
                <a:gd name="T23" fmla="*/ 459 h 459"/>
                <a:gd name="T24" fmla="*/ 65 w 330"/>
                <a:gd name="T25" fmla="*/ 459 h 459"/>
                <a:gd name="T26" fmla="*/ 41 w 330"/>
                <a:gd name="T27" fmla="*/ 448 h 459"/>
                <a:gd name="T28" fmla="*/ 20 w 330"/>
                <a:gd name="T29" fmla="*/ 432 h 459"/>
                <a:gd name="T30" fmla="*/ 6 w 330"/>
                <a:gd name="T31" fmla="*/ 409 h 459"/>
                <a:gd name="T32" fmla="*/ 0 w 330"/>
                <a:gd name="T33" fmla="*/ 384 h 459"/>
                <a:gd name="T34" fmla="*/ 0 w 330"/>
                <a:gd name="T35" fmla="*/ 358 h 459"/>
                <a:gd name="T36" fmla="*/ 10 w 330"/>
                <a:gd name="T37" fmla="*/ 331 h 459"/>
                <a:gd name="T38" fmla="*/ 174 w 330"/>
                <a:gd name="T39" fmla="*/ 43 h 459"/>
                <a:gd name="T40" fmla="*/ 190 w 330"/>
                <a:gd name="T41" fmla="*/ 21 h 459"/>
                <a:gd name="T42" fmla="*/ 212 w 330"/>
                <a:gd name="T43" fmla="*/ 6 h 459"/>
                <a:gd name="T44" fmla="*/ 237 w 330"/>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0" h="459">
                  <a:moveTo>
                    <a:pt x="237" y="0"/>
                  </a:moveTo>
                  <a:lnTo>
                    <a:pt x="263" y="0"/>
                  </a:lnTo>
                  <a:lnTo>
                    <a:pt x="289" y="11"/>
                  </a:lnTo>
                  <a:lnTo>
                    <a:pt x="309" y="29"/>
                  </a:lnTo>
                  <a:lnTo>
                    <a:pt x="323" y="50"/>
                  </a:lnTo>
                  <a:lnTo>
                    <a:pt x="330" y="76"/>
                  </a:lnTo>
                  <a:lnTo>
                    <a:pt x="328" y="101"/>
                  </a:lnTo>
                  <a:lnTo>
                    <a:pt x="318" y="128"/>
                  </a:lnTo>
                  <a:lnTo>
                    <a:pt x="155" y="416"/>
                  </a:lnTo>
                  <a:lnTo>
                    <a:pt x="138" y="437"/>
                  </a:lnTo>
                  <a:lnTo>
                    <a:pt x="117" y="453"/>
                  </a:lnTo>
                  <a:lnTo>
                    <a:pt x="91" y="459"/>
                  </a:lnTo>
                  <a:lnTo>
                    <a:pt x="65" y="459"/>
                  </a:lnTo>
                  <a:lnTo>
                    <a:pt x="41" y="448"/>
                  </a:lnTo>
                  <a:lnTo>
                    <a:pt x="20" y="432"/>
                  </a:lnTo>
                  <a:lnTo>
                    <a:pt x="6" y="409"/>
                  </a:lnTo>
                  <a:lnTo>
                    <a:pt x="0" y="384"/>
                  </a:lnTo>
                  <a:lnTo>
                    <a:pt x="0" y="358"/>
                  </a:lnTo>
                  <a:lnTo>
                    <a:pt x="10" y="331"/>
                  </a:lnTo>
                  <a:lnTo>
                    <a:pt x="174" y="43"/>
                  </a:lnTo>
                  <a:lnTo>
                    <a:pt x="190" y="21"/>
                  </a:lnTo>
                  <a:lnTo>
                    <a:pt x="212" y="6"/>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4" name="Freeform 29"/>
            <p:cNvSpPr>
              <a:spLocks/>
            </p:cNvSpPr>
            <p:nvPr/>
          </p:nvSpPr>
          <p:spPr bwMode="auto">
            <a:xfrm>
              <a:off x="2241" y="2258"/>
              <a:ext cx="164" cy="229"/>
            </a:xfrm>
            <a:custGeom>
              <a:avLst/>
              <a:gdLst>
                <a:gd name="T0" fmla="*/ 91 w 328"/>
                <a:gd name="T1" fmla="*/ 0 h 459"/>
                <a:gd name="T2" fmla="*/ 116 w 328"/>
                <a:gd name="T3" fmla="*/ 6 h 459"/>
                <a:gd name="T4" fmla="*/ 138 w 328"/>
                <a:gd name="T5" fmla="*/ 21 h 459"/>
                <a:gd name="T6" fmla="*/ 155 w 328"/>
                <a:gd name="T7" fmla="*/ 43 h 459"/>
                <a:gd name="T8" fmla="*/ 318 w 328"/>
                <a:gd name="T9" fmla="*/ 331 h 459"/>
                <a:gd name="T10" fmla="*/ 328 w 328"/>
                <a:gd name="T11" fmla="*/ 358 h 459"/>
                <a:gd name="T12" fmla="*/ 328 w 328"/>
                <a:gd name="T13" fmla="*/ 384 h 459"/>
                <a:gd name="T14" fmla="*/ 322 w 328"/>
                <a:gd name="T15" fmla="*/ 409 h 459"/>
                <a:gd name="T16" fmla="*/ 308 w 328"/>
                <a:gd name="T17" fmla="*/ 432 h 459"/>
                <a:gd name="T18" fmla="*/ 287 w 328"/>
                <a:gd name="T19" fmla="*/ 448 h 459"/>
                <a:gd name="T20" fmla="*/ 263 w 328"/>
                <a:gd name="T21" fmla="*/ 459 h 459"/>
                <a:gd name="T22" fmla="*/ 237 w 328"/>
                <a:gd name="T23" fmla="*/ 459 h 459"/>
                <a:gd name="T24" fmla="*/ 213 w 328"/>
                <a:gd name="T25" fmla="*/ 453 h 459"/>
                <a:gd name="T26" fmla="*/ 190 w 328"/>
                <a:gd name="T27" fmla="*/ 437 h 459"/>
                <a:gd name="T28" fmla="*/ 173 w 328"/>
                <a:gd name="T29" fmla="*/ 416 h 459"/>
                <a:gd name="T30" fmla="*/ 10 w 328"/>
                <a:gd name="T31" fmla="*/ 128 h 459"/>
                <a:gd name="T32" fmla="*/ 0 w 328"/>
                <a:gd name="T33" fmla="*/ 101 h 459"/>
                <a:gd name="T34" fmla="*/ 0 w 328"/>
                <a:gd name="T35" fmla="*/ 76 h 459"/>
                <a:gd name="T36" fmla="*/ 5 w 328"/>
                <a:gd name="T37" fmla="*/ 50 h 459"/>
                <a:gd name="T38" fmla="*/ 20 w 328"/>
                <a:gd name="T39" fmla="*/ 29 h 459"/>
                <a:gd name="T40" fmla="*/ 39 w 328"/>
                <a:gd name="T41" fmla="*/ 11 h 459"/>
                <a:gd name="T42" fmla="*/ 65 w 328"/>
                <a:gd name="T43" fmla="*/ 0 h 459"/>
                <a:gd name="T44" fmla="*/ 91 w 328"/>
                <a:gd name="T4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8" h="459">
                  <a:moveTo>
                    <a:pt x="91" y="0"/>
                  </a:moveTo>
                  <a:lnTo>
                    <a:pt x="116" y="6"/>
                  </a:lnTo>
                  <a:lnTo>
                    <a:pt x="138" y="21"/>
                  </a:lnTo>
                  <a:lnTo>
                    <a:pt x="155" y="43"/>
                  </a:lnTo>
                  <a:lnTo>
                    <a:pt x="318" y="331"/>
                  </a:lnTo>
                  <a:lnTo>
                    <a:pt x="328" y="358"/>
                  </a:lnTo>
                  <a:lnTo>
                    <a:pt x="328" y="384"/>
                  </a:lnTo>
                  <a:lnTo>
                    <a:pt x="322" y="409"/>
                  </a:lnTo>
                  <a:lnTo>
                    <a:pt x="308" y="432"/>
                  </a:lnTo>
                  <a:lnTo>
                    <a:pt x="287" y="448"/>
                  </a:lnTo>
                  <a:lnTo>
                    <a:pt x="263" y="459"/>
                  </a:lnTo>
                  <a:lnTo>
                    <a:pt x="237" y="459"/>
                  </a:lnTo>
                  <a:lnTo>
                    <a:pt x="213" y="453"/>
                  </a:lnTo>
                  <a:lnTo>
                    <a:pt x="190" y="437"/>
                  </a:lnTo>
                  <a:lnTo>
                    <a:pt x="173" y="416"/>
                  </a:lnTo>
                  <a:lnTo>
                    <a:pt x="10" y="128"/>
                  </a:lnTo>
                  <a:lnTo>
                    <a:pt x="0" y="101"/>
                  </a:lnTo>
                  <a:lnTo>
                    <a:pt x="0" y="76"/>
                  </a:lnTo>
                  <a:lnTo>
                    <a:pt x="5" y="50"/>
                  </a:lnTo>
                  <a:lnTo>
                    <a:pt x="20" y="29"/>
                  </a:lnTo>
                  <a:lnTo>
                    <a:pt x="39" y="11"/>
                  </a:lnTo>
                  <a:lnTo>
                    <a:pt x="65" y="0"/>
                  </a:lnTo>
                  <a:lnTo>
                    <a:pt x="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5" name="Freeform 30"/>
            <p:cNvSpPr>
              <a:spLocks/>
            </p:cNvSpPr>
            <p:nvPr/>
          </p:nvSpPr>
          <p:spPr bwMode="auto">
            <a:xfrm>
              <a:off x="1828" y="2679"/>
              <a:ext cx="225" cy="168"/>
            </a:xfrm>
            <a:custGeom>
              <a:avLst/>
              <a:gdLst>
                <a:gd name="T0" fmla="*/ 76 w 450"/>
                <a:gd name="T1" fmla="*/ 0 h 336"/>
                <a:gd name="T2" fmla="*/ 102 w 450"/>
                <a:gd name="T3" fmla="*/ 0 h 336"/>
                <a:gd name="T4" fmla="*/ 127 w 450"/>
                <a:gd name="T5" fmla="*/ 10 h 336"/>
                <a:gd name="T6" fmla="*/ 410 w 450"/>
                <a:gd name="T7" fmla="*/ 177 h 336"/>
                <a:gd name="T8" fmla="*/ 431 w 450"/>
                <a:gd name="T9" fmla="*/ 194 h 336"/>
                <a:gd name="T10" fmla="*/ 445 w 450"/>
                <a:gd name="T11" fmla="*/ 216 h 336"/>
                <a:gd name="T12" fmla="*/ 450 w 450"/>
                <a:gd name="T13" fmla="*/ 242 h 336"/>
                <a:gd name="T14" fmla="*/ 450 w 450"/>
                <a:gd name="T15" fmla="*/ 269 h 336"/>
                <a:gd name="T16" fmla="*/ 442 w 450"/>
                <a:gd name="T17" fmla="*/ 293 h 336"/>
                <a:gd name="T18" fmla="*/ 424 w 450"/>
                <a:gd name="T19" fmla="*/ 315 h 336"/>
                <a:gd name="T20" fmla="*/ 402 w 450"/>
                <a:gd name="T21" fmla="*/ 331 h 336"/>
                <a:gd name="T22" fmla="*/ 377 w 450"/>
                <a:gd name="T23" fmla="*/ 336 h 336"/>
                <a:gd name="T24" fmla="*/ 352 w 450"/>
                <a:gd name="T25" fmla="*/ 336 h 336"/>
                <a:gd name="T26" fmla="*/ 326 w 450"/>
                <a:gd name="T27" fmla="*/ 325 h 336"/>
                <a:gd name="T28" fmla="*/ 42 w 450"/>
                <a:gd name="T29" fmla="*/ 159 h 336"/>
                <a:gd name="T30" fmla="*/ 21 w 450"/>
                <a:gd name="T31" fmla="*/ 141 h 336"/>
                <a:gd name="T32" fmla="*/ 7 w 450"/>
                <a:gd name="T33" fmla="*/ 120 h 336"/>
                <a:gd name="T34" fmla="*/ 0 w 450"/>
                <a:gd name="T35" fmla="*/ 93 h 336"/>
                <a:gd name="T36" fmla="*/ 2 w 450"/>
                <a:gd name="T37" fmla="*/ 67 h 336"/>
                <a:gd name="T38" fmla="*/ 12 w 450"/>
                <a:gd name="T39" fmla="*/ 42 h 336"/>
                <a:gd name="T40" fmla="*/ 28 w 450"/>
                <a:gd name="T41" fmla="*/ 19 h 336"/>
                <a:gd name="T42" fmla="*/ 50 w 450"/>
                <a:gd name="T43" fmla="*/ 5 h 336"/>
                <a:gd name="T44" fmla="*/ 76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76" y="0"/>
                  </a:moveTo>
                  <a:lnTo>
                    <a:pt x="102" y="0"/>
                  </a:lnTo>
                  <a:lnTo>
                    <a:pt x="127" y="10"/>
                  </a:lnTo>
                  <a:lnTo>
                    <a:pt x="410" y="177"/>
                  </a:lnTo>
                  <a:lnTo>
                    <a:pt x="431" y="194"/>
                  </a:lnTo>
                  <a:lnTo>
                    <a:pt x="445" y="216"/>
                  </a:lnTo>
                  <a:lnTo>
                    <a:pt x="450" y="242"/>
                  </a:lnTo>
                  <a:lnTo>
                    <a:pt x="450" y="269"/>
                  </a:lnTo>
                  <a:lnTo>
                    <a:pt x="442" y="293"/>
                  </a:lnTo>
                  <a:lnTo>
                    <a:pt x="424" y="315"/>
                  </a:lnTo>
                  <a:lnTo>
                    <a:pt x="402" y="331"/>
                  </a:lnTo>
                  <a:lnTo>
                    <a:pt x="377" y="336"/>
                  </a:lnTo>
                  <a:lnTo>
                    <a:pt x="352" y="336"/>
                  </a:lnTo>
                  <a:lnTo>
                    <a:pt x="326" y="325"/>
                  </a:lnTo>
                  <a:lnTo>
                    <a:pt x="42" y="159"/>
                  </a:lnTo>
                  <a:lnTo>
                    <a:pt x="21" y="141"/>
                  </a:lnTo>
                  <a:lnTo>
                    <a:pt x="7" y="120"/>
                  </a:lnTo>
                  <a:lnTo>
                    <a:pt x="0" y="93"/>
                  </a:lnTo>
                  <a:lnTo>
                    <a:pt x="2" y="67"/>
                  </a:lnTo>
                  <a:lnTo>
                    <a:pt x="12" y="42"/>
                  </a:lnTo>
                  <a:lnTo>
                    <a:pt x="28" y="19"/>
                  </a:lnTo>
                  <a:lnTo>
                    <a:pt x="50" y="5"/>
                  </a:lnTo>
                  <a:lnTo>
                    <a:pt x="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6" name="Freeform 31"/>
            <p:cNvSpPr>
              <a:spLocks/>
            </p:cNvSpPr>
            <p:nvPr/>
          </p:nvSpPr>
          <p:spPr bwMode="auto">
            <a:xfrm>
              <a:off x="3636" y="2679"/>
              <a:ext cx="225" cy="168"/>
            </a:xfrm>
            <a:custGeom>
              <a:avLst/>
              <a:gdLst>
                <a:gd name="T0" fmla="*/ 375 w 450"/>
                <a:gd name="T1" fmla="*/ 0 h 336"/>
                <a:gd name="T2" fmla="*/ 400 w 450"/>
                <a:gd name="T3" fmla="*/ 5 h 336"/>
                <a:gd name="T4" fmla="*/ 422 w 450"/>
                <a:gd name="T5" fmla="*/ 19 h 336"/>
                <a:gd name="T6" fmla="*/ 438 w 450"/>
                <a:gd name="T7" fmla="*/ 42 h 336"/>
                <a:gd name="T8" fmla="*/ 448 w 450"/>
                <a:gd name="T9" fmla="*/ 67 h 336"/>
                <a:gd name="T10" fmla="*/ 450 w 450"/>
                <a:gd name="T11" fmla="*/ 93 h 336"/>
                <a:gd name="T12" fmla="*/ 443 w 450"/>
                <a:gd name="T13" fmla="*/ 120 h 336"/>
                <a:gd name="T14" fmla="*/ 429 w 450"/>
                <a:gd name="T15" fmla="*/ 141 h 336"/>
                <a:gd name="T16" fmla="*/ 406 w 450"/>
                <a:gd name="T17" fmla="*/ 159 h 336"/>
                <a:gd name="T18" fmla="*/ 124 w 450"/>
                <a:gd name="T19" fmla="*/ 325 h 336"/>
                <a:gd name="T20" fmla="*/ 100 w 450"/>
                <a:gd name="T21" fmla="*/ 336 h 336"/>
                <a:gd name="T22" fmla="*/ 74 w 450"/>
                <a:gd name="T23" fmla="*/ 336 h 336"/>
                <a:gd name="T24" fmla="*/ 48 w 450"/>
                <a:gd name="T25" fmla="*/ 331 h 336"/>
                <a:gd name="T26" fmla="*/ 27 w 450"/>
                <a:gd name="T27" fmla="*/ 315 h 336"/>
                <a:gd name="T28" fmla="*/ 10 w 450"/>
                <a:gd name="T29" fmla="*/ 293 h 336"/>
                <a:gd name="T30" fmla="*/ 0 w 450"/>
                <a:gd name="T31" fmla="*/ 269 h 336"/>
                <a:gd name="T32" fmla="*/ 0 w 450"/>
                <a:gd name="T33" fmla="*/ 242 h 336"/>
                <a:gd name="T34" fmla="*/ 7 w 450"/>
                <a:gd name="T35" fmla="*/ 216 h 336"/>
                <a:gd name="T36" fmla="*/ 21 w 450"/>
                <a:gd name="T37" fmla="*/ 194 h 336"/>
                <a:gd name="T38" fmla="*/ 41 w 450"/>
                <a:gd name="T39" fmla="*/ 177 h 336"/>
                <a:gd name="T40" fmla="*/ 323 w 450"/>
                <a:gd name="T41" fmla="*/ 10 h 336"/>
                <a:gd name="T42" fmla="*/ 349 w 450"/>
                <a:gd name="T43" fmla="*/ 0 h 336"/>
                <a:gd name="T44" fmla="*/ 375 w 450"/>
                <a:gd name="T45"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0" h="336">
                  <a:moveTo>
                    <a:pt x="375" y="0"/>
                  </a:moveTo>
                  <a:lnTo>
                    <a:pt x="400" y="5"/>
                  </a:lnTo>
                  <a:lnTo>
                    <a:pt x="422" y="19"/>
                  </a:lnTo>
                  <a:lnTo>
                    <a:pt x="438" y="42"/>
                  </a:lnTo>
                  <a:lnTo>
                    <a:pt x="448" y="67"/>
                  </a:lnTo>
                  <a:lnTo>
                    <a:pt x="450" y="93"/>
                  </a:lnTo>
                  <a:lnTo>
                    <a:pt x="443" y="120"/>
                  </a:lnTo>
                  <a:lnTo>
                    <a:pt x="429" y="141"/>
                  </a:lnTo>
                  <a:lnTo>
                    <a:pt x="406" y="159"/>
                  </a:lnTo>
                  <a:lnTo>
                    <a:pt x="124" y="325"/>
                  </a:lnTo>
                  <a:lnTo>
                    <a:pt x="100" y="336"/>
                  </a:lnTo>
                  <a:lnTo>
                    <a:pt x="74" y="336"/>
                  </a:lnTo>
                  <a:lnTo>
                    <a:pt x="48" y="331"/>
                  </a:lnTo>
                  <a:lnTo>
                    <a:pt x="27" y="315"/>
                  </a:lnTo>
                  <a:lnTo>
                    <a:pt x="10" y="293"/>
                  </a:lnTo>
                  <a:lnTo>
                    <a:pt x="0" y="269"/>
                  </a:lnTo>
                  <a:lnTo>
                    <a:pt x="0" y="242"/>
                  </a:lnTo>
                  <a:lnTo>
                    <a:pt x="7" y="216"/>
                  </a:lnTo>
                  <a:lnTo>
                    <a:pt x="21" y="194"/>
                  </a:lnTo>
                  <a:lnTo>
                    <a:pt x="41" y="177"/>
                  </a:lnTo>
                  <a:lnTo>
                    <a:pt x="323" y="10"/>
                  </a:lnTo>
                  <a:lnTo>
                    <a:pt x="349" y="0"/>
                  </a:lnTo>
                  <a:lnTo>
                    <a:pt x="3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sp>
          <p:nvSpPr>
            <p:cNvPr id="347" name="Freeform 32"/>
            <p:cNvSpPr>
              <a:spLocks noEditPoints="1"/>
            </p:cNvSpPr>
            <p:nvPr/>
          </p:nvSpPr>
          <p:spPr bwMode="auto">
            <a:xfrm>
              <a:off x="2285" y="2724"/>
              <a:ext cx="602" cy="821"/>
            </a:xfrm>
            <a:custGeom>
              <a:avLst/>
              <a:gdLst>
                <a:gd name="T0" fmla="*/ 112 w 1204"/>
                <a:gd name="T1" fmla="*/ 1063 h 1642"/>
                <a:gd name="T2" fmla="*/ 154 w 1204"/>
                <a:gd name="T3" fmla="*/ 1095 h 1642"/>
                <a:gd name="T4" fmla="*/ 170 w 1204"/>
                <a:gd name="T5" fmla="*/ 1145 h 1642"/>
                <a:gd name="T6" fmla="*/ 178 w 1204"/>
                <a:gd name="T7" fmla="*/ 1278 h 1642"/>
                <a:gd name="T8" fmla="*/ 211 w 1204"/>
                <a:gd name="T9" fmla="*/ 1433 h 1642"/>
                <a:gd name="T10" fmla="*/ 249 w 1204"/>
                <a:gd name="T11" fmla="*/ 1550 h 1642"/>
                <a:gd name="T12" fmla="*/ 239 w 1204"/>
                <a:gd name="T13" fmla="*/ 1601 h 1642"/>
                <a:gd name="T14" fmla="*/ 199 w 1204"/>
                <a:gd name="T15" fmla="*/ 1637 h 1642"/>
                <a:gd name="T16" fmla="*/ 147 w 1204"/>
                <a:gd name="T17" fmla="*/ 1640 h 1642"/>
                <a:gd name="T18" fmla="*/ 104 w 1204"/>
                <a:gd name="T19" fmla="*/ 1614 h 1642"/>
                <a:gd name="T20" fmla="*/ 62 w 1204"/>
                <a:gd name="T21" fmla="*/ 1520 h 1642"/>
                <a:gd name="T22" fmla="*/ 22 w 1204"/>
                <a:gd name="T23" fmla="*/ 1373 h 1642"/>
                <a:gd name="T24" fmla="*/ 0 w 1204"/>
                <a:gd name="T25" fmla="*/ 1145 h 1642"/>
                <a:gd name="T26" fmla="*/ 17 w 1204"/>
                <a:gd name="T27" fmla="*/ 1095 h 1642"/>
                <a:gd name="T28" fmla="*/ 59 w 1204"/>
                <a:gd name="T29" fmla="*/ 1063 h 1642"/>
                <a:gd name="T30" fmla="*/ 1119 w 1204"/>
                <a:gd name="T31" fmla="*/ 0 h 1642"/>
                <a:gd name="T32" fmla="*/ 1170 w 1204"/>
                <a:gd name="T33" fmla="*/ 18 h 1642"/>
                <a:gd name="T34" fmla="*/ 1199 w 1204"/>
                <a:gd name="T35" fmla="*/ 60 h 1642"/>
                <a:gd name="T36" fmla="*/ 1199 w 1204"/>
                <a:gd name="T37" fmla="*/ 115 h 1642"/>
                <a:gd name="T38" fmla="*/ 1170 w 1204"/>
                <a:gd name="T39" fmla="*/ 157 h 1642"/>
                <a:gd name="T40" fmla="*/ 1119 w 1204"/>
                <a:gd name="T41" fmla="*/ 173 h 1642"/>
                <a:gd name="T42" fmla="*/ 991 w 1204"/>
                <a:gd name="T43" fmla="*/ 182 h 1642"/>
                <a:gd name="T44" fmla="*/ 837 w 1204"/>
                <a:gd name="T45" fmla="*/ 216 h 1642"/>
                <a:gd name="T46" fmla="*/ 668 w 1204"/>
                <a:gd name="T47" fmla="*/ 290 h 1642"/>
                <a:gd name="T48" fmla="*/ 516 w 1204"/>
                <a:gd name="T49" fmla="*/ 395 h 1642"/>
                <a:gd name="T50" fmla="*/ 386 w 1204"/>
                <a:gd name="T51" fmla="*/ 527 h 1642"/>
                <a:gd name="T52" fmla="*/ 284 w 1204"/>
                <a:gd name="T53" fmla="*/ 683 h 1642"/>
                <a:gd name="T54" fmla="*/ 230 w 1204"/>
                <a:gd name="T55" fmla="*/ 789 h 1642"/>
                <a:gd name="T56" fmla="*/ 185 w 1204"/>
                <a:gd name="T57" fmla="*/ 816 h 1642"/>
                <a:gd name="T58" fmla="*/ 133 w 1204"/>
                <a:gd name="T59" fmla="*/ 812 h 1642"/>
                <a:gd name="T60" fmla="*/ 93 w 1204"/>
                <a:gd name="T61" fmla="*/ 777 h 1642"/>
                <a:gd name="T62" fmla="*/ 83 w 1204"/>
                <a:gd name="T63" fmla="*/ 727 h 1642"/>
                <a:gd name="T64" fmla="*/ 119 w 1204"/>
                <a:gd name="T65" fmla="*/ 633 h 1642"/>
                <a:gd name="T66" fmla="*/ 190 w 1204"/>
                <a:gd name="T67" fmla="*/ 506 h 1642"/>
                <a:gd name="T68" fmla="*/ 190 w 1204"/>
                <a:gd name="T69" fmla="*/ 506 h 1642"/>
                <a:gd name="T70" fmla="*/ 279 w 1204"/>
                <a:gd name="T71" fmla="*/ 389 h 1642"/>
                <a:gd name="T72" fmla="*/ 381 w 1204"/>
                <a:gd name="T73" fmla="*/ 287 h 1642"/>
                <a:gd name="T74" fmla="*/ 495 w 1204"/>
                <a:gd name="T75" fmla="*/ 196 h 1642"/>
                <a:gd name="T76" fmla="*/ 555 w 1204"/>
                <a:gd name="T77" fmla="*/ 157 h 1642"/>
                <a:gd name="T78" fmla="*/ 683 w 1204"/>
                <a:gd name="T79" fmla="*/ 90 h 1642"/>
                <a:gd name="T80" fmla="*/ 824 w 1204"/>
                <a:gd name="T81" fmla="*/ 41 h 1642"/>
                <a:gd name="T82" fmla="*/ 1009 w 1204"/>
                <a:gd name="T83" fmla="*/ 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4" h="1642">
                  <a:moveTo>
                    <a:pt x="85" y="1058"/>
                  </a:moveTo>
                  <a:lnTo>
                    <a:pt x="112" y="1063"/>
                  </a:lnTo>
                  <a:lnTo>
                    <a:pt x="135" y="1076"/>
                  </a:lnTo>
                  <a:lnTo>
                    <a:pt x="154" y="1095"/>
                  </a:lnTo>
                  <a:lnTo>
                    <a:pt x="164" y="1118"/>
                  </a:lnTo>
                  <a:lnTo>
                    <a:pt x="170" y="1145"/>
                  </a:lnTo>
                  <a:lnTo>
                    <a:pt x="171" y="1212"/>
                  </a:lnTo>
                  <a:lnTo>
                    <a:pt x="178" y="1278"/>
                  </a:lnTo>
                  <a:lnTo>
                    <a:pt x="189" y="1340"/>
                  </a:lnTo>
                  <a:lnTo>
                    <a:pt x="211" y="1433"/>
                  </a:lnTo>
                  <a:lnTo>
                    <a:pt x="244" y="1524"/>
                  </a:lnTo>
                  <a:lnTo>
                    <a:pt x="249" y="1550"/>
                  </a:lnTo>
                  <a:lnTo>
                    <a:pt x="247" y="1577"/>
                  </a:lnTo>
                  <a:lnTo>
                    <a:pt x="239" y="1601"/>
                  </a:lnTo>
                  <a:lnTo>
                    <a:pt x="221" y="1623"/>
                  </a:lnTo>
                  <a:lnTo>
                    <a:pt x="199" y="1637"/>
                  </a:lnTo>
                  <a:lnTo>
                    <a:pt x="173" y="1642"/>
                  </a:lnTo>
                  <a:lnTo>
                    <a:pt x="147" y="1640"/>
                  </a:lnTo>
                  <a:lnTo>
                    <a:pt x="123" y="1632"/>
                  </a:lnTo>
                  <a:lnTo>
                    <a:pt x="104" y="1614"/>
                  </a:lnTo>
                  <a:lnTo>
                    <a:pt x="88" y="1591"/>
                  </a:lnTo>
                  <a:lnTo>
                    <a:pt x="62" y="1520"/>
                  </a:lnTo>
                  <a:lnTo>
                    <a:pt x="40" y="1448"/>
                  </a:lnTo>
                  <a:lnTo>
                    <a:pt x="22" y="1373"/>
                  </a:lnTo>
                  <a:lnTo>
                    <a:pt x="7" y="1260"/>
                  </a:lnTo>
                  <a:lnTo>
                    <a:pt x="0" y="1145"/>
                  </a:lnTo>
                  <a:lnTo>
                    <a:pt x="5" y="1118"/>
                  </a:lnTo>
                  <a:lnTo>
                    <a:pt x="17" y="1095"/>
                  </a:lnTo>
                  <a:lnTo>
                    <a:pt x="35" y="1076"/>
                  </a:lnTo>
                  <a:lnTo>
                    <a:pt x="59" y="1063"/>
                  </a:lnTo>
                  <a:lnTo>
                    <a:pt x="85" y="1058"/>
                  </a:lnTo>
                  <a:close/>
                  <a:moveTo>
                    <a:pt x="1119" y="0"/>
                  </a:moveTo>
                  <a:lnTo>
                    <a:pt x="1147" y="5"/>
                  </a:lnTo>
                  <a:lnTo>
                    <a:pt x="1170" y="18"/>
                  </a:lnTo>
                  <a:lnTo>
                    <a:pt x="1187" y="35"/>
                  </a:lnTo>
                  <a:lnTo>
                    <a:pt x="1199" y="60"/>
                  </a:lnTo>
                  <a:lnTo>
                    <a:pt x="1204" y="87"/>
                  </a:lnTo>
                  <a:lnTo>
                    <a:pt x="1199" y="115"/>
                  </a:lnTo>
                  <a:lnTo>
                    <a:pt x="1187" y="138"/>
                  </a:lnTo>
                  <a:lnTo>
                    <a:pt x="1170" y="157"/>
                  </a:lnTo>
                  <a:lnTo>
                    <a:pt x="1147" y="170"/>
                  </a:lnTo>
                  <a:lnTo>
                    <a:pt x="1119" y="173"/>
                  </a:lnTo>
                  <a:lnTo>
                    <a:pt x="1055" y="175"/>
                  </a:lnTo>
                  <a:lnTo>
                    <a:pt x="991" y="182"/>
                  </a:lnTo>
                  <a:lnTo>
                    <a:pt x="931" y="191"/>
                  </a:lnTo>
                  <a:lnTo>
                    <a:pt x="837" y="216"/>
                  </a:lnTo>
                  <a:lnTo>
                    <a:pt x="749" y="249"/>
                  </a:lnTo>
                  <a:lnTo>
                    <a:pt x="668" y="290"/>
                  </a:lnTo>
                  <a:lnTo>
                    <a:pt x="588" y="338"/>
                  </a:lnTo>
                  <a:lnTo>
                    <a:pt x="516" y="395"/>
                  </a:lnTo>
                  <a:lnTo>
                    <a:pt x="448" y="458"/>
                  </a:lnTo>
                  <a:lnTo>
                    <a:pt x="386" y="527"/>
                  </a:lnTo>
                  <a:lnTo>
                    <a:pt x="330" y="602"/>
                  </a:lnTo>
                  <a:lnTo>
                    <a:pt x="284" y="683"/>
                  </a:lnTo>
                  <a:lnTo>
                    <a:pt x="244" y="766"/>
                  </a:lnTo>
                  <a:lnTo>
                    <a:pt x="230" y="789"/>
                  </a:lnTo>
                  <a:lnTo>
                    <a:pt x="209" y="807"/>
                  </a:lnTo>
                  <a:lnTo>
                    <a:pt x="185" y="816"/>
                  </a:lnTo>
                  <a:lnTo>
                    <a:pt x="159" y="819"/>
                  </a:lnTo>
                  <a:lnTo>
                    <a:pt x="133" y="812"/>
                  </a:lnTo>
                  <a:lnTo>
                    <a:pt x="111" y="798"/>
                  </a:lnTo>
                  <a:lnTo>
                    <a:pt x="93" y="777"/>
                  </a:lnTo>
                  <a:lnTo>
                    <a:pt x="85" y="754"/>
                  </a:lnTo>
                  <a:lnTo>
                    <a:pt x="83" y="727"/>
                  </a:lnTo>
                  <a:lnTo>
                    <a:pt x="88" y="699"/>
                  </a:lnTo>
                  <a:lnTo>
                    <a:pt x="119" y="633"/>
                  </a:lnTo>
                  <a:lnTo>
                    <a:pt x="154" y="568"/>
                  </a:lnTo>
                  <a:lnTo>
                    <a:pt x="190" y="506"/>
                  </a:lnTo>
                  <a:lnTo>
                    <a:pt x="192" y="506"/>
                  </a:lnTo>
                  <a:lnTo>
                    <a:pt x="190" y="506"/>
                  </a:lnTo>
                  <a:lnTo>
                    <a:pt x="234" y="446"/>
                  </a:lnTo>
                  <a:lnTo>
                    <a:pt x="279" y="389"/>
                  </a:lnTo>
                  <a:lnTo>
                    <a:pt x="329" y="336"/>
                  </a:lnTo>
                  <a:lnTo>
                    <a:pt x="381" y="287"/>
                  </a:lnTo>
                  <a:lnTo>
                    <a:pt x="436" y="239"/>
                  </a:lnTo>
                  <a:lnTo>
                    <a:pt x="495" y="196"/>
                  </a:lnTo>
                  <a:lnTo>
                    <a:pt x="495" y="195"/>
                  </a:lnTo>
                  <a:lnTo>
                    <a:pt x="555" y="157"/>
                  </a:lnTo>
                  <a:lnTo>
                    <a:pt x="618" y="122"/>
                  </a:lnTo>
                  <a:lnTo>
                    <a:pt x="683" y="90"/>
                  </a:lnTo>
                  <a:lnTo>
                    <a:pt x="753" y="64"/>
                  </a:lnTo>
                  <a:lnTo>
                    <a:pt x="824" y="41"/>
                  </a:lnTo>
                  <a:lnTo>
                    <a:pt x="898" y="23"/>
                  </a:lnTo>
                  <a:lnTo>
                    <a:pt x="1009" y="7"/>
                  </a:lnTo>
                  <a:lnTo>
                    <a:pt x="1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smtClean="0">
                <a:ln>
                  <a:noFill/>
                </a:ln>
                <a:solidFill>
                  <a:srgbClr val="57565A"/>
                </a:solidFill>
                <a:effectLst/>
                <a:uLnTx/>
                <a:uFillTx/>
                <a:latin typeface="Calibri" panose="020F0502020204030204"/>
              </a:endParaRPr>
            </a:p>
          </p:txBody>
        </p:sp>
      </p:grpSp>
      <p:sp>
        <p:nvSpPr>
          <p:cNvPr id="107" name="CuadroTexto 106"/>
          <p:cNvSpPr txBox="1"/>
          <p:nvPr/>
        </p:nvSpPr>
        <p:spPr>
          <a:xfrm>
            <a:off x="684941" y="61728"/>
            <a:ext cx="2511381"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Introducción</a:t>
            </a:r>
            <a:endParaRPr lang="es-MX" sz="3200" i="1" dirty="0">
              <a:effectLst>
                <a:glow rad="101600">
                  <a:schemeClr val="accent1">
                    <a:satMod val="175000"/>
                    <a:alpha val="40000"/>
                  </a:schemeClr>
                </a:glow>
              </a:effectLst>
              <a:latin typeface="Britannic Bold" panose="020B0903060703020204" pitchFamily="34" charset="0"/>
            </a:endParaRPr>
          </a:p>
        </p:txBody>
      </p:sp>
    </p:spTree>
    <p:extLst>
      <p:ext uri="{BB962C8B-B14F-4D97-AF65-F5344CB8AC3E}">
        <p14:creationId xmlns:p14="http://schemas.microsoft.com/office/powerpoint/2010/main" val="4108474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12001" t="3295" r="11139" b="10616"/>
          <a:stretch/>
        </p:blipFill>
        <p:spPr>
          <a:xfrm>
            <a:off x="3020096" y="1799215"/>
            <a:ext cx="6014434" cy="3785481"/>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721218" y="180304"/>
            <a:ext cx="4481847"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Especies de langostino</a:t>
            </a:r>
            <a:endParaRPr lang="es-MX" sz="3200" i="1" dirty="0">
              <a:effectLst>
                <a:glow rad="101600">
                  <a:schemeClr val="accent1">
                    <a:satMod val="175000"/>
                    <a:alpha val="40000"/>
                  </a:schemeClr>
                </a:glow>
              </a:effectLst>
              <a:latin typeface="Britannic Bold" panose="020B0903060703020204" pitchFamily="34" charset="0"/>
            </a:endParaRPr>
          </a:p>
        </p:txBody>
      </p:sp>
      <p:pic>
        <p:nvPicPr>
          <p:cNvPr id="2" name="Imagen 1"/>
          <p:cNvPicPr>
            <a:picLocks noChangeAspect="1"/>
          </p:cNvPicPr>
          <p:nvPr/>
        </p:nvPicPr>
        <p:blipFill>
          <a:blip r:embed="rId3"/>
          <a:stretch>
            <a:fillRect/>
          </a:stretch>
        </p:blipFill>
        <p:spPr>
          <a:xfrm>
            <a:off x="318148" y="1223452"/>
            <a:ext cx="2309142" cy="2200334"/>
          </a:xfrm>
          <a:prstGeom prst="rect">
            <a:avLst/>
          </a:prstGeom>
          <a:ln>
            <a:noFill/>
          </a:ln>
          <a:effectLst>
            <a:outerShdw blurRad="190500" algn="tl" rotWithShape="0">
              <a:srgbClr val="000000">
                <a:alpha val="70000"/>
              </a:srgbClr>
            </a:outerShdw>
          </a:effectLst>
        </p:spPr>
      </p:pic>
      <p:pic>
        <p:nvPicPr>
          <p:cNvPr id="7" name="Imagen 6"/>
          <p:cNvPicPr>
            <a:picLocks noChangeAspect="1"/>
          </p:cNvPicPr>
          <p:nvPr/>
        </p:nvPicPr>
        <p:blipFill>
          <a:blip r:embed="rId4"/>
          <a:stretch>
            <a:fillRect/>
          </a:stretch>
        </p:blipFill>
        <p:spPr>
          <a:xfrm>
            <a:off x="318148" y="4305487"/>
            <a:ext cx="2309142" cy="2113083"/>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5"/>
          <a:stretch>
            <a:fillRect/>
          </a:stretch>
        </p:blipFill>
        <p:spPr>
          <a:xfrm>
            <a:off x="9427336" y="1223452"/>
            <a:ext cx="2389707" cy="166141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6"/>
          <a:stretch>
            <a:fillRect/>
          </a:stretch>
        </p:blipFill>
        <p:spPr>
          <a:xfrm>
            <a:off x="9427336" y="4305487"/>
            <a:ext cx="2395471" cy="19632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8521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89419" y="321971"/>
            <a:ext cx="4842456" cy="584775"/>
          </a:xfrm>
          <a:prstGeom prst="rect">
            <a:avLst/>
          </a:prstGeom>
          <a:noFill/>
          <a:effectLst>
            <a:glow rad="101600">
              <a:schemeClr val="accent1">
                <a:satMod val="175000"/>
                <a:alpha val="40000"/>
              </a:schemeClr>
            </a:glow>
          </a:effectLst>
        </p:spPr>
        <p:txBody>
          <a:bodyPr wrap="square" rtlCol="0">
            <a:spAutoFit/>
          </a:bodyPr>
          <a:lstStyle/>
          <a:p>
            <a:pPr algn="ctr"/>
            <a:r>
              <a:rPr lang="es-ES" sz="3200" i="1" dirty="0" smtClean="0">
                <a:effectLst>
                  <a:glow rad="101600">
                    <a:schemeClr val="accent1">
                      <a:satMod val="175000"/>
                      <a:alpha val="40000"/>
                    </a:schemeClr>
                  </a:glow>
                </a:effectLst>
                <a:latin typeface="Britannic Bold" panose="020B0903060703020204" pitchFamily="34" charset="0"/>
              </a:rPr>
              <a:t>Producción de langostino</a:t>
            </a:r>
            <a:endParaRPr lang="es-MX" sz="3200" i="1" dirty="0">
              <a:effectLst>
                <a:glow rad="101600">
                  <a:schemeClr val="accent1">
                    <a:satMod val="175000"/>
                    <a:alpha val="40000"/>
                  </a:schemeClr>
                </a:glow>
              </a:effectLst>
              <a:latin typeface="Britannic Bold" panose="020B0903060703020204" pitchFamily="34" charset="0"/>
            </a:endParaRPr>
          </a:p>
        </p:txBody>
      </p:sp>
      <p:pic>
        <p:nvPicPr>
          <p:cNvPr id="4" name="Imagen 3"/>
          <p:cNvPicPr>
            <a:picLocks noChangeAspect="1"/>
          </p:cNvPicPr>
          <p:nvPr/>
        </p:nvPicPr>
        <p:blipFill rotWithShape="1">
          <a:blip r:embed="rId2"/>
          <a:srcRect l="12769" t="2512" r="12683" b="5672"/>
          <a:stretch/>
        </p:blipFill>
        <p:spPr>
          <a:xfrm>
            <a:off x="2376151" y="2408350"/>
            <a:ext cx="8100811" cy="3958698"/>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22242" cy="17000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764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080275" y="2614412"/>
            <a:ext cx="2884198" cy="1830749"/>
          </a:xfrm>
          <a:prstGeom prst="rect">
            <a:avLst/>
          </a:prstGeom>
          <a:ln>
            <a:noFill/>
          </a:ln>
          <a:effectLst>
            <a:outerShdw blurRad="190500" algn="tl" rotWithShape="0">
              <a:srgbClr val="000000">
                <a:alpha val="70000"/>
              </a:srgbClr>
            </a:outerShdw>
          </a:effectLst>
        </p:spPr>
      </p:pic>
      <p:graphicFrame>
        <p:nvGraphicFramePr>
          <p:cNvPr id="2" name="Diagrama 1"/>
          <p:cNvGraphicFramePr/>
          <p:nvPr>
            <p:extLst>
              <p:ext uri="{D42A27DB-BD31-4B8C-83A1-F6EECF244321}">
                <p14:modId xmlns:p14="http://schemas.microsoft.com/office/powerpoint/2010/main" val="778655066"/>
              </p:ext>
            </p:extLst>
          </p:nvPr>
        </p:nvGraphicFramePr>
        <p:xfrm>
          <a:off x="744112" y="77118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528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1_Crop">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2601</TotalTime>
  <Words>1461</Words>
  <Application>Microsoft Office PowerPoint</Application>
  <PresentationFormat>Panorámica</PresentationFormat>
  <Paragraphs>235</Paragraphs>
  <Slides>40</Slides>
  <Notes>0</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40</vt:i4>
      </vt:variant>
    </vt:vector>
  </HeadingPairs>
  <TitlesOfParts>
    <vt:vector size="50" baseType="lpstr">
      <vt:lpstr>ＭＳ Ｐゴシック</vt:lpstr>
      <vt:lpstr>Arial</vt:lpstr>
      <vt:lpstr>Britannic Bold</vt:lpstr>
      <vt:lpstr>Calibri</vt:lpstr>
      <vt:lpstr>Courier New</vt:lpstr>
      <vt:lpstr>Franklin Gothic Book</vt:lpstr>
      <vt:lpstr>Symbol</vt:lpstr>
      <vt:lpstr>Times New Roman</vt:lpstr>
      <vt:lpstr>Crop</vt:lpstr>
      <vt:lpstr>1_Crop</vt:lpstr>
      <vt:lpstr>“Análisis de la exportación de langostino, subpartida nacional 0306.17.19.00, Ecuador-España, tras la aplicación del acuerdo comercial multipartes, período 2013-2017”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Política de seguridad alimentaria de la UE  </vt:lpstr>
      <vt:lpstr>Presentación de PowerPoint</vt:lpstr>
      <vt:lpstr>Ingreso de productos de acuicultura y pesca a la unión europea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la exportación de langostino, subpartida nacional 0306.17.19.00, Ecuador-España, tras la aplicación del acuerdo comercial multipartes, período 2013-2017”</dc:title>
  <dc:creator>Vivi</dc:creator>
  <cp:lastModifiedBy>Vivi</cp:lastModifiedBy>
  <cp:revision>110</cp:revision>
  <dcterms:created xsi:type="dcterms:W3CDTF">2019-04-19T23:45:54Z</dcterms:created>
  <dcterms:modified xsi:type="dcterms:W3CDTF">2019-04-25T18:20:27Z</dcterms:modified>
</cp:coreProperties>
</file>