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71"/>
  </p:notesMasterIdLst>
  <p:sldIdLst>
    <p:sldId id="261" r:id="rId3"/>
    <p:sldId id="333" r:id="rId4"/>
    <p:sldId id="384" r:id="rId5"/>
    <p:sldId id="270" r:id="rId6"/>
    <p:sldId id="334" r:id="rId7"/>
    <p:sldId id="329" r:id="rId8"/>
    <p:sldId id="330" r:id="rId9"/>
    <p:sldId id="326" r:id="rId10"/>
    <p:sldId id="331" r:id="rId11"/>
    <p:sldId id="327" r:id="rId12"/>
    <p:sldId id="328" r:id="rId13"/>
    <p:sldId id="259" r:id="rId14"/>
    <p:sldId id="385" r:id="rId15"/>
    <p:sldId id="262" r:id="rId16"/>
    <p:sldId id="308" r:id="rId17"/>
    <p:sldId id="263" r:id="rId18"/>
    <p:sldId id="386" r:id="rId19"/>
    <p:sldId id="387" r:id="rId20"/>
    <p:sldId id="265" r:id="rId21"/>
    <p:sldId id="335" r:id="rId22"/>
    <p:sldId id="336" r:id="rId23"/>
    <p:sldId id="338" r:id="rId24"/>
    <p:sldId id="339" r:id="rId25"/>
    <p:sldId id="399" r:id="rId26"/>
    <p:sldId id="343" r:id="rId27"/>
    <p:sldId id="344" r:id="rId28"/>
    <p:sldId id="342" r:id="rId29"/>
    <p:sldId id="345" r:id="rId30"/>
    <p:sldId id="346" r:id="rId31"/>
    <p:sldId id="271" r:id="rId32"/>
    <p:sldId id="347" r:id="rId33"/>
    <p:sldId id="348" r:id="rId34"/>
    <p:sldId id="349" r:id="rId35"/>
    <p:sldId id="350" r:id="rId36"/>
    <p:sldId id="353" r:id="rId37"/>
    <p:sldId id="351" r:id="rId38"/>
    <p:sldId id="354" r:id="rId39"/>
    <p:sldId id="355" r:id="rId40"/>
    <p:sldId id="276" r:id="rId41"/>
    <p:sldId id="362" r:id="rId42"/>
    <p:sldId id="356" r:id="rId43"/>
    <p:sldId id="357" r:id="rId44"/>
    <p:sldId id="360" r:id="rId45"/>
    <p:sldId id="359" r:id="rId46"/>
    <p:sldId id="388" r:id="rId47"/>
    <p:sldId id="285" r:id="rId48"/>
    <p:sldId id="332" r:id="rId49"/>
    <p:sldId id="389" r:id="rId50"/>
    <p:sldId id="390" r:id="rId51"/>
    <p:sldId id="337" r:id="rId52"/>
    <p:sldId id="391" r:id="rId53"/>
    <p:sldId id="392" r:id="rId54"/>
    <p:sldId id="393" r:id="rId55"/>
    <p:sldId id="394" r:id="rId56"/>
    <p:sldId id="341" r:id="rId57"/>
    <p:sldId id="395" r:id="rId58"/>
    <p:sldId id="396" r:id="rId59"/>
    <p:sldId id="397" r:id="rId60"/>
    <p:sldId id="398" r:id="rId61"/>
    <p:sldId id="364" r:id="rId62"/>
    <p:sldId id="366" r:id="rId63"/>
    <p:sldId id="370" r:id="rId64"/>
    <p:sldId id="374" r:id="rId65"/>
    <p:sldId id="375" r:id="rId66"/>
    <p:sldId id="400" r:id="rId67"/>
    <p:sldId id="298" r:id="rId68"/>
    <p:sldId id="382" r:id="rId69"/>
    <p:sldId id="383" r:id="rId7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ardo Almeida" initials="RA" lastIdx="1" clrIdx="0">
    <p:extLst/>
  </p:cmAuthor>
  <p:cmAuthor id="2" name="Andrea Espinoza" initials="AE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21" autoAdjust="0"/>
    <p:restoredTop sz="95232" autoAdjust="0"/>
  </p:normalViewPr>
  <p:slideViewPr>
    <p:cSldViewPr snapToGrid="0">
      <p:cViewPr varScale="1">
        <p:scale>
          <a:sx n="81" d="100"/>
          <a:sy n="81" d="100"/>
        </p:scale>
        <p:origin x="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646D4-719D-409A-B9AA-EEB175E0D8F5}" type="doc">
      <dgm:prSet loTypeId="urn:microsoft.com/office/officeart/2008/layout/HexagonCluster" loCatId="pictur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55CEAC5-9CAC-4684-B7EB-65CBE0D8C146}">
      <dgm:prSet phldrT="[Texto]"/>
      <dgm:spPr/>
      <dgm:t>
        <a:bodyPr/>
        <a:lstStyle/>
        <a:p>
          <a:pPr algn="just"/>
          <a:r>
            <a:rPr lang="es-ES" b="1" dirty="0"/>
            <a:t>NO ES UNA DISCAPACIDAD</a:t>
          </a:r>
        </a:p>
      </dgm:t>
    </dgm:pt>
    <dgm:pt modelId="{D05199E3-ED3B-4CE7-B7DE-59B0BCC9F29B}" type="parTrans" cxnId="{9B4C17D7-63A5-4036-B754-B5A29527B10A}">
      <dgm:prSet/>
      <dgm:spPr/>
      <dgm:t>
        <a:bodyPr/>
        <a:lstStyle/>
        <a:p>
          <a:pPr algn="just"/>
          <a:endParaRPr lang="es-ES"/>
        </a:p>
      </dgm:t>
    </dgm:pt>
    <dgm:pt modelId="{290A63A0-7B18-456A-A8A5-4045FF7194ED}" type="sibTrans" cxnId="{9B4C17D7-63A5-4036-B754-B5A29527B10A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pPr algn="just"/>
          <a:endParaRPr lang="es-ES"/>
        </a:p>
      </dgm:t>
    </dgm:pt>
    <dgm:pt modelId="{3888A1B4-8A71-4E4B-91C5-41030274279A}">
      <dgm:prSet phldrT="[Texto]"/>
      <dgm:spPr/>
      <dgm:t>
        <a:bodyPr/>
        <a:lstStyle/>
        <a:p>
          <a:pPr algn="just"/>
          <a:r>
            <a:rPr lang="es-ES" b="1" dirty="0"/>
            <a:t>ROBÓTICA Y VISIÓN ARTIFICIAL</a:t>
          </a:r>
        </a:p>
      </dgm:t>
    </dgm:pt>
    <dgm:pt modelId="{E870825F-31F5-46E9-9BB9-914FEAD871F2}" type="parTrans" cxnId="{A785617F-8952-4C6C-BBBB-7DB71D928EB6}">
      <dgm:prSet/>
      <dgm:spPr/>
      <dgm:t>
        <a:bodyPr/>
        <a:lstStyle/>
        <a:p>
          <a:pPr algn="just"/>
          <a:endParaRPr lang="es-ES"/>
        </a:p>
      </dgm:t>
    </dgm:pt>
    <dgm:pt modelId="{4F4539B3-26F5-44FD-8C0A-878E67945648}" type="sibTrans" cxnId="{A785617F-8952-4C6C-BBBB-7DB71D928EB6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just"/>
          <a:endParaRPr lang="es-ES"/>
        </a:p>
      </dgm:t>
    </dgm:pt>
    <dgm:pt modelId="{5A969974-F235-418A-A2C8-539E2A250B34}">
      <dgm:prSet/>
      <dgm:spPr/>
      <dgm:t>
        <a:bodyPr/>
        <a:lstStyle/>
        <a:p>
          <a:pPr algn="just"/>
          <a:r>
            <a:rPr lang="es-ES" b="1" dirty="0"/>
            <a:t>DESARRLO DE LA TECNOLOGÍA TERAPÉUTICA</a:t>
          </a:r>
        </a:p>
      </dgm:t>
    </dgm:pt>
    <dgm:pt modelId="{78204E34-5C82-4BB0-83AD-A91FD9A62AE0}" type="parTrans" cxnId="{3E80663E-300B-4F9B-BC3A-21C3F16763BF}">
      <dgm:prSet/>
      <dgm:spPr/>
      <dgm:t>
        <a:bodyPr/>
        <a:lstStyle/>
        <a:p>
          <a:pPr algn="just"/>
          <a:endParaRPr lang="es-ES"/>
        </a:p>
      </dgm:t>
    </dgm:pt>
    <dgm:pt modelId="{6C00AD8C-5FE2-4C95-B958-ED55D4544F33}" type="sibTrans" cxnId="{3E80663E-300B-4F9B-BC3A-21C3F16763B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just"/>
          <a:endParaRPr lang="es-ES"/>
        </a:p>
      </dgm:t>
    </dgm:pt>
    <dgm:pt modelId="{2E4BCF48-3A80-4858-B607-AD99BDB53254}" type="pres">
      <dgm:prSet presAssocID="{0AC646D4-719D-409A-B9AA-EEB175E0D8F5}" presName="Name0" presStyleCnt="0">
        <dgm:presLayoutVars>
          <dgm:chMax val="21"/>
          <dgm:chPref val="21"/>
        </dgm:presLayoutVars>
      </dgm:prSet>
      <dgm:spPr/>
    </dgm:pt>
    <dgm:pt modelId="{8F4383AA-6371-4A09-8DB2-1542B43D0BDB}" type="pres">
      <dgm:prSet presAssocID="{655CEAC5-9CAC-4684-B7EB-65CBE0D8C146}" presName="text1" presStyleCnt="0"/>
      <dgm:spPr/>
    </dgm:pt>
    <dgm:pt modelId="{9DFB1ED5-F75D-4A5C-8BD9-85DACB66BA1C}" type="pres">
      <dgm:prSet presAssocID="{655CEAC5-9CAC-4684-B7EB-65CBE0D8C146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58A1302-E8D6-4DC6-80C4-297B5894C751}" type="pres">
      <dgm:prSet presAssocID="{655CEAC5-9CAC-4684-B7EB-65CBE0D8C146}" presName="textaccent1" presStyleCnt="0"/>
      <dgm:spPr/>
    </dgm:pt>
    <dgm:pt modelId="{24F3883C-3434-4B3D-9177-D317B87DF3A4}" type="pres">
      <dgm:prSet presAssocID="{655CEAC5-9CAC-4684-B7EB-65CBE0D8C146}" presName="accentRepeatNode" presStyleLbl="solidAlignAcc1" presStyleIdx="0" presStyleCnt="6"/>
      <dgm:spPr/>
    </dgm:pt>
    <dgm:pt modelId="{52450EB3-378E-4420-8D79-CB10C48BD857}" type="pres">
      <dgm:prSet presAssocID="{290A63A0-7B18-456A-A8A5-4045FF7194ED}" presName="image1" presStyleCnt="0"/>
      <dgm:spPr/>
    </dgm:pt>
    <dgm:pt modelId="{8D86E31C-EAD7-4E8F-9F4D-54F02D05C2FB}" type="pres">
      <dgm:prSet presAssocID="{290A63A0-7B18-456A-A8A5-4045FF7194ED}" presName="imageRepeatNode" presStyleLbl="alignAcc1" presStyleIdx="0" presStyleCnt="3"/>
      <dgm:spPr/>
    </dgm:pt>
    <dgm:pt modelId="{79470A69-9E97-4F94-8520-66E69016ED72}" type="pres">
      <dgm:prSet presAssocID="{290A63A0-7B18-456A-A8A5-4045FF7194ED}" presName="imageaccent1" presStyleCnt="0"/>
      <dgm:spPr/>
    </dgm:pt>
    <dgm:pt modelId="{BD3589CB-A820-4C09-97BD-66BD37D6CBA2}" type="pres">
      <dgm:prSet presAssocID="{290A63A0-7B18-456A-A8A5-4045FF7194ED}" presName="accentRepeatNode" presStyleLbl="solidAlignAcc1" presStyleIdx="1" presStyleCnt="6"/>
      <dgm:spPr/>
    </dgm:pt>
    <dgm:pt modelId="{5313D21C-B793-402B-87D6-FB1ACEF460A3}" type="pres">
      <dgm:prSet presAssocID="{5A969974-F235-418A-A2C8-539E2A250B34}" presName="text2" presStyleCnt="0"/>
      <dgm:spPr/>
    </dgm:pt>
    <dgm:pt modelId="{20C6E51A-AA7D-4F33-BA40-D376F237CDF8}" type="pres">
      <dgm:prSet presAssocID="{5A969974-F235-418A-A2C8-539E2A250B34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427607F-8C41-4226-B35F-2BE3117BE536}" type="pres">
      <dgm:prSet presAssocID="{5A969974-F235-418A-A2C8-539E2A250B34}" presName="textaccent2" presStyleCnt="0"/>
      <dgm:spPr/>
    </dgm:pt>
    <dgm:pt modelId="{FFA10A35-F1C9-40A7-8C96-55C5B3BE9963}" type="pres">
      <dgm:prSet presAssocID="{5A969974-F235-418A-A2C8-539E2A250B34}" presName="accentRepeatNode" presStyleLbl="solidAlignAcc1" presStyleIdx="2" presStyleCnt="6"/>
      <dgm:spPr/>
    </dgm:pt>
    <dgm:pt modelId="{5F8F1BFE-A8D7-4566-91D2-E7B366ACC956}" type="pres">
      <dgm:prSet presAssocID="{6C00AD8C-5FE2-4C95-B958-ED55D4544F33}" presName="image2" presStyleCnt="0"/>
      <dgm:spPr/>
    </dgm:pt>
    <dgm:pt modelId="{D3D9C871-67F6-4D14-9D46-6ED4F1FD82A9}" type="pres">
      <dgm:prSet presAssocID="{6C00AD8C-5FE2-4C95-B958-ED55D4544F33}" presName="imageRepeatNode" presStyleLbl="alignAcc1" presStyleIdx="1" presStyleCnt="3"/>
      <dgm:spPr/>
    </dgm:pt>
    <dgm:pt modelId="{CD91B04F-2BA0-4677-BDCD-55240E7FA060}" type="pres">
      <dgm:prSet presAssocID="{6C00AD8C-5FE2-4C95-B958-ED55D4544F33}" presName="imageaccent2" presStyleCnt="0"/>
      <dgm:spPr/>
    </dgm:pt>
    <dgm:pt modelId="{ACB4FADC-35B2-4BD3-ACF2-BAE6352A5301}" type="pres">
      <dgm:prSet presAssocID="{6C00AD8C-5FE2-4C95-B958-ED55D4544F33}" presName="accentRepeatNode" presStyleLbl="solidAlignAcc1" presStyleIdx="3" presStyleCnt="6"/>
      <dgm:spPr/>
    </dgm:pt>
    <dgm:pt modelId="{4BA04F33-F2C4-4703-B45A-8DE2E3BCEE53}" type="pres">
      <dgm:prSet presAssocID="{3888A1B4-8A71-4E4B-91C5-41030274279A}" presName="text3" presStyleCnt="0"/>
      <dgm:spPr/>
    </dgm:pt>
    <dgm:pt modelId="{9AFD58F9-7D51-4464-B734-C53A506D69D5}" type="pres">
      <dgm:prSet presAssocID="{3888A1B4-8A71-4E4B-91C5-41030274279A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2973A98-9E53-4C10-9455-30473711BB48}" type="pres">
      <dgm:prSet presAssocID="{3888A1B4-8A71-4E4B-91C5-41030274279A}" presName="textaccent3" presStyleCnt="0"/>
      <dgm:spPr/>
    </dgm:pt>
    <dgm:pt modelId="{C92C1806-9578-424F-8163-7B0CC6F577CC}" type="pres">
      <dgm:prSet presAssocID="{3888A1B4-8A71-4E4B-91C5-41030274279A}" presName="accentRepeatNode" presStyleLbl="solidAlignAcc1" presStyleIdx="4" presStyleCnt="6"/>
      <dgm:spPr/>
    </dgm:pt>
    <dgm:pt modelId="{8DCF8AA8-558A-4422-92F6-25C6DC509A35}" type="pres">
      <dgm:prSet presAssocID="{4F4539B3-26F5-44FD-8C0A-878E67945648}" presName="image3" presStyleCnt="0"/>
      <dgm:spPr/>
    </dgm:pt>
    <dgm:pt modelId="{E42D27DD-5449-4D6C-A8F5-66C0485990D0}" type="pres">
      <dgm:prSet presAssocID="{4F4539B3-26F5-44FD-8C0A-878E67945648}" presName="imageRepeatNode" presStyleLbl="alignAcc1" presStyleIdx="2" presStyleCnt="3"/>
      <dgm:spPr/>
    </dgm:pt>
    <dgm:pt modelId="{38F2F1A6-7C20-4620-B65F-201BC1D51C68}" type="pres">
      <dgm:prSet presAssocID="{4F4539B3-26F5-44FD-8C0A-878E67945648}" presName="imageaccent3" presStyleCnt="0"/>
      <dgm:spPr/>
    </dgm:pt>
    <dgm:pt modelId="{D49F87ED-3E7F-415F-B3BA-D7C03D821C1E}" type="pres">
      <dgm:prSet presAssocID="{4F4539B3-26F5-44FD-8C0A-878E67945648}" presName="accentRepeatNode" presStyleLbl="solidAlignAcc1" presStyleIdx="5" presStyleCnt="6"/>
      <dgm:spPr/>
    </dgm:pt>
  </dgm:ptLst>
  <dgm:cxnLst>
    <dgm:cxn modelId="{6DBBA030-0730-405D-AD2A-513559B51219}" type="presOf" srcId="{655CEAC5-9CAC-4684-B7EB-65CBE0D8C146}" destId="{9DFB1ED5-F75D-4A5C-8BD9-85DACB66BA1C}" srcOrd="0" destOrd="0" presId="urn:microsoft.com/office/officeart/2008/layout/HexagonCluster"/>
    <dgm:cxn modelId="{AE3CC331-BE67-4722-A4B2-40F64885DCE6}" type="presOf" srcId="{6C00AD8C-5FE2-4C95-B958-ED55D4544F33}" destId="{D3D9C871-67F6-4D14-9D46-6ED4F1FD82A9}" srcOrd="0" destOrd="0" presId="urn:microsoft.com/office/officeart/2008/layout/HexagonCluster"/>
    <dgm:cxn modelId="{3E80663E-300B-4F9B-BC3A-21C3F16763BF}" srcId="{0AC646D4-719D-409A-B9AA-EEB175E0D8F5}" destId="{5A969974-F235-418A-A2C8-539E2A250B34}" srcOrd="1" destOrd="0" parTransId="{78204E34-5C82-4BB0-83AD-A91FD9A62AE0}" sibTransId="{6C00AD8C-5FE2-4C95-B958-ED55D4544F33}"/>
    <dgm:cxn modelId="{3700B34E-EBB3-43D4-A977-3BD328AF1395}" type="presOf" srcId="{4F4539B3-26F5-44FD-8C0A-878E67945648}" destId="{E42D27DD-5449-4D6C-A8F5-66C0485990D0}" srcOrd="0" destOrd="0" presId="urn:microsoft.com/office/officeart/2008/layout/HexagonCluster"/>
    <dgm:cxn modelId="{766F3670-46C4-4F7C-A5DA-7964641F13A6}" type="presOf" srcId="{290A63A0-7B18-456A-A8A5-4045FF7194ED}" destId="{8D86E31C-EAD7-4E8F-9F4D-54F02D05C2FB}" srcOrd="0" destOrd="0" presId="urn:microsoft.com/office/officeart/2008/layout/HexagonCluster"/>
    <dgm:cxn modelId="{A785617F-8952-4C6C-BBBB-7DB71D928EB6}" srcId="{0AC646D4-719D-409A-B9AA-EEB175E0D8F5}" destId="{3888A1B4-8A71-4E4B-91C5-41030274279A}" srcOrd="2" destOrd="0" parTransId="{E870825F-31F5-46E9-9BB9-914FEAD871F2}" sibTransId="{4F4539B3-26F5-44FD-8C0A-878E67945648}"/>
    <dgm:cxn modelId="{B2B9DD9E-56D3-4C6D-ADA5-CC67F9FFDB5C}" type="presOf" srcId="{3888A1B4-8A71-4E4B-91C5-41030274279A}" destId="{9AFD58F9-7D51-4464-B734-C53A506D69D5}" srcOrd="0" destOrd="0" presId="urn:microsoft.com/office/officeart/2008/layout/HexagonCluster"/>
    <dgm:cxn modelId="{F303C0A3-F9BC-4FCA-95AD-B1431A88D82B}" type="presOf" srcId="{0AC646D4-719D-409A-B9AA-EEB175E0D8F5}" destId="{2E4BCF48-3A80-4858-B607-AD99BDB53254}" srcOrd="0" destOrd="0" presId="urn:microsoft.com/office/officeart/2008/layout/HexagonCluster"/>
    <dgm:cxn modelId="{1BD505D2-E96C-45A8-ABC9-3A1D66655004}" type="presOf" srcId="{5A969974-F235-418A-A2C8-539E2A250B34}" destId="{20C6E51A-AA7D-4F33-BA40-D376F237CDF8}" srcOrd="0" destOrd="0" presId="urn:microsoft.com/office/officeart/2008/layout/HexagonCluster"/>
    <dgm:cxn modelId="{9B4C17D7-63A5-4036-B754-B5A29527B10A}" srcId="{0AC646D4-719D-409A-B9AA-EEB175E0D8F5}" destId="{655CEAC5-9CAC-4684-B7EB-65CBE0D8C146}" srcOrd="0" destOrd="0" parTransId="{D05199E3-ED3B-4CE7-B7DE-59B0BCC9F29B}" sibTransId="{290A63A0-7B18-456A-A8A5-4045FF7194ED}"/>
    <dgm:cxn modelId="{192060C7-474F-4589-B736-A759944F31A0}" type="presParOf" srcId="{2E4BCF48-3A80-4858-B607-AD99BDB53254}" destId="{8F4383AA-6371-4A09-8DB2-1542B43D0BDB}" srcOrd="0" destOrd="0" presId="urn:microsoft.com/office/officeart/2008/layout/HexagonCluster"/>
    <dgm:cxn modelId="{01334CB9-B3B2-48A4-B819-93C136717B23}" type="presParOf" srcId="{8F4383AA-6371-4A09-8DB2-1542B43D0BDB}" destId="{9DFB1ED5-F75D-4A5C-8BD9-85DACB66BA1C}" srcOrd="0" destOrd="0" presId="urn:microsoft.com/office/officeart/2008/layout/HexagonCluster"/>
    <dgm:cxn modelId="{E280D99D-8BB4-4163-8FE0-84A7C36007F7}" type="presParOf" srcId="{2E4BCF48-3A80-4858-B607-AD99BDB53254}" destId="{C58A1302-E8D6-4DC6-80C4-297B5894C751}" srcOrd="1" destOrd="0" presId="urn:microsoft.com/office/officeart/2008/layout/HexagonCluster"/>
    <dgm:cxn modelId="{396A7A0C-79D3-4E23-BCD0-D980329B88AF}" type="presParOf" srcId="{C58A1302-E8D6-4DC6-80C4-297B5894C751}" destId="{24F3883C-3434-4B3D-9177-D317B87DF3A4}" srcOrd="0" destOrd="0" presId="urn:microsoft.com/office/officeart/2008/layout/HexagonCluster"/>
    <dgm:cxn modelId="{45D6FB98-E681-473F-B7FD-485208627ADD}" type="presParOf" srcId="{2E4BCF48-3A80-4858-B607-AD99BDB53254}" destId="{52450EB3-378E-4420-8D79-CB10C48BD857}" srcOrd="2" destOrd="0" presId="urn:microsoft.com/office/officeart/2008/layout/HexagonCluster"/>
    <dgm:cxn modelId="{900F11D0-FF95-4AD6-B327-EE6C37C15530}" type="presParOf" srcId="{52450EB3-378E-4420-8D79-CB10C48BD857}" destId="{8D86E31C-EAD7-4E8F-9F4D-54F02D05C2FB}" srcOrd="0" destOrd="0" presId="urn:microsoft.com/office/officeart/2008/layout/HexagonCluster"/>
    <dgm:cxn modelId="{7429BE8F-1E04-4F1E-9D08-AEC799ECD0A1}" type="presParOf" srcId="{2E4BCF48-3A80-4858-B607-AD99BDB53254}" destId="{79470A69-9E97-4F94-8520-66E69016ED72}" srcOrd="3" destOrd="0" presId="urn:microsoft.com/office/officeart/2008/layout/HexagonCluster"/>
    <dgm:cxn modelId="{4EA740A8-189F-42FF-8340-B4F185F2A585}" type="presParOf" srcId="{79470A69-9E97-4F94-8520-66E69016ED72}" destId="{BD3589CB-A820-4C09-97BD-66BD37D6CBA2}" srcOrd="0" destOrd="0" presId="urn:microsoft.com/office/officeart/2008/layout/HexagonCluster"/>
    <dgm:cxn modelId="{D0944C87-5FF0-4EA9-8221-72892D85C8B1}" type="presParOf" srcId="{2E4BCF48-3A80-4858-B607-AD99BDB53254}" destId="{5313D21C-B793-402B-87D6-FB1ACEF460A3}" srcOrd="4" destOrd="0" presId="urn:microsoft.com/office/officeart/2008/layout/HexagonCluster"/>
    <dgm:cxn modelId="{1A8B6500-1CBE-4457-A564-CBFC6BEC7EA8}" type="presParOf" srcId="{5313D21C-B793-402B-87D6-FB1ACEF460A3}" destId="{20C6E51A-AA7D-4F33-BA40-D376F237CDF8}" srcOrd="0" destOrd="0" presId="urn:microsoft.com/office/officeart/2008/layout/HexagonCluster"/>
    <dgm:cxn modelId="{A38EC205-1809-4C1C-82BA-3AA2498AE3D8}" type="presParOf" srcId="{2E4BCF48-3A80-4858-B607-AD99BDB53254}" destId="{4427607F-8C41-4226-B35F-2BE3117BE536}" srcOrd="5" destOrd="0" presId="urn:microsoft.com/office/officeart/2008/layout/HexagonCluster"/>
    <dgm:cxn modelId="{7322F792-8AAB-4083-83E8-8C0E24EF6CCA}" type="presParOf" srcId="{4427607F-8C41-4226-B35F-2BE3117BE536}" destId="{FFA10A35-F1C9-40A7-8C96-55C5B3BE9963}" srcOrd="0" destOrd="0" presId="urn:microsoft.com/office/officeart/2008/layout/HexagonCluster"/>
    <dgm:cxn modelId="{C570BEC7-9F60-4AE1-AD76-32EF3887B4B4}" type="presParOf" srcId="{2E4BCF48-3A80-4858-B607-AD99BDB53254}" destId="{5F8F1BFE-A8D7-4566-91D2-E7B366ACC956}" srcOrd="6" destOrd="0" presId="urn:microsoft.com/office/officeart/2008/layout/HexagonCluster"/>
    <dgm:cxn modelId="{75525B6E-DC75-49D4-82DB-C6BB9D4CAE04}" type="presParOf" srcId="{5F8F1BFE-A8D7-4566-91D2-E7B366ACC956}" destId="{D3D9C871-67F6-4D14-9D46-6ED4F1FD82A9}" srcOrd="0" destOrd="0" presId="urn:microsoft.com/office/officeart/2008/layout/HexagonCluster"/>
    <dgm:cxn modelId="{4997E6AA-D9A4-4EFD-BBFC-BC4C17D1C7D3}" type="presParOf" srcId="{2E4BCF48-3A80-4858-B607-AD99BDB53254}" destId="{CD91B04F-2BA0-4677-BDCD-55240E7FA060}" srcOrd="7" destOrd="0" presId="urn:microsoft.com/office/officeart/2008/layout/HexagonCluster"/>
    <dgm:cxn modelId="{811EFD62-2961-47F7-9E4F-CB8E0949C392}" type="presParOf" srcId="{CD91B04F-2BA0-4677-BDCD-55240E7FA060}" destId="{ACB4FADC-35B2-4BD3-ACF2-BAE6352A5301}" srcOrd="0" destOrd="0" presId="urn:microsoft.com/office/officeart/2008/layout/HexagonCluster"/>
    <dgm:cxn modelId="{E0DD0B02-BC9B-4B63-A69E-1316EF8CFA7D}" type="presParOf" srcId="{2E4BCF48-3A80-4858-B607-AD99BDB53254}" destId="{4BA04F33-F2C4-4703-B45A-8DE2E3BCEE53}" srcOrd="8" destOrd="0" presId="urn:microsoft.com/office/officeart/2008/layout/HexagonCluster"/>
    <dgm:cxn modelId="{3211A781-8B1C-4CC6-9E93-D87B389C488D}" type="presParOf" srcId="{4BA04F33-F2C4-4703-B45A-8DE2E3BCEE53}" destId="{9AFD58F9-7D51-4464-B734-C53A506D69D5}" srcOrd="0" destOrd="0" presId="urn:microsoft.com/office/officeart/2008/layout/HexagonCluster"/>
    <dgm:cxn modelId="{3E77703D-73E9-4C51-9619-BAFB83DEDC2F}" type="presParOf" srcId="{2E4BCF48-3A80-4858-B607-AD99BDB53254}" destId="{A2973A98-9E53-4C10-9455-30473711BB48}" srcOrd="9" destOrd="0" presId="urn:microsoft.com/office/officeart/2008/layout/HexagonCluster"/>
    <dgm:cxn modelId="{1875ABD4-6CE5-41C3-954C-022E1E61B0A0}" type="presParOf" srcId="{A2973A98-9E53-4C10-9455-30473711BB48}" destId="{C92C1806-9578-424F-8163-7B0CC6F577CC}" srcOrd="0" destOrd="0" presId="urn:microsoft.com/office/officeart/2008/layout/HexagonCluster"/>
    <dgm:cxn modelId="{4ED37637-48F6-4B77-B1FE-EDEFFAAF9D29}" type="presParOf" srcId="{2E4BCF48-3A80-4858-B607-AD99BDB53254}" destId="{8DCF8AA8-558A-4422-92F6-25C6DC509A35}" srcOrd="10" destOrd="0" presId="urn:microsoft.com/office/officeart/2008/layout/HexagonCluster"/>
    <dgm:cxn modelId="{8C6A702F-C60F-4A7D-83ED-EE9742B160CB}" type="presParOf" srcId="{8DCF8AA8-558A-4422-92F6-25C6DC509A35}" destId="{E42D27DD-5449-4D6C-A8F5-66C0485990D0}" srcOrd="0" destOrd="0" presId="urn:microsoft.com/office/officeart/2008/layout/HexagonCluster"/>
    <dgm:cxn modelId="{D0637891-0B39-4B7D-9C9F-F3A79596C192}" type="presParOf" srcId="{2E4BCF48-3A80-4858-B607-AD99BDB53254}" destId="{38F2F1A6-7C20-4620-B65F-201BC1D51C68}" srcOrd="11" destOrd="0" presId="urn:microsoft.com/office/officeart/2008/layout/HexagonCluster"/>
    <dgm:cxn modelId="{B05D34E8-7937-4424-8802-32884A004AA9}" type="presParOf" srcId="{38F2F1A6-7C20-4620-B65F-201BC1D51C68}" destId="{D49F87ED-3E7F-415F-B3BA-D7C03D821C1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E23B46-2BBD-42E9-A5A5-C976BA2D6D40}" type="doc">
      <dgm:prSet loTypeId="urn:microsoft.com/office/officeart/2005/8/layout/cycle8" loCatId="cycle" qsTypeId="urn:microsoft.com/office/officeart/2005/8/quickstyle/simple5" qsCatId="simple" csTypeId="urn:microsoft.com/office/officeart/2005/8/colors/accent0_2" csCatId="mainScheme" phldr="1"/>
      <dgm:spPr/>
    </dgm:pt>
    <dgm:pt modelId="{9437FFF5-8C71-47C3-BCBE-18E430429743}">
      <dgm:prSet phldrT="[Texto]" custT="1"/>
      <dgm:spPr/>
      <dgm:t>
        <a:bodyPr/>
        <a:lstStyle/>
        <a:p>
          <a:pPr algn="just"/>
          <a:r>
            <a:rPr lang="es-ES" sz="1600" dirty="0"/>
            <a:t>816.156 personas con discapacidad.</a:t>
          </a:r>
        </a:p>
      </dgm:t>
    </dgm:pt>
    <dgm:pt modelId="{93A956D7-0D02-4AF5-B1A7-D50567F89E9B}" type="parTrans" cxnId="{C1AA97DE-FF68-449A-9A57-3F3C3F71997F}">
      <dgm:prSet/>
      <dgm:spPr/>
      <dgm:t>
        <a:bodyPr/>
        <a:lstStyle/>
        <a:p>
          <a:pPr algn="just"/>
          <a:endParaRPr lang="es-ES" sz="1600"/>
        </a:p>
      </dgm:t>
    </dgm:pt>
    <dgm:pt modelId="{7CC529E0-40F4-46CA-BD94-D1E63D1A7015}" type="sibTrans" cxnId="{C1AA97DE-FF68-449A-9A57-3F3C3F71997F}">
      <dgm:prSet/>
      <dgm:spPr/>
      <dgm:t>
        <a:bodyPr/>
        <a:lstStyle/>
        <a:p>
          <a:pPr algn="just"/>
          <a:endParaRPr lang="es-ES" sz="1600"/>
        </a:p>
      </dgm:t>
    </dgm:pt>
    <dgm:pt modelId="{682DD0D7-6130-49BC-B14A-37A5A92184E6}">
      <dgm:prSet phldrT="[Texto]" custT="1"/>
      <dgm:spPr/>
      <dgm:t>
        <a:bodyPr/>
        <a:lstStyle/>
        <a:p>
          <a:pPr algn="just"/>
          <a:r>
            <a:rPr lang="es-ES" sz="1600" dirty="0"/>
            <a:t>103.767 tienen una discapacidad intelectual</a:t>
          </a:r>
        </a:p>
      </dgm:t>
    </dgm:pt>
    <dgm:pt modelId="{624AC3B3-996A-40A4-ADA9-D380DA3E795B}" type="parTrans" cxnId="{1E18BB98-7952-44E2-ACFF-052E0580C047}">
      <dgm:prSet/>
      <dgm:spPr/>
      <dgm:t>
        <a:bodyPr/>
        <a:lstStyle/>
        <a:p>
          <a:pPr algn="just"/>
          <a:endParaRPr lang="es-ES" sz="1600"/>
        </a:p>
      </dgm:t>
    </dgm:pt>
    <dgm:pt modelId="{30E71805-E60D-4D71-B74E-C33F843086D8}" type="sibTrans" cxnId="{1E18BB98-7952-44E2-ACFF-052E0580C047}">
      <dgm:prSet/>
      <dgm:spPr/>
      <dgm:t>
        <a:bodyPr/>
        <a:lstStyle/>
        <a:p>
          <a:pPr algn="just"/>
          <a:endParaRPr lang="es-ES" sz="1600"/>
        </a:p>
      </dgm:t>
    </dgm:pt>
    <dgm:pt modelId="{6970B538-BBCC-48AA-8F80-1D1634A9F6C4}">
      <dgm:prSet phldrT="[Texto]" custT="1"/>
      <dgm:spPr/>
      <dgm:t>
        <a:bodyPr/>
        <a:lstStyle/>
        <a:p>
          <a:pPr algn="just"/>
          <a:r>
            <a:rPr lang="es-ES" sz="1600" dirty="0"/>
            <a:t>CONADIS, según el censo del 2011</a:t>
          </a:r>
        </a:p>
      </dgm:t>
    </dgm:pt>
    <dgm:pt modelId="{6D93A6F0-F11C-4058-B4FA-9E21BB6280F5}" type="parTrans" cxnId="{CEDB71BC-2E4A-4D42-BC41-10830D9E45F0}">
      <dgm:prSet/>
      <dgm:spPr/>
      <dgm:t>
        <a:bodyPr/>
        <a:lstStyle/>
        <a:p>
          <a:pPr algn="just"/>
          <a:endParaRPr lang="es-ES" sz="1600"/>
        </a:p>
      </dgm:t>
    </dgm:pt>
    <dgm:pt modelId="{D88E0E93-932C-448C-9595-C050A7650A42}" type="sibTrans" cxnId="{CEDB71BC-2E4A-4D42-BC41-10830D9E45F0}">
      <dgm:prSet/>
      <dgm:spPr/>
      <dgm:t>
        <a:bodyPr/>
        <a:lstStyle/>
        <a:p>
          <a:pPr algn="just"/>
          <a:endParaRPr lang="es-ES" sz="1600"/>
        </a:p>
      </dgm:t>
    </dgm:pt>
    <dgm:pt modelId="{AFDEE7D2-1DC3-46B4-A7FA-7B12DE207A64}">
      <dgm:prSet custT="1"/>
      <dgm:spPr/>
      <dgm:t>
        <a:bodyPr/>
        <a:lstStyle/>
        <a:p>
          <a:pPr algn="just"/>
          <a:r>
            <a:rPr lang="es-ES" sz="1600" dirty="0"/>
            <a:t>No hay una cifra exacta de personas con TEA en el país.</a:t>
          </a:r>
        </a:p>
      </dgm:t>
    </dgm:pt>
    <dgm:pt modelId="{9CD04538-50DA-422A-AEF7-B156F49A1CF3}" type="parTrans" cxnId="{0D34E978-DF1A-4467-B11B-0B51CDDBAE90}">
      <dgm:prSet/>
      <dgm:spPr/>
      <dgm:t>
        <a:bodyPr/>
        <a:lstStyle/>
        <a:p>
          <a:pPr algn="just"/>
          <a:endParaRPr lang="es-ES" sz="1600"/>
        </a:p>
      </dgm:t>
    </dgm:pt>
    <dgm:pt modelId="{8AAA0579-24A7-4A25-A54C-C9A3DCB7A714}" type="sibTrans" cxnId="{0D34E978-DF1A-4467-B11B-0B51CDDBAE90}">
      <dgm:prSet/>
      <dgm:spPr/>
      <dgm:t>
        <a:bodyPr/>
        <a:lstStyle/>
        <a:p>
          <a:pPr algn="just"/>
          <a:endParaRPr lang="es-ES" sz="1600"/>
        </a:p>
      </dgm:t>
    </dgm:pt>
    <dgm:pt modelId="{FCA4A377-1132-4FAA-A182-F372B4F00AB0}" type="pres">
      <dgm:prSet presAssocID="{ABE23B46-2BBD-42E9-A5A5-C976BA2D6D40}" presName="compositeShape" presStyleCnt="0">
        <dgm:presLayoutVars>
          <dgm:chMax val="7"/>
          <dgm:dir/>
          <dgm:resizeHandles val="exact"/>
        </dgm:presLayoutVars>
      </dgm:prSet>
      <dgm:spPr/>
    </dgm:pt>
    <dgm:pt modelId="{86A80145-9846-44FF-9D4A-4A672208FDE1}" type="pres">
      <dgm:prSet presAssocID="{ABE23B46-2BBD-42E9-A5A5-C976BA2D6D40}" presName="wedge1" presStyleLbl="node1" presStyleIdx="0" presStyleCnt="4"/>
      <dgm:spPr/>
    </dgm:pt>
    <dgm:pt modelId="{9B6A65A7-0B30-49D9-9335-9E64F6CD146B}" type="pres">
      <dgm:prSet presAssocID="{ABE23B46-2BBD-42E9-A5A5-C976BA2D6D40}" presName="dummy1a" presStyleCnt="0"/>
      <dgm:spPr/>
    </dgm:pt>
    <dgm:pt modelId="{7DB8132E-193C-42FE-9A34-7406376364AC}" type="pres">
      <dgm:prSet presAssocID="{ABE23B46-2BBD-42E9-A5A5-C976BA2D6D40}" presName="dummy1b" presStyleCnt="0"/>
      <dgm:spPr/>
    </dgm:pt>
    <dgm:pt modelId="{83E03D92-3873-482C-9AD6-8A916CAE02F0}" type="pres">
      <dgm:prSet presAssocID="{ABE23B46-2BBD-42E9-A5A5-C976BA2D6D4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FF3062C-B1DF-4274-9FF7-F78D4EA9FEBA}" type="pres">
      <dgm:prSet presAssocID="{ABE23B46-2BBD-42E9-A5A5-C976BA2D6D40}" presName="wedge2" presStyleLbl="node1" presStyleIdx="1" presStyleCnt="4"/>
      <dgm:spPr/>
    </dgm:pt>
    <dgm:pt modelId="{C0E91DBE-79FE-441C-B8E9-48336AC0313D}" type="pres">
      <dgm:prSet presAssocID="{ABE23B46-2BBD-42E9-A5A5-C976BA2D6D40}" presName="dummy2a" presStyleCnt="0"/>
      <dgm:spPr/>
    </dgm:pt>
    <dgm:pt modelId="{C180A525-FBA9-41D6-B7C1-3FB1C419AD83}" type="pres">
      <dgm:prSet presAssocID="{ABE23B46-2BBD-42E9-A5A5-C976BA2D6D40}" presName="dummy2b" presStyleCnt="0"/>
      <dgm:spPr/>
    </dgm:pt>
    <dgm:pt modelId="{0DAAA787-6552-430D-81A1-4BF20F948720}" type="pres">
      <dgm:prSet presAssocID="{ABE23B46-2BBD-42E9-A5A5-C976BA2D6D4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45277BF-8B5F-4017-8181-72111D756B33}" type="pres">
      <dgm:prSet presAssocID="{ABE23B46-2BBD-42E9-A5A5-C976BA2D6D40}" presName="wedge3" presStyleLbl="node1" presStyleIdx="2" presStyleCnt="4"/>
      <dgm:spPr/>
    </dgm:pt>
    <dgm:pt modelId="{6C2EED6C-1900-49F2-8566-C3385311842B}" type="pres">
      <dgm:prSet presAssocID="{ABE23B46-2BBD-42E9-A5A5-C976BA2D6D40}" presName="dummy3a" presStyleCnt="0"/>
      <dgm:spPr/>
    </dgm:pt>
    <dgm:pt modelId="{1359CD3B-1C60-4A99-9BD7-161CB2C9E878}" type="pres">
      <dgm:prSet presAssocID="{ABE23B46-2BBD-42E9-A5A5-C976BA2D6D40}" presName="dummy3b" presStyleCnt="0"/>
      <dgm:spPr/>
    </dgm:pt>
    <dgm:pt modelId="{3191ED8C-CC6C-43DF-940B-8EEB7159DA69}" type="pres">
      <dgm:prSet presAssocID="{ABE23B46-2BBD-42E9-A5A5-C976BA2D6D4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55D1828-78B8-4DC4-9611-D9C430ACF5C5}" type="pres">
      <dgm:prSet presAssocID="{ABE23B46-2BBD-42E9-A5A5-C976BA2D6D40}" presName="wedge4" presStyleLbl="node1" presStyleIdx="3" presStyleCnt="4"/>
      <dgm:spPr/>
    </dgm:pt>
    <dgm:pt modelId="{6BEEEC86-1D34-4EB4-93FB-E686646045AA}" type="pres">
      <dgm:prSet presAssocID="{ABE23B46-2BBD-42E9-A5A5-C976BA2D6D40}" presName="dummy4a" presStyleCnt="0"/>
      <dgm:spPr/>
    </dgm:pt>
    <dgm:pt modelId="{DE3D3E25-C8FD-4C6D-B45F-F3359003E05A}" type="pres">
      <dgm:prSet presAssocID="{ABE23B46-2BBD-42E9-A5A5-C976BA2D6D40}" presName="dummy4b" presStyleCnt="0"/>
      <dgm:spPr/>
    </dgm:pt>
    <dgm:pt modelId="{AA62EE83-C357-4196-AA74-1623144EF86D}" type="pres">
      <dgm:prSet presAssocID="{ABE23B46-2BBD-42E9-A5A5-C976BA2D6D4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0FAE64B-1B9F-4466-B092-D13E1D2E565C}" type="pres">
      <dgm:prSet presAssocID="{7CC529E0-40F4-46CA-BD94-D1E63D1A7015}" presName="arrowWedge1" presStyleLbl="fgSibTrans2D1" presStyleIdx="0" presStyleCnt="4"/>
      <dgm:spPr/>
    </dgm:pt>
    <dgm:pt modelId="{EA033160-DD3F-4F06-8A30-00D6D255292E}" type="pres">
      <dgm:prSet presAssocID="{30E71805-E60D-4D71-B74E-C33F843086D8}" presName="arrowWedge2" presStyleLbl="fgSibTrans2D1" presStyleIdx="1" presStyleCnt="4"/>
      <dgm:spPr/>
    </dgm:pt>
    <dgm:pt modelId="{C74B0C8B-04DA-44AD-A26A-AE4CEDBB27B8}" type="pres">
      <dgm:prSet presAssocID="{8AAA0579-24A7-4A25-A54C-C9A3DCB7A714}" presName="arrowWedge3" presStyleLbl="fgSibTrans2D1" presStyleIdx="2" presStyleCnt="4"/>
      <dgm:spPr/>
    </dgm:pt>
    <dgm:pt modelId="{13208F5C-72D2-4423-B467-EE00244855EA}" type="pres">
      <dgm:prSet presAssocID="{D88E0E93-932C-448C-9595-C050A7650A42}" presName="arrowWedge4" presStyleLbl="fgSibTrans2D1" presStyleIdx="3" presStyleCnt="4"/>
      <dgm:spPr/>
    </dgm:pt>
  </dgm:ptLst>
  <dgm:cxnLst>
    <dgm:cxn modelId="{A2C2302F-8522-4DC6-A49E-EAA116A13564}" type="presOf" srcId="{9437FFF5-8C71-47C3-BCBE-18E430429743}" destId="{83E03D92-3873-482C-9AD6-8A916CAE02F0}" srcOrd="1" destOrd="0" presId="urn:microsoft.com/office/officeart/2005/8/layout/cycle8"/>
    <dgm:cxn modelId="{5EF59965-B3F7-4DDC-A94F-59EA63CA713E}" type="presOf" srcId="{682DD0D7-6130-49BC-B14A-37A5A92184E6}" destId="{0DAAA787-6552-430D-81A1-4BF20F948720}" srcOrd="1" destOrd="0" presId="urn:microsoft.com/office/officeart/2005/8/layout/cycle8"/>
    <dgm:cxn modelId="{1D843152-1F7C-4745-A5FD-50B7F89659C1}" type="presOf" srcId="{6970B538-BBCC-48AA-8F80-1D1634A9F6C4}" destId="{AA62EE83-C357-4196-AA74-1623144EF86D}" srcOrd="1" destOrd="0" presId="urn:microsoft.com/office/officeart/2005/8/layout/cycle8"/>
    <dgm:cxn modelId="{488A4158-09E7-4239-BA38-18C3412016F9}" type="presOf" srcId="{9437FFF5-8C71-47C3-BCBE-18E430429743}" destId="{86A80145-9846-44FF-9D4A-4A672208FDE1}" srcOrd="0" destOrd="0" presId="urn:microsoft.com/office/officeart/2005/8/layout/cycle8"/>
    <dgm:cxn modelId="{B42E9B78-5776-4C89-A8B4-CDC6F29DB227}" type="presOf" srcId="{6970B538-BBCC-48AA-8F80-1D1634A9F6C4}" destId="{E55D1828-78B8-4DC4-9611-D9C430ACF5C5}" srcOrd="0" destOrd="0" presId="urn:microsoft.com/office/officeart/2005/8/layout/cycle8"/>
    <dgm:cxn modelId="{0D34E978-DF1A-4467-B11B-0B51CDDBAE90}" srcId="{ABE23B46-2BBD-42E9-A5A5-C976BA2D6D40}" destId="{AFDEE7D2-1DC3-46B4-A7FA-7B12DE207A64}" srcOrd="2" destOrd="0" parTransId="{9CD04538-50DA-422A-AEF7-B156F49A1CF3}" sibTransId="{8AAA0579-24A7-4A25-A54C-C9A3DCB7A714}"/>
    <dgm:cxn modelId="{1E18BB98-7952-44E2-ACFF-052E0580C047}" srcId="{ABE23B46-2BBD-42E9-A5A5-C976BA2D6D40}" destId="{682DD0D7-6130-49BC-B14A-37A5A92184E6}" srcOrd="1" destOrd="0" parTransId="{624AC3B3-996A-40A4-ADA9-D380DA3E795B}" sibTransId="{30E71805-E60D-4D71-B74E-C33F843086D8}"/>
    <dgm:cxn modelId="{2760D8A8-4966-4903-867B-6561ACDDCEEB}" type="presOf" srcId="{AFDEE7D2-1DC3-46B4-A7FA-7B12DE207A64}" destId="{3191ED8C-CC6C-43DF-940B-8EEB7159DA69}" srcOrd="1" destOrd="0" presId="urn:microsoft.com/office/officeart/2005/8/layout/cycle8"/>
    <dgm:cxn modelId="{200A29B0-0C04-465C-AC52-A2CCE6EADF32}" type="presOf" srcId="{ABE23B46-2BBD-42E9-A5A5-C976BA2D6D40}" destId="{FCA4A377-1132-4FAA-A182-F372B4F00AB0}" srcOrd="0" destOrd="0" presId="urn:microsoft.com/office/officeart/2005/8/layout/cycle8"/>
    <dgm:cxn modelId="{CEDB71BC-2E4A-4D42-BC41-10830D9E45F0}" srcId="{ABE23B46-2BBD-42E9-A5A5-C976BA2D6D40}" destId="{6970B538-BBCC-48AA-8F80-1D1634A9F6C4}" srcOrd="3" destOrd="0" parTransId="{6D93A6F0-F11C-4058-B4FA-9E21BB6280F5}" sibTransId="{D88E0E93-932C-448C-9595-C050A7650A42}"/>
    <dgm:cxn modelId="{1731DAD8-FC0E-47B1-BABC-1CDF5792B14A}" type="presOf" srcId="{682DD0D7-6130-49BC-B14A-37A5A92184E6}" destId="{BFF3062C-B1DF-4274-9FF7-F78D4EA9FEBA}" srcOrd="0" destOrd="0" presId="urn:microsoft.com/office/officeart/2005/8/layout/cycle8"/>
    <dgm:cxn modelId="{C1AA97DE-FF68-449A-9A57-3F3C3F71997F}" srcId="{ABE23B46-2BBD-42E9-A5A5-C976BA2D6D40}" destId="{9437FFF5-8C71-47C3-BCBE-18E430429743}" srcOrd="0" destOrd="0" parTransId="{93A956D7-0D02-4AF5-B1A7-D50567F89E9B}" sibTransId="{7CC529E0-40F4-46CA-BD94-D1E63D1A7015}"/>
    <dgm:cxn modelId="{648DD5FE-34B1-40F2-A35C-BB7CAAA52F3B}" type="presOf" srcId="{AFDEE7D2-1DC3-46B4-A7FA-7B12DE207A64}" destId="{D45277BF-8B5F-4017-8181-72111D756B33}" srcOrd="0" destOrd="0" presId="urn:microsoft.com/office/officeart/2005/8/layout/cycle8"/>
    <dgm:cxn modelId="{39664313-15A8-4503-80AB-25F4C699FDA5}" type="presParOf" srcId="{FCA4A377-1132-4FAA-A182-F372B4F00AB0}" destId="{86A80145-9846-44FF-9D4A-4A672208FDE1}" srcOrd="0" destOrd="0" presId="urn:microsoft.com/office/officeart/2005/8/layout/cycle8"/>
    <dgm:cxn modelId="{114DC839-0BD7-4D7F-8B3F-64C8748ED50D}" type="presParOf" srcId="{FCA4A377-1132-4FAA-A182-F372B4F00AB0}" destId="{9B6A65A7-0B30-49D9-9335-9E64F6CD146B}" srcOrd="1" destOrd="0" presId="urn:microsoft.com/office/officeart/2005/8/layout/cycle8"/>
    <dgm:cxn modelId="{BF9F481E-20F1-4D5A-88B5-ED3C308B2E8A}" type="presParOf" srcId="{FCA4A377-1132-4FAA-A182-F372B4F00AB0}" destId="{7DB8132E-193C-42FE-9A34-7406376364AC}" srcOrd="2" destOrd="0" presId="urn:microsoft.com/office/officeart/2005/8/layout/cycle8"/>
    <dgm:cxn modelId="{0A69DC2F-31FB-4DEF-894B-0A16B540EF12}" type="presParOf" srcId="{FCA4A377-1132-4FAA-A182-F372B4F00AB0}" destId="{83E03D92-3873-482C-9AD6-8A916CAE02F0}" srcOrd="3" destOrd="0" presId="urn:microsoft.com/office/officeart/2005/8/layout/cycle8"/>
    <dgm:cxn modelId="{6903F6D7-CBD3-43F6-AAF7-826EC290604D}" type="presParOf" srcId="{FCA4A377-1132-4FAA-A182-F372B4F00AB0}" destId="{BFF3062C-B1DF-4274-9FF7-F78D4EA9FEBA}" srcOrd="4" destOrd="0" presId="urn:microsoft.com/office/officeart/2005/8/layout/cycle8"/>
    <dgm:cxn modelId="{35BC1CD4-D31D-426E-A991-B73C8812CF4C}" type="presParOf" srcId="{FCA4A377-1132-4FAA-A182-F372B4F00AB0}" destId="{C0E91DBE-79FE-441C-B8E9-48336AC0313D}" srcOrd="5" destOrd="0" presId="urn:microsoft.com/office/officeart/2005/8/layout/cycle8"/>
    <dgm:cxn modelId="{5FDF88BE-A961-4206-82FC-7F70D818574A}" type="presParOf" srcId="{FCA4A377-1132-4FAA-A182-F372B4F00AB0}" destId="{C180A525-FBA9-41D6-B7C1-3FB1C419AD83}" srcOrd="6" destOrd="0" presId="urn:microsoft.com/office/officeart/2005/8/layout/cycle8"/>
    <dgm:cxn modelId="{A08CBDFD-A27D-4C03-83EA-D496AB4E5EF0}" type="presParOf" srcId="{FCA4A377-1132-4FAA-A182-F372B4F00AB0}" destId="{0DAAA787-6552-430D-81A1-4BF20F948720}" srcOrd="7" destOrd="0" presId="urn:microsoft.com/office/officeart/2005/8/layout/cycle8"/>
    <dgm:cxn modelId="{B56E5142-53BC-4606-A107-0B093DD36EA2}" type="presParOf" srcId="{FCA4A377-1132-4FAA-A182-F372B4F00AB0}" destId="{D45277BF-8B5F-4017-8181-72111D756B33}" srcOrd="8" destOrd="0" presId="urn:microsoft.com/office/officeart/2005/8/layout/cycle8"/>
    <dgm:cxn modelId="{A91B63CF-7160-4135-9E2B-B7FBB30D62E8}" type="presParOf" srcId="{FCA4A377-1132-4FAA-A182-F372B4F00AB0}" destId="{6C2EED6C-1900-49F2-8566-C3385311842B}" srcOrd="9" destOrd="0" presId="urn:microsoft.com/office/officeart/2005/8/layout/cycle8"/>
    <dgm:cxn modelId="{1A718E4D-F2FD-4558-93E2-3D080F01494D}" type="presParOf" srcId="{FCA4A377-1132-4FAA-A182-F372B4F00AB0}" destId="{1359CD3B-1C60-4A99-9BD7-161CB2C9E878}" srcOrd="10" destOrd="0" presId="urn:microsoft.com/office/officeart/2005/8/layout/cycle8"/>
    <dgm:cxn modelId="{40F603FB-410F-40D2-A8D4-36F63B23E7BA}" type="presParOf" srcId="{FCA4A377-1132-4FAA-A182-F372B4F00AB0}" destId="{3191ED8C-CC6C-43DF-940B-8EEB7159DA69}" srcOrd="11" destOrd="0" presId="urn:microsoft.com/office/officeart/2005/8/layout/cycle8"/>
    <dgm:cxn modelId="{57E3214F-9309-400D-95D2-CFB254F48B22}" type="presParOf" srcId="{FCA4A377-1132-4FAA-A182-F372B4F00AB0}" destId="{E55D1828-78B8-4DC4-9611-D9C430ACF5C5}" srcOrd="12" destOrd="0" presId="urn:microsoft.com/office/officeart/2005/8/layout/cycle8"/>
    <dgm:cxn modelId="{E36BB0FA-B5F9-45DA-80B5-86F31183074D}" type="presParOf" srcId="{FCA4A377-1132-4FAA-A182-F372B4F00AB0}" destId="{6BEEEC86-1D34-4EB4-93FB-E686646045AA}" srcOrd="13" destOrd="0" presId="urn:microsoft.com/office/officeart/2005/8/layout/cycle8"/>
    <dgm:cxn modelId="{A615AFB4-5238-4201-B0B3-2CD3942FF4D3}" type="presParOf" srcId="{FCA4A377-1132-4FAA-A182-F372B4F00AB0}" destId="{DE3D3E25-C8FD-4C6D-B45F-F3359003E05A}" srcOrd="14" destOrd="0" presId="urn:microsoft.com/office/officeart/2005/8/layout/cycle8"/>
    <dgm:cxn modelId="{07F56198-8972-4CFE-B061-34BF768CBCAC}" type="presParOf" srcId="{FCA4A377-1132-4FAA-A182-F372B4F00AB0}" destId="{AA62EE83-C357-4196-AA74-1623144EF86D}" srcOrd="15" destOrd="0" presId="urn:microsoft.com/office/officeart/2005/8/layout/cycle8"/>
    <dgm:cxn modelId="{1A65B68E-8AF0-4C27-A534-78977F5185CF}" type="presParOf" srcId="{FCA4A377-1132-4FAA-A182-F372B4F00AB0}" destId="{E0FAE64B-1B9F-4466-B092-D13E1D2E565C}" srcOrd="16" destOrd="0" presId="urn:microsoft.com/office/officeart/2005/8/layout/cycle8"/>
    <dgm:cxn modelId="{7FCADC40-1B37-4DFA-A9D4-41B7B47C3B2C}" type="presParOf" srcId="{FCA4A377-1132-4FAA-A182-F372B4F00AB0}" destId="{EA033160-DD3F-4F06-8A30-00D6D255292E}" srcOrd="17" destOrd="0" presId="urn:microsoft.com/office/officeart/2005/8/layout/cycle8"/>
    <dgm:cxn modelId="{FB860495-4FCB-4125-AF06-E87A5EEE60F9}" type="presParOf" srcId="{FCA4A377-1132-4FAA-A182-F372B4F00AB0}" destId="{C74B0C8B-04DA-44AD-A26A-AE4CEDBB27B8}" srcOrd="18" destOrd="0" presId="urn:microsoft.com/office/officeart/2005/8/layout/cycle8"/>
    <dgm:cxn modelId="{124F2D18-913A-440D-AF67-774CA312A1FA}" type="presParOf" srcId="{FCA4A377-1132-4FAA-A182-F372B4F00AB0}" destId="{13208F5C-72D2-4423-B467-EE00244855EA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8C5479-BFE8-4A4B-AEAF-7686884F8557}" type="doc">
      <dgm:prSet loTypeId="urn:microsoft.com/office/officeart/2005/8/layout/hierarchy3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364B2E27-B497-4BFF-B851-03A52AEA48BA}">
      <dgm:prSet phldrT="[Texto]"/>
      <dgm:spPr/>
      <dgm:t>
        <a:bodyPr/>
        <a:lstStyle/>
        <a:p>
          <a:pPr algn="just"/>
          <a:r>
            <a:rPr lang="es-ES" dirty="0"/>
            <a:t>Leyes y Reglamentos</a:t>
          </a:r>
        </a:p>
      </dgm:t>
    </dgm:pt>
    <dgm:pt modelId="{90B92C07-F1A9-44DC-8154-4A1128BEE683}" type="parTrans" cxnId="{BF36FFBA-EBFA-41B0-8F1C-EC0AABDD0560}">
      <dgm:prSet/>
      <dgm:spPr/>
      <dgm:t>
        <a:bodyPr/>
        <a:lstStyle/>
        <a:p>
          <a:pPr algn="just"/>
          <a:endParaRPr lang="es-ES"/>
        </a:p>
      </dgm:t>
    </dgm:pt>
    <dgm:pt modelId="{571167A7-E355-4503-B48F-D699D307BA6B}" type="sibTrans" cxnId="{BF36FFBA-EBFA-41B0-8F1C-EC0AABDD0560}">
      <dgm:prSet/>
      <dgm:spPr/>
      <dgm:t>
        <a:bodyPr/>
        <a:lstStyle/>
        <a:p>
          <a:pPr algn="just"/>
          <a:endParaRPr lang="es-ES"/>
        </a:p>
      </dgm:t>
    </dgm:pt>
    <dgm:pt modelId="{7F795CA1-2412-40BB-B11A-86EFB36A6F0C}">
      <dgm:prSet phldrT="[Texto]"/>
      <dgm:spPr/>
      <dgm:t>
        <a:bodyPr/>
        <a:lstStyle/>
        <a:p>
          <a:pPr algn="just"/>
          <a:r>
            <a:rPr lang="es-ES" dirty="0"/>
            <a:t>Las leyes de la Constitución de la República del Ecuador (2008)</a:t>
          </a:r>
        </a:p>
      </dgm:t>
    </dgm:pt>
    <dgm:pt modelId="{AAF1D732-5BF5-4CF9-9CA6-E72A8CCB516D}" type="parTrans" cxnId="{B9831F1E-EE64-494A-8EEB-1E57CD6D8D9A}">
      <dgm:prSet/>
      <dgm:spPr/>
      <dgm:t>
        <a:bodyPr/>
        <a:lstStyle/>
        <a:p>
          <a:pPr algn="just"/>
          <a:endParaRPr lang="es-ES"/>
        </a:p>
      </dgm:t>
    </dgm:pt>
    <dgm:pt modelId="{75698394-139D-435A-AEB6-4AF81BE027C7}" type="sibTrans" cxnId="{B9831F1E-EE64-494A-8EEB-1E57CD6D8D9A}">
      <dgm:prSet/>
      <dgm:spPr/>
      <dgm:t>
        <a:bodyPr/>
        <a:lstStyle/>
        <a:p>
          <a:pPr algn="just"/>
          <a:endParaRPr lang="es-ES"/>
        </a:p>
      </dgm:t>
    </dgm:pt>
    <dgm:pt modelId="{13480210-03B2-4E5D-93E8-B266D981E03E}">
      <dgm:prSet phldrT="[Texto]"/>
      <dgm:spPr/>
      <dgm:t>
        <a:bodyPr/>
        <a:lstStyle/>
        <a:p>
          <a:pPr algn="just"/>
          <a:r>
            <a:rPr lang="es-ES" dirty="0"/>
            <a:t>Ley Orgánica de Educación Intercultural LOEI (2011)</a:t>
          </a:r>
        </a:p>
      </dgm:t>
    </dgm:pt>
    <dgm:pt modelId="{FDBFE654-84D8-49B3-A07A-54642FF88926}" type="parTrans" cxnId="{5429BD37-453D-40F0-85F7-1C7E8DB1486F}">
      <dgm:prSet/>
      <dgm:spPr/>
      <dgm:t>
        <a:bodyPr/>
        <a:lstStyle/>
        <a:p>
          <a:pPr algn="just"/>
          <a:endParaRPr lang="es-ES"/>
        </a:p>
      </dgm:t>
    </dgm:pt>
    <dgm:pt modelId="{7C6763DE-9F74-4AB2-B32C-10BF4B4D72EC}" type="sibTrans" cxnId="{5429BD37-453D-40F0-85F7-1C7E8DB1486F}">
      <dgm:prSet/>
      <dgm:spPr/>
      <dgm:t>
        <a:bodyPr/>
        <a:lstStyle/>
        <a:p>
          <a:pPr algn="just"/>
          <a:endParaRPr lang="es-ES"/>
        </a:p>
      </dgm:t>
    </dgm:pt>
    <dgm:pt modelId="{7EF001E3-AA9F-4143-86A3-44BF18413879}">
      <dgm:prSet phldrT="[Texto]"/>
      <dgm:spPr/>
      <dgm:t>
        <a:bodyPr/>
        <a:lstStyle/>
        <a:p>
          <a:pPr algn="just"/>
          <a:r>
            <a:rPr lang="es-ES" dirty="0"/>
            <a:t>Ley de Discapacidades (2012)</a:t>
          </a:r>
        </a:p>
      </dgm:t>
    </dgm:pt>
    <dgm:pt modelId="{3BD88D75-03D3-4AC0-BD31-F8FFCD3E5AE6}" type="parTrans" cxnId="{00AA9A2A-1069-4988-86B4-64A13FF71F63}">
      <dgm:prSet/>
      <dgm:spPr/>
      <dgm:t>
        <a:bodyPr/>
        <a:lstStyle/>
        <a:p>
          <a:pPr algn="just"/>
          <a:endParaRPr lang="es-ES"/>
        </a:p>
      </dgm:t>
    </dgm:pt>
    <dgm:pt modelId="{CA94E0A3-74B5-4041-AFFA-1051AE4BB0E6}" type="sibTrans" cxnId="{00AA9A2A-1069-4988-86B4-64A13FF71F63}">
      <dgm:prSet/>
      <dgm:spPr/>
      <dgm:t>
        <a:bodyPr/>
        <a:lstStyle/>
        <a:p>
          <a:pPr algn="just"/>
          <a:endParaRPr lang="es-ES"/>
        </a:p>
      </dgm:t>
    </dgm:pt>
    <dgm:pt modelId="{7E28E491-C6C6-41C6-BD5A-18D9D055A751}">
      <dgm:prSet phldrT="[Texto]"/>
      <dgm:spPr/>
      <dgm:t>
        <a:bodyPr/>
        <a:lstStyle/>
        <a:p>
          <a:pPr algn="just"/>
          <a:r>
            <a:rPr lang="es-ES" dirty="0"/>
            <a:t>Código de la Niñez y Adolescencia (2003)</a:t>
          </a:r>
        </a:p>
      </dgm:t>
    </dgm:pt>
    <dgm:pt modelId="{5B16C3B9-1773-4931-AEBE-B008B907FA5F}" type="parTrans" cxnId="{63B8E796-853B-4F07-B632-66A9B44D074E}">
      <dgm:prSet/>
      <dgm:spPr/>
      <dgm:t>
        <a:bodyPr/>
        <a:lstStyle/>
        <a:p>
          <a:pPr algn="just"/>
          <a:endParaRPr lang="es-ES"/>
        </a:p>
      </dgm:t>
    </dgm:pt>
    <dgm:pt modelId="{141C3C7C-B58C-4A4A-A7A7-180DF5525892}" type="sibTrans" cxnId="{63B8E796-853B-4F07-B632-66A9B44D074E}">
      <dgm:prSet/>
      <dgm:spPr/>
      <dgm:t>
        <a:bodyPr/>
        <a:lstStyle/>
        <a:p>
          <a:pPr algn="just"/>
          <a:endParaRPr lang="es-ES"/>
        </a:p>
      </dgm:t>
    </dgm:pt>
    <dgm:pt modelId="{80CA75E1-0D46-4989-ADDD-8F1149DCFF01}" type="pres">
      <dgm:prSet presAssocID="{B88C5479-BFE8-4A4B-AEAF-7686884F855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08F178B-8510-4466-B288-3A588984C77B}" type="pres">
      <dgm:prSet presAssocID="{364B2E27-B497-4BFF-B851-03A52AEA48BA}" presName="root" presStyleCnt="0"/>
      <dgm:spPr/>
    </dgm:pt>
    <dgm:pt modelId="{9704A8FD-F9F6-45C7-BE5C-B60722326673}" type="pres">
      <dgm:prSet presAssocID="{364B2E27-B497-4BFF-B851-03A52AEA48BA}" presName="rootComposite" presStyleCnt="0"/>
      <dgm:spPr/>
    </dgm:pt>
    <dgm:pt modelId="{3F7A83F6-9C5B-463E-9424-42D5DC0BD4DA}" type="pres">
      <dgm:prSet presAssocID="{364B2E27-B497-4BFF-B851-03A52AEA48BA}" presName="rootText" presStyleLbl="node1" presStyleIdx="0" presStyleCnt="1"/>
      <dgm:spPr/>
    </dgm:pt>
    <dgm:pt modelId="{86D145E1-A098-4EC6-B43B-F888C84A1DBB}" type="pres">
      <dgm:prSet presAssocID="{364B2E27-B497-4BFF-B851-03A52AEA48BA}" presName="rootConnector" presStyleLbl="node1" presStyleIdx="0" presStyleCnt="1"/>
      <dgm:spPr/>
    </dgm:pt>
    <dgm:pt modelId="{3AAC1A41-0C2C-4BB5-A466-65D3EA84A18E}" type="pres">
      <dgm:prSet presAssocID="{364B2E27-B497-4BFF-B851-03A52AEA48BA}" presName="childShape" presStyleCnt="0"/>
      <dgm:spPr/>
    </dgm:pt>
    <dgm:pt modelId="{EEA35AC4-4F25-4AA9-BFEE-DD9B29753BE4}" type="pres">
      <dgm:prSet presAssocID="{AAF1D732-5BF5-4CF9-9CA6-E72A8CCB516D}" presName="Name13" presStyleLbl="parChTrans1D2" presStyleIdx="0" presStyleCnt="4"/>
      <dgm:spPr/>
    </dgm:pt>
    <dgm:pt modelId="{BD22E1BE-FA81-404A-B1C6-71B2A9E645A4}" type="pres">
      <dgm:prSet presAssocID="{7F795CA1-2412-40BB-B11A-86EFB36A6F0C}" presName="childText" presStyleLbl="bgAcc1" presStyleIdx="0" presStyleCnt="4">
        <dgm:presLayoutVars>
          <dgm:bulletEnabled val="1"/>
        </dgm:presLayoutVars>
      </dgm:prSet>
      <dgm:spPr/>
    </dgm:pt>
    <dgm:pt modelId="{4ADD612C-6477-43DD-B23F-3E938920BB0D}" type="pres">
      <dgm:prSet presAssocID="{FDBFE654-84D8-49B3-A07A-54642FF88926}" presName="Name13" presStyleLbl="parChTrans1D2" presStyleIdx="1" presStyleCnt="4"/>
      <dgm:spPr/>
    </dgm:pt>
    <dgm:pt modelId="{FCC83CA7-97AB-4E78-9285-D77B389CE513}" type="pres">
      <dgm:prSet presAssocID="{13480210-03B2-4E5D-93E8-B266D981E03E}" presName="childText" presStyleLbl="bgAcc1" presStyleIdx="1" presStyleCnt="4">
        <dgm:presLayoutVars>
          <dgm:bulletEnabled val="1"/>
        </dgm:presLayoutVars>
      </dgm:prSet>
      <dgm:spPr/>
    </dgm:pt>
    <dgm:pt modelId="{5C84C7BC-AF95-4482-8E18-62A28423E2CA}" type="pres">
      <dgm:prSet presAssocID="{3BD88D75-03D3-4AC0-BD31-F8FFCD3E5AE6}" presName="Name13" presStyleLbl="parChTrans1D2" presStyleIdx="2" presStyleCnt="4"/>
      <dgm:spPr/>
    </dgm:pt>
    <dgm:pt modelId="{A2905DFD-6FBE-4382-B216-EDFEDE22D934}" type="pres">
      <dgm:prSet presAssocID="{7EF001E3-AA9F-4143-86A3-44BF18413879}" presName="childText" presStyleLbl="bgAcc1" presStyleIdx="2" presStyleCnt="4">
        <dgm:presLayoutVars>
          <dgm:bulletEnabled val="1"/>
        </dgm:presLayoutVars>
      </dgm:prSet>
      <dgm:spPr/>
    </dgm:pt>
    <dgm:pt modelId="{90929133-2767-4D54-9436-653133A9DFE5}" type="pres">
      <dgm:prSet presAssocID="{5B16C3B9-1773-4931-AEBE-B008B907FA5F}" presName="Name13" presStyleLbl="parChTrans1D2" presStyleIdx="3" presStyleCnt="4"/>
      <dgm:spPr/>
    </dgm:pt>
    <dgm:pt modelId="{BC813845-1155-437E-A132-9919B31218AC}" type="pres">
      <dgm:prSet presAssocID="{7E28E491-C6C6-41C6-BD5A-18D9D055A751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9EED5E1B-5C06-466D-B03E-64D2F211FC22}" type="presOf" srcId="{3BD88D75-03D3-4AC0-BD31-F8FFCD3E5AE6}" destId="{5C84C7BC-AF95-4482-8E18-62A28423E2CA}" srcOrd="0" destOrd="0" presId="urn:microsoft.com/office/officeart/2005/8/layout/hierarchy3"/>
    <dgm:cxn modelId="{5561281C-2B21-4BEF-AE72-E4406447D3A1}" type="presOf" srcId="{B88C5479-BFE8-4A4B-AEAF-7686884F8557}" destId="{80CA75E1-0D46-4989-ADDD-8F1149DCFF01}" srcOrd="0" destOrd="0" presId="urn:microsoft.com/office/officeart/2005/8/layout/hierarchy3"/>
    <dgm:cxn modelId="{B9831F1E-EE64-494A-8EEB-1E57CD6D8D9A}" srcId="{364B2E27-B497-4BFF-B851-03A52AEA48BA}" destId="{7F795CA1-2412-40BB-B11A-86EFB36A6F0C}" srcOrd="0" destOrd="0" parTransId="{AAF1D732-5BF5-4CF9-9CA6-E72A8CCB516D}" sibTransId="{75698394-139D-435A-AEB6-4AF81BE027C7}"/>
    <dgm:cxn modelId="{B827AE1F-E9B7-4F61-BE18-35B9ACCA68F5}" type="presOf" srcId="{7EF001E3-AA9F-4143-86A3-44BF18413879}" destId="{A2905DFD-6FBE-4382-B216-EDFEDE22D934}" srcOrd="0" destOrd="0" presId="urn:microsoft.com/office/officeart/2005/8/layout/hierarchy3"/>
    <dgm:cxn modelId="{BADC2229-BB63-422A-AA38-B26085578827}" type="presOf" srcId="{7E28E491-C6C6-41C6-BD5A-18D9D055A751}" destId="{BC813845-1155-437E-A132-9919B31218AC}" srcOrd="0" destOrd="0" presId="urn:microsoft.com/office/officeart/2005/8/layout/hierarchy3"/>
    <dgm:cxn modelId="{00AA9A2A-1069-4988-86B4-64A13FF71F63}" srcId="{364B2E27-B497-4BFF-B851-03A52AEA48BA}" destId="{7EF001E3-AA9F-4143-86A3-44BF18413879}" srcOrd="2" destOrd="0" parTransId="{3BD88D75-03D3-4AC0-BD31-F8FFCD3E5AE6}" sibTransId="{CA94E0A3-74B5-4041-AFFA-1051AE4BB0E6}"/>
    <dgm:cxn modelId="{4D71942D-22A4-4898-8F7C-9718587CE346}" type="presOf" srcId="{364B2E27-B497-4BFF-B851-03A52AEA48BA}" destId="{86D145E1-A098-4EC6-B43B-F888C84A1DBB}" srcOrd="1" destOrd="0" presId="urn:microsoft.com/office/officeart/2005/8/layout/hierarchy3"/>
    <dgm:cxn modelId="{5429BD37-453D-40F0-85F7-1C7E8DB1486F}" srcId="{364B2E27-B497-4BFF-B851-03A52AEA48BA}" destId="{13480210-03B2-4E5D-93E8-B266D981E03E}" srcOrd="1" destOrd="0" parTransId="{FDBFE654-84D8-49B3-A07A-54642FF88926}" sibTransId="{7C6763DE-9F74-4AB2-B32C-10BF4B4D72EC}"/>
    <dgm:cxn modelId="{893C3968-80BC-4A94-9656-70CC9F273B63}" type="presOf" srcId="{AAF1D732-5BF5-4CF9-9CA6-E72A8CCB516D}" destId="{EEA35AC4-4F25-4AA9-BFEE-DD9B29753BE4}" srcOrd="0" destOrd="0" presId="urn:microsoft.com/office/officeart/2005/8/layout/hierarchy3"/>
    <dgm:cxn modelId="{A5C9A353-F6AC-496B-BCCF-9B5D514A6107}" type="presOf" srcId="{5B16C3B9-1773-4931-AEBE-B008B907FA5F}" destId="{90929133-2767-4D54-9436-653133A9DFE5}" srcOrd="0" destOrd="0" presId="urn:microsoft.com/office/officeart/2005/8/layout/hierarchy3"/>
    <dgm:cxn modelId="{F9BFC378-FF4E-4A2D-A10D-00AF12228857}" type="presOf" srcId="{7F795CA1-2412-40BB-B11A-86EFB36A6F0C}" destId="{BD22E1BE-FA81-404A-B1C6-71B2A9E645A4}" srcOrd="0" destOrd="0" presId="urn:microsoft.com/office/officeart/2005/8/layout/hierarchy3"/>
    <dgm:cxn modelId="{63B8E796-853B-4F07-B632-66A9B44D074E}" srcId="{364B2E27-B497-4BFF-B851-03A52AEA48BA}" destId="{7E28E491-C6C6-41C6-BD5A-18D9D055A751}" srcOrd="3" destOrd="0" parTransId="{5B16C3B9-1773-4931-AEBE-B008B907FA5F}" sibTransId="{141C3C7C-B58C-4A4A-A7A7-180DF5525892}"/>
    <dgm:cxn modelId="{008677B9-C4B4-4038-AB47-A51EF7E9BD2C}" type="presOf" srcId="{364B2E27-B497-4BFF-B851-03A52AEA48BA}" destId="{3F7A83F6-9C5B-463E-9424-42D5DC0BD4DA}" srcOrd="0" destOrd="0" presId="urn:microsoft.com/office/officeart/2005/8/layout/hierarchy3"/>
    <dgm:cxn modelId="{BF36FFBA-EBFA-41B0-8F1C-EC0AABDD0560}" srcId="{B88C5479-BFE8-4A4B-AEAF-7686884F8557}" destId="{364B2E27-B497-4BFF-B851-03A52AEA48BA}" srcOrd="0" destOrd="0" parTransId="{90B92C07-F1A9-44DC-8154-4A1128BEE683}" sibTransId="{571167A7-E355-4503-B48F-D699D307BA6B}"/>
    <dgm:cxn modelId="{EF7F05CE-449F-445E-9D86-99C17264CC2A}" type="presOf" srcId="{13480210-03B2-4E5D-93E8-B266D981E03E}" destId="{FCC83CA7-97AB-4E78-9285-D77B389CE513}" srcOrd="0" destOrd="0" presId="urn:microsoft.com/office/officeart/2005/8/layout/hierarchy3"/>
    <dgm:cxn modelId="{9CF960DB-8EB4-4D1A-9835-733A66D1D7CA}" type="presOf" srcId="{FDBFE654-84D8-49B3-A07A-54642FF88926}" destId="{4ADD612C-6477-43DD-B23F-3E938920BB0D}" srcOrd="0" destOrd="0" presId="urn:microsoft.com/office/officeart/2005/8/layout/hierarchy3"/>
    <dgm:cxn modelId="{C7002607-BF34-424D-B9BC-D0E34E236D6D}" type="presParOf" srcId="{80CA75E1-0D46-4989-ADDD-8F1149DCFF01}" destId="{608F178B-8510-4466-B288-3A588984C77B}" srcOrd="0" destOrd="0" presId="urn:microsoft.com/office/officeart/2005/8/layout/hierarchy3"/>
    <dgm:cxn modelId="{5C24B1A9-9F98-4422-A995-C02A05C47424}" type="presParOf" srcId="{608F178B-8510-4466-B288-3A588984C77B}" destId="{9704A8FD-F9F6-45C7-BE5C-B60722326673}" srcOrd="0" destOrd="0" presId="urn:microsoft.com/office/officeart/2005/8/layout/hierarchy3"/>
    <dgm:cxn modelId="{55E6EA6A-E03C-4079-91FA-EF2749F15518}" type="presParOf" srcId="{9704A8FD-F9F6-45C7-BE5C-B60722326673}" destId="{3F7A83F6-9C5B-463E-9424-42D5DC0BD4DA}" srcOrd="0" destOrd="0" presId="urn:microsoft.com/office/officeart/2005/8/layout/hierarchy3"/>
    <dgm:cxn modelId="{DB8DD236-0641-4660-820C-EBAF6A446D30}" type="presParOf" srcId="{9704A8FD-F9F6-45C7-BE5C-B60722326673}" destId="{86D145E1-A098-4EC6-B43B-F888C84A1DBB}" srcOrd="1" destOrd="0" presId="urn:microsoft.com/office/officeart/2005/8/layout/hierarchy3"/>
    <dgm:cxn modelId="{DFD7189E-FE0F-4C6F-8EA2-1CB0A5AE43AB}" type="presParOf" srcId="{608F178B-8510-4466-B288-3A588984C77B}" destId="{3AAC1A41-0C2C-4BB5-A466-65D3EA84A18E}" srcOrd="1" destOrd="0" presId="urn:microsoft.com/office/officeart/2005/8/layout/hierarchy3"/>
    <dgm:cxn modelId="{DD8922E4-924B-4ED4-A01D-34880E976B6B}" type="presParOf" srcId="{3AAC1A41-0C2C-4BB5-A466-65D3EA84A18E}" destId="{EEA35AC4-4F25-4AA9-BFEE-DD9B29753BE4}" srcOrd="0" destOrd="0" presId="urn:microsoft.com/office/officeart/2005/8/layout/hierarchy3"/>
    <dgm:cxn modelId="{AF829874-56FF-425E-A0CC-AA4FE91EFBA7}" type="presParOf" srcId="{3AAC1A41-0C2C-4BB5-A466-65D3EA84A18E}" destId="{BD22E1BE-FA81-404A-B1C6-71B2A9E645A4}" srcOrd="1" destOrd="0" presId="urn:microsoft.com/office/officeart/2005/8/layout/hierarchy3"/>
    <dgm:cxn modelId="{16C0878A-52FC-4C95-AF8E-34EF5FEBCC6B}" type="presParOf" srcId="{3AAC1A41-0C2C-4BB5-A466-65D3EA84A18E}" destId="{4ADD612C-6477-43DD-B23F-3E938920BB0D}" srcOrd="2" destOrd="0" presId="urn:microsoft.com/office/officeart/2005/8/layout/hierarchy3"/>
    <dgm:cxn modelId="{4F915341-0F3A-476A-9502-347481F9D136}" type="presParOf" srcId="{3AAC1A41-0C2C-4BB5-A466-65D3EA84A18E}" destId="{FCC83CA7-97AB-4E78-9285-D77B389CE513}" srcOrd="3" destOrd="0" presId="urn:microsoft.com/office/officeart/2005/8/layout/hierarchy3"/>
    <dgm:cxn modelId="{0A587BA6-06A7-4772-B9D3-E9B6F523D7B3}" type="presParOf" srcId="{3AAC1A41-0C2C-4BB5-A466-65D3EA84A18E}" destId="{5C84C7BC-AF95-4482-8E18-62A28423E2CA}" srcOrd="4" destOrd="0" presId="urn:microsoft.com/office/officeart/2005/8/layout/hierarchy3"/>
    <dgm:cxn modelId="{E5BEC32D-D99A-45DD-AECD-7092CDAB5094}" type="presParOf" srcId="{3AAC1A41-0C2C-4BB5-A466-65D3EA84A18E}" destId="{A2905DFD-6FBE-4382-B216-EDFEDE22D934}" srcOrd="5" destOrd="0" presId="urn:microsoft.com/office/officeart/2005/8/layout/hierarchy3"/>
    <dgm:cxn modelId="{FB9FF0CE-A563-4D11-8844-EC30E55A0922}" type="presParOf" srcId="{3AAC1A41-0C2C-4BB5-A466-65D3EA84A18E}" destId="{90929133-2767-4D54-9436-653133A9DFE5}" srcOrd="6" destOrd="0" presId="urn:microsoft.com/office/officeart/2005/8/layout/hierarchy3"/>
    <dgm:cxn modelId="{E8C2F3D1-6F7E-4191-9DD4-B37D0ABF3DA0}" type="presParOf" srcId="{3AAC1A41-0C2C-4BB5-A466-65D3EA84A18E}" destId="{BC813845-1155-437E-A132-9919B31218A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BEF3CD-29B0-4B48-888B-8103232970FC}" type="doc">
      <dgm:prSet loTypeId="urn:microsoft.com/office/officeart/2008/layout/AscendingPictureAccentProcess" loCatId="process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6D2D5AC6-F67E-4A30-8B82-D6307D31440D}">
      <dgm:prSet phldrT="[Texto]" custT="1"/>
      <dgm:spPr/>
      <dgm:t>
        <a:bodyPr/>
        <a:lstStyle/>
        <a:p>
          <a:pPr algn="just"/>
          <a:r>
            <a:rPr lang="es-ES" sz="1800" dirty="0"/>
            <a:t>Robot social</a:t>
          </a:r>
        </a:p>
      </dgm:t>
    </dgm:pt>
    <dgm:pt modelId="{7F183ADD-57A7-4EC3-AF76-52360BC2F6FD}" type="parTrans" cxnId="{291B527F-8F97-42D1-BED1-3F8FFC238B6C}">
      <dgm:prSet/>
      <dgm:spPr/>
      <dgm:t>
        <a:bodyPr/>
        <a:lstStyle/>
        <a:p>
          <a:pPr algn="just"/>
          <a:endParaRPr lang="es-ES" sz="1600"/>
        </a:p>
      </dgm:t>
    </dgm:pt>
    <dgm:pt modelId="{C9281FE4-6747-4078-8D2C-B6C90C4B3FD9}" type="sibTrans" cxnId="{291B527F-8F97-42D1-BED1-3F8FFC238B6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endParaRPr lang="es-ES" sz="1600"/>
        </a:p>
      </dgm:t>
    </dgm:pt>
    <dgm:pt modelId="{A9F2456F-6F75-4758-BE98-8D1F1714707A}">
      <dgm:prSet phldrT="[Texto]" custT="1"/>
      <dgm:spPr/>
      <dgm:t>
        <a:bodyPr/>
        <a:lstStyle/>
        <a:p>
          <a:pPr algn="just"/>
          <a:r>
            <a:rPr lang="es-ES" sz="1800" b="0" dirty="0"/>
            <a:t>Uso de la tecnología como puente de educación en el TEA</a:t>
          </a:r>
        </a:p>
      </dgm:t>
    </dgm:pt>
    <dgm:pt modelId="{33FFC073-BF30-41A8-BAB3-D0D1EE179731}" type="parTrans" cxnId="{D784A59B-C3D5-4F61-BC5A-9366FE394C78}">
      <dgm:prSet/>
      <dgm:spPr/>
      <dgm:t>
        <a:bodyPr/>
        <a:lstStyle/>
        <a:p>
          <a:pPr algn="just"/>
          <a:endParaRPr lang="es-ES" sz="1600"/>
        </a:p>
      </dgm:t>
    </dgm:pt>
    <dgm:pt modelId="{1743A353-4699-45FE-9799-E5D26777D990}" type="sibTrans" cxnId="{D784A59B-C3D5-4F61-BC5A-9366FE394C78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just"/>
          <a:endParaRPr lang="es-ES" sz="1600"/>
        </a:p>
      </dgm:t>
    </dgm:pt>
    <dgm:pt modelId="{890E8923-E7CF-4A38-9CF3-CFBA6D106C79}">
      <dgm:prSet custT="1"/>
      <dgm:spPr/>
      <dgm:t>
        <a:bodyPr/>
        <a:lstStyle/>
        <a:p>
          <a:pPr algn="just"/>
          <a:r>
            <a:rPr lang="es-ES" sz="1800" dirty="0"/>
            <a:t>Robots terapéuticos</a:t>
          </a:r>
        </a:p>
      </dgm:t>
    </dgm:pt>
    <dgm:pt modelId="{AB4351B6-B453-45BF-9A74-0124C1B2AA55}" type="parTrans" cxnId="{D839063B-E90E-48FE-AF8D-96381D7B4CFF}">
      <dgm:prSet/>
      <dgm:spPr/>
      <dgm:t>
        <a:bodyPr/>
        <a:lstStyle/>
        <a:p>
          <a:pPr algn="just"/>
          <a:endParaRPr lang="es-ES" sz="1600"/>
        </a:p>
      </dgm:t>
    </dgm:pt>
    <dgm:pt modelId="{121EDC85-4A04-47DA-8948-B6BD792403DA}" type="sibTrans" cxnId="{D839063B-E90E-48FE-AF8D-96381D7B4CF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just"/>
          <a:endParaRPr lang="es-ES" sz="1600"/>
        </a:p>
      </dgm:t>
    </dgm:pt>
    <dgm:pt modelId="{3A32BFAB-2B22-4F1C-9294-33421F5DE4CB}">
      <dgm:prSet/>
      <dgm:spPr/>
      <dgm:t>
        <a:bodyPr/>
        <a:lstStyle/>
        <a:p>
          <a:pPr algn="just"/>
          <a:r>
            <a:rPr lang="es-ES" dirty="0"/>
            <a:t>Terapia ABA</a:t>
          </a:r>
        </a:p>
      </dgm:t>
    </dgm:pt>
    <dgm:pt modelId="{4CABBD04-1CDA-402E-93A1-22E2595FBB13}" type="parTrans" cxnId="{6A4E2350-6C6C-446F-A83C-D48F19D8F553}">
      <dgm:prSet/>
      <dgm:spPr/>
      <dgm:t>
        <a:bodyPr/>
        <a:lstStyle/>
        <a:p>
          <a:pPr algn="just"/>
          <a:endParaRPr lang="es-ES"/>
        </a:p>
      </dgm:t>
    </dgm:pt>
    <dgm:pt modelId="{836A5116-4190-43C0-89AD-05E69FA7D2A2}" type="sibTrans" cxnId="{6A4E2350-6C6C-446F-A83C-D48F19D8F553}">
      <dgm:prSet/>
      <dgm:spPr/>
      <dgm:t>
        <a:bodyPr/>
        <a:lstStyle/>
        <a:p>
          <a:pPr algn="just"/>
          <a:endParaRPr lang="es-ES"/>
        </a:p>
      </dgm:t>
    </dgm:pt>
    <dgm:pt modelId="{B2A679A5-820C-4C0B-9AB8-C87D56A353BD}">
      <dgm:prSet/>
      <dgm:spPr/>
      <dgm:t>
        <a:bodyPr/>
        <a:lstStyle/>
        <a:p>
          <a:pPr algn="just"/>
          <a:r>
            <a:rPr lang="es-ES" dirty="0"/>
            <a:t>Terapia TEACCH</a:t>
          </a:r>
        </a:p>
      </dgm:t>
    </dgm:pt>
    <dgm:pt modelId="{00E90B97-D082-41E6-AD36-E4CB4965348B}" type="parTrans" cxnId="{2956E413-C73B-401E-948C-288962CB367F}">
      <dgm:prSet/>
      <dgm:spPr/>
      <dgm:t>
        <a:bodyPr/>
        <a:lstStyle/>
        <a:p>
          <a:pPr algn="just"/>
          <a:endParaRPr lang="es-ES"/>
        </a:p>
      </dgm:t>
    </dgm:pt>
    <dgm:pt modelId="{35B9A2FF-445F-4796-B885-885765DD8631}" type="sibTrans" cxnId="{2956E413-C73B-401E-948C-288962CB367F}">
      <dgm:prSet/>
      <dgm:spPr/>
      <dgm:t>
        <a:bodyPr/>
        <a:lstStyle/>
        <a:p>
          <a:pPr algn="just"/>
          <a:endParaRPr lang="es-ES"/>
        </a:p>
      </dgm:t>
    </dgm:pt>
    <dgm:pt modelId="{E65AC09D-903D-4D0E-A797-4E7230319D1C}" type="pres">
      <dgm:prSet presAssocID="{00BEF3CD-29B0-4B48-888B-8103232970FC}" presName="Name0" presStyleCnt="0">
        <dgm:presLayoutVars>
          <dgm:chMax val="7"/>
          <dgm:chPref val="7"/>
          <dgm:dir/>
        </dgm:presLayoutVars>
      </dgm:prSet>
      <dgm:spPr/>
    </dgm:pt>
    <dgm:pt modelId="{81583D92-866C-4019-9804-F4774699911E}" type="pres">
      <dgm:prSet presAssocID="{00BEF3CD-29B0-4B48-888B-8103232970FC}" presName="dot1" presStyleLbl="alignNode1" presStyleIdx="0" presStyleCnt="12"/>
      <dgm:spPr/>
    </dgm:pt>
    <dgm:pt modelId="{F09BD572-3F42-47CC-926E-216A6A7919E5}" type="pres">
      <dgm:prSet presAssocID="{00BEF3CD-29B0-4B48-888B-8103232970FC}" presName="dot2" presStyleLbl="alignNode1" presStyleIdx="1" presStyleCnt="12"/>
      <dgm:spPr/>
    </dgm:pt>
    <dgm:pt modelId="{C6071150-0C09-413D-A014-865678608414}" type="pres">
      <dgm:prSet presAssocID="{00BEF3CD-29B0-4B48-888B-8103232970FC}" presName="dot3" presStyleLbl="alignNode1" presStyleIdx="2" presStyleCnt="12"/>
      <dgm:spPr/>
    </dgm:pt>
    <dgm:pt modelId="{A884B453-700C-49C6-9ACA-36B554F4F257}" type="pres">
      <dgm:prSet presAssocID="{00BEF3CD-29B0-4B48-888B-8103232970FC}" presName="dot4" presStyleLbl="alignNode1" presStyleIdx="3" presStyleCnt="12"/>
      <dgm:spPr/>
    </dgm:pt>
    <dgm:pt modelId="{580816D4-3E09-4C7C-9AFF-EEDF666D1D85}" type="pres">
      <dgm:prSet presAssocID="{00BEF3CD-29B0-4B48-888B-8103232970FC}" presName="dot5" presStyleLbl="alignNode1" presStyleIdx="4" presStyleCnt="12"/>
      <dgm:spPr/>
    </dgm:pt>
    <dgm:pt modelId="{1E27FC74-7C0D-4A2F-B5B6-7968D1988AC6}" type="pres">
      <dgm:prSet presAssocID="{00BEF3CD-29B0-4B48-888B-8103232970FC}" presName="dotArrow1" presStyleLbl="alignNode1" presStyleIdx="5" presStyleCnt="12"/>
      <dgm:spPr/>
    </dgm:pt>
    <dgm:pt modelId="{7DDA9354-75E0-4C75-9CB8-2E3A247A4676}" type="pres">
      <dgm:prSet presAssocID="{00BEF3CD-29B0-4B48-888B-8103232970FC}" presName="dotArrow2" presStyleLbl="alignNode1" presStyleIdx="6" presStyleCnt="12"/>
      <dgm:spPr/>
    </dgm:pt>
    <dgm:pt modelId="{1ED0590F-FC59-4F3B-B93A-83FC98C7B70B}" type="pres">
      <dgm:prSet presAssocID="{00BEF3CD-29B0-4B48-888B-8103232970FC}" presName="dotArrow3" presStyleLbl="alignNode1" presStyleIdx="7" presStyleCnt="12"/>
      <dgm:spPr/>
    </dgm:pt>
    <dgm:pt modelId="{9023DDEF-5D8C-41FC-85CF-BDF32A7C3557}" type="pres">
      <dgm:prSet presAssocID="{00BEF3CD-29B0-4B48-888B-8103232970FC}" presName="dotArrow4" presStyleLbl="alignNode1" presStyleIdx="8" presStyleCnt="12"/>
      <dgm:spPr/>
    </dgm:pt>
    <dgm:pt modelId="{FED3F2BA-720B-4520-AB59-2E073E9C7AC2}" type="pres">
      <dgm:prSet presAssocID="{00BEF3CD-29B0-4B48-888B-8103232970FC}" presName="dotArrow5" presStyleLbl="alignNode1" presStyleIdx="9" presStyleCnt="12"/>
      <dgm:spPr/>
    </dgm:pt>
    <dgm:pt modelId="{4F34D472-C2D0-4149-9024-006A00044189}" type="pres">
      <dgm:prSet presAssocID="{00BEF3CD-29B0-4B48-888B-8103232970FC}" presName="dotArrow6" presStyleLbl="alignNode1" presStyleIdx="10" presStyleCnt="12"/>
      <dgm:spPr/>
    </dgm:pt>
    <dgm:pt modelId="{44C072C4-F45E-48B1-A22C-D2B5858DF2B2}" type="pres">
      <dgm:prSet presAssocID="{00BEF3CD-29B0-4B48-888B-8103232970FC}" presName="dotArrow7" presStyleLbl="alignNode1" presStyleIdx="11" presStyleCnt="12"/>
      <dgm:spPr/>
    </dgm:pt>
    <dgm:pt modelId="{EE80F4FD-9FAC-478A-B622-A7A63E3CFCA0}" type="pres">
      <dgm:prSet presAssocID="{6D2D5AC6-F67E-4A30-8B82-D6307D31440D}" presName="parTx1" presStyleLbl="node1" presStyleIdx="0" presStyleCnt="3"/>
      <dgm:spPr/>
    </dgm:pt>
    <dgm:pt modelId="{189C8E43-BC2E-479F-AE7D-86D5B69CCAD8}" type="pres">
      <dgm:prSet presAssocID="{C9281FE4-6747-4078-8D2C-B6C90C4B3FD9}" presName="picture1" presStyleCnt="0"/>
      <dgm:spPr/>
    </dgm:pt>
    <dgm:pt modelId="{5373127A-678F-409E-AE82-5F193B5F6261}" type="pres">
      <dgm:prSet presAssocID="{C9281FE4-6747-4078-8D2C-B6C90C4B3FD9}" presName="imageRepeatNode" presStyleLbl="fgImgPlace1" presStyleIdx="0" presStyleCnt="3"/>
      <dgm:spPr/>
    </dgm:pt>
    <dgm:pt modelId="{704D40E8-1D45-4227-8827-A5B20C22EEA5}" type="pres">
      <dgm:prSet presAssocID="{890E8923-E7CF-4A38-9CF3-CFBA6D106C79}" presName="parTx2" presStyleLbl="node1" presStyleIdx="1" presStyleCnt="3"/>
      <dgm:spPr/>
    </dgm:pt>
    <dgm:pt modelId="{596C424C-4D1F-48C8-8C19-C11FF5ABAA61}" type="pres">
      <dgm:prSet presAssocID="{121EDC85-4A04-47DA-8948-B6BD792403DA}" presName="picture2" presStyleCnt="0"/>
      <dgm:spPr/>
    </dgm:pt>
    <dgm:pt modelId="{DB13F999-D757-4329-BDFF-B06D3E180624}" type="pres">
      <dgm:prSet presAssocID="{121EDC85-4A04-47DA-8948-B6BD792403DA}" presName="imageRepeatNode" presStyleLbl="fgImgPlace1" presStyleIdx="1" presStyleCnt="3"/>
      <dgm:spPr/>
    </dgm:pt>
    <dgm:pt modelId="{BAC3A4BE-01DF-4BD7-9E24-EA27ACB3B537}" type="pres">
      <dgm:prSet presAssocID="{A9F2456F-6F75-4758-BE98-8D1F1714707A}" presName="parTx3" presStyleLbl="node1" presStyleIdx="2" presStyleCnt="3" custLinFactNeighborX="6878"/>
      <dgm:spPr/>
    </dgm:pt>
    <dgm:pt modelId="{838FD90B-6140-482C-8F0E-7A430D71B783}" type="pres">
      <dgm:prSet presAssocID="{A9F2456F-6F75-4758-BE98-8D1F1714707A}" presName="desTx3" presStyleLbl="revTx" presStyleIdx="0" presStyleCnt="1" custLinFactNeighborX="13775">
        <dgm:presLayoutVars>
          <dgm:bulletEnabled val="1"/>
        </dgm:presLayoutVars>
      </dgm:prSet>
      <dgm:spPr/>
    </dgm:pt>
    <dgm:pt modelId="{9199EC2B-D18F-4F35-8CC8-70233F26D09F}" type="pres">
      <dgm:prSet presAssocID="{1743A353-4699-45FE-9799-E5D26777D990}" presName="picture3" presStyleCnt="0"/>
      <dgm:spPr/>
    </dgm:pt>
    <dgm:pt modelId="{8335F6B4-7D8F-4426-B9DA-04F1F19BC118}" type="pres">
      <dgm:prSet presAssocID="{1743A353-4699-45FE-9799-E5D26777D990}" presName="imageRepeatNode" presStyleLbl="fgImgPlace1" presStyleIdx="2" presStyleCnt="3" custLinFactNeighborX="14858"/>
      <dgm:spPr/>
    </dgm:pt>
  </dgm:ptLst>
  <dgm:cxnLst>
    <dgm:cxn modelId="{4375E510-F158-4E0A-ABB0-81002AF6847A}" type="presOf" srcId="{B2A679A5-820C-4C0B-9AB8-C87D56A353BD}" destId="{838FD90B-6140-482C-8F0E-7A430D71B783}" srcOrd="0" destOrd="1" presId="urn:microsoft.com/office/officeart/2008/layout/AscendingPictureAccentProcess"/>
    <dgm:cxn modelId="{2956E413-C73B-401E-948C-288962CB367F}" srcId="{A9F2456F-6F75-4758-BE98-8D1F1714707A}" destId="{B2A679A5-820C-4C0B-9AB8-C87D56A353BD}" srcOrd="1" destOrd="0" parTransId="{00E90B97-D082-41E6-AD36-E4CB4965348B}" sibTransId="{35B9A2FF-445F-4796-B885-885765DD8631}"/>
    <dgm:cxn modelId="{3694FA24-70AE-4102-99DC-1FFAC7C2EF23}" type="presOf" srcId="{1743A353-4699-45FE-9799-E5D26777D990}" destId="{8335F6B4-7D8F-4426-B9DA-04F1F19BC118}" srcOrd="0" destOrd="0" presId="urn:microsoft.com/office/officeart/2008/layout/AscendingPictureAccentProcess"/>
    <dgm:cxn modelId="{AA66962D-1617-421E-ACA5-958FD92A5CB9}" type="presOf" srcId="{00BEF3CD-29B0-4B48-888B-8103232970FC}" destId="{E65AC09D-903D-4D0E-A797-4E7230319D1C}" srcOrd="0" destOrd="0" presId="urn:microsoft.com/office/officeart/2008/layout/AscendingPictureAccentProcess"/>
    <dgm:cxn modelId="{D839063B-E90E-48FE-AF8D-96381D7B4CFF}" srcId="{00BEF3CD-29B0-4B48-888B-8103232970FC}" destId="{890E8923-E7CF-4A38-9CF3-CFBA6D106C79}" srcOrd="1" destOrd="0" parTransId="{AB4351B6-B453-45BF-9A74-0124C1B2AA55}" sibTransId="{121EDC85-4A04-47DA-8948-B6BD792403DA}"/>
    <dgm:cxn modelId="{08CB4C5C-3FDD-4B59-9B9B-04DB5E82E775}" type="presOf" srcId="{121EDC85-4A04-47DA-8948-B6BD792403DA}" destId="{DB13F999-D757-4329-BDFF-B06D3E180624}" srcOrd="0" destOrd="0" presId="urn:microsoft.com/office/officeart/2008/layout/AscendingPictureAccentProcess"/>
    <dgm:cxn modelId="{6A4E2350-6C6C-446F-A83C-D48F19D8F553}" srcId="{A9F2456F-6F75-4758-BE98-8D1F1714707A}" destId="{3A32BFAB-2B22-4F1C-9294-33421F5DE4CB}" srcOrd="0" destOrd="0" parTransId="{4CABBD04-1CDA-402E-93A1-22E2595FBB13}" sibTransId="{836A5116-4190-43C0-89AD-05E69FA7D2A2}"/>
    <dgm:cxn modelId="{5E9F0659-395B-4B3A-805F-F56B7040F9D1}" type="presOf" srcId="{6D2D5AC6-F67E-4A30-8B82-D6307D31440D}" destId="{EE80F4FD-9FAC-478A-B622-A7A63E3CFCA0}" srcOrd="0" destOrd="0" presId="urn:microsoft.com/office/officeart/2008/layout/AscendingPictureAccentProcess"/>
    <dgm:cxn modelId="{291B527F-8F97-42D1-BED1-3F8FFC238B6C}" srcId="{00BEF3CD-29B0-4B48-888B-8103232970FC}" destId="{6D2D5AC6-F67E-4A30-8B82-D6307D31440D}" srcOrd="0" destOrd="0" parTransId="{7F183ADD-57A7-4EC3-AF76-52360BC2F6FD}" sibTransId="{C9281FE4-6747-4078-8D2C-B6C90C4B3FD9}"/>
    <dgm:cxn modelId="{08E64885-F724-45B8-8313-86E6799937C7}" type="presOf" srcId="{C9281FE4-6747-4078-8D2C-B6C90C4B3FD9}" destId="{5373127A-678F-409E-AE82-5F193B5F6261}" srcOrd="0" destOrd="0" presId="urn:microsoft.com/office/officeart/2008/layout/AscendingPictureAccentProcess"/>
    <dgm:cxn modelId="{D784A59B-C3D5-4F61-BC5A-9366FE394C78}" srcId="{00BEF3CD-29B0-4B48-888B-8103232970FC}" destId="{A9F2456F-6F75-4758-BE98-8D1F1714707A}" srcOrd="2" destOrd="0" parTransId="{33FFC073-BF30-41A8-BAB3-D0D1EE179731}" sibTransId="{1743A353-4699-45FE-9799-E5D26777D990}"/>
    <dgm:cxn modelId="{34D40AA9-D2FA-4DF2-A380-2A8BA43D75B9}" type="presOf" srcId="{3A32BFAB-2B22-4F1C-9294-33421F5DE4CB}" destId="{838FD90B-6140-482C-8F0E-7A430D71B783}" srcOrd="0" destOrd="0" presId="urn:microsoft.com/office/officeart/2008/layout/AscendingPictureAccentProcess"/>
    <dgm:cxn modelId="{9BF23FB4-4DC9-47C0-AEAB-596A93CD3AB7}" type="presOf" srcId="{A9F2456F-6F75-4758-BE98-8D1F1714707A}" destId="{BAC3A4BE-01DF-4BD7-9E24-EA27ACB3B537}" srcOrd="0" destOrd="0" presId="urn:microsoft.com/office/officeart/2008/layout/AscendingPictureAccentProcess"/>
    <dgm:cxn modelId="{E3D19AF8-EE61-4271-83C8-647009DDC1E3}" type="presOf" srcId="{890E8923-E7CF-4A38-9CF3-CFBA6D106C79}" destId="{704D40E8-1D45-4227-8827-A5B20C22EEA5}" srcOrd="0" destOrd="0" presId="urn:microsoft.com/office/officeart/2008/layout/AscendingPictureAccentProcess"/>
    <dgm:cxn modelId="{A9E64F7D-AEE3-4C69-8DD9-9D593118682B}" type="presParOf" srcId="{E65AC09D-903D-4D0E-A797-4E7230319D1C}" destId="{81583D92-866C-4019-9804-F4774699911E}" srcOrd="0" destOrd="0" presId="urn:microsoft.com/office/officeart/2008/layout/AscendingPictureAccentProcess"/>
    <dgm:cxn modelId="{9BBAC7C5-D7DE-489B-B29F-C4A688ED33E4}" type="presParOf" srcId="{E65AC09D-903D-4D0E-A797-4E7230319D1C}" destId="{F09BD572-3F42-47CC-926E-216A6A7919E5}" srcOrd="1" destOrd="0" presId="urn:microsoft.com/office/officeart/2008/layout/AscendingPictureAccentProcess"/>
    <dgm:cxn modelId="{4A373C3A-6B31-4691-B2FC-F849ABB9364F}" type="presParOf" srcId="{E65AC09D-903D-4D0E-A797-4E7230319D1C}" destId="{C6071150-0C09-413D-A014-865678608414}" srcOrd="2" destOrd="0" presId="urn:microsoft.com/office/officeart/2008/layout/AscendingPictureAccentProcess"/>
    <dgm:cxn modelId="{149428DC-F952-463E-8D3D-835AF3747966}" type="presParOf" srcId="{E65AC09D-903D-4D0E-A797-4E7230319D1C}" destId="{A884B453-700C-49C6-9ACA-36B554F4F257}" srcOrd="3" destOrd="0" presId="urn:microsoft.com/office/officeart/2008/layout/AscendingPictureAccentProcess"/>
    <dgm:cxn modelId="{57810CE6-B083-4650-866E-F97A232D01AA}" type="presParOf" srcId="{E65AC09D-903D-4D0E-A797-4E7230319D1C}" destId="{580816D4-3E09-4C7C-9AFF-EEDF666D1D85}" srcOrd="4" destOrd="0" presId="urn:microsoft.com/office/officeart/2008/layout/AscendingPictureAccentProcess"/>
    <dgm:cxn modelId="{AC8876A8-E317-47BF-B06B-B9848D9E1503}" type="presParOf" srcId="{E65AC09D-903D-4D0E-A797-4E7230319D1C}" destId="{1E27FC74-7C0D-4A2F-B5B6-7968D1988AC6}" srcOrd="5" destOrd="0" presId="urn:microsoft.com/office/officeart/2008/layout/AscendingPictureAccentProcess"/>
    <dgm:cxn modelId="{89DBA958-5B7A-4425-9EC2-1DBEF12DC889}" type="presParOf" srcId="{E65AC09D-903D-4D0E-A797-4E7230319D1C}" destId="{7DDA9354-75E0-4C75-9CB8-2E3A247A4676}" srcOrd="6" destOrd="0" presId="urn:microsoft.com/office/officeart/2008/layout/AscendingPictureAccentProcess"/>
    <dgm:cxn modelId="{3820CA9B-EB7B-4878-9C36-D9194277F3F9}" type="presParOf" srcId="{E65AC09D-903D-4D0E-A797-4E7230319D1C}" destId="{1ED0590F-FC59-4F3B-B93A-83FC98C7B70B}" srcOrd="7" destOrd="0" presId="urn:microsoft.com/office/officeart/2008/layout/AscendingPictureAccentProcess"/>
    <dgm:cxn modelId="{0DD6A2F3-CF4C-4EA8-8EAB-69E14A02D300}" type="presParOf" srcId="{E65AC09D-903D-4D0E-A797-4E7230319D1C}" destId="{9023DDEF-5D8C-41FC-85CF-BDF32A7C3557}" srcOrd="8" destOrd="0" presId="urn:microsoft.com/office/officeart/2008/layout/AscendingPictureAccentProcess"/>
    <dgm:cxn modelId="{EECE6073-893D-4E41-B5C6-B3AAEF7BF509}" type="presParOf" srcId="{E65AC09D-903D-4D0E-A797-4E7230319D1C}" destId="{FED3F2BA-720B-4520-AB59-2E073E9C7AC2}" srcOrd="9" destOrd="0" presId="urn:microsoft.com/office/officeart/2008/layout/AscendingPictureAccentProcess"/>
    <dgm:cxn modelId="{7BAB0484-3A36-4166-B4B8-8F54F3E794D0}" type="presParOf" srcId="{E65AC09D-903D-4D0E-A797-4E7230319D1C}" destId="{4F34D472-C2D0-4149-9024-006A00044189}" srcOrd="10" destOrd="0" presId="urn:microsoft.com/office/officeart/2008/layout/AscendingPictureAccentProcess"/>
    <dgm:cxn modelId="{6D374CCF-AC9E-438C-95A9-3FD3CB463BE5}" type="presParOf" srcId="{E65AC09D-903D-4D0E-A797-4E7230319D1C}" destId="{44C072C4-F45E-48B1-A22C-D2B5858DF2B2}" srcOrd="11" destOrd="0" presId="urn:microsoft.com/office/officeart/2008/layout/AscendingPictureAccentProcess"/>
    <dgm:cxn modelId="{5DE37409-FAAC-4A76-930A-CB5174AF6837}" type="presParOf" srcId="{E65AC09D-903D-4D0E-A797-4E7230319D1C}" destId="{EE80F4FD-9FAC-478A-B622-A7A63E3CFCA0}" srcOrd="12" destOrd="0" presId="urn:microsoft.com/office/officeart/2008/layout/AscendingPictureAccentProcess"/>
    <dgm:cxn modelId="{060754C2-9495-4A07-994F-F9218DE1D383}" type="presParOf" srcId="{E65AC09D-903D-4D0E-A797-4E7230319D1C}" destId="{189C8E43-BC2E-479F-AE7D-86D5B69CCAD8}" srcOrd="13" destOrd="0" presId="urn:microsoft.com/office/officeart/2008/layout/AscendingPictureAccentProcess"/>
    <dgm:cxn modelId="{FC691D9D-6441-4AE4-BCB3-D74D0CFC8558}" type="presParOf" srcId="{189C8E43-BC2E-479F-AE7D-86D5B69CCAD8}" destId="{5373127A-678F-409E-AE82-5F193B5F6261}" srcOrd="0" destOrd="0" presId="urn:microsoft.com/office/officeart/2008/layout/AscendingPictureAccentProcess"/>
    <dgm:cxn modelId="{68FE863D-BF20-4B93-9310-3D5AC36F4480}" type="presParOf" srcId="{E65AC09D-903D-4D0E-A797-4E7230319D1C}" destId="{704D40E8-1D45-4227-8827-A5B20C22EEA5}" srcOrd="14" destOrd="0" presId="urn:microsoft.com/office/officeart/2008/layout/AscendingPictureAccentProcess"/>
    <dgm:cxn modelId="{97A0EB01-A32A-478D-AA2E-BBC050818599}" type="presParOf" srcId="{E65AC09D-903D-4D0E-A797-4E7230319D1C}" destId="{596C424C-4D1F-48C8-8C19-C11FF5ABAA61}" srcOrd="15" destOrd="0" presId="urn:microsoft.com/office/officeart/2008/layout/AscendingPictureAccentProcess"/>
    <dgm:cxn modelId="{2EEF80DC-F41F-4DBB-A1BA-16285E5DE2CA}" type="presParOf" srcId="{596C424C-4D1F-48C8-8C19-C11FF5ABAA61}" destId="{DB13F999-D757-4329-BDFF-B06D3E180624}" srcOrd="0" destOrd="0" presId="urn:microsoft.com/office/officeart/2008/layout/AscendingPictureAccentProcess"/>
    <dgm:cxn modelId="{103F23D7-57D8-42FF-92AE-BF2800713E07}" type="presParOf" srcId="{E65AC09D-903D-4D0E-A797-4E7230319D1C}" destId="{BAC3A4BE-01DF-4BD7-9E24-EA27ACB3B537}" srcOrd="16" destOrd="0" presId="urn:microsoft.com/office/officeart/2008/layout/AscendingPictureAccentProcess"/>
    <dgm:cxn modelId="{8405CEA5-239F-4BDB-BFAB-DB7CD9BEBBA2}" type="presParOf" srcId="{E65AC09D-903D-4D0E-A797-4E7230319D1C}" destId="{838FD90B-6140-482C-8F0E-7A430D71B783}" srcOrd="17" destOrd="0" presId="urn:microsoft.com/office/officeart/2008/layout/AscendingPictureAccentProcess"/>
    <dgm:cxn modelId="{D05D8F89-0622-4B0B-A9C7-FEDA6DAD26B2}" type="presParOf" srcId="{E65AC09D-903D-4D0E-A797-4E7230319D1C}" destId="{9199EC2B-D18F-4F35-8CC8-70233F26D09F}" srcOrd="18" destOrd="0" presId="urn:microsoft.com/office/officeart/2008/layout/AscendingPictureAccentProcess"/>
    <dgm:cxn modelId="{380B89F5-3B66-4A53-B0CD-ACA7A31742EF}" type="presParOf" srcId="{9199EC2B-D18F-4F35-8CC8-70233F26D09F}" destId="{8335F6B4-7D8F-4426-B9DA-04F1F19BC11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BE9ABD-EAEC-4F55-85CD-B95B3252E3E8}" type="doc">
      <dgm:prSet loTypeId="urn:microsoft.com/office/officeart/2009/layout/ReverseList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56F35CF1-19BA-40D5-A929-6A5E94173FDD}">
      <dgm:prSet phldrT="[Texto]" custT="1"/>
      <dgm:spPr/>
      <dgm:t>
        <a:bodyPr/>
        <a:lstStyle/>
        <a:p>
          <a:pPr algn="just"/>
          <a:r>
            <a:rPr lang="es-ES" sz="2800" b="1" dirty="0"/>
            <a:t>Modos de entrada</a:t>
          </a:r>
        </a:p>
      </dgm:t>
    </dgm:pt>
    <dgm:pt modelId="{BE4FE180-F230-4731-B8EA-2EE328F266CF}" type="parTrans" cxnId="{BF7D2549-07E8-4CEF-A07C-CA650BC42A77}">
      <dgm:prSet/>
      <dgm:spPr/>
      <dgm:t>
        <a:bodyPr/>
        <a:lstStyle/>
        <a:p>
          <a:pPr algn="just"/>
          <a:endParaRPr lang="es-ES" sz="1600"/>
        </a:p>
      </dgm:t>
    </dgm:pt>
    <dgm:pt modelId="{CDCBB02B-3496-441A-ABA4-4CCE4079AE29}" type="sibTrans" cxnId="{BF7D2549-07E8-4CEF-A07C-CA650BC42A77}">
      <dgm:prSet/>
      <dgm:spPr/>
      <dgm:t>
        <a:bodyPr/>
        <a:lstStyle/>
        <a:p>
          <a:pPr algn="just"/>
          <a:endParaRPr lang="es-ES" sz="1600"/>
        </a:p>
      </dgm:t>
    </dgm:pt>
    <dgm:pt modelId="{0E510450-892C-4A60-9AB9-F0FC3755F4B4}">
      <dgm:prSet phldrT="[Texto]" custT="1"/>
      <dgm:spPr/>
      <dgm:t>
        <a:bodyPr/>
        <a:lstStyle/>
        <a:p>
          <a:pPr algn="just"/>
          <a:r>
            <a:rPr lang="es-ES" sz="2800" b="1" dirty="0"/>
            <a:t>Modos de salida</a:t>
          </a:r>
        </a:p>
      </dgm:t>
    </dgm:pt>
    <dgm:pt modelId="{0FB99271-15D7-4D35-AA6D-0C5B821AE793}" type="parTrans" cxnId="{E06C048E-7E7C-4FDE-BF52-A78C79D7A82B}">
      <dgm:prSet/>
      <dgm:spPr/>
      <dgm:t>
        <a:bodyPr/>
        <a:lstStyle/>
        <a:p>
          <a:pPr algn="just"/>
          <a:endParaRPr lang="es-ES" sz="1600"/>
        </a:p>
      </dgm:t>
    </dgm:pt>
    <dgm:pt modelId="{A11DC0A8-B78E-4C08-82DC-3A5E64F1C7BC}" type="sibTrans" cxnId="{E06C048E-7E7C-4FDE-BF52-A78C79D7A82B}">
      <dgm:prSet/>
      <dgm:spPr/>
      <dgm:t>
        <a:bodyPr/>
        <a:lstStyle/>
        <a:p>
          <a:pPr algn="just"/>
          <a:endParaRPr lang="es-ES" sz="1600"/>
        </a:p>
      </dgm:t>
    </dgm:pt>
    <dgm:pt modelId="{579CD6AD-422D-4453-B73E-29166343887B}">
      <dgm:prSet phldrT="[Texto]" custT="1"/>
      <dgm:spPr/>
      <dgm:t>
        <a:bodyPr/>
        <a:lstStyle/>
        <a:p>
          <a:pPr algn="just"/>
          <a:r>
            <a:rPr lang="es-ES" sz="2000" dirty="0"/>
            <a:t>Audio</a:t>
          </a:r>
        </a:p>
      </dgm:t>
    </dgm:pt>
    <dgm:pt modelId="{B58B7661-FFD1-43BF-AB5E-7E50F423FE7B}" type="parTrans" cxnId="{F8B8D873-B8D6-4C2F-9A04-15EF95D23283}">
      <dgm:prSet/>
      <dgm:spPr/>
      <dgm:t>
        <a:bodyPr/>
        <a:lstStyle/>
        <a:p>
          <a:pPr algn="just"/>
          <a:endParaRPr lang="es-ES" sz="1600"/>
        </a:p>
      </dgm:t>
    </dgm:pt>
    <dgm:pt modelId="{FB6BDD80-6841-42E7-A3BC-8694BA69BDFC}" type="sibTrans" cxnId="{F8B8D873-B8D6-4C2F-9A04-15EF95D23283}">
      <dgm:prSet/>
      <dgm:spPr/>
      <dgm:t>
        <a:bodyPr/>
        <a:lstStyle/>
        <a:p>
          <a:pPr algn="just"/>
          <a:endParaRPr lang="es-ES" sz="1600"/>
        </a:p>
      </dgm:t>
    </dgm:pt>
    <dgm:pt modelId="{428B0892-79F0-491D-BD62-203994A557AB}">
      <dgm:prSet phldrT="[Texto]" custT="1"/>
      <dgm:spPr/>
      <dgm:t>
        <a:bodyPr/>
        <a:lstStyle/>
        <a:p>
          <a:pPr algn="just"/>
          <a:r>
            <a:rPr lang="es-ES" sz="2000" dirty="0"/>
            <a:t>Visión</a:t>
          </a:r>
        </a:p>
      </dgm:t>
    </dgm:pt>
    <dgm:pt modelId="{25A16917-7178-441B-B1FC-EE081E535F81}" type="parTrans" cxnId="{2014AE3F-6E12-4E34-AE1F-CC48CAC2F98C}">
      <dgm:prSet/>
      <dgm:spPr/>
      <dgm:t>
        <a:bodyPr/>
        <a:lstStyle/>
        <a:p>
          <a:pPr algn="just"/>
          <a:endParaRPr lang="es-ES" sz="1600"/>
        </a:p>
      </dgm:t>
    </dgm:pt>
    <dgm:pt modelId="{AB291D44-75F8-4E74-AFD7-689D894BA979}" type="sibTrans" cxnId="{2014AE3F-6E12-4E34-AE1F-CC48CAC2F98C}">
      <dgm:prSet/>
      <dgm:spPr/>
      <dgm:t>
        <a:bodyPr/>
        <a:lstStyle/>
        <a:p>
          <a:pPr algn="just"/>
          <a:endParaRPr lang="es-ES" sz="1600"/>
        </a:p>
      </dgm:t>
    </dgm:pt>
    <dgm:pt modelId="{3E32BE2A-8ED5-49D9-8C68-74BBCE8DA148}">
      <dgm:prSet phldrT="[Texto]" custT="1"/>
      <dgm:spPr/>
      <dgm:t>
        <a:bodyPr/>
        <a:lstStyle/>
        <a:p>
          <a:pPr algn="just"/>
          <a:r>
            <a:rPr lang="es-ES" sz="2000" dirty="0"/>
            <a:t>RFID</a:t>
          </a:r>
        </a:p>
      </dgm:t>
    </dgm:pt>
    <dgm:pt modelId="{CA6157A7-8734-4FA1-80D3-ADDC895ACA1C}" type="parTrans" cxnId="{A532AED7-571D-40D3-838D-9E8F3242FE52}">
      <dgm:prSet/>
      <dgm:spPr/>
      <dgm:t>
        <a:bodyPr/>
        <a:lstStyle/>
        <a:p>
          <a:pPr algn="just"/>
          <a:endParaRPr lang="es-ES" sz="1600"/>
        </a:p>
      </dgm:t>
    </dgm:pt>
    <dgm:pt modelId="{E33B2094-F485-4058-8EC9-F01D3CD24BB8}" type="sibTrans" cxnId="{A532AED7-571D-40D3-838D-9E8F3242FE52}">
      <dgm:prSet/>
      <dgm:spPr/>
      <dgm:t>
        <a:bodyPr/>
        <a:lstStyle/>
        <a:p>
          <a:pPr algn="just"/>
          <a:endParaRPr lang="es-ES" sz="1600"/>
        </a:p>
      </dgm:t>
    </dgm:pt>
    <dgm:pt modelId="{2DE1F182-7D8C-4114-950B-07B6FF13420D}">
      <dgm:prSet phldrT="[Texto]" custT="1"/>
      <dgm:spPr/>
      <dgm:t>
        <a:bodyPr/>
        <a:lstStyle/>
        <a:p>
          <a:pPr algn="just"/>
          <a:r>
            <a:rPr lang="es-ES" sz="2000" dirty="0"/>
            <a:t>Tacto</a:t>
          </a:r>
        </a:p>
      </dgm:t>
    </dgm:pt>
    <dgm:pt modelId="{2A2E66AD-C62A-4DF1-99B8-95312A2929BF}" type="parTrans" cxnId="{7FE24AB1-D235-4CDE-B929-1C1E5638B67A}">
      <dgm:prSet/>
      <dgm:spPr/>
      <dgm:t>
        <a:bodyPr/>
        <a:lstStyle/>
        <a:p>
          <a:pPr algn="just"/>
          <a:endParaRPr lang="es-ES" sz="1600"/>
        </a:p>
      </dgm:t>
    </dgm:pt>
    <dgm:pt modelId="{DBFCE896-0186-4372-A041-260D32A90459}" type="sibTrans" cxnId="{7FE24AB1-D235-4CDE-B929-1C1E5638B67A}">
      <dgm:prSet/>
      <dgm:spPr/>
      <dgm:t>
        <a:bodyPr/>
        <a:lstStyle/>
        <a:p>
          <a:pPr algn="just"/>
          <a:endParaRPr lang="es-ES" sz="1600"/>
        </a:p>
      </dgm:t>
    </dgm:pt>
    <dgm:pt modelId="{2B74DC27-6963-4131-B3A1-64A30B531BCC}">
      <dgm:prSet phldrT="[Texto]" custT="1"/>
      <dgm:spPr/>
      <dgm:t>
        <a:bodyPr/>
        <a:lstStyle/>
        <a:p>
          <a:pPr algn="just"/>
          <a:r>
            <a:rPr lang="es-ES" sz="2000" dirty="0" err="1"/>
            <a:t>Smartphones</a:t>
          </a:r>
          <a:endParaRPr lang="es-ES" sz="2000" dirty="0"/>
        </a:p>
      </dgm:t>
    </dgm:pt>
    <dgm:pt modelId="{4DE4B2FF-CD88-47DF-AAE1-738A2BA499D8}" type="parTrans" cxnId="{4A379D27-CAAD-444F-881A-2379EEE28A17}">
      <dgm:prSet/>
      <dgm:spPr/>
      <dgm:t>
        <a:bodyPr/>
        <a:lstStyle/>
        <a:p>
          <a:pPr algn="just"/>
          <a:endParaRPr lang="es-ES" sz="1600"/>
        </a:p>
      </dgm:t>
    </dgm:pt>
    <dgm:pt modelId="{3F6DE3F1-8727-4164-9812-F759F0D25638}" type="sibTrans" cxnId="{4A379D27-CAAD-444F-881A-2379EEE28A17}">
      <dgm:prSet/>
      <dgm:spPr/>
      <dgm:t>
        <a:bodyPr/>
        <a:lstStyle/>
        <a:p>
          <a:pPr algn="just"/>
          <a:endParaRPr lang="es-ES" sz="1600"/>
        </a:p>
      </dgm:t>
    </dgm:pt>
    <dgm:pt modelId="{21003A7B-8698-4BA0-AB24-0FBEE9842CCB}">
      <dgm:prSet phldrT="[Texto]" custT="1"/>
      <dgm:spPr/>
      <dgm:t>
        <a:bodyPr/>
        <a:lstStyle/>
        <a:p>
          <a:pPr algn="just"/>
          <a:r>
            <a:rPr lang="es-ES" sz="2000" dirty="0"/>
            <a:t>Gestos expresivos</a:t>
          </a:r>
        </a:p>
      </dgm:t>
    </dgm:pt>
    <dgm:pt modelId="{FB9C4531-A1EF-4408-A248-93A5D543A614}" type="parTrans" cxnId="{C7664411-BD65-428A-9BD6-209D86192F6D}">
      <dgm:prSet/>
      <dgm:spPr/>
      <dgm:t>
        <a:bodyPr/>
        <a:lstStyle/>
        <a:p>
          <a:pPr algn="just"/>
          <a:endParaRPr lang="es-ES" sz="1600"/>
        </a:p>
      </dgm:t>
    </dgm:pt>
    <dgm:pt modelId="{74D83FFD-F252-4A53-A76E-0194CEC9F058}" type="sibTrans" cxnId="{C7664411-BD65-428A-9BD6-209D86192F6D}">
      <dgm:prSet/>
      <dgm:spPr/>
      <dgm:t>
        <a:bodyPr/>
        <a:lstStyle/>
        <a:p>
          <a:pPr algn="just"/>
          <a:endParaRPr lang="es-ES" sz="1600"/>
        </a:p>
      </dgm:t>
    </dgm:pt>
    <dgm:pt modelId="{13014860-19CE-4FCD-8527-4661175150AC}">
      <dgm:prSet phldrT="[Texto]" custT="1"/>
      <dgm:spPr/>
      <dgm:t>
        <a:bodyPr/>
        <a:lstStyle/>
        <a:p>
          <a:pPr algn="just"/>
          <a:r>
            <a:rPr lang="es-ES" sz="2000" dirty="0"/>
            <a:t>Audio</a:t>
          </a:r>
        </a:p>
      </dgm:t>
    </dgm:pt>
    <dgm:pt modelId="{3A3A2559-7BB1-4D8E-9872-2A37E9CBF298}" type="parTrans" cxnId="{E6550ECE-A7A3-4DD8-9C1C-E143B40BC2B4}">
      <dgm:prSet/>
      <dgm:spPr/>
      <dgm:t>
        <a:bodyPr/>
        <a:lstStyle/>
        <a:p>
          <a:pPr algn="just"/>
          <a:endParaRPr lang="es-419" sz="1600"/>
        </a:p>
      </dgm:t>
    </dgm:pt>
    <dgm:pt modelId="{CA34454F-B276-4AAC-BCDD-696F7DF0C087}" type="sibTrans" cxnId="{E6550ECE-A7A3-4DD8-9C1C-E143B40BC2B4}">
      <dgm:prSet/>
      <dgm:spPr/>
      <dgm:t>
        <a:bodyPr/>
        <a:lstStyle/>
        <a:p>
          <a:pPr algn="just"/>
          <a:endParaRPr lang="es-419" sz="1600"/>
        </a:p>
      </dgm:t>
    </dgm:pt>
    <dgm:pt modelId="{4365144C-A71B-45A9-8155-8CDB6259260D}" type="pres">
      <dgm:prSet presAssocID="{50BE9ABD-EAEC-4F55-85CD-B95B3252E3E8}" presName="Name0" presStyleCnt="0">
        <dgm:presLayoutVars>
          <dgm:chMax val="2"/>
          <dgm:chPref val="2"/>
          <dgm:animLvl val="lvl"/>
        </dgm:presLayoutVars>
      </dgm:prSet>
      <dgm:spPr/>
    </dgm:pt>
    <dgm:pt modelId="{AA399750-8F69-4EE5-B829-C3E66EFA2E9C}" type="pres">
      <dgm:prSet presAssocID="{50BE9ABD-EAEC-4F55-85CD-B95B3252E3E8}" presName="LeftText" presStyleLbl="revTx" presStyleIdx="0" presStyleCnt="0">
        <dgm:presLayoutVars>
          <dgm:bulletEnabled val="1"/>
        </dgm:presLayoutVars>
      </dgm:prSet>
      <dgm:spPr/>
    </dgm:pt>
    <dgm:pt modelId="{F2613147-D37F-4D31-A877-029B068F1AE8}" type="pres">
      <dgm:prSet presAssocID="{50BE9ABD-EAEC-4F55-85CD-B95B3252E3E8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F4828ACA-1637-496D-8F38-D51DD2A1AC28}" type="pres">
      <dgm:prSet presAssocID="{50BE9ABD-EAEC-4F55-85CD-B95B3252E3E8}" presName="RightText" presStyleLbl="revTx" presStyleIdx="0" presStyleCnt="0">
        <dgm:presLayoutVars>
          <dgm:bulletEnabled val="1"/>
        </dgm:presLayoutVars>
      </dgm:prSet>
      <dgm:spPr/>
    </dgm:pt>
    <dgm:pt modelId="{0DF3492A-4542-47A0-9C40-36814A407777}" type="pres">
      <dgm:prSet presAssocID="{50BE9ABD-EAEC-4F55-85CD-B95B3252E3E8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7DD7F064-6898-4CE1-BE9E-3D5374E5C156}" type="pres">
      <dgm:prSet presAssocID="{50BE9ABD-EAEC-4F55-85CD-B95B3252E3E8}" presName="TopArrow" presStyleLbl="node1" presStyleIdx="0" presStyleCnt="2"/>
      <dgm:spPr/>
    </dgm:pt>
    <dgm:pt modelId="{F48FE0FF-C5FE-4322-A530-A0F03E33569F}" type="pres">
      <dgm:prSet presAssocID="{50BE9ABD-EAEC-4F55-85CD-B95B3252E3E8}" presName="BottomArrow" presStyleLbl="node1" presStyleIdx="1" presStyleCnt="2"/>
      <dgm:spPr/>
    </dgm:pt>
  </dgm:ptLst>
  <dgm:cxnLst>
    <dgm:cxn modelId="{3AB36B09-E1CA-47E9-83A8-0EA276C5261F}" type="presOf" srcId="{428B0892-79F0-491D-BD62-203994A557AB}" destId="{F2613147-D37F-4D31-A877-029B068F1AE8}" srcOrd="1" destOrd="2" presId="urn:microsoft.com/office/officeart/2009/layout/ReverseList"/>
    <dgm:cxn modelId="{C7664411-BD65-428A-9BD6-209D86192F6D}" srcId="{0E510450-892C-4A60-9AB9-F0FC3755F4B4}" destId="{21003A7B-8698-4BA0-AB24-0FBEE9842CCB}" srcOrd="0" destOrd="0" parTransId="{FB9C4531-A1EF-4408-A248-93A5D543A614}" sibTransId="{74D83FFD-F252-4A53-A76E-0194CEC9F058}"/>
    <dgm:cxn modelId="{68C77D1D-A870-47CC-A688-A5E5F5B06FD2}" type="presOf" srcId="{21003A7B-8698-4BA0-AB24-0FBEE9842CCB}" destId="{0DF3492A-4542-47A0-9C40-36814A407777}" srcOrd="1" destOrd="1" presId="urn:microsoft.com/office/officeart/2009/layout/ReverseList"/>
    <dgm:cxn modelId="{372D5A1E-87CC-45E6-99C9-F1380CFB8303}" type="presOf" srcId="{3E32BE2A-8ED5-49D9-8C68-74BBCE8DA148}" destId="{F2613147-D37F-4D31-A877-029B068F1AE8}" srcOrd="1" destOrd="3" presId="urn:microsoft.com/office/officeart/2009/layout/ReverseList"/>
    <dgm:cxn modelId="{4A379D27-CAAD-444F-881A-2379EEE28A17}" srcId="{56F35CF1-19BA-40D5-A929-6A5E94173FDD}" destId="{2B74DC27-6963-4131-B3A1-64A30B531BCC}" srcOrd="4" destOrd="0" parTransId="{4DE4B2FF-CD88-47DF-AAE1-738A2BA499D8}" sibTransId="{3F6DE3F1-8727-4164-9812-F759F0D25638}"/>
    <dgm:cxn modelId="{1C242128-A160-4695-9CB3-323FA9301463}" type="presOf" srcId="{21003A7B-8698-4BA0-AB24-0FBEE9842CCB}" destId="{F4828ACA-1637-496D-8F38-D51DD2A1AC28}" srcOrd="0" destOrd="1" presId="urn:microsoft.com/office/officeart/2009/layout/ReverseList"/>
    <dgm:cxn modelId="{2014AE3F-6E12-4E34-AE1F-CC48CAC2F98C}" srcId="{56F35CF1-19BA-40D5-A929-6A5E94173FDD}" destId="{428B0892-79F0-491D-BD62-203994A557AB}" srcOrd="1" destOrd="0" parTransId="{25A16917-7178-441B-B1FC-EE081E535F81}" sibTransId="{AB291D44-75F8-4E74-AFD7-689D894BA979}"/>
    <dgm:cxn modelId="{ECA89364-10FA-449E-857F-14893F156B8B}" type="presOf" srcId="{579CD6AD-422D-4453-B73E-29166343887B}" destId="{AA399750-8F69-4EE5-B829-C3E66EFA2E9C}" srcOrd="0" destOrd="1" presId="urn:microsoft.com/office/officeart/2009/layout/ReverseList"/>
    <dgm:cxn modelId="{8A6F7947-E845-41BB-91B2-40F86B8B05E6}" type="presOf" srcId="{56F35CF1-19BA-40D5-A929-6A5E94173FDD}" destId="{F2613147-D37F-4D31-A877-029B068F1AE8}" srcOrd="1" destOrd="0" presId="urn:microsoft.com/office/officeart/2009/layout/ReverseList"/>
    <dgm:cxn modelId="{BF7D2549-07E8-4CEF-A07C-CA650BC42A77}" srcId="{50BE9ABD-EAEC-4F55-85CD-B95B3252E3E8}" destId="{56F35CF1-19BA-40D5-A929-6A5E94173FDD}" srcOrd="0" destOrd="0" parTransId="{BE4FE180-F230-4731-B8EA-2EE328F266CF}" sibTransId="{CDCBB02B-3496-441A-ABA4-4CCE4079AE29}"/>
    <dgm:cxn modelId="{62CFDA6B-54F3-4AC6-A735-860056258E23}" type="presOf" srcId="{3E32BE2A-8ED5-49D9-8C68-74BBCE8DA148}" destId="{AA399750-8F69-4EE5-B829-C3E66EFA2E9C}" srcOrd="0" destOrd="3" presId="urn:microsoft.com/office/officeart/2009/layout/ReverseList"/>
    <dgm:cxn modelId="{A3ECF14E-6DC6-455C-8F18-CFC4DB868A73}" type="presOf" srcId="{13014860-19CE-4FCD-8527-4661175150AC}" destId="{0DF3492A-4542-47A0-9C40-36814A407777}" srcOrd="1" destOrd="2" presId="urn:microsoft.com/office/officeart/2009/layout/ReverseList"/>
    <dgm:cxn modelId="{18A5846F-D21F-4A25-8C1A-357FB487FB21}" type="presOf" srcId="{579CD6AD-422D-4453-B73E-29166343887B}" destId="{F2613147-D37F-4D31-A877-029B068F1AE8}" srcOrd="1" destOrd="1" presId="urn:microsoft.com/office/officeart/2009/layout/ReverseList"/>
    <dgm:cxn modelId="{77AAD052-F60E-4522-8713-390DF86D94DB}" type="presOf" srcId="{0E510450-892C-4A60-9AB9-F0FC3755F4B4}" destId="{F4828ACA-1637-496D-8F38-D51DD2A1AC28}" srcOrd="0" destOrd="0" presId="urn:microsoft.com/office/officeart/2009/layout/ReverseList"/>
    <dgm:cxn modelId="{F8B8D873-B8D6-4C2F-9A04-15EF95D23283}" srcId="{56F35CF1-19BA-40D5-A929-6A5E94173FDD}" destId="{579CD6AD-422D-4453-B73E-29166343887B}" srcOrd="0" destOrd="0" parTransId="{B58B7661-FFD1-43BF-AB5E-7E50F423FE7B}" sibTransId="{FB6BDD80-6841-42E7-A3BC-8694BA69BDFC}"/>
    <dgm:cxn modelId="{17380481-B77B-4AD4-AF44-8F54677B21CC}" type="presOf" srcId="{2DE1F182-7D8C-4114-950B-07B6FF13420D}" destId="{AA399750-8F69-4EE5-B829-C3E66EFA2E9C}" srcOrd="0" destOrd="4" presId="urn:microsoft.com/office/officeart/2009/layout/ReverseList"/>
    <dgm:cxn modelId="{FACFA98A-E4A1-40A2-9950-60D488D9EDD0}" type="presOf" srcId="{428B0892-79F0-491D-BD62-203994A557AB}" destId="{AA399750-8F69-4EE5-B829-C3E66EFA2E9C}" srcOrd="0" destOrd="2" presId="urn:microsoft.com/office/officeart/2009/layout/ReverseList"/>
    <dgm:cxn modelId="{EE92148C-E988-435C-930C-0760C1856BC0}" type="presOf" srcId="{13014860-19CE-4FCD-8527-4661175150AC}" destId="{F4828ACA-1637-496D-8F38-D51DD2A1AC28}" srcOrd="0" destOrd="2" presId="urn:microsoft.com/office/officeart/2009/layout/ReverseList"/>
    <dgm:cxn modelId="{AE44828D-C9DA-494B-9691-92E59AC43FBA}" type="presOf" srcId="{2B74DC27-6963-4131-B3A1-64A30B531BCC}" destId="{AA399750-8F69-4EE5-B829-C3E66EFA2E9C}" srcOrd="0" destOrd="5" presId="urn:microsoft.com/office/officeart/2009/layout/ReverseList"/>
    <dgm:cxn modelId="{E06C048E-7E7C-4FDE-BF52-A78C79D7A82B}" srcId="{50BE9ABD-EAEC-4F55-85CD-B95B3252E3E8}" destId="{0E510450-892C-4A60-9AB9-F0FC3755F4B4}" srcOrd="1" destOrd="0" parTransId="{0FB99271-15D7-4D35-AA6D-0C5B821AE793}" sibTransId="{A11DC0A8-B78E-4C08-82DC-3A5E64F1C7BC}"/>
    <dgm:cxn modelId="{80994291-7C97-4102-968B-AF3C18042F37}" type="presOf" srcId="{50BE9ABD-EAEC-4F55-85CD-B95B3252E3E8}" destId="{4365144C-A71B-45A9-8155-8CDB6259260D}" srcOrd="0" destOrd="0" presId="urn:microsoft.com/office/officeart/2009/layout/ReverseList"/>
    <dgm:cxn modelId="{C0E3EFA6-70B9-4EA4-8A52-E06EB042FB90}" type="presOf" srcId="{2DE1F182-7D8C-4114-950B-07B6FF13420D}" destId="{F2613147-D37F-4D31-A877-029B068F1AE8}" srcOrd="1" destOrd="4" presId="urn:microsoft.com/office/officeart/2009/layout/ReverseList"/>
    <dgm:cxn modelId="{7FE24AB1-D235-4CDE-B929-1C1E5638B67A}" srcId="{56F35CF1-19BA-40D5-A929-6A5E94173FDD}" destId="{2DE1F182-7D8C-4114-950B-07B6FF13420D}" srcOrd="3" destOrd="0" parTransId="{2A2E66AD-C62A-4DF1-99B8-95312A2929BF}" sibTransId="{DBFCE896-0186-4372-A041-260D32A90459}"/>
    <dgm:cxn modelId="{E6550ECE-A7A3-4DD8-9C1C-E143B40BC2B4}" srcId="{0E510450-892C-4A60-9AB9-F0FC3755F4B4}" destId="{13014860-19CE-4FCD-8527-4661175150AC}" srcOrd="1" destOrd="0" parTransId="{3A3A2559-7BB1-4D8E-9872-2A37E9CBF298}" sibTransId="{CA34454F-B276-4AAC-BCDD-696F7DF0C087}"/>
    <dgm:cxn modelId="{4816E8D2-F74A-4F60-8782-E45570850736}" type="presOf" srcId="{56F35CF1-19BA-40D5-A929-6A5E94173FDD}" destId="{AA399750-8F69-4EE5-B829-C3E66EFA2E9C}" srcOrd="0" destOrd="0" presId="urn:microsoft.com/office/officeart/2009/layout/ReverseList"/>
    <dgm:cxn modelId="{C64D3CD3-D265-4353-9977-3AA9417A34A0}" type="presOf" srcId="{2B74DC27-6963-4131-B3A1-64A30B531BCC}" destId="{F2613147-D37F-4D31-A877-029B068F1AE8}" srcOrd="1" destOrd="5" presId="urn:microsoft.com/office/officeart/2009/layout/ReverseList"/>
    <dgm:cxn modelId="{A532AED7-571D-40D3-838D-9E8F3242FE52}" srcId="{56F35CF1-19BA-40D5-A929-6A5E94173FDD}" destId="{3E32BE2A-8ED5-49D9-8C68-74BBCE8DA148}" srcOrd="2" destOrd="0" parTransId="{CA6157A7-8734-4FA1-80D3-ADDC895ACA1C}" sibTransId="{E33B2094-F485-4058-8EC9-F01D3CD24BB8}"/>
    <dgm:cxn modelId="{7BFEF0DE-6D23-4EF5-9506-3510D654AC7F}" type="presOf" srcId="{0E510450-892C-4A60-9AB9-F0FC3755F4B4}" destId="{0DF3492A-4542-47A0-9C40-36814A407777}" srcOrd="1" destOrd="0" presId="urn:microsoft.com/office/officeart/2009/layout/ReverseList"/>
    <dgm:cxn modelId="{F6F821B3-43F8-4451-AD76-4C6E912444AB}" type="presParOf" srcId="{4365144C-A71B-45A9-8155-8CDB6259260D}" destId="{AA399750-8F69-4EE5-B829-C3E66EFA2E9C}" srcOrd="0" destOrd="0" presId="urn:microsoft.com/office/officeart/2009/layout/ReverseList"/>
    <dgm:cxn modelId="{3363C98D-FCB1-4256-8CA4-DBF8B5064EE9}" type="presParOf" srcId="{4365144C-A71B-45A9-8155-8CDB6259260D}" destId="{F2613147-D37F-4D31-A877-029B068F1AE8}" srcOrd="1" destOrd="0" presId="urn:microsoft.com/office/officeart/2009/layout/ReverseList"/>
    <dgm:cxn modelId="{98F16C67-BFF6-4AFC-9DC7-A45DCDACE91F}" type="presParOf" srcId="{4365144C-A71B-45A9-8155-8CDB6259260D}" destId="{F4828ACA-1637-496D-8F38-D51DD2A1AC28}" srcOrd="2" destOrd="0" presId="urn:microsoft.com/office/officeart/2009/layout/ReverseList"/>
    <dgm:cxn modelId="{3B414E6B-27F2-4FD1-BDDA-49A180D05F34}" type="presParOf" srcId="{4365144C-A71B-45A9-8155-8CDB6259260D}" destId="{0DF3492A-4542-47A0-9C40-36814A407777}" srcOrd="3" destOrd="0" presId="urn:microsoft.com/office/officeart/2009/layout/ReverseList"/>
    <dgm:cxn modelId="{3A9A95AF-C3C1-4DF7-94E5-9E483F172289}" type="presParOf" srcId="{4365144C-A71B-45A9-8155-8CDB6259260D}" destId="{7DD7F064-6898-4CE1-BE9E-3D5374E5C156}" srcOrd="4" destOrd="0" presId="urn:microsoft.com/office/officeart/2009/layout/ReverseList"/>
    <dgm:cxn modelId="{05A38D19-6C53-4F03-88AB-F6BAC9070275}" type="presParOf" srcId="{4365144C-A71B-45A9-8155-8CDB6259260D}" destId="{F48FE0FF-C5FE-4322-A530-A0F03E33569F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DD596E-4BEE-4F00-BD86-1F36541A4C02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accent0_2" csCatId="mainScheme" phldr="1"/>
      <dgm:spPr/>
    </dgm:pt>
    <dgm:pt modelId="{236D13A5-1D8C-4D99-8321-879D643F6DBB}">
      <dgm:prSet phldrT="[Texto]" custT="1"/>
      <dgm:spPr/>
      <dgm:t>
        <a:bodyPr/>
        <a:lstStyle/>
        <a:p>
          <a:pPr algn="just"/>
          <a:r>
            <a:rPr lang="es-ES" sz="2000" dirty="0"/>
            <a:t>Filtros de suavidad</a:t>
          </a:r>
        </a:p>
      </dgm:t>
    </dgm:pt>
    <dgm:pt modelId="{5D485328-E27C-477D-ABE5-11EE5CDCAE0B}" type="parTrans" cxnId="{04EB6609-18F3-429F-BA62-A4F81C9A55E5}">
      <dgm:prSet/>
      <dgm:spPr/>
      <dgm:t>
        <a:bodyPr/>
        <a:lstStyle/>
        <a:p>
          <a:pPr algn="just"/>
          <a:endParaRPr lang="es-ES" sz="1200"/>
        </a:p>
      </dgm:t>
    </dgm:pt>
    <dgm:pt modelId="{0B641A9A-5C42-4204-8F75-391291692B1E}" type="sibTrans" cxnId="{04EB6609-18F3-429F-BA62-A4F81C9A55E5}">
      <dgm:prSet/>
      <dgm:spPr/>
      <dgm:t>
        <a:bodyPr/>
        <a:lstStyle/>
        <a:p>
          <a:pPr algn="just"/>
          <a:endParaRPr lang="es-ES" sz="1200"/>
        </a:p>
      </dgm:t>
    </dgm:pt>
    <dgm:pt modelId="{068B6C46-7FBF-4865-AAB7-67080A7D4C46}">
      <dgm:prSet phldrT="[Texto]" custT="1"/>
      <dgm:spPr/>
      <dgm:t>
        <a:bodyPr/>
        <a:lstStyle/>
        <a:p>
          <a:pPr algn="just"/>
          <a:r>
            <a:rPr lang="es-ES" sz="2000" dirty="0"/>
            <a:t>Filtros de obtención de contornos</a:t>
          </a:r>
        </a:p>
      </dgm:t>
    </dgm:pt>
    <dgm:pt modelId="{06E644CC-0BF6-4FBF-A177-BA5D6464A3E0}" type="parTrans" cxnId="{42F28B6D-47E6-43EA-8892-3AC6D651E5F5}">
      <dgm:prSet/>
      <dgm:spPr/>
      <dgm:t>
        <a:bodyPr/>
        <a:lstStyle/>
        <a:p>
          <a:pPr algn="just"/>
          <a:endParaRPr lang="es-ES" sz="1200"/>
        </a:p>
      </dgm:t>
    </dgm:pt>
    <dgm:pt modelId="{2B89C36B-8EEF-48BD-81DF-0CC3368316FB}" type="sibTrans" cxnId="{42F28B6D-47E6-43EA-8892-3AC6D651E5F5}">
      <dgm:prSet/>
      <dgm:spPr/>
      <dgm:t>
        <a:bodyPr/>
        <a:lstStyle/>
        <a:p>
          <a:pPr algn="just"/>
          <a:endParaRPr lang="es-ES" sz="1200"/>
        </a:p>
      </dgm:t>
    </dgm:pt>
    <dgm:pt modelId="{FE4CA80F-15D3-43C5-8BB0-AC2526CF98E0}">
      <dgm:prSet phldrT="[Texto]" custT="1"/>
      <dgm:spPr/>
      <dgm:t>
        <a:bodyPr/>
        <a:lstStyle/>
        <a:p>
          <a:pPr algn="just"/>
          <a:r>
            <a:rPr lang="es-ES" sz="2000" dirty="0"/>
            <a:t>Espacio de color</a:t>
          </a:r>
        </a:p>
      </dgm:t>
    </dgm:pt>
    <dgm:pt modelId="{FA46B82B-F7DC-45F8-93ED-A1DDAA5F0395}" type="parTrans" cxnId="{46BCBD5F-F268-4C7F-9DD6-4B5E4BCF20F1}">
      <dgm:prSet/>
      <dgm:spPr/>
      <dgm:t>
        <a:bodyPr/>
        <a:lstStyle/>
        <a:p>
          <a:pPr algn="just"/>
          <a:endParaRPr lang="es-ES" sz="1200"/>
        </a:p>
      </dgm:t>
    </dgm:pt>
    <dgm:pt modelId="{46951211-DC3B-4AFA-B459-E0BE1CA61DD7}" type="sibTrans" cxnId="{46BCBD5F-F268-4C7F-9DD6-4B5E4BCF20F1}">
      <dgm:prSet/>
      <dgm:spPr/>
      <dgm:t>
        <a:bodyPr/>
        <a:lstStyle/>
        <a:p>
          <a:pPr algn="just"/>
          <a:endParaRPr lang="es-ES" sz="1200"/>
        </a:p>
      </dgm:t>
    </dgm:pt>
    <dgm:pt modelId="{468E53C1-05BF-474A-A729-2E0EE6338E1C}" type="pres">
      <dgm:prSet presAssocID="{17DD596E-4BEE-4F00-BD86-1F36541A4C02}" presName="linearFlow" presStyleCnt="0">
        <dgm:presLayoutVars>
          <dgm:dir/>
          <dgm:resizeHandles val="exact"/>
        </dgm:presLayoutVars>
      </dgm:prSet>
      <dgm:spPr/>
    </dgm:pt>
    <dgm:pt modelId="{C8C08326-F557-45A8-9DCD-31FD21561AAE}" type="pres">
      <dgm:prSet presAssocID="{236D13A5-1D8C-4D99-8321-879D643F6DBB}" presName="comp" presStyleCnt="0"/>
      <dgm:spPr/>
    </dgm:pt>
    <dgm:pt modelId="{AC2F4D49-0AF3-4023-943A-741CF221503F}" type="pres">
      <dgm:prSet presAssocID="{236D13A5-1D8C-4D99-8321-879D643F6DBB}" presName="rect2" presStyleLbl="node1" presStyleIdx="0" presStyleCnt="3" custLinFactNeighborX="22880">
        <dgm:presLayoutVars>
          <dgm:bulletEnabled val="1"/>
        </dgm:presLayoutVars>
      </dgm:prSet>
      <dgm:spPr/>
    </dgm:pt>
    <dgm:pt modelId="{DB1BAC13-DE9F-4B22-9A21-CE09C4484E4E}" type="pres">
      <dgm:prSet presAssocID="{236D13A5-1D8C-4D99-8321-879D643F6DBB}" presName="rect1" presStyleLbl="lnNode1" presStyleIdx="0" presStyleCnt="3" custScaleX="2058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14FB29-72D1-4764-9F4E-3B73843EBC68}" type="pres">
      <dgm:prSet presAssocID="{0B641A9A-5C42-4204-8F75-391291692B1E}" presName="sibTrans" presStyleCnt="0"/>
      <dgm:spPr/>
    </dgm:pt>
    <dgm:pt modelId="{5167CAB7-34D2-43A9-8079-40A6A9D634DF}" type="pres">
      <dgm:prSet presAssocID="{068B6C46-7FBF-4865-AAB7-67080A7D4C46}" presName="comp" presStyleCnt="0"/>
      <dgm:spPr/>
    </dgm:pt>
    <dgm:pt modelId="{4A10FECF-584B-4EEF-ADC0-E557743FCEAE}" type="pres">
      <dgm:prSet presAssocID="{068B6C46-7FBF-4865-AAB7-67080A7D4C46}" presName="rect2" presStyleLbl="node1" presStyleIdx="1" presStyleCnt="3" custLinFactNeighborX="-880">
        <dgm:presLayoutVars>
          <dgm:bulletEnabled val="1"/>
        </dgm:presLayoutVars>
      </dgm:prSet>
      <dgm:spPr/>
    </dgm:pt>
    <dgm:pt modelId="{E80CE44D-8B13-4F88-BA15-7720B4BCB8DC}" type="pres">
      <dgm:prSet presAssocID="{068B6C46-7FBF-4865-AAB7-67080A7D4C46}" presName="rect1" presStyleLbl="lnNode1" presStyleIdx="1" presStyleCnt="3" custScaleX="205838" custLinFactNeighborX="511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B966A06-9DB3-451B-8A44-1EFAFFD0CDCD}" type="pres">
      <dgm:prSet presAssocID="{2B89C36B-8EEF-48BD-81DF-0CC3368316FB}" presName="sibTrans" presStyleCnt="0"/>
      <dgm:spPr/>
    </dgm:pt>
    <dgm:pt modelId="{E6C1C5F4-0A24-49B1-B5CC-06078BF13EB3}" type="pres">
      <dgm:prSet presAssocID="{FE4CA80F-15D3-43C5-8BB0-AC2526CF98E0}" presName="comp" presStyleCnt="0"/>
      <dgm:spPr/>
    </dgm:pt>
    <dgm:pt modelId="{626E8D00-DB30-4E47-86FC-8D50144CC511}" type="pres">
      <dgm:prSet presAssocID="{FE4CA80F-15D3-43C5-8BB0-AC2526CF98E0}" presName="rect2" presStyleLbl="node1" presStyleIdx="2" presStyleCnt="3" custLinFactNeighborX="22880">
        <dgm:presLayoutVars>
          <dgm:bulletEnabled val="1"/>
        </dgm:presLayoutVars>
      </dgm:prSet>
      <dgm:spPr/>
    </dgm:pt>
    <dgm:pt modelId="{ACFF3943-4659-4193-A448-3197BDE55345}" type="pres">
      <dgm:prSet presAssocID="{FE4CA80F-15D3-43C5-8BB0-AC2526CF98E0}" presName="rect1" presStyleLbl="lnNode1" presStyleIdx="2" presStyleCnt="3" custScaleX="2058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4EB6609-18F3-429F-BA62-A4F81C9A55E5}" srcId="{17DD596E-4BEE-4F00-BD86-1F36541A4C02}" destId="{236D13A5-1D8C-4D99-8321-879D643F6DBB}" srcOrd="0" destOrd="0" parTransId="{5D485328-E27C-477D-ABE5-11EE5CDCAE0B}" sibTransId="{0B641A9A-5C42-4204-8F75-391291692B1E}"/>
    <dgm:cxn modelId="{66CF2017-D389-42FA-826E-559EED1C13C7}" type="presOf" srcId="{17DD596E-4BEE-4F00-BD86-1F36541A4C02}" destId="{468E53C1-05BF-474A-A729-2E0EE6338E1C}" srcOrd="0" destOrd="0" presId="urn:microsoft.com/office/officeart/2008/layout/AlternatingPictureBlocks"/>
    <dgm:cxn modelId="{46BCBD5F-F268-4C7F-9DD6-4B5E4BCF20F1}" srcId="{17DD596E-4BEE-4F00-BD86-1F36541A4C02}" destId="{FE4CA80F-15D3-43C5-8BB0-AC2526CF98E0}" srcOrd="2" destOrd="0" parTransId="{FA46B82B-F7DC-45F8-93ED-A1DDAA5F0395}" sibTransId="{46951211-DC3B-4AFA-B459-E0BE1CA61DD7}"/>
    <dgm:cxn modelId="{42F28B6D-47E6-43EA-8892-3AC6D651E5F5}" srcId="{17DD596E-4BEE-4F00-BD86-1F36541A4C02}" destId="{068B6C46-7FBF-4865-AAB7-67080A7D4C46}" srcOrd="1" destOrd="0" parTransId="{06E644CC-0BF6-4FBF-A177-BA5D6464A3E0}" sibTransId="{2B89C36B-8EEF-48BD-81DF-0CC3368316FB}"/>
    <dgm:cxn modelId="{F0EBE371-2BAA-4CBF-BB92-FB15C32B9E40}" type="presOf" srcId="{236D13A5-1D8C-4D99-8321-879D643F6DBB}" destId="{AC2F4D49-0AF3-4023-943A-741CF221503F}" srcOrd="0" destOrd="0" presId="urn:microsoft.com/office/officeart/2008/layout/AlternatingPictureBlocks"/>
    <dgm:cxn modelId="{ACBA9FC0-B016-485E-926D-884E556CB881}" type="presOf" srcId="{068B6C46-7FBF-4865-AAB7-67080A7D4C46}" destId="{4A10FECF-584B-4EEF-ADC0-E557743FCEAE}" srcOrd="0" destOrd="0" presId="urn:microsoft.com/office/officeart/2008/layout/AlternatingPictureBlocks"/>
    <dgm:cxn modelId="{5AE108E8-0384-4FD5-9960-27213A8EB25D}" type="presOf" srcId="{FE4CA80F-15D3-43C5-8BB0-AC2526CF98E0}" destId="{626E8D00-DB30-4E47-86FC-8D50144CC511}" srcOrd="0" destOrd="0" presId="urn:microsoft.com/office/officeart/2008/layout/AlternatingPictureBlocks"/>
    <dgm:cxn modelId="{CAFCF6A0-3E9C-41DB-959F-B2AACB32761E}" type="presParOf" srcId="{468E53C1-05BF-474A-A729-2E0EE6338E1C}" destId="{C8C08326-F557-45A8-9DCD-31FD21561AAE}" srcOrd="0" destOrd="0" presId="urn:microsoft.com/office/officeart/2008/layout/AlternatingPictureBlocks"/>
    <dgm:cxn modelId="{D466C470-9ADA-4CDD-9970-F1B7BAA8B049}" type="presParOf" srcId="{C8C08326-F557-45A8-9DCD-31FD21561AAE}" destId="{AC2F4D49-0AF3-4023-943A-741CF221503F}" srcOrd="0" destOrd="0" presId="urn:microsoft.com/office/officeart/2008/layout/AlternatingPictureBlocks"/>
    <dgm:cxn modelId="{998C51CE-A860-4D1C-97B8-A9803C02336C}" type="presParOf" srcId="{C8C08326-F557-45A8-9DCD-31FD21561AAE}" destId="{DB1BAC13-DE9F-4B22-9A21-CE09C4484E4E}" srcOrd="1" destOrd="0" presId="urn:microsoft.com/office/officeart/2008/layout/AlternatingPictureBlocks"/>
    <dgm:cxn modelId="{9B2AF98D-6B8E-45B3-83B8-899982987F72}" type="presParOf" srcId="{468E53C1-05BF-474A-A729-2E0EE6338E1C}" destId="{8914FB29-72D1-4764-9F4E-3B73843EBC68}" srcOrd="1" destOrd="0" presId="urn:microsoft.com/office/officeart/2008/layout/AlternatingPictureBlocks"/>
    <dgm:cxn modelId="{D1D08A4D-EB7D-4E94-AC39-40E7E58533D2}" type="presParOf" srcId="{468E53C1-05BF-474A-A729-2E0EE6338E1C}" destId="{5167CAB7-34D2-43A9-8079-40A6A9D634DF}" srcOrd="2" destOrd="0" presId="urn:microsoft.com/office/officeart/2008/layout/AlternatingPictureBlocks"/>
    <dgm:cxn modelId="{B0F6CE04-D1C3-40F5-B794-3C53E9ECE98F}" type="presParOf" srcId="{5167CAB7-34D2-43A9-8079-40A6A9D634DF}" destId="{4A10FECF-584B-4EEF-ADC0-E557743FCEAE}" srcOrd="0" destOrd="0" presId="urn:microsoft.com/office/officeart/2008/layout/AlternatingPictureBlocks"/>
    <dgm:cxn modelId="{94921952-9497-48EC-BCDC-6CB8BF61D6D6}" type="presParOf" srcId="{5167CAB7-34D2-43A9-8079-40A6A9D634DF}" destId="{E80CE44D-8B13-4F88-BA15-7720B4BCB8DC}" srcOrd="1" destOrd="0" presId="urn:microsoft.com/office/officeart/2008/layout/AlternatingPictureBlocks"/>
    <dgm:cxn modelId="{8F12B56A-DEE7-47AA-B640-DD40D2F0723B}" type="presParOf" srcId="{468E53C1-05BF-474A-A729-2E0EE6338E1C}" destId="{1B966A06-9DB3-451B-8A44-1EFAFFD0CDCD}" srcOrd="3" destOrd="0" presId="urn:microsoft.com/office/officeart/2008/layout/AlternatingPictureBlocks"/>
    <dgm:cxn modelId="{8B5090E9-D64F-471A-9B87-81E9603F2A62}" type="presParOf" srcId="{468E53C1-05BF-474A-A729-2E0EE6338E1C}" destId="{E6C1C5F4-0A24-49B1-B5CC-06078BF13EB3}" srcOrd="4" destOrd="0" presId="urn:microsoft.com/office/officeart/2008/layout/AlternatingPictureBlocks"/>
    <dgm:cxn modelId="{2EE2476C-CCB7-48A9-9C45-CD2F780C6DFC}" type="presParOf" srcId="{E6C1C5F4-0A24-49B1-B5CC-06078BF13EB3}" destId="{626E8D00-DB30-4E47-86FC-8D50144CC511}" srcOrd="0" destOrd="0" presId="urn:microsoft.com/office/officeart/2008/layout/AlternatingPictureBlocks"/>
    <dgm:cxn modelId="{571032EE-95AC-4B1A-87AF-6C4ABBDCC3F3}" type="presParOf" srcId="{E6C1C5F4-0A24-49B1-B5CC-06078BF13EB3}" destId="{ACFF3943-4659-4193-A448-3197BDE5534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809501-651E-4D5C-B481-07FBEC050E26}" type="doc">
      <dgm:prSet loTypeId="urn:microsoft.com/office/officeart/2005/8/layout/cycle5" loCatId="cycl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2CBF7F7F-E5A0-42D6-AEB2-89867C669206}">
      <dgm:prSet phldrT="[Texto]"/>
      <dgm:spPr/>
      <dgm:t>
        <a:bodyPr/>
        <a:lstStyle/>
        <a:p>
          <a:r>
            <a:rPr lang="es-ES" dirty="0"/>
            <a:t>Participantes</a:t>
          </a:r>
        </a:p>
      </dgm:t>
    </dgm:pt>
    <dgm:pt modelId="{C1CCE73A-5716-48A5-9C00-1EE535BBE0C9}" type="parTrans" cxnId="{6C1007C9-8ADA-4F11-BC6D-B067280FC762}">
      <dgm:prSet/>
      <dgm:spPr/>
      <dgm:t>
        <a:bodyPr/>
        <a:lstStyle/>
        <a:p>
          <a:endParaRPr lang="es-ES"/>
        </a:p>
      </dgm:t>
    </dgm:pt>
    <dgm:pt modelId="{702AC6D7-9CFD-4C2C-9937-373C7F1E6631}" type="sibTrans" cxnId="{6C1007C9-8ADA-4F11-BC6D-B067280FC762}">
      <dgm:prSet/>
      <dgm:spPr/>
      <dgm:t>
        <a:bodyPr/>
        <a:lstStyle/>
        <a:p>
          <a:endParaRPr lang="es-ES"/>
        </a:p>
      </dgm:t>
    </dgm:pt>
    <dgm:pt modelId="{599CF0A7-6F7A-4075-A9C7-908CEA068495}">
      <dgm:prSet phldrT="[Texto]"/>
      <dgm:spPr/>
      <dgm:t>
        <a:bodyPr/>
        <a:lstStyle/>
        <a:p>
          <a:r>
            <a:rPr lang="es-ES" dirty="0"/>
            <a:t>Procedimiento</a:t>
          </a:r>
        </a:p>
      </dgm:t>
    </dgm:pt>
    <dgm:pt modelId="{40A60E98-41F1-4CAA-AEB6-6EDE95DEAC81}" type="parTrans" cxnId="{2495014F-75F9-44ED-998B-8F93ECF1E7B1}">
      <dgm:prSet/>
      <dgm:spPr/>
      <dgm:t>
        <a:bodyPr/>
        <a:lstStyle/>
        <a:p>
          <a:endParaRPr lang="es-ES"/>
        </a:p>
      </dgm:t>
    </dgm:pt>
    <dgm:pt modelId="{73040F89-22DE-4E59-A346-DA5C31340D90}" type="sibTrans" cxnId="{2495014F-75F9-44ED-998B-8F93ECF1E7B1}">
      <dgm:prSet/>
      <dgm:spPr/>
      <dgm:t>
        <a:bodyPr/>
        <a:lstStyle/>
        <a:p>
          <a:endParaRPr lang="es-ES"/>
        </a:p>
      </dgm:t>
    </dgm:pt>
    <dgm:pt modelId="{1C2D5D58-42FF-405C-9D48-884CEBED0C04}">
      <dgm:prSet phldrT="[Texto]"/>
      <dgm:spPr/>
      <dgm:t>
        <a:bodyPr/>
        <a:lstStyle/>
        <a:p>
          <a:r>
            <a:rPr lang="es-ES" dirty="0"/>
            <a:t>Recomendaciones</a:t>
          </a:r>
        </a:p>
        <a:p>
          <a:r>
            <a:rPr lang="es-ES" dirty="0"/>
            <a:t>del especialista</a:t>
          </a:r>
        </a:p>
      </dgm:t>
    </dgm:pt>
    <dgm:pt modelId="{B88F3103-FE02-479C-BF56-FED3D95EFA7B}" type="parTrans" cxnId="{FFCB1F1F-DE49-4E11-877F-4604677D5DD9}">
      <dgm:prSet/>
      <dgm:spPr/>
      <dgm:t>
        <a:bodyPr/>
        <a:lstStyle/>
        <a:p>
          <a:endParaRPr lang="es-ES"/>
        </a:p>
      </dgm:t>
    </dgm:pt>
    <dgm:pt modelId="{295E6EAC-EAAD-4137-BDD8-61FD552EF8DB}" type="sibTrans" cxnId="{FFCB1F1F-DE49-4E11-877F-4604677D5DD9}">
      <dgm:prSet/>
      <dgm:spPr/>
      <dgm:t>
        <a:bodyPr/>
        <a:lstStyle/>
        <a:p>
          <a:endParaRPr lang="es-ES"/>
        </a:p>
      </dgm:t>
    </dgm:pt>
    <dgm:pt modelId="{213FA0EE-4D92-4194-89AC-7BDA9A273E07}">
      <dgm:prSet phldrT="[Texto]"/>
      <dgm:spPr/>
      <dgm:t>
        <a:bodyPr/>
        <a:lstStyle/>
        <a:p>
          <a:r>
            <a:rPr lang="es-ES" dirty="0"/>
            <a:t>Corrección de errores</a:t>
          </a:r>
        </a:p>
      </dgm:t>
    </dgm:pt>
    <dgm:pt modelId="{62FC2510-99FC-47EA-B5F3-BDA41A2D8901}" type="parTrans" cxnId="{FFC9D044-15BA-4BB7-9C88-6359014B7938}">
      <dgm:prSet/>
      <dgm:spPr/>
      <dgm:t>
        <a:bodyPr/>
        <a:lstStyle/>
        <a:p>
          <a:endParaRPr lang="es-ES"/>
        </a:p>
      </dgm:t>
    </dgm:pt>
    <dgm:pt modelId="{6C169FB8-F088-4F61-BF2D-2DA0AE0B2CA5}" type="sibTrans" cxnId="{FFC9D044-15BA-4BB7-9C88-6359014B7938}">
      <dgm:prSet/>
      <dgm:spPr/>
      <dgm:t>
        <a:bodyPr/>
        <a:lstStyle/>
        <a:p>
          <a:endParaRPr lang="es-ES"/>
        </a:p>
      </dgm:t>
    </dgm:pt>
    <dgm:pt modelId="{1238DAEE-402E-45CF-8B4C-8A224731ABAC}" type="pres">
      <dgm:prSet presAssocID="{3C809501-651E-4D5C-B481-07FBEC050E26}" presName="cycle" presStyleCnt="0">
        <dgm:presLayoutVars>
          <dgm:dir/>
          <dgm:resizeHandles val="exact"/>
        </dgm:presLayoutVars>
      </dgm:prSet>
      <dgm:spPr/>
    </dgm:pt>
    <dgm:pt modelId="{86204267-DDD0-4084-87B5-31A3B44A2521}" type="pres">
      <dgm:prSet presAssocID="{2CBF7F7F-E5A0-42D6-AEB2-89867C669206}" presName="node" presStyleLbl="node1" presStyleIdx="0" presStyleCnt="4">
        <dgm:presLayoutVars>
          <dgm:bulletEnabled val="1"/>
        </dgm:presLayoutVars>
      </dgm:prSet>
      <dgm:spPr/>
    </dgm:pt>
    <dgm:pt modelId="{75DC80B1-3E44-48C3-9B93-2690903E03FC}" type="pres">
      <dgm:prSet presAssocID="{2CBF7F7F-E5A0-42D6-AEB2-89867C669206}" presName="spNode" presStyleCnt="0"/>
      <dgm:spPr/>
    </dgm:pt>
    <dgm:pt modelId="{88439666-B642-47FE-965D-3FD4C625B0B7}" type="pres">
      <dgm:prSet presAssocID="{702AC6D7-9CFD-4C2C-9937-373C7F1E6631}" presName="sibTrans" presStyleLbl="sibTrans1D1" presStyleIdx="0" presStyleCnt="4"/>
      <dgm:spPr/>
    </dgm:pt>
    <dgm:pt modelId="{BBB647DE-7BC6-4DD8-B39E-2CC7D93A8804}" type="pres">
      <dgm:prSet presAssocID="{599CF0A7-6F7A-4075-A9C7-908CEA068495}" presName="node" presStyleLbl="node1" presStyleIdx="1" presStyleCnt="4">
        <dgm:presLayoutVars>
          <dgm:bulletEnabled val="1"/>
        </dgm:presLayoutVars>
      </dgm:prSet>
      <dgm:spPr/>
    </dgm:pt>
    <dgm:pt modelId="{C932DF04-8D66-4AAE-A65A-369A34376990}" type="pres">
      <dgm:prSet presAssocID="{599CF0A7-6F7A-4075-A9C7-908CEA068495}" presName="spNode" presStyleCnt="0"/>
      <dgm:spPr/>
    </dgm:pt>
    <dgm:pt modelId="{8ADCEC12-5AF9-4580-B6B7-792168DFA32D}" type="pres">
      <dgm:prSet presAssocID="{73040F89-22DE-4E59-A346-DA5C31340D90}" presName="sibTrans" presStyleLbl="sibTrans1D1" presStyleIdx="1" presStyleCnt="4"/>
      <dgm:spPr/>
    </dgm:pt>
    <dgm:pt modelId="{178A3030-9E29-4DF8-B421-7E56C6FFEF9E}" type="pres">
      <dgm:prSet presAssocID="{1C2D5D58-42FF-405C-9D48-884CEBED0C04}" presName="node" presStyleLbl="node1" presStyleIdx="2" presStyleCnt="4">
        <dgm:presLayoutVars>
          <dgm:bulletEnabled val="1"/>
        </dgm:presLayoutVars>
      </dgm:prSet>
      <dgm:spPr/>
    </dgm:pt>
    <dgm:pt modelId="{32320004-3F50-47ED-8288-FD27DC57C5AA}" type="pres">
      <dgm:prSet presAssocID="{1C2D5D58-42FF-405C-9D48-884CEBED0C04}" presName="spNode" presStyleCnt="0"/>
      <dgm:spPr/>
    </dgm:pt>
    <dgm:pt modelId="{4AF7F53B-FCF5-4CBA-A09C-83ED29E58E3F}" type="pres">
      <dgm:prSet presAssocID="{295E6EAC-EAAD-4137-BDD8-61FD552EF8DB}" presName="sibTrans" presStyleLbl="sibTrans1D1" presStyleIdx="2" presStyleCnt="4"/>
      <dgm:spPr/>
    </dgm:pt>
    <dgm:pt modelId="{B1E9EF26-3F34-4152-B5D5-223578E37B9E}" type="pres">
      <dgm:prSet presAssocID="{213FA0EE-4D92-4194-89AC-7BDA9A273E07}" presName="node" presStyleLbl="node1" presStyleIdx="3" presStyleCnt="4">
        <dgm:presLayoutVars>
          <dgm:bulletEnabled val="1"/>
        </dgm:presLayoutVars>
      </dgm:prSet>
      <dgm:spPr/>
    </dgm:pt>
    <dgm:pt modelId="{B5D07172-338E-4AA6-8B5F-239890A50F2E}" type="pres">
      <dgm:prSet presAssocID="{213FA0EE-4D92-4194-89AC-7BDA9A273E07}" presName="spNode" presStyleCnt="0"/>
      <dgm:spPr/>
    </dgm:pt>
    <dgm:pt modelId="{79FC033C-DB82-4FBD-81DF-FFBD9E382CC7}" type="pres">
      <dgm:prSet presAssocID="{6C169FB8-F088-4F61-BF2D-2DA0AE0B2CA5}" presName="sibTrans" presStyleLbl="sibTrans1D1" presStyleIdx="3" presStyleCnt="4"/>
      <dgm:spPr/>
    </dgm:pt>
  </dgm:ptLst>
  <dgm:cxnLst>
    <dgm:cxn modelId="{B095C401-16B0-4FD2-BE1E-8906547C23C4}" type="presOf" srcId="{1C2D5D58-42FF-405C-9D48-884CEBED0C04}" destId="{178A3030-9E29-4DF8-B421-7E56C6FFEF9E}" srcOrd="0" destOrd="0" presId="urn:microsoft.com/office/officeart/2005/8/layout/cycle5"/>
    <dgm:cxn modelId="{FFCB1F1F-DE49-4E11-877F-4604677D5DD9}" srcId="{3C809501-651E-4D5C-B481-07FBEC050E26}" destId="{1C2D5D58-42FF-405C-9D48-884CEBED0C04}" srcOrd="2" destOrd="0" parTransId="{B88F3103-FE02-479C-BF56-FED3D95EFA7B}" sibTransId="{295E6EAC-EAAD-4137-BDD8-61FD552EF8DB}"/>
    <dgm:cxn modelId="{58EB4F26-508B-4A0E-9334-1113AD817EA5}" type="presOf" srcId="{6C169FB8-F088-4F61-BF2D-2DA0AE0B2CA5}" destId="{79FC033C-DB82-4FBD-81DF-FFBD9E382CC7}" srcOrd="0" destOrd="0" presId="urn:microsoft.com/office/officeart/2005/8/layout/cycle5"/>
    <dgm:cxn modelId="{FFC9D044-15BA-4BB7-9C88-6359014B7938}" srcId="{3C809501-651E-4D5C-B481-07FBEC050E26}" destId="{213FA0EE-4D92-4194-89AC-7BDA9A273E07}" srcOrd="3" destOrd="0" parTransId="{62FC2510-99FC-47EA-B5F3-BDA41A2D8901}" sibTransId="{6C169FB8-F088-4F61-BF2D-2DA0AE0B2CA5}"/>
    <dgm:cxn modelId="{8D1D4A45-A218-476B-B84A-C112BE6223BC}" type="presOf" srcId="{295E6EAC-EAAD-4137-BDD8-61FD552EF8DB}" destId="{4AF7F53B-FCF5-4CBA-A09C-83ED29E58E3F}" srcOrd="0" destOrd="0" presId="urn:microsoft.com/office/officeart/2005/8/layout/cycle5"/>
    <dgm:cxn modelId="{2495014F-75F9-44ED-998B-8F93ECF1E7B1}" srcId="{3C809501-651E-4D5C-B481-07FBEC050E26}" destId="{599CF0A7-6F7A-4075-A9C7-908CEA068495}" srcOrd="1" destOrd="0" parTransId="{40A60E98-41F1-4CAA-AEB6-6EDE95DEAC81}" sibTransId="{73040F89-22DE-4E59-A346-DA5C31340D90}"/>
    <dgm:cxn modelId="{24BD6557-F478-42F3-89AA-555FC52D225D}" type="presOf" srcId="{599CF0A7-6F7A-4075-A9C7-908CEA068495}" destId="{BBB647DE-7BC6-4DD8-B39E-2CC7D93A8804}" srcOrd="0" destOrd="0" presId="urn:microsoft.com/office/officeart/2005/8/layout/cycle5"/>
    <dgm:cxn modelId="{A40C7185-DAD5-4811-A534-BEE311D7E8FA}" type="presOf" srcId="{73040F89-22DE-4E59-A346-DA5C31340D90}" destId="{8ADCEC12-5AF9-4580-B6B7-792168DFA32D}" srcOrd="0" destOrd="0" presId="urn:microsoft.com/office/officeart/2005/8/layout/cycle5"/>
    <dgm:cxn modelId="{85788795-05CD-4AC2-B597-382D627DFFF6}" type="presOf" srcId="{213FA0EE-4D92-4194-89AC-7BDA9A273E07}" destId="{B1E9EF26-3F34-4152-B5D5-223578E37B9E}" srcOrd="0" destOrd="0" presId="urn:microsoft.com/office/officeart/2005/8/layout/cycle5"/>
    <dgm:cxn modelId="{FFC8B3B4-0B54-442D-A2BF-E18B20DC1E9F}" type="presOf" srcId="{702AC6D7-9CFD-4C2C-9937-373C7F1E6631}" destId="{88439666-B642-47FE-965D-3FD4C625B0B7}" srcOrd="0" destOrd="0" presId="urn:microsoft.com/office/officeart/2005/8/layout/cycle5"/>
    <dgm:cxn modelId="{6C1007C9-8ADA-4F11-BC6D-B067280FC762}" srcId="{3C809501-651E-4D5C-B481-07FBEC050E26}" destId="{2CBF7F7F-E5A0-42D6-AEB2-89867C669206}" srcOrd="0" destOrd="0" parTransId="{C1CCE73A-5716-48A5-9C00-1EE535BBE0C9}" sibTransId="{702AC6D7-9CFD-4C2C-9937-373C7F1E6631}"/>
    <dgm:cxn modelId="{FEDA75E5-2C72-4291-8910-387BBBD735DA}" type="presOf" srcId="{2CBF7F7F-E5A0-42D6-AEB2-89867C669206}" destId="{86204267-DDD0-4084-87B5-31A3B44A2521}" srcOrd="0" destOrd="0" presId="urn:microsoft.com/office/officeart/2005/8/layout/cycle5"/>
    <dgm:cxn modelId="{412D48EF-0854-4E45-9B33-80AD1152C4E7}" type="presOf" srcId="{3C809501-651E-4D5C-B481-07FBEC050E26}" destId="{1238DAEE-402E-45CF-8B4C-8A224731ABAC}" srcOrd="0" destOrd="0" presId="urn:microsoft.com/office/officeart/2005/8/layout/cycle5"/>
    <dgm:cxn modelId="{5CA9E7A1-9AD2-4CA0-BCAC-AE34DD001181}" type="presParOf" srcId="{1238DAEE-402E-45CF-8B4C-8A224731ABAC}" destId="{86204267-DDD0-4084-87B5-31A3B44A2521}" srcOrd="0" destOrd="0" presId="urn:microsoft.com/office/officeart/2005/8/layout/cycle5"/>
    <dgm:cxn modelId="{16F0201E-C465-4870-B0BC-64D6786669DE}" type="presParOf" srcId="{1238DAEE-402E-45CF-8B4C-8A224731ABAC}" destId="{75DC80B1-3E44-48C3-9B93-2690903E03FC}" srcOrd="1" destOrd="0" presId="urn:microsoft.com/office/officeart/2005/8/layout/cycle5"/>
    <dgm:cxn modelId="{E6DE6E83-A60B-4610-B27B-4B4DC77EC62E}" type="presParOf" srcId="{1238DAEE-402E-45CF-8B4C-8A224731ABAC}" destId="{88439666-B642-47FE-965D-3FD4C625B0B7}" srcOrd="2" destOrd="0" presId="urn:microsoft.com/office/officeart/2005/8/layout/cycle5"/>
    <dgm:cxn modelId="{B8EBD4D7-1D5B-43BA-9C0A-023A4872D96A}" type="presParOf" srcId="{1238DAEE-402E-45CF-8B4C-8A224731ABAC}" destId="{BBB647DE-7BC6-4DD8-B39E-2CC7D93A8804}" srcOrd="3" destOrd="0" presId="urn:microsoft.com/office/officeart/2005/8/layout/cycle5"/>
    <dgm:cxn modelId="{CAD7AB68-7512-4146-AF89-F75EFF43A505}" type="presParOf" srcId="{1238DAEE-402E-45CF-8B4C-8A224731ABAC}" destId="{C932DF04-8D66-4AAE-A65A-369A34376990}" srcOrd="4" destOrd="0" presId="urn:microsoft.com/office/officeart/2005/8/layout/cycle5"/>
    <dgm:cxn modelId="{28141439-A371-46B9-91CF-2F0C35E81560}" type="presParOf" srcId="{1238DAEE-402E-45CF-8B4C-8A224731ABAC}" destId="{8ADCEC12-5AF9-4580-B6B7-792168DFA32D}" srcOrd="5" destOrd="0" presId="urn:microsoft.com/office/officeart/2005/8/layout/cycle5"/>
    <dgm:cxn modelId="{4B124655-3C09-4B06-929B-27C74FAA1DD5}" type="presParOf" srcId="{1238DAEE-402E-45CF-8B4C-8A224731ABAC}" destId="{178A3030-9E29-4DF8-B421-7E56C6FFEF9E}" srcOrd="6" destOrd="0" presId="urn:microsoft.com/office/officeart/2005/8/layout/cycle5"/>
    <dgm:cxn modelId="{9C99D4BE-246B-44C2-BFCE-17948731097B}" type="presParOf" srcId="{1238DAEE-402E-45CF-8B4C-8A224731ABAC}" destId="{32320004-3F50-47ED-8288-FD27DC57C5AA}" srcOrd="7" destOrd="0" presId="urn:microsoft.com/office/officeart/2005/8/layout/cycle5"/>
    <dgm:cxn modelId="{DB87B71B-99FB-4453-B419-B5ED8D0DF357}" type="presParOf" srcId="{1238DAEE-402E-45CF-8B4C-8A224731ABAC}" destId="{4AF7F53B-FCF5-4CBA-A09C-83ED29E58E3F}" srcOrd="8" destOrd="0" presId="urn:microsoft.com/office/officeart/2005/8/layout/cycle5"/>
    <dgm:cxn modelId="{F27B24F8-1DEF-475C-A655-C3BE1F53EBC9}" type="presParOf" srcId="{1238DAEE-402E-45CF-8B4C-8A224731ABAC}" destId="{B1E9EF26-3F34-4152-B5D5-223578E37B9E}" srcOrd="9" destOrd="0" presId="urn:microsoft.com/office/officeart/2005/8/layout/cycle5"/>
    <dgm:cxn modelId="{7D22ADFC-CF4E-4505-A562-58B5CC62BECC}" type="presParOf" srcId="{1238DAEE-402E-45CF-8B4C-8A224731ABAC}" destId="{B5D07172-338E-4AA6-8B5F-239890A50F2E}" srcOrd="10" destOrd="0" presId="urn:microsoft.com/office/officeart/2005/8/layout/cycle5"/>
    <dgm:cxn modelId="{6988E34A-4119-45C4-A9BD-1F5F7B02DD67}" type="presParOf" srcId="{1238DAEE-402E-45CF-8B4C-8A224731ABAC}" destId="{79FC033C-DB82-4FBD-81DF-FFBD9E382CC7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0FE327-92D9-492F-9CFB-11ECBFECDEC3}" type="doc">
      <dgm:prSet loTypeId="urn:microsoft.com/office/officeart/2005/8/layout/h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CFD85B39-419D-47FA-8168-5934F5230BC8}">
      <dgm:prSet phldrT="[Texto]" custT="1"/>
      <dgm:spPr/>
      <dgm:t>
        <a:bodyPr/>
        <a:lstStyle/>
        <a:p>
          <a:r>
            <a:rPr lang="es-ES" sz="2400" b="1" dirty="0"/>
            <a:t>Día 1</a:t>
          </a:r>
        </a:p>
      </dgm:t>
    </dgm:pt>
    <dgm:pt modelId="{A19F50CF-13BE-4DD4-B279-F0483B653358}" type="parTrans" cxnId="{9C91A809-36BF-4163-8730-5204493ADE09}">
      <dgm:prSet/>
      <dgm:spPr/>
      <dgm:t>
        <a:bodyPr/>
        <a:lstStyle/>
        <a:p>
          <a:endParaRPr lang="es-ES" sz="1200"/>
        </a:p>
      </dgm:t>
    </dgm:pt>
    <dgm:pt modelId="{2BF7B98B-7BFA-4D22-A34E-0D82A1585DA2}" type="sibTrans" cxnId="{9C91A809-36BF-4163-8730-5204493ADE09}">
      <dgm:prSet/>
      <dgm:spPr/>
      <dgm:t>
        <a:bodyPr/>
        <a:lstStyle/>
        <a:p>
          <a:endParaRPr lang="es-ES" sz="1200"/>
        </a:p>
      </dgm:t>
    </dgm:pt>
    <dgm:pt modelId="{2D466C68-A68B-4D82-B068-5D679999DE13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1400" dirty="0"/>
            <a:t> </a:t>
          </a:r>
        </a:p>
      </dgm:t>
    </dgm:pt>
    <dgm:pt modelId="{F9B2CC00-AA33-4680-8F00-4C3BE2CF7AF6}" type="parTrans" cxnId="{4B9CF250-B0F0-4705-9EE8-7179F33E8E85}">
      <dgm:prSet/>
      <dgm:spPr/>
      <dgm:t>
        <a:bodyPr/>
        <a:lstStyle/>
        <a:p>
          <a:endParaRPr lang="es-ES" sz="1200"/>
        </a:p>
      </dgm:t>
    </dgm:pt>
    <dgm:pt modelId="{916FAEC1-2CAE-435D-8155-4D0AC4CF25F3}" type="sibTrans" cxnId="{4B9CF250-B0F0-4705-9EE8-7179F33E8E85}">
      <dgm:prSet/>
      <dgm:spPr/>
      <dgm:t>
        <a:bodyPr/>
        <a:lstStyle/>
        <a:p>
          <a:endParaRPr lang="es-ES" sz="1200"/>
        </a:p>
      </dgm:t>
    </dgm:pt>
    <dgm:pt modelId="{D00E5766-F8A8-48AE-B634-3AD10A23299F}">
      <dgm:prSet phldrT="[Texto]" custT="1"/>
      <dgm:spPr/>
      <dgm:t>
        <a:bodyPr/>
        <a:lstStyle/>
        <a:p>
          <a:r>
            <a:rPr lang="es-ES" sz="2400" b="1" dirty="0"/>
            <a:t>Día 2</a:t>
          </a:r>
        </a:p>
      </dgm:t>
    </dgm:pt>
    <dgm:pt modelId="{FFF82F19-3043-4B2D-AEC5-B0A51DB43894}" type="parTrans" cxnId="{D907A1E4-51F9-47D2-BB1B-800B00E87CE1}">
      <dgm:prSet/>
      <dgm:spPr/>
      <dgm:t>
        <a:bodyPr/>
        <a:lstStyle/>
        <a:p>
          <a:endParaRPr lang="es-ES" sz="1200"/>
        </a:p>
      </dgm:t>
    </dgm:pt>
    <dgm:pt modelId="{6C63F5A6-6CE7-4F22-8E11-105DD3E0A83B}" type="sibTrans" cxnId="{D907A1E4-51F9-47D2-BB1B-800B00E87CE1}">
      <dgm:prSet/>
      <dgm:spPr/>
      <dgm:t>
        <a:bodyPr/>
        <a:lstStyle/>
        <a:p>
          <a:endParaRPr lang="es-ES" sz="1200"/>
        </a:p>
      </dgm:t>
    </dgm:pt>
    <dgm:pt modelId="{2DA59D88-4DA2-442A-8C08-DC4DBE3E5630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sz="1400" dirty="0"/>
            <a:t> </a:t>
          </a:r>
        </a:p>
      </dgm:t>
    </dgm:pt>
    <dgm:pt modelId="{7FA4F9C5-9F19-4F42-8631-5D51D012C656}" type="parTrans" cxnId="{CF011B2F-7923-4BA2-BA3E-5516FAE80176}">
      <dgm:prSet/>
      <dgm:spPr/>
      <dgm:t>
        <a:bodyPr/>
        <a:lstStyle/>
        <a:p>
          <a:endParaRPr lang="es-ES" sz="1200"/>
        </a:p>
      </dgm:t>
    </dgm:pt>
    <dgm:pt modelId="{1C541E1A-CBA0-4680-A542-D187868BD64A}" type="sibTrans" cxnId="{CF011B2F-7923-4BA2-BA3E-5516FAE80176}">
      <dgm:prSet/>
      <dgm:spPr/>
      <dgm:t>
        <a:bodyPr/>
        <a:lstStyle/>
        <a:p>
          <a:endParaRPr lang="es-ES" sz="1200"/>
        </a:p>
      </dgm:t>
    </dgm:pt>
    <dgm:pt modelId="{4EBF63D8-22D8-4D6F-8D03-2810BD6CC2E9}">
      <dgm:prSet phldrT="[Texto]" custT="1"/>
      <dgm:spPr/>
      <dgm:t>
        <a:bodyPr/>
        <a:lstStyle/>
        <a:p>
          <a:r>
            <a:rPr lang="es-ES" sz="2400" b="1" dirty="0"/>
            <a:t>Día 3</a:t>
          </a:r>
        </a:p>
      </dgm:t>
    </dgm:pt>
    <dgm:pt modelId="{7D555A2F-90D3-4923-95E1-F2178B5E96A7}" type="parTrans" cxnId="{A391BFC7-0BE2-48BE-8E11-4B43EA6F50F9}">
      <dgm:prSet/>
      <dgm:spPr/>
      <dgm:t>
        <a:bodyPr/>
        <a:lstStyle/>
        <a:p>
          <a:endParaRPr lang="es-ES" sz="1200"/>
        </a:p>
      </dgm:t>
    </dgm:pt>
    <dgm:pt modelId="{EFE1E333-9AE6-453A-AA79-10B8EE635783}" type="sibTrans" cxnId="{A391BFC7-0BE2-48BE-8E11-4B43EA6F50F9}">
      <dgm:prSet/>
      <dgm:spPr/>
      <dgm:t>
        <a:bodyPr/>
        <a:lstStyle/>
        <a:p>
          <a:endParaRPr lang="es-ES" sz="1200"/>
        </a:p>
      </dgm:t>
    </dgm:pt>
    <dgm:pt modelId="{89CC32AE-A25B-4C7E-A5BB-8CD8563470F6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 sz="1400" dirty="0"/>
            <a:t> </a:t>
          </a:r>
        </a:p>
      </dgm:t>
    </dgm:pt>
    <dgm:pt modelId="{8B5C99AD-7F4F-4D70-A132-0D0FDAD3B103}" type="parTrans" cxnId="{C7BEE02C-83A0-4994-84CB-05720A26D401}">
      <dgm:prSet/>
      <dgm:spPr/>
      <dgm:t>
        <a:bodyPr/>
        <a:lstStyle/>
        <a:p>
          <a:endParaRPr lang="es-ES" sz="1200"/>
        </a:p>
      </dgm:t>
    </dgm:pt>
    <dgm:pt modelId="{C750935F-56D1-4F38-9A36-8AB12F6E4060}" type="sibTrans" cxnId="{C7BEE02C-83A0-4994-84CB-05720A26D401}">
      <dgm:prSet/>
      <dgm:spPr/>
      <dgm:t>
        <a:bodyPr/>
        <a:lstStyle/>
        <a:p>
          <a:endParaRPr lang="es-ES" sz="1200"/>
        </a:p>
      </dgm:t>
    </dgm:pt>
    <dgm:pt modelId="{FF261808-052C-4A44-B718-C1BC212C4E61}">
      <dgm:prSet custT="1"/>
      <dgm:spPr/>
      <dgm:t>
        <a:bodyPr/>
        <a:lstStyle/>
        <a:p>
          <a:endParaRPr lang="es-ES" sz="1400"/>
        </a:p>
      </dgm:t>
    </dgm:pt>
    <dgm:pt modelId="{D45E8842-C588-4A57-9BDC-0AF668FF418C}" type="parTrans" cxnId="{51E7BD65-0E0B-46CA-BD6D-F4617C90D9E6}">
      <dgm:prSet/>
      <dgm:spPr/>
      <dgm:t>
        <a:bodyPr/>
        <a:lstStyle/>
        <a:p>
          <a:endParaRPr lang="es-ES" sz="1200"/>
        </a:p>
      </dgm:t>
    </dgm:pt>
    <dgm:pt modelId="{17A1B744-DD04-41C3-9B80-B8ACF6B5B233}" type="sibTrans" cxnId="{51E7BD65-0E0B-46CA-BD6D-F4617C90D9E6}">
      <dgm:prSet/>
      <dgm:spPr/>
      <dgm:t>
        <a:bodyPr/>
        <a:lstStyle/>
        <a:p>
          <a:endParaRPr lang="es-ES" sz="1200"/>
        </a:p>
      </dgm:t>
    </dgm:pt>
    <dgm:pt modelId="{B10CF57C-562B-498F-8DC3-9590CE4C71F5}">
      <dgm:prSet custT="1"/>
      <dgm:spPr/>
      <dgm:t>
        <a:bodyPr/>
        <a:lstStyle/>
        <a:p>
          <a:endParaRPr lang="es-ES" sz="1400"/>
        </a:p>
      </dgm:t>
    </dgm:pt>
    <dgm:pt modelId="{FA6CC933-B028-4496-80B7-E2E1C0DEC48D}" type="parTrans" cxnId="{E0AB3321-E165-4060-B915-8C6D2CD6FA70}">
      <dgm:prSet/>
      <dgm:spPr/>
      <dgm:t>
        <a:bodyPr/>
        <a:lstStyle/>
        <a:p>
          <a:endParaRPr lang="es-ES" sz="1200"/>
        </a:p>
      </dgm:t>
    </dgm:pt>
    <dgm:pt modelId="{665CF99D-76BC-4F87-9177-382402D4E4D2}" type="sibTrans" cxnId="{E0AB3321-E165-4060-B915-8C6D2CD6FA70}">
      <dgm:prSet/>
      <dgm:spPr/>
      <dgm:t>
        <a:bodyPr/>
        <a:lstStyle/>
        <a:p>
          <a:endParaRPr lang="es-ES" sz="1200"/>
        </a:p>
      </dgm:t>
    </dgm:pt>
    <dgm:pt modelId="{B197403C-CC04-4EFD-B8CA-2DF11C388664}">
      <dgm:prSet custT="1"/>
      <dgm:spPr/>
      <dgm:t>
        <a:bodyPr/>
        <a:lstStyle/>
        <a:p>
          <a:r>
            <a:rPr lang="es-ES" sz="2400" b="1" dirty="0"/>
            <a:t>Día 4</a:t>
          </a:r>
        </a:p>
      </dgm:t>
    </dgm:pt>
    <dgm:pt modelId="{8EEC176C-E06E-4534-9BD0-059022B44B28}" type="parTrans" cxnId="{4F095C3B-98F5-4E38-8C10-DCBC2E6FE443}">
      <dgm:prSet/>
      <dgm:spPr/>
      <dgm:t>
        <a:bodyPr/>
        <a:lstStyle/>
        <a:p>
          <a:endParaRPr lang="es-ES" sz="1200"/>
        </a:p>
      </dgm:t>
    </dgm:pt>
    <dgm:pt modelId="{12359B0A-2F68-4024-8060-19AD0221BF21}" type="sibTrans" cxnId="{4F095C3B-98F5-4E38-8C10-DCBC2E6FE443}">
      <dgm:prSet/>
      <dgm:spPr/>
      <dgm:t>
        <a:bodyPr/>
        <a:lstStyle/>
        <a:p>
          <a:endParaRPr lang="es-ES" sz="1200"/>
        </a:p>
      </dgm:t>
    </dgm:pt>
    <dgm:pt modelId="{931CA10E-DCBF-43B4-AE39-3C6DF37AD53B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sz="1400"/>
        </a:p>
      </dgm:t>
    </dgm:pt>
    <dgm:pt modelId="{1EBB8213-F410-4E9F-9E15-BBB8C043AFFB}" type="parTrans" cxnId="{28874904-D892-4EF9-A6C1-F486889F94E7}">
      <dgm:prSet/>
      <dgm:spPr/>
      <dgm:t>
        <a:bodyPr/>
        <a:lstStyle/>
        <a:p>
          <a:endParaRPr lang="es-ES" sz="1200"/>
        </a:p>
      </dgm:t>
    </dgm:pt>
    <dgm:pt modelId="{06B55FA8-CFD5-48A0-8934-535F0B62F354}" type="sibTrans" cxnId="{28874904-D892-4EF9-A6C1-F486889F94E7}">
      <dgm:prSet/>
      <dgm:spPr/>
      <dgm:t>
        <a:bodyPr/>
        <a:lstStyle/>
        <a:p>
          <a:endParaRPr lang="es-ES" sz="1200"/>
        </a:p>
      </dgm:t>
    </dgm:pt>
    <dgm:pt modelId="{60A8DBD7-1D2F-4789-8FE6-31905DC53DBE}">
      <dgm:prSet custT="1"/>
      <dgm:spPr/>
      <dgm:t>
        <a:bodyPr/>
        <a:lstStyle/>
        <a:p>
          <a:r>
            <a:rPr lang="es-ES" sz="2400" b="1" dirty="0"/>
            <a:t>Día 5</a:t>
          </a:r>
        </a:p>
      </dgm:t>
    </dgm:pt>
    <dgm:pt modelId="{004DA4B1-C083-4A37-AAA7-1CADDD8BCE65}" type="parTrans" cxnId="{5928C1CD-080E-4419-93EB-CF7E9B920B1E}">
      <dgm:prSet/>
      <dgm:spPr/>
      <dgm:t>
        <a:bodyPr/>
        <a:lstStyle/>
        <a:p>
          <a:endParaRPr lang="es-ES" sz="1200"/>
        </a:p>
      </dgm:t>
    </dgm:pt>
    <dgm:pt modelId="{7CF1AE5A-7B8D-4575-A553-CC6BF0A0B4D4}" type="sibTrans" cxnId="{5928C1CD-080E-4419-93EB-CF7E9B920B1E}">
      <dgm:prSet/>
      <dgm:spPr/>
      <dgm:t>
        <a:bodyPr/>
        <a:lstStyle/>
        <a:p>
          <a:endParaRPr lang="es-ES" sz="1200"/>
        </a:p>
      </dgm:t>
    </dgm:pt>
    <dgm:pt modelId="{B2977604-8025-443F-839C-0FD485E2F532}">
      <dgm:prSet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 sz="1400"/>
        </a:p>
      </dgm:t>
    </dgm:pt>
    <dgm:pt modelId="{D5E525EB-A9FF-42C4-87BB-4C7B52350756}" type="parTrans" cxnId="{9C133CC3-3C7E-42D1-94DB-93433403507E}">
      <dgm:prSet/>
      <dgm:spPr/>
      <dgm:t>
        <a:bodyPr/>
        <a:lstStyle/>
        <a:p>
          <a:endParaRPr lang="es-ES" sz="1200"/>
        </a:p>
      </dgm:t>
    </dgm:pt>
    <dgm:pt modelId="{4C9C1458-8E6C-4150-836A-97F5D190F942}" type="sibTrans" cxnId="{9C133CC3-3C7E-42D1-94DB-93433403507E}">
      <dgm:prSet/>
      <dgm:spPr/>
      <dgm:t>
        <a:bodyPr/>
        <a:lstStyle/>
        <a:p>
          <a:endParaRPr lang="es-ES" sz="1200"/>
        </a:p>
      </dgm:t>
    </dgm:pt>
    <dgm:pt modelId="{916EF140-A348-44E3-A1C4-5E58E924E1A1}" type="pres">
      <dgm:prSet presAssocID="{BE0FE327-92D9-492F-9CFB-11ECBFECDEC3}" presName="Name0" presStyleCnt="0">
        <dgm:presLayoutVars>
          <dgm:dir/>
          <dgm:animLvl val="lvl"/>
          <dgm:resizeHandles val="exact"/>
        </dgm:presLayoutVars>
      </dgm:prSet>
      <dgm:spPr/>
    </dgm:pt>
    <dgm:pt modelId="{3D6BCA0B-AD64-4C9B-8641-2A000E12BE8B}" type="pres">
      <dgm:prSet presAssocID="{BE0FE327-92D9-492F-9CFB-11ECBFECDEC3}" presName="tSp" presStyleCnt="0"/>
      <dgm:spPr/>
    </dgm:pt>
    <dgm:pt modelId="{D4D5078A-1E0A-4D1B-874B-F88BBE504D64}" type="pres">
      <dgm:prSet presAssocID="{BE0FE327-92D9-492F-9CFB-11ECBFECDEC3}" presName="bSp" presStyleCnt="0"/>
      <dgm:spPr/>
    </dgm:pt>
    <dgm:pt modelId="{D0A72BFA-1452-4856-BD51-34D9411D8CA4}" type="pres">
      <dgm:prSet presAssocID="{BE0FE327-92D9-492F-9CFB-11ECBFECDEC3}" presName="process" presStyleCnt="0"/>
      <dgm:spPr/>
    </dgm:pt>
    <dgm:pt modelId="{ECAD812C-0A3D-4928-B131-F5BB38E93728}" type="pres">
      <dgm:prSet presAssocID="{CFD85B39-419D-47FA-8168-5934F5230BC8}" presName="composite1" presStyleCnt="0"/>
      <dgm:spPr/>
    </dgm:pt>
    <dgm:pt modelId="{BAD84202-5FDC-406C-B385-B6BF30160558}" type="pres">
      <dgm:prSet presAssocID="{CFD85B39-419D-47FA-8168-5934F5230BC8}" presName="dummyNode1" presStyleLbl="node1" presStyleIdx="0" presStyleCnt="5"/>
      <dgm:spPr/>
    </dgm:pt>
    <dgm:pt modelId="{69C20BD6-946F-47B7-802F-7A25770603AE}" type="pres">
      <dgm:prSet presAssocID="{CFD85B39-419D-47FA-8168-5934F5230BC8}" presName="childNode1" presStyleLbl="bgAcc1" presStyleIdx="0" presStyleCnt="5">
        <dgm:presLayoutVars>
          <dgm:bulletEnabled val="1"/>
        </dgm:presLayoutVars>
      </dgm:prSet>
      <dgm:spPr/>
    </dgm:pt>
    <dgm:pt modelId="{D8376373-3409-403D-8AA6-EDA06140AE99}" type="pres">
      <dgm:prSet presAssocID="{CFD85B39-419D-47FA-8168-5934F5230BC8}" presName="childNode1tx" presStyleLbl="bgAcc1" presStyleIdx="0" presStyleCnt="5">
        <dgm:presLayoutVars>
          <dgm:bulletEnabled val="1"/>
        </dgm:presLayoutVars>
      </dgm:prSet>
      <dgm:spPr/>
    </dgm:pt>
    <dgm:pt modelId="{14CD498A-D805-4F1B-949A-270248E6A258}" type="pres">
      <dgm:prSet presAssocID="{CFD85B39-419D-47FA-8168-5934F5230BC8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CF687413-C9B1-4439-A9B0-BB2AB457E197}" type="pres">
      <dgm:prSet presAssocID="{CFD85B39-419D-47FA-8168-5934F5230BC8}" presName="connSite1" presStyleCnt="0"/>
      <dgm:spPr/>
    </dgm:pt>
    <dgm:pt modelId="{946FB872-339F-4627-BB16-605854312BFD}" type="pres">
      <dgm:prSet presAssocID="{2BF7B98B-7BFA-4D22-A34E-0D82A1585DA2}" presName="Name9" presStyleLbl="sibTrans2D1" presStyleIdx="0" presStyleCnt="4"/>
      <dgm:spPr/>
    </dgm:pt>
    <dgm:pt modelId="{95F11E82-1021-423B-9CC4-2074BC6F4477}" type="pres">
      <dgm:prSet presAssocID="{D00E5766-F8A8-48AE-B634-3AD10A23299F}" presName="composite2" presStyleCnt="0"/>
      <dgm:spPr/>
    </dgm:pt>
    <dgm:pt modelId="{EEE46E25-DB56-4E39-A3F7-037642739FD1}" type="pres">
      <dgm:prSet presAssocID="{D00E5766-F8A8-48AE-B634-3AD10A23299F}" presName="dummyNode2" presStyleLbl="node1" presStyleIdx="0" presStyleCnt="5"/>
      <dgm:spPr/>
    </dgm:pt>
    <dgm:pt modelId="{F0916FFF-C4BD-4CB3-8CB6-2151D7FB2E82}" type="pres">
      <dgm:prSet presAssocID="{D00E5766-F8A8-48AE-B634-3AD10A23299F}" presName="childNode2" presStyleLbl="bgAcc1" presStyleIdx="1" presStyleCnt="5">
        <dgm:presLayoutVars>
          <dgm:bulletEnabled val="1"/>
        </dgm:presLayoutVars>
      </dgm:prSet>
      <dgm:spPr/>
    </dgm:pt>
    <dgm:pt modelId="{BC73AC66-0ADA-4848-A5A0-C63FC9F478AE}" type="pres">
      <dgm:prSet presAssocID="{D00E5766-F8A8-48AE-B634-3AD10A23299F}" presName="childNode2tx" presStyleLbl="bgAcc1" presStyleIdx="1" presStyleCnt="5">
        <dgm:presLayoutVars>
          <dgm:bulletEnabled val="1"/>
        </dgm:presLayoutVars>
      </dgm:prSet>
      <dgm:spPr/>
    </dgm:pt>
    <dgm:pt modelId="{420AB968-D5C5-43F0-BF20-6731680E9CB4}" type="pres">
      <dgm:prSet presAssocID="{D00E5766-F8A8-48AE-B634-3AD10A23299F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932FC4A7-0FA1-4FAA-BBB0-BB008F4EB568}" type="pres">
      <dgm:prSet presAssocID="{D00E5766-F8A8-48AE-B634-3AD10A23299F}" presName="connSite2" presStyleCnt="0"/>
      <dgm:spPr/>
    </dgm:pt>
    <dgm:pt modelId="{ABCF8AD5-1B23-498E-8968-42886B4D5668}" type="pres">
      <dgm:prSet presAssocID="{6C63F5A6-6CE7-4F22-8E11-105DD3E0A83B}" presName="Name18" presStyleLbl="sibTrans2D1" presStyleIdx="1" presStyleCnt="4"/>
      <dgm:spPr/>
    </dgm:pt>
    <dgm:pt modelId="{E958A944-627E-4D03-8B76-3062D7FE3461}" type="pres">
      <dgm:prSet presAssocID="{4EBF63D8-22D8-4D6F-8D03-2810BD6CC2E9}" presName="composite1" presStyleCnt="0"/>
      <dgm:spPr/>
    </dgm:pt>
    <dgm:pt modelId="{28FFF4BC-02DB-4FCB-8C0F-8303930509A4}" type="pres">
      <dgm:prSet presAssocID="{4EBF63D8-22D8-4D6F-8D03-2810BD6CC2E9}" presName="dummyNode1" presStyleLbl="node1" presStyleIdx="1" presStyleCnt="5"/>
      <dgm:spPr/>
    </dgm:pt>
    <dgm:pt modelId="{33D61D90-2F82-49C9-B854-462736DB275D}" type="pres">
      <dgm:prSet presAssocID="{4EBF63D8-22D8-4D6F-8D03-2810BD6CC2E9}" presName="childNode1" presStyleLbl="bgAcc1" presStyleIdx="2" presStyleCnt="5">
        <dgm:presLayoutVars>
          <dgm:bulletEnabled val="1"/>
        </dgm:presLayoutVars>
      </dgm:prSet>
      <dgm:spPr/>
    </dgm:pt>
    <dgm:pt modelId="{8C273658-5056-4C42-ADEC-AC9298BD1B3F}" type="pres">
      <dgm:prSet presAssocID="{4EBF63D8-22D8-4D6F-8D03-2810BD6CC2E9}" presName="childNode1tx" presStyleLbl="bgAcc1" presStyleIdx="2" presStyleCnt="5">
        <dgm:presLayoutVars>
          <dgm:bulletEnabled val="1"/>
        </dgm:presLayoutVars>
      </dgm:prSet>
      <dgm:spPr/>
    </dgm:pt>
    <dgm:pt modelId="{CFC1CF0D-E5F0-4F60-B2C5-02BD73BAD500}" type="pres">
      <dgm:prSet presAssocID="{4EBF63D8-22D8-4D6F-8D03-2810BD6CC2E9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C685EDEF-3E44-41BA-A76C-FEF1D2312464}" type="pres">
      <dgm:prSet presAssocID="{4EBF63D8-22D8-4D6F-8D03-2810BD6CC2E9}" presName="connSite1" presStyleCnt="0"/>
      <dgm:spPr/>
    </dgm:pt>
    <dgm:pt modelId="{15F9D2C8-3A16-41D8-858E-92C4CE973B20}" type="pres">
      <dgm:prSet presAssocID="{EFE1E333-9AE6-453A-AA79-10B8EE635783}" presName="Name9" presStyleLbl="sibTrans2D1" presStyleIdx="2" presStyleCnt="4"/>
      <dgm:spPr/>
    </dgm:pt>
    <dgm:pt modelId="{3AAE9010-1DE8-444A-BE2B-8F0E0D748DE1}" type="pres">
      <dgm:prSet presAssocID="{B197403C-CC04-4EFD-B8CA-2DF11C388664}" presName="composite2" presStyleCnt="0"/>
      <dgm:spPr/>
    </dgm:pt>
    <dgm:pt modelId="{5A2A6BE2-3D31-4539-B52C-0FAC8F50C48E}" type="pres">
      <dgm:prSet presAssocID="{B197403C-CC04-4EFD-B8CA-2DF11C388664}" presName="dummyNode2" presStyleLbl="node1" presStyleIdx="2" presStyleCnt="5"/>
      <dgm:spPr/>
    </dgm:pt>
    <dgm:pt modelId="{B1DCF0B9-3431-44B4-A8A3-EAF4D5DF8BA7}" type="pres">
      <dgm:prSet presAssocID="{B197403C-CC04-4EFD-B8CA-2DF11C388664}" presName="childNode2" presStyleLbl="bgAcc1" presStyleIdx="3" presStyleCnt="5">
        <dgm:presLayoutVars>
          <dgm:bulletEnabled val="1"/>
        </dgm:presLayoutVars>
      </dgm:prSet>
      <dgm:spPr/>
    </dgm:pt>
    <dgm:pt modelId="{F0C2443D-FEFE-4B61-A738-DF0788A3AF66}" type="pres">
      <dgm:prSet presAssocID="{B197403C-CC04-4EFD-B8CA-2DF11C388664}" presName="childNode2tx" presStyleLbl="bgAcc1" presStyleIdx="3" presStyleCnt="5">
        <dgm:presLayoutVars>
          <dgm:bulletEnabled val="1"/>
        </dgm:presLayoutVars>
      </dgm:prSet>
      <dgm:spPr/>
    </dgm:pt>
    <dgm:pt modelId="{682E74ED-37BC-4FA8-8F18-F93C621CF61F}" type="pres">
      <dgm:prSet presAssocID="{B197403C-CC04-4EFD-B8CA-2DF11C388664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7F0A43E5-3ECF-420B-B121-D1F20DEC1DD5}" type="pres">
      <dgm:prSet presAssocID="{B197403C-CC04-4EFD-B8CA-2DF11C388664}" presName="connSite2" presStyleCnt="0"/>
      <dgm:spPr/>
    </dgm:pt>
    <dgm:pt modelId="{5D8957C1-A07C-4570-891E-8237C6EB6E28}" type="pres">
      <dgm:prSet presAssocID="{12359B0A-2F68-4024-8060-19AD0221BF21}" presName="Name18" presStyleLbl="sibTrans2D1" presStyleIdx="3" presStyleCnt="4"/>
      <dgm:spPr/>
    </dgm:pt>
    <dgm:pt modelId="{8EEABDEC-089D-470F-B548-F27028751578}" type="pres">
      <dgm:prSet presAssocID="{60A8DBD7-1D2F-4789-8FE6-31905DC53DBE}" presName="composite1" presStyleCnt="0"/>
      <dgm:spPr/>
    </dgm:pt>
    <dgm:pt modelId="{F670D01F-5DBD-4AC6-8A7D-66115193CFD6}" type="pres">
      <dgm:prSet presAssocID="{60A8DBD7-1D2F-4789-8FE6-31905DC53DBE}" presName="dummyNode1" presStyleLbl="node1" presStyleIdx="3" presStyleCnt="5"/>
      <dgm:spPr/>
    </dgm:pt>
    <dgm:pt modelId="{0D4D3EA9-0ACE-49A6-A3CB-C21549DF67E9}" type="pres">
      <dgm:prSet presAssocID="{60A8DBD7-1D2F-4789-8FE6-31905DC53DBE}" presName="childNode1" presStyleLbl="bgAcc1" presStyleIdx="4" presStyleCnt="5">
        <dgm:presLayoutVars>
          <dgm:bulletEnabled val="1"/>
        </dgm:presLayoutVars>
      </dgm:prSet>
      <dgm:spPr/>
    </dgm:pt>
    <dgm:pt modelId="{686AE4DE-7ACC-4996-80A6-306362F66AE3}" type="pres">
      <dgm:prSet presAssocID="{60A8DBD7-1D2F-4789-8FE6-31905DC53DBE}" presName="childNode1tx" presStyleLbl="bgAcc1" presStyleIdx="4" presStyleCnt="5">
        <dgm:presLayoutVars>
          <dgm:bulletEnabled val="1"/>
        </dgm:presLayoutVars>
      </dgm:prSet>
      <dgm:spPr/>
    </dgm:pt>
    <dgm:pt modelId="{1C6D782B-C9F7-4B2F-B555-FEC90AFBCD40}" type="pres">
      <dgm:prSet presAssocID="{60A8DBD7-1D2F-4789-8FE6-31905DC53DBE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C86E8500-A438-4CBE-9B95-65CEE63974D4}" type="pres">
      <dgm:prSet presAssocID="{60A8DBD7-1D2F-4789-8FE6-31905DC53DBE}" presName="connSite1" presStyleCnt="0"/>
      <dgm:spPr/>
    </dgm:pt>
  </dgm:ptLst>
  <dgm:cxnLst>
    <dgm:cxn modelId="{C29E8F00-B915-4D7B-A36B-0B85E6785CBA}" type="presOf" srcId="{2DA59D88-4DA2-442A-8C08-DC4DBE3E5630}" destId="{BC73AC66-0ADA-4848-A5A0-C63FC9F478AE}" srcOrd="1" destOrd="0" presId="urn:microsoft.com/office/officeart/2005/8/layout/hProcess4"/>
    <dgm:cxn modelId="{28874904-D892-4EF9-A6C1-F486889F94E7}" srcId="{B197403C-CC04-4EFD-B8CA-2DF11C388664}" destId="{931CA10E-DCBF-43B4-AE39-3C6DF37AD53B}" srcOrd="0" destOrd="0" parTransId="{1EBB8213-F410-4E9F-9E15-BBB8C043AFFB}" sibTransId="{06B55FA8-CFD5-48A0-8934-535F0B62F354}"/>
    <dgm:cxn modelId="{04D44F05-7AEA-42D9-9B38-507C0F80AE8C}" type="presOf" srcId="{6C63F5A6-6CE7-4F22-8E11-105DD3E0A83B}" destId="{ABCF8AD5-1B23-498E-8968-42886B4D5668}" srcOrd="0" destOrd="0" presId="urn:microsoft.com/office/officeart/2005/8/layout/hProcess4"/>
    <dgm:cxn modelId="{9C91A809-36BF-4163-8730-5204493ADE09}" srcId="{BE0FE327-92D9-492F-9CFB-11ECBFECDEC3}" destId="{CFD85B39-419D-47FA-8168-5934F5230BC8}" srcOrd="0" destOrd="0" parTransId="{A19F50CF-13BE-4DD4-B279-F0483B653358}" sibTransId="{2BF7B98B-7BFA-4D22-A34E-0D82A1585DA2}"/>
    <dgm:cxn modelId="{442F3F14-57E4-4FD6-8629-5F92883DA1D1}" type="presOf" srcId="{B197403C-CC04-4EFD-B8CA-2DF11C388664}" destId="{682E74ED-37BC-4FA8-8F18-F93C621CF61F}" srcOrd="0" destOrd="0" presId="urn:microsoft.com/office/officeart/2005/8/layout/hProcess4"/>
    <dgm:cxn modelId="{9D513B15-B1C2-4D24-AFD1-EB262FFCDE8F}" type="presOf" srcId="{BE0FE327-92D9-492F-9CFB-11ECBFECDEC3}" destId="{916EF140-A348-44E3-A1C4-5E58E924E1A1}" srcOrd="0" destOrd="0" presId="urn:microsoft.com/office/officeart/2005/8/layout/hProcess4"/>
    <dgm:cxn modelId="{5EE82116-AE9D-4AD6-9DC3-EB1A01B728B4}" type="presOf" srcId="{B10CF57C-562B-498F-8DC3-9590CE4C71F5}" destId="{8C273658-5056-4C42-ADEC-AC9298BD1B3F}" srcOrd="1" destOrd="1" presId="urn:microsoft.com/office/officeart/2005/8/layout/hProcess4"/>
    <dgm:cxn modelId="{E81E6B18-2CCA-4163-ABC5-14B44984A93D}" type="presOf" srcId="{B10CF57C-562B-498F-8DC3-9590CE4C71F5}" destId="{33D61D90-2F82-49C9-B854-462736DB275D}" srcOrd="0" destOrd="1" presId="urn:microsoft.com/office/officeart/2005/8/layout/hProcess4"/>
    <dgm:cxn modelId="{9F25191F-FEAA-4E4E-9F6A-EC2782681A5A}" type="presOf" srcId="{89CC32AE-A25B-4C7E-A5BB-8CD8563470F6}" destId="{8C273658-5056-4C42-ADEC-AC9298BD1B3F}" srcOrd="1" destOrd="0" presId="urn:microsoft.com/office/officeart/2005/8/layout/hProcess4"/>
    <dgm:cxn modelId="{E0AB3321-E165-4060-B915-8C6D2CD6FA70}" srcId="{4EBF63D8-22D8-4D6F-8D03-2810BD6CC2E9}" destId="{B10CF57C-562B-498F-8DC3-9590CE4C71F5}" srcOrd="1" destOrd="0" parTransId="{FA6CC933-B028-4496-80B7-E2E1C0DEC48D}" sibTransId="{665CF99D-76BC-4F87-9177-382402D4E4D2}"/>
    <dgm:cxn modelId="{8423F424-42A9-445A-998D-8C766DCC9D82}" type="presOf" srcId="{2D466C68-A68B-4D82-B068-5D679999DE13}" destId="{D8376373-3409-403D-8AA6-EDA06140AE99}" srcOrd="1" destOrd="0" presId="urn:microsoft.com/office/officeart/2005/8/layout/hProcess4"/>
    <dgm:cxn modelId="{868E212B-1281-4B1B-A6CB-9882862EE21F}" type="presOf" srcId="{931CA10E-DCBF-43B4-AE39-3C6DF37AD53B}" destId="{B1DCF0B9-3431-44B4-A8A3-EAF4D5DF8BA7}" srcOrd="0" destOrd="0" presId="urn:microsoft.com/office/officeart/2005/8/layout/hProcess4"/>
    <dgm:cxn modelId="{C7BEE02C-83A0-4994-84CB-05720A26D401}" srcId="{4EBF63D8-22D8-4D6F-8D03-2810BD6CC2E9}" destId="{89CC32AE-A25B-4C7E-A5BB-8CD8563470F6}" srcOrd="0" destOrd="0" parTransId="{8B5C99AD-7F4F-4D70-A132-0D0FDAD3B103}" sibTransId="{C750935F-56D1-4F38-9A36-8AB12F6E4060}"/>
    <dgm:cxn modelId="{CF011B2F-7923-4BA2-BA3E-5516FAE80176}" srcId="{D00E5766-F8A8-48AE-B634-3AD10A23299F}" destId="{2DA59D88-4DA2-442A-8C08-DC4DBE3E5630}" srcOrd="0" destOrd="0" parTransId="{7FA4F9C5-9F19-4F42-8631-5D51D012C656}" sibTransId="{1C541E1A-CBA0-4680-A542-D187868BD64A}"/>
    <dgm:cxn modelId="{D89E9B31-7F74-4B96-ABEA-1E5584C0A038}" type="presOf" srcId="{FF261808-052C-4A44-B718-C1BC212C4E61}" destId="{33D61D90-2F82-49C9-B854-462736DB275D}" srcOrd="0" destOrd="2" presId="urn:microsoft.com/office/officeart/2005/8/layout/hProcess4"/>
    <dgm:cxn modelId="{00041137-E574-47C1-A316-C321DF5EC6D0}" type="presOf" srcId="{B2977604-8025-443F-839C-0FD485E2F532}" destId="{686AE4DE-7ACC-4996-80A6-306362F66AE3}" srcOrd="1" destOrd="0" presId="urn:microsoft.com/office/officeart/2005/8/layout/hProcess4"/>
    <dgm:cxn modelId="{4F095C3B-98F5-4E38-8C10-DCBC2E6FE443}" srcId="{BE0FE327-92D9-492F-9CFB-11ECBFECDEC3}" destId="{B197403C-CC04-4EFD-B8CA-2DF11C388664}" srcOrd="3" destOrd="0" parTransId="{8EEC176C-E06E-4534-9BD0-059022B44B28}" sibTransId="{12359B0A-2F68-4024-8060-19AD0221BF21}"/>
    <dgm:cxn modelId="{8610B55B-6864-4F12-94CD-0B0FE292F40F}" type="presOf" srcId="{4EBF63D8-22D8-4D6F-8D03-2810BD6CC2E9}" destId="{CFC1CF0D-E5F0-4F60-B2C5-02BD73BAD500}" srcOrd="0" destOrd="0" presId="urn:microsoft.com/office/officeart/2005/8/layout/hProcess4"/>
    <dgm:cxn modelId="{78113C5D-2647-4759-BFFB-10FB156CA3BC}" type="presOf" srcId="{12359B0A-2F68-4024-8060-19AD0221BF21}" destId="{5D8957C1-A07C-4570-891E-8237C6EB6E28}" srcOrd="0" destOrd="0" presId="urn:microsoft.com/office/officeart/2005/8/layout/hProcess4"/>
    <dgm:cxn modelId="{51E7BD65-0E0B-46CA-BD6D-F4617C90D9E6}" srcId="{4EBF63D8-22D8-4D6F-8D03-2810BD6CC2E9}" destId="{FF261808-052C-4A44-B718-C1BC212C4E61}" srcOrd="2" destOrd="0" parTransId="{D45E8842-C588-4A57-9BDC-0AF668FF418C}" sibTransId="{17A1B744-DD04-41C3-9B80-B8ACF6B5B233}"/>
    <dgm:cxn modelId="{9464F846-A0F2-465D-95B8-FF536C79D65A}" type="presOf" srcId="{2BF7B98B-7BFA-4D22-A34E-0D82A1585DA2}" destId="{946FB872-339F-4627-BB16-605854312BFD}" srcOrd="0" destOrd="0" presId="urn:microsoft.com/office/officeart/2005/8/layout/hProcess4"/>
    <dgm:cxn modelId="{BDB9C967-B742-4F2E-86CB-6C609ED88C91}" type="presOf" srcId="{60A8DBD7-1D2F-4789-8FE6-31905DC53DBE}" destId="{1C6D782B-C9F7-4B2F-B555-FEC90AFBCD40}" srcOrd="0" destOrd="0" presId="urn:microsoft.com/office/officeart/2005/8/layout/hProcess4"/>
    <dgm:cxn modelId="{80C42768-412B-45C8-B092-54C462F91E12}" type="presOf" srcId="{CFD85B39-419D-47FA-8168-5934F5230BC8}" destId="{14CD498A-D805-4F1B-949A-270248E6A258}" srcOrd="0" destOrd="0" presId="urn:microsoft.com/office/officeart/2005/8/layout/hProcess4"/>
    <dgm:cxn modelId="{F6E2F06A-1D68-43CA-B9FD-981136127F1D}" type="presOf" srcId="{B2977604-8025-443F-839C-0FD485E2F532}" destId="{0D4D3EA9-0ACE-49A6-A3CB-C21549DF67E9}" srcOrd="0" destOrd="0" presId="urn:microsoft.com/office/officeart/2005/8/layout/hProcess4"/>
    <dgm:cxn modelId="{4B9CF250-B0F0-4705-9EE8-7179F33E8E85}" srcId="{CFD85B39-419D-47FA-8168-5934F5230BC8}" destId="{2D466C68-A68B-4D82-B068-5D679999DE13}" srcOrd="0" destOrd="0" parTransId="{F9B2CC00-AA33-4680-8F00-4C3BE2CF7AF6}" sibTransId="{916FAEC1-2CAE-435D-8155-4D0AC4CF25F3}"/>
    <dgm:cxn modelId="{DCB21C76-F0C3-455B-8EC6-E971A13BE2BF}" type="presOf" srcId="{D00E5766-F8A8-48AE-B634-3AD10A23299F}" destId="{420AB968-D5C5-43F0-BF20-6731680E9CB4}" srcOrd="0" destOrd="0" presId="urn:microsoft.com/office/officeart/2005/8/layout/hProcess4"/>
    <dgm:cxn modelId="{3FAE917D-C74C-4284-B6D7-9E174AC13951}" type="presOf" srcId="{EFE1E333-9AE6-453A-AA79-10B8EE635783}" destId="{15F9D2C8-3A16-41D8-858E-92C4CE973B20}" srcOrd="0" destOrd="0" presId="urn:microsoft.com/office/officeart/2005/8/layout/hProcess4"/>
    <dgm:cxn modelId="{FF64EF8A-E809-4E20-B1BF-1B2F62A9FCD3}" type="presOf" srcId="{2DA59D88-4DA2-442A-8C08-DC4DBE3E5630}" destId="{F0916FFF-C4BD-4CB3-8CB6-2151D7FB2E82}" srcOrd="0" destOrd="0" presId="urn:microsoft.com/office/officeart/2005/8/layout/hProcess4"/>
    <dgm:cxn modelId="{087FE0AE-2479-4CDB-937E-61DB9718DAD4}" type="presOf" srcId="{931CA10E-DCBF-43B4-AE39-3C6DF37AD53B}" destId="{F0C2443D-FEFE-4B61-A738-DF0788A3AF66}" srcOrd="1" destOrd="0" presId="urn:microsoft.com/office/officeart/2005/8/layout/hProcess4"/>
    <dgm:cxn modelId="{9C133CC3-3C7E-42D1-94DB-93433403507E}" srcId="{60A8DBD7-1D2F-4789-8FE6-31905DC53DBE}" destId="{B2977604-8025-443F-839C-0FD485E2F532}" srcOrd="0" destOrd="0" parTransId="{D5E525EB-A9FF-42C4-87BB-4C7B52350756}" sibTransId="{4C9C1458-8E6C-4150-836A-97F5D190F942}"/>
    <dgm:cxn modelId="{A391BFC7-0BE2-48BE-8E11-4B43EA6F50F9}" srcId="{BE0FE327-92D9-492F-9CFB-11ECBFECDEC3}" destId="{4EBF63D8-22D8-4D6F-8D03-2810BD6CC2E9}" srcOrd="2" destOrd="0" parTransId="{7D555A2F-90D3-4923-95E1-F2178B5E96A7}" sibTransId="{EFE1E333-9AE6-453A-AA79-10B8EE635783}"/>
    <dgm:cxn modelId="{5928C1CD-080E-4419-93EB-CF7E9B920B1E}" srcId="{BE0FE327-92D9-492F-9CFB-11ECBFECDEC3}" destId="{60A8DBD7-1D2F-4789-8FE6-31905DC53DBE}" srcOrd="4" destOrd="0" parTransId="{004DA4B1-C083-4A37-AAA7-1CADDD8BCE65}" sibTransId="{7CF1AE5A-7B8D-4575-A553-CC6BF0A0B4D4}"/>
    <dgm:cxn modelId="{854B36D4-4CC5-44C4-9FE7-91EC8D148DF6}" type="presOf" srcId="{89CC32AE-A25B-4C7E-A5BB-8CD8563470F6}" destId="{33D61D90-2F82-49C9-B854-462736DB275D}" srcOrd="0" destOrd="0" presId="urn:microsoft.com/office/officeart/2005/8/layout/hProcess4"/>
    <dgm:cxn modelId="{F9C137E3-DD2F-47E2-8261-88FC7199689E}" type="presOf" srcId="{2D466C68-A68B-4D82-B068-5D679999DE13}" destId="{69C20BD6-946F-47B7-802F-7A25770603AE}" srcOrd="0" destOrd="0" presId="urn:microsoft.com/office/officeart/2005/8/layout/hProcess4"/>
    <dgm:cxn modelId="{D907A1E4-51F9-47D2-BB1B-800B00E87CE1}" srcId="{BE0FE327-92D9-492F-9CFB-11ECBFECDEC3}" destId="{D00E5766-F8A8-48AE-B634-3AD10A23299F}" srcOrd="1" destOrd="0" parTransId="{FFF82F19-3043-4B2D-AEC5-B0A51DB43894}" sibTransId="{6C63F5A6-6CE7-4F22-8E11-105DD3E0A83B}"/>
    <dgm:cxn modelId="{E0984EEF-DC63-4AB2-8808-355787E147ED}" type="presOf" srcId="{FF261808-052C-4A44-B718-C1BC212C4E61}" destId="{8C273658-5056-4C42-ADEC-AC9298BD1B3F}" srcOrd="1" destOrd="2" presId="urn:microsoft.com/office/officeart/2005/8/layout/hProcess4"/>
    <dgm:cxn modelId="{3DAC2E24-4EE3-4DA5-A6BE-32FB309F207E}" type="presParOf" srcId="{916EF140-A348-44E3-A1C4-5E58E924E1A1}" destId="{3D6BCA0B-AD64-4C9B-8641-2A000E12BE8B}" srcOrd="0" destOrd="0" presId="urn:microsoft.com/office/officeart/2005/8/layout/hProcess4"/>
    <dgm:cxn modelId="{16DE31E1-B05D-4FF5-9B57-27BF8D971B6E}" type="presParOf" srcId="{916EF140-A348-44E3-A1C4-5E58E924E1A1}" destId="{D4D5078A-1E0A-4D1B-874B-F88BBE504D64}" srcOrd="1" destOrd="0" presId="urn:microsoft.com/office/officeart/2005/8/layout/hProcess4"/>
    <dgm:cxn modelId="{FC1F122C-6570-415A-BC9C-C47D5A829115}" type="presParOf" srcId="{916EF140-A348-44E3-A1C4-5E58E924E1A1}" destId="{D0A72BFA-1452-4856-BD51-34D9411D8CA4}" srcOrd="2" destOrd="0" presId="urn:microsoft.com/office/officeart/2005/8/layout/hProcess4"/>
    <dgm:cxn modelId="{F21A290B-A131-4139-A023-279CC1DE9002}" type="presParOf" srcId="{D0A72BFA-1452-4856-BD51-34D9411D8CA4}" destId="{ECAD812C-0A3D-4928-B131-F5BB38E93728}" srcOrd="0" destOrd="0" presId="urn:microsoft.com/office/officeart/2005/8/layout/hProcess4"/>
    <dgm:cxn modelId="{FFFE0F37-992D-4156-9297-04FD7862171C}" type="presParOf" srcId="{ECAD812C-0A3D-4928-B131-F5BB38E93728}" destId="{BAD84202-5FDC-406C-B385-B6BF30160558}" srcOrd="0" destOrd="0" presId="urn:microsoft.com/office/officeart/2005/8/layout/hProcess4"/>
    <dgm:cxn modelId="{DD438963-1F36-4CD6-88F4-96D2E95FCFA4}" type="presParOf" srcId="{ECAD812C-0A3D-4928-B131-F5BB38E93728}" destId="{69C20BD6-946F-47B7-802F-7A25770603AE}" srcOrd="1" destOrd="0" presId="urn:microsoft.com/office/officeart/2005/8/layout/hProcess4"/>
    <dgm:cxn modelId="{A29F0ED7-6815-4B14-AC7E-86F6BAA05215}" type="presParOf" srcId="{ECAD812C-0A3D-4928-B131-F5BB38E93728}" destId="{D8376373-3409-403D-8AA6-EDA06140AE99}" srcOrd="2" destOrd="0" presId="urn:microsoft.com/office/officeart/2005/8/layout/hProcess4"/>
    <dgm:cxn modelId="{E1D6B1F6-73DD-489D-9836-0BEC767B62E9}" type="presParOf" srcId="{ECAD812C-0A3D-4928-B131-F5BB38E93728}" destId="{14CD498A-D805-4F1B-949A-270248E6A258}" srcOrd="3" destOrd="0" presId="urn:microsoft.com/office/officeart/2005/8/layout/hProcess4"/>
    <dgm:cxn modelId="{BD68C3E5-EC8D-483A-8A5B-5B535BFBEE99}" type="presParOf" srcId="{ECAD812C-0A3D-4928-B131-F5BB38E93728}" destId="{CF687413-C9B1-4439-A9B0-BB2AB457E197}" srcOrd="4" destOrd="0" presId="urn:microsoft.com/office/officeart/2005/8/layout/hProcess4"/>
    <dgm:cxn modelId="{64347720-9D66-4212-B654-059A9C8B5905}" type="presParOf" srcId="{D0A72BFA-1452-4856-BD51-34D9411D8CA4}" destId="{946FB872-339F-4627-BB16-605854312BFD}" srcOrd="1" destOrd="0" presId="urn:microsoft.com/office/officeart/2005/8/layout/hProcess4"/>
    <dgm:cxn modelId="{7772E8EC-38E3-4C76-97D0-B1277C27DF01}" type="presParOf" srcId="{D0A72BFA-1452-4856-BD51-34D9411D8CA4}" destId="{95F11E82-1021-423B-9CC4-2074BC6F4477}" srcOrd="2" destOrd="0" presId="urn:microsoft.com/office/officeart/2005/8/layout/hProcess4"/>
    <dgm:cxn modelId="{DA94195E-3A19-400C-9BC9-FFDAEFAAD7CA}" type="presParOf" srcId="{95F11E82-1021-423B-9CC4-2074BC6F4477}" destId="{EEE46E25-DB56-4E39-A3F7-037642739FD1}" srcOrd="0" destOrd="0" presId="urn:microsoft.com/office/officeart/2005/8/layout/hProcess4"/>
    <dgm:cxn modelId="{8A411D84-3995-4EC5-BA97-61E04D592499}" type="presParOf" srcId="{95F11E82-1021-423B-9CC4-2074BC6F4477}" destId="{F0916FFF-C4BD-4CB3-8CB6-2151D7FB2E82}" srcOrd="1" destOrd="0" presId="urn:microsoft.com/office/officeart/2005/8/layout/hProcess4"/>
    <dgm:cxn modelId="{6532E963-7166-4045-9DA0-A22CA7B3C1DC}" type="presParOf" srcId="{95F11E82-1021-423B-9CC4-2074BC6F4477}" destId="{BC73AC66-0ADA-4848-A5A0-C63FC9F478AE}" srcOrd="2" destOrd="0" presId="urn:microsoft.com/office/officeart/2005/8/layout/hProcess4"/>
    <dgm:cxn modelId="{15B42679-4D00-4875-8E0B-57B945B43AE0}" type="presParOf" srcId="{95F11E82-1021-423B-9CC4-2074BC6F4477}" destId="{420AB968-D5C5-43F0-BF20-6731680E9CB4}" srcOrd="3" destOrd="0" presId="urn:microsoft.com/office/officeart/2005/8/layout/hProcess4"/>
    <dgm:cxn modelId="{6CA20CE1-F085-4E1B-8E63-54C282FB000D}" type="presParOf" srcId="{95F11E82-1021-423B-9CC4-2074BC6F4477}" destId="{932FC4A7-0FA1-4FAA-BBB0-BB008F4EB568}" srcOrd="4" destOrd="0" presId="urn:microsoft.com/office/officeart/2005/8/layout/hProcess4"/>
    <dgm:cxn modelId="{83127BC1-6C4C-43EF-93C1-E00832B8AD90}" type="presParOf" srcId="{D0A72BFA-1452-4856-BD51-34D9411D8CA4}" destId="{ABCF8AD5-1B23-498E-8968-42886B4D5668}" srcOrd="3" destOrd="0" presId="urn:microsoft.com/office/officeart/2005/8/layout/hProcess4"/>
    <dgm:cxn modelId="{0BA62F44-B203-42C6-B1D6-95450E02E364}" type="presParOf" srcId="{D0A72BFA-1452-4856-BD51-34D9411D8CA4}" destId="{E958A944-627E-4D03-8B76-3062D7FE3461}" srcOrd="4" destOrd="0" presId="urn:microsoft.com/office/officeart/2005/8/layout/hProcess4"/>
    <dgm:cxn modelId="{0F9EB386-3D98-4D4B-80F0-376E1E04C0AC}" type="presParOf" srcId="{E958A944-627E-4D03-8B76-3062D7FE3461}" destId="{28FFF4BC-02DB-4FCB-8C0F-8303930509A4}" srcOrd="0" destOrd="0" presId="urn:microsoft.com/office/officeart/2005/8/layout/hProcess4"/>
    <dgm:cxn modelId="{B2BD574A-2510-4484-A91A-5577BB6A8019}" type="presParOf" srcId="{E958A944-627E-4D03-8B76-3062D7FE3461}" destId="{33D61D90-2F82-49C9-B854-462736DB275D}" srcOrd="1" destOrd="0" presId="urn:microsoft.com/office/officeart/2005/8/layout/hProcess4"/>
    <dgm:cxn modelId="{FE55CB03-3694-4736-B25E-096E435B292D}" type="presParOf" srcId="{E958A944-627E-4D03-8B76-3062D7FE3461}" destId="{8C273658-5056-4C42-ADEC-AC9298BD1B3F}" srcOrd="2" destOrd="0" presId="urn:microsoft.com/office/officeart/2005/8/layout/hProcess4"/>
    <dgm:cxn modelId="{6F9F8F55-D62D-49DE-82AD-10C3A489481B}" type="presParOf" srcId="{E958A944-627E-4D03-8B76-3062D7FE3461}" destId="{CFC1CF0D-E5F0-4F60-B2C5-02BD73BAD500}" srcOrd="3" destOrd="0" presId="urn:microsoft.com/office/officeart/2005/8/layout/hProcess4"/>
    <dgm:cxn modelId="{FC500963-4C9D-4B62-8D17-662C876C63AE}" type="presParOf" srcId="{E958A944-627E-4D03-8B76-3062D7FE3461}" destId="{C685EDEF-3E44-41BA-A76C-FEF1D2312464}" srcOrd="4" destOrd="0" presId="urn:microsoft.com/office/officeart/2005/8/layout/hProcess4"/>
    <dgm:cxn modelId="{1C652B05-8730-4F7B-A8C4-F9B0405A4D97}" type="presParOf" srcId="{D0A72BFA-1452-4856-BD51-34D9411D8CA4}" destId="{15F9D2C8-3A16-41D8-858E-92C4CE973B20}" srcOrd="5" destOrd="0" presId="urn:microsoft.com/office/officeart/2005/8/layout/hProcess4"/>
    <dgm:cxn modelId="{27202431-EC2A-42CB-B707-048AC5116329}" type="presParOf" srcId="{D0A72BFA-1452-4856-BD51-34D9411D8CA4}" destId="{3AAE9010-1DE8-444A-BE2B-8F0E0D748DE1}" srcOrd="6" destOrd="0" presId="urn:microsoft.com/office/officeart/2005/8/layout/hProcess4"/>
    <dgm:cxn modelId="{83375476-045E-4E5C-A975-63B976B5A6AF}" type="presParOf" srcId="{3AAE9010-1DE8-444A-BE2B-8F0E0D748DE1}" destId="{5A2A6BE2-3D31-4539-B52C-0FAC8F50C48E}" srcOrd="0" destOrd="0" presId="urn:microsoft.com/office/officeart/2005/8/layout/hProcess4"/>
    <dgm:cxn modelId="{7DE28D9E-C98B-42CE-9237-002071D801B5}" type="presParOf" srcId="{3AAE9010-1DE8-444A-BE2B-8F0E0D748DE1}" destId="{B1DCF0B9-3431-44B4-A8A3-EAF4D5DF8BA7}" srcOrd="1" destOrd="0" presId="urn:microsoft.com/office/officeart/2005/8/layout/hProcess4"/>
    <dgm:cxn modelId="{9E7BEA3C-35A1-4D82-955C-E2A77AF84E0F}" type="presParOf" srcId="{3AAE9010-1DE8-444A-BE2B-8F0E0D748DE1}" destId="{F0C2443D-FEFE-4B61-A738-DF0788A3AF66}" srcOrd="2" destOrd="0" presId="urn:microsoft.com/office/officeart/2005/8/layout/hProcess4"/>
    <dgm:cxn modelId="{CC444518-B0CA-4A02-8F7D-4464FD268D5B}" type="presParOf" srcId="{3AAE9010-1DE8-444A-BE2B-8F0E0D748DE1}" destId="{682E74ED-37BC-4FA8-8F18-F93C621CF61F}" srcOrd="3" destOrd="0" presId="urn:microsoft.com/office/officeart/2005/8/layout/hProcess4"/>
    <dgm:cxn modelId="{2C305C9D-0E6D-4A7F-B019-B0934E83EFCF}" type="presParOf" srcId="{3AAE9010-1DE8-444A-BE2B-8F0E0D748DE1}" destId="{7F0A43E5-3ECF-420B-B121-D1F20DEC1DD5}" srcOrd="4" destOrd="0" presId="urn:microsoft.com/office/officeart/2005/8/layout/hProcess4"/>
    <dgm:cxn modelId="{42C2758F-37F5-4365-B2EF-DB504EE149EC}" type="presParOf" srcId="{D0A72BFA-1452-4856-BD51-34D9411D8CA4}" destId="{5D8957C1-A07C-4570-891E-8237C6EB6E28}" srcOrd="7" destOrd="0" presId="urn:microsoft.com/office/officeart/2005/8/layout/hProcess4"/>
    <dgm:cxn modelId="{FC876F76-8167-45A4-A3D8-9F2B720A1D59}" type="presParOf" srcId="{D0A72BFA-1452-4856-BD51-34D9411D8CA4}" destId="{8EEABDEC-089D-470F-B548-F27028751578}" srcOrd="8" destOrd="0" presId="urn:microsoft.com/office/officeart/2005/8/layout/hProcess4"/>
    <dgm:cxn modelId="{2FD218DF-8AAE-41C5-ACF9-1C419BCA253F}" type="presParOf" srcId="{8EEABDEC-089D-470F-B548-F27028751578}" destId="{F670D01F-5DBD-4AC6-8A7D-66115193CFD6}" srcOrd="0" destOrd="0" presId="urn:microsoft.com/office/officeart/2005/8/layout/hProcess4"/>
    <dgm:cxn modelId="{767051FC-20F2-4E78-8979-ED4EE870EA54}" type="presParOf" srcId="{8EEABDEC-089D-470F-B548-F27028751578}" destId="{0D4D3EA9-0ACE-49A6-A3CB-C21549DF67E9}" srcOrd="1" destOrd="0" presId="urn:microsoft.com/office/officeart/2005/8/layout/hProcess4"/>
    <dgm:cxn modelId="{2AD5EE5B-389F-46CB-BA78-1F55A85D8E7F}" type="presParOf" srcId="{8EEABDEC-089D-470F-B548-F27028751578}" destId="{686AE4DE-7ACC-4996-80A6-306362F66AE3}" srcOrd="2" destOrd="0" presId="urn:microsoft.com/office/officeart/2005/8/layout/hProcess4"/>
    <dgm:cxn modelId="{E18B0E22-A462-4EBE-AEC5-E5AB33E11447}" type="presParOf" srcId="{8EEABDEC-089D-470F-B548-F27028751578}" destId="{1C6D782B-C9F7-4B2F-B555-FEC90AFBCD40}" srcOrd="3" destOrd="0" presId="urn:microsoft.com/office/officeart/2005/8/layout/hProcess4"/>
    <dgm:cxn modelId="{36E78967-EA16-4EB8-AC35-B32644E6FDD8}" type="presParOf" srcId="{8EEABDEC-089D-470F-B548-F27028751578}" destId="{C86E8500-A438-4CBE-9B95-65CEE63974D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B1ED5-F75D-4A5C-8BD9-85DACB66BA1C}">
      <dsp:nvSpPr>
        <dsp:cNvPr id="0" name=""/>
        <dsp:cNvSpPr/>
      </dsp:nvSpPr>
      <dsp:spPr>
        <a:xfrm>
          <a:off x="2892832" y="2929932"/>
          <a:ext cx="2069603" cy="178435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NO ES UNA DISCAPACIDAD</a:t>
          </a:r>
        </a:p>
      </dsp:txBody>
      <dsp:txXfrm>
        <a:off x="3213996" y="3206831"/>
        <a:ext cx="1427276" cy="1230561"/>
      </dsp:txXfrm>
    </dsp:sp>
    <dsp:sp modelId="{24F3883C-3434-4B3D-9177-D317B87DF3A4}">
      <dsp:nvSpPr>
        <dsp:cNvPr id="0" name=""/>
        <dsp:cNvSpPr/>
      </dsp:nvSpPr>
      <dsp:spPr>
        <a:xfrm>
          <a:off x="2946598" y="3717690"/>
          <a:ext cx="242313" cy="208843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86E31C-EAD7-4E8F-9F4D-54F02D05C2FB}">
      <dsp:nvSpPr>
        <dsp:cNvPr id="0" name=""/>
        <dsp:cNvSpPr/>
      </dsp:nvSpPr>
      <dsp:spPr>
        <a:xfrm>
          <a:off x="1123726" y="1971516"/>
          <a:ext cx="2069603" cy="178435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3589CB-A820-4C09-97BD-66BD37D6CBA2}">
      <dsp:nvSpPr>
        <dsp:cNvPr id="0" name=""/>
        <dsp:cNvSpPr/>
      </dsp:nvSpPr>
      <dsp:spPr>
        <a:xfrm>
          <a:off x="2532677" y="3520161"/>
          <a:ext cx="242313" cy="208843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0C6E51A-AA7D-4F33-BA40-D376F237CDF8}">
      <dsp:nvSpPr>
        <dsp:cNvPr id="0" name=""/>
        <dsp:cNvSpPr/>
      </dsp:nvSpPr>
      <dsp:spPr>
        <a:xfrm>
          <a:off x="4656046" y="1950302"/>
          <a:ext cx="2069603" cy="178435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DESARRLO DE LA TECNOLOGÍA TERAPÉUTICA</a:t>
          </a:r>
        </a:p>
      </dsp:txBody>
      <dsp:txXfrm>
        <a:off x="4977210" y="2227201"/>
        <a:ext cx="1427276" cy="1230561"/>
      </dsp:txXfrm>
    </dsp:sp>
    <dsp:sp modelId="{FFA10A35-F1C9-40A7-8C96-55C5B3BE9963}">
      <dsp:nvSpPr>
        <dsp:cNvPr id="0" name=""/>
        <dsp:cNvSpPr/>
      </dsp:nvSpPr>
      <dsp:spPr>
        <a:xfrm>
          <a:off x="6070889" y="3497061"/>
          <a:ext cx="242313" cy="208843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9C871-67F6-4D14-9D46-6ED4F1FD82A9}">
      <dsp:nvSpPr>
        <dsp:cNvPr id="0" name=""/>
        <dsp:cNvSpPr/>
      </dsp:nvSpPr>
      <dsp:spPr>
        <a:xfrm>
          <a:off x="6419260" y="2929932"/>
          <a:ext cx="2069603" cy="178435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B4FADC-35B2-4BD3-ACF2-BAE6352A5301}">
      <dsp:nvSpPr>
        <dsp:cNvPr id="0" name=""/>
        <dsp:cNvSpPr/>
      </dsp:nvSpPr>
      <dsp:spPr>
        <a:xfrm>
          <a:off x="6473026" y="3717690"/>
          <a:ext cx="242313" cy="208843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AFD58F9-7D51-4464-B734-C53A506D69D5}">
      <dsp:nvSpPr>
        <dsp:cNvPr id="0" name=""/>
        <dsp:cNvSpPr/>
      </dsp:nvSpPr>
      <dsp:spPr>
        <a:xfrm>
          <a:off x="2892832" y="974915"/>
          <a:ext cx="2069603" cy="178435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ROBÓTICA Y VISIÓN ARTIFICIAL</a:t>
          </a:r>
        </a:p>
      </dsp:txBody>
      <dsp:txXfrm>
        <a:off x="3213996" y="1251814"/>
        <a:ext cx="1427276" cy="1230561"/>
      </dsp:txXfrm>
    </dsp:sp>
    <dsp:sp modelId="{C92C1806-9578-424F-8163-7B0CC6F577CC}">
      <dsp:nvSpPr>
        <dsp:cNvPr id="0" name=""/>
        <dsp:cNvSpPr/>
      </dsp:nvSpPr>
      <dsp:spPr>
        <a:xfrm>
          <a:off x="4295891" y="1013572"/>
          <a:ext cx="242313" cy="208843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42D27DD-5449-4D6C-A8F5-66C0485990D0}">
      <dsp:nvSpPr>
        <dsp:cNvPr id="0" name=""/>
        <dsp:cNvSpPr/>
      </dsp:nvSpPr>
      <dsp:spPr>
        <a:xfrm>
          <a:off x="4656046" y="0"/>
          <a:ext cx="2069603" cy="178435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9F87ED-3E7F-415F-B3BA-D7C03D821C1E}">
      <dsp:nvSpPr>
        <dsp:cNvPr id="0" name=""/>
        <dsp:cNvSpPr/>
      </dsp:nvSpPr>
      <dsp:spPr>
        <a:xfrm>
          <a:off x="4717177" y="783515"/>
          <a:ext cx="242313" cy="208843"/>
        </a:xfrm>
        <a:prstGeom prst="hexagon">
          <a:avLst>
            <a:gd name="adj" fmla="val 25000"/>
            <a:gd name="vf" fmla="val 11547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80145-9846-44FF-9D4A-4A672208FDE1}">
      <dsp:nvSpPr>
        <dsp:cNvPr id="0" name=""/>
        <dsp:cNvSpPr/>
      </dsp:nvSpPr>
      <dsp:spPr>
        <a:xfrm>
          <a:off x="467350" y="259508"/>
          <a:ext cx="3537283" cy="3537283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816.156 personas con discapacidad.</a:t>
          </a:r>
        </a:p>
      </dsp:txBody>
      <dsp:txXfrm>
        <a:off x="2345059" y="992652"/>
        <a:ext cx="1305426" cy="968541"/>
      </dsp:txXfrm>
    </dsp:sp>
    <dsp:sp modelId="{BFF3062C-B1DF-4274-9FF7-F78D4EA9FEBA}">
      <dsp:nvSpPr>
        <dsp:cNvPr id="0" name=""/>
        <dsp:cNvSpPr/>
      </dsp:nvSpPr>
      <dsp:spPr>
        <a:xfrm>
          <a:off x="467350" y="378259"/>
          <a:ext cx="3537283" cy="3537283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103.767 tienen una discapacidad intelectual</a:t>
          </a:r>
        </a:p>
      </dsp:txBody>
      <dsp:txXfrm>
        <a:off x="2345059" y="2213857"/>
        <a:ext cx="1305426" cy="968541"/>
      </dsp:txXfrm>
    </dsp:sp>
    <dsp:sp modelId="{D45277BF-8B5F-4017-8181-72111D756B33}">
      <dsp:nvSpPr>
        <dsp:cNvPr id="0" name=""/>
        <dsp:cNvSpPr/>
      </dsp:nvSpPr>
      <dsp:spPr>
        <a:xfrm>
          <a:off x="348599" y="378259"/>
          <a:ext cx="3537283" cy="3537283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No hay una cifra exacta de personas con TEA en el país.</a:t>
          </a:r>
        </a:p>
      </dsp:txBody>
      <dsp:txXfrm>
        <a:off x="702748" y="2213857"/>
        <a:ext cx="1305426" cy="968541"/>
      </dsp:txXfrm>
    </dsp:sp>
    <dsp:sp modelId="{E55D1828-78B8-4DC4-9611-D9C430ACF5C5}">
      <dsp:nvSpPr>
        <dsp:cNvPr id="0" name=""/>
        <dsp:cNvSpPr/>
      </dsp:nvSpPr>
      <dsp:spPr>
        <a:xfrm>
          <a:off x="348599" y="259508"/>
          <a:ext cx="3537283" cy="3537283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CONADIS, según el censo del 2011</a:t>
          </a:r>
        </a:p>
      </dsp:txBody>
      <dsp:txXfrm>
        <a:off x="702748" y="992652"/>
        <a:ext cx="1305426" cy="968541"/>
      </dsp:txXfrm>
    </dsp:sp>
    <dsp:sp modelId="{E0FAE64B-1B9F-4466-B092-D13E1D2E565C}">
      <dsp:nvSpPr>
        <dsp:cNvPr id="0" name=""/>
        <dsp:cNvSpPr/>
      </dsp:nvSpPr>
      <dsp:spPr>
        <a:xfrm>
          <a:off x="248376" y="40533"/>
          <a:ext cx="3975233" cy="397523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033160-DD3F-4F06-8A30-00D6D255292E}">
      <dsp:nvSpPr>
        <dsp:cNvPr id="0" name=""/>
        <dsp:cNvSpPr/>
      </dsp:nvSpPr>
      <dsp:spPr>
        <a:xfrm>
          <a:off x="248376" y="159285"/>
          <a:ext cx="3975233" cy="397523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74B0C8B-04DA-44AD-A26A-AE4CEDBB27B8}">
      <dsp:nvSpPr>
        <dsp:cNvPr id="0" name=""/>
        <dsp:cNvSpPr/>
      </dsp:nvSpPr>
      <dsp:spPr>
        <a:xfrm>
          <a:off x="129624" y="159285"/>
          <a:ext cx="3975233" cy="397523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208F5C-72D2-4423-B467-EE00244855EA}">
      <dsp:nvSpPr>
        <dsp:cNvPr id="0" name=""/>
        <dsp:cNvSpPr/>
      </dsp:nvSpPr>
      <dsp:spPr>
        <a:xfrm>
          <a:off x="129624" y="40533"/>
          <a:ext cx="3975233" cy="397523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A83F6-9C5B-463E-9424-42D5DC0BD4DA}">
      <dsp:nvSpPr>
        <dsp:cNvPr id="0" name=""/>
        <dsp:cNvSpPr/>
      </dsp:nvSpPr>
      <dsp:spPr>
        <a:xfrm>
          <a:off x="720122" y="1680"/>
          <a:ext cx="1337177" cy="66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Leyes y Reglamentos</a:t>
          </a:r>
        </a:p>
      </dsp:txBody>
      <dsp:txXfrm>
        <a:off x="739704" y="21262"/>
        <a:ext cx="1298013" cy="629424"/>
      </dsp:txXfrm>
    </dsp:sp>
    <dsp:sp modelId="{EEA35AC4-4F25-4AA9-BFEE-DD9B29753BE4}">
      <dsp:nvSpPr>
        <dsp:cNvPr id="0" name=""/>
        <dsp:cNvSpPr/>
      </dsp:nvSpPr>
      <dsp:spPr>
        <a:xfrm>
          <a:off x="853840" y="670269"/>
          <a:ext cx="133717" cy="501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441"/>
              </a:lnTo>
              <a:lnTo>
                <a:pt x="133717" y="50144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2E1BE-FA81-404A-B1C6-71B2A9E645A4}">
      <dsp:nvSpPr>
        <dsp:cNvPr id="0" name=""/>
        <dsp:cNvSpPr/>
      </dsp:nvSpPr>
      <dsp:spPr>
        <a:xfrm>
          <a:off x="987558" y="837416"/>
          <a:ext cx="1069741" cy="66858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Las leyes de la Constitución de la República del Ecuador (2008)</a:t>
          </a:r>
        </a:p>
      </dsp:txBody>
      <dsp:txXfrm>
        <a:off x="1007140" y="856998"/>
        <a:ext cx="1030577" cy="629424"/>
      </dsp:txXfrm>
    </dsp:sp>
    <dsp:sp modelId="{4ADD612C-6477-43DD-B23F-3E938920BB0D}">
      <dsp:nvSpPr>
        <dsp:cNvPr id="0" name=""/>
        <dsp:cNvSpPr/>
      </dsp:nvSpPr>
      <dsp:spPr>
        <a:xfrm>
          <a:off x="853840" y="670269"/>
          <a:ext cx="133717" cy="1337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7177"/>
              </a:lnTo>
              <a:lnTo>
                <a:pt x="133717" y="133717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83CA7-97AB-4E78-9285-D77B389CE513}">
      <dsp:nvSpPr>
        <dsp:cNvPr id="0" name=""/>
        <dsp:cNvSpPr/>
      </dsp:nvSpPr>
      <dsp:spPr>
        <a:xfrm>
          <a:off x="987558" y="1673152"/>
          <a:ext cx="1069741" cy="66858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Ley Orgánica de Educación Intercultural LOEI (2011)</a:t>
          </a:r>
        </a:p>
      </dsp:txBody>
      <dsp:txXfrm>
        <a:off x="1007140" y="1692734"/>
        <a:ext cx="1030577" cy="629424"/>
      </dsp:txXfrm>
    </dsp:sp>
    <dsp:sp modelId="{5C84C7BC-AF95-4482-8E18-62A28423E2CA}">
      <dsp:nvSpPr>
        <dsp:cNvPr id="0" name=""/>
        <dsp:cNvSpPr/>
      </dsp:nvSpPr>
      <dsp:spPr>
        <a:xfrm>
          <a:off x="853840" y="670269"/>
          <a:ext cx="133717" cy="2172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2913"/>
              </a:lnTo>
              <a:lnTo>
                <a:pt x="133717" y="217291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05DFD-6FBE-4382-B216-EDFEDE22D934}">
      <dsp:nvSpPr>
        <dsp:cNvPr id="0" name=""/>
        <dsp:cNvSpPr/>
      </dsp:nvSpPr>
      <dsp:spPr>
        <a:xfrm>
          <a:off x="987558" y="2508887"/>
          <a:ext cx="1069741" cy="66858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Ley de Discapacidades (2012)</a:t>
          </a:r>
        </a:p>
      </dsp:txBody>
      <dsp:txXfrm>
        <a:off x="1007140" y="2528469"/>
        <a:ext cx="1030577" cy="629424"/>
      </dsp:txXfrm>
    </dsp:sp>
    <dsp:sp modelId="{90929133-2767-4D54-9436-653133A9DFE5}">
      <dsp:nvSpPr>
        <dsp:cNvPr id="0" name=""/>
        <dsp:cNvSpPr/>
      </dsp:nvSpPr>
      <dsp:spPr>
        <a:xfrm>
          <a:off x="853840" y="670269"/>
          <a:ext cx="133717" cy="3008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8648"/>
              </a:lnTo>
              <a:lnTo>
                <a:pt x="133717" y="3008648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13845-1155-437E-A132-9919B31218AC}">
      <dsp:nvSpPr>
        <dsp:cNvPr id="0" name=""/>
        <dsp:cNvSpPr/>
      </dsp:nvSpPr>
      <dsp:spPr>
        <a:xfrm>
          <a:off x="987558" y="3344623"/>
          <a:ext cx="1069741" cy="66858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Código de la Niñez y Adolescencia (2003)</a:t>
          </a:r>
        </a:p>
      </dsp:txBody>
      <dsp:txXfrm>
        <a:off x="1007140" y="3364205"/>
        <a:ext cx="1030577" cy="629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83D92-866C-4019-9804-F4774699911E}">
      <dsp:nvSpPr>
        <dsp:cNvPr id="0" name=""/>
        <dsp:cNvSpPr/>
      </dsp:nvSpPr>
      <dsp:spPr>
        <a:xfrm>
          <a:off x="2333024" y="3718558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9BD572-3F42-47CC-926E-216A6A7919E5}">
      <dsp:nvSpPr>
        <dsp:cNvPr id="0" name=""/>
        <dsp:cNvSpPr/>
      </dsp:nvSpPr>
      <dsp:spPr>
        <a:xfrm>
          <a:off x="2071357" y="3844551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071150-0C09-413D-A014-865678608414}">
      <dsp:nvSpPr>
        <dsp:cNvPr id="0" name=""/>
        <dsp:cNvSpPr/>
      </dsp:nvSpPr>
      <dsp:spPr>
        <a:xfrm>
          <a:off x="1797678" y="3944070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84B453-700C-49C6-9ACA-36B554F4F257}">
      <dsp:nvSpPr>
        <dsp:cNvPr id="0" name=""/>
        <dsp:cNvSpPr/>
      </dsp:nvSpPr>
      <dsp:spPr>
        <a:xfrm>
          <a:off x="3589029" y="2260082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0816D4-3E09-4C7C-9AFF-EEDF666D1D85}">
      <dsp:nvSpPr>
        <dsp:cNvPr id="0" name=""/>
        <dsp:cNvSpPr/>
      </dsp:nvSpPr>
      <dsp:spPr>
        <a:xfrm>
          <a:off x="3484362" y="2516480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27FC74-7C0D-4A2F-B5B6-7968D1988AC6}">
      <dsp:nvSpPr>
        <dsp:cNvPr id="0" name=""/>
        <dsp:cNvSpPr/>
      </dsp:nvSpPr>
      <dsp:spPr>
        <a:xfrm>
          <a:off x="3409723" y="329992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DA9354-75E0-4C75-9CB8-2E3A247A4676}">
      <dsp:nvSpPr>
        <dsp:cNvPr id="0" name=""/>
        <dsp:cNvSpPr/>
      </dsp:nvSpPr>
      <dsp:spPr>
        <a:xfrm>
          <a:off x="3601898" y="207431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D0590F-FC59-4F3B-B93A-83FC98C7B70B}">
      <dsp:nvSpPr>
        <dsp:cNvPr id="0" name=""/>
        <dsp:cNvSpPr/>
      </dsp:nvSpPr>
      <dsp:spPr>
        <a:xfrm>
          <a:off x="3794932" y="84870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23DDEF-5D8C-41FC-85CF-BDF32A7C3557}">
      <dsp:nvSpPr>
        <dsp:cNvPr id="0" name=""/>
        <dsp:cNvSpPr/>
      </dsp:nvSpPr>
      <dsp:spPr>
        <a:xfrm>
          <a:off x="3987965" y="207431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D3F2BA-720B-4520-AB59-2E073E9C7AC2}">
      <dsp:nvSpPr>
        <dsp:cNvPr id="0" name=""/>
        <dsp:cNvSpPr/>
      </dsp:nvSpPr>
      <dsp:spPr>
        <a:xfrm>
          <a:off x="4180999" y="329992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34D472-C2D0-4149-9024-006A00044189}">
      <dsp:nvSpPr>
        <dsp:cNvPr id="0" name=""/>
        <dsp:cNvSpPr/>
      </dsp:nvSpPr>
      <dsp:spPr>
        <a:xfrm>
          <a:off x="3794932" y="343228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C072C4-F45E-48B1-A22C-D2B5858DF2B2}">
      <dsp:nvSpPr>
        <dsp:cNvPr id="0" name=""/>
        <dsp:cNvSpPr/>
      </dsp:nvSpPr>
      <dsp:spPr>
        <a:xfrm>
          <a:off x="3794932" y="602077"/>
          <a:ext cx="138984" cy="13898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80F4FD-9FAC-478A-B622-A7A63E3CFCA0}">
      <dsp:nvSpPr>
        <dsp:cNvPr id="0" name=""/>
        <dsp:cNvSpPr/>
      </dsp:nvSpPr>
      <dsp:spPr>
        <a:xfrm>
          <a:off x="1120774" y="4261626"/>
          <a:ext cx="2995022" cy="8030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3946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Robot social</a:t>
          </a:r>
        </a:p>
      </dsp:txBody>
      <dsp:txXfrm>
        <a:off x="1159974" y="4300826"/>
        <a:ext cx="2916622" cy="724619"/>
      </dsp:txXfrm>
    </dsp:sp>
    <dsp:sp modelId="{5373127A-678F-409E-AE82-5F193B5F6261}">
      <dsp:nvSpPr>
        <dsp:cNvPr id="0" name=""/>
        <dsp:cNvSpPr/>
      </dsp:nvSpPr>
      <dsp:spPr>
        <a:xfrm>
          <a:off x="290301" y="3452233"/>
          <a:ext cx="1388125" cy="13883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4D40E8-1D45-4227-8827-A5B20C22EEA5}">
      <dsp:nvSpPr>
        <dsp:cNvPr id="0" name=""/>
        <dsp:cNvSpPr/>
      </dsp:nvSpPr>
      <dsp:spPr>
        <a:xfrm>
          <a:off x="3046820" y="3218877"/>
          <a:ext cx="2995022" cy="8030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3946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Robots terapéuticos</a:t>
          </a:r>
        </a:p>
      </dsp:txBody>
      <dsp:txXfrm>
        <a:off x="3086020" y="3258077"/>
        <a:ext cx="2916622" cy="724619"/>
      </dsp:txXfrm>
    </dsp:sp>
    <dsp:sp modelId="{DB13F999-D757-4329-BDFF-B06D3E180624}">
      <dsp:nvSpPr>
        <dsp:cNvPr id="0" name=""/>
        <dsp:cNvSpPr/>
      </dsp:nvSpPr>
      <dsp:spPr>
        <a:xfrm>
          <a:off x="2216346" y="2409484"/>
          <a:ext cx="1388125" cy="138837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C3A4BE-01DF-4BD7-9E24-EA27ACB3B537}">
      <dsp:nvSpPr>
        <dsp:cNvPr id="0" name=""/>
        <dsp:cNvSpPr/>
      </dsp:nvSpPr>
      <dsp:spPr>
        <a:xfrm>
          <a:off x="4137340" y="1637350"/>
          <a:ext cx="2995022" cy="80301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3946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/>
            <a:t>Uso de la tecnología como puente de educación en el TEA</a:t>
          </a:r>
        </a:p>
      </dsp:txBody>
      <dsp:txXfrm>
        <a:off x="4176540" y="1676550"/>
        <a:ext cx="2916622" cy="724619"/>
      </dsp:txXfrm>
    </dsp:sp>
    <dsp:sp modelId="{838FD90B-6140-482C-8F0E-7A430D71B783}">
      <dsp:nvSpPr>
        <dsp:cNvPr id="0" name=""/>
        <dsp:cNvSpPr/>
      </dsp:nvSpPr>
      <dsp:spPr>
        <a:xfrm>
          <a:off x="7132706" y="1637350"/>
          <a:ext cx="1497940" cy="8030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53340" rIns="53340" bIns="5334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Terapia ABA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Terapia TEACCH</a:t>
          </a:r>
        </a:p>
      </dsp:txBody>
      <dsp:txXfrm>
        <a:off x="7132706" y="1637350"/>
        <a:ext cx="1497940" cy="803019"/>
      </dsp:txXfrm>
    </dsp:sp>
    <dsp:sp modelId="{8335F6B4-7D8F-4426-B9DA-04F1F19BC118}">
      <dsp:nvSpPr>
        <dsp:cNvPr id="0" name=""/>
        <dsp:cNvSpPr/>
      </dsp:nvSpPr>
      <dsp:spPr>
        <a:xfrm>
          <a:off x="3307117" y="827957"/>
          <a:ext cx="1388125" cy="138837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13147-D37F-4D31-A877-029B068F1AE8}">
      <dsp:nvSpPr>
        <dsp:cNvPr id="0" name=""/>
        <dsp:cNvSpPr/>
      </dsp:nvSpPr>
      <dsp:spPr>
        <a:xfrm rot="16200000">
          <a:off x="1145037" y="1687643"/>
          <a:ext cx="3573617" cy="2183859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77800" rIns="160020" bIns="17780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Modos de entrada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Audio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Visión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RFID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Tacto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 err="1"/>
            <a:t>Smartphones</a:t>
          </a:r>
          <a:endParaRPr lang="es-ES" sz="2000" kern="1200" dirty="0"/>
        </a:p>
      </dsp:txBody>
      <dsp:txXfrm rot="5400000">
        <a:off x="1946542" y="1099390"/>
        <a:ext cx="2077233" cy="3360365"/>
      </dsp:txXfrm>
    </dsp:sp>
    <dsp:sp modelId="{0DF3492A-4542-47A0-9C40-36814A407777}">
      <dsp:nvSpPr>
        <dsp:cNvPr id="0" name=""/>
        <dsp:cNvSpPr/>
      </dsp:nvSpPr>
      <dsp:spPr>
        <a:xfrm rot="5400000">
          <a:off x="3428061" y="1687643"/>
          <a:ext cx="3573617" cy="2183859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60020" tIns="177800" rIns="106680" bIns="17780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Modos de salida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Gestos expresivos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Audio</a:t>
          </a:r>
        </a:p>
      </dsp:txBody>
      <dsp:txXfrm rot="-5400000">
        <a:off x="4122940" y="1099390"/>
        <a:ext cx="2077233" cy="3360365"/>
      </dsp:txXfrm>
    </dsp:sp>
    <dsp:sp modelId="{7DD7F064-6898-4CE1-BE9E-3D5374E5C156}">
      <dsp:nvSpPr>
        <dsp:cNvPr id="0" name=""/>
        <dsp:cNvSpPr/>
      </dsp:nvSpPr>
      <dsp:spPr>
        <a:xfrm>
          <a:off x="2931622" y="0"/>
          <a:ext cx="2283023" cy="228291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8FE0FF-C5FE-4322-A530-A0F03E33569F}">
      <dsp:nvSpPr>
        <dsp:cNvPr id="0" name=""/>
        <dsp:cNvSpPr/>
      </dsp:nvSpPr>
      <dsp:spPr>
        <a:xfrm rot="10800000">
          <a:off x="2931622" y="3275677"/>
          <a:ext cx="2283023" cy="228291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2F4D49-0AF3-4023-943A-741CF221503F}">
      <dsp:nvSpPr>
        <dsp:cNvPr id="0" name=""/>
        <dsp:cNvSpPr/>
      </dsp:nvSpPr>
      <dsp:spPr>
        <a:xfrm>
          <a:off x="3403478" y="1968"/>
          <a:ext cx="2921908" cy="1321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Filtros de suavidad</a:t>
          </a:r>
        </a:p>
      </dsp:txBody>
      <dsp:txXfrm>
        <a:off x="3403478" y="1968"/>
        <a:ext cx="2921908" cy="1321532"/>
      </dsp:txXfrm>
    </dsp:sp>
    <dsp:sp modelId="{DB1BAC13-DE9F-4B22-9A21-CE09C4484E4E}">
      <dsp:nvSpPr>
        <dsp:cNvPr id="0" name=""/>
        <dsp:cNvSpPr/>
      </dsp:nvSpPr>
      <dsp:spPr>
        <a:xfrm>
          <a:off x="635990" y="1968"/>
          <a:ext cx="2693014" cy="13215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10FECF-584B-4EEF-ADC0-E557743FCEAE}">
      <dsp:nvSpPr>
        <dsp:cNvPr id="0" name=""/>
        <dsp:cNvSpPr/>
      </dsp:nvSpPr>
      <dsp:spPr>
        <a:xfrm>
          <a:off x="610277" y="1541553"/>
          <a:ext cx="2921908" cy="1321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Filtros de obtención de contornos</a:t>
          </a:r>
        </a:p>
      </dsp:txBody>
      <dsp:txXfrm>
        <a:off x="610277" y="1541553"/>
        <a:ext cx="2921908" cy="1321532"/>
      </dsp:txXfrm>
    </dsp:sp>
    <dsp:sp modelId="{E80CE44D-8B13-4F88-BA15-7720B4BCB8DC}">
      <dsp:nvSpPr>
        <dsp:cNvPr id="0" name=""/>
        <dsp:cNvSpPr/>
      </dsp:nvSpPr>
      <dsp:spPr>
        <a:xfrm>
          <a:off x="3632372" y="1541553"/>
          <a:ext cx="2693014" cy="132153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26E8D00-DB30-4E47-86FC-8D50144CC511}">
      <dsp:nvSpPr>
        <dsp:cNvPr id="0" name=""/>
        <dsp:cNvSpPr/>
      </dsp:nvSpPr>
      <dsp:spPr>
        <a:xfrm>
          <a:off x="3403478" y="3081139"/>
          <a:ext cx="2921908" cy="13215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Espacio de color</a:t>
          </a:r>
        </a:p>
      </dsp:txBody>
      <dsp:txXfrm>
        <a:off x="3403478" y="3081139"/>
        <a:ext cx="2921908" cy="1321532"/>
      </dsp:txXfrm>
    </dsp:sp>
    <dsp:sp modelId="{ACFF3943-4659-4193-A448-3197BDE55345}">
      <dsp:nvSpPr>
        <dsp:cNvPr id="0" name=""/>
        <dsp:cNvSpPr/>
      </dsp:nvSpPr>
      <dsp:spPr>
        <a:xfrm>
          <a:off x="635990" y="3081139"/>
          <a:ext cx="2693014" cy="132153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04267-DDD0-4084-87B5-31A3B44A2521}">
      <dsp:nvSpPr>
        <dsp:cNvPr id="0" name=""/>
        <dsp:cNvSpPr/>
      </dsp:nvSpPr>
      <dsp:spPr>
        <a:xfrm>
          <a:off x="2766855" y="1099"/>
          <a:ext cx="1698605" cy="110409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Participantes</a:t>
          </a:r>
        </a:p>
      </dsp:txBody>
      <dsp:txXfrm>
        <a:off x="2820752" y="54996"/>
        <a:ext cx="1590811" cy="996299"/>
      </dsp:txXfrm>
    </dsp:sp>
    <dsp:sp modelId="{88439666-B642-47FE-965D-3FD4C625B0B7}">
      <dsp:nvSpPr>
        <dsp:cNvPr id="0" name=""/>
        <dsp:cNvSpPr/>
      </dsp:nvSpPr>
      <dsp:spPr>
        <a:xfrm>
          <a:off x="1792044" y="553146"/>
          <a:ext cx="3648226" cy="3648226"/>
        </a:xfrm>
        <a:custGeom>
          <a:avLst/>
          <a:gdLst/>
          <a:ahLst/>
          <a:cxnLst/>
          <a:rect l="0" t="0" r="0" b="0"/>
          <a:pathLst>
            <a:path>
              <a:moveTo>
                <a:pt x="2907905" y="356876"/>
              </a:moveTo>
              <a:arcTo wR="1824113" hR="1824113" stAng="18387112" swAng="163374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647DE-7BC6-4DD8-B39E-2CC7D93A8804}">
      <dsp:nvSpPr>
        <dsp:cNvPr id="0" name=""/>
        <dsp:cNvSpPr/>
      </dsp:nvSpPr>
      <dsp:spPr>
        <a:xfrm>
          <a:off x="4590968" y="1825212"/>
          <a:ext cx="1698605" cy="110409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Procedimiento</a:t>
          </a:r>
        </a:p>
      </dsp:txBody>
      <dsp:txXfrm>
        <a:off x="4644865" y="1879109"/>
        <a:ext cx="1590811" cy="996299"/>
      </dsp:txXfrm>
    </dsp:sp>
    <dsp:sp modelId="{8ADCEC12-5AF9-4580-B6B7-792168DFA32D}">
      <dsp:nvSpPr>
        <dsp:cNvPr id="0" name=""/>
        <dsp:cNvSpPr/>
      </dsp:nvSpPr>
      <dsp:spPr>
        <a:xfrm>
          <a:off x="1792044" y="553146"/>
          <a:ext cx="3648226" cy="3648226"/>
        </a:xfrm>
        <a:custGeom>
          <a:avLst/>
          <a:gdLst/>
          <a:ahLst/>
          <a:cxnLst/>
          <a:rect l="0" t="0" r="0" b="0"/>
          <a:pathLst>
            <a:path>
              <a:moveTo>
                <a:pt x="3459136" y="2632870"/>
              </a:moveTo>
              <a:arcTo wR="1824113" hR="1824113" stAng="1579146" swAng="163374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A3030-9E29-4DF8-B421-7E56C6FFEF9E}">
      <dsp:nvSpPr>
        <dsp:cNvPr id="0" name=""/>
        <dsp:cNvSpPr/>
      </dsp:nvSpPr>
      <dsp:spPr>
        <a:xfrm>
          <a:off x="2766855" y="3649325"/>
          <a:ext cx="1698605" cy="110409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Recomendaciones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del especialista</a:t>
          </a:r>
        </a:p>
      </dsp:txBody>
      <dsp:txXfrm>
        <a:off x="2820752" y="3703222"/>
        <a:ext cx="1590811" cy="996299"/>
      </dsp:txXfrm>
    </dsp:sp>
    <dsp:sp modelId="{4AF7F53B-FCF5-4CBA-A09C-83ED29E58E3F}">
      <dsp:nvSpPr>
        <dsp:cNvPr id="0" name=""/>
        <dsp:cNvSpPr/>
      </dsp:nvSpPr>
      <dsp:spPr>
        <a:xfrm>
          <a:off x="1792044" y="553146"/>
          <a:ext cx="3648226" cy="3648226"/>
        </a:xfrm>
        <a:custGeom>
          <a:avLst/>
          <a:gdLst/>
          <a:ahLst/>
          <a:cxnLst/>
          <a:rect l="0" t="0" r="0" b="0"/>
          <a:pathLst>
            <a:path>
              <a:moveTo>
                <a:pt x="740321" y="3291350"/>
              </a:moveTo>
              <a:arcTo wR="1824113" hR="1824113" stAng="7587112" swAng="163374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9EF26-3F34-4152-B5D5-223578E37B9E}">
      <dsp:nvSpPr>
        <dsp:cNvPr id="0" name=""/>
        <dsp:cNvSpPr/>
      </dsp:nvSpPr>
      <dsp:spPr>
        <a:xfrm>
          <a:off x="942742" y="1825212"/>
          <a:ext cx="1698605" cy="110409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Corrección de errores</a:t>
          </a:r>
        </a:p>
      </dsp:txBody>
      <dsp:txXfrm>
        <a:off x="996639" y="1879109"/>
        <a:ext cx="1590811" cy="996299"/>
      </dsp:txXfrm>
    </dsp:sp>
    <dsp:sp modelId="{79FC033C-DB82-4FBD-81DF-FFBD9E382CC7}">
      <dsp:nvSpPr>
        <dsp:cNvPr id="0" name=""/>
        <dsp:cNvSpPr/>
      </dsp:nvSpPr>
      <dsp:spPr>
        <a:xfrm>
          <a:off x="1792044" y="553146"/>
          <a:ext cx="3648226" cy="3648226"/>
        </a:xfrm>
        <a:custGeom>
          <a:avLst/>
          <a:gdLst/>
          <a:ahLst/>
          <a:cxnLst/>
          <a:rect l="0" t="0" r="0" b="0"/>
          <a:pathLst>
            <a:path>
              <a:moveTo>
                <a:pt x="189090" y="1015355"/>
              </a:moveTo>
              <a:arcTo wR="1824113" hR="1824113" stAng="12379146" swAng="163374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20BD6-946F-47B7-802F-7A25770603AE}">
      <dsp:nvSpPr>
        <dsp:cNvPr id="0" name=""/>
        <dsp:cNvSpPr/>
      </dsp:nvSpPr>
      <dsp:spPr>
        <a:xfrm>
          <a:off x="1792" y="1543909"/>
          <a:ext cx="1686359" cy="13908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 </a:t>
          </a:r>
        </a:p>
      </dsp:txBody>
      <dsp:txXfrm>
        <a:off x="33800" y="1575917"/>
        <a:ext cx="1622343" cy="1028829"/>
      </dsp:txXfrm>
    </dsp:sp>
    <dsp:sp modelId="{946FB872-339F-4627-BB16-605854312BFD}">
      <dsp:nvSpPr>
        <dsp:cNvPr id="0" name=""/>
        <dsp:cNvSpPr/>
      </dsp:nvSpPr>
      <dsp:spPr>
        <a:xfrm>
          <a:off x="931100" y="1809158"/>
          <a:ext cx="1957271" cy="1957271"/>
        </a:xfrm>
        <a:prstGeom prst="leftCircularArrow">
          <a:avLst>
            <a:gd name="adj1" fmla="val 3649"/>
            <a:gd name="adj2" fmla="val 454393"/>
            <a:gd name="adj3" fmla="val 2229904"/>
            <a:gd name="adj4" fmla="val 9024489"/>
            <a:gd name="adj5" fmla="val 4257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D498A-D805-4F1B-949A-270248E6A258}">
      <dsp:nvSpPr>
        <dsp:cNvPr id="0" name=""/>
        <dsp:cNvSpPr/>
      </dsp:nvSpPr>
      <dsp:spPr>
        <a:xfrm>
          <a:off x="376538" y="2636754"/>
          <a:ext cx="1498986" cy="596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Día 1</a:t>
          </a:r>
        </a:p>
      </dsp:txBody>
      <dsp:txXfrm>
        <a:off x="393997" y="2654213"/>
        <a:ext cx="1464068" cy="561179"/>
      </dsp:txXfrm>
    </dsp:sp>
    <dsp:sp modelId="{F0916FFF-C4BD-4CB3-8CB6-2151D7FB2E82}">
      <dsp:nvSpPr>
        <dsp:cNvPr id="0" name=""/>
        <dsp:cNvSpPr/>
      </dsp:nvSpPr>
      <dsp:spPr>
        <a:xfrm>
          <a:off x="2215638" y="1543909"/>
          <a:ext cx="1686359" cy="13908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 </a:t>
          </a:r>
        </a:p>
      </dsp:txBody>
      <dsp:txXfrm>
        <a:off x="2247646" y="1873966"/>
        <a:ext cx="1622343" cy="1028829"/>
      </dsp:txXfrm>
    </dsp:sp>
    <dsp:sp modelId="{ABCF8AD5-1B23-498E-8968-42886B4D5668}">
      <dsp:nvSpPr>
        <dsp:cNvPr id="0" name=""/>
        <dsp:cNvSpPr/>
      </dsp:nvSpPr>
      <dsp:spPr>
        <a:xfrm>
          <a:off x="3130893" y="657747"/>
          <a:ext cx="2172750" cy="2172750"/>
        </a:xfrm>
        <a:prstGeom prst="circularArrow">
          <a:avLst>
            <a:gd name="adj1" fmla="val 3287"/>
            <a:gd name="adj2" fmla="val 405814"/>
            <a:gd name="adj3" fmla="val 19418675"/>
            <a:gd name="adj4" fmla="val 12575511"/>
            <a:gd name="adj5" fmla="val 3835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0AB968-D5C5-43F0-BF20-6731680E9CB4}">
      <dsp:nvSpPr>
        <dsp:cNvPr id="0" name=""/>
        <dsp:cNvSpPr/>
      </dsp:nvSpPr>
      <dsp:spPr>
        <a:xfrm>
          <a:off x="2590385" y="1245860"/>
          <a:ext cx="1498986" cy="596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Día 2</a:t>
          </a:r>
        </a:p>
      </dsp:txBody>
      <dsp:txXfrm>
        <a:off x="2607844" y="1263319"/>
        <a:ext cx="1464068" cy="561179"/>
      </dsp:txXfrm>
    </dsp:sp>
    <dsp:sp modelId="{33D61D90-2F82-49C9-B854-462736DB275D}">
      <dsp:nvSpPr>
        <dsp:cNvPr id="0" name=""/>
        <dsp:cNvSpPr/>
      </dsp:nvSpPr>
      <dsp:spPr>
        <a:xfrm>
          <a:off x="4429484" y="1543909"/>
          <a:ext cx="1686359" cy="13908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/>
        </a:p>
      </dsp:txBody>
      <dsp:txXfrm>
        <a:off x="4461492" y="1575917"/>
        <a:ext cx="1622343" cy="1028829"/>
      </dsp:txXfrm>
    </dsp:sp>
    <dsp:sp modelId="{15F9D2C8-3A16-41D8-858E-92C4CE973B20}">
      <dsp:nvSpPr>
        <dsp:cNvPr id="0" name=""/>
        <dsp:cNvSpPr/>
      </dsp:nvSpPr>
      <dsp:spPr>
        <a:xfrm>
          <a:off x="5358793" y="1809158"/>
          <a:ext cx="1957271" cy="1957271"/>
        </a:xfrm>
        <a:prstGeom prst="leftCircularArrow">
          <a:avLst>
            <a:gd name="adj1" fmla="val 3649"/>
            <a:gd name="adj2" fmla="val 454393"/>
            <a:gd name="adj3" fmla="val 2229904"/>
            <a:gd name="adj4" fmla="val 9024489"/>
            <a:gd name="adj5" fmla="val 4257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C1CF0D-E5F0-4F60-B2C5-02BD73BAD500}">
      <dsp:nvSpPr>
        <dsp:cNvPr id="0" name=""/>
        <dsp:cNvSpPr/>
      </dsp:nvSpPr>
      <dsp:spPr>
        <a:xfrm>
          <a:off x="4804231" y="2636754"/>
          <a:ext cx="1498986" cy="596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Día 3</a:t>
          </a:r>
        </a:p>
      </dsp:txBody>
      <dsp:txXfrm>
        <a:off x="4821690" y="2654213"/>
        <a:ext cx="1464068" cy="561179"/>
      </dsp:txXfrm>
    </dsp:sp>
    <dsp:sp modelId="{B1DCF0B9-3431-44B4-A8A3-EAF4D5DF8BA7}">
      <dsp:nvSpPr>
        <dsp:cNvPr id="0" name=""/>
        <dsp:cNvSpPr/>
      </dsp:nvSpPr>
      <dsp:spPr>
        <a:xfrm>
          <a:off x="6643331" y="1543909"/>
          <a:ext cx="1686359" cy="13908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/>
        </a:p>
      </dsp:txBody>
      <dsp:txXfrm>
        <a:off x="6675339" y="1873966"/>
        <a:ext cx="1622343" cy="1028829"/>
      </dsp:txXfrm>
    </dsp:sp>
    <dsp:sp modelId="{5D8957C1-A07C-4570-891E-8237C6EB6E28}">
      <dsp:nvSpPr>
        <dsp:cNvPr id="0" name=""/>
        <dsp:cNvSpPr/>
      </dsp:nvSpPr>
      <dsp:spPr>
        <a:xfrm>
          <a:off x="7558586" y="657747"/>
          <a:ext cx="2172750" cy="2172750"/>
        </a:xfrm>
        <a:prstGeom prst="circularArrow">
          <a:avLst>
            <a:gd name="adj1" fmla="val 3287"/>
            <a:gd name="adj2" fmla="val 405814"/>
            <a:gd name="adj3" fmla="val 19418675"/>
            <a:gd name="adj4" fmla="val 12575511"/>
            <a:gd name="adj5" fmla="val 3835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2E74ED-37BC-4FA8-8F18-F93C621CF61F}">
      <dsp:nvSpPr>
        <dsp:cNvPr id="0" name=""/>
        <dsp:cNvSpPr/>
      </dsp:nvSpPr>
      <dsp:spPr>
        <a:xfrm>
          <a:off x="7018078" y="1245860"/>
          <a:ext cx="1498986" cy="596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Día 4</a:t>
          </a:r>
        </a:p>
      </dsp:txBody>
      <dsp:txXfrm>
        <a:off x="7035537" y="1263319"/>
        <a:ext cx="1464068" cy="561179"/>
      </dsp:txXfrm>
    </dsp:sp>
    <dsp:sp modelId="{0D4D3EA9-0ACE-49A6-A3CB-C21549DF67E9}">
      <dsp:nvSpPr>
        <dsp:cNvPr id="0" name=""/>
        <dsp:cNvSpPr/>
      </dsp:nvSpPr>
      <dsp:spPr>
        <a:xfrm>
          <a:off x="8857177" y="1543909"/>
          <a:ext cx="1686359" cy="13908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/>
        </a:p>
      </dsp:txBody>
      <dsp:txXfrm>
        <a:off x="8889185" y="1575917"/>
        <a:ext cx="1622343" cy="1028829"/>
      </dsp:txXfrm>
    </dsp:sp>
    <dsp:sp modelId="{1C6D782B-C9F7-4B2F-B555-FEC90AFBCD40}">
      <dsp:nvSpPr>
        <dsp:cNvPr id="0" name=""/>
        <dsp:cNvSpPr/>
      </dsp:nvSpPr>
      <dsp:spPr>
        <a:xfrm>
          <a:off x="9231924" y="2636754"/>
          <a:ext cx="1498986" cy="5960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Día 5</a:t>
          </a:r>
        </a:p>
      </dsp:txBody>
      <dsp:txXfrm>
        <a:off x="9249383" y="2654213"/>
        <a:ext cx="1464068" cy="561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EB264-7C3D-4A64-A982-F09E5BBA5ED4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9D605-B7D8-4D5F-9152-38E1AAAEAE6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512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605-B7D8-4D5F-9152-38E1AAAEAE62}" type="slidenum">
              <a:rPr lang="es-EC" smtClean="0"/>
              <a:t>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6144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605-B7D8-4D5F-9152-38E1AAAEAE62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144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605-B7D8-4D5F-9152-38E1AAAEAE62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942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605-B7D8-4D5F-9152-38E1AAAEAE62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362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Norma VDI 2206, necesidades, requerimientos, </a:t>
            </a:r>
            <a:r>
              <a:rPr lang="es-EC" dirty="0" err="1"/>
              <a:t>modulos</a:t>
            </a:r>
            <a:r>
              <a:rPr lang="es-EC" dirty="0"/>
              <a:t>, </a:t>
            </a:r>
            <a:r>
              <a:rPr lang="es-EC" dirty="0" err="1"/>
              <a:t>submodulos</a:t>
            </a:r>
            <a:r>
              <a:rPr lang="es-EC" dirty="0"/>
              <a:t>, generan </a:t>
            </a:r>
            <a:r>
              <a:rPr lang="es-EC" dirty="0" err="1"/>
              <a:t>concepts</a:t>
            </a:r>
            <a:r>
              <a:rPr lang="es-EC" dirty="0"/>
              <a:t> u opciones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605-B7D8-4D5F-9152-38E1AAAEAE62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2455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Norma VDI 2206, necesidades, requerimientos, </a:t>
            </a:r>
            <a:r>
              <a:rPr lang="es-EC" dirty="0" err="1"/>
              <a:t>modulos</a:t>
            </a:r>
            <a:r>
              <a:rPr lang="es-EC" dirty="0"/>
              <a:t>, </a:t>
            </a:r>
            <a:r>
              <a:rPr lang="es-EC" dirty="0" err="1"/>
              <a:t>submodulos</a:t>
            </a:r>
            <a:r>
              <a:rPr lang="es-EC" dirty="0"/>
              <a:t>, generan </a:t>
            </a:r>
            <a:r>
              <a:rPr lang="es-EC" dirty="0" err="1"/>
              <a:t>concepts</a:t>
            </a:r>
            <a:r>
              <a:rPr lang="es-EC" dirty="0"/>
              <a:t> u opciones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605-B7D8-4D5F-9152-38E1AAAEAE62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691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Norma VDI 2206, necesidades, requerimientos, </a:t>
            </a:r>
            <a:r>
              <a:rPr lang="es-EC" dirty="0" err="1"/>
              <a:t>modulos</a:t>
            </a:r>
            <a:r>
              <a:rPr lang="es-EC" dirty="0"/>
              <a:t>, </a:t>
            </a:r>
            <a:r>
              <a:rPr lang="es-EC" dirty="0" err="1"/>
              <a:t>submodulos</a:t>
            </a:r>
            <a:r>
              <a:rPr lang="es-EC" dirty="0"/>
              <a:t>, generan </a:t>
            </a:r>
            <a:r>
              <a:rPr lang="es-EC" dirty="0" err="1"/>
              <a:t>concepts</a:t>
            </a:r>
            <a:r>
              <a:rPr lang="es-EC" dirty="0"/>
              <a:t> u opciones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D605-B7D8-4D5F-9152-38E1AAAEAE62}" type="slidenum">
              <a:rPr lang="es-EC" smtClean="0"/>
              <a:t>60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461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4348-FC0F-4DC3-9797-55C081B08FD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720D-E582-44CF-AEA1-A13ACACCB9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0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5739"/>
            <a:ext cx="12192000" cy="253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6668" baseline="0">
                <a:latin typeface="Roboto Bold" pitchFamily="2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421206" y="3794287"/>
            <a:ext cx="243840" cy="243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5974080" y="3794287"/>
            <a:ext cx="243840" cy="243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9566047" y="3794287"/>
            <a:ext cx="243840" cy="243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10" name="Straight Connector 9"/>
          <p:cNvCxnSpPr>
            <a:stCxn id="6" idx="3"/>
            <a:endCxn id="7" idx="1"/>
          </p:cNvCxnSpPr>
          <p:nvPr userDrawn="1"/>
        </p:nvCxnSpPr>
        <p:spPr>
          <a:xfrm>
            <a:off x="2665046" y="3916226"/>
            <a:ext cx="33090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  <a:endCxn id="8" idx="1"/>
          </p:cNvCxnSpPr>
          <p:nvPr userDrawn="1"/>
        </p:nvCxnSpPr>
        <p:spPr>
          <a:xfrm>
            <a:off x="6217920" y="3916226"/>
            <a:ext cx="33481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55524" y="4160104"/>
            <a:ext cx="3386668" cy="358073"/>
          </a:xfrm>
        </p:spPr>
        <p:txBody>
          <a:bodyPr numCol="1" spcCol="36000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053006" y="4508504"/>
            <a:ext cx="2983392" cy="1414957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4408398" y="4146149"/>
            <a:ext cx="3386668" cy="358073"/>
          </a:xfrm>
        </p:spPr>
        <p:txBody>
          <a:bodyPr numCol="1" spcCol="36000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605880" y="4494549"/>
            <a:ext cx="2983392" cy="1414957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998787" y="4153126"/>
            <a:ext cx="3386668" cy="358073"/>
          </a:xfrm>
        </p:spPr>
        <p:txBody>
          <a:bodyPr numCol="1" spcCol="36000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196269" y="4501526"/>
            <a:ext cx="2983392" cy="1414957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855524" y="3077954"/>
            <a:ext cx="3386668" cy="734272"/>
          </a:xfrm>
        </p:spPr>
        <p:txBody>
          <a:bodyPr numCol="1" spcCol="36000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408398" y="3063999"/>
            <a:ext cx="3386668" cy="734272"/>
          </a:xfrm>
        </p:spPr>
        <p:txBody>
          <a:bodyPr numCol="1" spcCol="36000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998787" y="3070976"/>
            <a:ext cx="3386668" cy="734272"/>
          </a:xfrm>
        </p:spPr>
        <p:txBody>
          <a:bodyPr numCol="1" spcCol="36000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cxnSp>
        <p:nvCxnSpPr>
          <p:cNvPr id="26" name="Straight Connector 25"/>
          <p:cNvCxnSpPr>
            <a:endCxn id="6" idx="1"/>
          </p:cNvCxnSpPr>
          <p:nvPr userDrawn="1"/>
        </p:nvCxnSpPr>
        <p:spPr>
          <a:xfrm>
            <a:off x="0" y="3916226"/>
            <a:ext cx="24212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1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25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5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75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75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3464075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358018" y="2480674"/>
            <a:ext cx="6231465" cy="1896652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400" baseline="0">
                <a:latin typeface="+mj-lt"/>
              </a:defRPr>
            </a:lvl1pPr>
          </a:lstStyle>
          <a:p>
            <a:r>
              <a:rPr kumimoji="1" lang="en-US" altLang="ja-JP" dirty="0"/>
              <a:t>Slide Title 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753981" y="1028935"/>
            <a:ext cx="4840883" cy="358073"/>
          </a:xfrm>
        </p:spPr>
        <p:txBody>
          <a:bodyPr numCol="1" spcCol="36000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753981" y="1377335"/>
            <a:ext cx="4840882" cy="1109832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753981" y="2729109"/>
            <a:ext cx="4840883" cy="358073"/>
          </a:xfrm>
        </p:spPr>
        <p:txBody>
          <a:bodyPr numCol="1" spcCol="36000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753981" y="3077509"/>
            <a:ext cx="4840882" cy="1109832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753981" y="4446724"/>
            <a:ext cx="4840883" cy="358073"/>
          </a:xfrm>
        </p:spPr>
        <p:txBody>
          <a:bodyPr numCol="1" spcCol="36000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753981" y="4795125"/>
            <a:ext cx="4840882" cy="1109832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15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5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25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25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75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75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4157" y="1649765"/>
            <a:ext cx="2747117" cy="1725688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121497" y="3153346"/>
            <a:ext cx="2412437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867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722442" y="1649765"/>
            <a:ext cx="2747117" cy="1725688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889782" y="3153346"/>
            <a:ext cx="2412437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867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8313490" y="1649765"/>
            <a:ext cx="2747117" cy="1725688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427801" y="3153346"/>
            <a:ext cx="2412437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867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954157" y="4010207"/>
            <a:ext cx="2747117" cy="1725688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121497" y="5513788"/>
            <a:ext cx="2412437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867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7" hasCustomPrompt="1"/>
          </p:nvPr>
        </p:nvSpPr>
        <p:spPr>
          <a:xfrm>
            <a:off x="4722442" y="4010207"/>
            <a:ext cx="2747117" cy="1725688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4889782" y="5513788"/>
            <a:ext cx="2412437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867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8313490" y="4010207"/>
            <a:ext cx="2747117" cy="1725688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8480830" y="5513788"/>
            <a:ext cx="2412437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867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34" name="タイトル 1"/>
          <p:cNvSpPr>
            <a:spLocks noGrp="1"/>
          </p:cNvSpPr>
          <p:nvPr>
            <p:ph type="title" hasCustomPrompt="1"/>
          </p:nvPr>
        </p:nvSpPr>
        <p:spPr>
          <a:xfrm>
            <a:off x="516681" y="354182"/>
            <a:ext cx="11158639" cy="107540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400" baseline="0">
                <a:latin typeface="Roboto Bold" pitchFamily="2" charset="0"/>
              </a:defRPr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54157" y="3502534"/>
            <a:ext cx="2747117" cy="325236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4722442" y="3502533"/>
            <a:ext cx="2747117" cy="325236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313490" y="3494146"/>
            <a:ext cx="2747117" cy="325236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954157" y="5883273"/>
            <a:ext cx="2747117" cy="325236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4722442" y="5883272"/>
            <a:ext cx="2747117" cy="325236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8313490" y="5874885"/>
            <a:ext cx="2747117" cy="325236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85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5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75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25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75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25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75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25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75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325"/>
                            </p:stCondLst>
                            <p:childTnLst>
                              <p:par>
                                <p:cTn id="6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75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825"/>
                            </p:stCondLst>
                            <p:childTnLst>
                              <p:par>
                                <p:cTn id="7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/>
      <p:bldP spid="25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27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/>
      <p:bldP spid="33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69464" y="483883"/>
            <a:ext cx="10453074" cy="3222669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6400" baseline="0">
                <a:solidFill>
                  <a:schemeClr val="bg1"/>
                </a:solidFill>
                <a:latin typeface="Roboto Bold" pitchFamily="2" charset="0"/>
              </a:defRPr>
            </a:lvl1pPr>
          </a:lstStyle>
          <a:p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69464" y="3642767"/>
            <a:ext cx="10453074" cy="512918"/>
          </a:xfrm>
        </p:spPr>
        <p:txBody>
          <a:bodyPr numCol="1" spcCol="360000" anchor="t">
            <a:normAutofit/>
          </a:bodyPr>
          <a:lstStyle>
            <a:lvl1pPr algn="ctr">
              <a:spcBef>
                <a:spcPts val="800"/>
              </a:spcBef>
              <a:defRPr sz="1867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3409950" y="5117735"/>
            <a:ext cx="5372100" cy="1328921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Clr>
                <a:schemeClr val="accent1"/>
              </a:buClr>
              <a:buFontTx/>
              <a:buNone/>
              <a:defRPr sz="1333" baseline="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73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7696" y="999902"/>
            <a:ext cx="4905829" cy="4858196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400" baseline="0">
                <a:latin typeface="+mj-lt"/>
              </a:defRPr>
            </a:lvl1pPr>
          </a:lstStyle>
          <a:p>
            <a:r>
              <a:rPr kumimoji="1" lang="en-US" altLang="ja-JP" dirty="0"/>
              <a:t>Slide Title 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387248" y="1544058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756260" y="1297514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22448" y="1271721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387248" y="2597501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756260" y="2350957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622448" y="2325164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387248" y="3650945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7756260" y="3404400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622448" y="3378607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5387248" y="4704388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7756260" y="4457843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7622448" y="4432050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25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75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25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7696" y="999902"/>
            <a:ext cx="4905829" cy="4858196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400" baseline="0">
                <a:latin typeface="+mj-lt"/>
              </a:defRPr>
            </a:lvl1pPr>
          </a:lstStyle>
          <a:p>
            <a:r>
              <a:rPr kumimoji="1" lang="en-US" altLang="ja-JP" dirty="0"/>
              <a:t>Slide Title 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387248" y="2031738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756260" y="1785194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22448" y="1759401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387248" y="3085181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756260" y="2838637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622448" y="2812844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387248" y="4138625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7756260" y="3892080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622448" y="3866287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25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75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omenda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7696" y="999902"/>
            <a:ext cx="4905829" cy="4858196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400" baseline="0">
                <a:latin typeface="+mj-lt"/>
              </a:defRPr>
            </a:lvl1pPr>
          </a:lstStyle>
          <a:p>
            <a:r>
              <a:rPr kumimoji="1" lang="en-US" altLang="ja-JP" dirty="0"/>
              <a:t>Slide Title 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387248" y="1097018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756260" y="850474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22448" y="824681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387248" y="2150461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756260" y="1903917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622448" y="1878124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387248" y="3203905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7756260" y="2957360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622448" y="2931567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5387248" y="4257348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7756260" y="4010803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7622448" y="3985010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5387248" y="5310792"/>
            <a:ext cx="2101389" cy="390961"/>
          </a:xfrm>
        </p:spPr>
        <p:txBody>
          <a:bodyPr numCol="1" spcCol="36000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7756260" y="5064247"/>
            <a:ext cx="3864845" cy="884050"/>
          </a:xfrm>
        </p:spPr>
        <p:txBody>
          <a:bodyPr numCol="1" spcCol="36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7622448" y="5038454"/>
            <a:ext cx="0" cy="9356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52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25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75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25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75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3464075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358018" y="2480674"/>
            <a:ext cx="6231465" cy="1896652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400" baseline="0">
                <a:latin typeface="+mj-lt"/>
              </a:defRPr>
            </a:lvl1pPr>
          </a:lstStyle>
          <a:p>
            <a:r>
              <a:rPr kumimoji="1" lang="en-US" altLang="ja-JP" dirty="0"/>
              <a:t>Slide Title 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753981" y="1783794"/>
            <a:ext cx="4840883" cy="358073"/>
          </a:xfrm>
        </p:spPr>
        <p:txBody>
          <a:bodyPr numCol="1" spcCol="36000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753981" y="2132195"/>
            <a:ext cx="4840882" cy="1109832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753981" y="3483969"/>
            <a:ext cx="4840883" cy="358073"/>
          </a:xfrm>
        </p:spPr>
        <p:txBody>
          <a:bodyPr numCol="1" spcCol="36000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753981" y="3832369"/>
            <a:ext cx="4840882" cy="1109832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16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5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25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25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75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69464" y="483883"/>
            <a:ext cx="10453074" cy="322266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400" baseline="0">
                <a:solidFill>
                  <a:schemeClr val="bg1"/>
                </a:solidFill>
                <a:latin typeface="Roboto Bold" pitchFamily="2" charset="0"/>
              </a:defRPr>
            </a:lvl1pPr>
          </a:lstStyle>
          <a:p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69464" y="3706552"/>
            <a:ext cx="10453074" cy="512918"/>
          </a:xfrm>
        </p:spPr>
        <p:txBody>
          <a:bodyPr numCol="1" spcCol="360000" anchor="t">
            <a:normAutofit/>
          </a:bodyPr>
          <a:lstStyle>
            <a:lvl1pPr algn="l">
              <a:spcBef>
                <a:spcPts val="800"/>
              </a:spcBef>
              <a:defRPr sz="1867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テキスト プレースホルダー 12"/>
          <p:cNvSpPr>
            <a:spLocks noGrp="1"/>
          </p:cNvSpPr>
          <p:nvPr>
            <p:ph type="body" sz="quarter" idx="27" hasCustomPrompt="1"/>
          </p:nvPr>
        </p:nvSpPr>
        <p:spPr>
          <a:xfrm>
            <a:off x="869463" y="5117735"/>
            <a:ext cx="5372100" cy="1328921"/>
          </a:xfrm>
        </p:spPr>
        <p:txBody>
          <a:bodyPr anchor="b">
            <a:normAutofit/>
          </a:bodyPr>
          <a:lstStyle>
            <a:lvl1pPr marL="228611" indent="-228611" algn="l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333" baseline="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59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D032C-5C05-4E3E-A823-31B2992C3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506F87-62D3-4104-9DDB-C147100BD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2B057A-8C48-4E67-A803-9500C095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79954A-DE34-48C7-A5DB-E69A7ED5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21352D-4DE7-49B6-8812-2E6B01A6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7687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B760A-DB5E-4457-B5E4-F235E2E3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B6F35CB-5B7A-4CAC-AC44-837487572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4348-FC0F-4DC3-9797-55C081B08FD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1FD10D-495B-40B2-A3D3-91FCAD5A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EE63B3-B034-4DA0-AA59-60AFC16A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720D-E582-44CF-AEA1-A13ACACCB9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0881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51674-CF52-4AC5-A3E1-ED9C9953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4FA68B-52B6-4350-9DD0-ED4C0090B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653BB4-F95F-45AD-8EA3-CFF57E53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60A84D-C4E8-4587-B4E4-C98E006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3A5B62-4B3E-4F9E-90B2-6A663AB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97965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A00A4-C11F-41A1-8128-72BD70C32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39B5E8-FE2F-45A4-88C7-6C894A2F5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3BD090-DF7E-47B6-B2E5-BB58615F1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8AA8A2-CA77-4EA4-B71E-15150A6D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0441E3-58AE-4996-932F-56AD7876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1671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6840A-420A-40DF-A5A2-6C845E2B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C07E6B-6248-401F-954C-DA92A2036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A03FC4-E303-4BDF-8D0F-773A9D604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67414-E60C-4EFB-9E59-A510758E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301971-E061-4770-97EA-F992F5F0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A519A1-EAA6-4AF9-8703-B612C53B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68588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DEE8A-52E0-4E5C-9C56-38B7E5C54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A23EFB-0F96-4253-A1CD-E2AB61536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F72DB4-32AF-48C4-9CF7-2695F48D3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907E02-5A7C-43F2-9F3A-9A8BB2C62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989BF8D-89E3-4AC4-9547-D94B3ED5F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485618-F747-4916-A78A-1A375CD7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6CF54C2-7A61-418A-9B45-207CD44A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A2421D-DBC7-46D7-8389-B1A20C21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1928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B8A99-F6DE-43E3-812C-8E5ECC4A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3B0AA3A-DB7A-4AEF-A591-AC139F3E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595444-D303-4AD3-8EE8-3EBEFD60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08202D9-5E24-4058-B89A-436ABA23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6537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EE3A69-4E3A-4D4F-B314-2A4698A7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5797D3B-2747-4CCC-8A49-3BAEAE73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312142-B2AA-49FF-98B2-4AD221E3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4681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7B49A-A2DF-4F04-ABC2-AB0E993DC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5C82BA-2A3C-4A11-BDAE-240B871A0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94A6CD-1FD3-4EC8-8706-4EC109732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734DB4-63AE-4AB1-8BDC-DFC5F86E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6E791E-6F08-4027-871E-45E1E133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1415E9-DA56-4190-A092-4B1CBE49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67514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A4E0B8-73B2-4E78-9630-AFD3D036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9427FD-B7D9-4154-99B9-E8AD17AEB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1C2186-192C-4CE0-AF52-966EBB4DF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693EDF-919D-4DC0-A7A6-DA536EED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AC2626-0A8E-46BE-B3AC-61F6DA1B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BC9653-FEDF-4A8D-96FC-4EA39065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01482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949AB-AC3D-4EFD-916E-6B437D7F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662508-E5D6-48A7-BDE2-E716EA241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2FF176-F8AF-4675-9093-935ABB69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E84ACE-79B0-417D-B85C-76C1AE1A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91852D-2878-48A5-AE5C-3A90B53C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8801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2FB0EA-59EF-4D96-84A7-3330318B5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168652-27BE-475D-8E3E-DC0CDF226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69C9A8-44E8-4A37-B188-D12D64F6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4F3AB1-1B3E-413C-924B-08D6FF51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EAA685-3E14-48A9-AF49-E444F75B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5951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4348-FC0F-4DC3-9797-55C081B08FD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720D-E582-44CF-AEA1-A13ACACCB9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332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4348-FC0F-4DC3-9797-55C081B08FD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720D-E582-44CF-AEA1-A13ACACCB9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20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4348-FC0F-4DC3-9797-55C081B08FD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720D-E582-44CF-AEA1-A13ACACCB9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768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4348-FC0F-4DC3-9797-55C081B08FD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9720D-E582-44CF-AEA1-A13ACACCB9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556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16682" y="1996256"/>
            <a:ext cx="3612867" cy="2212600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516681" y="354182"/>
            <a:ext cx="11158639" cy="107540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400" baseline="0">
                <a:latin typeface="Roboto Bold" pitchFamily="2" charset="0"/>
              </a:defRPr>
            </a:lvl1pPr>
          </a:lstStyle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87633" y="3992051"/>
            <a:ext cx="3101590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16681" y="4445742"/>
            <a:ext cx="3612867" cy="1524234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4289567" y="1996256"/>
            <a:ext cx="3612867" cy="2212600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560518" y="3992051"/>
            <a:ext cx="3101590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4289566" y="4445742"/>
            <a:ext cx="3612867" cy="1524234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8062451" y="1996256"/>
            <a:ext cx="3612867" cy="2212600"/>
          </a:xfrm>
        </p:spPr>
        <p:txBody>
          <a:bodyPr/>
          <a:lstStyle>
            <a:lvl1pPr>
              <a:defRPr i="1" baseline="0"/>
            </a:lvl1pPr>
          </a:lstStyle>
          <a:p>
            <a:r>
              <a:rPr kumimoji="1" lang="en-US" altLang="ja-JP" dirty="0"/>
              <a:t>Insert an image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8333402" y="3992051"/>
            <a:ext cx="3101590" cy="433610"/>
          </a:xfrm>
          <a:solidFill>
            <a:schemeClr val="tx1"/>
          </a:solidFill>
        </p:spPr>
        <p:txBody>
          <a:bodyPr numCol="1" spcCol="360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8062450" y="4445742"/>
            <a:ext cx="3612867" cy="1524234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38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5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75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75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25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25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  <p:bldP spid="19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783379" y="641829"/>
            <a:ext cx="3754363" cy="358073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648305" y="999902"/>
            <a:ext cx="4625219" cy="4858196"/>
          </a:xfrm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defRPr sz="6400" baseline="0">
                <a:latin typeface="+mj-lt"/>
              </a:defRPr>
            </a:lvl1pPr>
          </a:lstStyle>
          <a:p>
            <a:r>
              <a:rPr kumimoji="1" lang="en-US" altLang="ja-JP" dirty="0"/>
              <a:t>Slide Title 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849627" y="554730"/>
            <a:ext cx="836991" cy="774213"/>
          </a:xfrm>
        </p:spPr>
        <p:txBody>
          <a:bodyPr numCol="1" spcCol="36000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783379" y="970871"/>
            <a:ext cx="3754363" cy="261296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783379" y="1610490"/>
            <a:ext cx="3754363" cy="358073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849627" y="1523391"/>
            <a:ext cx="836991" cy="774213"/>
          </a:xfrm>
        </p:spPr>
        <p:txBody>
          <a:bodyPr numCol="1" spcCol="36000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783379" y="1939532"/>
            <a:ext cx="3754363" cy="261296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783379" y="2579150"/>
            <a:ext cx="3754363" cy="358073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849627" y="2492052"/>
            <a:ext cx="836991" cy="774213"/>
          </a:xfrm>
        </p:spPr>
        <p:txBody>
          <a:bodyPr numCol="1" spcCol="36000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783379" y="2908193"/>
            <a:ext cx="3754363" cy="261296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783379" y="3547811"/>
            <a:ext cx="3754363" cy="358073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849627" y="3460712"/>
            <a:ext cx="836991" cy="774213"/>
          </a:xfrm>
        </p:spPr>
        <p:txBody>
          <a:bodyPr numCol="1" spcCol="36000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783379" y="3876854"/>
            <a:ext cx="3754363" cy="261296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3379" y="4516472"/>
            <a:ext cx="3754363" cy="358073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849627" y="4429373"/>
            <a:ext cx="836991" cy="774213"/>
          </a:xfrm>
        </p:spPr>
        <p:txBody>
          <a:bodyPr numCol="1" spcCol="36000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3379" y="4845514"/>
            <a:ext cx="3754363" cy="261296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783379" y="5485133"/>
            <a:ext cx="3754363" cy="358073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5849627" y="5398035"/>
            <a:ext cx="836991" cy="774213"/>
          </a:xfrm>
        </p:spPr>
        <p:txBody>
          <a:bodyPr numCol="1" spcCol="36000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6783379" y="5814176"/>
            <a:ext cx="3754363" cy="261296"/>
          </a:xfrm>
        </p:spPr>
        <p:txBody>
          <a:bodyPr numCol="1" spcCol="36000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5">
            <a:extLst>
              <a:ext uri="{FF2B5EF4-FFF2-40B4-BE49-F238E27FC236}">
                <a16:creationId xmlns:a16="http://schemas.microsoft.com/office/drawing/2014/main" id="{FD0766EB-3B8A-4ED3-A2E2-3050FF182D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23173" y="5944824"/>
            <a:ext cx="836991" cy="774213"/>
          </a:xfrm>
        </p:spPr>
        <p:txBody>
          <a:bodyPr numCol="1" spcCol="36000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368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25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75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25"/>
                            </p:stCondLst>
                            <p:childTnLst>
                              <p:par>
                                <p:cTn id="4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75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25"/>
                            </p:stCondLst>
                            <p:childTnLst>
                              <p:par>
                                <p:cTn id="7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75"/>
                            </p:stCondLst>
                            <p:childTnLst>
                              <p:par>
                                <p:cTn id="8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/>
    </p:bldLst>
  </p:timing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5739"/>
            <a:ext cx="12192000" cy="253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6668" baseline="0">
                <a:latin typeface="Roboto Bold" pitchFamily="2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421206" y="3794287"/>
            <a:ext cx="243840" cy="243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Rectangle 6"/>
          <p:cNvSpPr/>
          <p:nvPr userDrawn="1"/>
        </p:nvSpPr>
        <p:spPr>
          <a:xfrm>
            <a:off x="5974080" y="3794287"/>
            <a:ext cx="243840" cy="243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Rectangle 7"/>
          <p:cNvSpPr/>
          <p:nvPr userDrawn="1"/>
        </p:nvSpPr>
        <p:spPr>
          <a:xfrm>
            <a:off x="9566047" y="3794287"/>
            <a:ext cx="243840" cy="243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10" name="Straight Connector 9"/>
          <p:cNvCxnSpPr>
            <a:stCxn id="6" idx="3"/>
            <a:endCxn id="7" idx="1"/>
          </p:cNvCxnSpPr>
          <p:nvPr userDrawn="1"/>
        </p:nvCxnSpPr>
        <p:spPr>
          <a:xfrm>
            <a:off x="2665046" y="3916226"/>
            <a:ext cx="33090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  <a:endCxn id="8" idx="1"/>
          </p:cNvCxnSpPr>
          <p:nvPr userDrawn="1"/>
        </p:nvCxnSpPr>
        <p:spPr>
          <a:xfrm>
            <a:off x="6217920" y="3916226"/>
            <a:ext cx="33481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3"/>
          </p:cNvCxnSpPr>
          <p:nvPr userDrawn="1"/>
        </p:nvCxnSpPr>
        <p:spPr>
          <a:xfrm>
            <a:off x="9809887" y="3916226"/>
            <a:ext cx="23821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55524" y="4160104"/>
            <a:ext cx="3386668" cy="358073"/>
          </a:xfrm>
        </p:spPr>
        <p:txBody>
          <a:bodyPr numCol="1" spcCol="36000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053006" y="4508504"/>
            <a:ext cx="2983392" cy="1414957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4408398" y="4146149"/>
            <a:ext cx="3386668" cy="358073"/>
          </a:xfrm>
        </p:spPr>
        <p:txBody>
          <a:bodyPr numCol="1" spcCol="36000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605880" y="4494549"/>
            <a:ext cx="2983392" cy="1414957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998787" y="4153126"/>
            <a:ext cx="3386668" cy="358073"/>
          </a:xfrm>
        </p:spPr>
        <p:txBody>
          <a:bodyPr numCol="1" spcCol="36000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196269" y="4501526"/>
            <a:ext cx="2983392" cy="1414957"/>
          </a:xfrm>
        </p:spPr>
        <p:txBody>
          <a:bodyPr numCol="1" spcCol="360000"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855524" y="3077954"/>
            <a:ext cx="3386668" cy="734272"/>
          </a:xfrm>
        </p:spPr>
        <p:txBody>
          <a:bodyPr numCol="1" spcCol="36000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408398" y="3063999"/>
            <a:ext cx="3386668" cy="734272"/>
          </a:xfrm>
        </p:spPr>
        <p:txBody>
          <a:bodyPr numCol="1" spcCol="36000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998787" y="3070976"/>
            <a:ext cx="3386668" cy="734272"/>
          </a:xfrm>
        </p:spPr>
        <p:txBody>
          <a:bodyPr numCol="1" spcCol="36000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36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25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5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75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675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425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39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357968" y="875211"/>
            <a:ext cx="9448570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54348-FC0F-4DC3-9797-55C081B08FD0}" type="datetimeFigureOut">
              <a:rPr lang="es-EC" smtClean="0"/>
              <a:t>29/4/2019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9720D-E582-44CF-AEA1-A13ACACCB9E1}" type="slidenum">
              <a:rPr lang="es-EC" smtClean="0"/>
              <a:t>‹Nº›</a:t>
            </a:fld>
            <a:endParaRPr lang="es-EC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38" y="146549"/>
            <a:ext cx="1094524" cy="1224525"/>
          </a:xfrm>
          <a:prstGeom prst="rect">
            <a:avLst/>
          </a:prstGeom>
        </p:spPr>
      </p:pic>
      <p:pic>
        <p:nvPicPr>
          <p:cNvPr id="9" name="Picture 2" descr="Resultado de imagen para espe sello">
            <a:extLst>
              <a:ext uri="{FF2B5EF4-FFF2-40B4-BE49-F238E27FC236}">
                <a16:creationId xmlns:a16="http://schemas.microsoft.com/office/drawing/2014/main" id="{DB207F03-B5D4-44A4-A3C3-D7A1831437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1" y="185738"/>
            <a:ext cx="1039537" cy="9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E9490D4-44D5-4C47-9886-3EB746F27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564029-530F-40CD-80EF-9EA939C84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E7D50A-2220-47F2-9893-44D3BD46F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DEB9-A5C9-4871-9DC1-E4B33B2E5CD4}" type="datetimeFigureOut">
              <a:rPr lang="es-419" smtClean="0"/>
              <a:t>29/4/2019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469A19-D8FA-411B-841C-B878B05F7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A1D2EF-D36A-4A1A-A69C-08F045760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9EBB3-0040-428C-9475-AF74B7BEC034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05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jpg"/><Relationship Id="rId7" Type="http://schemas.openxmlformats.org/officeDocument/2006/relationships/image" Target="../media/image44.emf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jp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67.png"/><Relationship Id="rId7" Type="http://schemas.openxmlformats.org/officeDocument/2006/relationships/image" Target="../media/image3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Relationship Id="rId9" Type="http://schemas.openxmlformats.org/officeDocument/2006/relationships/image" Target="../media/image3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58241" y="1340528"/>
            <a:ext cx="10453074" cy="1540401"/>
          </a:xfrm>
        </p:spPr>
        <p:txBody>
          <a:bodyPr>
            <a:noAutofit/>
          </a:bodyPr>
          <a:lstStyle/>
          <a:p>
            <a:r>
              <a:rPr lang="es-EC" sz="2400" dirty="0">
                <a:solidFill>
                  <a:schemeClr val="tx1"/>
                </a:solidFill>
                <a:latin typeface="+mj-lt"/>
              </a:rPr>
              <a:t>“</a:t>
            </a:r>
            <a:r>
              <a:rPr lang="es-EC" sz="2400" b="1" dirty="0">
                <a:solidFill>
                  <a:schemeClr val="tx1"/>
                </a:solidFill>
                <a:latin typeface="+mj-lt"/>
              </a:rPr>
              <a:t>DISEÑO Y CONSTRUCCIÓN DE UN ROBOT QUE CLASIFIQUE TARJETAS CON RUTINAS BASADAS EN PICTOGRAMAS PARA NIÑOS CON TRASTORNO DEL ESPECTRO AUTISTA (TEA) A TRAVÉS DE VISIÓN ARTIFICIAL</a:t>
            </a:r>
            <a:r>
              <a:rPr lang="es-EC" sz="2400" dirty="0">
                <a:solidFill>
                  <a:schemeClr val="tx1"/>
                </a:solidFill>
                <a:latin typeface="+mj-lt"/>
              </a:rPr>
              <a:t>”</a:t>
            </a:r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695634" y="3642765"/>
            <a:ext cx="9626903" cy="1768175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s-EC" sz="2000" b="1" dirty="0">
                <a:solidFill>
                  <a:schemeClr val="tx1"/>
                </a:solidFill>
              </a:rPr>
              <a:t>REALIZADO POR:    </a:t>
            </a:r>
            <a:r>
              <a:rPr lang="es-EC" sz="2000" dirty="0">
                <a:solidFill>
                  <a:schemeClr val="tx1"/>
                </a:solidFill>
              </a:rPr>
              <a:t>CARLOS ANÍBAL CAICEDO MUÑOZ</a:t>
            </a:r>
          </a:p>
          <a:p>
            <a:pPr marL="0" indent="0">
              <a:buNone/>
            </a:pPr>
            <a:r>
              <a:rPr lang="es-EC" sz="2000" dirty="0">
                <a:solidFill>
                  <a:schemeClr val="tx1"/>
                </a:solidFill>
              </a:rPr>
              <a:t>  	      CHRISTIAN MANUEL MALDONADO JARAMILLO</a:t>
            </a:r>
          </a:p>
          <a:p>
            <a:pPr marL="0" indent="0" algn="l">
              <a:buNone/>
            </a:pPr>
            <a:endParaRPr lang="es-EC" sz="2000" b="1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es-EC" sz="2000" b="1" dirty="0">
                <a:solidFill>
                  <a:schemeClr val="tx1"/>
                </a:solidFill>
              </a:rPr>
              <a:t>DIRECTOR: 	           </a:t>
            </a:r>
            <a:r>
              <a:rPr lang="es-EC" sz="2000" dirty="0">
                <a:solidFill>
                  <a:schemeClr val="tx1"/>
                </a:solidFill>
              </a:rPr>
              <a:t>ING. PAÚL MEJÍA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>
          <a:xfrm>
            <a:off x="3409950" y="5894773"/>
            <a:ext cx="5372100" cy="551883"/>
          </a:xfrm>
        </p:spPr>
        <p:txBody>
          <a:bodyPr/>
          <a:lstStyle/>
          <a:p>
            <a:r>
              <a:rPr lang="es-EC" sz="2000" dirty="0">
                <a:solidFill>
                  <a:schemeClr val="tx1"/>
                </a:solidFill>
              </a:rPr>
              <a:t>ABRIL, 2019</a:t>
            </a:r>
            <a:endParaRPr kumimoji="1" lang="ja-JP" altLang="en-US" sz="2000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86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87">
        <p:fade/>
      </p:transition>
    </mc:Choice>
    <mc:Fallback xmlns="">
      <p:transition spd="med" advTm="3587">
        <p:fade/>
      </p:transition>
    </mc:Fallback>
  </mc:AlternateContent>
  <p:extLst mod="1">
    <p:ext uri="{E180D4A7-C9FB-4DFB-919C-405C955672EB}">
      <p14:showEvtLst xmlns:p14="http://schemas.microsoft.com/office/powerpoint/2010/main">
        <p14:playEvt time="2266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40554" y="2447221"/>
            <a:ext cx="3754363" cy="1637574"/>
          </a:xfrm>
        </p:spPr>
        <p:txBody>
          <a:bodyPr>
            <a:normAutofit fontScale="92500"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Diseñar y construir un robot que clasifique tarjetas con rutinas basadas en pictogramas para niños con trastorno del espectro autista (TEA) a través de visión artificial.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2864" y="999902"/>
            <a:ext cx="3518581" cy="485819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4800" b="1" dirty="0"/>
              <a:t>OBJETIVO </a:t>
            </a:r>
            <a:r>
              <a:rPr kumimoji="1" lang="en-US" altLang="ja-JP" sz="4800" b="1" dirty="0">
                <a:solidFill>
                  <a:srgbClr val="00B050"/>
                </a:solidFill>
              </a:rPr>
              <a:t>GENERAL</a:t>
            </a:r>
            <a:endParaRPr kumimoji="1" lang="ja-JP" altLang="en-US" sz="4800" b="1" dirty="0">
              <a:solidFill>
                <a:srgbClr val="00B05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677504" y="2818188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01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424">
        <p14:flip dir="r"/>
      </p:transition>
    </mc:Choice>
    <mc:Fallback xmlns="">
      <p:transition spd="slow" advTm="742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783379" y="800558"/>
            <a:ext cx="3878703" cy="881562"/>
          </a:xfrm>
        </p:spPr>
        <p:txBody>
          <a:bodyPr>
            <a:noAutofit/>
          </a:bodyPr>
          <a:lstStyle/>
          <a:p>
            <a:pPr algn="just"/>
            <a:r>
              <a:rPr lang="es-EC" sz="1600" dirty="0">
                <a:solidFill>
                  <a:schemeClr val="tx1"/>
                </a:solidFill>
              </a:rPr>
              <a:t>Implementar un sistema didáctico que permita a los niños aprender rutinas mediante </a:t>
            </a:r>
            <a:r>
              <a:rPr lang="es-419" sz="1600" dirty="0">
                <a:solidFill>
                  <a:schemeClr val="tx1"/>
                </a:solidFill>
              </a:rPr>
              <a:t>tarjetas con pictogramas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5318" y="1009204"/>
            <a:ext cx="4625219" cy="4858196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4800" b="1" dirty="0"/>
              <a:t>OBJETIVOS </a:t>
            </a:r>
            <a:r>
              <a:rPr kumimoji="1" lang="en-US" altLang="ja-JP" sz="4800" b="1" dirty="0">
                <a:solidFill>
                  <a:srgbClr val="00B050"/>
                </a:solidFill>
              </a:rPr>
              <a:t>ESPECÍFICOS</a:t>
            </a:r>
            <a:endParaRPr kumimoji="1" lang="ja-JP" altLang="en-US" sz="4800" b="1" dirty="0">
              <a:solidFill>
                <a:srgbClr val="00B05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849624" y="695503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01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783379" y="2212552"/>
            <a:ext cx="3976357" cy="968660"/>
          </a:xfrm>
        </p:spPr>
        <p:txBody>
          <a:bodyPr>
            <a:noAutofit/>
          </a:bodyPr>
          <a:lstStyle/>
          <a:p>
            <a:pPr algn="just"/>
            <a:r>
              <a:rPr lang="es-EC" sz="1600" dirty="0">
                <a:solidFill>
                  <a:schemeClr val="tx1"/>
                </a:solidFill>
              </a:rPr>
              <a:t>Diseñar un robot social que oriente al usuario a colocar las tarjetas de forma ordenada mediante frases y movimientos de forma didáctica.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849624" y="2102535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02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783379" y="3580527"/>
            <a:ext cx="3976357" cy="1055856"/>
          </a:xfrm>
        </p:spPr>
        <p:txBody>
          <a:bodyPr>
            <a:noAutofit/>
          </a:bodyPr>
          <a:lstStyle/>
          <a:p>
            <a:pPr algn="just"/>
            <a:r>
              <a:rPr lang="es-EC" sz="1600" dirty="0">
                <a:solidFill>
                  <a:schemeClr val="tx1"/>
                </a:solidFill>
              </a:rPr>
              <a:t>Enfocar la visión artificial hacia el seguimiento de las tarjetas que se refleje en el movimiento del cuello para facilitar la interacción con el usuario.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849625" y="3438302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03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6783379" y="4948855"/>
            <a:ext cx="3878703" cy="774213"/>
          </a:xfrm>
        </p:spPr>
        <p:txBody>
          <a:bodyPr>
            <a:noAutofit/>
          </a:bodyPr>
          <a:lstStyle/>
          <a:p>
            <a:pPr algn="just"/>
            <a:r>
              <a:rPr lang="es-EC" sz="1600" dirty="0">
                <a:solidFill>
                  <a:schemeClr val="tx1"/>
                </a:solidFill>
              </a:rPr>
              <a:t>Construir un diseño estéticamente adecuado para el ambiente educacional de niños con </a:t>
            </a:r>
            <a:r>
              <a:rPr lang="es-419" sz="1600" dirty="0">
                <a:solidFill>
                  <a:schemeClr val="tx1"/>
                </a:solidFill>
              </a:rPr>
              <a:t>TEA.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5849626" y="4799855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04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424">
        <p14:flip dir="r"/>
      </p:transition>
    </mc:Choice>
    <mc:Fallback xmlns="">
      <p:transition spd="slow" advTm="742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ordenador, mesa, papelería&#10;&#10;Descripción generada automáticamente">
            <a:extLst>
              <a:ext uri="{FF2B5EF4-FFF2-40B4-BE49-F238E27FC236}">
                <a16:creationId xmlns:a16="http://schemas.microsoft.com/office/drawing/2014/main" id="{5223B5CD-CAF6-4DE6-A69D-BB9F1328B0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9" y="925974"/>
            <a:ext cx="7269287" cy="521722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B01FB62-F93D-4B85-B402-129669B4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2142" y="3131328"/>
            <a:ext cx="9144000" cy="806520"/>
          </a:xfrm>
        </p:spPr>
        <p:txBody>
          <a:bodyPr>
            <a:noAutofit/>
          </a:bodyPr>
          <a:lstStyle/>
          <a:p>
            <a:r>
              <a:rPr lang="es-EC" b="1" i="1" dirty="0"/>
              <a:t>ESTADO DEL </a:t>
            </a:r>
            <a:r>
              <a:rPr lang="es-EC" b="1" i="1" dirty="0">
                <a:solidFill>
                  <a:srgbClr val="00B050"/>
                </a:solidFill>
              </a:rPr>
              <a:t>ARTE</a:t>
            </a:r>
          </a:p>
        </p:txBody>
      </p:sp>
    </p:spTree>
    <p:extLst>
      <p:ext uri="{BB962C8B-B14F-4D97-AF65-F5344CB8AC3E}">
        <p14:creationId xmlns:p14="http://schemas.microsoft.com/office/powerpoint/2010/main" val="27953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67789-2417-4B48-BC1D-3A68DA01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058" y="541607"/>
            <a:ext cx="5731496" cy="483973"/>
          </a:xfrm>
        </p:spPr>
        <p:txBody>
          <a:bodyPr>
            <a:noAutofit/>
          </a:bodyPr>
          <a:lstStyle/>
          <a:p>
            <a:r>
              <a:rPr lang="en-US" sz="3600" b="1" dirty="0"/>
              <a:t>TEA EN EL </a:t>
            </a:r>
            <a:r>
              <a:rPr lang="en-US" sz="3600" b="1" dirty="0">
                <a:solidFill>
                  <a:srgbClr val="00B050"/>
                </a:solidFill>
              </a:rPr>
              <a:t>ECUADOR</a:t>
            </a:r>
            <a:endParaRPr lang="es-EC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495951540"/>
              </p:ext>
            </p:extLst>
          </p:nvPr>
        </p:nvGraphicFramePr>
        <p:xfrm>
          <a:off x="5996828" y="1323834"/>
          <a:ext cx="4389234" cy="421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845493106"/>
              </p:ext>
            </p:extLst>
          </p:nvPr>
        </p:nvGraphicFramePr>
        <p:xfrm>
          <a:off x="2156347" y="1519993"/>
          <a:ext cx="2777423" cy="4014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2886381" y="5833140"/>
            <a:ext cx="7467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FEPAPDEM tiene registrados 5 centros que trabajan exclusivamente con TEA</a:t>
            </a:r>
          </a:p>
        </p:txBody>
      </p:sp>
    </p:spTree>
    <p:extLst>
      <p:ext uri="{BB962C8B-B14F-4D97-AF65-F5344CB8AC3E}">
        <p14:creationId xmlns:p14="http://schemas.microsoft.com/office/powerpoint/2010/main" val="19995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7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75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  <p:bldGraphic spid="10" grpId="0">
        <p:bldAsOne/>
      </p:bldGraphic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3E0CA-7286-4BC7-9D1F-454E0EB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650" y="338304"/>
            <a:ext cx="6481154" cy="815477"/>
          </a:xfrm>
        </p:spPr>
        <p:txBody>
          <a:bodyPr>
            <a:noAutofit/>
          </a:bodyPr>
          <a:lstStyle/>
          <a:p>
            <a:r>
              <a:rPr lang="es-ES" sz="3600" b="1" dirty="0"/>
              <a:t>ROBÓTICA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B050"/>
                </a:solidFill>
              </a:rPr>
              <a:t>TERAPÉUTICA</a:t>
            </a:r>
            <a:endParaRPr lang="es-EC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967548998"/>
              </p:ext>
            </p:extLst>
          </p:nvPr>
        </p:nvGraphicFramePr>
        <p:xfrm>
          <a:off x="2080924" y="1089667"/>
          <a:ext cx="8714607" cy="5149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31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37C81-AD92-470E-92A5-78B8949DE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080" y="332045"/>
            <a:ext cx="9448570" cy="815477"/>
          </a:xfrm>
        </p:spPr>
        <p:txBody>
          <a:bodyPr>
            <a:normAutofit/>
          </a:bodyPr>
          <a:lstStyle/>
          <a:p>
            <a:r>
              <a:rPr lang="es-EC" sz="3600" b="1" dirty="0"/>
              <a:t>INTERACCIÓN HUMANO - </a:t>
            </a:r>
            <a:r>
              <a:rPr lang="es-EC" sz="3600" b="1" dirty="0">
                <a:solidFill>
                  <a:srgbClr val="00B050"/>
                </a:solidFill>
              </a:rPr>
              <a:t>ROBOT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60449505"/>
              </p:ext>
            </p:extLst>
          </p:nvPr>
        </p:nvGraphicFramePr>
        <p:xfrm>
          <a:off x="2255520" y="986906"/>
          <a:ext cx="8146716" cy="555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sultado de imagen para interaccion humana rob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7" y="1799028"/>
            <a:ext cx="2346993" cy="154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interaccion humana robo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975" y="4012581"/>
            <a:ext cx="2563562" cy="217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9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979" y="2491262"/>
            <a:ext cx="1588278" cy="22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esultado de imagen para valle inquieta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46" y="2017391"/>
            <a:ext cx="6704389" cy="356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F9F986-615B-4A00-A79B-BF2EBA48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095" y="388496"/>
            <a:ext cx="5139069" cy="815477"/>
          </a:xfrm>
        </p:spPr>
        <p:txBody>
          <a:bodyPr>
            <a:normAutofit/>
          </a:bodyPr>
          <a:lstStyle/>
          <a:p>
            <a:r>
              <a:rPr lang="en-US" sz="3600" b="1" dirty="0"/>
              <a:t>VALLE </a:t>
            </a:r>
            <a:r>
              <a:rPr lang="en-US" sz="3600" b="1" dirty="0">
                <a:solidFill>
                  <a:srgbClr val="00B050"/>
                </a:solidFill>
              </a:rPr>
              <a:t>INQUIETANTE</a:t>
            </a:r>
            <a:endParaRPr lang="es-EC" sz="3600" b="1" dirty="0">
              <a:solidFill>
                <a:srgbClr val="00B050"/>
              </a:solidFill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F27EC0C-D5EE-4C24-B380-44793A289A17}"/>
              </a:ext>
            </a:extLst>
          </p:cNvPr>
          <p:cNvCxnSpPr>
            <a:cxnSpLocks/>
          </p:cNvCxnSpPr>
          <p:nvPr/>
        </p:nvCxnSpPr>
        <p:spPr>
          <a:xfrm flipV="1">
            <a:off x="3298257" y="3289110"/>
            <a:ext cx="3225373" cy="512592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Resultado de imagen para valle inquietant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r="28720"/>
          <a:stretch/>
        </p:blipFill>
        <p:spPr bwMode="auto">
          <a:xfrm>
            <a:off x="10638184" y="1709329"/>
            <a:ext cx="1198667" cy="11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valle inquietan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29" y="5476829"/>
            <a:ext cx="1906678" cy="107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9F986-615B-4A00-A79B-BF2EBA48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426118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VISIÓN </a:t>
            </a:r>
            <a:r>
              <a:rPr lang="en-US" sz="3600" b="1" dirty="0">
                <a:solidFill>
                  <a:srgbClr val="00B050"/>
                </a:solidFill>
              </a:rPr>
              <a:t>ARTIFICIAL</a:t>
            </a:r>
            <a:endParaRPr lang="es-EC" sz="3600" b="1" dirty="0">
              <a:solidFill>
                <a:srgbClr val="00B05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33" y="1548598"/>
            <a:ext cx="3032105" cy="478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9454"/>
          <a:stretch/>
        </p:blipFill>
        <p:spPr bwMode="auto">
          <a:xfrm>
            <a:off x="5961419" y="3645920"/>
            <a:ext cx="5849500" cy="1523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662433" y="1802686"/>
            <a:ext cx="2046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s-ES" sz="2800" b="1" dirty="0"/>
              <a:t>F</a:t>
            </a:r>
            <a:r>
              <a:rPr lang="es-ES" sz="2800" b="1" dirty="0">
                <a:solidFill>
                  <a:srgbClr val="00B050"/>
                </a:solidFill>
              </a:rPr>
              <a:t>A</a:t>
            </a:r>
            <a:r>
              <a:rPr lang="es-ES" sz="2800" b="1" dirty="0"/>
              <a:t>SES</a:t>
            </a:r>
          </a:p>
        </p:txBody>
      </p:sp>
      <p:pic>
        <p:nvPicPr>
          <p:cNvPr id="4106" name="Picture 10" descr="Resultado de imagen para filtros vision artifici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21734" r="50000" b="11224"/>
          <a:stretch/>
        </p:blipFill>
        <p:spPr bwMode="auto">
          <a:xfrm>
            <a:off x="7457426" y="5196223"/>
            <a:ext cx="1428743" cy="130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esultado de imagen para segmentacion vision artifici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712" y="2449983"/>
            <a:ext cx="660671" cy="110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A6A3AC-4052-411F-9554-EC50E2D36D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2329"/>
            <a:ext cx="1161607" cy="116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AF9F986-615B-4A00-A79B-BF2EBA48EA6E}"/>
              </a:ext>
            </a:extLst>
          </p:cNvPr>
          <p:cNvSpPr txBox="1">
            <a:spLocks/>
          </p:cNvSpPr>
          <p:nvPr/>
        </p:nvSpPr>
        <p:spPr>
          <a:xfrm>
            <a:off x="2009597" y="577427"/>
            <a:ext cx="8172803" cy="57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F</a:t>
            </a:r>
            <a:r>
              <a:rPr lang="en-US" sz="3600" b="1" dirty="0">
                <a:solidFill>
                  <a:srgbClr val="00B050"/>
                </a:solidFill>
              </a:rPr>
              <a:t>I</a:t>
            </a:r>
            <a:r>
              <a:rPr lang="en-US" sz="3600" b="1" dirty="0"/>
              <a:t>LTROS</a:t>
            </a:r>
            <a:endParaRPr lang="es-EC" sz="3600" b="1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711325062"/>
              </p:ext>
            </p:extLst>
          </p:nvPr>
        </p:nvGraphicFramePr>
        <p:xfrm>
          <a:off x="2933304" y="1442301"/>
          <a:ext cx="6325387" cy="440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31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CC784D-154E-45A5-9C67-ACF203DC1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35491" t="9045" r="24541" b="16491"/>
          <a:stretch/>
        </p:blipFill>
        <p:spPr>
          <a:xfrm>
            <a:off x="3865945" y="1063393"/>
            <a:ext cx="5202380" cy="438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B01FB62-F93D-4B85-B402-129669B4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195" y="2873415"/>
            <a:ext cx="9144000" cy="766763"/>
          </a:xfrm>
        </p:spPr>
        <p:txBody>
          <a:bodyPr>
            <a:noAutofit/>
          </a:bodyPr>
          <a:lstStyle/>
          <a:p>
            <a:r>
              <a:rPr lang="es-EC" b="1" i="1" dirty="0"/>
              <a:t>DISEÑO DEL </a:t>
            </a:r>
            <a:r>
              <a:rPr lang="es-EC" b="1" i="1" dirty="0">
                <a:solidFill>
                  <a:srgbClr val="00B050"/>
                </a:solidFill>
              </a:rPr>
              <a:t>ROBOT</a:t>
            </a:r>
          </a:p>
        </p:txBody>
      </p:sp>
      <p:pic>
        <p:nvPicPr>
          <p:cNvPr id="5" name="Imagen 4" descr="Resultado de imagen para VDI 2206">
            <a:extLst>
              <a:ext uri="{FF2B5EF4-FFF2-40B4-BE49-F238E27FC236}">
                <a16:creationId xmlns:a16="http://schemas.microsoft.com/office/drawing/2014/main" id="{0E093F34-09E7-4F3D-952A-CDAC2C3037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195" y="4307198"/>
            <a:ext cx="2607945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6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09758" y="999902"/>
            <a:ext cx="3754363" cy="358073"/>
          </a:xfrm>
        </p:spPr>
        <p:txBody>
          <a:bodyPr>
            <a:normAutofit fontScale="85000" lnSpcReduction="20000"/>
          </a:bodyPr>
          <a:lstStyle/>
          <a:p>
            <a:r>
              <a:rPr lang="es-EC" sz="2400" dirty="0">
                <a:solidFill>
                  <a:schemeClr val="tx1"/>
                </a:solidFill>
              </a:rPr>
              <a:t>Antecedentes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0781" y="999902"/>
            <a:ext cx="4625219" cy="4858196"/>
          </a:xfrm>
        </p:spPr>
        <p:txBody>
          <a:bodyPr>
            <a:normAutofit/>
          </a:bodyPr>
          <a:lstStyle/>
          <a:p>
            <a:pPr algn="l"/>
            <a:r>
              <a:rPr lang="es-EC" sz="4400" b="1" dirty="0"/>
              <a:t>TABLA DE</a:t>
            </a:r>
            <a:r>
              <a:rPr lang="es-EC" sz="4400" b="1" dirty="0">
                <a:solidFill>
                  <a:srgbClr val="00B050"/>
                </a:solidFill>
              </a:rPr>
              <a:t> CONTENIDO</a:t>
            </a:r>
            <a:endParaRPr kumimoji="1" lang="ja-JP" altLang="en-US" sz="4400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521113" y="709398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01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609757" y="1794253"/>
            <a:ext cx="3754363" cy="358073"/>
          </a:xfrm>
        </p:spPr>
        <p:txBody>
          <a:bodyPr>
            <a:normAutofit fontScale="85000" lnSpcReduction="20000"/>
          </a:bodyPr>
          <a:lstStyle/>
          <a:p>
            <a:r>
              <a:rPr lang="es-EC" sz="2400" dirty="0">
                <a:solidFill>
                  <a:schemeClr val="tx1"/>
                </a:solidFill>
              </a:rPr>
              <a:t>Justificación e Importancia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21112" y="1521521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02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609757" y="2587766"/>
            <a:ext cx="3754363" cy="358073"/>
          </a:xfrm>
        </p:spPr>
        <p:txBody>
          <a:bodyPr>
            <a:normAutofit fontScale="85000" lnSpcReduction="20000"/>
          </a:bodyPr>
          <a:lstStyle/>
          <a:p>
            <a:r>
              <a:rPr lang="es-EC" sz="2400" dirty="0">
                <a:solidFill>
                  <a:schemeClr val="tx1"/>
                </a:solidFill>
              </a:rPr>
              <a:t>Objetivos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521111" y="2333645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03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6609757" y="3381279"/>
            <a:ext cx="3754363" cy="358073"/>
          </a:xfrm>
        </p:spPr>
        <p:txBody>
          <a:bodyPr>
            <a:normAutofit fontScale="85000" lnSpcReduction="20000"/>
          </a:bodyPr>
          <a:lstStyle/>
          <a:p>
            <a:r>
              <a:rPr lang="es-EC" sz="2400" dirty="0">
                <a:solidFill>
                  <a:schemeClr val="tx1"/>
                </a:solidFill>
              </a:rPr>
              <a:t>Estado del Arte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5521111" y="3145768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04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4"/>
          </p:nvPr>
        </p:nvSpPr>
        <p:spPr>
          <a:xfrm>
            <a:off x="6609757" y="4180909"/>
            <a:ext cx="3754363" cy="358073"/>
          </a:xfrm>
        </p:spPr>
        <p:txBody>
          <a:bodyPr>
            <a:normAutofit fontScale="85000" lnSpcReduction="20000"/>
          </a:bodyPr>
          <a:lstStyle/>
          <a:p>
            <a:r>
              <a:rPr lang="es-EC" sz="2400" dirty="0">
                <a:solidFill>
                  <a:schemeClr val="tx1"/>
                </a:solidFill>
              </a:rPr>
              <a:t>Diseño del Robot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517052" y="3957891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05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6609757" y="4980539"/>
            <a:ext cx="4744043" cy="231455"/>
          </a:xfrm>
        </p:spPr>
        <p:txBody>
          <a:bodyPr>
            <a:noAutofit/>
          </a:bodyPr>
          <a:lstStyle/>
          <a:p>
            <a:r>
              <a:rPr kumimoji="1" lang="es-419" altLang="ja-JP" sz="2000" dirty="0">
                <a:solidFill>
                  <a:schemeClr val="tx1"/>
                </a:solidFill>
              </a:rPr>
              <a:t>Construcción y pruebas de funcionamiento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8"/>
          </p:nvPr>
        </p:nvSpPr>
        <p:spPr>
          <a:xfrm>
            <a:off x="5517051" y="4770014"/>
            <a:ext cx="836991" cy="774213"/>
          </a:xfrm>
        </p:spPr>
        <p:txBody>
          <a:bodyPr/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06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B0CE70D8-C7A4-43C7-A9EC-4202C3E761F6}"/>
              </a:ext>
            </a:extLst>
          </p:cNvPr>
          <p:cNvSpPr txBox="1">
            <a:spLocks/>
          </p:cNvSpPr>
          <p:nvPr/>
        </p:nvSpPr>
        <p:spPr>
          <a:xfrm>
            <a:off x="5517050" y="5582137"/>
            <a:ext cx="836991" cy="774213"/>
          </a:xfrm>
          <a:prstGeom prst="rect">
            <a:avLst/>
          </a:prstGeom>
        </p:spPr>
        <p:txBody>
          <a:bodyPr vert="horz" lIns="91440" tIns="45720" rIns="91440" bIns="45720" numCol="1" spcCol="360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4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solidFill>
                  <a:srgbClr val="00B050"/>
                </a:solidFill>
              </a:rPr>
              <a:t>07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1E6A16C3-0678-4A58-B34D-CCF19B620E84}"/>
              </a:ext>
            </a:extLst>
          </p:cNvPr>
          <p:cNvSpPr txBox="1">
            <a:spLocks/>
          </p:cNvSpPr>
          <p:nvPr/>
        </p:nvSpPr>
        <p:spPr>
          <a:xfrm>
            <a:off x="6609757" y="5780169"/>
            <a:ext cx="3754363" cy="358073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s-419" altLang="ja-JP" sz="2000" dirty="0">
                <a:solidFill>
                  <a:schemeClr val="tx1"/>
                </a:solidFill>
              </a:rPr>
              <a:t>Conclusiones, Recomendaciones y Trabajos Futuros</a:t>
            </a:r>
          </a:p>
        </p:txBody>
      </p:sp>
    </p:spTree>
    <p:extLst>
      <p:ext uri="{BB962C8B-B14F-4D97-AF65-F5344CB8AC3E}">
        <p14:creationId xmlns:p14="http://schemas.microsoft.com/office/powerpoint/2010/main" val="7294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424">
        <p14:flip dir="r"/>
      </p:transition>
    </mc:Choice>
    <mc:Fallback xmlns="">
      <p:transition spd="slow" advTm="74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25"/>
                            </p:stCondLst>
                            <p:childTnLst>
                              <p:par>
                                <p:cTn id="1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75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"/>
                            </p:stCondLst>
                            <p:childTnLst>
                              <p:par>
                                <p:cTn id="4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25"/>
                            </p:stCondLst>
                            <p:childTnLst>
                              <p:par>
                                <p:cTn id="5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50"/>
                            </p:stCondLst>
                            <p:childTnLst>
                              <p:par>
                                <p:cTn id="6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 build="p"/>
      <p:bldP spid="8" grpId="0" build="p"/>
      <p:bldP spid="9" grpId="0" build="p"/>
      <p:bldP spid="11" grpId="0" build="p"/>
      <p:bldP spid="12" grpId="0" build="p"/>
      <p:bldP spid="14" grpId="0" build="p"/>
      <p:bldP spid="15" grpId="0" build="p"/>
      <p:bldP spid="17" grpId="0" build="p"/>
      <p:bldP spid="18" grpId="0" build="p"/>
      <p:bldP spid="20" grpId="0" build="p"/>
      <p:bldP spid="21" grpId="0" build="p"/>
      <p:bldP spid="26" grpId="0" build="p"/>
      <p:bldP spid="2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7BA62-94B9-4E46-9978-C433401D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381799"/>
            <a:ext cx="9448570" cy="815477"/>
          </a:xfrm>
        </p:spPr>
        <p:txBody>
          <a:bodyPr>
            <a:normAutofit/>
          </a:bodyPr>
          <a:lstStyle/>
          <a:p>
            <a:r>
              <a:rPr lang="es-419" sz="3600" b="1" dirty="0"/>
              <a:t>IDENTIFICACIÓN DE LAS </a:t>
            </a:r>
            <a:r>
              <a:rPr lang="es-419" sz="3600" b="1" dirty="0">
                <a:solidFill>
                  <a:srgbClr val="00B050"/>
                </a:solidFill>
              </a:rPr>
              <a:t>NECESIDADES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323B687-9F52-497F-974F-13BCD4FBA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107710"/>
              </p:ext>
            </p:extLst>
          </p:nvPr>
        </p:nvGraphicFramePr>
        <p:xfrm>
          <a:off x="2895359" y="1557951"/>
          <a:ext cx="7232490" cy="4374413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774339">
                  <a:extLst>
                    <a:ext uri="{9D8B030D-6E8A-4147-A177-3AD203B41FA5}">
                      <a16:colId xmlns:a16="http://schemas.microsoft.com/office/drawing/2014/main" val="210599933"/>
                    </a:ext>
                  </a:extLst>
                </a:gridCol>
                <a:gridCol w="1088866">
                  <a:extLst>
                    <a:ext uri="{9D8B030D-6E8A-4147-A177-3AD203B41FA5}">
                      <a16:colId xmlns:a16="http://schemas.microsoft.com/office/drawing/2014/main" val="3165273070"/>
                    </a:ext>
                  </a:extLst>
                </a:gridCol>
                <a:gridCol w="4109660">
                  <a:extLst>
                    <a:ext uri="{9D8B030D-6E8A-4147-A177-3AD203B41FA5}">
                      <a16:colId xmlns:a16="http://schemas.microsoft.com/office/drawing/2014/main" val="4010892888"/>
                    </a:ext>
                  </a:extLst>
                </a:gridCol>
                <a:gridCol w="1259625">
                  <a:extLst>
                    <a:ext uri="{9D8B030D-6E8A-4147-A177-3AD203B41FA5}">
                      <a16:colId xmlns:a16="http://schemas.microsoft.com/office/drawing/2014/main" val="417494375"/>
                    </a:ext>
                  </a:extLst>
                </a:gridCol>
              </a:tblGrid>
              <a:tr h="6275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Núm.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Necesidad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Importancia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0827831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llamar la atención visualmente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4330835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El robot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expresar emociones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622866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El robot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ser educativo y didáctico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355669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decir frases que ayuden en el proceso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942183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No debe cometer errores de clasificación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580450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guiar a los niños de forma clara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0073215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trabajar con pictogramas de rutinas cotidianas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5848712"/>
                  </a:ext>
                </a:extLst>
              </a:tr>
              <a:tr h="3672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El robot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realizar movimientos que ayuden a la interacción con el niño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7562116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ser de fácil transporte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489650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Debe realizar un seguimiento visual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7467259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Debe realizar un proceso secuencial y repetitivo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2557322"/>
                  </a:ext>
                </a:extLst>
              </a:tr>
              <a:tr h="2937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robot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Debe ser compacto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522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7BA62-94B9-4E46-9978-C433401D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861" y="480354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LISTA DE </a:t>
            </a:r>
            <a:r>
              <a:rPr lang="es-419" sz="3600" b="1" dirty="0">
                <a:solidFill>
                  <a:srgbClr val="00B050"/>
                </a:solidFill>
              </a:rPr>
              <a:t>MÉTRICAS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81655D3-D856-4E77-AEC8-DE190B8E6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4514"/>
              </p:ext>
            </p:extLst>
          </p:nvPr>
        </p:nvGraphicFramePr>
        <p:xfrm>
          <a:off x="2939970" y="1814861"/>
          <a:ext cx="6991107" cy="4456249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871188">
                  <a:extLst>
                    <a:ext uri="{9D8B030D-6E8A-4147-A177-3AD203B41FA5}">
                      <a16:colId xmlns:a16="http://schemas.microsoft.com/office/drawing/2014/main" val="3966150988"/>
                    </a:ext>
                  </a:extLst>
                </a:gridCol>
                <a:gridCol w="1094193">
                  <a:extLst>
                    <a:ext uri="{9D8B030D-6E8A-4147-A177-3AD203B41FA5}">
                      <a16:colId xmlns:a16="http://schemas.microsoft.com/office/drawing/2014/main" val="3636502639"/>
                    </a:ext>
                  </a:extLst>
                </a:gridCol>
                <a:gridCol w="2843513">
                  <a:extLst>
                    <a:ext uri="{9D8B030D-6E8A-4147-A177-3AD203B41FA5}">
                      <a16:colId xmlns:a16="http://schemas.microsoft.com/office/drawing/2014/main" val="1011003498"/>
                    </a:ext>
                  </a:extLst>
                </a:gridCol>
                <a:gridCol w="984620">
                  <a:extLst>
                    <a:ext uri="{9D8B030D-6E8A-4147-A177-3AD203B41FA5}">
                      <a16:colId xmlns:a16="http://schemas.microsoft.com/office/drawing/2014/main" val="714970638"/>
                    </a:ext>
                  </a:extLst>
                </a:gridCol>
                <a:gridCol w="1197593">
                  <a:extLst>
                    <a:ext uri="{9D8B030D-6E8A-4147-A177-3AD203B41FA5}">
                      <a16:colId xmlns:a16="http://schemas.microsoft.com/office/drawing/2014/main" val="29438028"/>
                    </a:ext>
                  </a:extLst>
                </a:gridCol>
              </a:tblGrid>
              <a:tr h="7246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Métrica núm.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Núm. De necesidad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Métrica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Imp.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Unidad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9804358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1, 2, 6, 8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Movimiento del robot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Grados.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6663184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4, 6, 7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Reproducir frases e imágenes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Subj.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8518605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2, 4, 6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Producir gestos en el rostro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Subj.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9839745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7, 10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Visión artificial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Subj.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7247252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5, 6, 11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Software de control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Subj.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45910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2, 3, 4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Aplicación Informática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Subj.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4089801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5, 9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Diseño robusto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Subj.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83649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Diseño estético del sistema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Subj.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1730042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Peso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778039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Dimensiones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998890"/>
                  </a:ext>
                </a:extLst>
              </a:tr>
              <a:tr h="339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5, 11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Máquina de estados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Subj.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3411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4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7BA62-94B9-4E46-9978-C433401D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89" y="2578919"/>
            <a:ext cx="3839065" cy="1630296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/>
              <a:t>MATRIZ DE NECESIDADES-</a:t>
            </a:r>
            <a:r>
              <a:rPr lang="es-ES" sz="3200" b="1" dirty="0">
                <a:solidFill>
                  <a:srgbClr val="00B050"/>
                </a:solidFill>
              </a:rPr>
              <a:t>MÉTRICAS</a:t>
            </a:r>
            <a:endParaRPr lang="es-419" sz="3200" b="1" dirty="0">
              <a:solidFill>
                <a:srgbClr val="00B050"/>
              </a:solidFill>
            </a:endParaRPr>
          </a:p>
        </p:txBody>
      </p:sp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FE5C17E6-E272-47D9-B747-B85479072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448768"/>
              </p:ext>
            </p:extLst>
          </p:nvPr>
        </p:nvGraphicFramePr>
        <p:xfrm>
          <a:off x="5162310" y="216809"/>
          <a:ext cx="6759616" cy="658406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04781">
                  <a:extLst>
                    <a:ext uri="{9D8B030D-6E8A-4147-A177-3AD203B41FA5}">
                      <a16:colId xmlns:a16="http://schemas.microsoft.com/office/drawing/2014/main" val="1234966072"/>
                    </a:ext>
                  </a:extLst>
                </a:gridCol>
                <a:gridCol w="2814295">
                  <a:extLst>
                    <a:ext uri="{9D8B030D-6E8A-4147-A177-3AD203B41FA5}">
                      <a16:colId xmlns:a16="http://schemas.microsoft.com/office/drawing/2014/main" val="3120574621"/>
                    </a:ext>
                  </a:extLst>
                </a:gridCol>
                <a:gridCol w="321465">
                  <a:extLst>
                    <a:ext uri="{9D8B030D-6E8A-4147-A177-3AD203B41FA5}">
                      <a16:colId xmlns:a16="http://schemas.microsoft.com/office/drawing/2014/main" val="1215455347"/>
                    </a:ext>
                  </a:extLst>
                </a:gridCol>
                <a:gridCol w="321465">
                  <a:extLst>
                    <a:ext uri="{9D8B030D-6E8A-4147-A177-3AD203B41FA5}">
                      <a16:colId xmlns:a16="http://schemas.microsoft.com/office/drawing/2014/main" val="4044307630"/>
                    </a:ext>
                  </a:extLst>
                </a:gridCol>
                <a:gridCol w="305982">
                  <a:extLst>
                    <a:ext uri="{9D8B030D-6E8A-4147-A177-3AD203B41FA5}">
                      <a16:colId xmlns:a16="http://schemas.microsoft.com/office/drawing/2014/main" val="4202917729"/>
                    </a:ext>
                  </a:extLst>
                </a:gridCol>
                <a:gridCol w="338423">
                  <a:extLst>
                    <a:ext uri="{9D8B030D-6E8A-4147-A177-3AD203B41FA5}">
                      <a16:colId xmlns:a16="http://schemas.microsoft.com/office/drawing/2014/main" val="2938843882"/>
                    </a:ext>
                  </a:extLst>
                </a:gridCol>
                <a:gridCol w="321465">
                  <a:extLst>
                    <a:ext uri="{9D8B030D-6E8A-4147-A177-3AD203B41FA5}">
                      <a16:colId xmlns:a16="http://schemas.microsoft.com/office/drawing/2014/main" val="2617059873"/>
                    </a:ext>
                  </a:extLst>
                </a:gridCol>
                <a:gridCol w="321465">
                  <a:extLst>
                    <a:ext uri="{9D8B030D-6E8A-4147-A177-3AD203B41FA5}">
                      <a16:colId xmlns:a16="http://schemas.microsoft.com/office/drawing/2014/main" val="4078755767"/>
                    </a:ext>
                  </a:extLst>
                </a:gridCol>
                <a:gridCol w="306720">
                  <a:extLst>
                    <a:ext uri="{9D8B030D-6E8A-4147-A177-3AD203B41FA5}">
                      <a16:colId xmlns:a16="http://schemas.microsoft.com/office/drawing/2014/main" val="2382246523"/>
                    </a:ext>
                  </a:extLst>
                </a:gridCol>
                <a:gridCol w="337685">
                  <a:extLst>
                    <a:ext uri="{9D8B030D-6E8A-4147-A177-3AD203B41FA5}">
                      <a16:colId xmlns:a16="http://schemas.microsoft.com/office/drawing/2014/main" val="3910419765"/>
                    </a:ext>
                  </a:extLst>
                </a:gridCol>
                <a:gridCol w="321465">
                  <a:extLst>
                    <a:ext uri="{9D8B030D-6E8A-4147-A177-3AD203B41FA5}">
                      <a16:colId xmlns:a16="http://schemas.microsoft.com/office/drawing/2014/main" val="2298070026"/>
                    </a:ext>
                  </a:extLst>
                </a:gridCol>
                <a:gridCol w="321465">
                  <a:extLst>
                    <a:ext uri="{9D8B030D-6E8A-4147-A177-3AD203B41FA5}">
                      <a16:colId xmlns:a16="http://schemas.microsoft.com/office/drawing/2014/main" val="2511165345"/>
                    </a:ext>
                  </a:extLst>
                </a:gridCol>
                <a:gridCol w="322940">
                  <a:extLst>
                    <a:ext uri="{9D8B030D-6E8A-4147-A177-3AD203B41FA5}">
                      <a16:colId xmlns:a16="http://schemas.microsoft.com/office/drawing/2014/main" val="2119077289"/>
                    </a:ext>
                  </a:extLst>
                </a:gridCol>
              </a:tblGrid>
              <a:tr h="317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 </a:t>
                      </a: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7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</a:endParaRPr>
                    </a:p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1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2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3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4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5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6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7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8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9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10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11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extLst>
                  <a:ext uri="{0D108BD9-81ED-4DB2-BD59-A6C34878D82A}">
                    <a16:rowId xmlns:a16="http://schemas.microsoft.com/office/drawing/2014/main" val="4208610910"/>
                  </a:ext>
                </a:extLst>
              </a:tr>
              <a:tr h="758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Movimiento del robot</a:t>
                      </a: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Reproducir frases e imágenes 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Producir gestos en el rostro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Visión artificial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Software de control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Aplicación Informática 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Diseño robusto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Diseño estético del sistema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Peso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Dimensiones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Máquina de estados</a:t>
                      </a: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vert="vert270"/>
                </a:tc>
                <a:extLst>
                  <a:ext uri="{0D108BD9-81ED-4DB2-BD59-A6C34878D82A}">
                    <a16:rowId xmlns:a16="http://schemas.microsoft.com/office/drawing/2014/main" val="230911079"/>
                  </a:ext>
                </a:extLst>
              </a:tr>
              <a:tr h="12309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4000" dirty="0">
                          <a:effectLst/>
                        </a:rPr>
                        <a:t> </a:t>
                      </a:r>
                      <a:endParaRPr lang="es-EC" sz="4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4000" dirty="0"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1705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1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llamar la atención visualmente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123417362"/>
                  </a:ext>
                </a:extLst>
              </a:tr>
              <a:tr h="231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2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expresar emociones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3061433240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3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ser educativo y didáctico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1741216718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4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decir frases que ayuden en el proceso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1669124980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5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No debe cometer errores de clasificación</a:t>
                      </a: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2595993036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6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guiar a los niños de forma clara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2130719151"/>
                  </a:ext>
                </a:extLst>
              </a:tr>
              <a:tr h="520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7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trabajar con pictogramas de rutinas cotidianas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442693840"/>
                  </a:ext>
                </a:extLst>
              </a:tr>
              <a:tr h="520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8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realizar movimientos que ayuden a la interacción con el niño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3076395144"/>
                  </a:ext>
                </a:extLst>
              </a:tr>
              <a:tr h="230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9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ser de fácil transporte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3865430108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10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realizar un seguimiento visual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4161034933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11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realizar un proceso secuencial y repetitivo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1740124906"/>
                  </a:ext>
                </a:extLst>
              </a:tr>
              <a:tr h="343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12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Debe ser compacto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 </a:t>
                      </a:r>
                      <a:endParaRPr lang="es-EC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 dirty="0">
                          <a:effectLst/>
                        </a:rPr>
                        <a:t> </a:t>
                      </a:r>
                      <a:endParaRPr lang="es-EC" sz="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1307" marR="41307" marT="0" marB="0"/>
                </a:tc>
                <a:extLst>
                  <a:ext uri="{0D108BD9-81ED-4DB2-BD59-A6C34878D82A}">
                    <a16:rowId xmlns:a16="http://schemas.microsoft.com/office/drawing/2014/main" val="2121329194"/>
                  </a:ext>
                </a:extLst>
              </a:tr>
            </a:tbl>
          </a:graphicData>
        </a:graphic>
      </p:graphicFrame>
      <p:sp>
        <p:nvSpPr>
          <p:cNvPr id="56" name="Elipse 55">
            <a:extLst>
              <a:ext uri="{FF2B5EF4-FFF2-40B4-BE49-F238E27FC236}">
                <a16:creationId xmlns:a16="http://schemas.microsoft.com/office/drawing/2014/main" id="{9EC4DB46-6B3B-40C2-B8BE-AF50A5EB5210}"/>
              </a:ext>
            </a:extLst>
          </p:cNvPr>
          <p:cNvSpPr/>
          <p:nvPr/>
        </p:nvSpPr>
        <p:spPr>
          <a:xfrm>
            <a:off x="8510466" y="2627044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E961442D-D3DE-4660-995B-AC2C5A87FE9E}"/>
              </a:ext>
            </a:extLst>
          </p:cNvPr>
          <p:cNvSpPr/>
          <p:nvPr/>
        </p:nvSpPr>
        <p:spPr>
          <a:xfrm>
            <a:off x="8510368" y="2951409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6FA07ECF-BAED-4F34-B715-E163AA8A7604}"/>
              </a:ext>
            </a:extLst>
          </p:cNvPr>
          <p:cNvSpPr/>
          <p:nvPr/>
        </p:nvSpPr>
        <p:spPr>
          <a:xfrm>
            <a:off x="9121380" y="2951408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64867F85-4A02-4855-AAB7-E3B2E700161A}"/>
              </a:ext>
            </a:extLst>
          </p:cNvPr>
          <p:cNvSpPr/>
          <p:nvPr/>
        </p:nvSpPr>
        <p:spPr>
          <a:xfrm>
            <a:off x="10749253" y="2627044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C25B9915-F0C4-4C11-8FC9-F0934201EAB1}"/>
              </a:ext>
            </a:extLst>
          </p:cNvPr>
          <p:cNvSpPr/>
          <p:nvPr/>
        </p:nvSpPr>
        <p:spPr>
          <a:xfrm>
            <a:off x="10152647" y="295140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25D3881E-EABD-455C-BF0B-AB32ADBC0ECD}"/>
              </a:ext>
            </a:extLst>
          </p:cNvPr>
          <p:cNvSpPr/>
          <p:nvPr/>
        </p:nvSpPr>
        <p:spPr>
          <a:xfrm>
            <a:off x="10152647" y="322572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4E9923BA-1AE4-42A5-B319-0898E4296FDC}"/>
              </a:ext>
            </a:extLst>
          </p:cNvPr>
          <p:cNvSpPr/>
          <p:nvPr/>
        </p:nvSpPr>
        <p:spPr>
          <a:xfrm>
            <a:off x="8811527" y="3548246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47E4EE37-F2FD-42E8-B53B-639F60F4D25D}"/>
              </a:ext>
            </a:extLst>
          </p:cNvPr>
          <p:cNvSpPr/>
          <p:nvPr/>
        </p:nvSpPr>
        <p:spPr>
          <a:xfrm>
            <a:off x="9121380" y="3548246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CA434ACC-9186-41F2-9FAE-5E13AC05A740}"/>
              </a:ext>
            </a:extLst>
          </p:cNvPr>
          <p:cNvSpPr/>
          <p:nvPr/>
        </p:nvSpPr>
        <p:spPr>
          <a:xfrm>
            <a:off x="10152647" y="3548246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1406AAE8-29D5-4D15-970A-84FE8678E89E}"/>
              </a:ext>
            </a:extLst>
          </p:cNvPr>
          <p:cNvSpPr/>
          <p:nvPr/>
        </p:nvSpPr>
        <p:spPr>
          <a:xfrm>
            <a:off x="9797047" y="392676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6FBC6862-3F73-4B7F-8F88-F6750C095139}"/>
              </a:ext>
            </a:extLst>
          </p:cNvPr>
          <p:cNvSpPr/>
          <p:nvPr/>
        </p:nvSpPr>
        <p:spPr>
          <a:xfrm>
            <a:off x="10416807" y="392676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41C13061-0323-4732-B1DB-BA541456B2F9}"/>
              </a:ext>
            </a:extLst>
          </p:cNvPr>
          <p:cNvSpPr/>
          <p:nvPr/>
        </p:nvSpPr>
        <p:spPr>
          <a:xfrm>
            <a:off x="11727447" y="392676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2B91BF28-B522-4A1D-B232-8A8BC65677DB}"/>
              </a:ext>
            </a:extLst>
          </p:cNvPr>
          <p:cNvSpPr/>
          <p:nvPr/>
        </p:nvSpPr>
        <p:spPr>
          <a:xfrm>
            <a:off x="8510368" y="4257340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0040DAC1-C858-4494-B04F-4D864B1A3E2C}"/>
              </a:ext>
            </a:extLst>
          </p:cNvPr>
          <p:cNvSpPr/>
          <p:nvPr/>
        </p:nvSpPr>
        <p:spPr>
          <a:xfrm>
            <a:off x="8843277" y="4257339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ED5BAF22-3B0E-4935-8CF3-DFF106364AEE}"/>
              </a:ext>
            </a:extLst>
          </p:cNvPr>
          <p:cNvSpPr/>
          <p:nvPr/>
        </p:nvSpPr>
        <p:spPr>
          <a:xfrm>
            <a:off x="9091167" y="4257338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BB632B6A-E16B-4222-A762-91DD0C2B678F}"/>
              </a:ext>
            </a:extLst>
          </p:cNvPr>
          <p:cNvSpPr/>
          <p:nvPr/>
        </p:nvSpPr>
        <p:spPr>
          <a:xfrm>
            <a:off x="9797047" y="4257338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156CA5D5-9D3A-4FBA-B7DE-C2ED706E2371}"/>
              </a:ext>
            </a:extLst>
          </p:cNvPr>
          <p:cNvSpPr/>
          <p:nvPr/>
        </p:nvSpPr>
        <p:spPr>
          <a:xfrm>
            <a:off x="8843277" y="4723636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5D7CD39D-1D99-4ACF-9E62-A7EDBC7E6F20}"/>
              </a:ext>
            </a:extLst>
          </p:cNvPr>
          <p:cNvSpPr/>
          <p:nvPr/>
        </p:nvSpPr>
        <p:spPr>
          <a:xfrm>
            <a:off x="9451607" y="4723636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9B748B2E-4155-4B77-B7C5-6AAB4BFDAA4E}"/>
              </a:ext>
            </a:extLst>
          </p:cNvPr>
          <p:cNvSpPr/>
          <p:nvPr/>
        </p:nvSpPr>
        <p:spPr>
          <a:xfrm>
            <a:off x="8510368" y="5135330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4623039E-5698-4B65-90F4-3D1EF6101DF8}"/>
              </a:ext>
            </a:extLst>
          </p:cNvPr>
          <p:cNvSpPr/>
          <p:nvPr/>
        </p:nvSpPr>
        <p:spPr>
          <a:xfrm>
            <a:off x="10416807" y="554220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75608BAE-A4F8-455C-AD5E-9FEF31B4CE7A}"/>
              </a:ext>
            </a:extLst>
          </p:cNvPr>
          <p:cNvSpPr/>
          <p:nvPr/>
        </p:nvSpPr>
        <p:spPr>
          <a:xfrm>
            <a:off x="11105866" y="554220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1B083270-6828-4B73-9F65-F91233A38A45}"/>
              </a:ext>
            </a:extLst>
          </p:cNvPr>
          <p:cNvSpPr/>
          <p:nvPr/>
        </p:nvSpPr>
        <p:spPr>
          <a:xfrm>
            <a:off x="9483357" y="585716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72E79FE7-2EF1-470F-B93C-F2AE2451B2A1}"/>
              </a:ext>
            </a:extLst>
          </p:cNvPr>
          <p:cNvSpPr/>
          <p:nvPr/>
        </p:nvSpPr>
        <p:spPr>
          <a:xfrm>
            <a:off x="9776994" y="618228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421052D9-7E2D-45D5-9C5D-27F40895B633}"/>
              </a:ext>
            </a:extLst>
          </p:cNvPr>
          <p:cNvSpPr/>
          <p:nvPr/>
        </p:nvSpPr>
        <p:spPr>
          <a:xfrm>
            <a:off x="11727447" y="617323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2473CFFF-C260-4A20-9E08-48950BA09FF5}"/>
              </a:ext>
            </a:extLst>
          </p:cNvPr>
          <p:cNvSpPr/>
          <p:nvPr/>
        </p:nvSpPr>
        <p:spPr>
          <a:xfrm>
            <a:off x="11382007" y="6527727"/>
            <a:ext cx="63500" cy="650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7412D35D-8B4F-4A70-A907-C80281CE0CB7}"/>
              </a:ext>
            </a:extLst>
          </p:cNvPr>
          <p:cNvSpPr txBox="1"/>
          <p:nvPr/>
        </p:nvSpPr>
        <p:spPr>
          <a:xfrm rot="16200000">
            <a:off x="7223760" y="795774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MÉTRICAS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9479ED62-3D16-489A-8458-12E7EA658BBD}"/>
              </a:ext>
            </a:extLst>
          </p:cNvPr>
          <p:cNvSpPr txBox="1"/>
          <p:nvPr/>
        </p:nvSpPr>
        <p:spPr>
          <a:xfrm>
            <a:off x="5963920" y="2124060"/>
            <a:ext cx="196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NECESIDADES</a:t>
            </a:r>
          </a:p>
        </p:txBody>
      </p:sp>
    </p:spTree>
    <p:extLst>
      <p:ext uri="{BB962C8B-B14F-4D97-AF65-F5344CB8AC3E}">
        <p14:creationId xmlns:p14="http://schemas.microsoft.com/office/powerpoint/2010/main" val="41006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D9AD6-5408-4EEA-8340-42627885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68" y="294941"/>
            <a:ext cx="9818032" cy="857568"/>
          </a:xfrm>
        </p:spPr>
        <p:txBody>
          <a:bodyPr>
            <a:noAutofit/>
          </a:bodyPr>
          <a:lstStyle/>
          <a:p>
            <a:r>
              <a:rPr lang="es-419" sz="3400" b="1" dirty="0"/>
              <a:t>PLANTEAMIENTO DE </a:t>
            </a:r>
            <a:r>
              <a:rPr lang="es-419" sz="3400" b="1" dirty="0">
                <a:solidFill>
                  <a:srgbClr val="00B050"/>
                </a:solidFill>
              </a:rPr>
              <a:t>ESPECIFICACIONES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A4A00EB-0C96-45AB-91ED-C13F453B7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844522"/>
              </p:ext>
            </p:extLst>
          </p:nvPr>
        </p:nvGraphicFramePr>
        <p:xfrm>
          <a:off x="2416344" y="1894287"/>
          <a:ext cx="7701280" cy="3811204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3850640">
                  <a:extLst>
                    <a:ext uri="{9D8B030D-6E8A-4147-A177-3AD203B41FA5}">
                      <a16:colId xmlns:a16="http://schemas.microsoft.com/office/drawing/2014/main" val="4212977645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744637068"/>
                    </a:ext>
                  </a:extLst>
                </a:gridCol>
              </a:tblGrid>
              <a:tr h="3791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Parámetro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Especificación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935417"/>
                  </a:ext>
                </a:extLst>
              </a:tr>
              <a:tr h="3987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Desarrollo de software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 Implementado en ROS</a:t>
                      </a:r>
                      <a:endParaRPr lang="es-EC" sz="12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4602180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Arquitectura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Tipo modular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0968402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Grados de libertad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Mínimo 3 grados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734376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Emociones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Mínimo 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6801940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Idioma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Español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9928607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Dimensiones del sistema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Máximo 70 cm de alto y 70 cm de ancho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5357447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Peso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Máximo 6 Kg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6007051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Consumo Energético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- 110VAC, 5 y 12 VDC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8752203"/>
                  </a:ext>
                </a:extLst>
              </a:tr>
              <a:tr h="3791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Costo de Fabricación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- Máximo $300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2663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6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0B21A-2CA4-4A41-87BC-D0F43A46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0" y="2661818"/>
            <a:ext cx="4206240" cy="1174819"/>
          </a:xfrm>
        </p:spPr>
        <p:txBody>
          <a:bodyPr>
            <a:noAutofit/>
          </a:bodyPr>
          <a:lstStyle/>
          <a:p>
            <a:pPr algn="ctr"/>
            <a:r>
              <a:rPr lang="es-ES" sz="3400" b="1" dirty="0"/>
              <a:t>ARQUITECTURA DEL </a:t>
            </a:r>
            <a:r>
              <a:rPr lang="es-ES" sz="3400" b="1" dirty="0">
                <a:solidFill>
                  <a:srgbClr val="00B050"/>
                </a:solidFill>
              </a:rPr>
              <a:t>SISTEMA</a:t>
            </a:r>
            <a:endParaRPr lang="es-419" sz="3400" dirty="0">
              <a:solidFill>
                <a:srgbClr val="00B050"/>
              </a:solidFill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0367040-B8E4-43BC-A72A-5B48774DD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069984"/>
              </p:ext>
            </p:extLst>
          </p:nvPr>
        </p:nvGraphicFramePr>
        <p:xfrm>
          <a:off x="4995070" y="186434"/>
          <a:ext cx="7081520" cy="621436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29650">
                  <a:extLst>
                    <a:ext uri="{9D8B030D-6E8A-4147-A177-3AD203B41FA5}">
                      <a16:colId xmlns:a16="http://schemas.microsoft.com/office/drawing/2014/main" val="1350838138"/>
                    </a:ext>
                  </a:extLst>
                </a:gridCol>
                <a:gridCol w="2329650">
                  <a:extLst>
                    <a:ext uri="{9D8B030D-6E8A-4147-A177-3AD203B41FA5}">
                      <a16:colId xmlns:a16="http://schemas.microsoft.com/office/drawing/2014/main" val="1030487052"/>
                    </a:ext>
                  </a:extLst>
                </a:gridCol>
                <a:gridCol w="2422220">
                  <a:extLst>
                    <a:ext uri="{9D8B030D-6E8A-4147-A177-3AD203B41FA5}">
                      <a16:colId xmlns:a16="http://schemas.microsoft.com/office/drawing/2014/main" val="3549710065"/>
                    </a:ext>
                  </a:extLst>
                </a:gridCol>
              </a:tblGrid>
              <a:tr h="231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Módulo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Submódulos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Funciones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3937884992"/>
                  </a:ext>
                </a:extLst>
              </a:tr>
              <a:tr h="75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Estructura del robot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Fabricación </a:t>
                      </a:r>
                      <a:endParaRPr lang="es-EC" sz="12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Adecuada para la interacción entre el robot y niños con (TEA)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2097627430"/>
                  </a:ext>
                </a:extLst>
              </a:tr>
              <a:tr h="735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Estructura del área de trabajo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Material</a:t>
                      </a:r>
                      <a:endParaRPr lang="es-EC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Segura y estable para utilización de niños con autismo leve.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1220436786"/>
                  </a:ext>
                </a:extLst>
              </a:tr>
              <a:tr h="7897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Movimiento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Mecanismo del cuello</a:t>
                      </a:r>
                      <a:endParaRPr lang="es-EC" sz="12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Mecanismo del dispensador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Grados de libertad del robot</a:t>
                      </a:r>
                      <a:endParaRPr lang="es-EC" sz="12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Distribución ordenada de tarjetas en el proceso.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677750191"/>
                  </a:ext>
                </a:extLst>
              </a:tr>
              <a:tr h="952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Control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Software de control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Encargado de relacionar todos los módulos para el funcionamiento correcto del robot.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4203250936"/>
                  </a:ext>
                </a:extLst>
              </a:tr>
              <a:tr h="735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Eléctrico y Electrónico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Placa de desarrollo</a:t>
                      </a:r>
                      <a:endParaRPr lang="es-EC" sz="12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Actuadores</a:t>
                      </a:r>
                      <a:endParaRPr lang="es-EC" sz="12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Sensores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Control y monitoreo de sensores y actuadores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2064501065"/>
                  </a:ext>
                </a:extLst>
              </a:tr>
              <a:tr h="814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Visión Artificial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Detección y seguimiento de colores</a:t>
                      </a:r>
                      <a:endParaRPr lang="es-EC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Identificación de tarjeta.</a:t>
                      </a:r>
                      <a:endParaRPr lang="es-EC" sz="12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Transmitir coordenadas en el área de trabajo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3658796028"/>
                  </a:ext>
                </a:extLst>
              </a:tr>
              <a:tr h="7351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Tratamiento - Interacción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Diseño estético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App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Rutinas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Interacción dinámica con el usuario.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612245810"/>
                  </a:ext>
                </a:extLst>
              </a:tr>
              <a:tr h="46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Identificación de la Rutina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>
                          <a:effectLst/>
                        </a:rPr>
                        <a:t>Tecnología de identificación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Seleccionar el proceso por el usuario.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34" marR="56134" marT="0" marB="0"/>
                </a:tc>
                <a:extLst>
                  <a:ext uri="{0D108BD9-81ED-4DB2-BD59-A6C34878D82A}">
                    <a16:rowId xmlns:a16="http://schemas.microsoft.com/office/drawing/2014/main" val="2301247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8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800" b="1" dirty="0">
                <a:latin typeface="+mj-lt"/>
              </a:rPr>
              <a:t>SELECCIÓN DE </a:t>
            </a:r>
            <a:r>
              <a:rPr kumimoji="1" lang="en-US" altLang="ja-JP" sz="4800" b="1" dirty="0">
                <a:solidFill>
                  <a:srgbClr val="00B050"/>
                </a:solidFill>
                <a:latin typeface="+mj-lt"/>
              </a:rPr>
              <a:t>CONCEPTOS</a:t>
            </a:r>
            <a:endParaRPr kumimoji="1" lang="ja-JP" altLang="en-US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1534253" y="4061411"/>
            <a:ext cx="2095066" cy="899576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ja-JP" sz="2200" dirty="0">
                <a:solidFill>
                  <a:srgbClr val="00B050"/>
                </a:solidFill>
              </a:rPr>
              <a:t>ESTRUCTURA DEL ROBOT</a:t>
            </a:r>
            <a:endParaRPr kumimoji="1" lang="ja-JP" altLang="en-US" sz="2200" dirty="0">
              <a:solidFill>
                <a:srgbClr val="00B050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48467" y="4166103"/>
            <a:ext cx="2095066" cy="814838"/>
          </a:xfrm>
        </p:spPr>
        <p:txBody>
          <a:bodyPr>
            <a:noAutofit/>
          </a:bodyPr>
          <a:lstStyle/>
          <a:p>
            <a:pPr algn="just"/>
            <a:r>
              <a:rPr kumimoji="1" lang="es-419" altLang="ja-JP" sz="2200" dirty="0">
                <a:solidFill>
                  <a:srgbClr val="00B050"/>
                </a:solidFill>
              </a:rPr>
              <a:t>PROCESO DE FABRICACIÓN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8439947" y="4166103"/>
            <a:ext cx="2504347" cy="1140290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es-419" altLang="ja-JP" sz="2200" dirty="0">
                <a:solidFill>
                  <a:srgbClr val="00B050"/>
                </a:solidFill>
              </a:rPr>
              <a:t>INYECCIÓN DE PLÁSTICO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es-419" altLang="ja-JP" sz="2200" dirty="0">
                <a:solidFill>
                  <a:srgbClr val="00B050"/>
                </a:solidFill>
              </a:rPr>
              <a:t>IMPRESIÓN 3D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s-419" altLang="ja-JP" dirty="0"/>
              <a:t>Módulo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s-419" altLang="ja-JP" dirty="0"/>
              <a:t>Submódulo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s-419" altLang="ja-JP" dirty="0"/>
              <a:t>Conceptos</a:t>
            </a:r>
          </a:p>
        </p:txBody>
      </p:sp>
    </p:spTree>
    <p:extLst>
      <p:ext uri="{BB962C8B-B14F-4D97-AF65-F5344CB8AC3E}">
        <p14:creationId xmlns:p14="http://schemas.microsoft.com/office/powerpoint/2010/main" val="18487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576">
        <p14:flip dir="r"/>
      </p:transition>
    </mc:Choice>
    <mc:Fallback xmlns="">
      <p:transition spd="slow" advTm="8576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800" b="1" dirty="0">
                <a:latin typeface="+mj-lt"/>
              </a:rPr>
              <a:t>SELECCIÓN DE </a:t>
            </a:r>
            <a:r>
              <a:rPr kumimoji="1" lang="en-US" altLang="ja-JP" sz="4800" b="1" dirty="0">
                <a:solidFill>
                  <a:srgbClr val="00B050"/>
                </a:solidFill>
                <a:latin typeface="+mj-lt"/>
              </a:rPr>
              <a:t>CONCEPTOS</a:t>
            </a:r>
            <a:endParaRPr kumimoji="1" lang="ja-JP" altLang="en-US" sz="6000" dirty="0">
              <a:latin typeface="+mj-lt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1373684" y="4064611"/>
            <a:ext cx="2819530" cy="150425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en-US" altLang="ja-JP" sz="2200" dirty="0">
                <a:solidFill>
                  <a:srgbClr val="00B050"/>
                </a:solidFill>
              </a:rPr>
              <a:t>COSTO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en-US" altLang="ja-JP" sz="2200" dirty="0">
                <a:solidFill>
                  <a:srgbClr val="00B050"/>
                </a:solidFill>
              </a:rPr>
              <a:t>DISPONIBILIDAD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1" lang="es-EC" altLang="ja-JP" sz="2200" dirty="0">
                <a:solidFill>
                  <a:srgbClr val="00B050"/>
                </a:solidFill>
              </a:rPr>
              <a:t>TIEMPO DE FABRICACIÓN</a:t>
            </a:r>
            <a:endParaRPr kumimoji="1" lang="ja-JP" altLang="en-US" sz="2200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7998787" y="4064611"/>
            <a:ext cx="3386668" cy="1153267"/>
          </a:xfrm>
        </p:spPr>
        <p:txBody>
          <a:bodyPr>
            <a:normAutofit/>
          </a:bodyPr>
          <a:lstStyle/>
          <a:p>
            <a:pPr algn="just"/>
            <a:r>
              <a:rPr kumimoji="1" lang="es-419" altLang="ja-JP" sz="2200" dirty="0">
                <a:solidFill>
                  <a:srgbClr val="00B050"/>
                </a:solidFill>
              </a:rPr>
              <a:t>Se califica cada concepto por cada criterio para determinar la relevancia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s-419" altLang="ja-JP" dirty="0"/>
              <a:t>Criterios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s-419" altLang="ja-JP" dirty="0"/>
              <a:t>Ponderación de criterios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es-419" altLang="ja-JP" dirty="0"/>
              <a:t>Ponderación de conceptos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104FB59-76C6-463D-A612-FC26D847BE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8398" y="4162491"/>
            <a:ext cx="3386668" cy="1371473"/>
          </a:xfrm>
        </p:spPr>
        <p:txBody>
          <a:bodyPr>
            <a:noAutofit/>
          </a:bodyPr>
          <a:lstStyle/>
          <a:p>
            <a:pPr algn="just"/>
            <a:r>
              <a:rPr lang="es-419" sz="2200" dirty="0">
                <a:solidFill>
                  <a:srgbClr val="00B050"/>
                </a:solidFill>
              </a:rPr>
              <a:t>Se compara criterio con criterio para determinar el orden de importancia de cada uno</a:t>
            </a:r>
          </a:p>
        </p:txBody>
      </p:sp>
    </p:spTree>
    <p:extLst>
      <p:ext uri="{BB962C8B-B14F-4D97-AF65-F5344CB8AC3E}">
        <p14:creationId xmlns:p14="http://schemas.microsoft.com/office/powerpoint/2010/main" val="3160601636"/>
      </p:ext>
    </p:extLst>
  </p:cSld>
  <p:clrMapOvr>
    <a:masterClrMapping/>
  </p:clrMapOvr>
  <p:transition spd="slow" advTm="8492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3105B-FFE5-4F8A-AED7-D4BD58DB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080" y="1271451"/>
            <a:ext cx="4138592" cy="815477"/>
          </a:xfrm>
        </p:spPr>
        <p:txBody>
          <a:bodyPr>
            <a:normAutofit fontScale="90000"/>
          </a:bodyPr>
          <a:lstStyle/>
          <a:p>
            <a:r>
              <a:rPr kumimoji="1" lang="es-419" altLang="ja-JP" b="1" dirty="0"/>
              <a:t>Ponderación de </a:t>
            </a:r>
            <a:r>
              <a:rPr kumimoji="1" lang="es-419" altLang="ja-JP" b="1" dirty="0">
                <a:solidFill>
                  <a:srgbClr val="00B050"/>
                </a:solidFill>
              </a:rPr>
              <a:t>Criterios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30CEE93E-054A-4453-AB8A-8F96C1AE88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212071"/>
                  </p:ext>
                </p:extLst>
              </p:nvPr>
            </p:nvGraphicFramePr>
            <p:xfrm>
              <a:off x="1568114" y="2485478"/>
              <a:ext cx="4226558" cy="3568431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804282">
                      <a:extLst>
                        <a:ext uri="{9D8B030D-6E8A-4147-A177-3AD203B41FA5}">
                          <a16:colId xmlns:a16="http://schemas.microsoft.com/office/drawing/2014/main" val="3604921999"/>
                        </a:ext>
                      </a:extLst>
                    </a:gridCol>
                    <a:gridCol w="659744">
                      <a:extLst>
                        <a:ext uri="{9D8B030D-6E8A-4147-A177-3AD203B41FA5}">
                          <a16:colId xmlns:a16="http://schemas.microsoft.com/office/drawing/2014/main" val="3099471281"/>
                        </a:ext>
                      </a:extLst>
                    </a:gridCol>
                    <a:gridCol w="694712">
                      <a:extLst>
                        <a:ext uri="{9D8B030D-6E8A-4147-A177-3AD203B41FA5}">
                          <a16:colId xmlns:a16="http://schemas.microsoft.com/office/drawing/2014/main" val="3180928942"/>
                        </a:ext>
                      </a:extLst>
                    </a:gridCol>
                    <a:gridCol w="695645">
                      <a:extLst>
                        <a:ext uri="{9D8B030D-6E8A-4147-A177-3AD203B41FA5}">
                          <a16:colId xmlns:a16="http://schemas.microsoft.com/office/drawing/2014/main" val="3503236769"/>
                        </a:ext>
                      </a:extLst>
                    </a:gridCol>
                    <a:gridCol w="668137">
                      <a:extLst>
                        <a:ext uri="{9D8B030D-6E8A-4147-A177-3AD203B41FA5}">
                          <a16:colId xmlns:a16="http://schemas.microsoft.com/office/drawing/2014/main" val="3725923814"/>
                        </a:ext>
                      </a:extLst>
                    </a:gridCol>
                    <a:gridCol w="704038">
                      <a:extLst>
                        <a:ext uri="{9D8B030D-6E8A-4147-A177-3AD203B41FA5}">
                          <a16:colId xmlns:a16="http://schemas.microsoft.com/office/drawing/2014/main" val="3641068973"/>
                        </a:ext>
                      </a:extLst>
                    </a:gridCol>
                  </a:tblGrid>
                  <a:tr h="115146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 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Costo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Disponibilidad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Tiempo de fabricación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nary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Ponderación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49571262"/>
                      </a:ext>
                    </a:extLst>
                  </a:tr>
                  <a:tr h="4184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Costo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0.33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61267758"/>
                      </a:ext>
                    </a:extLst>
                  </a:tr>
                  <a:tr h="4184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Disponibilidad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55711341"/>
                      </a:ext>
                    </a:extLst>
                  </a:tr>
                  <a:tr h="8938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Tiempo de fabricación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0.17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5847971"/>
                      </a:ext>
                    </a:extLst>
                  </a:tr>
                  <a:tr h="418415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TOTAL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6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620895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a 2">
                <a:extLst>
                  <a:ext uri="{FF2B5EF4-FFF2-40B4-BE49-F238E27FC236}">
                    <a16:creationId xmlns:a16="http://schemas.microsoft.com/office/drawing/2014/main" id="{30CEE93E-054A-4453-AB8A-8F96C1AE88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212071"/>
                  </p:ext>
                </p:extLst>
              </p:nvPr>
            </p:nvGraphicFramePr>
            <p:xfrm>
              <a:off x="1568114" y="2485478"/>
              <a:ext cx="4226558" cy="3568431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804282">
                      <a:extLst>
                        <a:ext uri="{9D8B030D-6E8A-4147-A177-3AD203B41FA5}">
                          <a16:colId xmlns:a16="http://schemas.microsoft.com/office/drawing/2014/main" val="3604921999"/>
                        </a:ext>
                      </a:extLst>
                    </a:gridCol>
                    <a:gridCol w="659744">
                      <a:extLst>
                        <a:ext uri="{9D8B030D-6E8A-4147-A177-3AD203B41FA5}">
                          <a16:colId xmlns:a16="http://schemas.microsoft.com/office/drawing/2014/main" val="3099471281"/>
                        </a:ext>
                      </a:extLst>
                    </a:gridCol>
                    <a:gridCol w="694712">
                      <a:extLst>
                        <a:ext uri="{9D8B030D-6E8A-4147-A177-3AD203B41FA5}">
                          <a16:colId xmlns:a16="http://schemas.microsoft.com/office/drawing/2014/main" val="3180928942"/>
                        </a:ext>
                      </a:extLst>
                    </a:gridCol>
                    <a:gridCol w="695645">
                      <a:extLst>
                        <a:ext uri="{9D8B030D-6E8A-4147-A177-3AD203B41FA5}">
                          <a16:colId xmlns:a16="http://schemas.microsoft.com/office/drawing/2014/main" val="3503236769"/>
                        </a:ext>
                      </a:extLst>
                    </a:gridCol>
                    <a:gridCol w="668137">
                      <a:extLst>
                        <a:ext uri="{9D8B030D-6E8A-4147-A177-3AD203B41FA5}">
                          <a16:colId xmlns:a16="http://schemas.microsoft.com/office/drawing/2014/main" val="3725923814"/>
                        </a:ext>
                      </a:extLst>
                    </a:gridCol>
                    <a:gridCol w="704038">
                      <a:extLst>
                        <a:ext uri="{9D8B030D-6E8A-4147-A177-3AD203B41FA5}">
                          <a16:colId xmlns:a16="http://schemas.microsoft.com/office/drawing/2014/main" val="3641068973"/>
                        </a:ext>
                      </a:extLst>
                    </a:gridCol>
                  </a:tblGrid>
                  <a:tr h="115146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 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Costo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Disponibilidad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Tiempo de fabricación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31193" t="-529" r="-110092" b="-2116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Ponderación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49571262"/>
                      </a:ext>
                    </a:extLst>
                  </a:tr>
                  <a:tr h="4184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Costo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0.33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61267758"/>
                      </a:ext>
                    </a:extLst>
                  </a:tr>
                  <a:tr h="5157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Disponibilidad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55711341"/>
                      </a:ext>
                    </a:extLst>
                  </a:tr>
                  <a:tr h="106438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Tiempo de fabricación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0.17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5847971"/>
                      </a:ext>
                    </a:extLst>
                  </a:tr>
                  <a:tr h="418415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TOTAL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6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620895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ítulo 1">
            <a:extLst>
              <a:ext uri="{FF2B5EF4-FFF2-40B4-BE49-F238E27FC236}">
                <a16:creationId xmlns:a16="http://schemas.microsoft.com/office/drawing/2014/main" id="{C4CCB29A-7046-411B-A470-8DFF65985F71}"/>
              </a:ext>
            </a:extLst>
          </p:cNvPr>
          <p:cNvSpPr txBox="1">
            <a:spLocks/>
          </p:cNvSpPr>
          <p:nvPr/>
        </p:nvSpPr>
        <p:spPr>
          <a:xfrm>
            <a:off x="6299200" y="1271451"/>
            <a:ext cx="3972562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4000" b="1" dirty="0"/>
              <a:t>Ponderación de </a:t>
            </a:r>
            <a:r>
              <a:rPr lang="es-419" sz="4000" b="1" dirty="0">
                <a:solidFill>
                  <a:srgbClr val="00B050"/>
                </a:solidFill>
              </a:rPr>
              <a:t>Conceptos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14798D8F-D5AB-4467-A0C7-C1814E9126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5009148"/>
                  </p:ext>
                </p:extLst>
              </p:nvPr>
            </p:nvGraphicFramePr>
            <p:xfrm>
              <a:off x="6299200" y="2414358"/>
              <a:ext cx="5618480" cy="4166046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123696">
                      <a:extLst>
                        <a:ext uri="{9D8B030D-6E8A-4147-A177-3AD203B41FA5}">
                          <a16:colId xmlns:a16="http://schemas.microsoft.com/office/drawing/2014/main" val="424739716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2720892651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1204708603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2785253369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2860171219"/>
                        </a:ext>
                      </a:extLst>
                    </a:gridCol>
                  </a:tblGrid>
                  <a:tr h="6422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Costo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Concepto 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Concepto 2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nary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Ponderación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3485009"/>
                      </a:ext>
                    </a:extLst>
                  </a:tr>
                  <a:tr h="2333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0.33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05467233"/>
                      </a:ext>
                    </a:extLst>
                  </a:tr>
                  <a:tr h="2333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0.67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0227475"/>
                      </a:ext>
                    </a:extLst>
                  </a:tr>
                  <a:tr h="233374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3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45241447"/>
                      </a:ext>
                    </a:extLst>
                  </a:tr>
                  <a:tr h="6422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Disponibilidad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1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2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s-EC" sz="12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s-ES" sz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nary>
                                <m:r>
                                  <a:rPr lang="es-ES" sz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Ponderación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9245126"/>
                      </a:ext>
                    </a:extLst>
                  </a:tr>
                  <a:tr h="2333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4576655"/>
                      </a:ext>
                    </a:extLst>
                  </a:tr>
                  <a:tr h="2333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20466572"/>
                      </a:ext>
                    </a:extLst>
                  </a:tr>
                  <a:tr h="233374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17715181"/>
                      </a:ext>
                    </a:extLst>
                  </a:tr>
                  <a:tr h="6422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Tiempo de fabricación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1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2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s-EC" sz="12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s-ES" sz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nary>
                                <m:r>
                                  <a:rPr lang="es-ES" sz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Ponderación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358114"/>
                      </a:ext>
                    </a:extLst>
                  </a:tr>
                  <a:tr h="2333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0.33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41989420"/>
                      </a:ext>
                    </a:extLst>
                  </a:tr>
                  <a:tr h="23337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0.67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00079246"/>
                      </a:ext>
                    </a:extLst>
                  </a:tr>
                  <a:tr h="233374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05306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14798D8F-D5AB-4467-A0C7-C1814E9126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5009148"/>
                  </p:ext>
                </p:extLst>
              </p:nvPr>
            </p:nvGraphicFramePr>
            <p:xfrm>
              <a:off x="6299200" y="2414358"/>
              <a:ext cx="5618480" cy="4166046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123696">
                      <a:extLst>
                        <a:ext uri="{9D8B030D-6E8A-4147-A177-3AD203B41FA5}">
                          <a16:colId xmlns:a16="http://schemas.microsoft.com/office/drawing/2014/main" val="424739716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2720892651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1204708603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2785253369"/>
                        </a:ext>
                      </a:extLst>
                    </a:gridCol>
                    <a:gridCol w="1123696">
                      <a:extLst>
                        <a:ext uri="{9D8B030D-6E8A-4147-A177-3AD203B41FA5}">
                          <a16:colId xmlns:a16="http://schemas.microsoft.com/office/drawing/2014/main" val="2860171219"/>
                        </a:ext>
                      </a:extLst>
                    </a:gridCol>
                  </a:tblGrid>
                  <a:tr h="66440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Costo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Concepto 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Concepto 2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9459" t="-917" r="-102162" b="-5412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Ponderación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3485009"/>
                      </a:ext>
                    </a:extLst>
                  </a:tr>
                  <a:tr h="2414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0.33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05467233"/>
                      </a:ext>
                    </a:extLst>
                  </a:tr>
                  <a:tr h="2414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0.67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0227475"/>
                      </a:ext>
                    </a:extLst>
                  </a:tr>
                  <a:tr h="241427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3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45241447"/>
                      </a:ext>
                    </a:extLst>
                  </a:tr>
                  <a:tr h="66440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Disponibilidad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1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2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9459" t="-210092" r="-102162" b="-3321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Ponderación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9245126"/>
                      </a:ext>
                    </a:extLst>
                  </a:tr>
                  <a:tr h="2414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4576655"/>
                      </a:ext>
                    </a:extLst>
                  </a:tr>
                  <a:tr h="2414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0.5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20466572"/>
                      </a:ext>
                    </a:extLst>
                  </a:tr>
                  <a:tr h="241427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17715181"/>
                      </a:ext>
                    </a:extLst>
                  </a:tr>
                  <a:tr h="66440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Tiempo de fabricación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1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Concepto 2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99459" t="-419266" r="-102162" b="-122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bg1"/>
                              </a:solidFill>
                              <a:effectLst/>
                            </a:rPr>
                            <a:t>Ponderación</a:t>
                          </a:r>
                          <a:endParaRPr lang="es-EC" sz="12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358114"/>
                      </a:ext>
                    </a:extLst>
                  </a:tr>
                  <a:tr h="2414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0.33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41989420"/>
                      </a:ext>
                    </a:extLst>
                  </a:tr>
                  <a:tr h="24142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Concepto 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-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0.67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00079246"/>
                      </a:ext>
                    </a:extLst>
                  </a:tr>
                  <a:tr h="241427"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 dirty="0">
                              <a:effectLst/>
                            </a:rPr>
                            <a:t>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053065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836027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AD12D73-6EA8-436C-8030-06AB179C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15484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SELECCIÓN DE </a:t>
            </a:r>
            <a:r>
              <a:rPr lang="es-419" sz="3600" b="1" dirty="0">
                <a:solidFill>
                  <a:srgbClr val="00B050"/>
                </a:solidFill>
              </a:rPr>
              <a:t>CONCEPTOS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44A922E-65EE-4CA3-B748-038A1E916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329579"/>
              </p:ext>
            </p:extLst>
          </p:nvPr>
        </p:nvGraphicFramePr>
        <p:xfrm>
          <a:off x="2255520" y="2011680"/>
          <a:ext cx="7782560" cy="351535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56512">
                  <a:extLst>
                    <a:ext uri="{9D8B030D-6E8A-4147-A177-3AD203B41FA5}">
                      <a16:colId xmlns:a16="http://schemas.microsoft.com/office/drawing/2014/main" val="2407190235"/>
                    </a:ext>
                  </a:extLst>
                </a:gridCol>
                <a:gridCol w="1556512">
                  <a:extLst>
                    <a:ext uri="{9D8B030D-6E8A-4147-A177-3AD203B41FA5}">
                      <a16:colId xmlns:a16="http://schemas.microsoft.com/office/drawing/2014/main" val="3133445536"/>
                    </a:ext>
                  </a:extLst>
                </a:gridCol>
                <a:gridCol w="1556512">
                  <a:extLst>
                    <a:ext uri="{9D8B030D-6E8A-4147-A177-3AD203B41FA5}">
                      <a16:colId xmlns:a16="http://schemas.microsoft.com/office/drawing/2014/main" val="1119932009"/>
                    </a:ext>
                  </a:extLst>
                </a:gridCol>
                <a:gridCol w="1556512">
                  <a:extLst>
                    <a:ext uri="{9D8B030D-6E8A-4147-A177-3AD203B41FA5}">
                      <a16:colId xmlns:a16="http://schemas.microsoft.com/office/drawing/2014/main" val="69933366"/>
                    </a:ext>
                  </a:extLst>
                </a:gridCol>
                <a:gridCol w="1556512">
                  <a:extLst>
                    <a:ext uri="{9D8B030D-6E8A-4147-A177-3AD203B41FA5}">
                      <a16:colId xmlns:a16="http://schemas.microsoft.com/office/drawing/2014/main" val="3096233848"/>
                    </a:ext>
                  </a:extLst>
                </a:gridCol>
              </a:tblGrid>
              <a:tr h="14620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Costo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Disponibilidad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Tiempo de fabricación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5748092"/>
                  </a:ext>
                </a:extLst>
              </a:tr>
              <a:tr h="6844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Concepto 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0.06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0.42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900986"/>
                  </a:ext>
                </a:extLst>
              </a:tr>
              <a:tr h="6844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Concepto 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0.22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0.25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0.58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8248278"/>
                  </a:ext>
                </a:extLst>
              </a:tr>
              <a:tr h="68442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8339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755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3">
            <a:extLst>
              <a:ext uri="{FF2B5EF4-FFF2-40B4-BE49-F238E27FC236}">
                <a16:creationId xmlns:a16="http://schemas.microsoft.com/office/drawing/2014/main" id="{4C35E1F8-44F6-45D5-B360-169A79FD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033" y="389227"/>
            <a:ext cx="9448800" cy="81597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+mj-lt"/>
              </a:rPr>
              <a:t>SELECCIÓN DE </a:t>
            </a:r>
            <a:r>
              <a:rPr kumimoji="1" lang="en-US" altLang="ja-JP" sz="3600" b="1" dirty="0">
                <a:solidFill>
                  <a:srgbClr val="00B050"/>
                </a:solidFill>
                <a:latin typeface="+mj-lt"/>
              </a:rPr>
              <a:t>CONCEPTOS</a:t>
            </a:r>
            <a:endParaRPr kumimoji="1" lang="ja-JP" altLang="en-US" sz="3600" dirty="0">
              <a:latin typeface="+mj-lt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7BD9608-085B-4B0B-BD5C-4D0123282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110110"/>
              </p:ext>
            </p:extLst>
          </p:nvPr>
        </p:nvGraphicFramePr>
        <p:xfrm>
          <a:off x="1168401" y="1507808"/>
          <a:ext cx="6380478" cy="503237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26826">
                  <a:extLst>
                    <a:ext uri="{9D8B030D-6E8A-4147-A177-3AD203B41FA5}">
                      <a16:colId xmlns:a16="http://schemas.microsoft.com/office/drawing/2014/main" val="3397024193"/>
                    </a:ext>
                  </a:extLst>
                </a:gridCol>
                <a:gridCol w="2126826">
                  <a:extLst>
                    <a:ext uri="{9D8B030D-6E8A-4147-A177-3AD203B41FA5}">
                      <a16:colId xmlns:a16="http://schemas.microsoft.com/office/drawing/2014/main" val="3234988517"/>
                    </a:ext>
                  </a:extLst>
                </a:gridCol>
                <a:gridCol w="2126826">
                  <a:extLst>
                    <a:ext uri="{9D8B030D-6E8A-4147-A177-3AD203B41FA5}">
                      <a16:colId xmlns:a16="http://schemas.microsoft.com/office/drawing/2014/main" val="3572360563"/>
                    </a:ext>
                  </a:extLst>
                </a:gridCol>
              </a:tblGrid>
              <a:tr h="21924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Concepto Final del Diseño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510355"/>
                  </a:ext>
                </a:extLst>
              </a:tr>
              <a:tr h="219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Módulo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bg1"/>
                          </a:solidFill>
                          <a:effectLst/>
                        </a:rPr>
                        <a:t>Submódulos</a:t>
                      </a:r>
                      <a:endParaRPr lang="es-EC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chemeClr val="bg1"/>
                          </a:solidFill>
                          <a:effectLst/>
                        </a:rPr>
                        <a:t>Conceptos Finales</a:t>
                      </a:r>
                      <a:endParaRPr lang="es-EC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916935"/>
                  </a:ext>
                </a:extLst>
              </a:tr>
              <a:tr h="2192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Estructura del robot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Fabricación 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Impresión 3D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1296816927"/>
                  </a:ext>
                </a:extLst>
              </a:tr>
              <a:tr h="4683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Estructura del área de trabajo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Material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Madera 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2780831914"/>
                  </a:ext>
                </a:extLst>
              </a:tr>
              <a:tr h="219240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Movimiento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Mecanismo del cuello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Mecanismo de 3-DOF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1291236224"/>
                  </a:ext>
                </a:extLst>
              </a:tr>
              <a:tr h="219240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Mecanismo del dispensador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Mecanismo Biela-Manivela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202197697"/>
                  </a:ext>
                </a:extLst>
              </a:tr>
              <a:tr h="2192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Control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Software de control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Python  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3114339269"/>
                  </a:ext>
                </a:extLst>
              </a:tr>
              <a:tr h="21924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Eléctrico y Electrónico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Placa de desarrollo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Arduino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1911091067"/>
                  </a:ext>
                </a:extLst>
              </a:tr>
              <a:tr h="219240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Actuadores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Servomotor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2386820539"/>
                  </a:ext>
                </a:extLst>
              </a:tr>
              <a:tr h="219240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Sensores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Sensor Infrarrojo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2952038547"/>
                  </a:ext>
                </a:extLst>
              </a:tr>
              <a:tr h="4683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Visión Artificial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Detección y seguimiento de colores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Filtro HSV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116884565"/>
                  </a:ext>
                </a:extLst>
              </a:tr>
              <a:tr h="21924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Tratamiento - Interacción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Diseño estético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Humanoide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254373140"/>
                  </a:ext>
                </a:extLst>
              </a:tr>
              <a:tr h="219240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App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Android Studio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465556329"/>
                  </a:ext>
                </a:extLst>
              </a:tr>
              <a:tr h="1215683">
                <a:tc v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Procesos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Proceso de “Ir al baño”.</a:t>
                      </a:r>
                      <a:endParaRPr lang="es-EC" sz="9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Proceso de “Cepillarse los dientes”.</a:t>
                      </a:r>
                      <a:endParaRPr lang="es-EC" sz="9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Proceso de “Cortarse el cabello”.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4047960125"/>
                  </a:ext>
                </a:extLst>
              </a:tr>
              <a:tr h="4683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Identificación de Proceso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Tecnología de identificación de proceso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RFID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849" marR="53849" marT="0" marB="0" anchor="ctr"/>
                </a:tc>
                <a:extLst>
                  <a:ext uri="{0D108BD9-81ED-4DB2-BD59-A6C34878D82A}">
                    <a16:rowId xmlns:a16="http://schemas.microsoft.com/office/drawing/2014/main" val="3916523193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B6E10FF2-595F-4AC3-9B55-01A65B98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680" y="1391126"/>
            <a:ext cx="2672480" cy="514905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7DA79A7-9E9D-4DA8-A669-1A9338650054}"/>
              </a:ext>
            </a:extLst>
          </p:cNvPr>
          <p:cNvSpPr/>
          <p:nvPr/>
        </p:nvSpPr>
        <p:spPr>
          <a:xfrm>
            <a:off x="8772958" y="2207101"/>
            <a:ext cx="2159202" cy="36044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1"/>
                </a:solidFill>
              </a:rPr>
              <a:t>CONCEPTOS FINALES DE </a:t>
            </a:r>
            <a:r>
              <a:rPr lang="es-419" dirty="0">
                <a:solidFill>
                  <a:srgbClr val="00B050"/>
                </a:solidFill>
              </a:rPr>
              <a:t>DISEÑO</a:t>
            </a:r>
          </a:p>
        </p:txBody>
      </p:sp>
      <p:pic>
        <p:nvPicPr>
          <p:cNvPr id="14" name="Imagen 13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F7392CE6-324A-43D8-ADB4-50874E96D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8741" r="12337" b="28000"/>
          <a:stretch/>
        </p:blipFill>
        <p:spPr>
          <a:xfrm>
            <a:off x="8772958" y="2207100"/>
            <a:ext cx="2159202" cy="3604419"/>
          </a:xfrm>
          <a:prstGeom prst="rect">
            <a:avLst/>
          </a:prstGeom>
        </p:spPr>
      </p:pic>
      <p:pic>
        <p:nvPicPr>
          <p:cNvPr id="16" name="Imagen 15" descr="Imagen que contiene interior, mesa, escritorio, pared&#10;&#10;Descripción generada automáticamente">
            <a:extLst>
              <a:ext uri="{FF2B5EF4-FFF2-40B4-BE49-F238E27FC236}">
                <a16:creationId xmlns:a16="http://schemas.microsoft.com/office/drawing/2014/main" id="{F4D8A9BE-2AAF-41F7-B892-7A3B3351E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3179" r="12337" b="28617"/>
          <a:stretch/>
        </p:blipFill>
        <p:spPr>
          <a:xfrm>
            <a:off x="8772959" y="2207096"/>
            <a:ext cx="2159202" cy="3604422"/>
          </a:xfrm>
          <a:prstGeom prst="rect">
            <a:avLst/>
          </a:prstGeom>
        </p:spPr>
      </p:pic>
      <p:pic>
        <p:nvPicPr>
          <p:cNvPr id="19" name="Imagen 18" descr="Imagen que contiene interior, suelo, pared, escritorio&#10;&#10;Descripción generada automáticamente">
            <a:extLst>
              <a:ext uri="{FF2B5EF4-FFF2-40B4-BE49-F238E27FC236}">
                <a16:creationId xmlns:a16="http://schemas.microsoft.com/office/drawing/2014/main" id="{35027117-60C8-4893-A04B-F503D525F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8198" b="5358"/>
          <a:stretch/>
        </p:blipFill>
        <p:spPr>
          <a:xfrm rot="5400000">
            <a:off x="8050348" y="2929709"/>
            <a:ext cx="3604422" cy="215920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BF43233-8DC3-4EAF-AAB3-C47CEE2E8C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05" r="6074"/>
          <a:stretch/>
        </p:blipFill>
        <p:spPr>
          <a:xfrm>
            <a:off x="8772958" y="2207099"/>
            <a:ext cx="2159202" cy="360441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F93C6EA-9BB2-4119-BBBE-ED65779873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93" r="16193"/>
          <a:stretch/>
        </p:blipFill>
        <p:spPr>
          <a:xfrm>
            <a:off x="8772956" y="2207090"/>
            <a:ext cx="2159202" cy="360442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66A7D2D-1275-4C4D-BA48-1B50D4CB59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86" t="2538" r="25619"/>
          <a:stretch/>
        </p:blipFill>
        <p:spPr>
          <a:xfrm>
            <a:off x="8772953" y="2207090"/>
            <a:ext cx="2159202" cy="360442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904443C-AE86-4325-80CA-6B66289A9D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r="16863"/>
          <a:stretch/>
        </p:blipFill>
        <p:spPr>
          <a:xfrm>
            <a:off x="8772954" y="2207091"/>
            <a:ext cx="2159202" cy="360442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569547A-A6DF-447D-B083-BB7C72ABF3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8759" r="18341"/>
          <a:stretch/>
        </p:blipFill>
        <p:spPr>
          <a:xfrm>
            <a:off x="8772951" y="2207081"/>
            <a:ext cx="2159202" cy="3619126"/>
          </a:xfrm>
          <a:prstGeom prst="rect">
            <a:avLst/>
          </a:prstGeom>
        </p:spPr>
      </p:pic>
      <p:pic>
        <p:nvPicPr>
          <p:cNvPr id="32" name="Imagen 31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BB863EF5-DF24-4707-99CE-B67877343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4234"/>
          <a:stretch/>
        </p:blipFill>
        <p:spPr>
          <a:xfrm>
            <a:off x="8772952" y="2207081"/>
            <a:ext cx="2159202" cy="3619126"/>
          </a:xfrm>
          <a:prstGeom prst="rect">
            <a:avLst/>
          </a:prstGeom>
        </p:spPr>
      </p:pic>
      <p:pic>
        <p:nvPicPr>
          <p:cNvPr id="34" name="Imagen 33" descr="Imagen que contiene electrónica&#10;&#10;Descripción generada automáticamente">
            <a:extLst>
              <a:ext uri="{FF2B5EF4-FFF2-40B4-BE49-F238E27FC236}">
                <a16:creationId xmlns:a16="http://schemas.microsoft.com/office/drawing/2014/main" id="{42BE1863-889C-43B0-97FF-34F9623896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23740"/>
          <a:stretch/>
        </p:blipFill>
        <p:spPr>
          <a:xfrm>
            <a:off x="8772951" y="2207081"/>
            <a:ext cx="2159202" cy="325979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F89E3372-88AA-4419-A6DF-62DA1B10D3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2814" r="18521"/>
          <a:stretch/>
        </p:blipFill>
        <p:spPr>
          <a:xfrm>
            <a:off x="8778109" y="2207081"/>
            <a:ext cx="2154044" cy="3604419"/>
          </a:xfrm>
          <a:prstGeom prst="rect">
            <a:avLst/>
          </a:prstGeom>
        </p:spPr>
      </p:pic>
      <p:pic>
        <p:nvPicPr>
          <p:cNvPr id="38" name="Imagen 37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4711A48E-53E7-46C7-8B8F-D1BA6E55E89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r="26437"/>
          <a:stretch/>
        </p:blipFill>
        <p:spPr>
          <a:xfrm>
            <a:off x="8772943" y="2207070"/>
            <a:ext cx="2164359" cy="3619127"/>
          </a:xfrm>
          <a:prstGeom prst="rect">
            <a:avLst/>
          </a:prstGeom>
        </p:spPr>
      </p:pic>
      <p:pic>
        <p:nvPicPr>
          <p:cNvPr id="40" name="Imagen 39" descr="Imagen que contiene autómata&#10;&#10;Descripción generada automáticamente">
            <a:extLst>
              <a:ext uri="{FF2B5EF4-FFF2-40B4-BE49-F238E27FC236}">
                <a16:creationId xmlns:a16="http://schemas.microsoft.com/office/drawing/2014/main" id="{2BD49879-B2A6-4BAD-9F84-79E5E93BFB3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r="20074"/>
          <a:stretch/>
        </p:blipFill>
        <p:spPr>
          <a:xfrm>
            <a:off x="8778109" y="2207071"/>
            <a:ext cx="2154045" cy="360442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4B45E67A-2570-43B2-BFEE-D147EE41E8A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7258" r="25885" b="6937"/>
          <a:stretch/>
        </p:blipFill>
        <p:spPr>
          <a:xfrm>
            <a:off x="8772944" y="2207051"/>
            <a:ext cx="2169370" cy="362254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F0867CB-1F3C-4A84-AC05-6AE948D1159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5926" r="40049" b="6963"/>
          <a:stretch/>
        </p:blipFill>
        <p:spPr>
          <a:xfrm>
            <a:off x="8772936" y="2203656"/>
            <a:ext cx="2154044" cy="3625935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66EAA7AC-E1E8-482D-802A-3D2F102F80C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2963" r="24127"/>
          <a:stretch/>
        </p:blipFill>
        <p:spPr>
          <a:xfrm>
            <a:off x="8772936" y="2203656"/>
            <a:ext cx="2154044" cy="362593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7D4C1B3-754E-478C-97EA-217C48616AD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r="24127"/>
          <a:stretch/>
        </p:blipFill>
        <p:spPr>
          <a:xfrm>
            <a:off x="8778109" y="2203656"/>
            <a:ext cx="2148871" cy="3625935"/>
          </a:xfrm>
          <a:prstGeom prst="rect">
            <a:avLst/>
          </a:prstGeom>
        </p:spPr>
      </p:pic>
      <p:pic>
        <p:nvPicPr>
          <p:cNvPr id="50" name="Imagen 49" descr="Imagen que contiene tarjeta de presentación&#10;&#10;Descripción generada automáticamente">
            <a:extLst>
              <a:ext uri="{FF2B5EF4-FFF2-40B4-BE49-F238E27FC236}">
                <a16:creationId xmlns:a16="http://schemas.microsoft.com/office/drawing/2014/main" id="{D9E8EE36-FFF1-460E-8A10-E797B9CF098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1842" r="27384" b="15261"/>
          <a:stretch/>
        </p:blipFill>
        <p:spPr>
          <a:xfrm>
            <a:off x="8772937" y="2203656"/>
            <a:ext cx="2154044" cy="360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834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C4567373-5615-4A37-9B1E-23C74ED967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79" y="1857396"/>
            <a:ext cx="6099893" cy="341594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6F0712-8E38-4048-85F5-22C98639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75" y="28475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C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C" sz="6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C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TRODUCCIÓN</a:t>
            </a:r>
          </a:p>
        </p:txBody>
      </p:sp>
    </p:spTree>
    <p:extLst>
      <p:ext uri="{BB962C8B-B14F-4D97-AF65-F5344CB8AC3E}">
        <p14:creationId xmlns:p14="http://schemas.microsoft.com/office/powerpoint/2010/main" val="4197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kumimoji="1" lang="es-419" altLang="ja-JP" dirty="0"/>
              <a:t>DISEÑO</a:t>
            </a:r>
            <a:r>
              <a:rPr kumimoji="1" lang="en-US" altLang="ja-JP" dirty="0">
                <a:solidFill>
                  <a:schemeClr val="accent1"/>
                </a:solidFill>
              </a:rPr>
              <a:t> </a:t>
            </a:r>
            <a:r>
              <a:rPr kumimoji="1" lang="en-US" altLang="ja-JP" dirty="0">
                <a:solidFill>
                  <a:srgbClr val="00B050"/>
                </a:solidFill>
              </a:rPr>
              <a:t>MECÁNICO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753979" y="1625664"/>
            <a:ext cx="4840883" cy="35807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CÁLCULO DE TORQUES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753980" y="2337343"/>
            <a:ext cx="4840882" cy="1109832"/>
          </a:xfrm>
        </p:spPr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419" altLang="ja-JP" dirty="0">
                <a:solidFill>
                  <a:schemeClr val="tx1"/>
                </a:solidFill>
              </a:rPr>
              <a:t>Cinemática directa del cuello del robot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419" altLang="ja-JP" dirty="0">
                <a:solidFill>
                  <a:schemeClr val="tx1"/>
                </a:solidFill>
              </a:rPr>
              <a:t>Datos conocidos (Software CAD)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419" altLang="ja-JP" dirty="0">
                <a:solidFill>
                  <a:schemeClr val="tx1"/>
                </a:solidFill>
              </a:rPr>
              <a:t>Especificación de los elementos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419" altLang="ja-JP" dirty="0">
                <a:solidFill>
                  <a:schemeClr val="tx1"/>
                </a:solidFill>
              </a:rPr>
              <a:t>Euler - Lagrange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753980" y="3692643"/>
            <a:ext cx="4840883" cy="35807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ANÁLISIS DE ESFUERZOS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753981" y="4399855"/>
            <a:ext cx="4840882" cy="1109832"/>
          </a:xfrm>
        </p:spPr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EC" altLang="ja-JP" dirty="0">
                <a:solidFill>
                  <a:schemeClr val="tx1"/>
                </a:solidFill>
              </a:rPr>
              <a:t>Propiedades físicas propuestas por el fabricante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EC" altLang="ja-JP" dirty="0">
                <a:solidFill>
                  <a:schemeClr val="tx1"/>
                </a:solidFill>
              </a:rPr>
              <a:t>Simulación en software CAD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518">
        <p14:flip dir="r"/>
      </p:transition>
    </mc:Choice>
    <mc:Fallback xmlns="">
      <p:transition spd="slow" advTm="6518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BFBD6-992A-4710-AB60-306E57F9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478971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CÁLCULO DE </a:t>
            </a:r>
            <a:r>
              <a:rPr lang="es-419" sz="3600" b="1" dirty="0">
                <a:solidFill>
                  <a:srgbClr val="00B050"/>
                </a:solidFill>
              </a:rPr>
              <a:t>TORQUES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FC1951E-E37D-4DE4-9381-062552A804F4}"/>
              </a:ext>
            </a:extLst>
          </p:cNvPr>
          <p:cNvSpPr txBox="1">
            <a:spLocks/>
          </p:cNvSpPr>
          <p:nvPr/>
        </p:nvSpPr>
        <p:spPr>
          <a:xfrm>
            <a:off x="2042217" y="3678033"/>
            <a:ext cx="4277303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dirty="0"/>
              <a:t>CINEMÁTICA </a:t>
            </a:r>
            <a:r>
              <a:rPr lang="es-419" dirty="0">
                <a:solidFill>
                  <a:srgbClr val="00B050"/>
                </a:solidFill>
              </a:rPr>
              <a:t>DIRECTA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898CABED-15AE-437B-8FAA-66FA683666FD}"/>
                  </a:ext>
                </a:extLst>
              </p:cNvPr>
              <p:cNvSpPr/>
              <p:nvPr/>
            </p:nvSpPr>
            <p:spPr>
              <a:xfrm>
                <a:off x="7193280" y="1767840"/>
                <a:ext cx="3962400" cy="4725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S" sz="14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DATOS CONOCIDOS</a:t>
                </a:r>
              </a:p>
              <a:p>
                <a:pPr marL="342900" lvl="0" indent="-342900">
                  <a:lnSpc>
                    <a:spcPct val="20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s-ES" sz="1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Longitudes de un eslabón a otro: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s-ES" sz="1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s-ES" sz="1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=57.6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𝑚𝑚</m:t>
                          </m:r>
                        </m:e>
                      </m:d>
                      <m:r>
                        <a:rPr lang="es-ES" sz="1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=0.0576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s-ES" sz="1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s-ES" sz="1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=62.3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𝑚𝑚</m:t>
                          </m:r>
                        </m:e>
                      </m:d>
                      <m:r>
                        <a:rPr lang="es-ES" sz="1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=0.0623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s-ES" sz="140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s-ES" sz="1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=17.5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𝑚𝑚</m:t>
                          </m:r>
                        </m:e>
                      </m:d>
                      <m:r>
                        <a:rPr lang="es-ES" sz="1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=0.0175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lvl="0" indent="-342900">
                  <a:lnSpc>
                    <a:spcPct val="20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s-ES" sz="1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Masa de eslabones: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lvl="1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e>
                      <m:sub>
                        <m: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s-ES" sz="1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=73.78 </m:t>
                    </m:r>
                    <m:d>
                      <m:dPr>
                        <m:begChr m:val="["/>
                        <m:endChr m:val="]"/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g</m:t>
                        </m:r>
                      </m:e>
                    </m:d>
                    <m:r>
                      <a:rPr lang="es-ES" sz="1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=0.07378 </m:t>
                    </m:r>
                    <m:d>
                      <m:dPr>
                        <m:begChr m:val="["/>
                        <m:endChr m:val="]"/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kg</m:t>
                        </m:r>
                      </m:e>
                    </m:d>
                  </m:oMath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lvl="1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S" sz="1400" dirty="0">
                    <a:latin typeface="Cambria Math" panose="02040503050406030204" pitchFamily="18" charset="0"/>
                    <a:ea typeface="Calibri" panose="020F0502020204030204" pitchFamily="34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e>
                      <m:sub>
                        <m: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s-ES" sz="1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=72.12 </m:t>
                    </m:r>
                    <m:d>
                      <m:dPr>
                        <m:begChr m:val="["/>
                        <m:endChr m:val="]"/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g</m:t>
                        </m:r>
                      </m:e>
                    </m:d>
                    <m:r>
                      <a:rPr lang="es-ES" sz="1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=0.07212</m:t>
                    </m:r>
                    <m:d>
                      <m:dPr>
                        <m:begChr m:val="["/>
                        <m:endChr m:val="]"/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kg</m:t>
                        </m:r>
                      </m:e>
                    </m:d>
                  </m:oMath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lvl="1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s-ES" sz="1400" dirty="0">
                    <a:latin typeface="Cambria Math" panose="02040503050406030204" pitchFamily="18" charset="0"/>
                    <a:ea typeface="Calibri" panose="020F050202020403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e>
                      <m:sub>
                        <m: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s-ES" sz="1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=1206.04 </m:t>
                    </m:r>
                    <m:d>
                      <m:dPr>
                        <m:begChr m:val="["/>
                        <m:endChr m:val="]"/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g</m:t>
                        </m:r>
                      </m:e>
                    </m:d>
                    <m:r>
                      <a:rPr lang="es-ES" sz="14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=1.20604 </m:t>
                    </m:r>
                    <m:d>
                      <m:dPr>
                        <m:begChr m:val="["/>
                        <m:endChr m:val="]"/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ES" sz="1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kg</m:t>
                        </m:r>
                      </m:e>
                    </m:d>
                  </m:oMath>
                </a14:m>
                <a:endParaRPr lang="es-EC" sz="20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898CABED-15AE-437B-8FAA-66FA68366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280" y="1767840"/>
                <a:ext cx="3962400" cy="4725204"/>
              </a:xfrm>
              <a:prstGeom prst="rect">
                <a:avLst/>
              </a:prstGeom>
              <a:blipFill>
                <a:blip r:embed="rId2"/>
                <a:stretch>
                  <a:fillRect l="-462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0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7295F2A-E601-41E0-B0CE-A52446697249}"/>
              </a:ext>
            </a:extLst>
          </p:cNvPr>
          <p:cNvSpPr txBox="1">
            <a:spLocks/>
          </p:cNvSpPr>
          <p:nvPr/>
        </p:nvSpPr>
        <p:spPr>
          <a:xfrm>
            <a:off x="1739697" y="406401"/>
            <a:ext cx="8712605" cy="988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3600" b="1" dirty="0"/>
              <a:t>CINEMÁTICA </a:t>
            </a:r>
            <a:r>
              <a:rPr lang="es-419" sz="3600" b="1" dirty="0">
                <a:solidFill>
                  <a:srgbClr val="00B050"/>
                </a:solidFill>
              </a:rPr>
              <a:t>DIRECTA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55FD7A-BB4F-42E8-99BB-CAA08D60CE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86" y="1770941"/>
            <a:ext cx="5855970" cy="26720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91F493A7-7BAA-48F7-BA83-D2B1BDDEA7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8849970"/>
                  </p:ext>
                </p:extLst>
              </p:nvPr>
            </p:nvGraphicFramePr>
            <p:xfrm>
              <a:off x="5359373" y="4274932"/>
              <a:ext cx="6590055" cy="2176667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318011">
                      <a:extLst>
                        <a:ext uri="{9D8B030D-6E8A-4147-A177-3AD203B41FA5}">
                          <a16:colId xmlns:a16="http://schemas.microsoft.com/office/drawing/2014/main" val="1900380123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3737748365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2467825695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3041812123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3388574583"/>
                        </a:ext>
                      </a:extLst>
                    </a:gridCol>
                  </a:tblGrid>
                  <a:tr h="4960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 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01842509"/>
                      </a:ext>
                    </a:extLst>
                  </a:tr>
                  <a:tr h="56182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s-EC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</m:e>
                                      <m:sub>
                                        <m:r>
                                          <a:rPr lang="es-E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sPre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90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670471909"/>
                      </a:ext>
                    </a:extLst>
                  </a:tr>
                  <a:tr h="55940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s-EC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</m:e>
                                      <m:sub>
                                        <m:r>
                                          <a:rPr lang="es-E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sPre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−90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−90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59109875"/>
                      </a:ext>
                    </a:extLst>
                  </a:tr>
                  <a:tr h="55940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s-EC" sz="12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</m:e>
                                      <m:sub>
                                        <m:r>
                                          <a:rPr lang="es-E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b>
                                    </m:sSub>
                                  </m:e>
                                </m:sPre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5247432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91F493A7-7BAA-48F7-BA83-D2B1BDDEA7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8849970"/>
                  </p:ext>
                </p:extLst>
              </p:nvPr>
            </p:nvGraphicFramePr>
            <p:xfrm>
              <a:off x="5359373" y="4274932"/>
              <a:ext cx="6590055" cy="2176667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318011">
                      <a:extLst>
                        <a:ext uri="{9D8B030D-6E8A-4147-A177-3AD203B41FA5}">
                          <a16:colId xmlns:a16="http://schemas.microsoft.com/office/drawing/2014/main" val="1900380123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3737748365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2467825695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3041812123"/>
                        </a:ext>
                      </a:extLst>
                    </a:gridCol>
                    <a:gridCol w="1318011">
                      <a:extLst>
                        <a:ext uri="{9D8B030D-6E8A-4147-A177-3AD203B41FA5}">
                          <a16:colId xmlns:a16="http://schemas.microsoft.com/office/drawing/2014/main" val="3388574583"/>
                        </a:ext>
                      </a:extLst>
                    </a:gridCol>
                  </a:tblGrid>
                  <a:tr h="4960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200">
                              <a:effectLst/>
                            </a:rPr>
                            <a:t> 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0000" t="-1220" r="-300922" b="-3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926" t="-1220" r="-202315" b="-3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99539" t="-1220" r="-101382" b="-339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01389" t="-1220" r="-1852" b="-339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1842509"/>
                      </a:ext>
                    </a:extLst>
                  </a:tr>
                  <a:tr h="561821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63" t="-90217" r="-402778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0000" t="-90217" r="-300922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926" t="-90217" r="-202315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99539" t="-90217" r="-101382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01389" t="-90217" r="-1852" b="-2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0471909"/>
                      </a:ext>
                    </a:extLst>
                  </a:tr>
                  <a:tr h="559409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63" t="-190217" r="-402778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0000" t="-190217" r="-300922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926" t="-190217" r="-202315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99539" t="-190217" r="-101382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01389" t="-190217" r="-1852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9109875"/>
                      </a:ext>
                    </a:extLst>
                  </a:tr>
                  <a:tr h="559409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63" t="-290217" r="-402778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0000" t="-290217" r="-300922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926" t="-290217" r="-202315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99539" t="-290217" r="-101382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01389" t="-290217" r="-1852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47432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ítulo 1">
            <a:extLst>
              <a:ext uri="{FF2B5EF4-FFF2-40B4-BE49-F238E27FC236}">
                <a16:creationId xmlns:a16="http://schemas.microsoft.com/office/drawing/2014/main" id="{7F5783C0-0F8D-4D0F-8153-190D2B7C3D58}"/>
              </a:ext>
            </a:extLst>
          </p:cNvPr>
          <p:cNvSpPr txBox="1">
            <a:spLocks/>
          </p:cNvSpPr>
          <p:nvPr/>
        </p:nvSpPr>
        <p:spPr>
          <a:xfrm>
            <a:off x="6832628" y="3535794"/>
            <a:ext cx="4277303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2000" dirty="0"/>
              <a:t>Parámetros de </a:t>
            </a:r>
            <a:r>
              <a:rPr lang="es-419" sz="2000" dirty="0">
                <a:solidFill>
                  <a:srgbClr val="00B050"/>
                </a:solidFill>
              </a:rPr>
              <a:t>Denavit-Hartenberg</a:t>
            </a:r>
          </a:p>
        </p:txBody>
      </p:sp>
    </p:spTree>
    <p:extLst>
      <p:ext uri="{BB962C8B-B14F-4D97-AF65-F5344CB8AC3E}">
        <p14:creationId xmlns:p14="http://schemas.microsoft.com/office/powerpoint/2010/main" val="1474751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25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615896F-5B17-4C8B-B854-F9868412061E}"/>
              </a:ext>
            </a:extLst>
          </p:cNvPr>
          <p:cNvSpPr txBox="1">
            <a:spLocks/>
          </p:cNvSpPr>
          <p:nvPr/>
        </p:nvSpPr>
        <p:spPr>
          <a:xfrm>
            <a:off x="1056697" y="1859281"/>
            <a:ext cx="5516823" cy="988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419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EBC19E7D-09DC-4B3C-8A3D-5BF5CC72D75C}"/>
                  </a:ext>
                </a:extLst>
              </p:cNvPr>
              <p:cNvSpPr/>
              <p:nvPr/>
            </p:nvSpPr>
            <p:spPr>
              <a:xfrm>
                <a:off x="1224280" y="1722428"/>
                <a:ext cx="10698480" cy="418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s-EC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𝐻</m:t>
                              </m:r>
                            </m:e>
                          </m:sPre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s-EC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sPre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 × 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sPre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 ×</m:t>
                      </m:r>
                      <m:sSub>
                        <m:sSub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sPre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"/>
                          <m:ctrlPr>
                            <a:rPr lang="es-EC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.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+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.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.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𝐶𝑜𝑠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s-EC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s-EC" sz="1600" i="1">
                                                        <a:latin typeface="Cambria Math" panose="02040503050406030204" pitchFamily="18" charset="0"/>
                                                        <a:ea typeface="Calibri" panose="020F050202020403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s-ES" sz="1600" i="1">
                                                        <a:latin typeface="Cambria Math" panose="02040503050406030204" pitchFamily="18" charset="0"/>
                                                        <a:ea typeface="Calibri" panose="020F0502020204030204" pitchFamily="34" charset="0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s-ES" sz="1600" i="1">
                                                        <a:latin typeface="Cambria Math" panose="02040503050406030204" pitchFamily="18" charset="0"/>
                                                        <a:ea typeface="Calibri" panose="020F0502020204030204" pitchFamily="34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.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𝐶𝑜𝑠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s-EC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s-EC" sz="1600" i="1">
                                                        <a:latin typeface="Cambria Math" panose="02040503050406030204" pitchFamily="18" charset="0"/>
                                                        <a:ea typeface="Calibri" panose="020F050202020403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s-ES" sz="1600" i="1">
                                                        <a:latin typeface="Cambria Math" panose="02040503050406030204" pitchFamily="18" charset="0"/>
                                                        <a:ea typeface="Calibri" panose="020F0502020204030204" pitchFamily="34" charset="0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s-ES" sz="1600" i="1">
                                                        <a:latin typeface="Cambria Math" panose="02040503050406030204" pitchFamily="18" charset="0"/>
                                                        <a:ea typeface="Calibri" panose="020F0502020204030204" pitchFamily="34" charset="0"/>
                                                      </a:rPr>
                                                      <m:t>3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d>
                                        <m:d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s-EC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6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𝐶𝑜𝑠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s-EC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)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𝑆𝑖𝑛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s-EC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3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)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s-EC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𝐶𝑜𝑠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)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𝐶𝑜𝑠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𝑙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𝐶𝑜𝑠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)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𝐶𝑜𝑠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)+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𝑙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𝐶𝑜𝑠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)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𝐶𝑜𝑠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𝑆𝑖𝑛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s-EC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)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C" sz="1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𝑙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)+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𝑙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3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𝐶𝑜𝑠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𝑆𝑖𝑛</m:t>
                                      </m:r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C" sz="16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𝑙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1+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𝑙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𝑆𝑖𝑛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s-EC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)+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𝑙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3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𝑆𝑖𝑛</m:t>
                                            </m:r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s-EC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)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ES" sz="16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EBC19E7D-09DC-4B3C-8A3D-5BF5CC72D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280" y="1722428"/>
                <a:ext cx="10698480" cy="41866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ítulo 1">
            <a:extLst>
              <a:ext uri="{FF2B5EF4-FFF2-40B4-BE49-F238E27FC236}">
                <a16:creationId xmlns:a16="http://schemas.microsoft.com/office/drawing/2014/main" id="{6A948CB0-936C-44D2-82E0-85EC03EC1E13}"/>
              </a:ext>
            </a:extLst>
          </p:cNvPr>
          <p:cNvSpPr txBox="1">
            <a:spLocks/>
          </p:cNvSpPr>
          <p:nvPr/>
        </p:nvSpPr>
        <p:spPr>
          <a:xfrm>
            <a:off x="1745672" y="711244"/>
            <a:ext cx="9005455" cy="734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3600" b="1" dirty="0"/>
              <a:t>MATRIZ DE TRASLACIÓN  </a:t>
            </a:r>
            <a:r>
              <a:rPr lang="es-419" sz="3600" b="1" dirty="0">
                <a:solidFill>
                  <a:srgbClr val="00B050"/>
                </a:solidFill>
              </a:rPr>
              <a:t>HOMOGÉNEA</a:t>
            </a:r>
          </a:p>
        </p:txBody>
      </p:sp>
    </p:spTree>
    <p:extLst>
      <p:ext uri="{BB962C8B-B14F-4D97-AF65-F5344CB8AC3E}">
        <p14:creationId xmlns:p14="http://schemas.microsoft.com/office/powerpoint/2010/main" val="2936927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5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A806B-460C-4F11-88B9-CD10D955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28687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J</a:t>
            </a:r>
            <a:r>
              <a:rPr lang="es-419" sz="3600" b="1" dirty="0">
                <a:solidFill>
                  <a:srgbClr val="00B050"/>
                </a:solidFill>
              </a:rPr>
              <a:t>A</a:t>
            </a:r>
            <a:r>
              <a:rPr lang="es-419" sz="3600" b="1" dirty="0"/>
              <a:t>COBIANO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F6809E7F-B8DD-4639-9E4E-1C0F89123FE7}"/>
                  </a:ext>
                </a:extLst>
              </p:cNvPr>
              <p:cNvSpPr/>
              <p:nvPr/>
            </p:nvSpPr>
            <p:spPr>
              <a:xfrm>
                <a:off x="1608967" y="1991285"/>
                <a:ext cx="3203185" cy="823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𝑣𝑖</m:t>
                          </m:r>
                        </m:sub>
                      </m:sSub>
                      <m:r>
                        <a:rPr lang="es-419" i="0"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sPre>
                      <m:d>
                        <m:dPr>
                          <m:begChr m:val="["/>
                          <m:endChr m:val="]"/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419" i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41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419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419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sPre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−</m:t>
                          </m:r>
                          <m:sPre>
                            <m:sPre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s-41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419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419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s-419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sPre>
                        </m:e>
                      </m:d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F6809E7F-B8DD-4639-9E4E-1C0F89123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967" y="1991285"/>
                <a:ext cx="3203185" cy="823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CFD326CA-AED5-4214-A3FD-0C37DDE85778}"/>
                  </a:ext>
                </a:extLst>
              </p:cNvPr>
              <p:cNvSpPr/>
              <p:nvPr/>
            </p:nvSpPr>
            <p:spPr>
              <a:xfrm>
                <a:off x="1608967" y="3220496"/>
                <a:ext cx="1726819" cy="823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𝑤𝑖</m:t>
                          </m:r>
                        </m:sub>
                      </m:sSub>
                      <m:r>
                        <a:rPr lang="es-419" i="0"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sPre>
                      <m:d>
                        <m:dPr>
                          <m:begChr m:val="["/>
                          <m:endChr m:val="]"/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CFD326CA-AED5-4214-A3FD-0C37DDE85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967" y="3220496"/>
                <a:ext cx="1726819" cy="823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47AE8A7D-9B90-496B-882A-7D6A1FF88470}"/>
                  </a:ext>
                </a:extLst>
              </p:cNvPr>
              <p:cNvSpPr/>
              <p:nvPr/>
            </p:nvSpPr>
            <p:spPr>
              <a:xfrm>
                <a:off x="8503783" y="2041327"/>
                <a:ext cx="2601866" cy="16237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2=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𝑆𝑖𝑛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𝐶𝑜𝑠</m:t>
                                            </m:r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s-EC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ES" i="1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ES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C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E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47AE8A7D-9B90-496B-882A-7D6A1FF88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783" y="2041327"/>
                <a:ext cx="2601866" cy="16237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6A0DFD3A-14AD-49E8-9608-E42A1BCAE7EB}"/>
                  </a:ext>
                </a:extLst>
              </p:cNvPr>
              <p:cNvSpPr/>
              <p:nvPr/>
            </p:nvSpPr>
            <p:spPr>
              <a:xfrm>
                <a:off x="6075543" y="2074317"/>
                <a:ext cx="1768113" cy="1557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s-419" i="0">
                          <a:latin typeface="Cambria Math" panose="02040503050406030204" pitchFamily="18" charset="0"/>
                        </a:rPr>
                        <m:t>1=</m:t>
                      </m:r>
                      <m:d>
                        <m:dPr>
                          <m:begChr m:val="["/>
                          <m:endChr m:val="]"/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6A0DFD3A-14AD-49E8-9608-E42A1BCAE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543" y="2074317"/>
                <a:ext cx="1768113" cy="1557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559E2CC9-7F20-4F47-912B-91D1F24DCDCA}"/>
                  </a:ext>
                </a:extLst>
              </p:cNvPr>
              <p:cNvSpPr/>
              <p:nvPr/>
            </p:nvSpPr>
            <p:spPr>
              <a:xfrm>
                <a:off x="3210559" y="4208720"/>
                <a:ext cx="9702800" cy="1792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s-419" i="0">
                          <a:latin typeface="Cambria Math" panose="02040503050406030204" pitchFamily="18" charset="0"/>
                        </a:rPr>
                        <m:t>3=</m:t>
                      </m:r>
                      <m:d>
                        <m:dPr>
                          <m:begChr m:val="["/>
                          <m:endChr m:val="]"/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−(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3)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𝐶𝑜𝑠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𝑆𝑖𝑛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−(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3)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𝐶𝑜𝑠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𝑆𝑖𝑛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3)(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𝐶𝑜𝑠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𝐶𝑜𝑠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−(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2+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3)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𝑆𝑖𝑛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  <m:t>𝑆𝑖𝑛</m:t>
                                    </m:r>
                                    <m:r>
                                      <a:rPr lang="es-419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419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s-419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es-419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d>
                                        <m:dPr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2+</m:t>
                                          </m:r>
                                          <m: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3)</m:t>
                                          </m:r>
                                          <m: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  <m:t>𝐶𝑜𝑠</m:t>
                                          </m:r>
                                          <m: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  <m:t>𝑆𝑖𝑛</m:t>
                                          </m:r>
                                          <m: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419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419" i="1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419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d>
                                              <m:dPr>
                                                <m:begChr m:val=""/>
                                                <m:ctrlPr>
                                                  <a:rPr lang="es-419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s-419" i="0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lang="es-419" i="1">
                                                    <a:latin typeface="Cambria Math" panose="02040503050406030204" pitchFamily="18" charset="0"/>
                                                  </a:rPr>
                                                  <m:t>𝐶𝑜𝑠</m:t>
                                                </m:r>
                                                <m:r>
                                                  <a:rPr lang="es-419" i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s-419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s-419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s-419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s-419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419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419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  <m:t>𝐶𝑜𝑠</m:t>
                                          </m:r>
                                          <m:d>
                                            <m:dPr>
                                              <m:ctrlPr>
                                                <a:rPr lang="es-419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s-419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419" i="1"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419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  <m:t>𝐶𝑜𝑠</m:t>
                                          </m:r>
                                          <m:r>
                                            <a:rPr lang="es-419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419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419" i="1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s-419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s-419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d>
                                              <m:dPr>
                                                <m:begChr m:val=""/>
                                                <m:ctrlPr>
                                                  <a:rPr lang="es-419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s-419" i="1">
                                                    <a:latin typeface="Cambria Math" panose="02040503050406030204" pitchFamily="18" charset="0"/>
                                                  </a:rPr>
                                                  <m:t>𝐶𝑜𝑠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s-419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s-419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s-419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𝑞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s-419" i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  <m:r>
                                                  <a:rPr lang="es-419" i="1">
                                                    <a:latin typeface="Cambria Math" panose="02040503050406030204" pitchFamily="18" charset="0"/>
                                                  </a:rPr>
                                                  <m:t>𝑆𝑖𝑛</m:t>
                                                </m:r>
                                                <m:r>
                                                  <a:rPr lang="es-419" i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s-419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s-419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s-419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mr>
                                        <m:mr>
                                          <m:e>
                                            <m:d>
                                              <m:dPr>
                                                <m:begChr m:val=""/>
                                                <m:ctrlPr>
                                                  <a:rPr lang="es-419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s-419" i="1">
                                                    <a:latin typeface="Cambria Math" panose="02040503050406030204" pitchFamily="18" charset="0"/>
                                                  </a:rPr>
                                                  <m:t>𝑆𝑖𝑛</m:t>
                                                </m:r>
                                                <m:r>
                                                  <a:rPr lang="es-419" i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s-419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s-419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s-419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559E2CC9-7F20-4F47-912B-91D1F24DCD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559" y="4208720"/>
                <a:ext cx="9702800" cy="17929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757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F2167-FE22-4A17-808F-8713DF0A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644302"/>
            <a:ext cx="9448570" cy="815477"/>
          </a:xfrm>
        </p:spPr>
        <p:txBody>
          <a:bodyPr/>
          <a:lstStyle/>
          <a:p>
            <a:pPr algn="ctr"/>
            <a:r>
              <a:rPr lang="es-419" sz="3600" b="1" dirty="0"/>
              <a:t>I</a:t>
            </a:r>
            <a:r>
              <a:rPr lang="es-419" sz="3600" b="1" dirty="0">
                <a:solidFill>
                  <a:srgbClr val="00B050"/>
                </a:solidFill>
              </a:rPr>
              <a:t>N</a:t>
            </a:r>
            <a:r>
              <a:rPr lang="es-419" sz="3600" b="1" dirty="0"/>
              <a:t>ERCIAS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9AD7BFA7-C7D3-4571-80D3-A97CE048A89E}"/>
                  </a:ext>
                </a:extLst>
              </p:cNvPr>
              <p:cNvSpPr/>
              <p:nvPr/>
            </p:nvSpPr>
            <p:spPr>
              <a:xfrm>
                <a:off x="2783840" y="1561379"/>
                <a:ext cx="7437120" cy="4829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−9</m:t>
                          </m:r>
                        </m:sup>
                      </m:sSup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82790.98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−685.24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14898.76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−685.24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82674.77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−3908.22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14898.76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−3908.22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32429.29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𝐾𝑔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−9</m:t>
                          </m:r>
                        </m:sup>
                      </m:sSup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87359.08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8137.28 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22392.07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8137.28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91069.46 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20678.91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22392.07  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20678.91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48706.05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𝐾𝑔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−9</m:t>
                          </m:r>
                        </m:sup>
                      </m:sSup>
                      <m:d>
                        <m:dPr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8617903.30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−71477.09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1240599.67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 −71477.09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7462395.43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−25223.81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1240599.67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−25223.81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10421141.15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𝐾𝑔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9AD7BFA7-C7D3-4571-80D3-A97CE048A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840" y="1561379"/>
                <a:ext cx="7437120" cy="48292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986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E853A-8B83-40C3-B374-4B3128D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98376"/>
            <a:ext cx="9448570" cy="815477"/>
          </a:xfrm>
        </p:spPr>
        <p:txBody>
          <a:bodyPr>
            <a:noAutofit/>
          </a:bodyPr>
          <a:lstStyle/>
          <a:p>
            <a:pPr algn="ctr"/>
            <a:r>
              <a:rPr lang="es-419" sz="3600" b="1" dirty="0"/>
              <a:t>L</a:t>
            </a:r>
            <a:r>
              <a:rPr lang="es-419" sz="3600" b="1" dirty="0">
                <a:solidFill>
                  <a:srgbClr val="00B050"/>
                </a:solidFill>
              </a:rPr>
              <a:t>A</a:t>
            </a:r>
            <a:r>
              <a:rPr lang="es-419" sz="3600" b="1" dirty="0"/>
              <a:t>GRANGIANO</a:t>
            </a:r>
            <a:endParaRPr lang="es-419" sz="36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312DC28D-F112-43B2-8B7A-9BBBDA0E9090}"/>
                  </a:ext>
                </a:extLst>
              </p:cNvPr>
              <p:cNvSpPr/>
              <p:nvPr/>
            </p:nvSpPr>
            <p:spPr>
              <a:xfrm>
                <a:off x="2681107" y="3590702"/>
                <a:ext cx="2502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419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419" i="1">
                          <a:latin typeface="Cambria Math" panose="02040503050406030204" pitchFamily="18" charset="0"/>
                        </a:rPr>
                        <m:t>𝑘𝑤</m:t>
                      </m:r>
                      <m:r>
                        <a:rPr lang="es-419" i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s-419" i="1">
                          <a:latin typeface="Cambria Math" panose="02040503050406030204" pitchFamily="18" charset="0"/>
                        </a:rPr>
                        <m:t>𝑘𝑤</m:t>
                      </m:r>
                      <m:r>
                        <a:rPr lang="es-419" i="0"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es-419" i="1">
                          <a:latin typeface="Cambria Math" panose="02040503050406030204" pitchFamily="18" charset="0"/>
                        </a:rPr>
                        <m:t>𝑘𝑤</m:t>
                      </m:r>
                      <m:r>
                        <a:rPr lang="es-419" i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312DC28D-F112-43B2-8B7A-9BBBDA0E90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107" y="3590702"/>
                <a:ext cx="250292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843B67BE-6990-4C7F-BCD7-EA1D3F74F55D}"/>
                  </a:ext>
                </a:extLst>
              </p:cNvPr>
              <p:cNvSpPr/>
              <p:nvPr/>
            </p:nvSpPr>
            <p:spPr>
              <a:xfrm>
                <a:off x="2681107" y="4141158"/>
                <a:ext cx="4357988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i="1">
                          <a:latin typeface="Cambria Math" panose="02040503050406030204" pitchFamily="18" charset="0"/>
                        </a:rPr>
                        <m:t>𝐾𝑡</m:t>
                      </m:r>
                      <m:r>
                        <a:rPr lang="es-419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419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419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sup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843B67BE-6990-4C7F-BCD7-EA1D3F74F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107" y="4141158"/>
                <a:ext cx="4357988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4C06AF32-9514-4AC7-997F-080EDAA529E0}"/>
                  </a:ext>
                </a:extLst>
              </p:cNvPr>
              <p:cNvSpPr/>
              <p:nvPr/>
            </p:nvSpPr>
            <p:spPr>
              <a:xfrm>
                <a:off x="2681107" y="4933219"/>
                <a:ext cx="1580113" cy="384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419" i="0"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sSubSup>
                            <m:sSubSup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sPre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𝑤𝑖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4C06AF32-9514-4AC7-997F-080EDAA529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107" y="4933219"/>
                <a:ext cx="1580113" cy="384464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ítulo 1">
            <a:extLst>
              <a:ext uri="{FF2B5EF4-FFF2-40B4-BE49-F238E27FC236}">
                <a16:creationId xmlns:a16="http://schemas.microsoft.com/office/drawing/2014/main" id="{B741453E-D034-4C5C-AD58-C01D2EF65A4B}"/>
              </a:ext>
            </a:extLst>
          </p:cNvPr>
          <p:cNvSpPr txBox="1">
            <a:spLocks/>
          </p:cNvSpPr>
          <p:nvPr/>
        </p:nvSpPr>
        <p:spPr>
          <a:xfrm>
            <a:off x="2133707" y="2579543"/>
            <a:ext cx="4255025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2800" dirty="0"/>
              <a:t>Energía </a:t>
            </a:r>
            <a:r>
              <a:rPr lang="es-419" sz="2800" dirty="0">
                <a:solidFill>
                  <a:srgbClr val="00B050"/>
                </a:solidFill>
              </a:rPr>
              <a:t>Cinética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F465487-A6F6-42BB-B49A-4748D9306B9A}"/>
              </a:ext>
            </a:extLst>
          </p:cNvPr>
          <p:cNvSpPr txBox="1">
            <a:spLocks/>
          </p:cNvSpPr>
          <p:nvPr/>
        </p:nvSpPr>
        <p:spPr>
          <a:xfrm>
            <a:off x="7039095" y="2590806"/>
            <a:ext cx="4255025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2800" dirty="0"/>
              <a:t>Energía </a:t>
            </a:r>
            <a:r>
              <a:rPr lang="es-419" sz="2800" dirty="0">
                <a:solidFill>
                  <a:srgbClr val="00B050"/>
                </a:solidFill>
              </a:rPr>
              <a:t>Potencial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68B8C16F-114D-4D53-BE24-14ABAF01F073}"/>
                  </a:ext>
                </a:extLst>
              </p:cNvPr>
              <p:cNvSpPr/>
              <p:nvPr/>
            </p:nvSpPr>
            <p:spPr>
              <a:xfrm>
                <a:off x="8519837" y="3693508"/>
                <a:ext cx="12965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419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68B8C16F-114D-4D53-BE24-14ABAF01F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837" y="3693508"/>
                <a:ext cx="129650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62E6899-9F36-4F07-A893-54C07C4EF6D8}"/>
                  </a:ext>
                </a:extLst>
              </p:cNvPr>
              <p:cNvSpPr/>
              <p:nvPr/>
            </p:nvSpPr>
            <p:spPr>
              <a:xfrm>
                <a:off x="5517696" y="1821612"/>
                <a:ext cx="210525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32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419" sz="32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s-419" sz="32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419" sz="32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s-419" sz="32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62E6899-9F36-4F07-A893-54C07C4EF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696" y="1821612"/>
                <a:ext cx="210525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2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25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  <p:bldP spid="8" grpId="0" build="p"/>
      <p:bldP spid="9" grpId="0"/>
      <p:bldP spid="10" grpId="0"/>
      <p:bldP spid="11" grpId="0" build="p"/>
      <p:bldP spid="1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DE0DC-93B0-4A07-A1B8-FEB236AE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478047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EULER - </a:t>
            </a:r>
            <a:r>
              <a:rPr lang="es-419" sz="3600" b="1" dirty="0">
                <a:solidFill>
                  <a:srgbClr val="00B050"/>
                </a:solidFill>
              </a:rPr>
              <a:t>LAGRANGE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4EA12A46-DB4C-4608-BE05-A6BE38E05EC0}"/>
                  </a:ext>
                </a:extLst>
              </p:cNvPr>
              <p:cNvSpPr/>
              <p:nvPr/>
            </p:nvSpPr>
            <p:spPr>
              <a:xfrm>
                <a:off x="1997632" y="2021840"/>
                <a:ext cx="2314095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419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s-419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̇"/>
                                  <m:ctrlPr>
                                    <a:rPr lang="es-419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s-41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419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s-419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d>
                      <m:r>
                        <a:rPr lang="es-419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41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419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s-419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s-41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s-419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4EA12A46-DB4C-4608-BE05-A6BE38E05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632" y="2021840"/>
                <a:ext cx="2314095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6EBCEBCA-8660-4659-8B0F-8D8572024A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0388" r="7277" b="8075"/>
          <a:stretch>
            <a:fillRect/>
          </a:stretch>
        </p:blipFill>
        <p:spPr bwMode="auto">
          <a:xfrm>
            <a:off x="5821679" y="2026920"/>
            <a:ext cx="6085841" cy="41300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D87DD5E9-9D8F-42BB-8532-0F8C6E3CC037}"/>
                  </a:ext>
                </a:extLst>
              </p:cNvPr>
              <p:cNvSpPr/>
              <p:nvPr/>
            </p:nvSpPr>
            <p:spPr>
              <a:xfrm>
                <a:off x="487679" y="3225800"/>
                <a:ext cx="5420775" cy="1959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0.107 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𝑘𝑔𝑓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s-EC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6.672 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𝑘𝑔𝑓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br>
                  <a:rPr lang="es-EC" dirty="0"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s-EC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𝑚𝑎𝑥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=1.463 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𝑘𝑔𝑓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s-ES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D87DD5E9-9D8F-42BB-8532-0F8C6E3CC0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79" y="3225800"/>
                <a:ext cx="5420775" cy="19595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18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2E00B-37EC-45FF-B18C-8E986A71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387864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SISTEMA BIELA - </a:t>
            </a:r>
            <a:r>
              <a:rPr lang="es-419" sz="3600" b="1" dirty="0">
                <a:solidFill>
                  <a:srgbClr val="00B050"/>
                </a:solidFill>
              </a:rPr>
              <a:t>MANIVELA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101CBC-5271-450A-92A1-F20FD42353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81" y="1259989"/>
            <a:ext cx="4037330" cy="216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F850DB-9FE8-4BED-BE5B-BEA126489A4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0" b="56667"/>
          <a:stretch>
            <a:fillRect/>
          </a:stretch>
        </p:blipFill>
        <p:spPr bwMode="auto">
          <a:xfrm>
            <a:off x="5171439" y="1750378"/>
            <a:ext cx="3118485" cy="155543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803F788-85E4-4099-8741-BA176B308ECD}"/>
                  </a:ext>
                </a:extLst>
              </p:cNvPr>
              <p:cNvSpPr/>
              <p:nvPr/>
            </p:nvSpPr>
            <p:spPr>
              <a:xfrm>
                <a:off x="6060439" y="3298192"/>
                <a:ext cx="1792157" cy="359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2−</m:t>
                      </m:r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1=</m:t>
                      </m:r>
                      <m:rad>
                        <m:radPr>
                          <m:degHide m:val="on"/>
                          <m:ctrlPr>
                            <a:rPr lang="es-419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419" sz="1400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803F788-85E4-4099-8741-BA176B308E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439" y="3298192"/>
                <a:ext cx="1792157" cy="3592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F716C860-7156-4F96-BA51-35C43126724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3"/>
          <a:stretch>
            <a:fillRect/>
          </a:stretch>
        </p:blipFill>
        <p:spPr bwMode="auto">
          <a:xfrm>
            <a:off x="8201660" y="2260601"/>
            <a:ext cx="3990340" cy="104521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63A6B836-4377-48B1-81A0-88EB8A4E773D}"/>
                  </a:ext>
                </a:extLst>
              </p:cNvPr>
              <p:cNvSpPr/>
              <p:nvPr/>
            </p:nvSpPr>
            <p:spPr>
              <a:xfrm>
                <a:off x="9353151" y="3364377"/>
                <a:ext cx="2254528" cy="3532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14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1=</m:t>
                      </m:r>
                      <m:rad>
                        <m:radPr>
                          <m:degHide m:val="on"/>
                          <m:ctrlPr>
                            <a:rPr lang="es-419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419" sz="1400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63A6B836-4377-48B1-81A0-88EB8A4E77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151" y="3364377"/>
                <a:ext cx="2254528" cy="353238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7ACA16BC-992A-4F96-81B1-E057CEA5305E}"/>
                  </a:ext>
                </a:extLst>
              </p:cNvPr>
              <p:cNvSpPr/>
              <p:nvPr/>
            </p:nvSpPr>
            <p:spPr>
              <a:xfrm>
                <a:off x="3913089" y="4490064"/>
                <a:ext cx="3756221" cy="363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2−</m:t>
                      </m:r>
                      <m:rad>
                        <m:radPr>
                          <m:degHide m:val="on"/>
                          <m:ctrlPr>
                            <a:rPr lang="es-419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s-419" sz="14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2+</m:t>
                      </m:r>
                      <m:rad>
                        <m:radPr>
                          <m:degHide m:val="on"/>
                          <m:ctrlPr>
                            <a:rPr lang="es-419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419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419" sz="1400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7ACA16BC-992A-4F96-81B1-E057CEA53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089" y="4490064"/>
                <a:ext cx="3756221" cy="363561"/>
              </a:xfrm>
              <a:prstGeom prst="rect">
                <a:avLst/>
              </a:prstGeom>
              <a:blipFill>
                <a:blip r:embed="rId6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ABE61CEC-15FE-4883-AFFE-DFCA22421A36}"/>
                  </a:ext>
                </a:extLst>
              </p:cNvPr>
              <p:cNvSpPr/>
              <p:nvPr/>
            </p:nvSpPr>
            <p:spPr>
              <a:xfrm>
                <a:off x="3840546" y="4922923"/>
                <a:ext cx="2918683" cy="558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1400">
                          <a:latin typeface="Cambria Math" panose="02040503050406030204" pitchFamily="18" charset="0"/>
                        </a:rPr>
                        <m:t>∴</m:t>
                      </m:r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2=</m:t>
                      </m:r>
                      <m:f>
                        <m:fPr>
                          <m:ctrlPr>
                            <a:rPr lang="es-419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419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419" sz="1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s-419" sz="1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419" sz="1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419" sz="1400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ABE61CEC-15FE-4883-AFFE-DFCA22421A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546" y="4922923"/>
                <a:ext cx="2918683" cy="5581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69A7F004-7419-4F40-8F04-0A19860CF39A}"/>
                  </a:ext>
                </a:extLst>
              </p:cNvPr>
              <p:cNvSpPr/>
              <p:nvPr/>
            </p:nvSpPr>
            <p:spPr>
              <a:xfrm>
                <a:off x="3840547" y="5544904"/>
                <a:ext cx="2918683" cy="558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419" sz="1400">
                          <a:latin typeface="Cambria Math" panose="02040503050406030204" pitchFamily="18" charset="0"/>
                        </a:rPr>
                        <m:t>∴</m:t>
                      </m:r>
                      <m:r>
                        <a:rPr lang="es-419" sz="1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419" sz="1400" i="0">
                          <a:latin typeface="Cambria Math" panose="02040503050406030204" pitchFamily="18" charset="0"/>
                        </a:rPr>
                        <m:t>1=</m:t>
                      </m:r>
                      <m:f>
                        <m:fPr>
                          <m:ctrlPr>
                            <a:rPr lang="es-419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419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419" sz="1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s-419" sz="1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419" sz="1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s-419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419" sz="1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419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419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s-419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419" sz="1400" dirty="0"/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69A7F004-7419-4F40-8F04-0A19860CF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547" y="5544904"/>
                <a:ext cx="2918683" cy="5581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FB99271-6106-44BF-8830-FF4862AFDEF4}"/>
                  </a:ext>
                </a:extLst>
              </p:cNvPr>
              <p:cNvSpPr/>
              <p:nvPr/>
            </p:nvSpPr>
            <p:spPr>
              <a:xfrm>
                <a:off x="8652111" y="3999510"/>
                <a:ext cx="1736953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=15 </m:t>
                      </m:r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𝑚𝑚</m:t>
                      </m:r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𝑓</m:t>
                      </m:r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=65 </m:t>
                      </m:r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𝑚𝑚</m:t>
                      </m:r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𝑒</m:t>
                      </m:r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=35.8 </m:t>
                      </m:r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𝑚𝑚</m:t>
                      </m:r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𝐿</m:t>
                      </m:r>
                      <m:r>
                        <a:rPr lang="es-ES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1=31.55 </m:t>
                      </m:r>
                      <m:r>
                        <a:rPr lang="es-ES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𝑚𝑚</m:t>
                      </m:r>
                    </m:oMath>
                  </m:oMathPara>
                </a14:m>
                <a:endParaRPr lang="es-EC" sz="14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𝐿</m:t>
                      </m:r>
                      <m:r>
                        <a:rPr lang="es-ES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2=70.36</m:t>
                      </m:r>
                      <m:r>
                        <a:rPr lang="es-ES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𝑚𝑚</m:t>
                      </m:r>
                    </m:oMath>
                  </m:oMathPara>
                </a14:m>
                <a:endParaRPr lang="es-EC" sz="14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5FB99271-6106-44BF-8830-FF4862AFDE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111" y="3999510"/>
                <a:ext cx="1736953" cy="26571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3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75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75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75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75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75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75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75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75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75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75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75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475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975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8" grpId="0" build="p"/>
      <p:bldP spid="9" grpId="0" build="p"/>
      <p:bldP spid="10" grpId="0" build="p"/>
      <p:bldP spid="11" grpId="0" build="p"/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16680" y="-126281"/>
            <a:ext cx="11158639" cy="1725688"/>
          </a:xfrm>
        </p:spPr>
        <p:txBody>
          <a:bodyPr>
            <a:noAutofit/>
          </a:bodyPr>
          <a:lstStyle/>
          <a:p>
            <a:r>
              <a:rPr kumimoji="1" lang="en-US" altLang="ja-JP" sz="3200" b="1" dirty="0">
                <a:latin typeface="+mj-lt"/>
              </a:rPr>
              <a:t>ANÁLISIS ESTÁTICO </a:t>
            </a:r>
            <a:r>
              <a:rPr kumimoji="1" lang="en-US" altLang="ja-JP" sz="3200" b="1" dirty="0">
                <a:solidFill>
                  <a:srgbClr val="00B050"/>
                </a:solidFill>
                <a:latin typeface="+mj-lt"/>
              </a:rPr>
              <a:t>DE</a:t>
            </a:r>
            <a:r>
              <a:rPr kumimoji="1" lang="en-US" altLang="ja-JP" sz="3200" b="1" dirty="0">
                <a:latin typeface="+mj-lt"/>
              </a:rPr>
              <a:t> </a:t>
            </a:r>
            <a:br>
              <a:rPr kumimoji="1" lang="en-US" altLang="ja-JP" sz="3200" b="1" dirty="0">
                <a:latin typeface="+mj-lt"/>
              </a:rPr>
            </a:br>
            <a:r>
              <a:rPr kumimoji="1" lang="en-US" altLang="ja-JP" sz="3200" b="1" dirty="0">
                <a:latin typeface="+mj-lt"/>
              </a:rPr>
              <a:t>ESFUERZOS VON </a:t>
            </a:r>
            <a:r>
              <a:rPr kumimoji="1" lang="en-US" altLang="ja-JP" sz="3200" b="1" dirty="0">
                <a:solidFill>
                  <a:srgbClr val="00B050"/>
                </a:solidFill>
                <a:latin typeface="+mj-lt"/>
              </a:rPr>
              <a:t>MISES</a:t>
            </a:r>
            <a:endParaRPr kumimoji="1" lang="ja-JP" altLang="en-US" sz="3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1"/>
          </p:nvPr>
        </p:nvSpPr>
        <p:spPr>
          <a:xfrm>
            <a:off x="1106557" y="3695574"/>
            <a:ext cx="2747117" cy="325236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Material ABS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32"/>
          </p:nvPr>
        </p:nvSpPr>
        <p:spPr>
          <a:xfrm>
            <a:off x="4874842" y="3695573"/>
            <a:ext cx="2747117" cy="325236"/>
          </a:xfrm>
        </p:spPr>
        <p:txBody>
          <a:bodyPr>
            <a:normAutofit/>
          </a:bodyPr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Material Aluminio Duro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33"/>
          </p:nvPr>
        </p:nvSpPr>
        <p:spPr>
          <a:xfrm>
            <a:off x="8465890" y="3687186"/>
            <a:ext cx="2747117" cy="325236"/>
          </a:xfrm>
        </p:spPr>
        <p:txBody>
          <a:bodyPr>
            <a:normAutofit/>
          </a:bodyPr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Material Aluminio Duro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34"/>
          </p:nvPr>
        </p:nvSpPr>
        <p:spPr>
          <a:xfrm>
            <a:off x="2864237" y="6167753"/>
            <a:ext cx="2747117" cy="325236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Material PLA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35"/>
          </p:nvPr>
        </p:nvSpPr>
        <p:spPr>
          <a:xfrm>
            <a:off x="6632522" y="6167752"/>
            <a:ext cx="2747117" cy="325236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Material MDF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3" name="Marcador de posición de imagen 22">
            <a:extLst>
              <a:ext uri="{FF2B5EF4-FFF2-40B4-BE49-F238E27FC236}">
                <a16:creationId xmlns:a16="http://schemas.microsoft.com/office/drawing/2014/main" id="{DF49DDCD-BE2E-4F4A-A1AB-6C790893D5C4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r="636"/>
          <a:stretch>
            <a:fillRect/>
          </a:stretch>
        </p:blipFill>
        <p:spPr bwMode="auto">
          <a:xfrm>
            <a:off x="1106557" y="1649765"/>
            <a:ext cx="2747117" cy="17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1273897" y="3346386"/>
            <a:ext cx="2412437" cy="433610"/>
          </a:xfrm>
        </p:spPr>
        <p:txBody>
          <a:bodyPr/>
          <a:lstStyle/>
          <a:p>
            <a:r>
              <a:rPr kumimoji="1" lang="es-419" altLang="ja-JP" dirty="0"/>
              <a:t>Cuerpo</a:t>
            </a:r>
          </a:p>
        </p:txBody>
      </p:sp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F025B7F6-D0B0-4A88-AF61-6D029E2FA6DE}"/>
              </a:ext>
            </a:extLst>
          </p:cNvPr>
          <p:cNvPicPr>
            <a:picLocks noGrp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r="2377"/>
          <a:stretch>
            <a:fillRect/>
          </a:stretch>
        </p:blipFill>
        <p:spPr bwMode="auto">
          <a:xfrm>
            <a:off x="4874842" y="1649765"/>
            <a:ext cx="2747117" cy="17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5042182" y="3346386"/>
            <a:ext cx="2412437" cy="433610"/>
          </a:xfrm>
        </p:spPr>
        <p:txBody>
          <a:bodyPr>
            <a:normAutofit fontScale="85000" lnSpcReduction="10000"/>
          </a:bodyPr>
          <a:lstStyle/>
          <a:p>
            <a:r>
              <a:rPr kumimoji="1" lang="es-419" altLang="ja-JP"/>
              <a:t>Soporte de motor en cuello</a:t>
            </a:r>
          </a:p>
        </p:txBody>
      </p:sp>
      <p:pic>
        <p:nvPicPr>
          <p:cNvPr id="29" name="Marcador de posición de imagen 28">
            <a:extLst>
              <a:ext uri="{FF2B5EF4-FFF2-40B4-BE49-F238E27FC236}">
                <a16:creationId xmlns:a16="http://schemas.microsoft.com/office/drawing/2014/main" id="{7D266875-7507-4539-ACF9-A63FB111230B}"/>
              </a:ext>
            </a:extLst>
          </p:cNvPr>
          <p:cNvPicPr>
            <a:picLocks noGrp="1"/>
          </p:cNvPicPr>
          <p:nvPr>
            <p:ph type="pic" sz="quarter" idx="2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" b="6929"/>
          <a:stretch>
            <a:fillRect/>
          </a:stretch>
        </p:blipFill>
        <p:spPr bwMode="auto">
          <a:xfrm>
            <a:off x="8465890" y="1649765"/>
            <a:ext cx="2747117" cy="17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8580201" y="3346386"/>
            <a:ext cx="2412437" cy="433610"/>
          </a:xfrm>
        </p:spPr>
        <p:txBody>
          <a:bodyPr>
            <a:normAutofit fontScale="77500" lnSpcReduction="20000"/>
          </a:bodyPr>
          <a:lstStyle/>
          <a:p>
            <a:r>
              <a:rPr kumimoji="1" lang="es-419" altLang="ja-JP" dirty="0"/>
              <a:t>Soporte U de motor en cuello</a:t>
            </a:r>
          </a:p>
        </p:txBody>
      </p:sp>
      <p:pic>
        <p:nvPicPr>
          <p:cNvPr id="30" name="Marcador de posición de imagen 29">
            <a:extLst>
              <a:ext uri="{FF2B5EF4-FFF2-40B4-BE49-F238E27FC236}">
                <a16:creationId xmlns:a16="http://schemas.microsoft.com/office/drawing/2014/main" id="{07281AE5-53C3-4603-B892-6A716FE4A43A}"/>
              </a:ext>
            </a:extLst>
          </p:cNvPr>
          <p:cNvPicPr>
            <a:picLocks noGrp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1346"/>
          <a:stretch>
            <a:fillRect/>
          </a:stretch>
        </p:blipFill>
        <p:spPr bwMode="auto">
          <a:xfrm>
            <a:off x="2864237" y="4172767"/>
            <a:ext cx="2747117" cy="17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21"/>
          <p:cNvSpPr>
            <a:spLocks noGrp="1"/>
          </p:cNvSpPr>
          <p:nvPr>
            <p:ph type="body" sz="quarter" idx="26"/>
          </p:nvPr>
        </p:nvSpPr>
        <p:spPr>
          <a:xfrm>
            <a:off x="3031577" y="5798268"/>
            <a:ext cx="2412437" cy="433610"/>
          </a:xfrm>
        </p:spPr>
        <p:txBody>
          <a:bodyPr/>
          <a:lstStyle/>
          <a:p>
            <a:r>
              <a:rPr kumimoji="1" lang="es-419" altLang="ja-JP"/>
              <a:t>Soporte de pantalla</a:t>
            </a:r>
          </a:p>
        </p:txBody>
      </p:sp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43B30BBD-702C-4A82-9F97-AAA94B7EA417}"/>
              </a:ext>
            </a:extLst>
          </p:cNvPr>
          <p:cNvPicPr>
            <a:picLocks noGrp="1"/>
          </p:cNvPicPr>
          <p:nvPr>
            <p:ph type="pic" sz="quarter" idx="2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r="11177"/>
          <a:stretch>
            <a:fillRect/>
          </a:stretch>
        </p:blipFill>
        <p:spPr bwMode="auto">
          <a:xfrm>
            <a:off x="6632522" y="4071167"/>
            <a:ext cx="2747117" cy="172568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 Placeholder 23"/>
          <p:cNvSpPr>
            <a:spLocks noGrp="1"/>
          </p:cNvSpPr>
          <p:nvPr>
            <p:ph type="body" sz="quarter" idx="28"/>
          </p:nvPr>
        </p:nvSpPr>
        <p:spPr>
          <a:xfrm>
            <a:off x="6799861" y="5813197"/>
            <a:ext cx="2412437" cy="433610"/>
          </a:xfrm>
        </p:spPr>
        <p:txBody>
          <a:bodyPr/>
          <a:lstStyle/>
          <a:p>
            <a:r>
              <a:rPr kumimoji="1" lang="en-US" altLang="ja-JP" dirty="0"/>
              <a:t>Base del  robot</a:t>
            </a:r>
          </a:p>
        </p:txBody>
      </p:sp>
    </p:spTree>
    <p:extLst>
      <p:ext uri="{BB962C8B-B14F-4D97-AF65-F5344CB8AC3E}">
        <p14:creationId xmlns:p14="http://schemas.microsoft.com/office/powerpoint/2010/main" val="30662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102">
        <p14:flip dir="r"/>
      </p:transition>
    </mc:Choice>
    <mc:Fallback xmlns="">
      <p:transition spd="slow" advTm="1110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196C5-D7F8-4048-8C42-11A34005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808" y="351183"/>
            <a:ext cx="10515600" cy="677517"/>
          </a:xfrm>
        </p:spPr>
        <p:txBody>
          <a:bodyPr>
            <a:noAutofit/>
          </a:bodyPr>
          <a:lstStyle/>
          <a:p>
            <a:pPr algn="just"/>
            <a:r>
              <a:rPr lang="es-EC" sz="3600" b="1" dirty="0"/>
              <a:t>I</a:t>
            </a:r>
            <a:r>
              <a:rPr lang="es-EC" sz="3600" b="1" dirty="0">
                <a:solidFill>
                  <a:srgbClr val="00B050"/>
                </a:solidFill>
              </a:rPr>
              <a:t>N</a:t>
            </a:r>
            <a:r>
              <a:rPr lang="es-EC" sz="3600" b="1" dirty="0"/>
              <a:t>TRODUCCIÓN</a:t>
            </a: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260205"/>
              </p:ext>
            </p:extLst>
          </p:nvPr>
        </p:nvGraphicFramePr>
        <p:xfrm>
          <a:off x="1602556" y="1357460"/>
          <a:ext cx="9612591" cy="4714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94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kumimoji="1" lang="es-419" altLang="ja-JP" sz="4800" dirty="0"/>
              <a:t>DISEÑO</a:t>
            </a:r>
            <a:r>
              <a:rPr kumimoji="1" lang="en-US" altLang="ja-JP" sz="4800" dirty="0">
                <a:solidFill>
                  <a:schemeClr val="accent1"/>
                </a:solidFill>
              </a:rPr>
              <a:t> </a:t>
            </a:r>
            <a:r>
              <a:rPr kumimoji="1" lang="en-US" altLang="ja-JP" sz="4800" dirty="0">
                <a:solidFill>
                  <a:srgbClr val="00B050"/>
                </a:solidFill>
              </a:rPr>
              <a:t>ELECTRÓNICO</a:t>
            </a:r>
            <a:endParaRPr kumimoji="1" lang="ja-JP" altLang="en-US" sz="4800" dirty="0">
              <a:solidFill>
                <a:srgbClr val="00B05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887069" y="950582"/>
            <a:ext cx="4840883" cy="35807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CIRCUITO DE ACONDICIONAMIENTO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887069" y="3914204"/>
            <a:ext cx="4840883" cy="35807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DISEÑO DE PCB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F64A92-DB85-4A9A-A935-31304F44C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513"/>
          <a:stretch/>
        </p:blipFill>
        <p:spPr>
          <a:xfrm>
            <a:off x="2692067" y="4377326"/>
            <a:ext cx="1361773" cy="19288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77602E-E14E-486B-B5AE-3DC9DF2B5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34922"/>
            <a:ext cx="2763586" cy="21369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C75FF46-DD37-4DAD-BCCB-D21F9B445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962" y="1550940"/>
            <a:ext cx="2212060" cy="213699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0B0631-F15C-4BA8-B663-8DDDE4D96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686" y="4409486"/>
            <a:ext cx="3161458" cy="18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518">
        <p14:flip dir="r"/>
      </p:transition>
    </mc:Choice>
    <mc:Fallback xmlns="">
      <p:transition spd="slow" advTm="65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ACEC3-826E-4287-B1FD-1595EEFF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88286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DISEÑO FINAL DEL </a:t>
            </a:r>
            <a:r>
              <a:rPr lang="es-419" sz="3600" b="1" dirty="0">
                <a:solidFill>
                  <a:srgbClr val="00B050"/>
                </a:solidFill>
              </a:rPr>
              <a:t>SISTEMA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712500-705C-4314-BEB1-DC42A5BF4B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/>
        </p:blipFill>
        <p:spPr bwMode="auto">
          <a:xfrm>
            <a:off x="4552950" y="1519142"/>
            <a:ext cx="4650740" cy="3599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54467FD-A4D4-46B5-8F4B-3E638DC08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397410"/>
              </p:ext>
            </p:extLst>
          </p:nvPr>
        </p:nvGraphicFramePr>
        <p:xfrm>
          <a:off x="3759200" y="5338858"/>
          <a:ext cx="6402388" cy="96570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63556">
                  <a:extLst>
                    <a:ext uri="{9D8B030D-6E8A-4147-A177-3AD203B41FA5}">
                      <a16:colId xmlns:a16="http://schemas.microsoft.com/office/drawing/2014/main" val="3658556146"/>
                    </a:ext>
                  </a:extLst>
                </a:gridCol>
                <a:gridCol w="814397">
                  <a:extLst>
                    <a:ext uri="{9D8B030D-6E8A-4147-A177-3AD203B41FA5}">
                      <a16:colId xmlns:a16="http://schemas.microsoft.com/office/drawing/2014/main" val="3255579229"/>
                    </a:ext>
                  </a:extLst>
                </a:gridCol>
                <a:gridCol w="3330930">
                  <a:extLst>
                    <a:ext uri="{9D8B030D-6E8A-4147-A177-3AD203B41FA5}">
                      <a16:colId xmlns:a16="http://schemas.microsoft.com/office/drawing/2014/main" val="1027178438"/>
                    </a:ext>
                  </a:extLst>
                </a:gridCol>
                <a:gridCol w="1593505">
                  <a:extLst>
                    <a:ext uri="{9D8B030D-6E8A-4147-A177-3AD203B41FA5}">
                      <a16:colId xmlns:a16="http://schemas.microsoft.com/office/drawing/2014/main" val="574542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Cantidad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Denominación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Material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0248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Robot Frankie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Varios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9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Dispensador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Varios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3686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Área de trabajo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Varios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9401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00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ACEC3-826E-4287-B1FD-1595EEFF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88286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ROBOT </a:t>
            </a:r>
            <a:r>
              <a:rPr lang="es-419" sz="3600" b="1" dirty="0">
                <a:solidFill>
                  <a:srgbClr val="00B050"/>
                </a:solidFill>
              </a:rPr>
              <a:t>FRANKIE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17F087-2BC9-4B70-8AC0-3674D3DFEA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45" y="2048985"/>
            <a:ext cx="3703955" cy="35998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3A5CA0C-C257-4143-BE97-9D0E9B222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237477"/>
              </p:ext>
            </p:extLst>
          </p:nvPr>
        </p:nvGraphicFramePr>
        <p:xfrm>
          <a:off x="6024880" y="2335371"/>
          <a:ext cx="5875655" cy="320992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08965">
                  <a:extLst>
                    <a:ext uri="{9D8B030D-6E8A-4147-A177-3AD203B41FA5}">
                      <a16:colId xmlns:a16="http://schemas.microsoft.com/office/drawing/2014/main" val="703717451"/>
                    </a:ext>
                  </a:extLst>
                </a:gridCol>
                <a:gridCol w="747395">
                  <a:extLst>
                    <a:ext uri="{9D8B030D-6E8A-4147-A177-3AD203B41FA5}">
                      <a16:colId xmlns:a16="http://schemas.microsoft.com/office/drawing/2014/main" val="318461420"/>
                    </a:ext>
                  </a:extLst>
                </a:gridCol>
                <a:gridCol w="3056890">
                  <a:extLst>
                    <a:ext uri="{9D8B030D-6E8A-4147-A177-3AD203B41FA5}">
                      <a16:colId xmlns:a16="http://schemas.microsoft.com/office/drawing/2014/main" val="4089246493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123622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Cantidad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Denominación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Material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5024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Tapa trasera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PLA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9807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Cabeza posterior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PLA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9750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Sujetador de pantalla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PLA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94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Cabeza frontal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PLA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6118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Cuerpo posterior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ABS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584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Cuerpo frontal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ABS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961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Mano derecha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ABS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544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Mano izquierda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ABS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3834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Tablet Android 7’’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Varios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6169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Servomotor MG996R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Varios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0073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Acople de servomotor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Plástico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4452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Acople circular de servomotor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Plástico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8784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Bracket de servomotor U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Aluminio duro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0273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Bracket de servomotor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Aluminio Duro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15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9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25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ACEC3-826E-4287-B1FD-1595EEFF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88286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D</a:t>
            </a:r>
            <a:r>
              <a:rPr lang="es-419" sz="3600" b="1" dirty="0">
                <a:solidFill>
                  <a:srgbClr val="00B050"/>
                </a:solidFill>
              </a:rPr>
              <a:t>I</a:t>
            </a:r>
            <a:r>
              <a:rPr lang="es-419" sz="3600" b="1" dirty="0"/>
              <a:t>SPENSADOR</a:t>
            </a:r>
            <a:endParaRPr lang="es-419" sz="3600" b="1" dirty="0">
              <a:solidFill>
                <a:srgbClr val="00B05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0F6B0F-69A5-430B-A1CA-649B732F605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7"/>
          <a:stretch/>
        </p:blipFill>
        <p:spPr bwMode="auto">
          <a:xfrm>
            <a:off x="1930400" y="1950720"/>
            <a:ext cx="4378960" cy="3545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6CAD300-FB5B-4E55-AD34-2A82CE51A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99475"/>
              </p:ext>
            </p:extLst>
          </p:nvPr>
        </p:nvGraphicFramePr>
        <p:xfrm>
          <a:off x="6933280" y="1724021"/>
          <a:ext cx="4604319" cy="435134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77201">
                  <a:extLst>
                    <a:ext uri="{9D8B030D-6E8A-4147-A177-3AD203B41FA5}">
                      <a16:colId xmlns:a16="http://schemas.microsoft.com/office/drawing/2014/main" val="2274006313"/>
                    </a:ext>
                  </a:extLst>
                </a:gridCol>
                <a:gridCol w="585679">
                  <a:extLst>
                    <a:ext uri="{9D8B030D-6E8A-4147-A177-3AD203B41FA5}">
                      <a16:colId xmlns:a16="http://schemas.microsoft.com/office/drawing/2014/main" val="839810765"/>
                    </a:ext>
                  </a:extLst>
                </a:gridCol>
                <a:gridCol w="2395460">
                  <a:extLst>
                    <a:ext uri="{9D8B030D-6E8A-4147-A177-3AD203B41FA5}">
                      <a16:colId xmlns:a16="http://schemas.microsoft.com/office/drawing/2014/main" val="2527432134"/>
                    </a:ext>
                  </a:extLst>
                </a:gridCol>
                <a:gridCol w="1145979">
                  <a:extLst>
                    <a:ext uri="{9D8B030D-6E8A-4147-A177-3AD203B41FA5}">
                      <a16:colId xmlns:a16="http://schemas.microsoft.com/office/drawing/2014/main" val="669483866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Marca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Cantidad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Denominación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Material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53100089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Pared posterior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93224532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Pared superior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75139315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Pared lateral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97827546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Base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222727552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Pared frontal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25406329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Guía de puerta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207288877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Puerta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Acrílico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4436987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Guía de tarjeta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308076706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9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Tope de tarjeta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361833764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24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Tarjeta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223889547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Pared lateral de tarjeta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30415393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Pared posterior de tarjeta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1145732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Brazo biela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60370923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Brazo manivela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27939204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Acople circular de servomotor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Plástico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30666097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Soporte de servomotor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27911352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17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Servomotor MG996R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Varios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97876622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18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Guía superior de empujador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261002099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19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Guía inferior de empujador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73198514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20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Empujador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239147899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21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Sujetador de biela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MDF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162185719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Soporte de motor lateral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MDF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741" marR="53741" marT="0" marB="0"/>
                </a:tc>
                <a:extLst>
                  <a:ext uri="{0D108BD9-81ED-4DB2-BD59-A6C34878D82A}">
                    <a16:rowId xmlns:a16="http://schemas.microsoft.com/office/drawing/2014/main" val="232503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ACEC3-826E-4287-B1FD-1595EEFF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88286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419" sz="3600" b="1" dirty="0"/>
              <a:t>ÁREA DE </a:t>
            </a:r>
            <a:r>
              <a:rPr lang="es-419" sz="3600" b="1" dirty="0">
                <a:solidFill>
                  <a:srgbClr val="00B050"/>
                </a:solidFill>
              </a:rPr>
              <a:t>TRABAJO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636B09-40C3-4AA2-86CB-E7D004BD84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85" y="1944052"/>
            <a:ext cx="4471670" cy="35998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07D77F0-47B3-4F40-B638-165EAD0B1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193059"/>
              </p:ext>
            </p:extLst>
          </p:nvPr>
        </p:nvGraphicFramePr>
        <p:xfrm>
          <a:off x="6675120" y="1614010"/>
          <a:ext cx="5007763" cy="442710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19015">
                  <a:extLst>
                    <a:ext uri="{9D8B030D-6E8A-4147-A177-3AD203B41FA5}">
                      <a16:colId xmlns:a16="http://schemas.microsoft.com/office/drawing/2014/main" val="3018758850"/>
                    </a:ext>
                  </a:extLst>
                </a:gridCol>
                <a:gridCol w="636997">
                  <a:extLst>
                    <a:ext uri="{9D8B030D-6E8A-4147-A177-3AD203B41FA5}">
                      <a16:colId xmlns:a16="http://schemas.microsoft.com/office/drawing/2014/main" val="68922626"/>
                    </a:ext>
                  </a:extLst>
                </a:gridCol>
                <a:gridCol w="2605358">
                  <a:extLst>
                    <a:ext uri="{9D8B030D-6E8A-4147-A177-3AD203B41FA5}">
                      <a16:colId xmlns:a16="http://schemas.microsoft.com/office/drawing/2014/main" val="2656225846"/>
                    </a:ext>
                  </a:extLst>
                </a:gridCol>
                <a:gridCol w="1246393">
                  <a:extLst>
                    <a:ext uri="{9D8B030D-6E8A-4147-A177-3AD203B41FA5}">
                      <a16:colId xmlns:a16="http://schemas.microsoft.com/office/drawing/2014/main" val="4224919628"/>
                    </a:ext>
                  </a:extLst>
                </a:gridCol>
              </a:tblGrid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Marca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Cantidad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Denominación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Material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120227672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Pared posterior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2739556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Pared lateral derecha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427091700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Pared lateral izquierda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408393632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Pared frontal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393672354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Tapa superior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86261039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6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Base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26715818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7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Tapa frontal de portatarjetas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375499017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8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Tapa lateral de portatarjetas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381664913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9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Separador de tarjetas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3705068462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Base de portatarjetas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268810126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Guía inferior de bandeja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173340154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Base de soporte de módulo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221301210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Lateral de soporte de módulo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429006583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14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Frontal de soporte de módulo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319030714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15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Pared frontal de matriz 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Acrílico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2163355933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16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Separador horizontal de matriz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Acrílico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134481863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17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5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Separador vertical de matriz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Acrílico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320847273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18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Guía de bandeja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381163344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19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Bandeja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290848553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20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3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Sujetador de bandeja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MDF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152059786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21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2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Botón arcade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Varios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6184" marR="56184" marT="0" marB="0"/>
                </a:tc>
                <a:extLst>
                  <a:ext uri="{0D108BD9-81ED-4DB2-BD59-A6C34878D82A}">
                    <a16:rowId xmlns:a16="http://schemas.microsoft.com/office/drawing/2014/main" val="1240400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9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61595251-3C37-4CA8-9809-B813A2CE7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7475" r="-415" b="11585"/>
          <a:stretch/>
        </p:blipFill>
        <p:spPr>
          <a:xfrm>
            <a:off x="2889021" y="848927"/>
            <a:ext cx="6413957" cy="555076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B01FB62-F93D-4B85-B402-129669B4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419" y="2319291"/>
            <a:ext cx="9144000" cy="2610036"/>
          </a:xfrm>
        </p:spPr>
        <p:txBody>
          <a:bodyPr>
            <a:noAutofit/>
          </a:bodyPr>
          <a:lstStyle/>
          <a:p>
            <a:r>
              <a:rPr lang="es-EC" b="1" i="1" dirty="0"/>
              <a:t>CONSTRUCCIÓN Y </a:t>
            </a:r>
            <a:r>
              <a:rPr lang="es-EC" b="1" i="1" dirty="0">
                <a:solidFill>
                  <a:srgbClr val="00B050"/>
                </a:solidFill>
              </a:rPr>
              <a:t>PRUEBAS</a:t>
            </a:r>
          </a:p>
        </p:txBody>
      </p:sp>
    </p:spTree>
    <p:extLst>
      <p:ext uri="{BB962C8B-B14F-4D97-AF65-F5344CB8AC3E}">
        <p14:creationId xmlns:p14="http://schemas.microsoft.com/office/powerpoint/2010/main" val="35413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6251-0EB5-4F64-862B-7FB1E6E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547618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CONSTRUCCIÓN </a:t>
            </a:r>
            <a:r>
              <a:rPr lang="es-EC" sz="3600" b="1" dirty="0">
                <a:solidFill>
                  <a:srgbClr val="00B050"/>
                </a:solidFill>
              </a:rPr>
              <a:t>ESTRUCTURAL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002405E-9072-4134-8FAD-FF76DA8762DF}"/>
              </a:ext>
            </a:extLst>
          </p:cNvPr>
          <p:cNvGrpSpPr/>
          <p:nvPr/>
        </p:nvGrpSpPr>
        <p:grpSpPr>
          <a:xfrm>
            <a:off x="1289294" y="2040894"/>
            <a:ext cx="1558935" cy="1439997"/>
            <a:chOff x="5028" y="362842"/>
            <a:chExt cx="1558935" cy="1439997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2485B86F-6C5C-4C95-B583-4823E305C5C7}"/>
                </a:ext>
              </a:extLst>
            </p:cNvPr>
            <p:cNvSpPr/>
            <p:nvPr/>
          </p:nvSpPr>
          <p:spPr>
            <a:xfrm>
              <a:off x="5028" y="362842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ángulo: esquinas redondeadas 4">
              <a:extLst>
                <a:ext uri="{FF2B5EF4-FFF2-40B4-BE49-F238E27FC236}">
                  <a16:creationId xmlns:a16="http://schemas.microsoft.com/office/drawing/2014/main" id="{26E1574D-7CBC-436F-9560-0535C3BA2F9E}"/>
                </a:ext>
              </a:extLst>
            </p:cNvPr>
            <p:cNvSpPr txBox="1"/>
            <p:nvPr/>
          </p:nvSpPr>
          <p:spPr>
            <a:xfrm>
              <a:off x="47204" y="405018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980" tIns="220980" rIns="220980" bIns="220980" numCol="1" spcCol="1270" anchor="ctr" anchorCtr="0">
              <a:noAutofit/>
            </a:bodyPr>
            <a:lstStyle/>
            <a:p>
              <a:pPr marL="0" lvl="0" indent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800" kern="1200" dirty="0"/>
                <a:t> 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EE9DFB3-1C37-4919-9F09-0F66B2D28A30}"/>
              </a:ext>
            </a:extLst>
          </p:cNvPr>
          <p:cNvGrpSpPr/>
          <p:nvPr/>
        </p:nvGrpSpPr>
        <p:grpSpPr>
          <a:xfrm>
            <a:off x="3004123" y="2567585"/>
            <a:ext cx="330494" cy="386615"/>
            <a:chOff x="1719857" y="889533"/>
            <a:chExt cx="330494" cy="386615"/>
          </a:xfrm>
        </p:grpSpPr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3E3E754E-E9B9-415B-9F85-A32F23B20C1E}"/>
                </a:ext>
              </a:extLst>
            </p:cNvPr>
            <p:cNvSpPr/>
            <p:nvPr/>
          </p:nvSpPr>
          <p:spPr>
            <a:xfrm>
              <a:off x="1719857" y="889533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lecha: a la derecha 6">
              <a:extLst>
                <a:ext uri="{FF2B5EF4-FFF2-40B4-BE49-F238E27FC236}">
                  <a16:creationId xmlns:a16="http://schemas.microsoft.com/office/drawing/2014/main" id="{2E11556E-DA6E-443B-891D-A64B854E172A}"/>
                </a:ext>
              </a:extLst>
            </p:cNvPr>
            <p:cNvSpPr txBox="1"/>
            <p:nvPr/>
          </p:nvSpPr>
          <p:spPr>
            <a:xfrm>
              <a:off x="1719857" y="966856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3E3EB13-A1B1-43BE-BC80-B2340C9A862A}"/>
              </a:ext>
            </a:extLst>
          </p:cNvPr>
          <p:cNvGrpSpPr/>
          <p:nvPr/>
        </p:nvGrpSpPr>
        <p:grpSpPr>
          <a:xfrm>
            <a:off x="3471804" y="2040894"/>
            <a:ext cx="1558935" cy="1439997"/>
            <a:chOff x="2187538" y="362842"/>
            <a:chExt cx="1558935" cy="1439997"/>
          </a:xfrm>
        </p:grpSpPr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DFB2F2B9-EF04-47FC-B358-158F7AD994E2}"/>
                </a:ext>
              </a:extLst>
            </p:cNvPr>
            <p:cNvSpPr/>
            <p:nvPr/>
          </p:nvSpPr>
          <p:spPr>
            <a:xfrm>
              <a:off x="2187538" y="362842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ángulo: esquinas redondeadas 8">
              <a:extLst>
                <a:ext uri="{FF2B5EF4-FFF2-40B4-BE49-F238E27FC236}">
                  <a16:creationId xmlns:a16="http://schemas.microsoft.com/office/drawing/2014/main" id="{CA6F42E4-1A50-42ED-A814-89CCCA01F886}"/>
                </a:ext>
              </a:extLst>
            </p:cNvPr>
            <p:cNvSpPr txBox="1"/>
            <p:nvPr/>
          </p:nvSpPr>
          <p:spPr>
            <a:xfrm>
              <a:off x="2229714" y="405018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980" tIns="220980" rIns="220980" bIns="220980" numCol="1" spcCol="1270" anchor="ctr" anchorCtr="0">
              <a:noAutofit/>
            </a:bodyPr>
            <a:lstStyle/>
            <a:p>
              <a:pPr marL="0" lvl="0" indent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800" kern="1200" dirty="0"/>
                <a:t> 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90E9BBD-6A24-4A86-9800-85FCB7B0EFE2}"/>
              </a:ext>
            </a:extLst>
          </p:cNvPr>
          <p:cNvGrpSpPr/>
          <p:nvPr/>
        </p:nvGrpSpPr>
        <p:grpSpPr>
          <a:xfrm>
            <a:off x="5186633" y="2567585"/>
            <a:ext cx="330494" cy="386615"/>
            <a:chOff x="3902367" y="889533"/>
            <a:chExt cx="330494" cy="386615"/>
          </a:xfrm>
        </p:grpSpPr>
        <p:sp>
          <p:nvSpPr>
            <p:cNvPr id="27" name="Flecha: a la derecha 26">
              <a:extLst>
                <a:ext uri="{FF2B5EF4-FFF2-40B4-BE49-F238E27FC236}">
                  <a16:creationId xmlns:a16="http://schemas.microsoft.com/office/drawing/2014/main" id="{3ECBFA8D-E1DB-424F-A88B-A499279AB8A4}"/>
                </a:ext>
              </a:extLst>
            </p:cNvPr>
            <p:cNvSpPr/>
            <p:nvPr/>
          </p:nvSpPr>
          <p:spPr>
            <a:xfrm>
              <a:off x="3902367" y="889533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lecha: a la derecha 10">
              <a:extLst>
                <a:ext uri="{FF2B5EF4-FFF2-40B4-BE49-F238E27FC236}">
                  <a16:creationId xmlns:a16="http://schemas.microsoft.com/office/drawing/2014/main" id="{98F83CD9-518E-4C22-8AD7-293C9701EDE1}"/>
                </a:ext>
              </a:extLst>
            </p:cNvPr>
            <p:cNvSpPr txBox="1"/>
            <p:nvPr/>
          </p:nvSpPr>
          <p:spPr>
            <a:xfrm>
              <a:off x="3902367" y="966856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8C897ED-19E7-4AAF-BFDE-3B681541F905}"/>
              </a:ext>
            </a:extLst>
          </p:cNvPr>
          <p:cNvGrpSpPr/>
          <p:nvPr/>
        </p:nvGrpSpPr>
        <p:grpSpPr>
          <a:xfrm>
            <a:off x="5654313" y="2040894"/>
            <a:ext cx="1558935" cy="1439997"/>
            <a:chOff x="4370047" y="362842"/>
            <a:chExt cx="1558935" cy="1439997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B91A45C8-A38F-4987-B9E7-C8822D4BF8DE}"/>
                </a:ext>
              </a:extLst>
            </p:cNvPr>
            <p:cNvSpPr/>
            <p:nvPr/>
          </p:nvSpPr>
          <p:spPr>
            <a:xfrm>
              <a:off x="4370047" y="362842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ángulo: esquinas redondeadas 12">
              <a:extLst>
                <a:ext uri="{FF2B5EF4-FFF2-40B4-BE49-F238E27FC236}">
                  <a16:creationId xmlns:a16="http://schemas.microsoft.com/office/drawing/2014/main" id="{3C0DC146-0CCE-4639-997B-B9803FF11463}"/>
                </a:ext>
              </a:extLst>
            </p:cNvPr>
            <p:cNvSpPr txBox="1"/>
            <p:nvPr/>
          </p:nvSpPr>
          <p:spPr>
            <a:xfrm>
              <a:off x="4412223" y="405018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700" kern="1200" dirty="0"/>
                <a:t> 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78263EE-B4BB-48B7-BE6D-6E37D43FCCB4}"/>
              </a:ext>
            </a:extLst>
          </p:cNvPr>
          <p:cNvGrpSpPr/>
          <p:nvPr/>
        </p:nvGrpSpPr>
        <p:grpSpPr>
          <a:xfrm>
            <a:off x="7369142" y="2567585"/>
            <a:ext cx="330494" cy="386615"/>
            <a:chOff x="6084876" y="889533"/>
            <a:chExt cx="330494" cy="386615"/>
          </a:xfrm>
        </p:grpSpPr>
        <p:sp>
          <p:nvSpPr>
            <p:cNvPr id="23" name="Flecha: a la derecha 22">
              <a:extLst>
                <a:ext uri="{FF2B5EF4-FFF2-40B4-BE49-F238E27FC236}">
                  <a16:creationId xmlns:a16="http://schemas.microsoft.com/office/drawing/2014/main" id="{35815B74-53E5-4ED9-B2E5-38B2583A2521}"/>
                </a:ext>
              </a:extLst>
            </p:cNvPr>
            <p:cNvSpPr/>
            <p:nvPr/>
          </p:nvSpPr>
          <p:spPr>
            <a:xfrm>
              <a:off x="6084876" y="889533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lecha: a la derecha 14">
              <a:extLst>
                <a:ext uri="{FF2B5EF4-FFF2-40B4-BE49-F238E27FC236}">
                  <a16:creationId xmlns:a16="http://schemas.microsoft.com/office/drawing/2014/main" id="{EEF36184-ECD4-4FC7-9541-3C082C5EC802}"/>
                </a:ext>
              </a:extLst>
            </p:cNvPr>
            <p:cNvSpPr txBox="1"/>
            <p:nvPr/>
          </p:nvSpPr>
          <p:spPr>
            <a:xfrm>
              <a:off x="6084876" y="966856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545E550-183E-4F5B-8AA2-B272E8AF7204}"/>
              </a:ext>
            </a:extLst>
          </p:cNvPr>
          <p:cNvGrpSpPr/>
          <p:nvPr/>
        </p:nvGrpSpPr>
        <p:grpSpPr>
          <a:xfrm>
            <a:off x="7836823" y="2040894"/>
            <a:ext cx="1558935" cy="1439997"/>
            <a:chOff x="6552557" y="362842"/>
            <a:chExt cx="1558935" cy="1439997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1E9B7AAA-B99A-496F-9EDA-F85110155F58}"/>
                </a:ext>
              </a:extLst>
            </p:cNvPr>
            <p:cNvSpPr/>
            <p:nvPr/>
          </p:nvSpPr>
          <p:spPr>
            <a:xfrm>
              <a:off x="6552557" y="362842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ángulo: esquinas redondeadas 16">
              <a:extLst>
                <a:ext uri="{FF2B5EF4-FFF2-40B4-BE49-F238E27FC236}">
                  <a16:creationId xmlns:a16="http://schemas.microsoft.com/office/drawing/2014/main" id="{B5118C94-32F6-4E9F-AC8C-589C65D05BCF}"/>
                </a:ext>
              </a:extLst>
            </p:cNvPr>
            <p:cNvSpPr txBox="1"/>
            <p:nvPr/>
          </p:nvSpPr>
          <p:spPr>
            <a:xfrm>
              <a:off x="6594733" y="405018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700" kern="120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A83347D-292D-468C-80F5-24CF314CB1B6}"/>
              </a:ext>
            </a:extLst>
          </p:cNvPr>
          <p:cNvGrpSpPr/>
          <p:nvPr/>
        </p:nvGrpSpPr>
        <p:grpSpPr>
          <a:xfrm>
            <a:off x="9535146" y="2582947"/>
            <a:ext cx="295565" cy="386615"/>
            <a:chOff x="8250880" y="904895"/>
            <a:chExt cx="295565" cy="386615"/>
          </a:xfrm>
        </p:grpSpPr>
        <p:sp>
          <p:nvSpPr>
            <p:cNvPr id="19" name="Flecha: a la derecha 18">
              <a:extLst>
                <a:ext uri="{FF2B5EF4-FFF2-40B4-BE49-F238E27FC236}">
                  <a16:creationId xmlns:a16="http://schemas.microsoft.com/office/drawing/2014/main" id="{10A6DAC5-A88A-4F71-BE15-739431A8B884}"/>
                </a:ext>
              </a:extLst>
            </p:cNvPr>
            <p:cNvSpPr/>
            <p:nvPr/>
          </p:nvSpPr>
          <p:spPr>
            <a:xfrm rot="49508">
              <a:off x="8250880" y="904895"/>
              <a:ext cx="295565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lecha: a la derecha 18">
              <a:extLst>
                <a:ext uri="{FF2B5EF4-FFF2-40B4-BE49-F238E27FC236}">
                  <a16:creationId xmlns:a16="http://schemas.microsoft.com/office/drawing/2014/main" id="{C2FCE5D6-17A6-4C0B-9949-B82712EDBD96}"/>
                </a:ext>
              </a:extLst>
            </p:cNvPr>
            <p:cNvSpPr txBox="1"/>
            <p:nvPr/>
          </p:nvSpPr>
          <p:spPr>
            <a:xfrm rot="49508">
              <a:off x="8250885" y="981580"/>
              <a:ext cx="20689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F881944-4BF2-491C-86DA-132DDC47429C}"/>
              </a:ext>
            </a:extLst>
          </p:cNvPr>
          <p:cNvGrpSpPr/>
          <p:nvPr/>
        </p:nvGrpSpPr>
        <p:grpSpPr>
          <a:xfrm>
            <a:off x="9953371" y="2071377"/>
            <a:ext cx="1558935" cy="1439997"/>
            <a:chOff x="8669105" y="393325"/>
            <a:chExt cx="1558935" cy="1439997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CEE4FCB7-3C05-4DE9-B402-D475D064A6C8}"/>
                </a:ext>
              </a:extLst>
            </p:cNvPr>
            <p:cNvSpPr/>
            <p:nvPr/>
          </p:nvSpPr>
          <p:spPr>
            <a:xfrm>
              <a:off x="8669105" y="393325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ángulo: esquinas redondeadas 20">
              <a:extLst>
                <a:ext uri="{FF2B5EF4-FFF2-40B4-BE49-F238E27FC236}">
                  <a16:creationId xmlns:a16="http://schemas.microsoft.com/office/drawing/2014/main" id="{CB2451A9-09A3-40F6-BC33-8963762C4ADA}"/>
                </a:ext>
              </a:extLst>
            </p:cNvPr>
            <p:cNvSpPr txBox="1"/>
            <p:nvPr/>
          </p:nvSpPr>
          <p:spPr>
            <a:xfrm>
              <a:off x="8711281" y="435501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700" kern="120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3F062CEF-1FF7-4092-BF83-AE1704E40C20}"/>
              </a:ext>
            </a:extLst>
          </p:cNvPr>
          <p:cNvGrpSpPr/>
          <p:nvPr/>
        </p:nvGrpSpPr>
        <p:grpSpPr>
          <a:xfrm>
            <a:off x="3723331" y="4324441"/>
            <a:ext cx="1930982" cy="1439998"/>
            <a:chOff x="905" y="406958"/>
            <a:chExt cx="1930982" cy="1439998"/>
          </a:xfrm>
        </p:grpSpPr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90413F7D-5687-41A5-B04D-389E3C5A78CD}"/>
                </a:ext>
              </a:extLst>
            </p:cNvPr>
            <p:cNvSpPr/>
            <p:nvPr/>
          </p:nvSpPr>
          <p:spPr>
            <a:xfrm>
              <a:off x="905" y="406958"/>
              <a:ext cx="1930982" cy="1439998"/>
            </a:xfrm>
            <a:prstGeom prst="roundRect">
              <a:avLst>
                <a:gd name="adj" fmla="val 10000"/>
              </a:avLst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ectángulo: esquinas redondeadas 4">
              <a:extLst>
                <a:ext uri="{FF2B5EF4-FFF2-40B4-BE49-F238E27FC236}">
                  <a16:creationId xmlns:a16="http://schemas.microsoft.com/office/drawing/2014/main" id="{DBA0FE68-FF10-4CE0-AA63-57D1C4AA5018}"/>
                </a:ext>
              </a:extLst>
            </p:cNvPr>
            <p:cNvSpPr txBox="1"/>
            <p:nvPr/>
          </p:nvSpPr>
          <p:spPr>
            <a:xfrm>
              <a:off x="43081" y="449134"/>
              <a:ext cx="1846630" cy="13556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6000" kern="1200" dirty="0"/>
                <a:t> 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18667EAA-39C3-465B-B815-7F6C3755D912}"/>
              </a:ext>
            </a:extLst>
          </p:cNvPr>
          <p:cNvGrpSpPr/>
          <p:nvPr/>
        </p:nvGrpSpPr>
        <p:grpSpPr>
          <a:xfrm>
            <a:off x="5889587" y="4804998"/>
            <a:ext cx="409368" cy="478883"/>
            <a:chOff x="2124985" y="887515"/>
            <a:chExt cx="409368" cy="478883"/>
          </a:xfrm>
        </p:grpSpPr>
        <p:sp>
          <p:nvSpPr>
            <p:cNvPr id="40" name="Flecha: a la derecha 39">
              <a:extLst>
                <a:ext uri="{FF2B5EF4-FFF2-40B4-BE49-F238E27FC236}">
                  <a16:creationId xmlns:a16="http://schemas.microsoft.com/office/drawing/2014/main" id="{EC567945-14CB-4A54-9E6C-36F2DF93DC6F}"/>
                </a:ext>
              </a:extLst>
            </p:cNvPr>
            <p:cNvSpPr/>
            <p:nvPr/>
          </p:nvSpPr>
          <p:spPr>
            <a:xfrm>
              <a:off x="2124985" y="887515"/>
              <a:ext cx="409368" cy="47888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lecha: a la derecha 6">
              <a:extLst>
                <a:ext uri="{FF2B5EF4-FFF2-40B4-BE49-F238E27FC236}">
                  <a16:creationId xmlns:a16="http://schemas.microsoft.com/office/drawing/2014/main" id="{76F10F45-4595-4639-BA1A-081B67344D21}"/>
                </a:ext>
              </a:extLst>
            </p:cNvPr>
            <p:cNvSpPr txBox="1"/>
            <p:nvPr/>
          </p:nvSpPr>
          <p:spPr>
            <a:xfrm>
              <a:off x="2124985" y="983292"/>
              <a:ext cx="286558" cy="2873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2100" kern="1200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DD0FD38-71E4-4259-ADF8-E2897F5FBF33}"/>
              </a:ext>
            </a:extLst>
          </p:cNvPr>
          <p:cNvGrpSpPr/>
          <p:nvPr/>
        </p:nvGrpSpPr>
        <p:grpSpPr>
          <a:xfrm>
            <a:off x="6468882" y="4324441"/>
            <a:ext cx="1930982" cy="1439998"/>
            <a:chOff x="2704280" y="406958"/>
            <a:chExt cx="1930982" cy="1439998"/>
          </a:xfrm>
        </p:grpSpPr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id="{4321D82D-319C-49A1-908B-ABD983979818}"/>
                </a:ext>
              </a:extLst>
            </p:cNvPr>
            <p:cNvSpPr/>
            <p:nvPr/>
          </p:nvSpPr>
          <p:spPr>
            <a:xfrm>
              <a:off x="2704280" y="406958"/>
              <a:ext cx="1930982" cy="1439998"/>
            </a:xfrm>
            <a:prstGeom prst="roundRect">
              <a:avLst>
                <a:gd name="adj" fmla="val 10000"/>
              </a:avLst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ectángulo: esquinas redondeadas 8">
              <a:extLst>
                <a:ext uri="{FF2B5EF4-FFF2-40B4-BE49-F238E27FC236}">
                  <a16:creationId xmlns:a16="http://schemas.microsoft.com/office/drawing/2014/main" id="{3173F80F-6B91-483F-8DF1-2E639AF1A0E0}"/>
                </a:ext>
              </a:extLst>
            </p:cNvPr>
            <p:cNvSpPr txBox="1"/>
            <p:nvPr/>
          </p:nvSpPr>
          <p:spPr>
            <a:xfrm>
              <a:off x="2746456" y="449134"/>
              <a:ext cx="1846630" cy="13556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4790" tIns="224790" rIns="224790" bIns="224790" numCol="1" spcCol="1270" anchor="ctr" anchorCtr="0">
              <a:noAutofit/>
            </a:bodyPr>
            <a:lstStyle/>
            <a:p>
              <a:pPr marL="0" lvl="0" indent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900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1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25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25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25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25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25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25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25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25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25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825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25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6251-0EB5-4F64-862B-7FB1E6E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95" y="673299"/>
            <a:ext cx="9133725" cy="678614"/>
          </a:xfrm>
        </p:spPr>
        <p:txBody>
          <a:bodyPr>
            <a:normAutofit/>
          </a:bodyPr>
          <a:lstStyle/>
          <a:p>
            <a:r>
              <a:rPr lang="es-EC" sz="3600" b="1" dirty="0"/>
              <a:t>CONSTRUCCIÓN </a:t>
            </a:r>
            <a:r>
              <a:rPr lang="es-EC" sz="3600" b="1" dirty="0">
                <a:solidFill>
                  <a:srgbClr val="00B050"/>
                </a:solidFill>
              </a:rPr>
              <a:t>ELECTRÓNICA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603714" y="2487685"/>
            <a:ext cx="1031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b="1" dirty="0"/>
              <a:t>Q</a:t>
            </a:r>
            <a:r>
              <a:rPr lang="es-EC" b="1" dirty="0">
                <a:solidFill>
                  <a:srgbClr val="00B050"/>
                </a:solidFill>
              </a:rPr>
              <a:t>R</a:t>
            </a:r>
            <a:r>
              <a:rPr lang="es-EC" b="1" dirty="0"/>
              <a:t>D114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052246" y="2499716"/>
            <a:ext cx="2847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b="1" dirty="0"/>
              <a:t>A</a:t>
            </a:r>
            <a:r>
              <a:rPr lang="es-EC" b="1" dirty="0">
                <a:solidFill>
                  <a:srgbClr val="00B050"/>
                </a:solidFill>
              </a:rPr>
              <a:t>C</a:t>
            </a:r>
            <a:r>
              <a:rPr lang="es-EC" b="1" dirty="0"/>
              <a:t>ONDICIONAMIENTO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197974" y="2487685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b="1" dirty="0"/>
              <a:t>R</a:t>
            </a:r>
            <a:r>
              <a:rPr lang="es-EC" b="1" dirty="0">
                <a:solidFill>
                  <a:srgbClr val="00B050"/>
                </a:solidFill>
              </a:rPr>
              <a:t>F</a:t>
            </a:r>
            <a:r>
              <a:rPr lang="es-EC" b="1" dirty="0"/>
              <a:t>ID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777588" y="2371287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b="1" dirty="0"/>
              <a:t>DISPOSICIÓN </a:t>
            </a:r>
          </a:p>
          <a:p>
            <a:pPr algn="just"/>
            <a:r>
              <a:rPr lang="es-EC" b="1" dirty="0"/>
              <a:t>DE </a:t>
            </a:r>
            <a:r>
              <a:rPr lang="es-EC" b="1" dirty="0">
                <a:solidFill>
                  <a:srgbClr val="00B050"/>
                </a:solidFill>
              </a:rPr>
              <a:t>CUELLO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9822911" y="2344119"/>
            <a:ext cx="2142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SOPORTES Y</a:t>
            </a:r>
          </a:p>
          <a:p>
            <a:r>
              <a:rPr lang="es-EC" b="1" dirty="0">
                <a:solidFill>
                  <a:srgbClr val="00B050"/>
                </a:solidFill>
              </a:rPr>
              <a:t>SERVOMOTORES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B2DF907-120E-42F0-8F63-D8FAD90D3346}"/>
              </a:ext>
            </a:extLst>
          </p:cNvPr>
          <p:cNvGrpSpPr/>
          <p:nvPr/>
        </p:nvGrpSpPr>
        <p:grpSpPr>
          <a:xfrm>
            <a:off x="1363847" y="3248322"/>
            <a:ext cx="1558935" cy="1439997"/>
            <a:chOff x="138816" y="384033"/>
            <a:chExt cx="1558935" cy="1439997"/>
          </a:xfrm>
        </p:grpSpPr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id="{671AFEA9-2726-41E4-A428-BDF4D43122C5}"/>
                </a:ext>
              </a:extLst>
            </p:cNvPr>
            <p:cNvSpPr/>
            <p:nvPr/>
          </p:nvSpPr>
          <p:spPr>
            <a:xfrm>
              <a:off x="138816" y="384033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ectángulo: esquinas redondeadas 4">
              <a:extLst>
                <a:ext uri="{FF2B5EF4-FFF2-40B4-BE49-F238E27FC236}">
                  <a16:creationId xmlns:a16="http://schemas.microsoft.com/office/drawing/2014/main" id="{FD4C812E-D764-46C2-8F3D-15A978CC9BC8}"/>
                </a:ext>
              </a:extLst>
            </p:cNvPr>
            <p:cNvSpPr txBox="1"/>
            <p:nvPr/>
          </p:nvSpPr>
          <p:spPr>
            <a:xfrm>
              <a:off x="180992" y="426209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980" tIns="220980" rIns="220980" bIns="220980" numCol="1" spcCol="1270" anchor="ctr" anchorCtr="0">
              <a:noAutofit/>
            </a:bodyPr>
            <a:lstStyle/>
            <a:p>
              <a:pPr marL="0" lvl="0" indent="0" algn="just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800" kern="1200" dirty="0"/>
                <a:t> 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84B6801-9461-4147-8330-721C22DA8B62}"/>
              </a:ext>
            </a:extLst>
          </p:cNvPr>
          <p:cNvGrpSpPr/>
          <p:nvPr/>
        </p:nvGrpSpPr>
        <p:grpSpPr>
          <a:xfrm>
            <a:off x="3078676" y="3775013"/>
            <a:ext cx="330494" cy="386615"/>
            <a:chOff x="1853645" y="910724"/>
            <a:chExt cx="330494" cy="386615"/>
          </a:xfrm>
        </p:grpSpPr>
        <p:sp>
          <p:nvSpPr>
            <p:cNvPr id="36" name="Flecha: a la derecha 35">
              <a:extLst>
                <a:ext uri="{FF2B5EF4-FFF2-40B4-BE49-F238E27FC236}">
                  <a16:creationId xmlns:a16="http://schemas.microsoft.com/office/drawing/2014/main" id="{B1867A95-A63F-4BF9-9084-31E40192702B}"/>
                </a:ext>
              </a:extLst>
            </p:cNvPr>
            <p:cNvSpPr/>
            <p:nvPr/>
          </p:nvSpPr>
          <p:spPr>
            <a:xfrm>
              <a:off x="1853645" y="910724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lecha: a la derecha 6">
              <a:extLst>
                <a:ext uri="{FF2B5EF4-FFF2-40B4-BE49-F238E27FC236}">
                  <a16:creationId xmlns:a16="http://schemas.microsoft.com/office/drawing/2014/main" id="{929042DE-BCFC-4B1B-90D7-45236AADCFCE}"/>
                </a:ext>
              </a:extLst>
            </p:cNvPr>
            <p:cNvSpPr txBox="1"/>
            <p:nvPr/>
          </p:nvSpPr>
          <p:spPr>
            <a:xfrm>
              <a:off x="1853645" y="988047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4FD542D-7C73-4602-BF50-42FB3B3357ED}"/>
              </a:ext>
            </a:extLst>
          </p:cNvPr>
          <p:cNvGrpSpPr/>
          <p:nvPr/>
        </p:nvGrpSpPr>
        <p:grpSpPr>
          <a:xfrm>
            <a:off x="3546357" y="3248322"/>
            <a:ext cx="1558935" cy="1439997"/>
            <a:chOff x="2321326" y="384033"/>
            <a:chExt cx="1558935" cy="1439997"/>
          </a:xfrm>
        </p:grpSpPr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6F573842-A114-4621-ABB8-FFCA0BB16E8E}"/>
                </a:ext>
              </a:extLst>
            </p:cNvPr>
            <p:cNvSpPr/>
            <p:nvPr/>
          </p:nvSpPr>
          <p:spPr>
            <a:xfrm>
              <a:off x="2321326" y="384033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ectángulo: esquinas redondeadas 8">
              <a:extLst>
                <a:ext uri="{FF2B5EF4-FFF2-40B4-BE49-F238E27FC236}">
                  <a16:creationId xmlns:a16="http://schemas.microsoft.com/office/drawing/2014/main" id="{5C4F26E2-B9DA-4700-B6E3-7D2E321CB491}"/>
                </a:ext>
              </a:extLst>
            </p:cNvPr>
            <p:cNvSpPr txBox="1"/>
            <p:nvPr/>
          </p:nvSpPr>
          <p:spPr>
            <a:xfrm>
              <a:off x="2363502" y="426209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980" tIns="220980" rIns="220980" bIns="220980" numCol="1" spcCol="1270" anchor="ctr" anchorCtr="0">
              <a:noAutofit/>
            </a:bodyPr>
            <a:lstStyle/>
            <a:p>
              <a:pPr marL="0" lvl="0" indent="0" algn="just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800" kern="1200" dirty="0"/>
                <a:t> 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DC579EC-3E1E-4CF4-910E-235F20F5A186}"/>
              </a:ext>
            </a:extLst>
          </p:cNvPr>
          <p:cNvGrpSpPr/>
          <p:nvPr/>
        </p:nvGrpSpPr>
        <p:grpSpPr>
          <a:xfrm>
            <a:off x="5261186" y="3775013"/>
            <a:ext cx="330494" cy="386615"/>
            <a:chOff x="4036155" y="910724"/>
            <a:chExt cx="330494" cy="386615"/>
          </a:xfrm>
        </p:grpSpPr>
        <p:sp>
          <p:nvSpPr>
            <p:cNvPr id="32" name="Flecha: a la derecha 31">
              <a:extLst>
                <a:ext uri="{FF2B5EF4-FFF2-40B4-BE49-F238E27FC236}">
                  <a16:creationId xmlns:a16="http://schemas.microsoft.com/office/drawing/2014/main" id="{311FDB1F-16A1-4570-B8CD-FF48BB0848CA}"/>
                </a:ext>
              </a:extLst>
            </p:cNvPr>
            <p:cNvSpPr/>
            <p:nvPr/>
          </p:nvSpPr>
          <p:spPr>
            <a:xfrm>
              <a:off x="4036155" y="910724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lecha: a la derecha 10">
              <a:extLst>
                <a:ext uri="{FF2B5EF4-FFF2-40B4-BE49-F238E27FC236}">
                  <a16:creationId xmlns:a16="http://schemas.microsoft.com/office/drawing/2014/main" id="{454EF622-6754-43BA-A77E-E8D35A708C79}"/>
                </a:ext>
              </a:extLst>
            </p:cNvPr>
            <p:cNvSpPr txBox="1"/>
            <p:nvPr/>
          </p:nvSpPr>
          <p:spPr>
            <a:xfrm>
              <a:off x="4036155" y="988047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8FEB472-F528-4873-BB9D-9B1FDF53D907}"/>
              </a:ext>
            </a:extLst>
          </p:cNvPr>
          <p:cNvGrpSpPr/>
          <p:nvPr/>
        </p:nvGrpSpPr>
        <p:grpSpPr>
          <a:xfrm>
            <a:off x="5728866" y="3248322"/>
            <a:ext cx="1558935" cy="1439997"/>
            <a:chOff x="4503835" y="384033"/>
            <a:chExt cx="1558935" cy="1439997"/>
          </a:xfrm>
        </p:grpSpPr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2145E64D-7E53-49EE-912A-13DAB0F5AAAE}"/>
                </a:ext>
              </a:extLst>
            </p:cNvPr>
            <p:cNvSpPr/>
            <p:nvPr/>
          </p:nvSpPr>
          <p:spPr>
            <a:xfrm>
              <a:off x="4503835" y="384033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ángulo: esquinas redondeadas 12">
              <a:extLst>
                <a:ext uri="{FF2B5EF4-FFF2-40B4-BE49-F238E27FC236}">
                  <a16:creationId xmlns:a16="http://schemas.microsoft.com/office/drawing/2014/main" id="{8D595951-5D4C-404C-8BA9-1B316E9410B3}"/>
                </a:ext>
              </a:extLst>
            </p:cNvPr>
            <p:cNvSpPr txBox="1"/>
            <p:nvPr/>
          </p:nvSpPr>
          <p:spPr>
            <a:xfrm>
              <a:off x="4546011" y="426209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just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700" kern="1200" dirty="0"/>
                <a:t> 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F45B5B3-B67B-4904-A0E7-D8220B5CEB92}"/>
              </a:ext>
            </a:extLst>
          </p:cNvPr>
          <p:cNvGrpSpPr/>
          <p:nvPr/>
        </p:nvGrpSpPr>
        <p:grpSpPr>
          <a:xfrm>
            <a:off x="7410225" y="3794636"/>
            <a:ext cx="259633" cy="386615"/>
            <a:chOff x="6185194" y="930347"/>
            <a:chExt cx="259633" cy="386615"/>
          </a:xfrm>
        </p:grpSpPr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655456D5-63D8-40EA-B17F-FC17A823436B}"/>
                </a:ext>
              </a:extLst>
            </p:cNvPr>
            <p:cNvSpPr/>
            <p:nvPr/>
          </p:nvSpPr>
          <p:spPr>
            <a:xfrm rot="65379">
              <a:off x="6185194" y="930347"/>
              <a:ext cx="259633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lecha: a la derecha 14">
              <a:extLst>
                <a:ext uri="{FF2B5EF4-FFF2-40B4-BE49-F238E27FC236}">
                  <a16:creationId xmlns:a16="http://schemas.microsoft.com/office/drawing/2014/main" id="{2910E048-7EC5-4A3E-8E28-EFEAC147AEC0}"/>
                </a:ext>
              </a:extLst>
            </p:cNvPr>
            <p:cNvSpPr txBox="1"/>
            <p:nvPr/>
          </p:nvSpPr>
          <p:spPr>
            <a:xfrm rot="65379">
              <a:off x="6185201" y="1006929"/>
              <a:ext cx="181743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FB82A39-6D70-4363-9BDB-004A32B71425}"/>
              </a:ext>
            </a:extLst>
          </p:cNvPr>
          <p:cNvGrpSpPr/>
          <p:nvPr/>
        </p:nvGrpSpPr>
        <p:grpSpPr>
          <a:xfrm>
            <a:off x="7777588" y="3287289"/>
            <a:ext cx="1558935" cy="1439997"/>
            <a:chOff x="6552557" y="423000"/>
            <a:chExt cx="1558935" cy="1439997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BCCEBF3F-3F69-4344-9D66-4EB50258AF68}"/>
                </a:ext>
              </a:extLst>
            </p:cNvPr>
            <p:cNvSpPr/>
            <p:nvPr/>
          </p:nvSpPr>
          <p:spPr>
            <a:xfrm>
              <a:off x="6552557" y="423000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ectángulo: esquinas redondeadas 16">
              <a:extLst>
                <a:ext uri="{FF2B5EF4-FFF2-40B4-BE49-F238E27FC236}">
                  <a16:creationId xmlns:a16="http://schemas.microsoft.com/office/drawing/2014/main" id="{9D55BBEA-C250-4ED2-A5C0-AD45AC1FE53B}"/>
                </a:ext>
              </a:extLst>
            </p:cNvPr>
            <p:cNvSpPr txBox="1"/>
            <p:nvPr/>
          </p:nvSpPr>
          <p:spPr>
            <a:xfrm>
              <a:off x="6594733" y="465176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just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700" kern="1200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A6E1147-A56A-4EB5-A9CB-992D5FAFF459}"/>
              </a:ext>
            </a:extLst>
          </p:cNvPr>
          <p:cNvGrpSpPr/>
          <p:nvPr/>
        </p:nvGrpSpPr>
        <p:grpSpPr>
          <a:xfrm>
            <a:off x="9492417" y="3813980"/>
            <a:ext cx="330494" cy="386615"/>
            <a:chOff x="8267386" y="949691"/>
            <a:chExt cx="330494" cy="386615"/>
          </a:xfrm>
        </p:grpSpPr>
        <p:sp>
          <p:nvSpPr>
            <p:cNvPr id="24" name="Flecha: a la derecha 23">
              <a:extLst>
                <a:ext uri="{FF2B5EF4-FFF2-40B4-BE49-F238E27FC236}">
                  <a16:creationId xmlns:a16="http://schemas.microsoft.com/office/drawing/2014/main" id="{056E8E0C-00D7-466B-B0B5-C769DC4E57C9}"/>
                </a:ext>
              </a:extLst>
            </p:cNvPr>
            <p:cNvSpPr/>
            <p:nvPr/>
          </p:nvSpPr>
          <p:spPr>
            <a:xfrm>
              <a:off x="8267386" y="949691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lecha: a la derecha 18">
              <a:extLst>
                <a:ext uri="{FF2B5EF4-FFF2-40B4-BE49-F238E27FC236}">
                  <a16:creationId xmlns:a16="http://schemas.microsoft.com/office/drawing/2014/main" id="{073585F2-4B50-48FA-82D2-2D5771475650}"/>
                </a:ext>
              </a:extLst>
            </p:cNvPr>
            <p:cNvSpPr txBox="1"/>
            <p:nvPr/>
          </p:nvSpPr>
          <p:spPr>
            <a:xfrm>
              <a:off x="8267386" y="1027014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6F551D5-D3AE-4E22-8831-2AAE9A81E04D}"/>
              </a:ext>
            </a:extLst>
          </p:cNvPr>
          <p:cNvGrpSpPr/>
          <p:nvPr/>
        </p:nvGrpSpPr>
        <p:grpSpPr>
          <a:xfrm>
            <a:off x="9960097" y="3287289"/>
            <a:ext cx="1558935" cy="1439997"/>
            <a:chOff x="8735066" y="423000"/>
            <a:chExt cx="1558935" cy="1439997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BFCF2205-AEBF-49FA-BAAD-8CF555D626E2}"/>
                </a:ext>
              </a:extLst>
            </p:cNvPr>
            <p:cNvSpPr/>
            <p:nvPr/>
          </p:nvSpPr>
          <p:spPr>
            <a:xfrm>
              <a:off x="8735066" y="423000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ángulo: esquinas redondeadas 20">
              <a:extLst>
                <a:ext uri="{FF2B5EF4-FFF2-40B4-BE49-F238E27FC236}">
                  <a16:creationId xmlns:a16="http://schemas.microsoft.com/office/drawing/2014/main" id="{D6396937-A7E0-46FC-8C49-2BCA2E1770FD}"/>
                </a:ext>
              </a:extLst>
            </p:cNvPr>
            <p:cNvSpPr txBox="1"/>
            <p:nvPr/>
          </p:nvSpPr>
          <p:spPr>
            <a:xfrm>
              <a:off x="8777242" y="465176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just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7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1691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25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25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25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25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25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25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25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25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25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325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825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25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6251-0EB5-4F64-862B-7FB1E6E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441739"/>
            <a:ext cx="9448570" cy="815477"/>
          </a:xfrm>
        </p:spPr>
        <p:txBody>
          <a:bodyPr/>
          <a:lstStyle/>
          <a:p>
            <a:pPr algn="ctr"/>
            <a:r>
              <a:rPr lang="es-EC" sz="3600" b="1" dirty="0"/>
              <a:t>E</a:t>
            </a:r>
            <a:r>
              <a:rPr lang="es-EC" sz="3600" b="1" dirty="0">
                <a:solidFill>
                  <a:srgbClr val="00B050"/>
                </a:solidFill>
              </a:rPr>
              <a:t>N</a:t>
            </a:r>
            <a:r>
              <a:rPr lang="es-EC" sz="3600" b="1" dirty="0"/>
              <a:t>SAMBLAJE</a:t>
            </a:r>
          </a:p>
        </p:txBody>
      </p:sp>
      <p:sp>
        <p:nvSpPr>
          <p:cNvPr id="18" name="2 Rectángulo">
            <a:extLst>
              <a:ext uri="{FF2B5EF4-FFF2-40B4-BE49-F238E27FC236}">
                <a16:creationId xmlns:a16="http://schemas.microsoft.com/office/drawing/2014/main" id="{1A13FFB1-92F4-4B69-9A44-B6B22C8E542A}"/>
              </a:ext>
            </a:extLst>
          </p:cNvPr>
          <p:cNvSpPr/>
          <p:nvPr/>
        </p:nvSpPr>
        <p:spPr>
          <a:xfrm>
            <a:off x="1512274" y="151949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/>
              <a:t>Cableado</a:t>
            </a:r>
          </a:p>
        </p:txBody>
      </p:sp>
      <p:sp>
        <p:nvSpPr>
          <p:cNvPr id="19" name="8 Rectángulo">
            <a:extLst>
              <a:ext uri="{FF2B5EF4-FFF2-40B4-BE49-F238E27FC236}">
                <a16:creationId xmlns:a16="http://schemas.microsoft.com/office/drawing/2014/main" id="{8C4E72AF-8954-49BB-AD3C-69D88D239631}"/>
              </a:ext>
            </a:extLst>
          </p:cNvPr>
          <p:cNvSpPr/>
          <p:nvPr/>
        </p:nvSpPr>
        <p:spPr>
          <a:xfrm>
            <a:off x="3710045" y="151949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/>
              <a:t>Conexión</a:t>
            </a:r>
          </a:p>
        </p:txBody>
      </p:sp>
      <p:sp>
        <p:nvSpPr>
          <p:cNvPr id="20" name="9 Rectángulo">
            <a:extLst>
              <a:ext uri="{FF2B5EF4-FFF2-40B4-BE49-F238E27FC236}">
                <a16:creationId xmlns:a16="http://schemas.microsoft.com/office/drawing/2014/main" id="{9C41BF0C-A61A-468C-9742-34D8D94DD7DC}"/>
              </a:ext>
            </a:extLst>
          </p:cNvPr>
          <p:cNvSpPr/>
          <p:nvPr/>
        </p:nvSpPr>
        <p:spPr>
          <a:xfrm>
            <a:off x="5745587" y="1416550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/>
              <a:t>Ubicación de </a:t>
            </a:r>
          </a:p>
          <a:p>
            <a:pPr algn="just"/>
            <a:r>
              <a:rPr lang="es-EC" dirty="0"/>
              <a:t>pantalla</a:t>
            </a:r>
          </a:p>
        </p:txBody>
      </p:sp>
      <p:sp>
        <p:nvSpPr>
          <p:cNvPr id="21" name="10 Rectángulo">
            <a:extLst>
              <a:ext uri="{FF2B5EF4-FFF2-40B4-BE49-F238E27FC236}">
                <a16:creationId xmlns:a16="http://schemas.microsoft.com/office/drawing/2014/main" id="{8D5B9889-851F-41DD-8E20-4D83A1BCAE4E}"/>
              </a:ext>
            </a:extLst>
          </p:cNvPr>
          <p:cNvSpPr/>
          <p:nvPr/>
        </p:nvSpPr>
        <p:spPr>
          <a:xfrm>
            <a:off x="7969222" y="1416550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/>
              <a:t>Mecanismo</a:t>
            </a:r>
          </a:p>
          <a:p>
            <a:pPr algn="just"/>
            <a:r>
              <a:rPr lang="es-EC" dirty="0"/>
              <a:t>dispensador</a:t>
            </a:r>
          </a:p>
        </p:txBody>
      </p:sp>
      <p:sp>
        <p:nvSpPr>
          <p:cNvPr id="22" name="11 Rectángulo">
            <a:extLst>
              <a:ext uri="{FF2B5EF4-FFF2-40B4-BE49-F238E27FC236}">
                <a16:creationId xmlns:a16="http://schemas.microsoft.com/office/drawing/2014/main" id="{BF86CB5B-2E5E-4DC0-844D-06977DA88E1D}"/>
              </a:ext>
            </a:extLst>
          </p:cNvPr>
          <p:cNvSpPr/>
          <p:nvPr/>
        </p:nvSpPr>
        <p:spPr>
          <a:xfrm>
            <a:off x="10205440" y="1376805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C" dirty="0"/>
              <a:t>Sellado de</a:t>
            </a:r>
          </a:p>
          <a:p>
            <a:pPr algn="just"/>
            <a:r>
              <a:rPr lang="es-EC" dirty="0"/>
              <a:t>dispensador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7E64985-DE1B-4598-97F8-A8849B84B60B}"/>
              </a:ext>
            </a:extLst>
          </p:cNvPr>
          <p:cNvGrpSpPr/>
          <p:nvPr/>
        </p:nvGrpSpPr>
        <p:grpSpPr>
          <a:xfrm>
            <a:off x="1371715" y="2158126"/>
            <a:ext cx="1558935" cy="1439997"/>
            <a:chOff x="4997" y="423000"/>
            <a:chExt cx="1558935" cy="1439997"/>
          </a:xfrm>
        </p:grpSpPr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id="{D73C5388-844B-47B9-B3B0-03115B5636CA}"/>
                </a:ext>
              </a:extLst>
            </p:cNvPr>
            <p:cNvSpPr/>
            <p:nvPr/>
          </p:nvSpPr>
          <p:spPr>
            <a:xfrm>
              <a:off x="4997" y="423000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ángulo: esquinas redondeadas 4">
              <a:extLst>
                <a:ext uri="{FF2B5EF4-FFF2-40B4-BE49-F238E27FC236}">
                  <a16:creationId xmlns:a16="http://schemas.microsoft.com/office/drawing/2014/main" id="{0AE0773C-976B-4B6A-BBF5-D87A023BD3A0}"/>
                </a:ext>
              </a:extLst>
            </p:cNvPr>
            <p:cNvSpPr txBox="1"/>
            <p:nvPr/>
          </p:nvSpPr>
          <p:spPr>
            <a:xfrm>
              <a:off x="47173" y="465176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980" tIns="220980" rIns="220980" bIns="220980" numCol="1" spcCol="1270" anchor="ctr" anchorCtr="0">
              <a:noAutofit/>
            </a:bodyPr>
            <a:lstStyle/>
            <a:p>
              <a:pPr marL="0" lvl="0" indent="0" algn="just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800" kern="1200" dirty="0"/>
                <a:t> 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4E6716F-7F79-4801-8EA9-C4F480896964}"/>
              </a:ext>
            </a:extLst>
          </p:cNvPr>
          <p:cNvGrpSpPr/>
          <p:nvPr/>
        </p:nvGrpSpPr>
        <p:grpSpPr>
          <a:xfrm>
            <a:off x="3086544" y="2684817"/>
            <a:ext cx="330494" cy="386615"/>
            <a:chOff x="1719826" y="949691"/>
            <a:chExt cx="330494" cy="386615"/>
          </a:xfrm>
        </p:grpSpPr>
        <p:sp>
          <p:nvSpPr>
            <p:cNvPr id="46" name="Flecha: a la derecha 45">
              <a:extLst>
                <a:ext uri="{FF2B5EF4-FFF2-40B4-BE49-F238E27FC236}">
                  <a16:creationId xmlns:a16="http://schemas.microsoft.com/office/drawing/2014/main" id="{57A8B97C-C73B-4AFB-B003-95175DA1778F}"/>
                </a:ext>
              </a:extLst>
            </p:cNvPr>
            <p:cNvSpPr/>
            <p:nvPr/>
          </p:nvSpPr>
          <p:spPr>
            <a:xfrm>
              <a:off x="1719826" y="949691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lecha: a la derecha 6">
              <a:extLst>
                <a:ext uri="{FF2B5EF4-FFF2-40B4-BE49-F238E27FC236}">
                  <a16:creationId xmlns:a16="http://schemas.microsoft.com/office/drawing/2014/main" id="{F065C2A1-94A0-4055-8BF0-C0631644561A}"/>
                </a:ext>
              </a:extLst>
            </p:cNvPr>
            <p:cNvSpPr txBox="1"/>
            <p:nvPr/>
          </p:nvSpPr>
          <p:spPr>
            <a:xfrm>
              <a:off x="1719826" y="1027014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9C4869E-0DE8-425B-BAB3-4AE4D945FF12}"/>
              </a:ext>
            </a:extLst>
          </p:cNvPr>
          <p:cNvGrpSpPr/>
          <p:nvPr/>
        </p:nvGrpSpPr>
        <p:grpSpPr>
          <a:xfrm>
            <a:off x="3554225" y="2158126"/>
            <a:ext cx="1558935" cy="1439997"/>
            <a:chOff x="2187507" y="423000"/>
            <a:chExt cx="1558935" cy="1439997"/>
          </a:xfrm>
        </p:grpSpPr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8606CF0B-91CA-4851-A043-00A619262F5D}"/>
                </a:ext>
              </a:extLst>
            </p:cNvPr>
            <p:cNvSpPr/>
            <p:nvPr/>
          </p:nvSpPr>
          <p:spPr>
            <a:xfrm>
              <a:off x="2187507" y="423000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ángulo: esquinas redondeadas 8">
              <a:extLst>
                <a:ext uri="{FF2B5EF4-FFF2-40B4-BE49-F238E27FC236}">
                  <a16:creationId xmlns:a16="http://schemas.microsoft.com/office/drawing/2014/main" id="{2A98C830-2373-4F94-AE7E-F95B24A23B72}"/>
                </a:ext>
              </a:extLst>
            </p:cNvPr>
            <p:cNvSpPr txBox="1"/>
            <p:nvPr/>
          </p:nvSpPr>
          <p:spPr>
            <a:xfrm>
              <a:off x="2229683" y="465176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980" tIns="220980" rIns="220980" bIns="220980" numCol="1" spcCol="1270" anchor="ctr" anchorCtr="0">
              <a:noAutofit/>
            </a:bodyPr>
            <a:lstStyle/>
            <a:p>
              <a:pPr marL="0" lvl="0" indent="0" algn="just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800" kern="1200" dirty="0"/>
                <a:t> 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1AAA4BD-97ED-401B-8642-7F2FD8E65BCB}"/>
              </a:ext>
            </a:extLst>
          </p:cNvPr>
          <p:cNvGrpSpPr/>
          <p:nvPr/>
        </p:nvGrpSpPr>
        <p:grpSpPr>
          <a:xfrm>
            <a:off x="5269061" y="2684817"/>
            <a:ext cx="330510" cy="386615"/>
            <a:chOff x="3902343" y="949691"/>
            <a:chExt cx="330510" cy="386615"/>
          </a:xfrm>
        </p:grpSpPr>
        <p:sp>
          <p:nvSpPr>
            <p:cNvPr id="42" name="Flecha: a la derecha 41">
              <a:extLst>
                <a:ext uri="{FF2B5EF4-FFF2-40B4-BE49-F238E27FC236}">
                  <a16:creationId xmlns:a16="http://schemas.microsoft.com/office/drawing/2014/main" id="{7BDA045E-62BC-4174-91D4-16EB9DF88930}"/>
                </a:ext>
              </a:extLst>
            </p:cNvPr>
            <p:cNvSpPr/>
            <p:nvPr/>
          </p:nvSpPr>
          <p:spPr>
            <a:xfrm>
              <a:off x="3902343" y="949691"/>
              <a:ext cx="330510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lecha: a la derecha 10">
              <a:extLst>
                <a:ext uri="{FF2B5EF4-FFF2-40B4-BE49-F238E27FC236}">
                  <a16:creationId xmlns:a16="http://schemas.microsoft.com/office/drawing/2014/main" id="{98857968-4E10-44B3-A7A1-EB812460AF87}"/>
                </a:ext>
              </a:extLst>
            </p:cNvPr>
            <p:cNvSpPr txBox="1"/>
            <p:nvPr/>
          </p:nvSpPr>
          <p:spPr>
            <a:xfrm>
              <a:off x="3902343" y="1027014"/>
              <a:ext cx="231357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7DAD81E-88BF-433D-9898-F7E8AC5D2D4B}"/>
              </a:ext>
            </a:extLst>
          </p:cNvPr>
          <p:cNvGrpSpPr/>
          <p:nvPr/>
        </p:nvGrpSpPr>
        <p:grpSpPr>
          <a:xfrm>
            <a:off x="5736765" y="2158126"/>
            <a:ext cx="1558935" cy="1439997"/>
            <a:chOff x="4370047" y="423000"/>
            <a:chExt cx="1558935" cy="1439997"/>
          </a:xfrm>
        </p:grpSpPr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84F9A696-027D-4D66-BE75-F236EFD38E76}"/>
                </a:ext>
              </a:extLst>
            </p:cNvPr>
            <p:cNvSpPr/>
            <p:nvPr/>
          </p:nvSpPr>
          <p:spPr>
            <a:xfrm>
              <a:off x="4370047" y="423000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ángulo: esquinas redondeadas 12">
              <a:extLst>
                <a:ext uri="{FF2B5EF4-FFF2-40B4-BE49-F238E27FC236}">
                  <a16:creationId xmlns:a16="http://schemas.microsoft.com/office/drawing/2014/main" id="{E7241783-0C72-46A0-846F-482108ABF59C}"/>
                </a:ext>
              </a:extLst>
            </p:cNvPr>
            <p:cNvSpPr txBox="1"/>
            <p:nvPr/>
          </p:nvSpPr>
          <p:spPr>
            <a:xfrm>
              <a:off x="4412223" y="465176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just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5700" kern="1200" dirty="0"/>
                <a:t> 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7C1179E5-FA51-40CF-BD43-CCE30D9092A3}"/>
              </a:ext>
            </a:extLst>
          </p:cNvPr>
          <p:cNvGrpSpPr/>
          <p:nvPr/>
        </p:nvGrpSpPr>
        <p:grpSpPr>
          <a:xfrm>
            <a:off x="7451594" y="2684817"/>
            <a:ext cx="330494" cy="386615"/>
            <a:chOff x="6084876" y="949691"/>
            <a:chExt cx="330494" cy="386615"/>
          </a:xfrm>
        </p:grpSpPr>
        <p:sp>
          <p:nvSpPr>
            <p:cNvPr id="38" name="Flecha: a la derecha 37">
              <a:extLst>
                <a:ext uri="{FF2B5EF4-FFF2-40B4-BE49-F238E27FC236}">
                  <a16:creationId xmlns:a16="http://schemas.microsoft.com/office/drawing/2014/main" id="{4A49044C-EF33-4401-A213-47AA0FE836A0}"/>
                </a:ext>
              </a:extLst>
            </p:cNvPr>
            <p:cNvSpPr/>
            <p:nvPr/>
          </p:nvSpPr>
          <p:spPr>
            <a:xfrm>
              <a:off x="6084876" y="949691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lecha: a la derecha 14">
              <a:extLst>
                <a:ext uri="{FF2B5EF4-FFF2-40B4-BE49-F238E27FC236}">
                  <a16:creationId xmlns:a16="http://schemas.microsoft.com/office/drawing/2014/main" id="{D4BB5B60-A4DF-4E01-8802-236520D75C43}"/>
                </a:ext>
              </a:extLst>
            </p:cNvPr>
            <p:cNvSpPr txBox="1"/>
            <p:nvPr/>
          </p:nvSpPr>
          <p:spPr>
            <a:xfrm>
              <a:off x="6084876" y="1027014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3BF56BB2-AA13-489C-917C-A7B46B2BB9F3}"/>
              </a:ext>
            </a:extLst>
          </p:cNvPr>
          <p:cNvGrpSpPr/>
          <p:nvPr/>
        </p:nvGrpSpPr>
        <p:grpSpPr>
          <a:xfrm>
            <a:off x="7919275" y="2158126"/>
            <a:ext cx="1558935" cy="1439997"/>
            <a:chOff x="6552557" y="423000"/>
            <a:chExt cx="1558935" cy="1439997"/>
          </a:xfrm>
        </p:grpSpPr>
        <p:sp>
          <p:nvSpPr>
            <p:cNvPr id="36" name="Rectángulo: esquinas redondeadas 35">
              <a:extLst>
                <a:ext uri="{FF2B5EF4-FFF2-40B4-BE49-F238E27FC236}">
                  <a16:creationId xmlns:a16="http://schemas.microsoft.com/office/drawing/2014/main" id="{C60C5F15-262D-4A29-8A1E-C71E7637B8AF}"/>
                </a:ext>
              </a:extLst>
            </p:cNvPr>
            <p:cNvSpPr/>
            <p:nvPr/>
          </p:nvSpPr>
          <p:spPr>
            <a:xfrm>
              <a:off x="6552557" y="423000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ángulo: esquinas redondeadas 16">
              <a:extLst>
                <a:ext uri="{FF2B5EF4-FFF2-40B4-BE49-F238E27FC236}">
                  <a16:creationId xmlns:a16="http://schemas.microsoft.com/office/drawing/2014/main" id="{B0E17240-FBEF-4B39-97EB-AA3ABC57DEB3}"/>
                </a:ext>
              </a:extLst>
            </p:cNvPr>
            <p:cNvSpPr txBox="1"/>
            <p:nvPr/>
          </p:nvSpPr>
          <p:spPr>
            <a:xfrm>
              <a:off x="6594733" y="465176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just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700" kern="1200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51806A6B-D2B9-46A8-AF72-F946F207C401}"/>
              </a:ext>
            </a:extLst>
          </p:cNvPr>
          <p:cNvGrpSpPr/>
          <p:nvPr/>
        </p:nvGrpSpPr>
        <p:grpSpPr>
          <a:xfrm>
            <a:off x="9634104" y="2684817"/>
            <a:ext cx="330494" cy="386615"/>
            <a:chOff x="8267386" y="949691"/>
            <a:chExt cx="330494" cy="386615"/>
          </a:xfrm>
        </p:grpSpPr>
        <p:sp>
          <p:nvSpPr>
            <p:cNvPr id="34" name="Flecha: a la derecha 33">
              <a:extLst>
                <a:ext uri="{FF2B5EF4-FFF2-40B4-BE49-F238E27FC236}">
                  <a16:creationId xmlns:a16="http://schemas.microsoft.com/office/drawing/2014/main" id="{7237C7B5-B07E-4AC1-B1BD-8C239010E5C5}"/>
                </a:ext>
              </a:extLst>
            </p:cNvPr>
            <p:cNvSpPr/>
            <p:nvPr/>
          </p:nvSpPr>
          <p:spPr>
            <a:xfrm>
              <a:off x="8267386" y="949691"/>
              <a:ext cx="330494" cy="38661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lecha: a la derecha 18">
              <a:extLst>
                <a:ext uri="{FF2B5EF4-FFF2-40B4-BE49-F238E27FC236}">
                  <a16:creationId xmlns:a16="http://schemas.microsoft.com/office/drawing/2014/main" id="{D852B3DD-D01B-4BD4-A86A-18E64827A364}"/>
                </a:ext>
              </a:extLst>
            </p:cNvPr>
            <p:cNvSpPr txBox="1"/>
            <p:nvPr/>
          </p:nvSpPr>
          <p:spPr>
            <a:xfrm>
              <a:off x="8267386" y="1027014"/>
              <a:ext cx="231346" cy="231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700" kern="120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942F10B-4C6C-48A4-BB7C-D1E9DA53ADD3}"/>
              </a:ext>
            </a:extLst>
          </p:cNvPr>
          <p:cNvGrpSpPr/>
          <p:nvPr/>
        </p:nvGrpSpPr>
        <p:grpSpPr>
          <a:xfrm>
            <a:off x="10101784" y="2158126"/>
            <a:ext cx="1558935" cy="1439997"/>
            <a:chOff x="8735066" y="423000"/>
            <a:chExt cx="1558935" cy="1439997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5B128DF5-3EE9-4F9C-BB07-AEA816D316F7}"/>
                </a:ext>
              </a:extLst>
            </p:cNvPr>
            <p:cNvSpPr/>
            <p:nvPr/>
          </p:nvSpPr>
          <p:spPr>
            <a:xfrm>
              <a:off x="8735066" y="423000"/>
              <a:ext cx="1558935" cy="1439997"/>
            </a:xfrm>
            <a:prstGeom prst="roundRect">
              <a:avLst>
                <a:gd name="adj" fmla="val 1000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ángulo: esquinas redondeadas 20">
              <a:extLst>
                <a:ext uri="{FF2B5EF4-FFF2-40B4-BE49-F238E27FC236}">
                  <a16:creationId xmlns:a16="http://schemas.microsoft.com/office/drawing/2014/main" id="{651F062A-B34A-4EDE-95BD-E982F572866F}"/>
                </a:ext>
              </a:extLst>
            </p:cNvPr>
            <p:cNvSpPr txBox="1"/>
            <p:nvPr/>
          </p:nvSpPr>
          <p:spPr>
            <a:xfrm>
              <a:off x="8777242" y="465176"/>
              <a:ext cx="1474583" cy="1355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marL="0" lvl="0" indent="0" algn="just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700" kern="1200"/>
            </a:p>
          </p:txBody>
        </p:sp>
      </p:grp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BE2B576E-DBE4-4506-9BF8-4D1DC0EB4C00}"/>
              </a:ext>
            </a:extLst>
          </p:cNvPr>
          <p:cNvSpPr/>
          <p:nvPr/>
        </p:nvSpPr>
        <p:spPr>
          <a:xfrm>
            <a:off x="3115844" y="4131332"/>
            <a:ext cx="5492951" cy="2191975"/>
          </a:xfrm>
          <a:prstGeom prst="rightArrow">
            <a:avLst/>
          </a:prstGeom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FC815AE8-4DDC-476C-AC1B-52FF3D12DD90}"/>
              </a:ext>
            </a:extLst>
          </p:cNvPr>
          <p:cNvGrpSpPr/>
          <p:nvPr/>
        </p:nvGrpSpPr>
        <p:grpSpPr>
          <a:xfrm>
            <a:off x="5649848" y="4788924"/>
            <a:ext cx="2786865" cy="876790"/>
            <a:chOff x="3018676" y="657592"/>
            <a:chExt cx="2786865" cy="876790"/>
          </a:xfrm>
        </p:grpSpPr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A36B220E-B43E-428F-9F04-3848D85F9BDB}"/>
                </a:ext>
              </a:extLst>
            </p:cNvPr>
            <p:cNvSpPr/>
            <p:nvPr/>
          </p:nvSpPr>
          <p:spPr>
            <a:xfrm>
              <a:off x="3018676" y="657592"/>
              <a:ext cx="2786865" cy="876790"/>
            </a:xfrm>
            <a:prstGeom prst="roundRect">
              <a:avLst/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ctángulo: esquinas redondeadas 7">
              <a:extLst>
                <a:ext uri="{FF2B5EF4-FFF2-40B4-BE49-F238E27FC236}">
                  <a16:creationId xmlns:a16="http://schemas.microsoft.com/office/drawing/2014/main" id="{27B43907-842F-4DF9-B803-C436FBEE2FF2}"/>
                </a:ext>
              </a:extLst>
            </p:cNvPr>
            <p:cNvSpPr txBox="1"/>
            <p:nvPr/>
          </p:nvSpPr>
          <p:spPr>
            <a:xfrm>
              <a:off x="3061477" y="700393"/>
              <a:ext cx="2701263" cy="7911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300" kern="1200" dirty="0"/>
                <a:t>Análisis dimensional y pruebas modulares</a:t>
              </a:r>
            </a:p>
          </p:txBody>
        </p:sp>
      </p:grpSp>
      <p:pic>
        <p:nvPicPr>
          <p:cNvPr id="57" name="14 Imagen" descr="C:\Users\user\Dropbox\Tesis\Evidencias\IMG_0696.JPG">
            <a:extLst>
              <a:ext uri="{FF2B5EF4-FFF2-40B4-BE49-F238E27FC236}">
                <a16:creationId xmlns:a16="http://schemas.microsoft.com/office/drawing/2014/main" id="{AA1A7DBA-F849-4931-93AB-D667D689E6A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67355" y="4184055"/>
            <a:ext cx="1800000" cy="1900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8" name="Grupo 57">
            <a:extLst>
              <a:ext uri="{FF2B5EF4-FFF2-40B4-BE49-F238E27FC236}">
                <a16:creationId xmlns:a16="http://schemas.microsoft.com/office/drawing/2014/main" id="{E2FEC3B2-3DA7-42CF-9F96-4B636574A911}"/>
              </a:ext>
            </a:extLst>
          </p:cNvPr>
          <p:cNvGrpSpPr/>
          <p:nvPr/>
        </p:nvGrpSpPr>
        <p:grpSpPr>
          <a:xfrm>
            <a:off x="3255750" y="4327320"/>
            <a:ext cx="2185849" cy="1799997"/>
            <a:chOff x="656754" y="195988"/>
            <a:chExt cx="2185849" cy="1799997"/>
          </a:xfrm>
        </p:grpSpPr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4673F7FC-2AA2-43C6-AEB6-60AC53385E77}"/>
                </a:ext>
              </a:extLst>
            </p:cNvPr>
            <p:cNvSpPr/>
            <p:nvPr/>
          </p:nvSpPr>
          <p:spPr>
            <a:xfrm>
              <a:off x="656754" y="195988"/>
              <a:ext cx="2185849" cy="1799997"/>
            </a:xfrm>
            <a:prstGeom prst="roundRect">
              <a:avLst/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Rectángulo: esquinas redondeadas 5">
              <a:extLst>
                <a:ext uri="{FF2B5EF4-FFF2-40B4-BE49-F238E27FC236}">
                  <a16:creationId xmlns:a16="http://schemas.microsoft.com/office/drawing/2014/main" id="{D7783AFE-C7C9-41E7-9593-740927DC1D14}"/>
                </a:ext>
              </a:extLst>
            </p:cNvPr>
            <p:cNvSpPr txBox="1"/>
            <p:nvPr/>
          </p:nvSpPr>
          <p:spPr>
            <a:xfrm>
              <a:off x="744623" y="283857"/>
              <a:ext cx="2010111" cy="16242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300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8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5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5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75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6251-0EB5-4F64-862B-7FB1E6E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177046"/>
            <a:ext cx="9448570" cy="815477"/>
          </a:xfrm>
        </p:spPr>
        <p:txBody>
          <a:bodyPr/>
          <a:lstStyle/>
          <a:p>
            <a:pPr algn="ctr"/>
            <a:r>
              <a:rPr lang="es-EC" sz="3600" b="1" dirty="0"/>
              <a:t>P</a:t>
            </a:r>
            <a:r>
              <a:rPr lang="es-EC" sz="3600" b="1" dirty="0">
                <a:solidFill>
                  <a:srgbClr val="00B050"/>
                </a:solidFill>
              </a:rPr>
              <a:t>I</a:t>
            </a:r>
            <a:r>
              <a:rPr lang="es-EC" sz="3600" b="1" dirty="0"/>
              <a:t>CTOGRAMAS</a:t>
            </a:r>
          </a:p>
        </p:txBody>
      </p:sp>
      <p:pic>
        <p:nvPicPr>
          <p:cNvPr id="13" name="12 Imagen"/>
          <p:cNvPicPr/>
          <p:nvPr/>
        </p:nvPicPr>
        <p:blipFill rotWithShape="1">
          <a:blip r:embed="rId2"/>
          <a:srcRect r="1031"/>
          <a:stretch/>
        </p:blipFill>
        <p:spPr bwMode="auto">
          <a:xfrm>
            <a:off x="1485264" y="1561181"/>
            <a:ext cx="4610735" cy="2339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23" y="1561181"/>
            <a:ext cx="4653280" cy="23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70" y="4376569"/>
            <a:ext cx="4641850" cy="23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3308523" y="100646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" b="1" dirty="0"/>
              <a:t>O</a:t>
            </a:r>
            <a:r>
              <a:rPr lang="es-ES" b="1" dirty="0">
                <a:solidFill>
                  <a:srgbClr val="00B050"/>
                </a:solidFill>
              </a:rPr>
              <a:t>R</a:t>
            </a:r>
            <a:r>
              <a:rPr lang="es-ES" b="1" dirty="0"/>
              <a:t>INAR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452444" y="1006461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S" b="1" dirty="0"/>
              <a:t>CEPILLADO DE </a:t>
            </a:r>
            <a:r>
              <a:rPr lang="es-ES" b="1" dirty="0">
                <a:solidFill>
                  <a:srgbClr val="00B050"/>
                </a:solidFill>
              </a:rPr>
              <a:t>DIENTES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079799" y="3954196"/>
            <a:ext cx="2561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s-ES" b="1" dirty="0"/>
              <a:t>CORTE DE </a:t>
            </a:r>
            <a:r>
              <a:rPr lang="es-ES" b="1" dirty="0">
                <a:solidFill>
                  <a:srgbClr val="00B050"/>
                </a:solidFill>
              </a:rPr>
              <a:t>CABELLO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9331339" y="5480625"/>
            <a:ext cx="2526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Licencia libre para compartir y adaptar su información: CC BY-NC-SA</a:t>
            </a:r>
          </a:p>
        </p:txBody>
      </p:sp>
    </p:spTree>
    <p:extLst>
      <p:ext uri="{BB962C8B-B14F-4D97-AF65-F5344CB8AC3E}">
        <p14:creationId xmlns:p14="http://schemas.microsoft.com/office/powerpoint/2010/main" val="36697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C9ABA2-6FFF-4B48-8472-F381A5B05C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15" y="397645"/>
            <a:ext cx="6062709" cy="606270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06F0712-8E38-4048-85F5-22C98639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8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C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C" sz="6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s-EC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TECEDENT</a:t>
            </a:r>
            <a:r>
              <a:rPr lang="es-EC" sz="6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C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995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6251-0EB5-4F64-862B-7FB1E6E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273298"/>
            <a:ext cx="9448570" cy="815477"/>
          </a:xfrm>
        </p:spPr>
        <p:txBody>
          <a:bodyPr/>
          <a:lstStyle/>
          <a:p>
            <a:pPr algn="ctr"/>
            <a:r>
              <a:rPr lang="es-EC" sz="3600" b="1" dirty="0"/>
              <a:t>P</a:t>
            </a:r>
            <a:r>
              <a:rPr lang="es-EC" sz="3600" b="1" dirty="0">
                <a:solidFill>
                  <a:srgbClr val="00B050"/>
                </a:solidFill>
              </a:rPr>
              <a:t>R</a:t>
            </a:r>
            <a:r>
              <a:rPr lang="es-EC" sz="3600" b="1" dirty="0"/>
              <a:t>OGRAMACIÓN</a:t>
            </a:r>
          </a:p>
        </p:txBody>
      </p:sp>
      <p:pic>
        <p:nvPicPr>
          <p:cNvPr id="13" name="12 Imagen" descr="C:\Users\user\Downloads\Estado del Arte\Proceso_tesis (1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42" y="1082841"/>
            <a:ext cx="5366084" cy="5510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6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5C65258-BDB4-4B94-88A7-F1CEA3018831}"/>
              </a:ext>
            </a:extLst>
          </p:cNvPr>
          <p:cNvSpPr txBox="1">
            <a:spLocks/>
          </p:cNvSpPr>
          <p:nvPr/>
        </p:nvSpPr>
        <p:spPr>
          <a:xfrm>
            <a:off x="1828915" y="1071436"/>
            <a:ext cx="9448570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dirty="0"/>
          </a:p>
        </p:txBody>
      </p:sp>
      <p:pic>
        <p:nvPicPr>
          <p:cNvPr id="13" name="12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98" y="1665291"/>
            <a:ext cx="5309524" cy="47355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6682BB8-94ED-4FA0-A24A-C41438ED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611" y="523508"/>
            <a:ext cx="9448570" cy="815477"/>
          </a:xfrm>
        </p:spPr>
        <p:txBody>
          <a:bodyPr/>
          <a:lstStyle/>
          <a:p>
            <a:pPr algn="ctr"/>
            <a:r>
              <a:rPr lang="es-EC" sz="3600" b="1" dirty="0"/>
              <a:t>C</a:t>
            </a:r>
            <a:r>
              <a:rPr lang="es-EC" sz="3600" b="1" dirty="0">
                <a:solidFill>
                  <a:srgbClr val="00B050"/>
                </a:solidFill>
              </a:rPr>
              <a:t>O</a:t>
            </a:r>
            <a:r>
              <a:rPr lang="es-EC" sz="3600" b="1" dirty="0"/>
              <a:t>MUNICACIÓN</a:t>
            </a:r>
            <a:endParaRPr lang="es-419" sz="3600" b="1" dirty="0"/>
          </a:p>
        </p:txBody>
      </p:sp>
    </p:spTree>
    <p:extLst>
      <p:ext uri="{BB962C8B-B14F-4D97-AF65-F5344CB8AC3E}">
        <p14:creationId xmlns:p14="http://schemas.microsoft.com/office/powerpoint/2010/main" val="31515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5C65258-BDB4-4B94-88A7-F1CEA3018831}"/>
              </a:ext>
            </a:extLst>
          </p:cNvPr>
          <p:cNvSpPr txBox="1">
            <a:spLocks/>
          </p:cNvSpPr>
          <p:nvPr/>
        </p:nvSpPr>
        <p:spPr>
          <a:xfrm>
            <a:off x="1801206" y="597611"/>
            <a:ext cx="9448570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/>
              <a:t>SELECCIÓN DE </a:t>
            </a:r>
            <a:r>
              <a:rPr lang="es-EC" sz="3600" b="1" dirty="0">
                <a:solidFill>
                  <a:srgbClr val="00B050"/>
                </a:solidFill>
              </a:rPr>
              <a:t>RUTINA</a:t>
            </a:r>
          </a:p>
        </p:txBody>
      </p:sp>
      <p:pic>
        <p:nvPicPr>
          <p:cNvPr id="4" name="3 Imagen" descr="C:\Users\user\Downloads\Estado del Arte\Eleccion_rutin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291" y="1570182"/>
            <a:ext cx="5470805" cy="4789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1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5C65258-BDB4-4B94-88A7-F1CEA3018831}"/>
              </a:ext>
            </a:extLst>
          </p:cNvPr>
          <p:cNvSpPr txBox="1">
            <a:spLocks/>
          </p:cNvSpPr>
          <p:nvPr/>
        </p:nvSpPr>
        <p:spPr>
          <a:xfrm>
            <a:off x="1818755" y="544042"/>
            <a:ext cx="9448570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/>
              <a:t>DETECCIÓN DE </a:t>
            </a:r>
            <a:r>
              <a:rPr lang="es-EC" sz="3600" b="1" dirty="0">
                <a:solidFill>
                  <a:srgbClr val="00B050"/>
                </a:solidFill>
              </a:rPr>
              <a:t>COLORES</a:t>
            </a:r>
          </a:p>
        </p:txBody>
      </p:sp>
      <p:pic>
        <p:nvPicPr>
          <p:cNvPr id="6" name="5 Imagen" descr="C:\Users\user\Downloads\Estado del Arte\Vision_artificial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23"/>
          <a:stretch/>
        </p:blipFill>
        <p:spPr bwMode="auto">
          <a:xfrm>
            <a:off x="2976403" y="1433411"/>
            <a:ext cx="4070942" cy="51248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7624379" y="2530763"/>
            <a:ext cx="3494925" cy="2705189"/>
            <a:chOff x="7652085" y="3320716"/>
            <a:chExt cx="2839452" cy="2160000"/>
          </a:xfrm>
        </p:grpSpPr>
        <p:pic>
          <p:nvPicPr>
            <p:cNvPr id="7" name="6 Imagen" descr="C:\Users\user\Documents\Captura de pantalla de 2019-03-06 11-47-57.pn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93" t="28847" r="18063" b="34641"/>
            <a:stretch/>
          </p:blipFill>
          <p:spPr bwMode="auto">
            <a:xfrm>
              <a:off x="7652085" y="3320716"/>
              <a:ext cx="1540041" cy="21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7 Imagen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49"/>
            <a:stretch/>
          </p:blipFill>
          <p:spPr bwMode="auto">
            <a:xfrm>
              <a:off x="9192126" y="3320716"/>
              <a:ext cx="1299411" cy="21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1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5C65258-BDB4-4B94-88A7-F1CEA3018831}"/>
              </a:ext>
            </a:extLst>
          </p:cNvPr>
          <p:cNvSpPr txBox="1">
            <a:spLocks/>
          </p:cNvSpPr>
          <p:nvPr/>
        </p:nvSpPr>
        <p:spPr>
          <a:xfrm>
            <a:off x="1828915" y="600383"/>
            <a:ext cx="9448570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/>
              <a:t>SEGUIMIENTO DE </a:t>
            </a:r>
            <a:r>
              <a:rPr lang="es-EC" sz="3600" b="1" dirty="0">
                <a:solidFill>
                  <a:srgbClr val="00B050"/>
                </a:solidFill>
              </a:rPr>
              <a:t>TARJETAS</a:t>
            </a:r>
          </a:p>
        </p:txBody>
      </p:sp>
      <p:pic>
        <p:nvPicPr>
          <p:cNvPr id="6" name="5 Imagen" descr="C:\Users\user\Downloads\Estado del Arte\Vision_artificial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4" r="2190" b="41854"/>
          <a:stretch/>
        </p:blipFill>
        <p:spPr bwMode="auto">
          <a:xfrm>
            <a:off x="4951787" y="1415860"/>
            <a:ext cx="3859703" cy="4869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15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5C65258-BDB4-4B94-88A7-F1CEA3018831}"/>
              </a:ext>
            </a:extLst>
          </p:cNvPr>
          <p:cNvSpPr txBox="1">
            <a:spLocks/>
          </p:cNvSpPr>
          <p:nvPr/>
        </p:nvSpPr>
        <p:spPr>
          <a:xfrm>
            <a:off x="1828915" y="567670"/>
            <a:ext cx="9448570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/>
              <a:t>APLICACIÓN </a:t>
            </a:r>
            <a:r>
              <a:rPr lang="es-EC" sz="3600" b="1" dirty="0">
                <a:solidFill>
                  <a:srgbClr val="00B050"/>
                </a:solidFill>
              </a:rPr>
              <a:t>MÓVIL</a:t>
            </a:r>
          </a:p>
        </p:txBody>
      </p:sp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E8367E4D-A4F5-48BD-A2E2-394BB247A42A}"/>
              </a:ext>
            </a:extLst>
          </p:cNvPr>
          <p:cNvSpPr/>
          <p:nvPr/>
        </p:nvSpPr>
        <p:spPr>
          <a:xfrm>
            <a:off x="3473809" y="2076600"/>
            <a:ext cx="1423919" cy="1423896"/>
          </a:xfrm>
          <a:prstGeom prst="donut">
            <a:avLst>
              <a:gd name="adj" fmla="val 11010"/>
            </a:avLst>
          </a:prstGeom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84E8DE-169F-4436-BDDB-5283A0E6702A}"/>
              </a:ext>
            </a:extLst>
          </p:cNvPr>
          <p:cNvSpPr/>
          <p:nvPr/>
        </p:nvSpPr>
        <p:spPr>
          <a:xfrm>
            <a:off x="2085593" y="2126436"/>
            <a:ext cx="1751126" cy="132420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B742EC6-00D6-41E2-98DC-5A89749CAAF6}"/>
              </a:ext>
            </a:extLst>
          </p:cNvPr>
          <p:cNvGrpSpPr/>
          <p:nvPr/>
        </p:nvGrpSpPr>
        <p:grpSpPr>
          <a:xfrm>
            <a:off x="3630482" y="2233271"/>
            <a:ext cx="1110573" cy="1110555"/>
            <a:chOff x="1544891" y="726833"/>
            <a:chExt cx="1110573" cy="1110555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52A217B-A05D-44B8-A9B0-3FC47D41D62C}"/>
                </a:ext>
              </a:extLst>
            </p:cNvPr>
            <p:cNvSpPr/>
            <p:nvPr/>
          </p:nvSpPr>
          <p:spPr>
            <a:xfrm>
              <a:off x="1544891" y="726833"/>
              <a:ext cx="1110573" cy="1110555"/>
            </a:xfrm>
            <a:prstGeom prst="ellipse">
              <a:avLst/>
            </a:prstGeom>
          </p:spPr>
          <p:style>
            <a:lnRef idx="1">
              <a:schemeClr val="dk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Elipse 6">
              <a:extLst>
                <a:ext uri="{FF2B5EF4-FFF2-40B4-BE49-F238E27FC236}">
                  <a16:creationId xmlns:a16="http://schemas.microsoft.com/office/drawing/2014/main" id="{29531D41-E75C-48B7-A178-C3F998A6BBD8}"/>
                </a:ext>
              </a:extLst>
            </p:cNvPr>
            <p:cNvSpPr txBox="1"/>
            <p:nvPr/>
          </p:nvSpPr>
          <p:spPr>
            <a:xfrm>
              <a:off x="1707531" y="889470"/>
              <a:ext cx="785293" cy="785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Felicidad</a:t>
              </a:r>
            </a:p>
          </p:txBody>
        </p:sp>
      </p:grpSp>
      <p:sp>
        <p:nvSpPr>
          <p:cNvPr id="12" name="Círculo: vacío 11">
            <a:extLst>
              <a:ext uri="{FF2B5EF4-FFF2-40B4-BE49-F238E27FC236}">
                <a16:creationId xmlns:a16="http://schemas.microsoft.com/office/drawing/2014/main" id="{D9069DBC-84ED-44B4-B9FC-9D97D2BD7F54}"/>
              </a:ext>
            </a:extLst>
          </p:cNvPr>
          <p:cNvSpPr/>
          <p:nvPr/>
        </p:nvSpPr>
        <p:spPr>
          <a:xfrm>
            <a:off x="3473809" y="4208256"/>
            <a:ext cx="1423919" cy="1423896"/>
          </a:xfrm>
          <a:prstGeom prst="donut">
            <a:avLst>
              <a:gd name="adj" fmla="val 11010"/>
            </a:avLst>
          </a:prstGeom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133747A-6D2E-402A-9B87-A165D58140DF}"/>
              </a:ext>
            </a:extLst>
          </p:cNvPr>
          <p:cNvSpPr/>
          <p:nvPr/>
        </p:nvSpPr>
        <p:spPr>
          <a:xfrm>
            <a:off x="4534818" y="4258092"/>
            <a:ext cx="1751126" cy="132420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128B108-53BF-4742-87A5-492635A8F28D}"/>
              </a:ext>
            </a:extLst>
          </p:cNvPr>
          <p:cNvGrpSpPr/>
          <p:nvPr/>
        </p:nvGrpSpPr>
        <p:grpSpPr>
          <a:xfrm>
            <a:off x="3630482" y="4364927"/>
            <a:ext cx="1110573" cy="1110555"/>
            <a:chOff x="1544891" y="2858489"/>
            <a:chExt cx="1110573" cy="1110555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1E751C9D-39E0-4753-A5B4-D28CE5359A5A}"/>
                </a:ext>
              </a:extLst>
            </p:cNvPr>
            <p:cNvSpPr/>
            <p:nvPr/>
          </p:nvSpPr>
          <p:spPr>
            <a:xfrm>
              <a:off x="1544891" y="2858489"/>
              <a:ext cx="1110573" cy="1110555"/>
            </a:xfrm>
            <a:prstGeom prst="ellipse">
              <a:avLst/>
            </a:prstGeom>
          </p:spPr>
          <p:style>
            <a:lnRef idx="1">
              <a:schemeClr val="dk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Elipse 10">
              <a:extLst>
                <a:ext uri="{FF2B5EF4-FFF2-40B4-BE49-F238E27FC236}">
                  <a16:creationId xmlns:a16="http://schemas.microsoft.com/office/drawing/2014/main" id="{E751D7D3-C8C4-4C48-BE8F-6C078CFA37B9}"/>
                </a:ext>
              </a:extLst>
            </p:cNvPr>
            <p:cNvSpPr txBox="1"/>
            <p:nvPr/>
          </p:nvSpPr>
          <p:spPr>
            <a:xfrm>
              <a:off x="1707531" y="3021126"/>
              <a:ext cx="785293" cy="785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Contento</a:t>
              </a:r>
            </a:p>
          </p:txBody>
        </p:sp>
      </p:grpSp>
      <p:sp>
        <p:nvSpPr>
          <p:cNvPr id="19" name="Círculo: vacío 18">
            <a:extLst>
              <a:ext uri="{FF2B5EF4-FFF2-40B4-BE49-F238E27FC236}">
                <a16:creationId xmlns:a16="http://schemas.microsoft.com/office/drawing/2014/main" id="{03A00FB8-BBCD-49AB-A489-DEE7846D6A9B}"/>
              </a:ext>
            </a:extLst>
          </p:cNvPr>
          <p:cNvSpPr/>
          <p:nvPr/>
        </p:nvSpPr>
        <p:spPr>
          <a:xfrm>
            <a:off x="8056120" y="2233271"/>
            <a:ext cx="1423919" cy="1423896"/>
          </a:xfrm>
          <a:prstGeom prst="donut">
            <a:avLst>
              <a:gd name="adj" fmla="val 11010"/>
            </a:avLst>
          </a:prstGeom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18E66A9-A103-472D-BFD9-DC5319C9E1B8}"/>
              </a:ext>
            </a:extLst>
          </p:cNvPr>
          <p:cNvSpPr/>
          <p:nvPr/>
        </p:nvSpPr>
        <p:spPr>
          <a:xfrm>
            <a:off x="6667904" y="2283107"/>
            <a:ext cx="1751126" cy="132420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FB2DA3A-5705-45CE-8C0F-BEE1D18E60BA}"/>
              </a:ext>
            </a:extLst>
          </p:cNvPr>
          <p:cNvGrpSpPr/>
          <p:nvPr/>
        </p:nvGrpSpPr>
        <p:grpSpPr>
          <a:xfrm>
            <a:off x="8212793" y="2389942"/>
            <a:ext cx="1110573" cy="1110555"/>
            <a:chOff x="1544891" y="726833"/>
            <a:chExt cx="1110573" cy="1110555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1C5A2DF1-1491-485A-99A7-F577D9C6475C}"/>
                </a:ext>
              </a:extLst>
            </p:cNvPr>
            <p:cNvSpPr/>
            <p:nvPr/>
          </p:nvSpPr>
          <p:spPr>
            <a:xfrm>
              <a:off x="1544891" y="726833"/>
              <a:ext cx="1110573" cy="1110555"/>
            </a:xfrm>
            <a:prstGeom prst="ellipse">
              <a:avLst/>
            </a:prstGeom>
          </p:spPr>
          <p:style>
            <a:lnRef idx="1">
              <a:schemeClr val="dk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Elipse 6">
              <a:extLst>
                <a:ext uri="{FF2B5EF4-FFF2-40B4-BE49-F238E27FC236}">
                  <a16:creationId xmlns:a16="http://schemas.microsoft.com/office/drawing/2014/main" id="{031C1872-C75D-4EC1-9AEB-2C956F1E948C}"/>
                </a:ext>
              </a:extLst>
            </p:cNvPr>
            <p:cNvSpPr txBox="1"/>
            <p:nvPr/>
          </p:nvSpPr>
          <p:spPr>
            <a:xfrm>
              <a:off x="1707531" y="889470"/>
              <a:ext cx="785293" cy="785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Asombro</a:t>
              </a:r>
            </a:p>
          </p:txBody>
        </p:sp>
      </p:grpSp>
      <p:sp>
        <p:nvSpPr>
          <p:cNvPr id="22" name="Círculo: vacío 21">
            <a:extLst>
              <a:ext uri="{FF2B5EF4-FFF2-40B4-BE49-F238E27FC236}">
                <a16:creationId xmlns:a16="http://schemas.microsoft.com/office/drawing/2014/main" id="{7E8B0B0A-503C-42E2-8AF6-FE76928E87E5}"/>
              </a:ext>
            </a:extLst>
          </p:cNvPr>
          <p:cNvSpPr/>
          <p:nvPr/>
        </p:nvSpPr>
        <p:spPr>
          <a:xfrm>
            <a:off x="8056120" y="4364927"/>
            <a:ext cx="1423919" cy="1423896"/>
          </a:xfrm>
          <a:prstGeom prst="donut">
            <a:avLst>
              <a:gd name="adj" fmla="val 11010"/>
            </a:avLst>
          </a:prstGeom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2917555-864F-49F1-8A67-A62749E3511E}"/>
              </a:ext>
            </a:extLst>
          </p:cNvPr>
          <p:cNvSpPr/>
          <p:nvPr/>
        </p:nvSpPr>
        <p:spPr>
          <a:xfrm>
            <a:off x="9117129" y="4414763"/>
            <a:ext cx="1751126" cy="132420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A5B8165-D918-4329-BEA7-1D6F79824363}"/>
              </a:ext>
            </a:extLst>
          </p:cNvPr>
          <p:cNvGrpSpPr/>
          <p:nvPr/>
        </p:nvGrpSpPr>
        <p:grpSpPr>
          <a:xfrm>
            <a:off x="8212793" y="4521598"/>
            <a:ext cx="1110573" cy="1110555"/>
            <a:chOff x="1544891" y="2858489"/>
            <a:chExt cx="1110573" cy="1110555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7AFEF548-6C43-451B-B6A4-9DA5C6A04092}"/>
                </a:ext>
              </a:extLst>
            </p:cNvPr>
            <p:cNvSpPr/>
            <p:nvPr/>
          </p:nvSpPr>
          <p:spPr>
            <a:xfrm>
              <a:off x="1544891" y="2858489"/>
              <a:ext cx="1110573" cy="1110555"/>
            </a:xfrm>
            <a:prstGeom prst="ellipse">
              <a:avLst/>
            </a:prstGeom>
          </p:spPr>
          <p:style>
            <a:lnRef idx="1">
              <a:schemeClr val="dk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Elipse 10">
              <a:extLst>
                <a:ext uri="{FF2B5EF4-FFF2-40B4-BE49-F238E27FC236}">
                  <a16:creationId xmlns:a16="http://schemas.microsoft.com/office/drawing/2014/main" id="{BD492BE2-B6F7-4C2C-9674-CFD32006EF2C}"/>
                </a:ext>
              </a:extLst>
            </p:cNvPr>
            <p:cNvSpPr txBox="1"/>
            <p:nvPr/>
          </p:nvSpPr>
          <p:spPr>
            <a:xfrm>
              <a:off x="1707531" y="3021126"/>
              <a:ext cx="785293" cy="785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kern="1200" dirty="0"/>
                <a:t>Tristeza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6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25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25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25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25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25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25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25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25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25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825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25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5C65258-BDB4-4B94-88A7-F1CEA3018831}"/>
              </a:ext>
            </a:extLst>
          </p:cNvPr>
          <p:cNvSpPr txBox="1">
            <a:spLocks/>
          </p:cNvSpPr>
          <p:nvPr/>
        </p:nvSpPr>
        <p:spPr>
          <a:xfrm>
            <a:off x="1708515" y="711218"/>
            <a:ext cx="9448570" cy="81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/>
              <a:t>MÁQUINA DE </a:t>
            </a:r>
            <a:r>
              <a:rPr lang="es-EC" sz="3600" b="1" dirty="0">
                <a:solidFill>
                  <a:srgbClr val="00B050"/>
                </a:solidFill>
              </a:rPr>
              <a:t>ESTADOS</a:t>
            </a:r>
          </a:p>
        </p:txBody>
      </p:sp>
      <p:pic>
        <p:nvPicPr>
          <p:cNvPr id="6" name="5 Imagen" descr="C:\Users\user\Downloads\Estado del Arte\Diagrama en blanco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7308" r="2703" b="4996"/>
          <a:stretch/>
        </p:blipFill>
        <p:spPr bwMode="auto">
          <a:xfrm>
            <a:off x="3192211" y="2096659"/>
            <a:ext cx="6847716" cy="3811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44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6251-0EB5-4F64-862B-7FB1E6E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654" y="623371"/>
            <a:ext cx="9448570" cy="815477"/>
          </a:xfrm>
        </p:spPr>
        <p:txBody>
          <a:bodyPr>
            <a:noAutofit/>
          </a:bodyPr>
          <a:lstStyle/>
          <a:p>
            <a:r>
              <a:rPr lang="es-EC" sz="3600" b="1" dirty="0"/>
              <a:t>PROTOCOLO </a:t>
            </a:r>
            <a:br>
              <a:rPr lang="es-EC" sz="3600" b="1" dirty="0"/>
            </a:br>
            <a:r>
              <a:rPr lang="es-EC" sz="3600" b="1" dirty="0"/>
              <a:t>DE </a:t>
            </a:r>
            <a:r>
              <a:rPr lang="es-EC" sz="3600" b="1" dirty="0">
                <a:solidFill>
                  <a:srgbClr val="00B050"/>
                </a:solidFill>
              </a:rPr>
              <a:t>PRUEBAS</a:t>
            </a:r>
          </a:p>
        </p:txBody>
      </p:sp>
      <p:graphicFrame>
        <p:nvGraphicFramePr>
          <p:cNvPr id="3" name="2 Diagrama"/>
          <p:cNvGraphicFramePr/>
          <p:nvPr>
            <p:extLst/>
          </p:nvPr>
        </p:nvGraphicFramePr>
        <p:xfrm>
          <a:off x="2609515" y="1886913"/>
          <a:ext cx="7232316" cy="4754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15371"/>
              </p:ext>
            </p:extLst>
          </p:nvPr>
        </p:nvGraphicFramePr>
        <p:xfrm>
          <a:off x="7543684" y="596814"/>
          <a:ext cx="2875662" cy="1764720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9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Participante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Edad (años)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Género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Niño 1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Masculino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Niño 2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Masculino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Niño 3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Masculino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Niño 4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</a:t>
                      </a:r>
                      <a:endParaRPr lang="es-E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Masculino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1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Niño 5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ES" sz="12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Femenino</a:t>
                      </a:r>
                      <a:endParaRPr lang="es-E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9039727" y="2885978"/>
            <a:ext cx="2871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lvl="0" indent="-168275" algn="just">
              <a:buFont typeface="+mj-lt"/>
              <a:buAutoNum type="arabicPeriod"/>
            </a:pPr>
            <a:r>
              <a:rPr lang="es-ES" sz="1600" dirty="0"/>
              <a:t>El especialista elige la rutina </a:t>
            </a:r>
          </a:p>
          <a:p>
            <a:pPr marL="168275" lvl="0" indent="-168275" algn="just">
              <a:buFont typeface="+mj-lt"/>
              <a:buAutoNum type="arabicPeriod"/>
            </a:pPr>
            <a:r>
              <a:rPr lang="es-ES" sz="1600" dirty="0"/>
              <a:t>“Frankie” enseña que rutina mediante pictogramas.</a:t>
            </a:r>
          </a:p>
          <a:p>
            <a:pPr marL="168275" indent="-168275" algn="just">
              <a:buFont typeface="+mj-lt"/>
              <a:buAutoNum type="arabicPeriod"/>
            </a:pPr>
            <a:r>
              <a:rPr lang="es-ES" sz="1600" dirty="0"/>
              <a:t>Ya ubicadas las 8 tarjetas, el autómata pregunta si desea continuar con otra rutina.</a:t>
            </a:r>
          </a:p>
          <a:p>
            <a:pPr marL="168275" indent="-168275" algn="just">
              <a:buFont typeface="+mj-lt"/>
              <a:buAutoNum type="arabicPeriod"/>
            </a:pPr>
            <a:r>
              <a:rPr lang="es-ES" sz="1600" dirty="0"/>
              <a:t>El especialista pregunta al niño el avance que consiguió con el procedimiento.</a:t>
            </a:r>
          </a:p>
        </p:txBody>
      </p:sp>
    </p:spTree>
    <p:extLst>
      <p:ext uri="{BB962C8B-B14F-4D97-AF65-F5344CB8AC3E}">
        <p14:creationId xmlns:p14="http://schemas.microsoft.com/office/powerpoint/2010/main" val="2639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6251-0EB5-4F64-862B-7FB1E6E9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715" y="630600"/>
            <a:ext cx="9448570" cy="815477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P</a:t>
            </a:r>
            <a:r>
              <a:rPr lang="es-EC" sz="3600" b="1" dirty="0">
                <a:solidFill>
                  <a:srgbClr val="00B050"/>
                </a:solidFill>
              </a:rPr>
              <a:t>R</a:t>
            </a:r>
            <a:r>
              <a:rPr lang="es-EC" sz="3600" b="1" dirty="0"/>
              <a:t>UEBAS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58643945"/>
              </p:ext>
            </p:extLst>
          </p:nvPr>
        </p:nvGraphicFramePr>
        <p:xfrm>
          <a:off x="1281083" y="1533235"/>
          <a:ext cx="10732703" cy="447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70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DD7749AF-64D8-4CA9-9BD9-2B9306AEB4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675" y="1094105"/>
            <a:ext cx="7740650" cy="4351338"/>
          </a:xfrm>
        </p:spPr>
      </p:pic>
    </p:spTree>
    <p:extLst>
      <p:ext uri="{BB962C8B-B14F-4D97-AF65-F5344CB8AC3E}">
        <p14:creationId xmlns:p14="http://schemas.microsoft.com/office/powerpoint/2010/main" val="19845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25DCC852-B991-4839-849B-33BAE75B30A8}"/>
              </a:ext>
            </a:extLst>
          </p:cNvPr>
          <p:cNvSpPr/>
          <p:nvPr/>
        </p:nvSpPr>
        <p:spPr>
          <a:xfrm>
            <a:off x="6714220" y="4104052"/>
            <a:ext cx="5273841" cy="2071559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44546A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44546A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44546A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3BA48CA-54A2-4992-AB5E-69B2CC0513CA}"/>
              </a:ext>
            </a:extLst>
          </p:cNvPr>
          <p:cNvSpPr txBox="1"/>
          <p:nvPr/>
        </p:nvSpPr>
        <p:spPr>
          <a:xfrm>
            <a:off x="8722791" y="4138107"/>
            <a:ext cx="3105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err="1">
                <a:solidFill>
                  <a:schemeClr val="bg1"/>
                </a:solidFill>
              </a:rPr>
              <a:t>Pictoaprende</a:t>
            </a:r>
            <a:endParaRPr lang="es-EC" sz="2800" b="1" dirty="0">
              <a:solidFill>
                <a:schemeClr val="bg1"/>
              </a:solidFill>
            </a:endParaRPr>
          </a:p>
          <a:p>
            <a:pPr algn="just"/>
            <a:r>
              <a:rPr lang="es-EC" sz="2000" dirty="0">
                <a:solidFill>
                  <a:schemeClr val="bg1"/>
                </a:solidFill>
              </a:rPr>
              <a:t>Mejora el proceso verbal en los niños con TEA a través de pictogramas.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9E1CCE5-18CB-41FC-BC18-CB932125A65B}"/>
              </a:ext>
            </a:extLst>
          </p:cNvPr>
          <p:cNvSpPr/>
          <p:nvPr/>
        </p:nvSpPr>
        <p:spPr>
          <a:xfrm>
            <a:off x="6680414" y="1846312"/>
            <a:ext cx="5273841" cy="2071559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44546A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44546A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44546A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03AAAC1-60B5-4ADC-8934-DD0B08B16AA9}"/>
              </a:ext>
            </a:extLst>
          </p:cNvPr>
          <p:cNvSpPr txBox="1"/>
          <p:nvPr/>
        </p:nvSpPr>
        <p:spPr>
          <a:xfrm>
            <a:off x="8722791" y="2018065"/>
            <a:ext cx="3105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</a:rPr>
              <a:t>Zeno</a:t>
            </a:r>
          </a:p>
          <a:p>
            <a:pPr algn="just"/>
            <a:r>
              <a:rPr lang="es-EC" sz="2000" dirty="0">
                <a:solidFill>
                  <a:schemeClr val="bg1"/>
                </a:solidFill>
              </a:rPr>
              <a:t>Identifica las emociones de los niños mediante el uso de tarjetas.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85A5475E-B35C-470F-99D1-4118E785DDB4}"/>
              </a:ext>
            </a:extLst>
          </p:cNvPr>
          <p:cNvSpPr/>
          <p:nvPr/>
        </p:nvSpPr>
        <p:spPr>
          <a:xfrm>
            <a:off x="1072928" y="4104053"/>
            <a:ext cx="5273841" cy="2071559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44546A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44546A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44546A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E25113F-C057-4093-AEF4-C6680E1CBB29}"/>
              </a:ext>
            </a:extLst>
          </p:cNvPr>
          <p:cNvSpPr txBox="1"/>
          <p:nvPr/>
        </p:nvSpPr>
        <p:spPr>
          <a:xfrm>
            <a:off x="3141878" y="4292370"/>
            <a:ext cx="3105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chemeClr val="bg1"/>
                </a:solidFill>
              </a:rPr>
              <a:t>iCat</a:t>
            </a:r>
          </a:p>
          <a:p>
            <a:pPr algn="just"/>
            <a:r>
              <a:rPr lang="es-EC" sz="2000" dirty="0">
                <a:solidFill>
                  <a:schemeClr val="bg1"/>
                </a:solidFill>
              </a:rPr>
              <a:t>Investiga la interacción entre humanos y robots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2196C5-D7F8-4048-8C42-11A34005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420" y="555369"/>
            <a:ext cx="10515600" cy="536023"/>
          </a:xfrm>
        </p:spPr>
        <p:txBody>
          <a:bodyPr>
            <a:noAutofit/>
          </a:bodyPr>
          <a:lstStyle/>
          <a:p>
            <a:r>
              <a:rPr lang="es-EC" sz="3600" b="1" dirty="0"/>
              <a:t>A</a:t>
            </a:r>
            <a:r>
              <a:rPr lang="es-EC" sz="3600" b="1" dirty="0">
                <a:solidFill>
                  <a:srgbClr val="00B050"/>
                </a:solidFill>
              </a:rPr>
              <a:t>N</a:t>
            </a:r>
            <a:r>
              <a:rPr lang="es-EC" sz="3600" b="1" dirty="0"/>
              <a:t>TECEDENTES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C5D12D14-6AF7-4BCE-8CDF-25ED8AE225FB}"/>
              </a:ext>
            </a:extLst>
          </p:cNvPr>
          <p:cNvSpPr/>
          <p:nvPr/>
        </p:nvSpPr>
        <p:spPr>
          <a:xfrm>
            <a:off x="1079714" y="1839786"/>
            <a:ext cx="5273841" cy="2071559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44546A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44546A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44546A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44546A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BC04CC2-8BE2-4E38-9177-21B068947816}"/>
              </a:ext>
            </a:extLst>
          </p:cNvPr>
          <p:cNvSpPr/>
          <p:nvPr/>
        </p:nvSpPr>
        <p:spPr>
          <a:xfrm>
            <a:off x="1315343" y="2046941"/>
            <a:ext cx="1622581" cy="1657247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D5E1CC8-09A6-4C6C-B0F0-A280784D2F0F}"/>
              </a:ext>
            </a:extLst>
          </p:cNvPr>
          <p:cNvSpPr/>
          <p:nvPr/>
        </p:nvSpPr>
        <p:spPr>
          <a:xfrm>
            <a:off x="1295527" y="4325657"/>
            <a:ext cx="1623752" cy="165724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B22686F5-1C7F-4CD3-BBBF-FD59544D387D}"/>
              </a:ext>
            </a:extLst>
          </p:cNvPr>
          <p:cNvSpPr/>
          <p:nvPr/>
        </p:nvSpPr>
        <p:spPr>
          <a:xfrm>
            <a:off x="6943796" y="2079720"/>
            <a:ext cx="1622581" cy="1657247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A81FA40-5B04-4567-8259-DA8B1FC49E6D}"/>
              </a:ext>
            </a:extLst>
          </p:cNvPr>
          <p:cNvSpPr/>
          <p:nvPr/>
        </p:nvSpPr>
        <p:spPr>
          <a:xfrm>
            <a:off x="6923980" y="4292370"/>
            <a:ext cx="1623752" cy="1657247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E70CB5-C595-48F3-BD89-92A8AE160561}"/>
              </a:ext>
            </a:extLst>
          </p:cNvPr>
          <p:cNvSpPr txBox="1"/>
          <p:nvPr/>
        </p:nvSpPr>
        <p:spPr>
          <a:xfrm>
            <a:off x="3181350" y="1962150"/>
            <a:ext cx="3105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Kaspar</a:t>
            </a:r>
          </a:p>
          <a:p>
            <a:pPr algn="just"/>
            <a:r>
              <a:rPr lang="es-ES" sz="2000" dirty="0">
                <a:solidFill>
                  <a:schemeClr val="bg1"/>
                </a:solidFill>
              </a:rPr>
              <a:t>Mejora la relación de los niños con autismo con los demás a través del tacto.</a:t>
            </a:r>
          </a:p>
        </p:txBody>
      </p:sp>
    </p:spTree>
    <p:extLst>
      <p:ext uri="{BB962C8B-B14F-4D97-AF65-F5344CB8AC3E}">
        <p14:creationId xmlns:p14="http://schemas.microsoft.com/office/powerpoint/2010/main" val="1323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5" grpId="0"/>
      <p:bldP spid="32" grpId="0"/>
      <p:bldP spid="2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FF10501-40F4-4DBF-A7DB-CF96C7706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2712"/>
          <a:stretch/>
        </p:blipFill>
        <p:spPr>
          <a:xfrm>
            <a:off x="4225770" y="921705"/>
            <a:ext cx="4101485" cy="523419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B01FB62-F93D-4B85-B402-129669B4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195" y="2272683"/>
            <a:ext cx="9144000" cy="2610036"/>
          </a:xfrm>
        </p:spPr>
        <p:txBody>
          <a:bodyPr>
            <a:noAutofit/>
          </a:bodyPr>
          <a:lstStyle/>
          <a:p>
            <a:r>
              <a:rPr lang="es-EC" b="1" i="1" dirty="0"/>
              <a:t>CONCLUSIONES, RECOMENDACIONES Y </a:t>
            </a:r>
            <a:r>
              <a:rPr lang="es-EC" b="1" i="1" dirty="0">
                <a:solidFill>
                  <a:srgbClr val="00B050"/>
                </a:solidFill>
              </a:rPr>
              <a:t>TRABAJOS FUTUROS</a:t>
            </a:r>
          </a:p>
        </p:txBody>
      </p:sp>
    </p:spTree>
    <p:extLst>
      <p:ext uri="{BB962C8B-B14F-4D97-AF65-F5344CB8AC3E}">
        <p14:creationId xmlns:p14="http://schemas.microsoft.com/office/powerpoint/2010/main" val="165740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4825" y="2791224"/>
            <a:ext cx="4114800" cy="1283626"/>
          </a:xfrm>
        </p:spPr>
        <p:txBody>
          <a:bodyPr>
            <a:normAutofit/>
          </a:bodyPr>
          <a:lstStyle/>
          <a:p>
            <a:r>
              <a:rPr kumimoji="1" lang="en-US" altLang="ja-JP" sz="3600" b="1" dirty="0"/>
              <a:t>C</a:t>
            </a:r>
            <a:r>
              <a:rPr kumimoji="1" lang="en-US" altLang="ja-JP" sz="3600" b="1" dirty="0">
                <a:solidFill>
                  <a:srgbClr val="00B050"/>
                </a:solidFill>
              </a:rPr>
              <a:t>O</a:t>
            </a:r>
            <a:r>
              <a:rPr kumimoji="1" lang="en-US" altLang="ja-JP" sz="3600" b="1" dirty="0"/>
              <a:t>NCLUSIONES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 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7756260" y="2400157"/>
            <a:ext cx="3864845" cy="884050"/>
          </a:xfrm>
        </p:spPr>
        <p:txBody>
          <a:bodyPr vert="horz" lIns="91440" tIns="45720" rIns="91440" bIns="45720" numCol="1" spcCol="360000" rtlCol="0" anchor="ctr">
            <a:normAutofit fontScale="92500" lnSpcReduction="10000"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El sistema de aprendizaje con pictogramas se enfocó en las tres de las rutinas más útiles en el proceso de enseñanza, es decir, que produce mayor dificultad a los niños con TEA, como son “Ir al baño”, “Cepillarse los dientes” y “Cortarse el cabello”.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7756260" y="3394370"/>
            <a:ext cx="3864845" cy="884050"/>
          </a:xfrm>
        </p:spPr>
        <p:txBody>
          <a:bodyPr/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Para orientar a los infantes de manera didáctica, el robot tiene </a:t>
            </a:r>
            <a:r>
              <a:rPr kumimoji="1" lang="es-EC" altLang="ja-JP" sz="1100" dirty="0">
                <a:solidFill>
                  <a:schemeClr val="tx1"/>
                </a:solidFill>
              </a:rPr>
              <a:t>una</a:t>
            </a:r>
            <a:r>
              <a:rPr kumimoji="1" lang="es-EC" altLang="ja-JP" dirty="0">
                <a:solidFill>
                  <a:schemeClr val="tx1"/>
                </a:solidFill>
              </a:rPr>
              <a:t> variedad de frases que guían al niño en la colocación de las tarjetas.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/>
        <p:txBody>
          <a:bodyPr>
            <a:no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enfocó la visión artificial hacia la identificación de cada tarjeta por su color mediante el uso de un filtro HSV para evitar pérdidas de datos con los cambios de luz.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71E594-289B-45E1-A208-B4222D9F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333" y="39073"/>
            <a:ext cx="1866900" cy="169545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diseñó y construyó un robot que clasifica tarjetas con rutinas basadas en pictogramas para niños con trastorno del espectro autista (TEA) a través de visión artificial.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62">
        <p15:prstTrans prst="prestige"/>
      </p:transition>
    </mc:Choice>
    <mc:Fallback xmlns="">
      <p:transition spd="slow" advTm="6062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4825" y="2791224"/>
            <a:ext cx="4114800" cy="1283626"/>
          </a:xfrm>
        </p:spPr>
        <p:txBody>
          <a:bodyPr>
            <a:normAutofit/>
          </a:bodyPr>
          <a:lstStyle/>
          <a:p>
            <a:r>
              <a:rPr kumimoji="1" lang="en-US" altLang="ja-JP" sz="3600" b="1" dirty="0"/>
              <a:t>C</a:t>
            </a:r>
            <a:r>
              <a:rPr kumimoji="1" lang="en-US" altLang="ja-JP" sz="3600" b="1" dirty="0">
                <a:solidFill>
                  <a:srgbClr val="00B050"/>
                </a:solidFill>
              </a:rPr>
              <a:t>O</a:t>
            </a:r>
            <a:r>
              <a:rPr kumimoji="1" lang="en-US" altLang="ja-JP" sz="3600" b="1" dirty="0"/>
              <a:t>NCLUSIONES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 6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7756260" y="2309195"/>
            <a:ext cx="4114800" cy="884050"/>
          </a:xfrm>
        </p:spPr>
        <p:txBody>
          <a:bodyPr>
            <a:no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implementó un mecanismo de 3 grados de libertad para el movimiento del cuello del robot mediante servomotores de 11 kgf.cm.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7756260" y="3360399"/>
            <a:ext cx="3864845" cy="88405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diseñó e implementó un sistema biela manivela para expulsar las tarjetas de forma individual y ordenada transformando el movimiento rotacional de un servomotor de 0° a 180° en un movimiento lineal.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/>
        <p:txBody>
          <a:bodyPr>
            <a:no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implementó una aplicación móvil para Android con gestos, audios y emociones e imágenes para guiar al usuario en el proceso.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71E594-289B-45E1-A208-B4222D9F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333" y="39073"/>
            <a:ext cx="1866900" cy="169545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Se construyó un robot de apariencia humanoide cuyo diseño tuvo en cuenta el no caer en el valle inexplicable, se le atribuyó rasgos caricaturescos.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2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62">
        <p15:prstTrans prst="prestige"/>
      </p:transition>
    </mc:Choice>
    <mc:Fallback xmlns="">
      <p:transition spd="slow" advTm="6062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4825" y="2791224"/>
            <a:ext cx="4114800" cy="1283626"/>
          </a:xfrm>
        </p:spPr>
        <p:txBody>
          <a:bodyPr>
            <a:normAutofit/>
          </a:bodyPr>
          <a:lstStyle/>
          <a:p>
            <a:r>
              <a:rPr kumimoji="1" lang="en-US" altLang="ja-JP" sz="3600" b="1" dirty="0"/>
              <a:t>C</a:t>
            </a:r>
            <a:r>
              <a:rPr kumimoji="1" lang="en-US" altLang="ja-JP" sz="3600" b="1" dirty="0">
                <a:solidFill>
                  <a:srgbClr val="00B050"/>
                </a:solidFill>
              </a:rPr>
              <a:t>O</a:t>
            </a:r>
            <a:r>
              <a:rPr kumimoji="1" lang="en-US" altLang="ja-JP" sz="3600" b="1" dirty="0"/>
              <a:t>NCLUSIONES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 10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7756259" y="2896399"/>
            <a:ext cx="4114800" cy="884050"/>
          </a:xfrm>
        </p:spPr>
        <p:txBody>
          <a:bodyPr>
            <a:no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Mediante la retroalimentación del personal calificado de la fundación “Hellen Keller”, se realizaron las mejoras en audios, colores y metodología de interacción.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C</a:t>
            </a:r>
            <a:r>
              <a:rPr kumimoji="1" lang="es-419" altLang="ja-JP" dirty="0">
                <a:solidFill>
                  <a:srgbClr val="00B050"/>
                </a:solidFill>
              </a:rPr>
              <a:t>o</a:t>
            </a:r>
            <a:r>
              <a:rPr kumimoji="1" lang="es-419" altLang="ja-JP" dirty="0">
                <a:solidFill>
                  <a:schemeClr val="tx1"/>
                </a:solidFill>
              </a:rPr>
              <a:t>nclusión</a:t>
            </a:r>
            <a:r>
              <a:rPr kumimoji="1" lang="en-US" altLang="ja-JP" dirty="0">
                <a:solidFill>
                  <a:schemeClr val="tx1"/>
                </a:solidFill>
              </a:rPr>
              <a:t> 11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7756259" y="3831120"/>
            <a:ext cx="3864845" cy="1848320"/>
          </a:xfrm>
        </p:spPr>
        <p:txBody>
          <a:bodyPr>
            <a:norm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concluye que el robot FRANKIE es parte de un sistema educativo con funcionalidad de refuerzo, no se evalúa el aprendizaje de los niños, debido a que para esto influyen varios factores a largo plazo, lo que se busca es provocar un efecto positivo en el rendimiento del paciente y observarlo mientras se está dando la interacción con el robot y lo que ocurre después de la misma.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71E594-289B-45E1-A208-B4222D9F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333" y="39073"/>
            <a:ext cx="1866900" cy="169545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El diseño es a través de arquitectura modular, que es un sistema abierto que facilita su mantenimiento y reemplazo de elementos sin afectar otros..</a:t>
            </a:r>
          </a:p>
        </p:txBody>
      </p:sp>
    </p:spTree>
    <p:extLst>
      <p:ext uri="{BB962C8B-B14F-4D97-AF65-F5344CB8AC3E}">
        <p14:creationId xmlns:p14="http://schemas.microsoft.com/office/powerpoint/2010/main" val="3417324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62">
        <p15:prstTrans prst="prestige"/>
      </p:transition>
    </mc:Choice>
    <mc:Fallback xmlns="">
      <p:transition spd="slow" advTm="6062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297C8762-C37B-4EBB-BA7D-37EBAA43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333" y="39073"/>
            <a:ext cx="1866900" cy="16954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2001" y="1799987"/>
            <a:ext cx="4407504" cy="3226478"/>
          </a:xfrm>
        </p:spPr>
        <p:txBody>
          <a:bodyPr>
            <a:normAutofit/>
          </a:bodyPr>
          <a:lstStyle/>
          <a:p>
            <a:r>
              <a:rPr kumimoji="1" lang="en-US" altLang="ja-JP" sz="3000" b="1" dirty="0"/>
              <a:t>R</a:t>
            </a:r>
            <a:r>
              <a:rPr kumimoji="1" lang="en-US" altLang="ja-JP" sz="3000" b="1" dirty="0">
                <a:solidFill>
                  <a:srgbClr val="00B050"/>
                </a:solidFill>
              </a:rPr>
              <a:t>E</a:t>
            </a:r>
            <a:r>
              <a:rPr kumimoji="1" lang="en-US" altLang="ja-JP" sz="3000" b="1" dirty="0"/>
              <a:t>COMENDACIONES</a:t>
            </a:r>
            <a:endParaRPr kumimoji="1" lang="ja-JP" altLang="en-US" sz="3000" b="1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242560" y="1097018"/>
            <a:ext cx="2246077" cy="390961"/>
          </a:xfrm>
        </p:spPr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Recomendación</a:t>
            </a:r>
            <a:r>
              <a:rPr kumimoji="1" lang="en-US" altLang="ja-JP" dirty="0">
                <a:solidFill>
                  <a:schemeClr val="tx1"/>
                </a:solidFill>
              </a:rPr>
              <a:t>  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recomienda aumentar el número de rutinas ya que el actual trabajo se concentró en las tres principales con el fin de observar la funcionalidad del robot.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140960" y="2150461"/>
            <a:ext cx="2347677" cy="390961"/>
          </a:xfrm>
        </p:spPr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Recomendación</a:t>
            </a:r>
            <a:r>
              <a:rPr kumimoji="1" lang="en-US" altLang="ja-JP" dirty="0">
                <a:solidFill>
                  <a:schemeClr val="tx1"/>
                </a:solidFill>
              </a:rPr>
              <a:t> 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recomienda aumentar el número de emociones</a:t>
            </a:r>
            <a:r>
              <a:rPr kumimoji="1" lang="en-US" altLang="ja-JP" dirty="0">
                <a:solidFill>
                  <a:schemeClr val="tx1"/>
                </a:solidFill>
              </a:rPr>
              <a:t>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5242560" y="3203905"/>
            <a:ext cx="2246077" cy="390961"/>
          </a:xfrm>
        </p:spPr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Recomendación</a:t>
            </a:r>
            <a:r>
              <a:rPr kumimoji="1" lang="en-US" altLang="ja-JP" dirty="0">
                <a:solidFill>
                  <a:schemeClr val="tx1"/>
                </a:solidFill>
              </a:rPr>
              <a:t> 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recomienda implementar una cámara de mayor resolución para mejorar el módulo de visión artificial</a:t>
            </a:r>
            <a:r>
              <a:rPr kumimoji="1" lang="en-US" altLang="ja-JP" dirty="0">
                <a:solidFill>
                  <a:schemeClr val="tx1"/>
                </a:solidFill>
              </a:rPr>
              <a:t>.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1"/>
          </p:nvPr>
        </p:nvSpPr>
        <p:spPr>
          <a:xfrm>
            <a:off x="4917440" y="4257348"/>
            <a:ext cx="2571197" cy="390961"/>
          </a:xfrm>
        </p:spPr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Recomendación</a:t>
            </a:r>
            <a:r>
              <a:rPr kumimoji="1" lang="en-US" altLang="ja-JP" dirty="0">
                <a:solidFill>
                  <a:schemeClr val="tx1"/>
                </a:solidFill>
              </a:rPr>
              <a:t> 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/>
        <p:txBody>
          <a:bodyPr>
            <a:norm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recomienda utilización del robot de forma constante ya que, si el paciente concreta el proceso de forma repetitiva, el proceso quedará grabado en la memoria del usuario.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5140960" y="5310792"/>
            <a:ext cx="2347677" cy="390961"/>
          </a:xfrm>
        </p:spPr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Recomendación</a:t>
            </a:r>
            <a:r>
              <a:rPr kumimoji="1" lang="en-US" altLang="ja-JP" dirty="0">
                <a:solidFill>
                  <a:schemeClr val="tx1"/>
                </a:solidFill>
              </a:rPr>
              <a:t> 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Se recomienda diseñar y construir más proyectos que relacionen la robótica social con tratamientos para pacientes con capacidades especiales.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8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62">
        <p15:prstTrans prst="prestige"/>
      </p:transition>
    </mc:Choice>
    <mc:Fallback xmlns="">
      <p:transition spd="slow" advTm="6062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50248" y="2787187"/>
            <a:ext cx="4114800" cy="1283626"/>
          </a:xfrm>
        </p:spPr>
        <p:txBody>
          <a:bodyPr>
            <a:normAutofit/>
          </a:bodyPr>
          <a:lstStyle/>
          <a:p>
            <a:r>
              <a:rPr kumimoji="1" lang="en-US" altLang="ja-JP" sz="3600" b="1" dirty="0"/>
              <a:t>TRABAJOS</a:t>
            </a:r>
            <a:r>
              <a:rPr kumimoji="1" lang="en-US" altLang="ja-JP" sz="3600" dirty="0"/>
              <a:t> </a:t>
            </a:r>
            <a:r>
              <a:rPr kumimoji="1" lang="en-US" altLang="ja-JP" sz="3600" b="1" dirty="0">
                <a:solidFill>
                  <a:srgbClr val="00B050"/>
                </a:solidFill>
              </a:rPr>
              <a:t>FUTUROS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s-EC" altLang="ja-JP" dirty="0">
                <a:solidFill>
                  <a:schemeClr val="tx1"/>
                </a:solidFill>
              </a:rPr>
              <a:t>01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kumimoji="1" lang="es-419" altLang="ja-JP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7756259" y="2896399"/>
            <a:ext cx="3864845" cy="884050"/>
          </a:xfrm>
        </p:spPr>
        <p:txBody>
          <a:bodyPr>
            <a:no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Implementar comunicación con otros robots enfocados en pacientes con TEA</a:t>
            </a:r>
            <a:endParaRPr kumimoji="1" lang="ja-JP" altLang="en-US" dirty="0">
              <a:solidFill>
                <a:schemeClr val="tx1"/>
              </a:solidFill>
            </a:endParaRPr>
          </a:p>
          <a:p>
            <a:pPr algn="just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s-EC" altLang="ja-JP" dirty="0">
                <a:solidFill>
                  <a:schemeClr val="tx1"/>
                </a:solidFill>
              </a:rPr>
              <a:t>03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7756259" y="3831120"/>
            <a:ext cx="3864845" cy="1111205"/>
          </a:xfrm>
        </p:spPr>
        <p:txBody>
          <a:bodyPr>
            <a:norm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Conectar el robot a internet con el fin de monitorear la interacción del usuario y registrar su proceso en la mejora de rendimiento.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71E594-289B-45E1-A208-B4222D9F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333" y="39073"/>
            <a:ext cx="1866900" cy="169545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 algn="just"/>
            <a:r>
              <a:rPr kumimoji="1" lang="es-EC" altLang="ja-JP" dirty="0">
                <a:solidFill>
                  <a:schemeClr val="tx1"/>
                </a:solidFill>
              </a:rPr>
              <a:t>Aumentar grados de libertad para mejorar el nivel de interacción.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28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62">
        <p15:prstTrans prst="prestige"/>
      </p:transition>
    </mc:Choice>
    <mc:Fallback xmlns="">
      <p:transition spd="slow" advTm="6062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1761" y="2865120"/>
            <a:ext cx="3942080" cy="1512206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3600" b="1" dirty="0"/>
              <a:t>B</a:t>
            </a:r>
            <a:r>
              <a:rPr kumimoji="1" lang="en-US" altLang="ja-JP" sz="3600" b="1" dirty="0">
                <a:solidFill>
                  <a:srgbClr val="00B050"/>
                </a:solidFill>
              </a:rPr>
              <a:t>I</a:t>
            </a:r>
            <a:r>
              <a:rPr kumimoji="1" lang="en-US" altLang="ja-JP" sz="3600" b="1" dirty="0"/>
              <a:t>BLIOGRAFÍA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79ED06-8A28-4805-A40E-CFFC49304738}"/>
              </a:ext>
            </a:extLst>
          </p:cNvPr>
          <p:cNvSpPr txBox="1"/>
          <p:nvPr/>
        </p:nvSpPr>
        <p:spPr>
          <a:xfrm>
            <a:off x="5598160" y="833120"/>
            <a:ext cx="57556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900" dirty="0"/>
              <a:t>[1].Alonso, F. (2014). Sistema de Interacción Humano-Robot basado en Diálogos</a:t>
            </a:r>
          </a:p>
          <a:p>
            <a:pPr algn="just"/>
            <a:r>
              <a:rPr lang="es-419" sz="900" dirty="0"/>
              <a:t>Multimodales y Adaptables.</a:t>
            </a:r>
          </a:p>
          <a:p>
            <a:pPr algn="just"/>
            <a:r>
              <a:rPr lang="es-EC" sz="900" dirty="0"/>
              <a:t>[2].Arroyo </a:t>
            </a:r>
            <a:r>
              <a:rPr lang="es-EC" sz="900" dirty="0" err="1"/>
              <a:t>Staël</a:t>
            </a:r>
            <a:r>
              <a:rPr lang="es-EC" sz="900" dirty="0"/>
              <a:t>, A. M. (2014). Formación de una asociación para personas con trastorno</a:t>
            </a:r>
          </a:p>
          <a:p>
            <a:pPr algn="just"/>
            <a:r>
              <a:rPr lang="es-EC" sz="900" dirty="0"/>
              <a:t>del espectro autista en Ecuador.</a:t>
            </a:r>
          </a:p>
          <a:p>
            <a:pPr algn="just"/>
            <a:r>
              <a:rPr lang="es-419" sz="900" dirty="0"/>
              <a:t>[3].Bonilla, M. F., &amp; </a:t>
            </a:r>
            <a:r>
              <a:rPr lang="es-419" sz="900" dirty="0" err="1"/>
              <a:t>Chaskel</a:t>
            </a:r>
            <a:r>
              <a:rPr lang="es-419" sz="900" dirty="0"/>
              <a:t>, R. (2017). Trastorno del espectro autista.</a:t>
            </a:r>
          </a:p>
          <a:p>
            <a:pPr algn="just"/>
            <a:r>
              <a:rPr lang="es-419" sz="900" dirty="0"/>
              <a:t>[4].Bustamante, S.-H. Y. (2014). ALGORITMOS DE PROCESAMIENTO DE IMAGEN</a:t>
            </a:r>
          </a:p>
          <a:p>
            <a:pPr algn="just"/>
            <a:r>
              <a:rPr lang="es-EC" sz="900" dirty="0"/>
              <a:t>APLICADOS A LA DETECCIÓN DE FIGURAS GEOMETRICAS Y SUS</a:t>
            </a:r>
          </a:p>
          <a:p>
            <a:pPr algn="just"/>
            <a:r>
              <a:rPr lang="es-419" sz="900" dirty="0"/>
              <a:t>PROPIEDADES ESPACIALES.</a:t>
            </a:r>
          </a:p>
          <a:p>
            <a:pPr algn="just"/>
            <a:r>
              <a:rPr lang="es-419" sz="900" dirty="0"/>
              <a:t>[5].</a:t>
            </a:r>
            <a:r>
              <a:rPr lang="es-419" sz="900" dirty="0" err="1"/>
              <a:t>Cabibihan</a:t>
            </a:r>
            <a:r>
              <a:rPr lang="es-419" sz="900" dirty="0"/>
              <a:t>, J.-J. (24 de Noviembre de 2011). </a:t>
            </a:r>
            <a:r>
              <a:rPr lang="es-419" sz="900" i="1" dirty="0" err="1"/>
              <a:t>Making</a:t>
            </a:r>
            <a:r>
              <a:rPr lang="es-419" sz="900" i="1" dirty="0"/>
              <a:t> robots </a:t>
            </a:r>
            <a:r>
              <a:rPr lang="es-419" sz="900" i="1" dirty="0" err="1"/>
              <a:t>persuasive</a:t>
            </a:r>
            <a:r>
              <a:rPr lang="es-419" sz="900" i="1" dirty="0"/>
              <a:t>: </a:t>
            </a:r>
            <a:r>
              <a:rPr lang="es-419" sz="900" i="1" dirty="0" err="1"/>
              <a:t>the</a:t>
            </a:r>
            <a:r>
              <a:rPr lang="es-419" sz="900" i="1" dirty="0"/>
              <a:t> </a:t>
            </a:r>
            <a:r>
              <a:rPr lang="es-419" sz="900" i="1" dirty="0" err="1"/>
              <a:t>influence</a:t>
            </a:r>
            <a:endParaRPr lang="es-419" sz="900" i="1" dirty="0"/>
          </a:p>
          <a:p>
            <a:pPr algn="just"/>
            <a:r>
              <a:rPr lang="en-US" sz="900" i="1" dirty="0"/>
              <a:t>of combining persuasive strategies (gazing and gestures) by a storytelling robot on its</a:t>
            </a:r>
          </a:p>
          <a:p>
            <a:pPr algn="just"/>
            <a:r>
              <a:rPr lang="es-419" sz="900" i="1" dirty="0" err="1"/>
              <a:t>persuasive</a:t>
            </a:r>
            <a:r>
              <a:rPr lang="es-419" sz="900" i="1" dirty="0"/>
              <a:t> </a:t>
            </a:r>
            <a:r>
              <a:rPr lang="es-419" sz="900" i="1" dirty="0" err="1"/>
              <a:t>power</a:t>
            </a:r>
            <a:r>
              <a:rPr lang="es-419" sz="900" i="1" dirty="0"/>
              <a:t>. </a:t>
            </a:r>
            <a:r>
              <a:rPr lang="es-419" sz="900" dirty="0"/>
              <a:t>Obtenido de</a:t>
            </a:r>
          </a:p>
          <a:p>
            <a:pPr algn="just"/>
            <a:r>
              <a:rPr lang="es-419" sz="900" dirty="0"/>
              <a:t>http://home.tm.tue.nl/rcuijper/reports/Bokhorst_Gazings,%20gestures%20and%20Pers</a:t>
            </a:r>
          </a:p>
          <a:p>
            <a:pPr algn="just"/>
            <a:r>
              <a:rPr lang="es-419" sz="900" dirty="0"/>
              <a:t>uasion%20v.1.5.pdf</a:t>
            </a:r>
          </a:p>
          <a:p>
            <a:pPr algn="just"/>
            <a:r>
              <a:rPr lang="es-419" sz="900" dirty="0"/>
              <a:t>[6].Cárdenas, A., Segovia, E., De la Cruz, D., Mejía, P., Paredes, N., &amp; Tobar, J. (2016).</a:t>
            </a:r>
          </a:p>
          <a:p>
            <a:pPr algn="just"/>
            <a:r>
              <a:rPr lang="en-US" sz="900" dirty="0"/>
              <a:t>PICTOAPRENDE: Design and evaluation of a tool that contributes to the personal</a:t>
            </a:r>
          </a:p>
          <a:p>
            <a:pPr algn="just"/>
            <a:r>
              <a:rPr lang="en-US" sz="900" dirty="0"/>
              <a:t>autonomy of children and youth diagnosed with autism spectrum disorder in Ecuador.</a:t>
            </a:r>
          </a:p>
          <a:p>
            <a:pPr algn="just"/>
            <a:r>
              <a:rPr lang="es-419" sz="900" i="1" dirty="0"/>
              <a:t>IEEE</a:t>
            </a:r>
            <a:r>
              <a:rPr lang="es-419" sz="900" dirty="0"/>
              <a:t>.</a:t>
            </a:r>
          </a:p>
          <a:p>
            <a:pPr algn="just"/>
            <a:r>
              <a:rPr lang="es-EC" sz="900" dirty="0"/>
              <a:t>[7].CERQANA. (23 de Enero de 2017). Comunicación, TEA y Pictogramas. </a:t>
            </a:r>
            <a:r>
              <a:rPr lang="es-EC" sz="900" i="1" dirty="0"/>
              <a:t>La</a:t>
            </a:r>
          </a:p>
          <a:p>
            <a:pPr algn="just"/>
            <a:r>
              <a:rPr lang="es-EC" sz="900" i="1" dirty="0"/>
              <a:t>comunicación visual en los niños con TEA</a:t>
            </a:r>
            <a:r>
              <a:rPr lang="es-EC" sz="900" dirty="0"/>
              <a:t>.</a:t>
            </a:r>
          </a:p>
          <a:p>
            <a:pPr algn="just"/>
            <a:r>
              <a:rPr lang="pt-BR" sz="900" dirty="0"/>
              <a:t>[8].Costa, S., Soares, F., Pereira, A. P., Santos, C., &amp; </a:t>
            </a:r>
            <a:r>
              <a:rPr lang="pt-BR" sz="900" dirty="0" err="1"/>
              <a:t>Hiolle</a:t>
            </a:r>
            <a:r>
              <a:rPr lang="pt-BR" sz="900" dirty="0"/>
              <a:t>, A. (2014). 17. </a:t>
            </a:r>
            <a:r>
              <a:rPr lang="pt-BR" sz="900" dirty="0" err="1"/>
              <a:t>Building</a:t>
            </a:r>
            <a:r>
              <a:rPr lang="pt-BR" sz="900" dirty="0"/>
              <a:t> a</a:t>
            </a:r>
          </a:p>
          <a:p>
            <a:pPr algn="just"/>
            <a:r>
              <a:rPr lang="en-US" sz="900" dirty="0"/>
              <a:t>Game Scenario to Encourage Children with Autism to Recognize and Label Emotions</a:t>
            </a:r>
          </a:p>
          <a:p>
            <a:pPr algn="just"/>
            <a:r>
              <a:rPr lang="es-419" sz="900" dirty="0" err="1"/>
              <a:t>using</a:t>
            </a:r>
            <a:r>
              <a:rPr lang="es-419" sz="900" dirty="0"/>
              <a:t> a </a:t>
            </a:r>
            <a:r>
              <a:rPr lang="es-419" sz="900" dirty="0" err="1"/>
              <a:t>Humanoid</a:t>
            </a:r>
            <a:r>
              <a:rPr lang="es-419" sz="900" dirty="0"/>
              <a:t> Robot.</a:t>
            </a:r>
          </a:p>
          <a:p>
            <a:pPr algn="just"/>
            <a:r>
              <a:rPr lang="es-419" sz="900" dirty="0"/>
              <a:t>[9].Costa, S., Soares, F., Pereira, A., &amp; Moreira, F. (2012). </a:t>
            </a:r>
            <a:r>
              <a:rPr lang="es-419" sz="900" dirty="0" err="1"/>
              <a:t>Constraints</a:t>
            </a:r>
            <a:r>
              <a:rPr lang="es-419" sz="900" dirty="0"/>
              <a:t> in </a:t>
            </a:r>
            <a:r>
              <a:rPr lang="es-419" sz="900" dirty="0" err="1"/>
              <a:t>the</a:t>
            </a:r>
            <a:r>
              <a:rPr lang="es-419" sz="900" dirty="0"/>
              <a:t> </a:t>
            </a:r>
            <a:r>
              <a:rPr lang="es-419" sz="900" dirty="0" err="1"/>
              <a:t>design</a:t>
            </a:r>
            <a:r>
              <a:rPr lang="es-419" sz="900" dirty="0"/>
              <a:t> </a:t>
            </a:r>
            <a:r>
              <a:rPr lang="es-419" sz="900" dirty="0" err="1"/>
              <a:t>of</a:t>
            </a:r>
            <a:endParaRPr lang="es-419" sz="900" dirty="0"/>
          </a:p>
          <a:p>
            <a:pPr algn="just"/>
            <a:r>
              <a:rPr lang="en-US" sz="900" dirty="0"/>
              <a:t>activities focusing on Emotion Recognition for children with ASD using robotic tools.</a:t>
            </a:r>
          </a:p>
          <a:p>
            <a:pPr algn="just"/>
            <a:r>
              <a:rPr lang="es-EC" sz="900" dirty="0"/>
              <a:t>[10]. Domínguez, M. (2017). Sistema de interacción visual para un robot social.</a:t>
            </a:r>
          </a:p>
          <a:p>
            <a:pPr algn="just"/>
            <a:r>
              <a:rPr lang="es-EC" sz="900" dirty="0"/>
              <a:t>[11]. Espantoso, V. (2014). </a:t>
            </a:r>
            <a:r>
              <a:rPr lang="es-EC" sz="900" i="1" dirty="0"/>
              <a:t>Modelado y simulación del robot PASIBOT.</a:t>
            </a:r>
          </a:p>
          <a:p>
            <a:pPr algn="just"/>
            <a:r>
              <a:rPr lang="es-419" sz="900" dirty="0"/>
              <a:t>[12]. ESPE. (2015). </a:t>
            </a:r>
            <a:r>
              <a:rPr lang="es-419" sz="900" i="1" dirty="0"/>
              <a:t>PICTOAPRENDE. </a:t>
            </a:r>
            <a:r>
              <a:rPr lang="es-419" sz="900" dirty="0"/>
              <a:t>Obtenido de</a:t>
            </a:r>
          </a:p>
          <a:p>
            <a:pPr algn="just"/>
            <a:r>
              <a:rPr lang="es-419" sz="900" dirty="0"/>
              <a:t>https://ieeexplore.ieee.org/abstract/document/7360023/?reload=true</a:t>
            </a:r>
          </a:p>
          <a:p>
            <a:pPr algn="just"/>
            <a:r>
              <a:rPr lang="es-419" sz="900" dirty="0"/>
              <a:t>[13]. ESPOCH. (2017). </a:t>
            </a:r>
            <a:r>
              <a:rPr lang="es-419" sz="900" i="1" dirty="0" err="1"/>
              <a:t>Willow</a:t>
            </a:r>
            <a:r>
              <a:rPr lang="es-419" sz="900" i="1" dirty="0"/>
              <a:t> equipo ganador de Hult Prize ESPOCH </a:t>
            </a:r>
            <a:r>
              <a:rPr lang="es-419" sz="900" dirty="0"/>
              <a:t>.</a:t>
            </a:r>
          </a:p>
          <a:p>
            <a:pPr algn="just"/>
            <a:r>
              <a:rPr lang="es-EC" sz="900" dirty="0"/>
              <a:t>[14]. FAIRCHILD. (Junio de 2017). </a:t>
            </a:r>
            <a:r>
              <a:rPr lang="es-EC" sz="900" i="1" dirty="0"/>
              <a:t>QRD1113 / QRD1114 Datasheet. </a:t>
            </a:r>
            <a:r>
              <a:rPr lang="es-EC" sz="900" dirty="0"/>
              <a:t>Obtenido de</a:t>
            </a:r>
          </a:p>
          <a:p>
            <a:pPr algn="just"/>
            <a:r>
              <a:rPr lang="es-419" sz="900" dirty="0"/>
              <a:t>https://www.onsemi.com/pub/Collateral/QRD1114-D.pdf</a:t>
            </a:r>
          </a:p>
          <a:p>
            <a:pPr algn="just"/>
            <a:r>
              <a:rPr lang="es-419" sz="900" dirty="0"/>
              <a:t>[15]. García. (2013).</a:t>
            </a:r>
          </a:p>
          <a:p>
            <a:pPr algn="just"/>
            <a:r>
              <a:rPr lang="es-419" sz="900" dirty="0"/>
              <a:t>141</a:t>
            </a:r>
          </a:p>
          <a:p>
            <a:pPr algn="just"/>
            <a:r>
              <a:rPr lang="es-EC" sz="900" dirty="0"/>
              <a:t>[16]. García, D. (18 de Noviembre de 2013). </a:t>
            </a:r>
            <a:r>
              <a:rPr lang="es-EC" sz="900" i="1" dirty="0"/>
              <a:t>YOROKOBU</a:t>
            </a:r>
            <a:r>
              <a:rPr lang="es-EC" sz="900" dirty="0"/>
              <a:t>. Obtenido de</a:t>
            </a:r>
          </a:p>
          <a:p>
            <a:pPr algn="just"/>
            <a:r>
              <a:rPr lang="es-419" sz="900" dirty="0"/>
              <a:t>http://www.yorokobu.es/robots-sociales-que-ayudan-a-ninos-autistas</a:t>
            </a:r>
          </a:p>
          <a:p>
            <a:pPr algn="just"/>
            <a:r>
              <a:rPr lang="es-EC" sz="900" dirty="0"/>
              <a:t>[17]. Giges, N. (Enero de 2014). </a:t>
            </a:r>
            <a:r>
              <a:rPr lang="es-EC" sz="900" i="1" dirty="0"/>
              <a:t>A Social Robot </a:t>
            </a:r>
            <a:r>
              <a:rPr lang="es-EC" sz="900" dirty="0"/>
              <a:t>. Obtenido de ASME:</a:t>
            </a:r>
          </a:p>
          <a:p>
            <a:pPr algn="just"/>
            <a:r>
              <a:rPr lang="es-419" sz="900" dirty="0"/>
              <a:t>https://www.asme.org/engineering-topics/articles/robotics/social-robot-for-everyhousehold</a:t>
            </a:r>
          </a:p>
          <a:p>
            <a:pPr algn="just"/>
            <a:r>
              <a:rPr lang="es-EC" sz="900" dirty="0"/>
              <a:t>[18]. Guzmán, G., &amp; </a:t>
            </a:r>
            <a:r>
              <a:rPr lang="es-EC" sz="900" dirty="0" err="1"/>
              <a:t>Putrino</a:t>
            </a:r>
            <a:r>
              <a:rPr lang="es-EC" sz="900" dirty="0"/>
              <a:t>, N. (2017). Nuevas tecnologías: Puentes de</a:t>
            </a:r>
          </a:p>
          <a:p>
            <a:pPr algn="just"/>
            <a:r>
              <a:rPr lang="es-419" sz="900" dirty="0"/>
              <a:t>comunicación en el TEA.</a:t>
            </a:r>
            <a:r>
              <a:rPr kumimoji="1" lang="en-US" altLang="ja-JP" sz="900" dirty="0"/>
              <a:t>. </a:t>
            </a:r>
            <a:endParaRPr kumimoji="1" lang="ja-JP" altLang="en-US" sz="900" dirty="0"/>
          </a:p>
          <a:p>
            <a:pPr algn="just"/>
            <a:endParaRPr lang="es-419" sz="900" dirty="0"/>
          </a:p>
        </p:txBody>
      </p:sp>
    </p:spTree>
    <p:extLst>
      <p:ext uri="{BB962C8B-B14F-4D97-AF65-F5344CB8AC3E}">
        <p14:creationId xmlns:p14="http://schemas.microsoft.com/office/powerpoint/2010/main" val="22499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910">
        <p14:flip dir="r"/>
      </p:transition>
    </mc:Choice>
    <mc:Fallback xmlns="">
      <p:transition spd="slow" advTm="5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1761" y="2865120"/>
            <a:ext cx="3942080" cy="1512206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3600" b="1" dirty="0"/>
              <a:t>B</a:t>
            </a:r>
            <a:r>
              <a:rPr kumimoji="1" lang="en-US" altLang="ja-JP" sz="3600" b="1" dirty="0">
                <a:solidFill>
                  <a:srgbClr val="00B050"/>
                </a:solidFill>
              </a:rPr>
              <a:t>I</a:t>
            </a:r>
            <a:r>
              <a:rPr kumimoji="1" lang="en-US" altLang="ja-JP" sz="3600" b="1" dirty="0"/>
              <a:t>BLIOGRAFÍA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79ED06-8A28-4805-A40E-CFFC49304738}"/>
              </a:ext>
            </a:extLst>
          </p:cNvPr>
          <p:cNvSpPr txBox="1"/>
          <p:nvPr/>
        </p:nvSpPr>
        <p:spPr>
          <a:xfrm>
            <a:off x="5598160" y="833120"/>
            <a:ext cx="57556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900" dirty="0"/>
              <a:t>[19]. Herrera, G. (2017). Guía para padres y educadores. </a:t>
            </a:r>
            <a:r>
              <a:rPr lang="es-EC" sz="900" dirty="0" err="1"/>
              <a:t>Pictogram</a:t>
            </a:r>
            <a:r>
              <a:rPr lang="es-EC" sz="900" dirty="0"/>
              <a:t> </a:t>
            </a:r>
            <a:r>
              <a:rPr lang="es-EC" sz="900" dirty="0" err="1"/>
              <a:t>Room</a:t>
            </a:r>
            <a:r>
              <a:rPr lang="es-EC" sz="900" dirty="0"/>
              <a:t>.</a:t>
            </a:r>
          </a:p>
          <a:p>
            <a:pPr algn="just"/>
            <a:r>
              <a:rPr lang="es-EC" sz="900" dirty="0"/>
              <a:t>[20]. </a:t>
            </a:r>
            <a:r>
              <a:rPr lang="es-EC" sz="900" dirty="0" err="1"/>
              <a:t>iRobot</a:t>
            </a:r>
            <a:r>
              <a:rPr lang="es-EC" sz="900" dirty="0"/>
              <a:t>. (2018). Obtenido de https://store.irobot.com/</a:t>
            </a:r>
          </a:p>
          <a:p>
            <a:pPr algn="just"/>
            <a:r>
              <a:rPr lang="es-EC" sz="900" dirty="0"/>
              <a:t>[21]. </a:t>
            </a:r>
            <a:r>
              <a:rPr lang="es-EC" sz="900" dirty="0" err="1"/>
              <a:t>Koro</a:t>
            </a:r>
            <a:r>
              <a:rPr lang="es-EC" sz="900" dirty="0"/>
              <a:t> Irusta, G. (2017). </a:t>
            </a:r>
            <a:r>
              <a:rPr lang="es-EC" sz="900" dirty="0" err="1"/>
              <a:t>Apendizaje</a:t>
            </a:r>
            <a:r>
              <a:rPr lang="es-EC" sz="900" dirty="0"/>
              <a:t> en robots sociales.</a:t>
            </a:r>
          </a:p>
          <a:p>
            <a:pPr algn="just"/>
            <a:r>
              <a:rPr lang="es-EC" sz="900" dirty="0"/>
              <a:t>[22]. Loza Matovelle, D. C. (2013). Diseño y Construcción de una cabeza</a:t>
            </a:r>
          </a:p>
          <a:p>
            <a:pPr algn="just"/>
            <a:r>
              <a:rPr lang="es-EC" sz="900" dirty="0"/>
              <a:t>mecatrónica de aspecto realista.</a:t>
            </a:r>
          </a:p>
          <a:p>
            <a:pPr algn="just"/>
            <a:r>
              <a:rPr lang="es-EC" sz="900" dirty="0"/>
              <a:t>[23]. Mariela Chavarría, A. S. (Abril-Junio de 2010). La robótica educativa como</a:t>
            </a:r>
          </a:p>
          <a:p>
            <a:pPr algn="just"/>
            <a:r>
              <a:rPr lang="es-EC" sz="900" dirty="0"/>
              <a:t>una innovativa interfaz educativa alumno-problema. La robótica educativa como una</a:t>
            </a:r>
          </a:p>
          <a:p>
            <a:pPr algn="just"/>
            <a:r>
              <a:rPr lang="es-EC" sz="900" dirty="0"/>
              <a:t>innovativa interfaz educativa entre el alumno y una situación-problema. Cuba:</a:t>
            </a:r>
          </a:p>
          <a:p>
            <a:pPr algn="just"/>
            <a:r>
              <a:rPr lang="es-EC" sz="900" dirty="0"/>
              <a:t>CEDUT - Las Tunas y </a:t>
            </a:r>
            <a:r>
              <a:rPr lang="es-EC" sz="900" dirty="0" err="1"/>
              <a:t>CEdEG-Gramma</a:t>
            </a:r>
            <a:r>
              <a:rPr lang="es-EC" sz="900" dirty="0"/>
              <a:t>.</a:t>
            </a:r>
          </a:p>
          <a:p>
            <a:pPr algn="just"/>
            <a:r>
              <a:rPr lang="es-EC" sz="900" dirty="0"/>
              <a:t>[24]. MUNDO. (Marzo de 2011). El Comercio. Obtenido de</a:t>
            </a:r>
          </a:p>
          <a:p>
            <a:pPr algn="just"/>
            <a:r>
              <a:rPr lang="es-EC" sz="900" dirty="0"/>
              <a:t>http://elcomercio.pe/mundo/actualidad/kaspar-robot-que-ayuda-ninos-autistas-noticia-</a:t>
            </a:r>
          </a:p>
          <a:p>
            <a:pPr algn="just"/>
            <a:r>
              <a:rPr lang="es-EC" sz="900" dirty="0"/>
              <a:t>724860</a:t>
            </a:r>
          </a:p>
          <a:p>
            <a:pPr algn="just"/>
            <a:r>
              <a:rPr lang="es-EC" sz="900" dirty="0"/>
              <a:t>[25]. Nichols, G. (19 de Enero de 2018). </a:t>
            </a:r>
            <a:r>
              <a:rPr lang="es-EC" sz="900" dirty="0" err="1"/>
              <a:t>Zdnet</a:t>
            </a:r>
            <a:r>
              <a:rPr lang="es-EC" sz="900" dirty="0"/>
              <a:t>. Obtenido de 18 robots </a:t>
            </a:r>
            <a:r>
              <a:rPr lang="es-EC" sz="900" dirty="0" err="1"/>
              <a:t>that</a:t>
            </a:r>
            <a:r>
              <a:rPr lang="es-EC" sz="900" dirty="0"/>
              <a:t> </a:t>
            </a:r>
            <a:r>
              <a:rPr lang="es-EC" sz="900" dirty="0" err="1"/>
              <a:t>will</a:t>
            </a:r>
            <a:r>
              <a:rPr lang="es-EC" sz="900" dirty="0"/>
              <a:t> </a:t>
            </a:r>
            <a:r>
              <a:rPr lang="es-EC" sz="900" dirty="0" err="1"/>
              <a:t>give</a:t>
            </a:r>
            <a:endParaRPr lang="es-EC" sz="900" dirty="0"/>
          </a:p>
          <a:p>
            <a:pPr algn="just"/>
            <a:r>
              <a:rPr lang="es-EC" sz="900" dirty="0" err="1"/>
              <a:t>you</a:t>
            </a:r>
            <a:r>
              <a:rPr lang="es-EC" sz="900" dirty="0"/>
              <a:t> </a:t>
            </a:r>
            <a:r>
              <a:rPr lang="es-EC" sz="900" dirty="0" err="1"/>
              <a:t>the</a:t>
            </a:r>
            <a:r>
              <a:rPr lang="es-EC" sz="900" dirty="0"/>
              <a:t> </a:t>
            </a:r>
            <a:r>
              <a:rPr lang="es-EC" sz="900" dirty="0" err="1"/>
              <a:t>creeps</a:t>
            </a:r>
            <a:r>
              <a:rPr lang="es-EC" sz="900" dirty="0"/>
              <a:t>: https://www.zdnet.com/pictures/9-scary-robots-that-will-creep-youout/</a:t>
            </a:r>
          </a:p>
          <a:p>
            <a:pPr algn="just"/>
            <a:r>
              <a:rPr lang="es-EC" sz="900" dirty="0"/>
              <a:t>11/</a:t>
            </a:r>
          </a:p>
          <a:p>
            <a:pPr algn="just"/>
            <a:r>
              <a:rPr lang="es-EC" sz="900" dirty="0"/>
              <a:t>[26]. Palao, S. Rutinas para niños con TEA. ARASAAC.</a:t>
            </a:r>
          </a:p>
          <a:p>
            <a:pPr algn="just"/>
            <a:r>
              <a:rPr lang="es-EC" sz="900" dirty="0"/>
              <a:t>[27]. Philips Electronics. (2005). iCat: </a:t>
            </a:r>
            <a:r>
              <a:rPr lang="es-EC" sz="900" dirty="0" err="1"/>
              <a:t>an</a:t>
            </a:r>
            <a:r>
              <a:rPr lang="es-EC" sz="900" dirty="0"/>
              <a:t> </a:t>
            </a:r>
            <a:r>
              <a:rPr lang="es-EC" sz="900" dirty="0" err="1"/>
              <a:t>animated</a:t>
            </a:r>
            <a:r>
              <a:rPr lang="es-EC" sz="900" dirty="0"/>
              <a:t> </a:t>
            </a:r>
            <a:r>
              <a:rPr lang="es-EC" sz="900" dirty="0" err="1"/>
              <a:t>user-inteface</a:t>
            </a:r>
            <a:r>
              <a:rPr lang="es-EC" sz="900" dirty="0"/>
              <a:t> robot </a:t>
            </a:r>
            <a:r>
              <a:rPr lang="es-EC" sz="900" dirty="0" err="1"/>
              <a:t>with</a:t>
            </a:r>
            <a:endParaRPr lang="es-EC" sz="900" dirty="0"/>
          </a:p>
          <a:p>
            <a:pPr algn="just"/>
            <a:r>
              <a:rPr lang="es-EC" sz="900" dirty="0" err="1"/>
              <a:t>personality</a:t>
            </a:r>
            <a:r>
              <a:rPr lang="es-EC" sz="900" dirty="0"/>
              <a:t>. Obtenido de</a:t>
            </a:r>
          </a:p>
          <a:p>
            <a:pPr algn="just"/>
            <a:r>
              <a:rPr lang="es-EC" sz="900" dirty="0"/>
              <a:t>http://www.cs.huji.ac.il/course/2005/aisemin/articles2006/docs/ded31_143.pdf</a:t>
            </a:r>
          </a:p>
          <a:p>
            <a:pPr algn="just"/>
            <a:r>
              <a:rPr lang="es-EC" sz="900" dirty="0"/>
              <a:t>[28]. RAMBAL. (2019). PACK Soportes Bracket </a:t>
            </a:r>
            <a:r>
              <a:rPr lang="es-EC" sz="900" dirty="0" err="1"/>
              <a:t>Holder</a:t>
            </a:r>
            <a:r>
              <a:rPr lang="es-EC" sz="900" dirty="0"/>
              <a:t> para Servos. Obtenido de</a:t>
            </a:r>
          </a:p>
          <a:p>
            <a:pPr algn="just"/>
            <a:r>
              <a:rPr lang="es-EC" sz="900" dirty="0"/>
              <a:t>http://rambal.com/hardware/818-pack-soportes-para-servos.html</a:t>
            </a:r>
          </a:p>
          <a:p>
            <a:pPr algn="just"/>
            <a:r>
              <a:rPr lang="es-EC" sz="900" dirty="0"/>
              <a:t>[29]. Reynoso, C., Rangel, M. J., &amp; </a:t>
            </a:r>
            <a:r>
              <a:rPr lang="es-EC" sz="900" dirty="0" err="1"/>
              <a:t>Melgarb</a:t>
            </a:r>
            <a:r>
              <a:rPr lang="es-EC" sz="900" dirty="0"/>
              <a:t>, V. (2017). El trastorno del espectro</a:t>
            </a:r>
          </a:p>
          <a:p>
            <a:pPr algn="just"/>
            <a:r>
              <a:rPr lang="es-EC" sz="900" dirty="0"/>
              <a:t>autista: aspectos etiológicos, diagnósticos y terapéuticos.</a:t>
            </a:r>
          </a:p>
          <a:p>
            <a:pPr algn="just"/>
            <a:r>
              <a:rPr lang="es-EC" sz="900" dirty="0"/>
              <a:t>[30]. Rubio Benavides, J. A. (2016). DISEÑO Y CONSTRUCCIÓN DE UN</a:t>
            </a:r>
          </a:p>
          <a:p>
            <a:pPr algn="just"/>
            <a:r>
              <a:rPr lang="es-EC" sz="900" dirty="0"/>
              <a:t>ROBOT INTERACTIVO PARA EL TRATAMIENTO DE PERSONAS CON EL</a:t>
            </a:r>
          </a:p>
          <a:p>
            <a:pPr algn="just"/>
            <a:r>
              <a:rPr lang="es-EC" sz="900" dirty="0"/>
              <a:t>TRASTORNO DEL ESPECTRO AUTISTA (TEA).</a:t>
            </a:r>
          </a:p>
          <a:p>
            <a:pPr algn="just"/>
            <a:r>
              <a:rPr lang="es-EC" sz="900" dirty="0"/>
              <a:t>[31]. Serrano Jiménez, M. C., &amp; </a:t>
            </a:r>
            <a:r>
              <a:rPr lang="es-EC" sz="900" dirty="0" err="1"/>
              <a:t>Guch</a:t>
            </a:r>
            <a:r>
              <a:rPr lang="es-EC" sz="900" dirty="0"/>
              <a:t> Alemán, E. R. (2013). Manual de Robótica</a:t>
            </a:r>
          </a:p>
          <a:p>
            <a:pPr algn="just"/>
            <a:r>
              <a:rPr lang="es-EC" sz="900" dirty="0"/>
              <a:t>Educativa en el Aula.</a:t>
            </a:r>
          </a:p>
          <a:p>
            <a:pPr algn="just"/>
            <a:r>
              <a:rPr lang="es-EC" sz="900" dirty="0"/>
              <a:t>142</a:t>
            </a:r>
          </a:p>
          <a:p>
            <a:pPr algn="just"/>
            <a:r>
              <a:rPr lang="es-EC" sz="900" dirty="0"/>
              <a:t>[32]. </a:t>
            </a:r>
            <a:r>
              <a:rPr lang="es-EC" sz="900" dirty="0" err="1"/>
              <a:t>Starmedia</a:t>
            </a:r>
            <a:r>
              <a:rPr lang="es-EC" sz="900" dirty="0"/>
              <a:t>. (2017). </a:t>
            </a:r>
            <a:r>
              <a:rPr lang="es-EC" sz="900" dirty="0" err="1"/>
              <a:t>Horoscopo</a:t>
            </a:r>
            <a:r>
              <a:rPr lang="es-EC" sz="900" dirty="0"/>
              <a:t>. Recuperado el Abril de 2018, de</a:t>
            </a:r>
          </a:p>
          <a:p>
            <a:pPr algn="just"/>
            <a:r>
              <a:rPr lang="es-EC" sz="900" dirty="0"/>
              <a:t>http://horoscopo.starmedia.com/mujer/autismo-no-enfermedad-sino-condicion/</a:t>
            </a:r>
          </a:p>
          <a:p>
            <a:pPr algn="just"/>
            <a:r>
              <a:rPr lang="es-EC" sz="900" dirty="0"/>
              <a:t>[33]. Tobar, J. (2015). PICTOAPRENDE: </a:t>
            </a:r>
            <a:r>
              <a:rPr lang="es-EC" sz="900" dirty="0" err="1"/>
              <a:t>Application</a:t>
            </a:r>
            <a:r>
              <a:rPr lang="es-EC" sz="900" dirty="0"/>
              <a:t> </a:t>
            </a:r>
            <a:r>
              <a:rPr lang="es-EC" sz="900" dirty="0" err="1"/>
              <a:t>that</a:t>
            </a:r>
            <a:r>
              <a:rPr lang="es-EC" sz="900" dirty="0"/>
              <a:t> </a:t>
            </a:r>
            <a:r>
              <a:rPr lang="es-EC" sz="900" dirty="0" err="1"/>
              <a:t>contributes</a:t>
            </a:r>
            <a:r>
              <a:rPr lang="es-EC" sz="900" dirty="0"/>
              <a:t> </a:t>
            </a:r>
            <a:r>
              <a:rPr lang="es-EC" sz="900" dirty="0" err="1"/>
              <a:t>to</a:t>
            </a:r>
            <a:r>
              <a:rPr lang="es-EC" sz="900" dirty="0"/>
              <a:t> </a:t>
            </a:r>
            <a:r>
              <a:rPr lang="es-EC" sz="900" dirty="0" err="1"/>
              <a:t>the</a:t>
            </a:r>
            <a:endParaRPr lang="es-EC" sz="900" dirty="0"/>
          </a:p>
          <a:p>
            <a:pPr algn="just"/>
            <a:r>
              <a:rPr lang="es-EC" sz="900" dirty="0"/>
              <a:t>personal </a:t>
            </a:r>
            <a:r>
              <a:rPr lang="es-EC" sz="900" dirty="0" err="1"/>
              <a:t>autonomy</a:t>
            </a:r>
            <a:r>
              <a:rPr lang="es-EC" sz="900" dirty="0"/>
              <a:t> </a:t>
            </a:r>
            <a:r>
              <a:rPr lang="es-EC" sz="900" dirty="0" err="1"/>
              <a:t>of</a:t>
            </a:r>
            <a:r>
              <a:rPr lang="es-EC" sz="900" dirty="0"/>
              <a:t> </a:t>
            </a:r>
            <a:r>
              <a:rPr lang="es-EC" sz="900" dirty="0" err="1"/>
              <a:t>children</a:t>
            </a:r>
            <a:r>
              <a:rPr lang="es-EC" sz="900" dirty="0"/>
              <a:t> and </a:t>
            </a:r>
            <a:r>
              <a:rPr lang="es-EC" sz="900" dirty="0" err="1"/>
              <a:t>youth</a:t>
            </a:r>
            <a:r>
              <a:rPr lang="es-EC" sz="900" dirty="0"/>
              <a:t> </a:t>
            </a:r>
            <a:r>
              <a:rPr lang="es-EC" sz="900" dirty="0" err="1"/>
              <a:t>with</a:t>
            </a:r>
            <a:r>
              <a:rPr lang="es-EC" sz="900" dirty="0"/>
              <a:t> </a:t>
            </a:r>
            <a:r>
              <a:rPr lang="es-EC" sz="900" dirty="0" err="1"/>
              <a:t>autism</a:t>
            </a:r>
            <a:r>
              <a:rPr lang="es-EC" sz="900" dirty="0"/>
              <a:t> </a:t>
            </a:r>
            <a:r>
              <a:rPr lang="es-EC" sz="900" dirty="0" err="1"/>
              <a:t>spectrum</a:t>
            </a:r>
            <a:r>
              <a:rPr lang="es-EC" sz="900" dirty="0"/>
              <a:t> </a:t>
            </a:r>
            <a:r>
              <a:rPr lang="es-EC" sz="900" dirty="0" err="1"/>
              <a:t>disorder</a:t>
            </a:r>
            <a:r>
              <a:rPr lang="es-EC" sz="900" dirty="0"/>
              <a:t> in Ecuador.</a:t>
            </a:r>
          </a:p>
          <a:p>
            <a:pPr algn="just"/>
            <a:r>
              <a:rPr lang="es-EC" sz="900" dirty="0"/>
              <a:t>IEEE, 3-4.</a:t>
            </a:r>
          </a:p>
          <a:p>
            <a:pPr algn="just"/>
            <a:r>
              <a:rPr lang="es-EC" sz="900" dirty="0"/>
              <a:t>[34]. Toro Valderas, A. J. (19 de Junio de 2017). Control y registro de accesos</a:t>
            </a:r>
          </a:p>
          <a:p>
            <a:pPr algn="just"/>
            <a:r>
              <a:rPr lang="es-EC" sz="900" dirty="0"/>
              <a:t>mediante sistemas RFID. Obtenido de http://proyectos.uca.es/c3ir/pdf/rfid</a:t>
            </a:r>
          </a:p>
          <a:p>
            <a:pPr algn="just"/>
            <a:r>
              <a:rPr lang="es-EC" sz="900" dirty="0"/>
              <a:t>[35]. Vallejo, D. (Enero de 2017). Obtenido de</a:t>
            </a:r>
          </a:p>
          <a:p>
            <a:pPr algn="just"/>
            <a:r>
              <a:rPr lang="es-EC" sz="900" dirty="0"/>
              <a:t>https://plus.google.com/114189338883410608613</a:t>
            </a:r>
            <a:endParaRPr kumimoji="1" lang="ja-JP" altLang="en-US" sz="900" dirty="0"/>
          </a:p>
          <a:p>
            <a:pPr algn="just"/>
            <a:endParaRPr lang="es-419" sz="900" dirty="0"/>
          </a:p>
        </p:txBody>
      </p:sp>
    </p:spTree>
    <p:extLst>
      <p:ext uri="{BB962C8B-B14F-4D97-AF65-F5344CB8AC3E}">
        <p14:creationId xmlns:p14="http://schemas.microsoft.com/office/powerpoint/2010/main" val="5006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910">
        <p14:flip dir="r"/>
      </p:transition>
    </mc:Choice>
    <mc:Fallback xmlns="">
      <p:transition spd="slow" advTm="5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3840" y="483883"/>
            <a:ext cx="9808698" cy="3222669"/>
          </a:xfrm>
        </p:spPr>
        <p:txBody>
          <a:bodyPr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+mj-lt"/>
              </a:rPr>
              <a:t>GRACIAS POR LA ATENCIÓN!</a:t>
            </a:r>
            <a:endParaRPr kumimoji="1" lang="ja-JP" alt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605280" y="3706552"/>
            <a:ext cx="9717258" cy="51291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>
                <a:solidFill>
                  <a:schemeClr val="tx1"/>
                </a:solidFill>
              </a:rPr>
              <a:t>PREGUNTAS?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569">
        <p14:flip dir="r"/>
      </p:transition>
    </mc:Choice>
    <mc:Fallback xmlns="">
      <p:transition spd="slow" advTm="856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86AB0886-82EE-4495-A4F8-B849FF293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50" y="1074198"/>
            <a:ext cx="5438011" cy="49667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4CCABC-3005-4E10-870A-46017290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355" y="289477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C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 E </a:t>
            </a:r>
            <a:r>
              <a:rPr lang="es-EC" sz="6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</a:t>
            </a:r>
          </a:p>
        </p:txBody>
      </p:sp>
    </p:spTree>
    <p:extLst>
      <p:ext uri="{BB962C8B-B14F-4D97-AF65-F5344CB8AC3E}">
        <p14:creationId xmlns:p14="http://schemas.microsoft.com/office/powerpoint/2010/main" val="22027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9162A022-DD47-45BE-8149-8D134D415AF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2"/>
          <a:srcRect l="8537" r="8537"/>
          <a:stretch>
            <a:fillRect/>
          </a:stretch>
        </p:blipFill>
        <p:spPr>
          <a:xfrm>
            <a:off x="8333402" y="1628306"/>
            <a:ext cx="3020398" cy="1720180"/>
          </a:xfrm>
          <a:prstGeom prst="rect">
            <a:avLst/>
          </a:prstGeom>
        </p:spPr>
      </p:pic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20A7294F-43BD-42A6-A107-299B72DD87C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952" r="-5"/>
          <a:stretch/>
        </p:blipFill>
        <p:spPr>
          <a:xfrm>
            <a:off x="4560518" y="1628306"/>
            <a:ext cx="3101590" cy="17201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EB59E2-90B9-4CD3-AC74-D672227E13C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6681" y="190406"/>
            <a:ext cx="11158639" cy="1075409"/>
          </a:xfrm>
        </p:spPr>
        <p:txBody>
          <a:bodyPr>
            <a:normAutofit/>
          </a:bodyPr>
          <a:lstStyle/>
          <a:p>
            <a:r>
              <a:rPr kumimoji="1" lang="en-US" altLang="ja-JP" sz="3600" b="1" dirty="0">
                <a:latin typeface="+mj-lt"/>
              </a:rPr>
              <a:t>JUSTIFICACIÓN </a:t>
            </a:r>
            <a:r>
              <a:rPr kumimoji="1" lang="en-US" altLang="ja-JP" sz="3600" b="1" dirty="0">
                <a:solidFill>
                  <a:srgbClr val="00B050"/>
                </a:solidFill>
                <a:latin typeface="+mj-lt"/>
              </a:rPr>
              <a:t>E IMPORTANCIA</a:t>
            </a:r>
            <a:endParaRPr kumimoji="1" lang="ja-JP" altLang="en-US" sz="3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1254074" y="3831582"/>
            <a:ext cx="2875474" cy="2058076"/>
          </a:xfrm>
        </p:spPr>
        <p:txBody>
          <a:bodyPr>
            <a:norm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EC" altLang="ja-JP" sz="1300" dirty="0">
                <a:solidFill>
                  <a:schemeClr val="tx1"/>
                </a:solidFill>
              </a:rPr>
              <a:t>No hay interacción con personas y con su entorno.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EC" altLang="ja-JP" sz="1300" dirty="0">
                <a:solidFill>
                  <a:schemeClr val="tx1"/>
                </a:solidFill>
              </a:rPr>
              <a:t>Perdida de comunicación y comportamiento restringido y repetitivo.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EC" altLang="ja-JP" sz="1300" dirty="0">
                <a:solidFill>
                  <a:schemeClr val="tx1"/>
                </a:solidFill>
              </a:rPr>
              <a:t>Dificultad para el seguimiento de rutinas.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>
          <a:xfrm>
            <a:off x="4560518" y="3377891"/>
            <a:ext cx="3101590" cy="433610"/>
          </a:xfrm>
        </p:spPr>
        <p:txBody>
          <a:bodyPr/>
          <a:lstStyle/>
          <a:p>
            <a:r>
              <a:rPr kumimoji="1" lang="en-US" altLang="ja-JP" b="1" dirty="0"/>
              <a:t>APA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4489741" y="3840906"/>
            <a:ext cx="3259507" cy="1910608"/>
          </a:xfrm>
        </p:spPr>
        <p:txBody>
          <a:bodyPr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419" altLang="ja-JP" sz="1300" dirty="0">
                <a:solidFill>
                  <a:schemeClr val="tx1"/>
                </a:solidFill>
              </a:rPr>
              <a:t>Publica la quinta versión del manual Diagnóstico y Estadístico de los Trastornos Mentales (DSM-5).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419" altLang="ja-JP" sz="1300" dirty="0">
                <a:solidFill>
                  <a:schemeClr val="tx1"/>
                </a:solidFill>
              </a:rPr>
              <a:t>Clasifica: </a:t>
            </a:r>
          </a:p>
          <a:p>
            <a:pPr algn="just"/>
            <a:r>
              <a:rPr kumimoji="1" lang="es-EC" altLang="ja-JP" sz="1300" dirty="0">
                <a:solidFill>
                  <a:schemeClr val="tx1"/>
                </a:solidFill>
              </a:rPr>
              <a:t>         -Grado 1: "Necesita ayuda".</a:t>
            </a:r>
          </a:p>
          <a:p>
            <a:pPr algn="just"/>
            <a:r>
              <a:rPr kumimoji="1" lang="es-EC" altLang="ja-JP" sz="1300" dirty="0">
                <a:solidFill>
                  <a:schemeClr val="tx1"/>
                </a:solidFill>
              </a:rPr>
              <a:t>         -Grado 2: "Necesita ayuda notable".</a:t>
            </a:r>
          </a:p>
          <a:p>
            <a:pPr algn="just"/>
            <a:r>
              <a:rPr kumimoji="1" lang="es-EC" altLang="ja-JP" sz="1300" dirty="0">
                <a:solidFill>
                  <a:schemeClr val="tx1"/>
                </a:solidFill>
              </a:rPr>
              <a:t>         -Grado 3: "Necesita ayuda muy notable"</a:t>
            </a:r>
            <a:endParaRPr kumimoji="1" lang="es-419" altLang="ja-JP" sz="1300" dirty="0">
              <a:solidFill>
                <a:schemeClr val="tx1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8333402" y="3377891"/>
            <a:ext cx="3020398" cy="433610"/>
          </a:xfrm>
        </p:spPr>
        <p:txBody>
          <a:bodyPr/>
          <a:lstStyle/>
          <a:p>
            <a:r>
              <a:rPr lang="en-US" altLang="ja-JP" b="1" dirty="0"/>
              <a:t>Plan del </a:t>
            </a:r>
            <a:r>
              <a:rPr lang="es-419" altLang="ja-JP" b="1" dirty="0"/>
              <a:t>Buen</a:t>
            </a:r>
            <a:r>
              <a:rPr lang="en-US" altLang="ja-JP" b="1" dirty="0"/>
              <a:t> </a:t>
            </a:r>
            <a:r>
              <a:rPr lang="es-419" altLang="ja-JP" b="1" dirty="0"/>
              <a:t>Vivir</a:t>
            </a:r>
            <a:endParaRPr kumimoji="1" lang="es-419" altLang="ja-JP" b="1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7"/>
          </p:nvPr>
        </p:nvSpPr>
        <p:spPr>
          <a:xfrm>
            <a:off x="8333403" y="3831582"/>
            <a:ext cx="2858472" cy="1524234"/>
          </a:xfrm>
        </p:spPr>
        <p:txBody>
          <a:bodyPr>
            <a:norm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EC" altLang="ja-JP" sz="1300" dirty="0">
                <a:solidFill>
                  <a:schemeClr val="tx1"/>
                </a:solidFill>
              </a:rPr>
              <a:t>Integración de la tecnología a las necesidades que tiene la población.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1" lang="es-EC" altLang="ja-JP" sz="1300" dirty="0">
                <a:solidFill>
                  <a:schemeClr val="tx1"/>
                </a:solidFill>
              </a:rPr>
              <a:t>Utilización de equipos de bajo costo y fácil accesibilidad.</a:t>
            </a:r>
            <a:endParaRPr kumimoji="1" lang="es-419" altLang="ja-JP" sz="1300" dirty="0">
              <a:solidFill>
                <a:schemeClr val="tx1"/>
              </a:solidFill>
            </a:endParaRP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3A607F07-51E6-4AF2-84E3-5EAE9D3676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4115" b="4115"/>
          <a:stretch>
            <a:fillRect/>
          </a:stretch>
        </p:blipFill>
        <p:spPr>
          <a:xfrm>
            <a:off x="1254074" y="1581293"/>
            <a:ext cx="2635150" cy="1796598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376314" y="3354273"/>
            <a:ext cx="2512910" cy="433610"/>
          </a:xfrm>
        </p:spPr>
        <p:txBody>
          <a:bodyPr/>
          <a:lstStyle/>
          <a:p>
            <a:r>
              <a:rPr kumimoji="1" lang="en-US" altLang="ja-JP" b="1" dirty="0"/>
              <a:t>CONADIS</a:t>
            </a:r>
          </a:p>
        </p:txBody>
      </p:sp>
    </p:spTree>
    <p:extLst>
      <p:ext uri="{BB962C8B-B14F-4D97-AF65-F5344CB8AC3E}">
        <p14:creationId xmlns:p14="http://schemas.microsoft.com/office/powerpoint/2010/main" val="24518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715">
        <p14:flip dir="r"/>
      </p:transition>
    </mc:Choice>
    <mc:Fallback xmlns="">
      <p:transition spd="slow" advTm="571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sentado, mesa, interior&#10;&#10;Descripción generada automáticamente">
            <a:extLst>
              <a:ext uri="{FF2B5EF4-FFF2-40B4-BE49-F238E27FC236}">
                <a16:creationId xmlns:a16="http://schemas.microsoft.com/office/drawing/2014/main" id="{2457DD04-8B0B-4B41-A8D5-814EC2E3F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85" y="1633491"/>
            <a:ext cx="6710608" cy="43077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BBE4F8-C6CC-4C66-A974-80D3A2B74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856" y="3083907"/>
            <a:ext cx="9144000" cy="872780"/>
          </a:xfrm>
        </p:spPr>
        <p:txBody>
          <a:bodyPr>
            <a:noAutofit/>
          </a:bodyPr>
          <a:lstStyle/>
          <a:p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s-EC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JETIVOS</a:t>
            </a:r>
          </a:p>
        </p:txBody>
      </p:sp>
    </p:spTree>
    <p:extLst>
      <p:ext uri="{BB962C8B-B14F-4D97-AF65-F5344CB8AC3E}">
        <p14:creationId xmlns:p14="http://schemas.microsoft.com/office/powerpoint/2010/main" val="2533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defens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ensa" id="{C47CCB61-5497-4A16-A57E-BE904190F21B}" vid="{6113F84E-2A82-4326-BBDD-CBC36CAF2A83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</TotalTime>
  <Words>4018</Words>
  <Application>Microsoft Office PowerPoint</Application>
  <PresentationFormat>Panorámica</PresentationFormat>
  <Paragraphs>1211</Paragraphs>
  <Slides>68</Slides>
  <Notes>7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68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Roboto Bold</vt:lpstr>
      <vt:lpstr>Symbol</vt:lpstr>
      <vt:lpstr>Times New Roman</vt:lpstr>
      <vt:lpstr>Wingdings</vt:lpstr>
      <vt:lpstr>defensa</vt:lpstr>
      <vt:lpstr>Diseño personalizado</vt:lpstr>
      <vt:lpstr>“DISEÑO Y CONSTRUCCIÓN DE UN ROBOT QUE CLASIFIQUE TARJETAS CON RUTINAS BASADAS EN PICTOGRAMAS PARA NIÑOS CON TRASTORNO DEL ESPECTRO AUTISTA (TEA) A TRAVÉS DE VISIÓN ARTIFICIAL”</vt:lpstr>
      <vt:lpstr>TABLA DE CONTENIDO</vt:lpstr>
      <vt:lpstr>INTRODUCCIÓN</vt:lpstr>
      <vt:lpstr>INTRODUCCIÓN</vt:lpstr>
      <vt:lpstr>ANTECEDENTES</vt:lpstr>
      <vt:lpstr>ANTECEDENTES</vt:lpstr>
      <vt:lpstr>JUSTIFICACIÓN E IMPORTANCIA</vt:lpstr>
      <vt:lpstr>JUSTIFICACIÓN E IMPORTANCIA</vt:lpstr>
      <vt:lpstr>OBJETIVOS</vt:lpstr>
      <vt:lpstr>OBJETIVO GENERAL</vt:lpstr>
      <vt:lpstr>OBJETIVOS ESPECÍFICOS</vt:lpstr>
      <vt:lpstr>ESTADO DEL ARTE</vt:lpstr>
      <vt:lpstr>TEA EN EL ECUADOR</vt:lpstr>
      <vt:lpstr>ROBÓTICA TERAPÉUTICA</vt:lpstr>
      <vt:lpstr>INTERACCIÓN HUMANO - ROBOT</vt:lpstr>
      <vt:lpstr>VALLE INQUIETANTE</vt:lpstr>
      <vt:lpstr>VISIÓN ARTIFICIAL</vt:lpstr>
      <vt:lpstr>Presentación de PowerPoint</vt:lpstr>
      <vt:lpstr>DISEÑO DEL ROBOT</vt:lpstr>
      <vt:lpstr>IDENTIFICACIÓN DE LAS NECESIDADES</vt:lpstr>
      <vt:lpstr>LISTA DE MÉTRICAS</vt:lpstr>
      <vt:lpstr>MATRIZ DE NECESIDADES-MÉTRICAS</vt:lpstr>
      <vt:lpstr>PLANTEAMIENTO DE ESPECIFICACIONES</vt:lpstr>
      <vt:lpstr>ARQUITECTURA DEL SISTEMA</vt:lpstr>
      <vt:lpstr>SELECCIÓN DE CONCEPTOS</vt:lpstr>
      <vt:lpstr>SELECCIÓN DE CONCEPTOS</vt:lpstr>
      <vt:lpstr>Ponderación de Criterios</vt:lpstr>
      <vt:lpstr>SELECCIÓN DE CONCEPTOS</vt:lpstr>
      <vt:lpstr>SELECCIÓN DE CONCEPTOS</vt:lpstr>
      <vt:lpstr>DISEÑO MECÁNICO</vt:lpstr>
      <vt:lpstr>CÁLCULO DE TORQUES</vt:lpstr>
      <vt:lpstr>Presentación de PowerPoint</vt:lpstr>
      <vt:lpstr>Presentación de PowerPoint</vt:lpstr>
      <vt:lpstr>JACOBIANO</vt:lpstr>
      <vt:lpstr>INERCIAS</vt:lpstr>
      <vt:lpstr>LAGRANGIANO</vt:lpstr>
      <vt:lpstr>EULER - LAGRANGE</vt:lpstr>
      <vt:lpstr>SISTEMA BIELA - MANIVELA</vt:lpstr>
      <vt:lpstr>ANÁLISIS ESTÁTICO DE  ESFUERZOS VON MISES</vt:lpstr>
      <vt:lpstr>DISEÑO ELECTRÓNICO</vt:lpstr>
      <vt:lpstr>DISEÑO FINAL DEL SISTEMA</vt:lpstr>
      <vt:lpstr>ROBOT FRANKIE</vt:lpstr>
      <vt:lpstr>DISPENSADOR</vt:lpstr>
      <vt:lpstr>ÁREA DE TRABAJO</vt:lpstr>
      <vt:lpstr>CONSTRUCCIÓN Y PRUEBAS</vt:lpstr>
      <vt:lpstr>CONSTRUCCIÓN ESTRUCTURAL</vt:lpstr>
      <vt:lpstr>CONSTRUCCIÓN ELECTRÓNICA</vt:lpstr>
      <vt:lpstr>ENSAMBLAJE</vt:lpstr>
      <vt:lpstr>PICTOGRAMAS</vt:lpstr>
      <vt:lpstr>PROGRAMACIÓN</vt:lpstr>
      <vt:lpstr>COMUNICACIÓN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PROTOCOLO  DE PRUEBAS</vt:lpstr>
      <vt:lpstr>PRUEBAS</vt:lpstr>
      <vt:lpstr>Presentación de PowerPoint</vt:lpstr>
      <vt:lpstr>CONCLUSIONES, RECOMENDACIONES Y TRABAJOS FUTUROS</vt:lpstr>
      <vt:lpstr>CONCLUSIONES</vt:lpstr>
      <vt:lpstr>CONCLUSIONES</vt:lpstr>
      <vt:lpstr>CONCLUSIONES</vt:lpstr>
      <vt:lpstr>RECOMENDACIONES</vt:lpstr>
      <vt:lpstr>TRABAJOS FUTUROS</vt:lpstr>
      <vt:lpstr>BIBLIOGRAFÍA</vt:lpstr>
      <vt:lpstr>BIBLIOGRAFÍA</vt:lpstr>
      <vt:lpstr>GRACIAS POR LA ATENCIÓN!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Espinoza</dc:creator>
  <cp:lastModifiedBy>Chris Maldonado</cp:lastModifiedBy>
  <cp:revision>217</cp:revision>
  <dcterms:created xsi:type="dcterms:W3CDTF">2018-08-12T17:18:33Z</dcterms:created>
  <dcterms:modified xsi:type="dcterms:W3CDTF">2019-04-29T19:42:21Z</dcterms:modified>
</cp:coreProperties>
</file>