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4">
  <p:sldMasterIdLst>
    <p:sldMasterId id="214748387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6" r:id="rId8"/>
    <p:sldId id="270" r:id="rId9"/>
    <p:sldId id="264" r:id="rId10"/>
    <p:sldId id="265" r:id="rId11"/>
    <p:sldId id="267" r:id="rId12"/>
    <p:sldId id="268" r:id="rId13"/>
    <p:sldId id="269" r:id="rId14"/>
    <p:sldId id="263" r:id="rId15"/>
    <p:sldId id="26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0A71E7-C990-4524-882E-9CF48F1DA7A4}" type="doc">
      <dgm:prSet loTypeId="urn:microsoft.com/office/officeart/2005/8/layout/hierarchy2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B592DD98-995E-442A-BDF7-764638F0AA0F}">
      <dgm:prSet phldrT="[Texto]" custT="1"/>
      <dgm:spPr/>
      <dgm:t>
        <a:bodyPr/>
        <a:lstStyle/>
        <a:p>
          <a:r>
            <a:rPr lang="es-MX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Mente</a:t>
          </a:r>
          <a:endParaRPr lang="es-EC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8274F0-7DFA-4D90-91FF-054D9BCB7A30}" type="parTrans" cxnId="{8E24337E-4EBB-4CA7-9E14-E4C2CAE90F22}">
      <dgm:prSet/>
      <dgm:spPr/>
      <dgm:t>
        <a:bodyPr/>
        <a:lstStyle/>
        <a:p>
          <a:endParaRPr lang="es-EC"/>
        </a:p>
      </dgm:t>
    </dgm:pt>
    <dgm:pt modelId="{67F9B286-423E-4C30-ADDF-C0249BD57EC1}" type="sibTrans" cxnId="{8E24337E-4EBB-4CA7-9E14-E4C2CAE90F22}">
      <dgm:prSet/>
      <dgm:spPr/>
      <dgm:t>
        <a:bodyPr/>
        <a:lstStyle/>
        <a:p>
          <a:endParaRPr lang="es-EC"/>
        </a:p>
      </dgm:t>
    </dgm:pt>
    <dgm:pt modelId="{00CFC41D-02F6-4DDD-8472-0EE983DBB459}">
      <dgm:prSet phldrT="[Texto]"/>
      <dgm:spPr/>
      <dgm:t>
        <a:bodyPr/>
        <a:lstStyle/>
        <a:p>
          <a:r>
            <a:rPr lang="es-MX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Partes de la mente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055981-1082-437F-B222-B78A5EE7B734}" type="parTrans" cxnId="{60EE3E82-4050-46FF-85EB-672F2D3E4A63}">
      <dgm:prSet/>
      <dgm:spPr/>
      <dgm:t>
        <a:bodyPr/>
        <a:lstStyle/>
        <a:p>
          <a:endParaRPr lang="es-EC"/>
        </a:p>
      </dgm:t>
    </dgm:pt>
    <dgm:pt modelId="{CC060326-C96F-461D-A10A-34C3E4CEF377}" type="sibTrans" cxnId="{60EE3E82-4050-46FF-85EB-672F2D3E4A63}">
      <dgm:prSet/>
      <dgm:spPr/>
      <dgm:t>
        <a:bodyPr/>
        <a:lstStyle/>
        <a:p>
          <a:endParaRPr lang="es-EC"/>
        </a:p>
      </dgm:t>
    </dgm:pt>
    <dgm:pt modelId="{4F36B29E-AA9E-4A94-B425-CB7F1FD86CAE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Mente analítica  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500150-DFD2-4F22-B60B-7A3E000672B8}" type="parTrans" cxnId="{CBB3C140-655C-43AE-A2C0-3DC3299DC990}">
      <dgm:prSet/>
      <dgm:spPr/>
      <dgm:t>
        <a:bodyPr/>
        <a:lstStyle/>
        <a:p>
          <a:endParaRPr lang="es-EC"/>
        </a:p>
      </dgm:t>
    </dgm:pt>
    <dgm:pt modelId="{4043BEC3-46CD-40E5-A599-316FCB698CAF}" type="sibTrans" cxnId="{CBB3C140-655C-43AE-A2C0-3DC3299DC990}">
      <dgm:prSet/>
      <dgm:spPr/>
      <dgm:t>
        <a:bodyPr/>
        <a:lstStyle/>
        <a:p>
          <a:endParaRPr lang="es-EC"/>
        </a:p>
      </dgm:t>
    </dgm:pt>
    <dgm:pt modelId="{D1C8EB72-C939-45A2-A12B-DEB0707DC368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Mente reactiva 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1E7498-1A05-46BA-B62D-51794426E557}" type="parTrans" cxnId="{ABA0477A-517B-4F91-8CF3-9B5E190531C5}">
      <dgm:prSet/>
      <dgm:spPr/>
      <dgm:t>
        <a:bodyPr/>
        <a:lstStyle/>
        <a:p>
          <a:endParaRPr lang="es-EC"/>
        </a:p>
      </dgm:t>
    </dgm:pt>
    <dgm:pt modelId="{57DBC38F-A58A-4B6D-8255-00421CE3A7AA}" type="sibTrans" cxnId="{ABA0477A-517B-4F91-8CF3-9B5E190531C5}">
      <dgm:prSet/>
      <dgm:spPr/>
      <dgm:t>
        <a:bodyPr/>
        <a:lstStyle/>
        <a:p>
          <a:endParaRPr lang="es-EC"/>
        </a:p>
      </dgm:t>
    </dgm:pt>
    <dgm:pt modelId="{4BC815DB-B011-4162-84BB-EAF7AA442FB8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Funcionamiento psíquico humano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86F4BF-54BA-40B6-91D6-80A60E60DB8C}" type="parTrans" cxnId="{AE09D89B-C65E-4C66-AD51-C353E182F03A}">
      <dgm:prSet/>
      <dgm:spPr/>
      <dgm:t>
        <a:bodyPr/>
        <a:lstStyle/>
        <a:p>
          <a:endParaRPr lang="es-EC"/>
        </a:p>
      </dgm:t>
    </dgm:pt>
    <dgm:pt modelId="{4CB9215F-DE8D-47C6-95F9-0E82D2D7073A}" type="sibTrans" cxnId="{AE09D89B-C65E-4C66-AD51-C353E182F03A}">
      <dgm:prSet/>
      <dgm:spPr/>
      <dgm:t>
        <a:bodyPr/>
        <a:lstStyle/>
        <a:p>
          <a:endParaRPr lang="es-EC"/>
        </a:p>
      </dgm:t>
    </dgm:pt>
    <dgm:pt modelId="{611AAAD9-795F-4D81-9957-F556BC1BC5A8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Súper yo: 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9B5FE7-829A-45EF-AC0D-14DCA95D8255}" type="parTrans" cxnId="{E723F277-D638-4E49-9438-584160E1BE88}">
      <dgm:prSet/>
      <dgm:spPr/>
      <dgm:t>
        <a:bodyPr/>
        <a:lstStyle/>
        <a:p>
          <a:endParaRPr lang="es-EC"/>
        </a:p>
      </dgm:t>
    </dgm:pt>
    <dgm:pt modelId="{D618268A-3F20-44C8-9497-FF2BDC498858}" type="sibTrans" cxnId="{E723F277-D638-4E49-9438-584160E1BE88}">
      <dgm:prSet/>
      <dgm:spPr/>
      <dgm:t>
        <a:bodyPr/>
        <a:lstStyle/>
        <a:p>
          <a:endParaRPr lang="es-EC"/>
        </a:p>
      </dgm:t>
    </dgm:pt>
    <dgm:pt modelId="{2E1DC6B4-D01F-46C6-B01C-4875C74DE787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ello: 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9DDEF7-885E-468F-AF1F-CD48A3D9E8F1}" type="parTrans" cxnId="{8CF73BED-6AA2-4E1B-99BF-28DDB89733A3}">
      <dgm:prSet/>
      <dgm:spPr/>
      <dgm:t>
        <a:bodyPr/>
        <a:lstStyle/>
        <a:p>
          <a:endParaRPr lang="es-EC"/>
        </a:p>
      </dgm:t>
    </dgm:pt>
    <dgm:pt modelId="{4AC57D15-350D-467F-9478-F05D3D045D90}" type="sibTrans" cxnId="{8CF73BED-6AA2-4E1B-99BF-28DDB89733A3}">
      <dgm:prSet/>
      <dgm:spPr/>
      <dgm:t>
        <a:bodyPr/>
        <a:lstStyle/>
        <a:p>
          <a:endParaRPr lang="es-EC"/>
        </a:p>
      </dgm:t>
    </dgm:pt>
    <dgm:pt modelId="{40100C9D-7EC1-4891-9475-27193CA7D0BF}">
      <dgm:prSet phldrT="[Texto]"/>
      <dgm:spPr/>
      <dgm:t>
        <a:bodyPr/>
        <a:lstStyle/>
        <a:p>
          <a:r>
            <a:rPr lang="es-MX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Mente </a:t>
          </a:r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somática 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D4F020-6DDA-4209-9C8F-96847D29AEC9}" type="parTrans" cxnId="{63D0130C-5E46-463B-B687-E1B0C42D106F}">
      <dgm:prSet/>
      <dgm:spPr/>
      <dgm:t>
        <a:bodyPr/>
        <a:lstStyle/>
        <a:p>
          <a:endParaRPr lang="es-EC"/>
        </a:p>
      </dgm:t>
    </dgm:pt>
    <dgm:pt modelId="{B7D2BB72-BAB9-43FF-8FA3-0897E2ACA00D}" type="sibTrans" cxnId="{63D0130C-5E46-463B-B687-E1B0C42D106F}">
      <dgm:prSet/>
      <dgm:spPr/>
      <dgm:t>
        <a:bodyPr/>
        <a:lstStyle/>
        <a:p>
          <a:endParaRPr lang="es-EC"/>
        </a:p>
      </dgm:t>
    </dgm:pt>
    <dgm:pt modelId="{D99227CC-61B3-4317-B9AF-F6C6EFAC4294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Opera </a:t>
          </a:r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mediante lo que podríamos llamar el principio de </a:t>
          </a:r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perfección.</a:t>
          </a:r>
          <a:endParaRPr lang="es-EC" dirty="0"/>
        </a:p>
      </dgm:t>
    </dgm:pt>
    <dgm:pt modelId="{6A4EE013-11BC-4784-95A1-FC7D06EFD00B}" type="parTrans" cxnId="{018196E1-9BB1-4507-9362-A511C498F749}">
      <dgm:prSet/>
      <dgm:spPr/>
      <dgm:t>
        <a:bodyPr/>
        <a:lstStyle/>
        <a:p>
          <a:endParaRPr lang="es-EC"/>
        </a:p>
      </dgm:t>
    </dgm:pt>
    <dgm:pt modelId="{B93FF577-051B-4027-B997-D21CE47030C1}" type="sibTrans" cxnId="{018196E1-9BB1-4507-9362-A511C498F749}">
      <dgm:prSet/>
      <dgm:spPr/>
      <dgm:t>
        <a:bodyPr/>
        <a:lstStyle/>
        <a:p>
          <a:endParaRPr lang="es-EC"/>
        </a:p>
      </dgm:t>
    </dgm:pt>
    <dgm:pt modelId="{5B418647-85D3-428F-BB50-2A8539337C5B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Expresa irracionalmente la emoción.</a:t>
          </a:r>
          <a:endParaRPr lang="es-EC" dirty="0"/>
        </a:p>
      </dgm:t>
    </dgm:pt>
    <dgm:pt modelId="{D14CEF6A-2628-4299-B730-0F9D47E8E5E3}" type="parTrans" cxnId="{54C0CF99-6833-401F-917C-10B5497F4D96}">
      <dgm:prSet/>
      <dgm:spPr/>
      <dgm:t>
        <a:bodyPr/>
        <a:lstStyle/>
        <a:p>
          <a:endParaRPr lang="es-EC"/>
        </a:p>
      </dgm:t>
    </dgm:pt>
    <dgm:pt modelId="{4F968726-2180-4E9F-919A-7BB6375F84DC}" type="sibTrans" cxnId="{54C0CF99-6833-401F-917C-10B5497F4D96}">
      <dgm:prSet/>
      <dgm:spPr/>
      <dgm:t>
        <a:bodyPr/>
        <a:lstStyle/>
        <a:p>
          <a:endParaRPr lang="es-EC"/>
        </a:p>
      </dgm:t>
    </dgm:pt>
    <dgm:pt modelId="{1961F9A7-82F5-4900-9090-D90A432251C5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yo: 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A22756-21C8-464B-BD2F-7C8D2C98883B}" type="parTrans" cxnId="{561211F1-EB81-4552-9BDD-60088CE3552A}">
      <dgm:prSet/>
      <dgm:spPr/>
      <dgm:t>
        <a:bodyPr/>
        <a:lstStyle/>
        <a:p>
          <a:endParaRPr lang="es-EC"/>
        </a:p>
      </dgm:t>
    </dgm:pt>
    <dgm:pt modelId="{BB0D62F6-DD96-4403-B18A-0922A185A14D}" type="sibTrans" cxnId="{561211F1-EB81-4552-9BDD-60088CE3552A}">
      <dgm:prSet/>
      <dgm:spPr/>
      <dgm:t>
        <a:bodyPr/>
        <a:lstStyle/>
        <a:p>
          <a:endParaRPr lang="es-EC"/>
        </a:p>
      </dgm:t>
    </dgm:pt>
    <dgm:pt modelId="{7CCB4E42-A615-4B82-B9C7-A070877522B3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Piensa y actúa según el análisis de la situación.</a:t>
          </a:r>
          <a:endParaRPr lang="es-EC" dirty="0"/>
        </a:p>
      </dgm:t>
    </dgm:pt>
    <dgm:pt modelId="{57620614-4CD6-456A-937E-AACA272401D6}" type="parTrans" cxnId="{EB334AD9-D760-481D-A314-242D30001F97}">
      <dgm:prSet/>
      <dgm:spPr/>
      <dgm:t>
        <a:bodyPr/>
        <a:lstStyle/>
        <a:p>
          <a:endParaRPr lang="es-EC"/>
        </a:p>
      </dgm:t>
    </dgm:pt>
    <dgm:pt modelId="{4DCC73AD-500F-4C31-9FF4-FB3F7EE2F1BE}" type="sibTrans" cxnId="{EB334AD9-D760-481D-A314-242D30001F97}">
      <dgm:prSet/>
      <dgm:spPr/>
      <dgm:t>
        <a:bodyPr/>
        <a:lstStyle/>
        <a:p>
          <a:endParaRPr lang="es-EC"/>
        </a:p>
      </dgm:t>
    </dgm:pt>
    <dgm:pt modelId="{B3393CDA-BA47-488F-AFBA-8319EC2F82EB}" type="pres">
      <dgm:prSet presAssocID="{D50A71E7-C990-4524-882E-9CF48F1DA7A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DEBC007-8413-411D-B7C4-8B94B79AB057}" type="pres">
      <dgm:prSet presAssocID="{B592DD98-995E-442A-BDF7-764638F0AA0F}" presName="root1" presStyleCnt="0"/>
      <dgm:spPr/>
    </dgm:pt>
    <dgm:pt modelId="{966BD9FB-31D4-4B7F-8151-E120DBD45C52}" type="pres">
      <dgm:prSet presAssocID="{B592DD98-995E-442A-BDF7-764638F0AA0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426F6AD-AF03-4748-A55A-97C62B8DBF81}" type="pres">
      <dgm:prSet presAssocID="{B592DD98-995E-442A-BDF7-764638F0AA0F}" presName="level2hierChild" presStyleCnt="0"/>
      <dgm:spPr/>
    </dgm:pt>
    <dgm:pt modelId="{FD43E5BC-1E61-4D49-A54D-389275D64DE5}" type="pres">
      <dgm:prSet presAssocID="{6D055981-1082-437F-B222-B78A5EE7B734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9C9ACD89-477B-443D-81E0-B08C3FB97727}" type="pres">
      <dgm:prSet presAssocID="{6D055981-1082-437F-B222-B78A5EE7B734}" presName="connTx" presStyleLbl="parChTrans1D2" presStyleIdx="0" presStyleCnt="2"/>
      <dgm:spPr/>
      <dgm:t>
        <a:bodyPr/>
        <a:lstStyle/>
        <a:p>
          <a:endParaRPr lang="es-EC"/>
        </a:p>
      </dgm:t>
    </dgm:pt>
    <dgm:pt modelId="{9C954DDD-BB78-4FB7-A1AB-75DE9E5CB7F7}" type="pres">
      <dgm:prSet presAssocID="{00CFC41D-02F6-4DDD-8472-0EE983DBB459}" presName="root2" presStyleCnt="0"/>
      <dgm:spPr/>
    </dgm:pt>
    <dgm:pt modelId="{35B3CCE8-7ECA-4E7D-B437-EFC34F4DB8DF}" type="pres">
      <dgm:prSet presAssocID="{00CFC41D-02F6-4DDD-8472-0EE983DBB459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FD7E6CE-3B30-4A58-AFC6-EACB9597C728}" type="pres">
      <dgm:prSet presAssocID="{00CFC41D-02F6-4DDD-8472-0EE983DBB459}" presName="level3hierChild" presStyleCnt="0"/>
      <dgm:spPr/>
    </dgm:pt>
    <dgm:pt modelId="{EFFA6DF8-4F31-427D-9F46-C8CB628F85CB}" type="pres">
      <dgm:prSet presAssocID="{BC500150-DFD2-4F22-B60B-7A3E000672B8}" presName="conn2-1" presStyleLbl="parChTrans1D3" presStyleIdx="0" presStyleCnt="6"/>
      <dgm:spPr/>
      <dgm:t>
        <a:bodyPr/>
        <a:lstStyle/>
        <a:p>
          <a:endParaRPr lang="es-EC"/>
        </a:p>
      </dgm:t>
    </dgm:pt>
    <dgm:pt modelId="{79C40910-E529-42A3-BE41-DCAA0A32EC2E}" type="pres">
      <dgm:prSet presAssocID="{BC500150-DFD2-4F22-B60B-7A3E000672B8}" presName="connTx" presStyleLbl="parChTrans1D3" presStyleIdx="0" presStyleCnt="6"/>
      <dgm:spPr/>
      <dgm:t>
        <a:bodyPr/>
        <a:lstStyle/>
        <a:p>
          <a:endParaRPr lang="es-EC"/>
        </a:p>
      </dgm:t>
    </dgm:pt>
    <dgm:pt modelId="{D77B7025-159F-4714-99EE-8DCBC81ED13C}" type="pres">
      <dgm:prSet presAssocID="{4F36B29E-AA9E-4A94-B425-CB7F1FD86CAE}" presName="root2" presStyleCnt="0"/>
      <dgm:spPr/>
    </dgm:pt>
    <dgm:pt modelId="{E307CA3E-09EB-4B9C-B0BF-536124F0296F}" type="pres">
      <dgm:prSet presAssocID="{4F36B29E-AA9E-4A94-B425-CB7F1FD86CAE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EF139FF-2C3E-4C7F-A633-272AA9259084}" type="pres">
      <dgm:prSet presAssocID="{4F36B29E-AA9E-4A94-B425-CB7F1FD86CAE}" presName="level3hierChild" presStyleCnt="0"/>
      <dgm:spPr/>
    </dgm:pt>
    <dgm:pt modelId="{9210486F-DA26-482F-88C0-0C6E6CC0FB0C}" type="pres">
      <dgm:prSet presAssocID="{C91E7498-1A05-46BA-B62D-51794426E557}" presName="conn2-1" presStyleLbl="parChTrans1D3" presStyleIdx="1" presStyleCnt="6"/>
      <dgm:spPr/>
      <dgm:t>
        <a:bodyPr/>
        <a:lstStyle/>
        <a:p>
          <a:endParaRPr lang="es-EC"/>
        </a:p>
      </dgm:t>
    </dgm:pt>
    <dgm:pt modelId="{99D74A82-E7EF-41D4-8023-B4BCEFE45643}" type="pres">
      <dgm:prSet presAssocID="{C91E7498-1A05-46BA-B62D-51794426E557}" presName="connTx" presStyleLbl="parChTrans1D3" presStyleIdx="1" presStyleCnt="6"/>
      <dgm:spPr/>
      <dgm:t>
        <a:bodyPr/>
        <a:lstStyle/>
        <a:p>
          <a:endParaRPr lang="es-EC"/>
        </a:p>
      </dgm:t>
    </dgm:pt>
    <dgm:pt modelId="{5443654C-BCDB-4BA7-9666-F3A30077505B}" type="pres">
      <dgm:prSet presAssocID="{D1C8EB72-C939-45A2-A12B-DEB0707DC368}" presName="root2" presStyleCnt="0"/>
      <dgm:spPr/>
    </dgm:pt>
    <dgm:pt modelId="{6B4A654E-879D-4A9B-AAA8-154E441258F3}" type="pres">
      <dgm:prSet presAssocID="{D1C8EB72-C939-45A2-A12B-DEB0707DC368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A5E2265-BC9A-4D09-9120-0DD34A7D2912}" type="pres">
      <dgm:prSet presAssocID="{D1C8EB72-C939-45A2-A12B-DEB0707DC368}" presName="level3hierChild" presStyleCnt="0"/>
      <dgm:spPr/>
    </dgm:pt>
    <dgm:pt modelId="{CCCDF835-1F86-448F-B1B7-B1DF961CC876}" type="pres">
      <dgm:prSet presAssocID="{4CD4F020-6DDA-4209-9C8F-96847D29AEC9}" presName="conn2-1" presStyleLbl="parChTrans1D3" presStyleIdx="2" presStyleCnt="6"/>
      <dgm:spPr/>
      <dgm:t>
        <a:bodyPr/>
        <a:lstStyle/>
        <a:p>
          <a:endParaRPr lang="es-EC"/>
        </a:p>
      </dgm:t>
    </dgm:pt>
    <dgm:pt modelId="{FB1E2C71-2728-4A84-83CB-6520C97266B5}" type="pres">
      <dgm:prSet presAssocID="{4CD4F020-6DDA-4209-9C8F-96847D29AEC9}" presName="connTx" presStyleLbl="parChTrans1D3" presStyleIdx="2" presStyleCnt="6"/>
      <dgm:spPr/>
      <dgm:t>
        <a:bodyPr/>
        <a:lstStyle/>
        <a:p>
          <a:endParaRPr lang="es-EC"/>
        </a:p>
      </dgm:t>
    </dgm:pt>
    <dgm:pt modelId="{65DC35BC-5B7E-457C-9684-7EB628E2CD6A}" type="pres">
      <dgm:prSet presAssocID="{40100C9D-7EC1-4891-9475-27193CA7D0BF}" presName="root2" presStyleCnt="0"/>
      <dgm:spPr/>
    </dgm:pt>
    <dgm:pt modelId="{13E4BA03-E140-4A81-8EF4-AD88B99FBB54}" type="pres">
      <dgm:prSet presAssocID="{40100C9D-7EC1-4891-9475-27193CA7D0BF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5A74430-87B0-43B5-A9F3-149717BA2FE2}" type="pres">
      <dgm:prSet presAssocID="{40100C9D-7EC1-4891-9475-27193CA7D0BF}" presName="level3hierChild" presStyleCnt="0"/>
      <dgm:spPr/>
    </dgm:pt>
    <dgm:pt modelId="{4516EFB9-9823-476A-AFB1-16B9C6D06554}" type="pres">
      <dgm:prSet presAssocID="{E586F4BF-54BA-40B6-91D6-80A60E60DB8C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ABD4EB7A-9763-4B50-95DF-C6FDC6CFB2D6}" type="pres">
      <dgm:prSet presAssocID="{E586F4BF-54BA-40B6-91D6-80A60E60DB8C}" presName="connTx" presStyleLbl="parChTrans1D2" presStyleIdx="1" presStyleCnt="2"/>
      <dgm:spPr/>
      <dgm:t>
        <a:bodyPr/>
        <a:lstStyle/>
        <a:p>
          <a:endParaRPr lang="es-EC"/>
        </a:p>
      </dgm:t>
    </dgm:pt>
    <dgm:pt modelId="{33D6FC4C-FE3B-4DAF-B9EE-FB53C8F78B52}" type="pres">
      <dgm:prSet presAssocID="{4BC815DB-B011-4162-84BB-EAF7AA442FB8}" presName="root2" presStyleCnt="0"/>
      <dgm:spPr/>
    </dgm:pt>
    <dgm:pt modelId="{86414B95-2775-4F29-B297-B101E06B5E6B}" type="pres">
      <dgm:prSet presAssocID="{4BC815DB-B011-4162-84BB-EAF7AA442FB8}" presName="LevelTwoTextNode" presStyleLbl="node2" presStyleIdx="1" presStyleCnt="2" custScaleX="120047" custScaleY="12103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E37CA7A-A25D-4FA3-BA75-8CE37D39DE23}" type="pres">
      <dgm:prSet presAssocID="{4BC815DB-B011-4162-84BB-EAF7AA442FB8}" presName="level3hierChild" presStyleCnt="0"/>
      <dgm:spPr/>
    </dgm:pt>
    <dgm:pt modelId="{490A1C3F-2E09-4771-9317-DAEE24978755}" type="pres">
      <dgm:prSet presAssocID="{4CA22756-21C8-464B-BD2F-7C8D2C98883B}" presName="conn2-1" presStyleLbl="parChTrans1D3" presStyleIdx="3" presStyleCnt="6"/>
      <dgm:spPr/>
      <dgm:t>
        <a:bodyPr/>
        <a:lstStyle/>
        <a:p>
          <a:endParaRPr lang="es-EC"/>
        </a:p>
      </dgm:t>
    </dgm:pt>
    <dgm:pt modelId="{2B9E0CFB-3F93-4D1C-A014-7CE0409CB7D9}" type="pres">
      <dgm:prSet presAssocID="{4CA22756-21C8-464B-BD2F-7C8D2C98883B}" presName="connTx" presStyleLbl="parChTrans1D3" presStyleIdx="3" presStyleCnt="6"/>
      <dgm:spPr/>
      <dgm:t>
        <a:bodyPr/>
        <a:lstStyle/>
        <a:p>
          <a:endParaRPr lang="es-EC"/>
        </a:p>
      </dgm:t>
    </dgm:pt>
    <dgm:pt modelId="{5711376A-0DCF-436F-B931-AA7782CF03FF}" type="pres">
      <dgm:prSet presAssocID="{1961F9A7-82F5-4900-9090-D90A432251C5}" presName="root2" presStyleCnt="0"/>
      <dgm:spPr/>
    </dgm:pt>
    <dgm:pt modelId="{8DB4CBE6-4B0C-4A1C-905A-C666C5F9D3E7}" type="pres">
      <dgm:prSet presAssocID="{1961F9A7-82F5-4900-9090-D90A432251C5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BB710BA-CDB0-49E2-9E9D-D936404B9AE7}" type="pres">
      <dgm:prSet presAssocID="{1961F9A7-82F5-4900-9090-D90A432251C5}" presName="level3hierChild" presStyleCnt="0"/>
      <dgm:spPr/>
    </dgm:pt>
    <dgm:pt modelId="{C8FE23BA-9348-4831-B268-84F69375361C}" type="pres">
      <dgm:prSet presAssocID="{57620614-4CD6-456A-937E-AACA272401D6}" presName="conn2-1" presStyleLbl="parChTrans1D4" presStyleIdx="0" presStyleCnt="3"/>
      <dgm:spPr/>
      <dgm:t>
        <a:bodyPr/>
        <a:lstStyle/>
        <a:p>
          <a:endParaRPr lang="es-EC"/>
        </a:p>
      </dgm:t>
    </dgm:pt>
    <dgm:pt modelId="{5B15FEAC-9F15-447C-BD3D-43AD51489ACA}" type="pres">
      <dgm:prSet presAssocID="{57620614-4CD6-456A-937E-AACA272401D6}" presName="connTx" presStyleLbl="parChTrans1D4" presStyleIdx="0" presStyleCnt="3"/>
      <dgm:spPr/>
      <dgm:t>
        <a:bodyPr/>
        <a:lstStyle/>
        <a:p>
          <a:endParaRPr lang="es-EC"/>
        </a:p>
      </dgm:t>
    </dgm:pt>
    <dgm:pt modelId="{9579C237-7670-400B-A7A9-25B3B89B2295}" type="pres">
      <dgm:prSet presAssocID="{7CCB4E42-A615-4B82-B9C7-A070877522B3}" presName="root2" presStyleCnt="0"/>
      <dgm:spPr/>
    </dgm:pt>
    <dgm:pt modelId="{FB336BE2-6E59-4C13-A2DB-AA935104ADD2}" type="pres">
      <dgm:prSet presAssocID="{7CCB4E42-A615-4B82-B9C7-A070877522B3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37DDFAA-DB54-494C-B593-7FE53DD71227}" type="pres">
      <dgm:prSet presAssocID="{7CCB4E42-A615-4B82-B9C7-A070877522B3}" presName="level3hierChild" presStyleCnt="0"/>
      <dgm:spPr/>
    </dgm:pt>
    <dgm:pt modelId="{1CE56767-512E-4CF0-AEAF-18CBBA3BD40A}" type="pres">
      <dgm:prSet presAssocID="{AE9B5FE7-829A-45EF-AC0D-14DCA95D8255}" presName="conn2-1" presStyleLbl="parChTrans1D3" presStyleIdx="4" presStyleCnt="6"/>
      <dgm:spPr/>
      <dgm:t>
        <a:bodyPr/>
        <a:lstStyle/>
        <a:p>
          <a:endParaRPr lang="es-EC"/>
        </a:p>
      </dgm:t>
    </dgm:pt>
    <dgm:pt modelId="{8BB236B5-C590-4739-BB83-7A8A44EA49CE}" type="pres">
      <dgm:prSet presAssocID="{AE9B5FE7-829A-45EF-AC0D-14DCA95D8255}" presName="connTx" presStyleLbl="parChTrans1D3" presStyleIdx="4" presStyleCnt="6"/>
      <dgm:spPr/>
      <dgm:t>
        <a:bodyPr/>
        <a:lstStyle/>
        <a:p>
          <a:endParaRPr lang="es-EC"/>
        </a:p>
      </dgm:t>
    </dgm:pt>
    <dgm:pt modelId="{419F94F4-1692-4CC8-9126-675F9E89EA05}" type="pres">
      <dgm:prSet presAssocID="{611AAAD9-795F-4D81-9957-F556BC1BC5A8}" presName="root2" presStyleCnt="0"/>
      <dgm:spPr/>
    </dgm:pt>
    <dgm:pt modelId="{199C86B3-08E8-4F2A-B114-8334F0049504}" type="pres">
      <dgm:prSet presAssocID="{611AAAD9-795F-4D81-9957-F556BC1BC5A8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2038033-2B08-4C39-BECB-C173388867A3}" type="pres">
      <dgm:prSet presAssocID="{611AAAD9-795F-4D81-9957-F556BC1BC5A8}" presName="level3hierChild" presStyleCnt="0"/>
      <dgm:spPr/>
    </dgm:pt>
    <dgm:pt modelId="{B11D624B-0CF2-4D8E-9051-C007883FF117}" type="pres">
      <dgm:prSet presAssocID="{6A4EE013-11BC-4784-95A1-FC7D06EFD00B}" presName="conn2-1" presStyleLbl="parChTrans1D4" presStyleIdx="1" presStyleCnt="3"/>
      <dgm:spPr/>
      <dgm:t>
        <a:bodyPr/>
        <a:lstStyle/>
        <a:p>
          <a:endParaRPr lang="es-EC"/>
        </a:p>
      </dgm:t>
    </dgm:pt>
    <dgm:pt modelId="{FE2C4B0E-DEF2-486A-AA2B-2B33B2240357}" type="pres">
      <dgm:prSet presAssocID="{6A4EE013-11BC-4784-95A1-FC7D06EFD00B}" presName="connTx" presStyleLbl="parChTrans1D4" presStyleIdx="1" presStyleCnt="3"/>
      <dgm:spPr/>
      <dgm:t>
        <a:bodyPr/>
        <a:lstStyle/>
        <a:p>
          <a:endParaRPr lang="es-EC"/>
        </a:p>
      </dgm:t>
    </dgm:pt>
    <dgm:pt modelId="{43B18C5D-ED27-4CED-9CFC-C4B959FB65D7}" type="pres">
      <dgm:prSet presAssocID="{D99227CC-61B3-4317-B9AF-F6C6EFAC4294}" presName="root2" presStyleCnt="0"/>
      <dgm:spPr/>
    </dgm:pt>
    <dgm:pt modelId="{862461B0-2749-460C-A176-6214047A0A7F}" type="pres">
      <dgm:prSet presAssocID="{D99227CC-61B3-4317-B9AF-F6C6EFAC4294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AB8DCB0-3F64-4A2F-BBA8-C7B60A08FA94}" type="pres">
      <dgm:prSet presAssocID="{D99227CC-61B3-4317-B9AF-F6C6EFAC4294}" presName="level3hierChild" presStyleCnt="0"/>
      <dgm:spPr/>
    </dgm:pt>
    <dgm:pt modelId="{2FE15F19-ADBF-4029-942F-662DB2BC95F7}" type="pres">
      <dgm:prSet presAssocID="{F29DDEF7-885E-468F-AF1F-CD48A3D9E8F1}" presName="conn2-1" presStyleLbl="parChTrans1D3" presStyleIdx="5" presStyleCnt="6"/>
      <dgm:spPr/>
      <dgm:t>
        <a:bodyPr/>
        <a:lstStyle/>
        <a:p>
          <a:endParaRPr lang="es-EC"/>
        </a:p>
      </dgm:t>
    </dgm:pt>
    <dgm:pt modelId="{B5AB5F3F-3217-4A20-9914-0D5612B6671A}" type="pres">
      <dgm:prSet presAssocID="{F29DDEF7-885E-468F-AF1F-CD48A3D9E8F1}" presName="connTx" presStyleLbl="parChTrans1D3" presStyleIdx="5" presStyleCnt="6"/>
      <dgm:spPr/>
      <dgm:t>
        <a:bodyPr/>
        <a:lstStyle/>
        <a:p>
          <a:endParaRPr lang="es-EC"/>
        </a:p>
      </dgm:t>
    </dgm:pt>
    <dgm:pt modelId="{3ADBDD87-4274-4F36-AA1B-B32448424339}" type="pres">
      <dgm:prSet presAssocID="{2E1DC6B4-D01F-46C6-B01C-4875C74DE787}" presName="root2" presStyleCnt="0"/>
      <dgm:spPr/>
    </dgm:pt>
    <dgm:pt modelId="{EB4BAE1F-2FD1-4C43-9FBA-15806ABD3E1D}" type="pres">
      <dgm:prSet presAssocID="{2E1DC6B4-D01F-46C6-B01C-4875C74DE787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5855DD9-B866-4905-B9B0-D91953533B54}" type="pres">
      <dgm:prSet presAssocID="{2E1DC6B4-D01F-46C6-B01C-4875C74DE787}" presName="level3hierChild" presStyleCnt="0"/>
      <dgm:spPr/>
    </dgm:pt>
    <dgm:pt modelId="{366337DF-E322-47E0-BCF6-29908B1A6387}" type="pres">
      <dgm:prSet presAssocID="{D14CEF6A-2628-4299-B730-0F9D47E8E5E3}" presName="conn2-1" presStyleLbl="parChTrans1D4" presStyleIdx="2" presStyleCnt="3"/>
      <dgm:spPr/>
      <dgm:t>
        <a:bodyPr/>
        <a:lstStyle/>
        <a:p>
          <a:endParaRPr lang="es-EC"/>
        </a:p>
      </dgm:t>
    </dgm:pt>
    <dgm:pt modelId="{2DAED2A4-FD54-4D39-8913-498A6A13081B}" type="pres">
      <dgm:prSet presAssocID="{D14CEF6A-2628-4299-B730-0F9D47E8E5E3}" presName="connTx" presStyleLbl="parChTrans1D4" presStyleIdx="2" presStyleCnt="3"/>
      <dgm:spPr/>
      <dgm:t>
        <a:bodyPr/>
        <a:lstStyle/>
        <a:p>
          <a:endParaRPr lang="es-EC"/>
        </a:p>
      </dgm:t>
    </dgm:pt>
    <dgm:pt modelId="{5B0B5950-8C10-4E0B-8222-C66EF627CCD6}" type="pres">
      <dgm:prSet presAssocID="{5B418647-85D3-428F-BB50-2A8539337C5B}" presName="root2" presStyleCnt="0"/>
      <dgm:spPr/>
    </dgm:pt>
    <dgm:pt modelId="{0EE915CA-C336-4D87-A357-B281A4BC6458}" type="pres">
      <dgm:prSet presAssocID="{5B418647-85D3-428F-BB50-2A8539337C5B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0EC6925-A47E-465C-8A0D-D5492EFD0B5B}" type="pres">
      <dgm:prSet presAssocID="{5B418647-85D3-428F-BB50-2A8539337C5B}" presName="level3hierChild" presStyleCnt="0"/>
      <dgm:spPr/>
    </dgm:pt>
  </dgm:ptLst>
  <dgm:cxnLst>
    <dgm:cxn modelId="{1F3150F7-5932-48CE-AA6A-D7A7B89B75ED}" type="presOf" srcId="{4CA22756-21C8-464B-BD2F-7C8D2C98883B}" destId="{490A1C3F-2E09-4771-9317-DAEE24978755}" srcOrd="0" destOrd="0" presId="urn:microsoft.com/office/officeart/2005/8/layout/hierarchy2"/>
    <dgm:cxn modelId="{96DED82A-CBDD-441B-842A-E16F6A68703D}" type="presOf" srcId="{C91E7498-1A05-46BA-B62D-51794426E557}" destId="{9210486F-DA26-482F-88C0-0C6E6CC0FB0C}" srcOrd="0" destOrd="0" presId="urn:microsoft.com/office/officeart/2005/8/layout/hierarchy2"/>
    <dgm:cxn modelId="{2844A6A9-1426-414D-BB3D-5EA43EE4CED1}" type="presOf" srcId="{4CD4F020-6DDA-4209-9C8F-96847D29AEC9}" destId="{FB1E2C71-2728-4A84-83CB-6520C97266B5}" srcOrd="1" destOrd="0" presId="urn:microsoft.com/office/officeart/2005/8/layout/hierarchy2"/>
    <dgm:cxn modelId="{ABA0477A-517B-4F91-8CF3-9B5E190531C5}" srcId="{00CFC41D-02F6-4DDD-8472-0EE983DBB459}" destId="{D1C8EB72-C939-45A2-A12B-DEB0707DC368}" srcOrd="1" destOrd="0" parTransId="{C91E7498-1A05-46BA-B62D-51794426E557}" sibTransId="{57DBC38F-A58A-4B6D-8255-00421CE3A7AA}"/>
    <dgm:cxn modelId="{306815D1-DC83-4FF7-B6E9-DBCFFECFD50B}" type="presOf" srcId="{57620614-4CD6-456A-937E-AACA272401D6}" destId="{5B15FEAC-9F15-447C-BD3D-43AD51489ACA}" srcOrd="1" destOrd="0" presId="urn:microsoft.com/office/officeart/2005/8/layout/hierarchy2"/>
    <dgm:cxn modelId="{75444556-13E1-4FF9-AF35-D10457795E26}" type="presOf" srcId="{AE9B5FE7-829A-45EF-AC0D-14DCA95D8255}" destId="{8BB236B5-C590-4739-BB83-7A8A44EA49CE}" srcOrd="1" destOrd="0" presId="urn:microsoft.com/office/officeart/2005/8/layout/hierarchy2"/>
    <dgm:cxn modelId="{58F4D417-7AA7-4D8B-97B5-80494F0A1520}" type="presOf" srcId="{6D055981-1082-437F-B222-B78A5EE7B734}" destId="{9C9ACD89-477B-443D-81E0-B08C3FB97727}" srcOrd="1" destOrd="0" presId="urn:microsoft.com/office/officeart/2005/8/layout/hierarchy2"/>
    <dgm:cxn modelId="{0EAF6810-D1D4-4ACD-A58F-DD04BF05089C}" type="presOf" srcId="{C91E7498-1A05-46BA-B62D-51794426E557}" destId="{99D74A82-E7EF-41D4-8023-B4BCEFE45643}" srcOrd="1" destOrd="0" presId="urn:microsoft.com/office/officeart/2005/8/layout/hierarchy2"/>
    <dgm:cxn modelId="{8BDECA4F-2C6F-4AD3-9CEB-5E9B0E993AF3}" type="presOf" srcId="{00CFC41D-02F6-4DDD-8472-0EE983DBB459}" destId="{35B3CCE8-7ECA-4E7D-B437-EFC34F4DB8DF}" srcOrd="0" destOrd="0" presId="urn:microsoft.com/office/officeart/2005/8/layout/hierarchy2"/>
    <dgm:cxn modelId="{FCB2C8CC-2160-4127-B3B9-FF80584B1FEB}" type="presOf" srcId="{F29DDEF7-885E-468F-AF1F-CD48A3D9E8F1}" destId="{B5AB5F3F-3217-4A20-9914-0D5612B6671A}" srcOrd="1" destOrd="0" presId="urn:microsoft.com/office/officeart/2005/8/layout/hierarchy2"/>
    <dgm:cxn modelId="{C794F93B-D73D-49AF-BCCF-A94AB627B581}" type="presOf" srcId="{D14CEF6A-2628-4299-B730-0F9D47E8E5E3}" destId="{2DAED2A4-FD54-4D39-8913-498A6A13081B}" srcOrd="1" destOrd="0" presId="urn:microsoft.com/office/officeart/2005/8/layout/hierarchy2"/>
    <dgm:cxn modelId="{561211F1-EB81-4552-9BDD-60088CE3552A}" srcId="{4BC815DB-B011-4162-84BB-EAF7AA442FB8}" destId="{1961F9A7-82F5-4900-9090-D90A432251C5}" srcOrd="0" destOrd="0" parTransId="{4CA22756-21C8-464B-BD2F-7C8D2C98883B}" sibTransId="{BB0D62F6-DD96-4403-B18A-0922A185A14D}"/>
    <dgm:cxn modelId="{8E24337E-4EBB-4CA7-9E14-E4C2CAE90F22}" srcId="{D50A71E7-C990-4524-882E-9CF48F1DA7A4}" destId="{B592DD98-995E-442A-BDF7-764638F0AA0F}" srcOrd="0" destOrd="0" parTransId="{618274F0-7DFA-4D90-91FF-054D9BCB7A30}" sibTransId="{67F9B286-423E-4C30-ADDF-C0249BD57EC1}"/>
    <dgm:cxn modelId="{588A2B1A-3F0D-47E1-87A6-8696FFCD6C30}" type="presOf" srcId="{2E1DC6B4-D01F-46C6-B01C-4875C74DE787}" destId="{EB4BAE1F-2FD1-4C43-9FBA-15806ABD3E1D}" srcOrd="0" destOrd="0" presId="urn:microsoft.com/office/officeart/2005/8/layout/hierarchy2"/>
    <dgm:cxn modelId="{FE47A53C-E5D8-4EC9-BD3B-C492F20408CC}" type="presOf" srcId="{E586F4BF-54BA-40B6-91D6-80A60E60DB8C}" destId="{ABD4EB7A-9763-4B50-95DF-C6FDC6CFB2D6}" srcOrd="1" destOrd="0" presId="urn:microsoft.com/office/officeart/2005/8/layout/hierarchy2"/>
    <dgm:cxn modelId="{CBB3C140-655C-43AE-A2C0-3DC3299DC990}" srcId="{00CFC41D-02F6-4DDD-8472-0EE983DBB459}" destId="{4F36B29E-AA9E-4A94-B425-CB7F1FD86CAE}" srcOrd="0" destOrd="0" parTransId="{BC500150-DFD2-4F22-B60B-7A3E000672B8}" sibTransId="{4043BEC3-46CD-40E5-A599-316FCB698CAF}"/>
    <dgm:cxn modelId="{54C0CF99-6833-401F-917C-10B5497F4D96}" srcId="{2E1DC6B4-D01F-46C6-B01C-4875C74DE787}" destId="{5B418647-85D3-428F-BB50-2A8539337C5B}" srcOrd="0" destOrd="0" parTransId="{D14CEF6A-2628-4299-B730-0F9D47E8E5E3}" sibTransId="{4F968726-2180-4E9F-919A-7BB6375F84DC}"/>
    <dgm:cxn modelId="{AE09D89B-C65E-4C66-AD51-C353E182F03A}" srcId="{B592DD98-995E-442A-BDF7-764638F0AA0F}" destId="{4BC815DB-B011-4162-84BB-EAF7AA442FB8}" srcOrd="1" destOrd="0" parTransId="{E586F4BF-54BA-40B6-91D6-80A60E60DB8C}" sibTransId="{4CB9215F-DE8D-47C6-95F9-0E82D2D7073A}"/>
    <dgm:cxn modelId="{2DF1F488-F908-4949-BD0B-3D1C330C40DD}" type="presOf" srcId="{D14CEF6A-2628-4299-B730-0F9D47E8E5E3}" destId="{366337DF-E322-47E0-BCF6-29908B1A6387}" srcOrd="0" destOrd="0" presId="urn:microsoft.com/office/officeart/2005/8/layout/hierarchy2"/>
    <dgm:cxn modelId="{DEC9AD62-3EB8-4521-B8CC-F8A513F1A7C1}" type="presOf" srcId="{BC500150-DFD2-4F22-B60B-7A3E000672B8}" destId="{79C40910-E529-42A3-BE41-DCAA0A32EC2E}" srcOrd="1" destOrd="0" presId="urn:microsoft.com/office/officeart/2005/8/layout/hierarchy2"/>
    <dgm:cxn modelId="{DFFE4293-5867-4715-9DB2-15731A1100FB}" type="presOf" srcId="{D99227CC-61B3-4317-B9AF-F6C6EFAC4294}" destId="{862461B0-2749-460C-A176-6214047A0A7F}" srcOrd="0" destOrd="0" presId="urn:microsoft.com/office/officeart/2005/8/layout/hierarchy2"/>
    <dgm:cxn modelId="{EB334AD9-D760-481D-A314-242D30001F97}" srcId="{1961F9A7-82F5-4900-9090-D90A432251C5}" destId="{7CCB4E42-A615-4B82-B9C7-A070877522B3}" srcOrd="0" destOrd="0" parTransId="{57620614-4CD6-456A-937E-AACA272401D6}" sibTransId="{4DCC73AD-500F-4C31-9FF4-FB3F7EE2F1BE}"/>
    <dgm:cxn modelId="{1A44E0F8-12B9-4807-A271-E9C590184B98}" type="presOf" srcId="{B592DD98-995E-442A-BDF7-764638F0AA0F}" destId="{966BD9FB-31D4-4B7F-8151-E120DBD45C52}" srcOrd="0" destOrd="0" presId="urn:microsoft.com/office/officeart/2005/8/layout/hierarchy2"/>
    <dgm:cxn modelId="{247B9A68-ABCC-4833-9BF4-E499DB375601}" type="presOf" srcId="{4BC815DB-B011-4162-84BB-EAF7AA442FB8}" destId="{86414B95-2775-4F29-B297-B101E06B5E6B}" srcOrd="0" destOrd="0" presId="urn:microsoft.com/office/officeart/2005/8/layout/hierarchy2"/>
    <dgm:cxn modelId="{5822CBE3-9BD0-4B9D-8A1C-BDA29E38B565}" type="presOf" srcId="{5B418647-85D3-428F-BB50-2A8539337C5B}" destId="{0EE915CA-C336-4D87-A357-B281A4BC6458}" srcOrd="0" destOrd="0" presId="urn:microsoft.com/office/officeart/2005/8/layout/hierarchy2"/>
    <dgm:cxn modelId="{0498E021-C676-4244-979E-85B3DEB29CF7}" type="presOf" srcId="{6A4EE013-11BC-4784-95A1-FC7D06EFD00B}" destId="{B11D624B-0CF2-4D8E-9051-C007883FF117}" srcOrd="0" destOrd="0" presId="urn:microsoft.com/office/officeart/2005/8/layout/hierarchy2"/>
    <dgm:cxn modelId="{8CF73BED-6AA2-4E1B-99BF-28DDB89733A3}" srcId="{4BC815DB-B011-4162-84BB-EAF7AA442FB8}" destId="{2E1DC6B4-D01F-46C6-B01C-4875C74DE787}" srcOrd="2" destOrd="0" parTransId="{F29DDEF7-885E-468F-AF1F-CD48A3D9E8F1}" sibTransId="{4AC57D15-350D-467F-9478-F05D3D045D90}"/>
    <dgm:cxn modelId="{7B7BC9AC-9B4E-4F03-A0A2-732BCB334631}" type="presOf" srcId="{57620614-4CD6-456A-937E-AACA272401D6}" destId="{C8FE23BA-9348-4831-B268-84F69375361C}" srcOrd="0" destOrd="0" presId="urn:microsoft.com/office/officeart/2005/8/layout/hierarchy2"/>
    <dgm:cxn modelId="{53EE04BB-A9E8-4972-B91D-624F4A8FDA13}" type="presOf" srcId="{1961F9A7-82F5-4900-9090-D90A432251C5}" destId="{8DB4CBE6-4B0C-4A1C-905A-C666C5F9D3E7}" srcOrd="0" destOrd="0" presId="urn:microsoft.com/office/officeart/2005/8/layout/hierarchy2"/>
    <dgm:cxn modelId="{7522D112-3DEF-4CBE-B920-F7B211E2DDC3}" type="presOf" srcId="{611AAAD9-795F-4D81-9957-F556BC1BC5A8}" destId="{199C86B3-08E8-4F2A-B114-8334F0049504}" srcOrd="0" destOrd="0" presId="urn:microsoft.com/office/officeart/2005/8/layout/hierarchy2"/>
    <dgm:cxn modelId="{1B2DC41C-5F3A-44BE-B3B2-7B0BB0360BCA}" type="presOf" srcId="{4CA22756-21C8-464B-BD2F-7C8D2C98883B}" destId="{2B9E0CFB-3F93-4D1C-A014-7CE0409CB7D9}" srcOrd="1" destOrd="0" presId="urn:microsoft.com/office/officeart/2005/8/layout/hierarchy2"/>
    <dgm:cxn modelId="{60EE3E82-4050-46FF-85EB-672F2D3E4A63}" srcId="{B592DD98-995E-442A-BDF7-764638F0AA0F}" destId="{00CFC41D-02F6-4DDD-8472-0EE983DBB459}" srcOrd="0" destOrd="0" parTransId="{6D055981-1082-437F-B222-B78A5EE7B734}" sibTransId="{CC060326-C96F-461D-A10A-34C3E4CEF377}"/>
    <dgm:cxn modelId="{0B95BB37-34AE-4363-90C4-157A7299108A}" type="presOf" srcId="{D1C8EB72-C939-45A2-A12B-DEB0707DC368}" destId="{6B4A654E-879D-4A9B-AAA8-154E441258F3}" srcOrd="0" destOrd="0" presId="urn:microsoft.com/office/officeart/2005/8/layout/hierarchy2"/>
    <dgm:cxn modelId="{2E0429B3-FFB4-4AA7-9AC1-D0794D631914}" type="presOf" srcId="{E586F4BF-54BA-40B6-91D6-80A60E60DB8C}" destId="{4516EFB9-9823-476A-AFB1-16B9C6D06554}" srcOrd="0" destOrd="0" presId="urn:microsoft.com/office/officeart/2005/8/layout/hierarchy2"/>
    <dgm:cxn modelId="{63D0130C-5E46-463B-B687-E1B0C42D106F}" srcId="{00CFC41D-02F6-4DDD-8472-0EE983DBB459}" destId="{40100C9D-7EC1-4891-9475-27193CA7D0BF}" srcOrd="2" destOrd="0" parTransId="{4CD4F020-6DDA-4209-9C8F-96847D29AEC9}" sibTransId="{B7D2BB72-BAB9-43FF-8FA3-0897E2ACA00D}"/>
    <dgm:cxn modelId="{D262B4B8-07DD-4670-8B59-0EBCA482FDEF}" type="presOf" srcId="{6D055981-1082-437F-B222-B78A5EE7B734}" destId="{FD43E5BC-1E61-4D49-A54D-389275D64DE5}" srcOrd="0" destOrd="0" presId="urn:microsoft.com/office/officeart/2005/8/layout/hierarchy2"/>
    <dgm:cxn modelId="{F5E4DC04-99D4-47FD-A31D-BD8778362C93}" type="presOf" srcId="{6A4EE013-11BC-4784-95A1-FC7D06EFD00B}" destId="{FE2C4B0E-DEF2-486A-AA2B-2B33B2240357}" srcOrd="1" destOrd="0" presId="urn:microsoft.com/office/officeart/2005/8/layout/hierarchy2"/>
    <dgm:cxn modelId="{6456B72D-5222-4484-A436-BD71B1F4D6F7}" type="presOf" srcId="{7CCB4E42-A615-4B82-B9C7-A070877522B3}" destId="{FB336BE2-6E59-4C13-A2DB-AA935104ADD2}" srcOrd="0" destOrd="0" presId="urn:microsoft.com/office/officeart/2005/8/layout/hierarchy2"/>
    <dgm:cxn modelId="{DC0693E5-2471-4865-B15D-3C73E2C6170C}" type="presOf" srcId="{F29DDEF7-885E-468F-AF1F-CD48A3D9E8F1}" destId="{2FE15F19-ADBF-4029-942F-662DB2BC95F7}" srcOrd="0" destOrd="0" presId="urn:microsoft.com/office/officeart/2005/8/layout/hierarchy2"/>
    <dgm:cxn modelId="{372286FB-DDB3-4710-A9DC-648FA1BF6A4B}" type="presOf" srcId="{D50A71E7-C990-4524-882E-9CF48F1DA7A4}" destId="{B3393CDA-BA47-488F-AFBA-8319EC2F82EB}" srcOrd="0" destOrd="0" presId="urn:microsoft.com/office/officeart/2005/8/layout/hierarchy2"/>
    <dgm:cxn modelId="{E723F277-D638-4E49-9438-584160E1BE88}" srcId="{4BC815DB-B011-4162-84BB-EAF7AA442FB8}" destId="{611AAAD9-795F-4D81-9957-F556BC1BC5A8}" srcOrd="1" destOrd="0" parTransId="{AE9B5FE7-829A-45EF-AC0D-14DCA95D8255}" sibTransId="{D618268A-3F20-44C8-9497-FF2BDC498858}"/>
    <dgm:cxn modelId="{0CA864CB-A0AA-4FB0-AB99-BA3B98152F2A}" type="presOf" srcId="{AE9B5FE7-829A-45EF-AC0D-14DCA95D8255}" destId="{1CE56767-512E-4CF0-AEAF-18CBBA3BD40A}" srcOrd="0" destOrd="0" presId="urn:microsoft.com/office/officeart/2005/8/layout/hierarchy2"/>
    <dgm:cxn modelId="{3688824D-1A7D-4D0A-8EEC-08020F45C9B0}" type="presOf" srcId="{4CD4F020-6DDA-4209-9C8F-96847D29AEC9}" destId="{CCCDF835-1F86-448F-B1B7-B1DF961CC876}" srcOrd="0" destOrd="0" presId="urn:microsoft.com/office/officeart/2005/8/layout/hierarchy2"/>
    <dgm:cxn modelId="{018196E1-9BB1-4507-9362-A511C498F749}" srcId="{611AAAD9-795F-4D81-9957-F556BC1BC5A8}" destId="{D99227CC-61B3-4317-B9AF-F6C6EFAC4294}" srcOrd="0" destOrd="0" parTransId="{6A4EE013-11BC-4784-95A1-FC7D06EFD00B}" sibTransId="{B93FF577-051B-4027-B997-D21CE47030C1}"/>
    <dgm:cxn modelId="{52FAE403-6711-48BF-B602-088519BDB525}" type="presOf" srcId="{4F36B29E-AA9E-4A94-B425-CB7F1FD86CAE}" destId="{E307CA3E-09EB-4B9C-B0BF-536124F0296F}" srcOrd="0" destOrd="0" presId="urn:microsoft.com/office/officeart/2005/8/layout/hierarchy2"/>
    <dgm:cxn modelId="{40E8C618-D679-4821-9B5C-93DB61F66D82}" type="presOf" srcId="{BC500150-DFD2-4F22-B60B-7A3E000672B8}" destId="{EFFA6DF8-4F31-427D-9F46-C8CB628F85CB}" srcOrd="0" destOrd="0" presId="urn:microsoft.com/office/officeart/2005/8/layout/hierarchy2"/>
    <dgm:cxn modelId="{2F3DCDBF-2F33-4C1D-AD83-E2F1B18E6CF7}" type="presOf" srcId="{40100C9D-7EC1-4891-9475-27193CA7D0BF}" destId="{13E4BA03-E140-4A81-8EF4-AD88B99FBB54}" srcOrd="0" destOrd="0" presId="urn:microsoft.com/office/officeart/2005/8/layout/hierarchy2"/>
    <dgm:cxn modelId="{890C1E12-CA59-451D-96BB-AF5359340924}" type="presParOf" srcId="{B3393CDA-BA47-488F-AFBA-8319EC2F82EB}" destId="{1DEBC007-8413-411D-B7C4-8B94B79AB057}" srcOrd="0" destOrd="0" presId="urn:microsoft.com/office/officeart/2005/8/layout/hierarchy2"/>
    <dgm:cxn modelId="{E1C923AD-578C-48D6-8D61-55D145CE7466}" type="presParOf" srcId="{1DEBC007-8413-411D-B7C4-8B94B79AB057}" destId="{966BD9FB-31D4-4B7F-8151-E120DBD45C52}" srcOrd="0" destOrd="0" presId="urn:microsoft.com/office/officeart/2005/8/layout/hierarchy2"/>
    <dgm:cxn modelId="{AAEA72AB-9359-4893-A466-2278623DD985}" type="presParOf" srcId="{1DEBC007-8413-411D-B7C4-8B94B79AB057}" destId="{1426F6AD-AF03-4748-A55A-97C62B8DBF81}" srcOrd="1" destOrd="0" presId="urn:microsoft.com/office/officeart/2005/8/layout/hierarchy2"/>
    <dgm:cxn modelId="{3C3C3110-F02C-44D0-BF09-A9377F5014EE}" type="presParOf" srcId="{1426F6AD-AF03-4748-A55A-97C62B8DBF81}" destId="{FD43E5BC-1E61-4D49-A54D-389275D64DE5}" srcOrd="0" destOrd="0" presId="urn:microsoft.com/office/officeart/2005/8/layout/hierarchy2"/>
    <dgm:cxn modelId="{C8CDA4CD-C406-4C6B-9981-02BCBDE395D0}" type="presParOf" srcId="{FD43E5BC-1E61-4D49-A54D-389275D64DE5}" destId="{9C9ACD89-477B-443D-81E0-B08C3FB97727}" srcOrd="0" destOrd="0" presId="urn:microsoft.com/office/officeart/2005/8/layout/hierarchy2"/>
    <dgm:cxn modelId="{20A0A975-AF75-4230-B0DB-658CF176F4B8}" type="presParOf" srcId="{1426F6AD-AF03-4748-A55A-97C62B8DBF81}" destId="{9C954DDD-BB78-4FB7-A1AB-75DE9E5CB7F7}" srcOrd="1" destOrd="0" presId="urn:microsoft.com/office/officeart/2005/8/layout/hierarchy2"/>
    <dgm:cxn modelId="{D2762F94-3AB4-4FAC-B112-86D07F1DBB17}" type="presParOf" srcId="{9C954DDD-BB78-4FB7-A1AB-75DE9E5CB7F7}" destId="{35B3CCE8-7ECA-4E7D-B437-EFC34F4DB8DF}" srcOrd="0" destOrd="0" presId="urn:microsoft.com/office/officeart/2005/8/layout/hierarchy2"/>
    <dgm:cxn modelId="{870BB669-ACC1-457A-81FA-AC2EF74D4EA9}" type="presParOf" srcId="{9C954DDD-BB78-4FB7-A1AB-75DE9E5CB7F7}" destId="{1FD7E6CE-3B30-4A58-AFC6-EACB9597C728}" srcOrd="1" destOrd="0" presId="urn:microsoft.com/office/officeart/2005/8/layout/hierarchy2"/>
    <dgm:cxn modelId="{C49538F9-FA1D-4EDD-81BB-0183144899C8}" type="presParOf" srcId="{1FD7E6CE-3B30-4A58-AFC6-EACB9597C728}" destId="{EFFA6DF8-4F31-427D-9F46-C8CB628F85CB}" srcOrd="0" destOrd="0" presId="urn:microsoft.com/office/officeart/2005/8/layout/hierarchy2"/>
    <dgm:cxn modelId="{4B31DB43-38C0-4D1C-A835-091ACA1A7956}" type="presParOf" srcId="{EFFA6DF8-4F31-427D-9F46-C8CB628F85CB}" destId="{79C40910-E529-42A3-BE41-DCAA0A32EC2E}" srcOrd="0" destOrd="0" presId="urn:microsoft.com/office/officeart/2005/8/layout/hierarchy2"/>
    <dgm:cxn modelId="{55158E93-7AE9-4CA1-AF2E-765D07969BE6}" type="presParOf" srcId="{1FD7E6CE-3B30-4A58-AFC6-EACB9597C728}" destId="{D77B7025-159F-4714-99EE-8DCBC81ED13C}" srcOrd="1" destOrd="0" presId="urn:microsoft.com/office/officeart/2005/8/layout/hierarchy2"/>
    <dgm:cxn modelId="{CC500866-269C-4614-8439-AC5C667F1057}" type="presParOf" srcId="{D77B7025-159F-4714-99EE-8DCBC81ED13C}" destId="{E307CA3E-09EB-4B9C-B0BF-536124F0296F}" srcOrd="0" destOrd="0" presId="urn:microsoft.com/office/officeart/2005/8/layout/hierarchy2"/>
    <dgm:cxn modelId="{FAE64975-D6BA-48E6-89E9-4BDEF17DE369}" type="presParOf" srcId="{D77B7025-159F-4714-99EE-8DCBC81ED13C}" destId="{BEF139FF-2C3E-4C7F-A633-272AA9259084}" srcOrd="1" destOrd="0" presId="urn:microsoft.com/office/officeart/2005/8/layout/hierarchy2"/>
    <dgm:cxn modelId="{2FEED0D7-563D-4B97-BE7A-D6736D28FDC1}" type="presParOf" srcId="{1FD7E6CE-3B30-4A58-AFC6-EACB9597C728}" destId="{9210486F-DA26-482F-88C0-0C6E6CC0FB0C}" srcOrd="2" destOrd="0" presId="urn:microsoft.com/office/officeart/2005/8/layout/hierarchy2"/>
    <dgm:cxn modelId="{A69E372C-41D0-4835-A0DE-E2B510C90DDA}" type="presParOf" srcId="{9210486F-DA26-482F-88C0-0C6E6CC0FB0C}" destId="{99D74A82-E7EF-41D4-8023-B4BCEFE45643}" srcOrd="0" destOrd="0" presId="urn:microsoft.com/office/officeart/2005/8/layout/hierarchy2"/>
    <dgm:cxn modelId="{22ECF7D5-728C-4AB0-95EE-E60435BF9188}" type="presParOf" srcId="{1FD7E6CE-3B30-4A58-AFC6-EACB9597C728}" destId="{5443654C-BCDB-4BA7-9666-F3A30077505B}" srcOrd="3" destOrd="0" presId="urn:microsoft.com/office/officeart/2005/8/layout/hierarchy2"/>
    <dgm:cxn modelId="{7AF36104-23CA-4939-8476-A072273CEC0B}" type="presParOf" srcId="{5443654C-BCDB-4BA7-9666-F3A30077505B}" destId="{6B4A654E-879D-4A9B-AAA8-154E441258F3}" srcOrd="0" destOrd="0" presId="urn:microsoft.com/office/officeart/2005/8/layout/hierarchy2"/>
    <dgm:cxn modelId="{1A6935D4-5C34-413D-85AF-AB8C455A8337}" type="presParOf" srcId="{5443654C-BCDB-4BA7-9666-F3A30077505B}" destId="{7A5E2265-BC9A-4D09-9120-0DD34A7D2912}" srcOrd="1" destOrd="0" presId="urn:microsoft.com/office/officeart/2005/8/layout/hierarchy2"/>
    <dgm:cxn modelId="{FA1641CB-C65C-4F84-9505-8003AA0FF00B}" type="presParOf" srcId="{1FD7E6CE-3B30-4A58-AFC6-EACB9597C728}" destId="{CCCDF835-1F86-448F-B1B7-B1DF961CC876}" srcOrd="4" destOrd="0" presId="urn:microsoft.com/office/officeart/2005/8/layout/hierarchy2"/>
    <dgm:cxn modelId="{3E573555-6EC6-47D7-8551-5F0243EFC7FC}" type="presParOf" srcId="{CCCDF835-1F86-448F-B1B7-B1DF961CC876}" destId="{FB1E2C71-2728-4A84-83CB-6520C97266B5}" srcOrd="0" destOrd="0" presId="urn:microsoft.com/office/officeart/2005/8/layout/hierarchy2"/>
    <dgm:cxn modelId="{C4DFFF75-E714-42D2-ADB8-2BED2CB6F5EB}" type="presParOf" srcId="{1FD7E6CE-3B30-4A58-AFC6-EACB9597C728}" destId="{65DC35BC-5B7E-457C-9684-7EB628E2CD6A}" srcOrd="5" destOrd="0" presId="urn:microsoft.com/office/officeart/2005/8/layout/hierarchy2"/>
    <dgm:cxn modelId="{3511A490-06C9-43E5-B701-A752185999DE}" type="presParOf" srcId="{65DC35BC-5B7E-457C-9684-7EB628E2CD6A}" destId="{13E4BA03-E140-4A81-8EF4-AD88B99FBB54}" srcOrd="0" destOrd="0" presId="urn:microsoft.com/office/officeart/2005/8/layout/hierarchy2"/>
    <dgm:cxn modelId="{5D995ED2-BD5C-4CDC-A6FE-429001D61C76}" type="presParOf" srcId="{65DC35BC-5B7E-457C-9684-7EB628E2CD6A}" destId="{55A74430-87B0-43B5-A9F3-149717BA2FE2}" srcOrd="1" destOrd="0" presId="urn:microsoft.com/office/officeart/2005/8/layout/hierarchy2"/>
    <dgm:cxn modelId="{6B28F844-B437-47D3-B905-164D19065600}" type="presParOf" srcId="{1426F6AD-AF03-4748-A55A-97C62B8DBF81}" destId="{4516EFB9-9823-476A-AFB1-16B9C6D06554}" srcOrd="2" destOrd="0" presId="urn:microsoft.com/office/officeart/2005/8/layout/hierarchy2"/>
    <dgm:cxn modelId="{8ACB4BF9-2AF8-4948-85B1-9B3F5B0D835D}" type="presParOf" srcId="{4516EFB9-9823-476A-AFB1-16B9C6D06554}" destId="{ABD4EB7A-9763-4B50-95DF-C6FDC6CFB2D6}" srcOrd="0" destOrd="0" presId="urn:microsoft.com/office/officeart/2005/8/layout/hierarchy2"/>
    <dgm:cxn modelId="{701B167C-5DE6-4224-B4B5-CE4495B1D14C}" type="presParOf" srcId="{1426F6AD-AF03-4748-A55A-97C62B8DBF81}" destId="{33D6FC4C-FE3B-4DAF-B9EE-FB53C8F78B52}" srcOrd="3" destOrd="0" presId="urn:microsoft.com/office/officeart/2005/8/layout/hierarchy2"/>
    <dgm:cxn modelId="{FFA00C2B-BA28-4151-859C-27702BC89A73}" type="presParOf" srcId="{33D6FC4C-FE3B-4DAF-B9EE-FB53C8F78B52}" destId="{86414B95-2775-4F29-B297-B101E06B5E6B}" srcOrd="0" destOrd="0" presId="urn:microsoft.com/office/officeart/2005/8/layout/hierarchy2"/>
    <dgm:cxn modelId="{140DBD61-04CD-4971-B982-AF14BBBAB049}" type="presParOf" srcId="{33D6FC4C-FE3B-4DAF-B9EE-FB53C8F78B52}" destId="{2E37CA7A-A25D-4FA3-BA75-8CE37D39DE23}" srcOrd="1" destOrd="0" presId="urn:microsoft.com/office/officeart/2005/8/layout/hierarchy2"/>
    <dgm:cxn modelId="{360BE701-A121-46BC-AD13-4B78CA233E95}" type="presParOf" srcId="{2E37CA7A-A25D-4FA3-BA75-8CE37D39DE23}" destId="{490A1C3F-2E09-4771-9317-DAEE24978755}" srcOrd="0" destOrd="0" presId="urn:microsoft.com/office/officeart/2005/8/layout/hierarchy2"/>
    <dgm:cxn modelId="{B9DD5329-3038-4E87-8104-CCCDF3365128}" type="presParOf" srcId="{490A1C3F-2E09-4771-9317-DAEE24978755}" destId="{2B9E0CFB-3F93-4D1C-A014-7CE0409CB7D9}" srcOrd="0" destOrd="0" presId="urn:microsoft.com/office/officeart/2005/8/layout/hierarchy2"/>
    <dgm:cxn modelId="{51981F87-709C-4218-9556-D0937F290531}" type="presParOf" srcId="{2E37CA7A-A25D-4FA3-BA75-8CE37D39DE23}" destId="{5711376A-0DCF-436F-B931-AA7782CF03FF}" srcOrd="1" destOrd="0" presId="urn:microsoft.com/office/officeart/2005/8/layout/hierarchy2"/>
    <dgm:cxn modelId="{0C602BB7-70AD-4ED4-8CB5-8083828EC629}" type="presParOf" srcId="{5711376A-0DCF-436F-B931-AA7782CF03FF}" destId="{8DB4CBE6-4B0C-4A1C-905A-C666C5F9D3E7}" srcOrd="0" destOrd="0" presId="urn:microsoft.com/office/officeart/2005/8/layout/hierarchy2"/>
    <dgm:cxn modelId="{5B0E49CB-0EFF-4988-BFAA-09C6408458E5}" type="presParOf" srcId="{5711376A-0DCF-436F-B931-AA7782CF03FF}" destId="{7BB710BA-CDB0-49E2-9E9D-D936404B9AE7}" srcOrd="1" destOrd="0" presId="urn:microsoft.com/office/officeart/2005/8/layout/hierarchy2"/>
    <dgm:cxn modelId="{1DAF94F8-96E1-4F96-8B7A-B9907059311F}" type="presParOf" srcId="{7BB710BA-CDB0-49E2-9E9D-D936404B9AE7}" destId="{C8FE23BA-9348-4831-B268-84F69375361C}" srcOrd="0" destOrd="0" presId="urn:microsoft.com/office/officeart/2005/8/layout/hierarchy2"/>
    <dgm:cxn modelId="{CE519D3D-1153-405C-956C-AFE5B4B229A9}" type="presParOf" srcId="{C8FE23BA-9348-4831-B268-84F69375361C}" destId="{5B15FEAC-9F15-447C-BD3D-43AD51489ACA}" srcOrd="0" destOrd="0" presId="urn:microsoft.com/office/officeart/2005/8/layout/hierarchy2"/>
    <dgm:cxn modelId="{AAD7CC80-996A-44BE-B36E-D1E12BFA23A7}" type="presParOf" srcId="{7BB710BA-CDB0-49E2-9E9D-D936404B9AE7}" destId="{9579C237-7670-400B-A7A9-25B3B89B2295}" srcOrd="1" destOrd="0" presId="urn:microsoft.com/office/officeart/2005/8/layout/hierarchy2"/>
    <dgm:cxn modelId="{C444C164-2B53-469E-9D59-6F86ECFFF7A5}" type="presParOf" srcId="{9579C237-7670-400B-A7A9-25B3B89B2295}" destId="{FB336BE2-6E59-4C13-A2DB-AA935104ADD2}" srcOrd="0" destOrd="0" presId="urn:microsoft.com/office/officeart/2005/8/layout/hierarchy2"/>
    <dgm:cxn modelId="{AA42A5FA-6F1C-431E-BB04-D476CEA4CF20}" type="presParOf" srcId="{9579C237-7670-400B-A7A9-25B3B89B2295}" destId="{A37DDFAA-DB54-494C-B593-7FE53DD71227}" srcOrd="1" destOrd="0" presId="urn:microsoft.com/office/officeart/2005/8/layout/hierarchy2"/>
    <dgm:cxn modelId="{6FF18162-75EE-4BCC-85ED-94CFD5FD7F99}" type="presParOf" srcId="{2E37CA7A-A25D-4FA3-BA75-8CE37D39DE23}" destId="{1CE56767-512E-4CF0-AEAF-18CBBA3BD40A}" srcOrd="2" destOrd="0" presId="urn:microsoft.com/office/officeart/2005/8/layout/hierarchy2"/>
    <dgm:cxn modelId="{EA605434-968A-48E2-9C9D-666AE50FA0C3}" type="presParOf" srcId="{1CE56767-512E-4CF0-AEAF-18CBBA3BD40A}" destId="{8BB236B5-C590-4739-BB83-7A8A44EA49CE}" srcOrd="0" destOrd="0" presId="urn:microsoft.com/office/officeart/2005/8/layout/hierarchy2"/>
    <dgm:cxn modelId="{78635554-9228-4330-B40A-8AE06C5F6588}" type="presParOf" srcId="{2E37CA7A-A25D-4FA3-BA75-8CE37D39DE23}" destId="{419F94F4-1692-4CC8-9126-675F9E89EA05}" srcOrd="3" destOrd="0" presId="urn:microsoft.com/office/officeart/2005/8/layout/hierarchy2"/>
    <dgm:cxn modelId="{C77ED1C1-EE9F-4BFA-AB97-69D8F1BB0439}" type="presParOf" srcId="{419F94F4-1692-4CC8-9126-675F9E89EA05}" destId="{199C86B3-08E8-4F2A-B114-8334F0049504}" srcOrd="0" destOrd="0" presId="urn:microsoft.com/office/officeart/2005/8/layout/hierarchy2"/>
    <dgm:cxn modelId="{48AAF235-93F1-40A3-A0DF-A9C2A99BD37A}" type="presParOf" srcId="{419F94F4-1692-4CC8-9126-675F9E89EA05}" destId="{B2038033-2B08-4C39-BECB-C173388867A3}" srcOrd="1" destOrd="0" presId="urn:microsoft.com/office/officeart/2005/8/layout/hierarchy2"/>
    <dgm:cxn modelId="{C03EC557-07A4-4C5D-925E-348F7904EE3D}" type="presParOf" srcId="{B2038033-2B08-4C39-BECB-C173388867A3}" destId="{B11D624B-0CF2-4D8E-9051-C007883FF117}" srcOrd="0" destOrd="0" presId="urn:microsoft.com/office/officeart/2005/8/layout/hierarchy2"/>
    <dgm:cxn modelId="{599FC967-A933-46A9-B79B-85E9FBD6FD0A}" type="presParOf" srcId="{B11D624B-0CF2-4D8E-9051-C007883FF117}" destId="{FE2C4B0E-DEF2-486A-AA2B-2B33B2240357}" srcOrd="0" destOrd="0" presId="urn:microsoft.com/office/officeart/2005/8/layout/hierarchy2"/>
    <dgm:cxn modelId="{DAE9B807-18DB-4077-BF4E-46791F02A959}" type="presParOf" srcId="{B2038033-2B08-4C39-BECB-C173388867A3}" destId="{43B18C5D-ED27-4CED-9CFC-C4B959FB65D7}" srcOrd="1" destOrd="0" presId="urn:microsoft.com/office/officeart/2005/8/layout/hierarchy2"/>
    <dgm:cxn modelId="{89B7BC7B-8EF3-4DF8-8AA5-EA6A534F5A9E}" type="presParOf" srcId="{43B18C5D-ED27-4CED-9CFC-C4B959FB65D7}" destId="{862461B0-2749-460C-A176-6214047A0A7F}" srcOrd="0" destOrd="0" presId="urn:microsoft.com/office/officeart/2005/8/layout/hierarchy2"/>
    <dgm:cxn modelId="{2E9D13F3-0550-4A32-83C9-193F6E9A4AE5}" type="presParOf" srcId="{43B18C5D-ED27-4CED-9CFC-C4B959FB65D7}" destId="{FAB8DCB0-3F64-4A2F-BBA8-C7B60A08FA94}" srcOrd="1" destOrd="0" presId="urn:microsoft.com/office/officeart/2005/8/layout/hierarchy2"/>
    <dgm:cxn modelId="{43A2CFEF-2911-4F24-80B4-6AAF329EAC7E}" type="presParOf" srcId="{2E37CA7A-A25D-4FA3-BA75-8CE37D39DE23}" destId="{2FE15F19-ADBF-4029-942F-662DB2BC95F7}" srcOrd="4" destOrd="0" presId="urn:microsoft.com/office/officeart/2005/8/layout/hierarchy2"/>
    <dgm:cxn modelId="{DF9BEC07-E979-4542-82E6-7A07CA0F963F}" type="presParOf" srcId="{2FE15F19-ADBF-4029-942F-662DB2BC95F7}" destId="{B5AB5F3F-3217-4A20-9914-0D5612B6671A}" srcOrd="0" destOrd="0" presId="urn:microsoft.com/office/officeart/2005/8/layout/hierarchy2"/>
    <dgm:cxn modelId="{2730C164-1FF6-4944-8B3A-90CFE8A6D891}" type="presParOf" srcId="{2E37CA7A-A25D-4FA3-BA75-8CE37D39DE23}" destId="{3ADBDD87-4274-4F36-AA1B-B32448424339}" srcOrd="5" destOrd="0" presId="urn:microsoft.com/office/officeart/2005/8/layout/hierarchy2"/>
    <dgm:cxn modelId="{DAFF980B-5463-48EB-820B-E790592EF60D}" type="presParOf" srcId="{3ADBDD87-4274-4F36-AA1B-B32448424339}" destId="{EB4BAE1F-2FD1-4C43-9FBA-15806ABD3E1D}" srcOrd="0" destOrd="0" presId="urn:microsoft.com/office/officeart/2005/8/layout/hierarchy2"/>
    <dgm:cxn modelId="{9495AAE2-85DB-43F4-956F-D6025999AB6F}" type="presParOf" srcId="{3ADBDD87-4274-4F36-AA1B-B32448424339}" destId="{55855DD9-B866-4905-B9B0-D91953533B54}" srcOrd="1" destOrd="0" presId="urn:microsoft.com/office/officeart/2005/8/layout/hierarchy2"/>
    <dgm:cxn modelId="{8FC12F9A-C057-4FB3-96B7-6A02278878A7}" type="presParOf" srcId="{55855DD9-B866-4905-B9B0-D91953533B54}" destId="{366337DF-E322-47E0-BCF6-29908B1A6387}" srcOrd="0" destOrd="0" presId="urn:microsoft.com/office/officeart/2005/8/layout/hierarchy2"/>
    <dgm:cxn modelId="{8658978D-A1D6-4F57-BCA6-FC2F12C01EE6}" type="presParOf" srcId="{366337DF-E322-47E0-BCF6-29908B1A6387}" destId="{2DAED2A4-FD54-4D39-8913-498A6A13081B}" srcOrd="0" destOrd="0" presId="urn:microsoft.com/office/officeart/2005/8/layout/hierarchy2"/>
    <dgm:cxn modelId="{7A54E25D-DBB8-4E49-8C32-514AED9A6C1D}" type="presParOf" srcId="{55855DD9-B866-4905-B9B0-D91953533B54}" destId="{5B0B5950-8C10-4E0B-8222-C66EF627CCD6}" srcOrd="1" destOrd="0" presId="urn:microsoft.com/office/officeart/2005/8/layout/hierarchy2"/>
    <dgm:cxn modelId="{E4C93D52-E5BA-4CEC-A1CB-4AAFA8F20DCD}" type="presParOf" srcId="{5B0B5950-8C10-4E0B-8222-C66EF627CCD6}" destId="{0EE915CA-C336-4D87-A357-B281A4BC6458}" srcOrd="0" destOrd="0" presId="urn:microsoft.com/office/officeart/2005/8/layout/hierarchy2"/>
    <dgm:cxn modelId="{37AF9AD3-3661-42A4-9A48-236ECC4BDFF3}" type="presParOf" srcId="{5B0B5950-8C10-4E0B-8222-C66EF627CCD6}" destId="{60EC6925-A47E-465C-8A0D-D5492EFD0B5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BD9FB-31D4-4B7F-8151-E120DBD45C52}">
      <dsp:nvSpPr>
        <dsp:cNvPr id="0" name=""/>
        <dsp:cNvSpPr/>
      </dsp:nvSpPr>
      <dsp:spPr>
        <a:xfrm>
          <a:off x="725908" y="2581169"/>
          <a:ext cx="1760606" cy="8803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Mente</a:t>
          </a:r>
          <a:endParaRPr lang="es-EC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1691" y="2606952"/>
        <a:ext cx="1709040" cy="828737"/>
      </dsp:txXfrm>
    </dsp:sp>
    <dsp:sp modelId="{FD43E5BC-1E61-4D49-A54D-389275D64DE5}">
      <dsp:nvSpPr>
        <dsp:cNvPr id="0" name=""/>
        <dsp:cNvSpPr/>
      </dsp:nvSpPr>
      <dsp:spPr>
        <a:xfrm rot="17653795">
          <a:off x="1980639" y="2225592"/>
          <a:ext cx="171599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715994" y="13315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/>
        </a:p>
      </dsp:txBody>
      <dsp:txXfrm>
        <a:off x="2795736" y="2196008"/>
        <a:ext cx="85799" cy="85799"/>
      </dsp:txXfrm>
    </dsp:sp>
    <dsp:sp modelId="{35B3CCE8-7ECA-4E7D-B437-EFC34F4DB8DF}">
      <dsp:nvSpPr>
        <dsp:cNvPr id="0" name=""/>
        <dsp:cNvSpPr/>
      </dsp:nvSpPr>
      <dsp:spPr>
        <a:xfrm>
          <a:off x="3190758" y="1016343"/>
          <a:ext cx="1760606" cy="8803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Partes de la mente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6541" y="1042126"/>
        <a:ext cx="1709040" cy="828737"/>
      </dsp:txXfrm>
    </dsp:sp>
    <dsp:sp modelId="{EFFA6DF8-4F31-427D-9F46-C8CB628F85CB}">
      <dsp:nvSpPr>
        <dsp:cNvPr id="0" name=""/>
        <dsp:cNvSpPr/>
      </dsp:nvSpPr>
      <dsp:spPr>
        <a:xfrm rot="18289469">
          <a:off x="4686881" y="937005"/>
          <a:ext cx="123321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233210" y="13315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272656" y="919490"/>
        <a:ext cx="61660" cy="61660"/>
      </dsp:txXfrm>
    </dsp:sp>
    <dsp:sp modelId="{E307CA3E-09EB-4B9C-B0BF-536124F0296F}">
      <dsp:nvSpPr>
        <dsp:cNvPr id="0" name=""/>
        <dsp:cNvSpPr/>
      </dsp:nvSpPr>
      <dsp:spPr>
        <a:xfrm>
          <a:off x="5655607" y="3994"/>
          <a:ext cx="1760606" cy="8803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Mente analítica  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81390" y="29777"/>
        <a:ext cx="1709040" cy="828737"/>
      </dsp:txXfrm>
    </dsp:sp>
    <dsp:sp modelId="{9210486F-DA26-482F-88C0-0C6E6CC0FB0C}">
      <dsp:nvSpPr>
        <dsp:cNvPr id="0" name=""/>
        <dsp:cNvSpPr/>
      </dsp:nvSpPr>
      <dsp:spPr>
        <a:xfrm>
          <a:off x="4951365" y="1443180"/>
          <a:ext cx="70424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04242" y="13315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285880" y="1438889"/>
        <a:ext cx="35212" cy="35212"/>
      </dsp:txXfrm>
    </dsp:sp>
    <dsp:sp modelId="{6B4A654E-879D-4A9B-AAA8-154E441258F3}">
      <dsp:nvSpPr>
        <dsp:cNvPr id="0" name=""/>
        <dsp:cNvSpPr/>
      </dsp:nvSpPr>
      <dsp:spPr>
        <a:xfrm>
          <a:off x="5655607" y="1016343"/>
          <a:ext cx="1760606" cy="8803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Mente reactiva 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81390" y="1042126"/>
        <a:ext cx="1709040" cy="828737"/>
      </dsp:txXfrm>
    </dsp:sp>
    <dsp:sp modelId="{CCCDF835-1F86-448F-B1B7-B1DF961CC876}">
      <dsp:nvSpPr>
        <dsp:cNvPr id="0" name=""/>
        <dsp:cNvSpPr/>
      </dsp:nvSpPr>
      <dsp:spPr>
        <a:xfrm rot="3310531">
          <a:off x="4686881" y="1949354"/>
          <a:ext cx="123321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233210" y="13315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272656" y="1931839"/>
        <a:ext cx="61660" cy="61660"/>
      </dsp:txXfrm>
    </dsp:sp>
    <dsp:sp modelId="{13E4BA03-E140-4A81-8EF4-AD88B99FBB54}">
      <dsp:nvSpPr>
        <dsp:cNvPr id="0" name=""/>
        <dsp:cNvSpPr/>
      </dsp:nvSpPr>
      <dsp:spPr>
        <a:xfrm>
          <a:off x="5655607" y="2028692"/>
          <a:ext cx="1760606" cy="8803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Mente </a:t>
          </a: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somática 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81390" y="2054475"/>
        <a:ext cx="1709040" cy="828737"/>
      </dsp:txXfrm>
    </dsp:sp>
    <dsp:sp modelId="{4516EFB9-9823-476A-AFB1-16B9C6D06554}">
      <dsp:nvSpPr>
        <dsp:cNvPr id="0" name=""/>
        <dsp:cNvSpPr/>
      </dsp:nvSpPr>
      <dsp:spPr>
        <a:xfrm rot="3866142">
          <a:off x="2022641" y="3744116"/>
          <a:ext cx="163199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631991" y="13315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797837" y="3716631"/>
        <a:ext cx="81599" cy="81599"/>
      </dsp:txXfrm>
    </dsp:sp>
    <dsp:sp modelId="{86414B95-2775-4F29-B297-B101E06B5E6B}">
      <dsp:nvSpPr>
        <dsp:cNvPr id="0" name=""/>
        <dsp:cNvSpPr/>
      </dsp:nvSpPr>
      <dsp:spPr>
        <a:xfrm>
          <a:off x="3190758" y="3960787"/>
          <a:ext cx="2113555" cy="1065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Funcionamiento psíquico humano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1966" y="3991995"/>
        <a:ext cx="2051139" cy="1003094"/>
      </dsp:txXfrm>
    </dsp:sp>
    <dsp:sp modelId="{490A1C3F-2E09-4771-9317-DAEE24978755}">
      <dsp:nvSpPr>
        <dsp:cNvPr id="0" name=""/>
        <dsp:cNvSpPr/>
      </dsp:nvSpPr>
      <dsp:spPr>
        <a:xfrm rot="18289469">
          <a:off x="5039830" y="3974052"/>
          <a:ext cx="123321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233210" y="13315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625605" y="3956537"/>
        <a:ext cx="61660" cy="61660"/>
      </dsp:txXfrm>
    </dsp:sp>
    <dsp:sp modelId="{8DB4CBE6-4B0C-4A1C-905A-C666C5F9D3E7}">
      <dsp:nvSpPr>
        <dsp:cNvPr id="0" name=""/>
        <dsp:cNvSpPr/>
      </dsp:nvSpPr>
      <dsp:spPr>
        <a:xfrm>
          <a:off x="6008556" y="3041041"/>
          <a:ext cx="1760606" cy="8803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yo: 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34339" y="3066824"/>
        <a:ext cx="1709040" cy="828737"/>
      </dsp:txXfrm>
    </dsp:sp>
    <dsp:sp modelId="{C8FE23BA-9348-4831-B268-84F69375361C}">
      <dsp:nvSpPr>
        <dsp:cNvPr id="0" name=""/>
        <dsp:cNvSpPr/>
      </dsp:nvSpPr>
      <dsp:spPr>
        <a:xfrm>
          <a:off x="7769163" y="3467878"/>
          <a:ext cx="70424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04242" y="1331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8103679" y="3463587"/>
        <a:ext cx="35212" cy="35212"/>
      </dsp:txXfrm>
    </dsp:sp>
    <dsp:sp modelId="{FB336BE2-6E59-4C13-A2DB-AA935104ADD2}">
      <dsp:nvSpPr>
        <dsp:cNvPr id="0" name=""/>
        <dsp:cNvSpPr/>
      </dsp:nvSpPr>
      <dsp:spPr>
        <a:xfrm>
          <a:off x="8473406" y="3041041"/>
          <a:ext cx="1760606" cy="8803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Piensa y actúa según el análisis de la situación.</a:t>
          </a:r>
          <a:endParaRPr lang="es-EC" sz="1500" kern="1200" dirty="0"/>
        </a:p>
      </dsp:txBody>
      <dsp:txXfrm>
        <a:off x="8499189" y="3066824"/>
        <a:ext cx="1709040" cy="828737"/>
      </dsp:txXfrm>
    </dsp:sp>
    <dsp:sp modelId="{1CE56767-512E-4CF0-AEAF-18CBBA3BD40A}">
      <dsp:nvSpPr>
        <dsp:cNvPr id="0" name=""/>
        <dsp:cNvSpPr/>
      </dsp:nvSpPr>
      <dsp:spPr>
        <a:xfrm>
          <a:off x="5304314" y="4480227"/>
          <a:ext cx="70424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04242" y="13315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638829" y="4475936"/>
        <a:ext cx="35212" cy="35212"/>
      </dsp:txXfrm>
    </dsp:sp>
    <dsp:sp modelId="{199C86B3-08E8-4F2A-B114-8334F0049504}">
      <dsp:nvSpPr>
        <dsp:cNvPr id="0" name=""/>
        <dsp:cNvSpPr/>
      </dsp:nvSpPr>
      <dsp:spPr>
        <a:xfrm>
          <a:off x="6008556" y="4053390"/>
          <a:ext cx="1760606" cy="8803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Súper yo: 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34339" y="4079173"/>
        <a:ext cx="1709040" cy="828737"/>
      </dsp:txXfrm>
    </dsp:sp>
    <dsp:sp modelId="{B11D624B-0CF2-4D8E-9051-C007883FF117}">
      <dsp:nvSpPr>
        <dsp:cNvPr id="0" name=""/>
        <dsp:cNvSpPr/>
      </dsp:nvSpPr>
      <dsp:spPr>
        <a:xfrm>
          <a:off x="7769163" y="4480227"/>
          <a:ext cx="70424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04242" y="1331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8103679" y="4475936"/>
        <a:ext cx="35212" cy="35212"/>
      </dsp:txXfrm>
    </dsp:sp>
    <dsp:sp modelId="{862461B0-2749-460C-A176-6214047A0A7F}">
      <dsp:nvSpPr>
        <dsp:cNvPr id="0" name=""/>
        <dsp:cNvSpPr/>
      </dsp:nvSpPr>
      <dsp:spPr>
        <a:xfrm>
          <a:off x="8473406" y="4053390"/>
          <a:ext cx="1760606" cy="8803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Opera </a:t>
          </a:r>
          <a:r>
            <a:rPr lang="es-EC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mediante lo que podríamos llamar el principio de </a:t>
          </a: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perfección.</a:t>
          </a:r>
          <a:endParaRPr lang="es-EC" sz="1500" kern="1200" dirty="0"/>
        </a:p>
      </dsp:txBody>
      <dsp:txXfrm>
        <a:off x="8499189" y="4079173"/>
        <a:ext cx="1709040" cy="828737"/>
      </dsp:txXfrm>
    </dsp:sp>
    <dsp:sp modelId="{2FE15F19-ADBF-4029-942F-662DB2BC95F7}">
      <dsp:nvSpPr>
        <dsp:cNvPr id="0" name=""/>
        <dsp:cNvSpPr/>
      </dsp:nvSpPr>
      <dsp:spPr>
        <a:xfrm rot="3310531">
          <a:off x="5039830" y="4986401"/>
          <a:ext cx="123321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233210" y="13315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625605" y="4968886"/>
        <a:ext cx="61660" cy="61660"/>
      </dsp:txXfrm>
    </dsp:sp>
    <dsp:sp modelId="{EB4BAE1F-2FD1-4C43-9FBA-15806ABD3E1D}">
      <dsp:nvSpPr>
        <dsp:cNvPr id="0" name=""/>
        <dsp:cNvSpPr/>
      </dsp:nvSpPr>
      <dsp:spPr>
        <a:xfrm>
          <a:off x="6008556" y="5065739"/>
          <a:ext cx="1760606" cy="8803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ello: 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34339" y="5091522"/>
        <a:ext cx="1709040" cy="828737"/>
      </dsp:txXfrm>
    </dsp:sp>
    <dsp:sp modelId="{366337DF-E322-47E0-BCF6-29908B1A6387}">
      <dsp:nvSpPr>
        <dsp:cNvPr id="0" name=""/>
        <dsp:cNvSpPr/>
      </dsp:nvSpPr>
      <dsp:spPr>
        <a:xfrm>
          <a:off x="7769163" y="5492576"/>
          <a:ext cx="70424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04242" y="1331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8103679" y="5488285"/>
        <a:ext cx="35212" cy="35212"/>
      </dsp:txXfrm>
    </dsp:sp>
    <dsp:sp modelId="{0EE915CA-C336-4D87-A357-B281A4BC6458}">
      <dsp:nvSpPr>
        <dsp:cNvPr id="0" name=""/>
        <dsp:cNvSpPr/>
      </dsp:nvSpPr>
      <dsp:spPr>
        <a:xfrm>
          <a:off x="8473406" y="5065739"/>
          <a:ext cx="1760606" cy="8803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Expresa irracionalmente la emoción.</a:t>
          </a:r>
          <a:endParaRPr lang="es-EC" sz="1500" kern="1200" dirty="0"/>
        </a:p>
      </dsp:txBody>
      <dsp:txXfrm>
        <a:off x="8499189" y="5091522"/>
        <a:ext cx="1709040" cy="828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171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96336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0416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019318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19732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30227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26929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161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2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13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647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54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899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61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48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1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49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6282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org29enj.wixsite.com/yunguilla1jerusale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44680" y="4068303"/>
            <a:ext cx="8825658" cy="1936471"/>
          </a:xfrm>
        </p:spPr>
        <p:txBody>
          <a:bodyPr/>
          <a:lstStyle/>
          <a:p>
            <a:r>
              <a:rPr lang="es-EC" sz="2400" dirty="0"/>
              <a:t>TEMA: NARRATIVA TRANSMEDIA DE LA INTERACCIÓN CEREBRO, MENTE Y CULTURA EN EL COMUNIDAD DE YUNGUILLA  Y EL BOSQUE PROTECTOR JERUSALEM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60857" y="2296862"/>
            <a:ext cx="8825658" cy="1523671"/>
          </a:xfrm>
        </p:spPr>
        <p:txBody>
          <a:bodyPr>
            <a:noAutofit/>
          </a:bodyPr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</a:rPr>
              <a:t>DEPARTAMENTO </a:t>
            </a:r>
            <a:r>
              <a:rPr lang="es-EC" sz="2400" b="1" dirty="0">
                <a:solidFill>
                  <a:schemeClr val="bg1"/>
                </a:solidFill>
              </a:rPr>
              <a:t>DE CIENCIAS ECONÓMICAS ADMINISTRATIVAS Y DE COMERCIO</a:t>
            </a:r>
            <a:endParaRPr lang="es-EC" sz="2400" dirty="0">
              <a:solidFill>
                <a:schemeClr val="bg1"/>
              </a:solidFill>
            </a:endParaRPr>
          </a:p>
          <a:p>
            <a:pPr algn="ctr"/>
            <a:r>
              <a:rPr lang="es-EC" sz="2400" dirty="0">
                <a:solidFill>
                  <a:schemeClr val="bg1"/>
                </a:solidFill>
              </a:rPr>
              <a:t>CARRERA INGENIERÍA EN </a:t>
            </a:r>
            <a:r>
              <a:rPr lang="es-EC" sz="2400" dirty="0" smtClean="0">
                <a:solidFill>
                  <a:schemeClr val="bg1"/>
                </a:solidFill>
              </a:rPr>
              <a:t>MERCADOTECNIA</a:t>
            </a:r>
          </a:p>
          <a:p>
            <a:pPr algn="ctr"/>
            <a:r>
              <a:rPr lang="es-EC" sz="2400" dirty="0">
                <a:solidFill>
                  <a:schemeClr val="bg1"/>
                </a:solidFill>
              </a:rPr>
              <a:t>TRABAJO DE TITULACIÓN PREVIO A LA OBTENCIÓN DEL TÍTULO DE INGENIERÍA EN MERCADOTECNIA</a:t>
            </a:r>
          </a:p>
          <a:p>
            <a:endParaRPr lang="es-EC" sz="2400" dirty="0" smtClean="0"/>
          </a:p>
          <a:p>
            <a:endParaRPr lang="es-EC" sz="2400" b="1" dirty="0"/>
          </a:p>
          <a:p>
            <a:endParaRPr lang="es-EC" sz="2400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800210" y="6252544"/>
            <a:ext cx="9270128" cy="17064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EC" dirty="0" smtClean="0"/>
              <a:t>AUTORES</a:t>
            </a:r>
            <a:r>
              <a:rPr lang="es-EC" dirty="0"/>
              <a:t>: ORTIZ GRANDA JENNY MICHELLE; TIPAN </a:t>
            </a:r>
            <a:r>
              <a:rPr lang="es-EC" dirty="0" err="1"/>
              <a:t>TIPAN</a:t>
            </a:r>
            <a:r>
              <a:rPr lang="es-EC" dirty="0"/>
              <a:t> ELIZETH ABIGAIL</a:t>
            </a:r>
          </a:p>
          <a:p>
            <a:endParaRPr lang="es-EC" dirty="0"/>
          </a:p>
        </p:txBody>
      </p:sp>
      <p:pic>
        <p:nvPicPr>
          <p:cNvPr id="7" name="Imagen 6" descr="Resultado de imagen para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680" y="227319"/>
            <a:ext cx="6989471" cy="15886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053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8134" t="11812" r="11902" b="10779"/>
          <a:stretch/>
        </p:blipFill>
        <p:spPr>
          <a:xfrm>
            <a:off x="631064" y="1262130"/>
            <a:ext cx="9749308" cy="530609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282686" y="237014"/>
            <a:ext cx="2484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Videos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208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234597" y="237014"/>
            <a:ext cx="2581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Juegos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3239" t="13692" r="16867" b="9276"/>
          <a:stretch/>
        </p:blipFill>
        <p:spPr>
          <a:xfrm>
            <a:off x="1659599" y="1287887"/>
            <a:ext cx="8630620" cy="528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67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81511" y="237014"/>
            <a:ext cx="2887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Pod</a:t>
            </a:r>
            <a:r>
              <a:rPr lang="es-E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cats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8909" t="13692" r="19085" b="6082"/>
          <a:stretch/>
        </p:blipFill>
        <p:spPr>
          <a:xfrm>
            <a:off x="1983347" y="1160344"/>
            <a:ext cx="7559899" cy="549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94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697867" y="237014"/>
            <a:ext cx="1654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Blog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7007" t="13128" r="25422" b="9464"/>
          <a:stretch/>
        </p:blipFill>
        <p:spPr>
          <a:xfrm>
            <a:off x="1944709" y="1365162"/>
            <a:ext cx="7997781" cy="530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551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gracia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949" y="978795"/>
            <a:ext cx="7198262" cy="528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999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85333" y="2967335"/>
            <a:ext cx="11221341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Página web: </a:t>
            </a:r>
          </a:p>
          <a:p>
            <a:pPr algn="ctr"/>
            <a:r>
              <a:rPr lang="es-EC" sz="3600" b="1" dirty="0" smtClean="0">
                <a:hlinkClick r:id="rId2"/>
              </a:rPr>
              <a:t>https</a:t>
            </a:r>
            <a:r>
              <a:rPr lang="es-EC" sz="3600" b="1" dirty="0">
                <a:hlinkClick r:id="rId2"/>
              </a:rPr>
              <a:t>://org29enj.wixsite.com/yunguilla1jerusalem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803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63610" y="3100070"/>
            <a:ext cx="3235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CEREBRO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42" y="929148"/>
            <a:ext cx="6764922" cy="567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18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/>
          </p:nvPr>
        </p:nvGraphicFramePr>
        <p:xfrm>
          <a:off x="463639" y="425004"/>
          <a:ext cx="10959922" cy="5950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Resultado de imagen para SUEÃOS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024" y="333824"/>
            <a:ext cx="2738863" cy="261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1379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4618" y="666585"/>
            <a:ext cx="25747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CULTURA</a:t>
            </a:r>
            <a:endParaRPr lang="es-E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215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/>
          <p:cNvSpPr/>
          <p:nvPr/>
        </p:nvSpPr>
        <p:spPr>
          <a:xfrm>
            <a:off x="1933843" y="455315"/>
            <a:ext cx="7518844" cy="5956991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Rectángulo 2"/>
          <p:cNvSpPr/>
          <p:nvPr/>
        </p:nvSpPr>
        <p:spPr>
          <a:xfrm>
            <a:off x="4900410" y="1275620"/>
            <a:ext cx="1506829" cy="734096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CEREBRO 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259985" y="2973696"/>
            <a:ext cx="1354428" cy="7340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MENTE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172755" y="279017"/>
            <a:ext cx="2962141" cy="73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Hardware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nodo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central (órgano )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64524" y="4273639"/>
            <a:ext cx="2962141" cy="7340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unidad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central (función )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Resultado de imagen para imagen del cerebro de una perso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346" y="2152694"/>
            <a:ext cx="28765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8778829" y="2854167"/>
            <a:ext cx="1354428" cy="7340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CULTURA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023538" y="4273638"/>
            <a:ext cx="3022243" cy="11870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Conocimientos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creencias, arte, ley, moral, costumbres y otras capacidades </a:t>
            </a:r>
          </a:p>
        </p:txBody>
      </p:sp>
      <p:sp>
        <p:nvSpPr>
          <p:cNvPr id="14" name="Rectángulo 13"/>
          <p:cNvSpPr/>
          <p:nvPr/>
        </p:nvSpPr>
        <p:spPr>
          <a:xfrm rot="18521489">
            <a:off x="404429" y="1067647"/>
            <a:ext cx="2382591" cy="73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Sistemas complementarios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echa derecha 4"/>
          <p:cNvSpPr/>
          <p:nvPr/>
        </p:nvSpPr>
        <p:spPr>
          <a:xfrm rot="16200000">
            <a:off x="5470342" y="856657"/>
            <a:ext cx="289775" cy="309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Flecha derecha 15"/>
          <p:cNvSpPr/>
          <p:nvPr/>
        </p:nvSpPr>
        <p:spPr>
          <a:xfrm rot="5400000">
            <a:off x="9113355" y="3772156"/>
            <a:ext cx="685376" cy="309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Flecha derecha 16"/>
          <p:cNvSpPr/>
          <p:nvPr/>
        </p:nvSpPr>
        <p:spPr>
          <a:xfrm rot="5400000">
            <a:off x="1594510" y="3772156"/>
            <a:ext cx="685376" cy="309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0394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66387" y="327166"/>
            <a:ext cx="8401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MATERIALES Y MÉTODOS 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387" y="1250496"/>
            <a:ext cx="8266255" cy="517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174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10388" y="184006"/>
            <a:ext cx="97930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Integración cerebro-mente-cultura</a:t>
            </a:r>
            <a:endParaRPr lang="es-E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304926"/>
              </p:ext>
            </p:extLst>
          </p:nvPr>
        </p:nvGraphicFramePr>
        <p:xfrm>
          <a:off x="610389" y="1190114"/>
          <a:ext cx="10110620" cy="524048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417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8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708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483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COMUNIDAD YUNGUILLA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13" marR="68113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BOSQUE JERUSALEM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13" marR="68113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832">
                <a:tc rowSpan="5"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Cerebro: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13" marR="681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Bosque nublado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13" marR="68113" marT="0" marB="0"/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Cerebro:</a:t>
                      </a:r>
                      <a:endParaRPr lang="es-EC" sz="1200" b="1" dirty="0">
                        <a:effectLst/>
                        <a:latin typeface="Times New Roman" panose="0202060305040502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13" marR="681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Bosque seco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13" marR="6811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83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Arboles de arrayan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13" marR="68113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Arboles de quishuar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13" marR="6811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293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Animales: oso de anteojos, pumas ,colibrís etc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13" marR="68113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Animales: lobo, búhos,pájaro carpintero, pájaro brujo,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13" marR="6811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83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Suelo humifero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13" marR="68113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Suelo arenoso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13" marR="6811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83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Orquídeas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13" marR="68113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Orquídeas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13" marR="6811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2931">
                <a:tc rowSpan="2"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Mente: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13" marR="681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Miembros de la comunidad , turistas (lo que hacen los seres vivos)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13" marR="68113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Mente:</a:t>
                      </a:r>
                      <a:endParaRPr lang="es-EC" sz="1200" b="1" dirty="0">
                        <a:effectLst/>
                        <a:latin typeface="Times New Roman" panose="0202060305040502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13" marR="681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Turistas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13" marR="6811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96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Caminos de los yumbos y las orquídeas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13" marR="68113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Senderos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13" marR="6811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66164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Cultura: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13" marR="681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Simbología de yunguilla ver osos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13" marR="681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Cultura:</a:t>
                      </a:r>
                      <a:endParaRPr lang="es-EC" sz="1200" b="1" dirty="0">
                        <a:effectLst/>
                        <a:latin typeface="Times New Roman" panose="0202060305040502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13" marR="681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Observar y conocer los tipos de senderos , observar al árbol </a:t>
                      </a:r>
                      <a:r>
                        <a:rPr lang="es-EC" sz="1800" dirty="0" err="1">
                          <a:effectLst/>
                        </a:rPr>
                        <a:t>quishuar</a:t>
                      </a:r>
                      <a:r>
                        <a:rPr lang="es-EC" sz="1800" dirty="0">
                          <a:effectLst/>
                        </a:rPr>
                        <a:t> y conocer al zorro.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13" marR="6811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247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10388" y="184006"/>
            <a:ext cx="97930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Integración cerebro-mente-cultura</a:t>
            </a:r>
            <a:endParaRPr lang="es-E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389603"/>
              </p:ext>
            </p:extLst>
          </p:nvPr>
        </p:nvGraphicFramePr>
        <p:xfrm>
          <a:off x="1987825" y="1097922"/>
          <a:ext cx="7341704" cy="388080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272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8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26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8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9755">
                <a:tc gridSpan="2"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COMUNIDAD YUNGUILLA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BOSQUE JERUSALEM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34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Cerebro: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Oso de anteojos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</a:rPr>
                        <a:t>Cerebro: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Áreas de camping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2207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Mente: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Conocer que comen los osos de anteojos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</a:rPr>
                        <a:t>Mente: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Conseguir un momento único desconectado de la ciudad y su tecnología .Conocer nuevos paisajes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32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Cultura: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Ver un oso de anteojos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Cultura:</a:t>
                      </a:r>
                      <a:endParaRPr lang="es-EC" sz="1200" b="1" dirty="0">
                        <a:effectLst/>
                        <a:latin typeface="Times New Roman" panose="0202060305040502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Esperar la lluvia de estrellas.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399" y="4830749"/>
            <a:ext cx="3495261" cy="2027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21050"/>
            <a:ext cx="4456042" cy="1646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84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resultado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33" y="-1098059"/>
            <a:ext cx="9525000" cy="53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582" y="2757689"/>
            <a:ext cx="3575633" cy="359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sultado de imagen para protector jerusal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007" y="2286000"/>
            <a:ext cx="73342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0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224</TotalTime>
  <Words>311</Words>
  <Application>Microsoft Office PowerPoint</Application>
  <PresentationFormat>Panorámica</PresentationFormat>
  <Paragraphs>74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Century Gothic</vt:lpstr>
      <vt:lpstr>Georgia</vt:lpstr>
      <vt:lpstr>Times New Roman</vt:lpstr>
      <vt:lpstr>Wingdings 3</vt:lpstr>
      <vt:lpstr>Ion</vt:lpstr>
      <vt:lpstr>TEMA: NARRATIVA TRANSMEDIA DE LA INTERACCIÓN CEREBRO, MENTE Y CULTURA EN EL COMUNIDAD DE YUNGUILLA  Y EL BOSQUE PROTECTOR JERUSALEM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DELITOS INFORMATICOS</dc:title>
  <dc:creator>Pªm€ Villacis</dc:creator>
  <cp:lastModifiedBy>USUUMB10</cp:lastModifiedBy>
  <cp:revision>7</cp:revision>
  <dcterms:created xsi:type="dcterms:W3CDTF">2019-05-03T21:38:02Z</dcterms:created>
  <dcterms:modified xsi:type="dcterms:W3CDTF">2019-05-20T17:47:28Z</dcterms:modified>
</cp:coreProperties>
</file>