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5"/>
  </p:notesMasterIdLst>
  <p:sldIdLst>
    <p:sldId id="258" r:id="rId2"/>
    <p:sldId id="296" r:id="rId3"/>
    <p:sldId id="297" r:id="rId4"/>
    <p:sldId id="291" r:id="rId5"/>
    <p:sldId id="288" r:id="rId6"/>
    <p:sldId id="289" r:id="rId7"/>
    <p:sldId id="290" r:id="rId8"/>
    <p:sldId id="298" r:id="rId9"/>
    <p:sldId id="292" r:id="rId10"/>
    <p:sldId id="294" r:id="rId11"/>
    <p:sldId id="295" r:id="rId12"/>
    <p:sldId id="293" r:id="rId13"/>
    <p:sldId id="260" r:id="rId14"/>
    <p:sldId id="261" r:id="rId15"/>
    <p:sldId id="265" r:id="rId16"/>
    <p:sldId id="300" r:id="rId17"/>
    <p:sldId id="263" r:id="rId18"/>
    <p:sldId id="266" r:id="rId19"/>
    <p:sldId id="267" r:id="rId20"/>
    <p:sldId id="268" r:id="rId21"/>
    <p:sldId id="269" r:id="rId22"/>
    <p:sldId id="270" r:id="rId23"/>
    <p:sldId id="271" r:id="rId24"/>
    <p:sldId id="272" r:id="rId25"/>
    <p:sldId id="273" r:id="rId26"/>
    <p:sldId id="274" r:id="rId27"/>
    <p:sldId id="276" r:id="rId28"/>
    <p:sldId id="282" r:id="rId29"/>
    <p:sldId id="283" r:id="rId30"/>
    <p:sldId id="278" r:id="rId31"/>
    <p:sldId id="280" r:id="rId32"/>
    <p:sldId id="287" r:id="rId33"/>
    <p:sldId id="299"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2185" autoAdjust="0"/>
  </p:normalViewPr>
  <p:slideViewPr>
    <p:cSldViewPr>
      <p:cViewPr varScale="1">
        <p:scale>
          <a:sx n="85" d="100"/>
          <a:sy n="85" d="100"/>
        </p:scale>
        <p:origin x="151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GORDITOS\Downloads\gr&#225;fic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m\Documents\Resultad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m\Documents\Resultad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m\Documents\Resultado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honsito\Desktop\Resultad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honsito\Desktop\Resultad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m\Documents\Resultado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m\Documents\Resultado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GORDITOS\Downloads\gr&#225;fic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a:pPr>
            <a:r>
              <a:rPr lang="es-EC" sz="1400" dirty="0"/>
              <a:t>Trabajadores del Sector Petrolero</a:t>
            </a:r>
          </a:p>
          <a:p>
            <a:pPr>
              <a:defRPr/>
            </a:pPr>
            <a:endParaRPr lang="es-EC" dirty="0"/>
          </a:p>
        </c:rich>
      </c:tx>
      <c:layout/>
      <c:overlay val="0"/>
    </c:title>
    <c:autoTitleDeleted val="0"/>
    <c:plotArea>
      <c:layout>
        <c:manualLayout>
          <c:layoutTarget val="inner"/>
          <c:xMode val="edge"/>
          <c:yMode val="edge"/>
          <c:x val="0.32962335958005251"/>
          <c:y val="0.37431649168853898"/>
          <c:w val="0.3796421697287839"/>
          <c:h val="0.62568350831146102"/>
        </c:manualLayout>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Hoja1!$D$16:$D$17</c:f>
              <c:strCache>
                <c:ptCount val="2"/>
                <c:pt idx="0">
                  <c:v>Pichincha y Orellana</c:v>
                </c:pt>
                <c:pt idx="1">
                  <c:v>Resto del País</c:v>
                </c:pt>
              </c:strCache>
            </c:strRef>
          </c:cat>
          <c:val>
            <c:numRef>
              <c:f>Hoja1!$E$16:$E$17</c:f>
              <c:numCache>
                <c:formatCode>General</c:formatCode>
                <c:ptCount val="2"/>
                <c:pt idx="0">
                  <c:v>11018</c:v>
                </c:pt>
                <c:pt idx="1">
                  <c:v>172</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1818429571303587"/>
          <c:y val="0.18032407407407411"/>
          <c:w val="0.64186964129483814"/>
          <c:h val="9.4923811606882458E-2"/>
        </c:manualLayout>
      </c:layout>
      <c:overlay val="0"/>
      <c:txPr>
        <a:bodyPr/>
        <a:lstStyle/>
        <a:p>
          <a:pPr>
            <a:defRPr sz="12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Nivel</a:t>
            </a:r>
            <a:r>
              <a:rPr lang="en-US" baseline="0"/>
              <a:t> de RSE</a:t>
            </a:r>
            <a:endParaRPr lang="en-US"/>
          </a:p>
        </c:rich>
      </c:tx>
      <c:layout/>
      <c:overlay val="0"/>
    </c:title>
    <c:autoTitleDeleted val="0"/>
    <c:plotArea>
      <c:layout/>
      <c:pieChart>
        <c:varyColors val="1"/>
        <c:ser>
          <c:idx val="0"/>
          <c:order val="0"/>
          <c:dPt>
            <c:idx val="0"/>
            <c:bubble3D val="0"/>
            <c:spPr>
              <a:solidFill>
                <a:schemeClr val="accent5">
                  <a:lumMod val="20000"/>
                  <a:lumOff val="80000"/>
                </a:schemeClr>
              </a:solidFill>
            </c:spPr>
          </c:dPt>
          <c:dPt>
            <c:idx val="1"/>
            <c:bubble3D val="0"/>
            <c:spPr>
              <a:solidFill>
                <a:schemeClr val="accent2">
                  <a:lumMod val="20000"/>
                  <a:lumOff val="80000"/>
                </a:schemeClr>
              </a:solidFill>
            </c:spPr>
          </c:dPt>
          <c:dPt>
            <c:idx val="2"/>
            <c:bubble3D val="0"/>
            <c:spPr>
              <a:solidFill>
                <a:schemeClr val="accent6">
                  <a:lumMod val="60000"/>
                  <a:lumOff val="40000"/>
                </a:schemeClr>
              </a:solidFill>
            </c:spPr>
          </c:dPt>
          <c:dPt>
            <c:idx val="3"/>
            <c:bubble3D val="0"/>
            <c:spPr>
              <a:solidFill>
                <a:schemeClr val="accent2">
                  <a:lumMod val="60000"/>
                  <a:lumOff val="40000"/>
                </a:schemeClr>
              </a:solidFill>
            </c:spPr>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[gráfico.xlsx]Hoja2!$D$14:$D$17</c:f>
              <c:strCache>
                <c:ptCount val="4"/>
                <c:pt idx="0">
                  <c:v>Excelente</c:v>
                </c:pt>
                <c:pt idx="1">
                  <c:v>Buena</c:v>
                </c:pt>
                <c:pt idx="2">
                  <c:v>Regular</c:v>
                </c:pt>
                <c:pt idx="3">
                  <c:v>Deficiente</c:v>
                </c:pt>
              </c:strCache>
            </c:strRef>
          </c:cat>
          <c:val>
            <c:numRef>
              <c:f>[gráfico.xlsx]Hoja2!$E$14:$E$17</c:f>
              <c:numCache>
                <c:formatCode>General</c:formatCode>
                <c:ptCount val="4"/>
                <c:pt idx="0">
                  <c:v>11</c:v>
                </c:pt>
                <c:pt idx="1">
                  <c:v>16</c:v>
                </c:pt>
                <c:pt idx="2">
                  <c:v>10</c:v>
                </c:pt>
                <c:pt idx="3">
                  <c:v>3</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rot="0" vert="horz"/>
          <a:lstStyle/>
          <a:p>
            <a:pPr>
              <a:defRPr sz="1600"/>
            </a:pPr>
            <a:r>
              <a:rPr lang="es-EC" sz="1600"/>
              <a:t>Nivel de RSE</a:t>
            </a:r>
          </a:p>
        </c:rich>
      </c:tx>
      <c:layout/>
      <c:overlay val="0"/>
    </c:title>
    <c:autoTitleDeleted val="0"/>
    <c:view3D>
      <c:rotX val="75"/>
      <c:rotY val="0"/>
      <c:rAngAx val="0"/>
    </c:view3D>
    <c:floor>
      <c:thickness val="0"/>
    </c:floor>
    <c:sideWall>
      <c:thickness val="0"/>
    </c:sideWall>
    <c:backWall>
      <c:thickness val="0"/>
    </c:backWall>
    <c:plotArea>
      <c:layout/>
      <c:pie3DChart>
        <c:varyColors val="1"/>
        <c:ser>
          <c:idx val="0"/>
          <c:order val="0"/>
          <c:dPt>
            <c:idx val="0"/>
            <c:bubble3D val="0"/>
            <c:spPr>
              <a:solidFill>
                <a:schemeClr val="tx1"/>
              </a:solidFill>
            </c:spPr>
          </c:dPt>
          <c:dPt>
            <c:idx val="1"/>
            <c:bubble3D val="0"/>
            <c:spPr>
              <a:solidFill>
                <a:schemeClr val="accent6">
                  <a:lumMod val="40000"/>
                  <a:lumOff val="60000"/>
                </a:schemeClr>
              </a:solidFill>
            </c:spPr>
          </c:dPt>
          <c:dPt>
            <c:idx val="2"/>
            <c:bubble3D val="0"/>
            <c:spPr>
              <a:solidFill>
                <a:schemeClr val="accent5">
                  <a:lumMod val="20000"/>
                  <a:lumOff val="80000"/>
                </a:schemeClr>
              </a:solidFill>
            </c:spPr>
          </c:dPt>
          <c:dPt>
            <c:idx val="3"/>
            <c:bubble3D val="0"/>
            <c:spPr>
              <a:solidFill>
                <a:schemeClr val="accent3">
                  <a:lumMod val="40000"/>
                  <a:lumOff val="60000"/>
                </a:schemeClr>
              </a:solidFill>
            </c:spPr>
          </c:dPt>
          <c:dLbls>
            <c:dLbl>
              <c:idx val="0"/>
              <c:layout/>
              <c:tx>
                <c:rich>
                  <a:bodyPr/>
                  <a:lstStyle/>
                  <a:p>
                    <a:r>
                      <a:rPr lang="en-US" sz="1200"/>
                      <a:t>,3%</a:t>
                    </a:r>
                    <a:endParaRPr lang="en-US"/>
                  </a:p>
                </c:rich>
              </c:tx>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sz="1200"/>
                      <a:t>5,1%</a:t>
                    </a:r>
                    <a:endParaRPr lang="en-US"/>
                  </a:p>
                </c:rich>
              </c:tx>
              <c:showLegendKey val="0"/>
              <c:showVal val="0"/>
              <c:showCatName val="0"/>
              <c:showSerName val="0"/>
              <c:showPercent val="1"/>
              <c:showBubbleSize val="0"/>
              <c:extLst>
                <c:ext xmlns:c15="http://schemas.microsoft.com/office/drawing/2012/chart" uri="{CE6537A1-D6FC-4f65-9D91-7224C49458BB}">
                  <c15:layout/>
                </c:ext>
              </c:extLst>
            </c:dLbl>
            <c:dLbl>
              <c:idx val="2"/>
              <c:layout/>
              <c:tx>
                <c:rich>
                  <a:bodyPr/>
                  <a:lstStyle/>
                  <a:p>
                    <a:r>
                      <a:rPr lang="en-US" sz="1200"/>
                      <a:t>29,2%</a:t>
                    </a:r>
                    <a:endParaRPr lang="en-US"/>
                  </a:p>
                </c:rich>
              </c:tx>
              <c:showLegendKey val="0"/>
              <c:showVal val="0"/>
              <c:showCatName val="0"/>
              <c:showSerName val="0"/>
              <c:showPercent val="1"/>
              <c:showBubbleSize val="0"/>
              <c:extLst>
                <c:ext xmlns:c15="http://schemas.microsoft.com/office/drawing/2012/chart" uri="{CE6537A1-D6FC-4f65-9D91-7224C49458BB}">
                  <c15:layout/>
                </c:ext>
              </c:extLst>
            </c:dLbl>
            <c:dLbl>
              <c:idx val="3"/>
              <c:layout/>
              <c:tx>
                <c:rich>
                  <a:bodyPr/>
                  <a:lstStyle/>
                  <a:p>
                    <a:r>
                      <a:rPr lang="en-US" sz="1200"/>
                      <a:t>65,4%</a:t>
                    </a:r>
                    <a:endParaRPr lang="en-US"/>
                  </a:p>
                </c:rich>
              </c:tx>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vert="horz"/>
              <a:lstStyle/>
              <a:p>
                <a:pPr>
                  <a:defRPr/>
                </a:pPr>
                <a:endParaRPr lang="es-E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'Nivel RSE'!$C$7:$C$10</c:f>
              <c:strCache>
                <c:ptCount val="4"/>
                <c:pt idx="0">
                  <c:v>Deficiente</c:v>
                </c:pt>
                <c:pt idx="1">
                  <c:v>Regular</c:v>
                </c:pt>
                <c:pt idx="2">
                  <c:v>Buena</c:v>
                </c:pt>
                <c:pt idx="3">
                  <c:v>Excelente</c:v>
                </c:pt>
              </c:strCache>
            </c:strRef>
          </c:cat>
          <c:val>
            <c:numRef>
              <c:f>'Nivel RSE'!$E$7:$E$10</c:f>
              <c:numCache>
                <c:formatCode>###0.0</c:formatCode>
                <c:ptCount val="4"/>
                <c:pt idx="0" formatCode="####.0">
                  <c:v>0.27027027027027029</c:v>
                </c:pt>
                <c:pt idx="1">
                  <c:v>5.1351351351351351</c:v>
                </c:pt>
                <c:pt idx="2">
                  <c:v>29.189189189189189</c:v>
                </c:pt>
                <c:pt idx="3">
                  <c:v>65.405405405405403</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9779256553193425"/>
          <c:y val="0.33452707522396508"/>
          <c:w val="0.21352672415483248"/>
          <c:h val="0.39002445854555279"/>
        </c:manualLayout>
      </c:layout>
      <c:overlay val="0"/>
      <c:txPr>
        <a:bodyPr/>
        <a:lstStyle/>
        <a:p>
          <a:pPr>
            <a:defRPr sz="1400"/>
          </a:pPr>
          <a:endParaRPr lang="es-ES"/>
        </a:p>
      </c:txPr>
    </c:legend>
    <c:plotVisOnly val="1"/>
    <c:dispBlanksAs val="gap"/>
    <c:showDLblsOverMax val="0"/>
  </c:chart>
  <c:txPr>
    <a:bodyPr/>
    <a:lstStyle/>
    <a:p>
      <a:pPr>
        <a:defRPr sz="20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s-EC" b="1">
                <a:solidFill>
                  <a:sysClr val="windowText" lastClr="000000"/>
                </a:solidFill>
              </a:rPr>
              <a:t>Nivel de RSE por</a:t>
            </a:r>
            <a:r>
              <a:rPr lang="es-EC" b="1" baseline="0">
                <a:solidFill>
                  <a:sysClr val="windowText" lastClr="000000"/>
                </a:solidFill>
              </a:rPr>
              <a:t> Género</a:t>
            </a:r>
            <a:endParaRPr lang="es-EC" b="1">
              <a:solidFill>
                <a:sysClr val="windowText" lastClr="000000"/>
              </a:solidFill>
            </a:endParaRPr>
          </a:p>
        </c:rich>
      </c:tx>
      <c:layout>
        <c:manualLayout>
          <c:xMode val="edge"/>
          <c:yMode val="edge"/>
          <c:x val="0.31301377952755904"/>
          <c:y val="2.7777777777777776E-2"/>
        </c:manualLayout>
      </c:layout>
      <c:overlay val="0"/>
      <c:spPr>
        <a:noFill/>
        <a:ln>
          <a:noFill/>
        </a:ln>
        <a:effectLst/>
      </c:spPr>
    </c:title>
    <c:autoTitleDeleted val="0"/>
    <c:plotArea>
      <c:layout/>
      <c:barChart>
        <c:barDir val="col"/>
        <c:grouping val="clustered"/>
        <c:varyColors val="0"/>
        <c:ser>
          <c:idx val="0"/>
          <c:order val="0"/>
          <c:tx>
            <c:v>Femenino</c:v>
          </c:tx>
          <c:spPr>
            <a:solidFill>
              <a:schemeClr val="accent6">
                <a:lumMod val="20000"/>
                <a:lumOff val="80000"/>
              </a:schemeClr>
            </a:solidFill>
            <a:ln w="25400" cap="flat" cmpd="sng" algn="ctr">
              <a:solidFill>
                <a:schemeClr val="accent6"/>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multiLvlStrRef>
              <c:f>Género!$B$10:$C$13</c:f>
              <c:multiLvlStrCache>
                <c:ptCount val="4"/>
                <c:lvl>
                  <c:pt idx="0">
                    <c:v>Deficiente</c:v>
                  </c:pt>
                  <c:pt idx="1">
                    <c:v>Regular</c:v>
                  </c:pt>
                  <c:pt idx="2">
                    <c:v>Buena</c:v>
                  </c:pt>
                  <c:pt idx="3">
                    <c:v>Excelente</c:v>
                  </c:pt>
                </c:lvl>
                <c:lvl>
                  <c:pt idx="0">
                    <c:v>Nivel de RSE (agrupado)</c:v>
                  </c:pt>
                </c:lvl>
              </c:multiLvlStrCache>
            </c:multiLvlStrRef>
          </c:cat>
          <c:val>
            <c:numRef>
              <c:f>Género!$E$10:$E$13</c:f>
              <c:numCache>
                <c:formatCode>0%</c:formatCode>
                <c:ptCount val="4"/>
                <c:pt idx="0">
                  <c:v>0</c:v>
                </c:pt>
                <c:pt idx="1">
                  <c:v>9.7744360902255634E-2</c:v>
                </c:pt>
                <c:pt idx="2">
                  <c:v>0.24060150375939848</c:v>
                </c:pt>
                <c:pt idx="3">
                  <c:v>0.66165413533834583</c:v>
                </c:pt>
              </c:numCache>
            </c:numRef>
          </c:val>
          <c:extLst/>
        </c:ser>
        <c:ser>
          <c:idx val="1"/>
          <c:order val="1"/>
          <c:tx>
            <c:v>Masculino</c:v>
          </c:tx>
          <c:spPr>
            <a:solidFill>
              <a:schemeClr val="accent1">
                <a:lumMod val="20000"/>
                <a:lumOff val="80000"/>
              </a:schemeClr>
            </a:solidFill>
            <a:ln w="25400" cap="flat" cmpd="sng" algn="ctr">
              <a:solidFill>
                <a:schemeClr val="accent5"/>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multiLvlStrRef>
              <c:f>Género!$B$10:$C$13</c:f>
              <c:multiLvlStrCache>
                <c:ptCount val="4"/>
                <c:lvl>
                  <c:pt idx="0">
                    <c:v>Deficiente</c:v>
                  </c:pt>
                  <c:pt idx="1">
                    <c:v>Regular</c:v>
                  </c:pt>
                  <c:pt idx="2">
                    <c:v>Buena</c:v>
                  </c:pt>
                  <c:pt idx="3">
                    <c:v>Excelente</c:v>
                  </c:pt>
                </c:lvl>
                <c:lvl>
                  <c:pt idx="0">
                    <c:v>Nivel de RSE (agrupado)</c:v>
                  </c:pt>
                </c:lvl>
              </c:multiLvlStrCache>
            </c:multiLvlStrRef>
          </c:cat>
          <c:val>
            <c:numRef>
              <c:f>Género!$G$10:$G$13</c:f>
              <c:numCache>
                <c:formatCode>0%</c:formatCode>
                <c:ptCount val="4"/>
                <c:pt idx="0">
                  <c:v>4.2194092827004216E-3</c:v>
                </c:pt>
                <c:pt idx="1">
                  <c:v>2.5316455696202531E-2</c:v>
                </c:pt>
                <c:pt idx="2">
                  <c:v>0.32067510548523209</c:v>
                </c:pt>
                <c:pt idx="3">
                  <c:v>0.64978902953586493</c:v>
                </c:pt>
              </c:numCache>
            </c:numRef>
          </c:val>
          <c:extLst/>
        </c:ser>
        <c:dLbls>
          <c:dLblPos val="outEnd"/>
          <c:showLegendKey val="0"/>
          <c:showVal val="1"/>
          <c:showCatName val="0"/>
          <c:showSerName val="0"/>
          <c:showPercent val="0"/>
          <c:showBubbleSize val="0"/>
        </c:dLbls>
        <c:gapWidth val="100"/>
        <c:overlap val="-24"/>
        <c:axId val="161390056"/>
        <c:axId val="161390448"/>
      </c:barChart>
      <c:catAx>
        <c:axId val="16139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161390448"/>
        <c:crosses val="autoZero"/>
        <c:auto val="1"/>
        <c:lblAlgn val="ctr"/>
        <c:lblOffset val="100"/>
        <c:noMultiLvlLbl val="0"/>
      </c:catAx>
      <c:valAx>
        <c:axId val="16139044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1613900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lgn="ctr">
              <a:defRPr sz="1400" b="0" i="0" u="none" strike="noStrike" kern="1200" cap="none" spc="20" baseline="0">
                <a:solidFill>
                  <a:schemeClr val="tx1">
                    <a:lumMod val="50000"/>
                    <a:lumOff val="50000"/>
                  </a:schemeClr>
                </a:solidFill>
                <a:latin typeface="+mn-lt"/>
                <a:ea typeface="+mn-ea"/>
                <a:cs typeface="+mn-cs"/>
              </a:defRPr>
            </a:pPr>
            <a:r>
              <a:rPr lang="es-EC" sz="1200" b="1">
                <a:solidFill>
                  <a:sysClr val="windowText" lastClr="000000"/>
                </a:solidFill>
              </a:rPr>
              <a:t>Nivel de RSE por</a:t>
            </a:r>
            <a:r>
              <a:rPr lang="es-EC" sz="1200" b="1" baseline="0">
                <a:solidFill>
                  <a:sysClr val="windowText" lastClr="000000"/>
                </a:solidFill>
              </a:rPr>
              <a:t> Antiguedad Laboral</a:t>
            </a:r>
            <a:endParaRPr lang="es-EC" sz="1200" b="1">
              <a:solidFill>
                <a:sysClr val="windowText" lastClr="000000"/>
              </a:solidFill>
            </a:endParaRPr>
          </a:p>
        </c:rich>
      </c:tx>
      <c:layout>
        <c:manualLayout>
          <c:xMode val="edge"/>
          <c:yMode val="edge"/>
          <c:x val="0.22690266841644793"/>
          <c:y val="3.2407407407407406E-2"/>
        </c:manualLayout>
      </c:layout>
      <c:overlay val="0"/>
      <c:spPr>
        <a:noFill/>
        <a:ln>
          <a:noFill/>
        </a:ln>
        <a:effectLst/>
      </c:spPr>
    </c:title>
    <c:autoTitleDeleted val="0"/>
    <c:plotArea>
      <c:layout/>
      <c:barChart>
        <c:barDir val="col"/>
        <c:grouping val="clustered"/>
        <c:varyColors val="0"/>
        <c:ser>
          <c:idx val="0"/>
          <c:order val="0"/>
          <c:tx>
            <c:strRef>
              <c:f>'[Resultados.xlsx]Antiguedad Laboral'!$E$7</c:f>
              <c:strCache>
                <c:ptCount val="1"/>
                <c:pt idx="0">
                  <c:v>0 a 1 año</c:v>
                </c:pt>
              </c:strCache>
            </c:strRef>
          </c:tx>
          <c:spPr>
            <a:solidFill>
              <a:schemeClr val="lt1"/>
            </a:solidFill>
            <a:ln w="25400" cap="flat" cmpd="sng" algn="ctr">
              <a:solidFill>
                <a:schemeClr val="accent3"/>
              </a:solidFill>
              <a:prstDash val="solid"/>
            </a:ln>
            <a:effectLst/>
          </c:spPr>
          <c:invertIfNegative val="0"/>
          <c:dPt>
            <c:idx val="0"/>
            <c:invertIfNegative val="0"/>
            <c:bubble3D val="0"/>
          </c:dPt>
          <c:dPt>
            <c:idx val="1"/>
            <c:invertIfNegative val="0"/>
            <c:bubble3D val="0"/>
          </c:dPt>
          <c:dPt>
            <c:idx val="2"/>
            <c:invertIfNegative val="0"/>
            <c:bubble3D val="0"/>
          </c:dPt>
          <c:dPt>
            <c:idx val="3"/>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[Resultados.xlsx]Género!$B$10:$C$13</c:f>
              <c:multiLvlStrCache>
                <c:ptCount val="4"/>
                <c:lvl>
                  <c:pt idx="0">
                    <c:v>Deficiente</c:v>
                  </c:pt>
                  <c:pt idx="1">
                    <c:v>Regular</c:v>
                  </c:pt>
                  <c:pt idx="2">
                    <c:v>Buena</c:v>
                  </c:pt>
                  <c:pt idx="3">
                    <c:v>Excelente</c:v>
                  </c:pt>
                </c:lvl>
                <c:lvl>
                  <c:pt idx="0">
                    <c:v>Nivel de RSE (agrupado)</c:v>
                  </c:pt>
                </c:lvl>
              </c:multiLvlStrCache>
            </c:multiLvlStrRef>
          </c:cat>
          <c:val>
            <c:numRef>
              <c:f>'[Resultados.xlsx]Antiguedad Laboral'!$F$8:$F$11</c:f>
              <c:numCache>
                <c:formatCode>0%</c:formatCode>
                <c:ptCount val="4"/>
                <c:pt idx="0">
                  <c:v>8.4745762711864406E-3</c:v>
                </c:pt>
                <c:pt idx="1">
                  <c:v>8.4745762711864403E-2</c:v>
                </c:pt>
                <c:pt idx="2">
                  <c:v>0.39830508474576271</c:v>
                </c:pt>
                <c:pt idx="3">
                  <c:v>0.50847457627118642</c:v>
                </c:pt>
              </c:numCache>
            </c:numRef>
          </c:val>
          <c:extLst/>
        </c:ser>
        <c:ser>
          <c:idx val="1"/>
          <c:order val="1"/>
          <c:tx>
            <c:strRef>
              <c:f>'[Resultados.xlsx]Antiguedad Laboral'!$G$7</c:f>
              <c:strCache>
                <c:ptCount val="1"/>
                <c:pt idx="0">
                  <c:v>1 a 5 años</c:v>
                </c:pt>
              </c:strCache>
            </c:strRef>
          </c:tx>
          <c:spPr>
            <a:solidFill>
              <a:schemeClr val="lt1"/>
            </a:solidFill>
            <a:ln w="25400" cap="flat" cmpd="sng" algn="ctr">
              <a:solidFill>
                <a:schemeClr val="accent5"/>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[Resultados.xlsx]Género!$B$10:$C$13</c:f>
              <c:multiLvlStrCache>
                <c:ptCount val="4"/>
                <c:lvl>
                  <c:pt idx="0">
                    <c:v>Deficiente</c:v>
                  </c:pt>
                  <c:pt idx="1">
                    <c:v>Regular</c:v>
                  </c:pt>
                  <c:pt idx="2">
                    <c:v>Buena</c:v>
                  </c:pt>
                  <c:pt idx="3">
                    <c:v>Excelente</c:v>
                  </c:pt>
                </c:lvl>
                <c:lvl>
                  <c:pt idx="0">
                    <c:v>Nivel de RSE (agrupado)</c:v>
                  </c:pt>
                </c:lvl>
              </c:multiLvlStrCache>
            </c:multiLvlStrRef>
          </c:cat>
          <c:val>
            <c:numRef>
              <c:f>'[Resultados.xlsx]Antiguedad Laboral'!$H$8:$H$11</c:f>
              <c:numCache>
                <c:formatCode>0%</c:formatCode>
                <c:ptCount val="4"/>
                <c:pt idx="0">
                  <c:v>0</c:v>
                </c:pt>
                <c:pt idx="1">
                  <c:v>4.5871559633027525E-2</c:v>
                </c:pt>
                <c:pt idx="2">
                  <c:v>0.23853211009174313</c:v>
                </c:pt>
                <c:pt idx="3">
                  <c:v>0.7155963302752294</c:v>
                </c:pt>
              </c:numCache>
            </c:numRef>
          </c:val>
          <c:extLst/>
        </c:ser>
        <c:ser>
          <c:idx val="2"/>
          <c:order val="2"/>
          <c:tx>
            <c:strRef>
              <c:f>'[Resultados.xlsx]Antiguedad Laboral'!$I$7</c:f>
              <c:strCache>
                <c:ptCount val="1"/>
                <c:pt idx="0">
                  <c:v>5 o más</c:v>
                </c:pt>
              </c:strCache>
            </c:strRef>
          </c:tx>
          <c:spPr>
            <a:solidFill>
              <a:schemeClr val="lt1"/>
            </a:solidFill>
            <a:ln w="25400" cap="flat" cmpd="sng" algn="ctr">
              <a:solidFill>
                <a:schemeClr val="accent2"/>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'[Resultados.xlsx]Antiguedad Laboral'!$J$8:$J$11</c:f>
              <c:numCache>
                <c:formatCode>0%</c:formatCode>
                <c:ptCount val="4"/>
                <c:pt idx="0">
                  <c:v>0</c:v>
                </c:pt>
                <c:pt idx="1">
                  <c:v>2.7972027972027972E-2</c:v>
                </c:pt>
                <c:pt idx="2">
                  <c:v>0.24475524475524477</c:v>
                </c:pt>
                <c:pt idx="3">
                  <c:v>0.72727272727272729</c:v>
                </c:pt>
              </c:numCache>
            </c:numRef>
          </c:val>
        </c:ser>
        <c:dLbls>
          <c:dLblPos val="outEnd"/>
          <c:showLegendKey val="0"/>
          <c:showVal val="1"/>
          <c:showCatName val="0"/>
          <c:showSerName val="0"/>
          <c:showPercent val="0"/>
          <c:showBubbleSize val="0"/>
        </c:dLbls>
        <c:gapWidth val="100"/>
        <c:overlap val="-24"/>
        <c:axId val="161390840"/>
        <c:axId val="161391232"/>
      </c:barChart>
      <c:catAx>
        <c:axId val="16139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161391232"/>
        <c:crosses val="autoZero"/>
        <c:auto val="1"/>
        <c:lblAlgn val="ctr"/>
        <c:lblOffset val="100"/>
        <c:noMultiLvlLbl val="0"/>
      </c:catAx>
      <c:valAx>
        <c:axId val="161391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161390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s-EC" b="1">
                <a:solidFill>
                  <a:sysClr val="windowText" lastClr="000000"/>
                </a:solidFill>
              </a:rPr>
              <a:t>Nivel de RSE por</a:t>
            </a:r>
            <a:r>
              <a:rPr lang="es-EC" b="1" baseline="0">
                <a:solidFill>
                  <a:sysClr val="windowText" lastClr="000000"/>
                </a:solidFill>
              </a:rPr>
              <a:t> Tamaño de la Empresa</a:t>
            </a:r>
            <a:endParaRPr lang="es-EC" b="1">
              <a:solidFill>
                <a:sysClr val="windowText" lastClr="000000"/>
              </a:solidFill>
            </a:endParaRPr>
          </a:p>
        </c:rich>
      </c:tx>
      <c:layout>
        <c:manualLayout>
          <c:xMode val="edge"/>
          <c:yMode val="edge"/>
          <c:x val="0.18238098965263538"/>
          <c:y val="1.6072566400898002E-2"/>
        </c:manualLayout>
      </c:layout>
      <c:overlay val="0"/>
      <c:spPr>
        <a:noFill/>
        <a:ln>
          <a:noFill/>
        </a:ln>
        <a:effectLst/>
      </c:spPr>
    </c:title>
    <c:autoTitleDeleted val="0"/>
    <c:plotArea>
      <c:layout/>
      <c:barChart>
        <c:barDir val="col"/>
        <c:grouping val="clustered"/>
        <c:varyColors val="0"/>
        <c:ser>
          <c:idx val="0"/>
          <c:order val="0"/>
          <c:tx>
            <c:strRef>
              <c:f>Tamaño!$D$6</c:f>
              <c:strCache>
                <c:ptCount val="1"/>
                <c:pt idx="0">
                  <c:v>Microempresa</c:v>
                </c:pt>
              </c:strCache>
            </c:strRef>
          </c:tx>
          <c:spPr>
            <a:solidFill>
              <a:schemeClr val="lt1"/>
            </a:solidFill>
            <a:ln w="25400" cap="flat" cmpd="sng" algn="ctr">
              <a:solidFill>
                <a:schemeClr val="accent3"/>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Género!$B$10:$C$13</c:f>
              <c:multiLvlStrCache>
                <c:ptCount val="4"/>
                <c:lvl>
                  <c:pt idx="0">
                    <c:v>Deficiente</c:v>
                  </c:pt>
                  <c:pt idx="1">
                    <c:v>Regular</c:v>
                  </c:pt>
                  <c:pt idx="2">
                    <c:v>Buena</c:v>
                  </c:pt>
                  <c:pt idx="3">
                    <c:v>Excelente</c:v>
                  </c:pt>
                </c:lvl>
                <c:lvl>
                  <c:pt idx="0">
                    <c:v>Nivel de RSE (agrupado)</c:v>
                  </c:pt>
                </c:lvl>
              </c:multiLvlStrCache>
            </c:multiLvlStrRef>
          </c:cat>
          <c:val>
            <c:numRef>
              <c:f>Tamaño!$E$7:$E$10</c:f>
              <c:numCache>
                <c:formatCode>0%</c:formatCode>
                <c:ptCount val="4"/>
                <c:pt idx="0">
                  <c:v>0</c:v>
                </c:pt>
                <c:pt idx="1">
                  <c:v>5.5555555555555552E-2</c:v>
                </c:pt>
                <c:pt idx="2">
                  <c:v>0.16666666666666666</c:v>
                </c:pt>
                <c:pt idx="3">
                  <c:v>0.77777777777777779</c:v>
                </c:pt>
              </c:numCache>
            </c:numRef>
          </c:val>
          <c:extLst/>
        </c:ser>
        <c:ser>
          <c:idx val="1"/>
          <c:order val="1"/>
          <c:tx>
            <c:strRef>
              <c:f>Tamaño!$F$6</c:f>
              <c:strCache>
                <c:ptCount val="1"/>
                <c:pt idx="0">
                  <c:v>Pequeña</c:v>
                </c:pt>
              </c:strCache>
            </c:strRef>
          </c:tx>
          <c:spPr>
            <a:solidFill>
              <a:schemeClr val="lt1"/>
            </a:solidFill>
            <a:ln w="25400" cap="flat" cmpd="sng" algn="ctr">
              <a:solidFill>
                <a:schemeClr val="accent5"/>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Género!$B$10:$C$13</c:f>
              <c:multiLvlStrCache>
                <c:ptCount val="4"/>
                <c:lvl>
                  <c:pt idx="0">
                    <c:v>Deficiente</c:v>
                  </c:pt>
                  <c:pt idx="1">
                    <c:v>Regular</c:v>
                  </c:pt>
                  <c:pt idx="2">
                    <c:v>Buena</c:v>
                  </c:pt>
                  <c:pt idx="3">
                    <c:v>Excelente</c:v>
                  </c:pt>
                </c:lvl>
                <c:lvl>
                  <c:pt idx="0">
                    <c:v>Nivel de RSE (agrupado)</c:v>
                  </c:pt>
                </c:lvl>
              </c:multiLvlStrCache>
            </c:multiLvlStrRef>
          </c:cat>
          <c:val>
            <c:numRef>
              <c:f>Tamaño!$G$7:$G$10</c:f>
              <c:numCache>
                <c:formatCode>0%</c:formatCode>
                <c:ptCount val="4"/>
                <c:pt idx="0">
                  <c:v>0</c:v>
                </c:pt>
                <c:pt idx="1">
                  <c:v>2.9850746268656716E-2</c:v>
                </c:pt>
                <c:pt idx="2">
                  <c:v>0.29850746268656714</c:v>
                </c:pt>
                <c:pt idx="3">
                  <c:v>0.67164179104477617</c:v>
                </c:pt>
              </c:numCache>
            </c:numRef>
          </c:val>
          <c:extLst/>
        </c:ser>
        <c:ser>
          <c:idx val="2"/>
          <c:order val="2"/>
          <c:tx>
            <c:strRef>
              <c:f>Tamaño!$H$6</c:f>
              <c:strCache>
                <c:ptCount val="1"/>
                <c:pt idx="0">
                  <c:v>Mediana</c:v>
                </c:pt>
              </c:strCache>
            </c:strRef>
          </c:tx>
          <c:spPr>
            <a:solidFill>
              <a:schemeClr val="lt1"/>
            </a:solidFill>
            <a:ln w="25400" cap="flat" cmpd="sng" algn="ctr">
              <a:solidFill>
                <a:schemeClr val="accent2"/>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Tamaño!$I$7:$I$10</c:f>
              <c:numCache>
                <c:formatCode>0%</c:formatCode>
                <c:ptCount val="4"/>
                <c:pt idx="0">
                  <c:v>0</c:v>
                </c:pt>
                <c:pt idx="1">
                  <c:v>4.6153846153846156E-2</c:v>
                </c:pt>
                <c:pt idx="2">
                  <c:v>0.25384615384615383</c:v>
                </c:pt>
                <c:pt idx="3">
                  <c:v>0.7</c:v>
                </c:pt>
              </c:numCache>
            </c:numRef>
          </c:val>
        </c:ser>
        <c:ser>
          <c:idx val="3"/>
          <c:order val="3"/>
          <c:tx>
            <c:strRef>
              <c:f>Tamaño!$J$6</c:f>
              <c:strCache>
                <c:ptCount val="1"/>
                <c:pt idx="0">
                  <c:v>Grande</c:v>
                </c:pt>
              </c:strCache>
            </c:strRef>
          </c:tx>
          <c:spPr>
            <a:solidFill>
              <a:schemeClr val="lt1"/>
            </a:solidFill>
            <a:ln w="25400" cap="flat" cmpd="sng" algn="ctr">
              <a:solidFill>
                <a:schemeClr val="dk1"/>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Tamaño!$K$7:$K$10</c:f>
              <c:numCache>
                <c:formatCode>0%</c:formatCode>
                <c:ptCount val="4"/>
                <c:pt idx="0">
                  <c:v>6.4516129032258064E-3</c:v>
                </c:pt>
                <c:pt idx="1">
                  <c:v>6.4516129032258063E-2</c:v>
                </c:pt>
                <c:pt idx="2">
                  <c:v>0.33548387096774196</c:v>
                </c:pt>
                <c:pt idx="3">
                  <c:v>0.59354838709677415</c:v>
                </c:pt>
              </c:numCache>
            </c:numRef>
          </c:val>
        </c:ser>
        <c:dLbls>
          <c:dLblPos val="outEnd"/>
          <c:showLegendKey val="0"/>
          <c:showVal val="1"/>
          <c:showCatName val="0"/>
          <c:showSerName val="0"/>
          <c:showPercent val="0"/>
          <c:showBubbleSize val="0"/>
        </c:dLbls>
        <c:gapWidth val="100"/>
        <c:overlap val="-24"/>
        <c:axId val="158136728"/>
        <c:axId val="158456280"/>
      </c:barChart>
      <c:catAx>
        <c:axId val="15813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158456280"/>
        <c:crosses val="autoZero"/>
        <c:auto val="1"/>
        <c:lblAlgn val="ctr"/>
        <c:lblOffset val="100"/>
        <c:noMultiLvlLbl val="0"/>
      </c:catAx>
      <c:valAx>
        <c:axId val="158456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158136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s-EC" sz="1600">
                <a:solidFill>
                  <a:sysClr val="windowText" lastClr="000000"/>
                </a:solidFill>
              </a:rPr>
              <a:t>Media por dimensión</a:t>
            </a:r>
          </a:p>
        </c:rich>
      </c:tx>
      <c:layout/>
      <c:overlay val="0"/>
      <c:spPr>
        <a:noFill/>
        <a:ln>
          <a:noFill/>
        </a:ln>
        <a:effectLst/>
      </c:spPr>
    </c:title>
    <c:autoTitleDeleted val="0"/>
    <c:plotArea>
      <c:layout/>
      <c:barChart>
        <c:barDir val="col"/>
        <c:grouping val="clustered"/>
        <c:varyColors val="0"/>
        <c:ser>
          <c:idx val="0"/>
          <c:order val="0"/>
          <c:spPr>
            <a:solidFill>
              <a:schemeClr val="lt1"/>
            </a:solidFill>
            <a:ln w="25400" cap="flat" cmpd="sng" algn="ctr">
              <a:solidFill>
                <a:schemeClr val="accent1"/>
              </a:solidFill>
              <a:prstDash val="solid"/>
            </a:ln>
            <a:effectLst/>
          </c:spPr>
          <c:invertIfNegative val="0"/>
          <c:dLbls>
            <c:dLbl>
              <c:idx val="4"/>
              <c:layout>
                <c:manualLayout>
                  <c:x val="0"/>
                  <c:y val="1.666666666666661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'Descriptivos por Dimensión'!$B$4:$B$10</c:f>
              <c:strCache>
                <c:ptCount val="7"/>
                <c:pt idx="0">
                  <c:v>DERECHOS HUMANOS</c:v>
                </c:pt>
                <c:pt idx="1">
                  <c:v>PRÁCTICAS LABORALES</c:v>
                </c:pt>
                <c:pt idx="2">
                  <c:v>PRÁCTICAS JUSTAS DE OPERACIÓN</c:v>
                </c:pt>
                <c:pt idx="3">
                  <c:v>ASUNTOS DE CONSUMIDORES</c:v>
                </c:pt>
                <c:pt idx="4">
                  <c:v>EL MEDIO AMBIENTE</c:v>
                </c:pt>
                <c:pt idx="5">
                  <c:v>GOBERNANZA DE LA ORGANIZACIÓN</c:v>
                </c:pt>
                <c:pt idx="6">
                  <c:v>PARTICIPACIÓN ACTIVA Y DESARROLLO DE LA COMUNIDAD</c:v>
                </c:pt>
              </c:strCache>
            </c:strRef>
          </c:cat>
          <c:val>
            <c:numRef>
              <c:f>'Descriptivos por Dimensión'!$F$4:$F$10</c:f>
              <c:numCache>
                <c:formatCode>###0.00</c:formatCode>
                <c:ptCount val="7"/>
                <c:pt idx="0">
                  <c:v>4.6621621621621623</c:v>
                </c:pt>
                <c:pt idx="1">
                  <c:v>4.6486486486486482</c:v>
                </c:pt>
                <c:pt idx="2">
                  <c:v>4.5594594594594593</c:v>
                </c:pt>
                <c:pt idx="3">
                  <c:v>4.5216216216216214</c:v>
                </c:pt>
                <c:pt idx="4">
                  <c:v>4.4432432432432432</c:v>
                </c:pt>
                <c:pt idx="5">
                  <c:v>4.3108108108108105</c:v>
                </c:pt>
                <c:pt idx="6">
                  <c:v>3.9594594594594597</c:v>
                </c:pt>
              </c:numCache>
            </c:numRef>
          </c:val>
        </c:ser>
        <c:dLbls>
          <c:showLegendKey val="0"/>
          <c:showVal val="0"/>
          <c:showCatName val="0"/>
          <c:showSerName val="0"/>
          <c:showPercent val="0"/>
          <c:showBubbleSize val="0"/>
        </c:dLbls>
        <c:gapWidth val="164"/>
        <c:overlap val="-22"/>
        <c:axId val="158457064"/>
        <c:axId val="158457456"/>
      </c:barChart>
      <c:catAx>
        <c:axId val="15845706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crossAx val="158457456"/>
        <c:crosses val="autoZero"/>
        <c:auto val="1"/>
        <c:lblAlgn val="ctr"/>
        <c:lblOffset val="100"/>
        <c:noMultiLvlLbl val="0"/>
      </c:catAx>
      <c:valAx>
        <c:axId val="15845745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crossAx val="15845706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cap="all" spc="150" baseline="0">
                <a:solidFill>
                  <a:sysClr val="windowText" lastClr="000000"/>
                </a:solidFill>
                <a:latin typeface="+mn-lt"/>
                <a:ea typeface="+mn-ea"/>
                <a:cs typeface="+mn-cs"/>
              </a:defRPr>
            </a:pPr>
            <a:r>
              <a:rPr lang="es-EC" sz="1200" b="1" i="0" u="none" strike="noStrike" cap="all" baseline="0">
                <a:solidFill>
                  <a:sysClr val="windowText" lastClr="000000"/>
                </a:solidFill>
                <a:effectLst/>
              </a:rPr>
              <a:t>Respeto de derechos civiles y políticos</a:t>
            </a:r>
            <a:r>
              <a:rPr lang="es-EC" sz="1200" b="1" i="0" u="none" strike="noStrike" cap="all" baseline="0">
                <a:solidFill>
                  <a:sysClr val="windowText" lastClr="000000"/>
                </a:solidFill>
              </a:rPr>
              <a:t> </a:t>
            </a:r>
            <a:endParaRPr lang="es-EC" sz="1200" b="1">
              <a:solidFill>
                <a:sysClr val="windowText" lastClr="000000"/>
              </a:solidFill>
            </a:endParaRPr>
          </a:p>
        </c:rich>
      </c:tx>
      <c:layout>
        <c:manualLayout>
          <c:xMode val="edge"/>
          <c:yMode val="edge"/>
          <c:x val="0.11144444444444443"/>
          <c:y val="2.3148148148148147E-2"/>
        </c:manualLayout>
      </c:layout>
      <c:overlay val="0"/>
      <c:spPr>
        <a:noFill/>
        <a:ln>
          <a:noFill/>
        </a:ln>
        <a:effectLst/>
      </c:spPr>
    </c:title>
    <c:autoTitleDeleted val="0"/>
    <c:plotArea>
      <c:layout/>
      <c:barChart>
        <c:barDir val="col"/>
        <c:grouping val="clustered"/>
        <c:varyColors val="0"/>
        <c:ser>
          <c:idx val="0"/>
          <c:order val="0"/>
          <c:spPr>
            <a:solidFill>
              <a:schemeClr val="accent3"/>
            </a:solidFill>
            <a:ln w="25400" cap="flat" cmpd="sng" algn="ctr">
              <a:solidFill>
                <a:schemeClr val="accent3">
                  <a:shade val="50000"/>
                </a:schemeClr>
              </a:solidFill>
              <a:prstDash val="solid"/>
            </a:ln>
            <a:effectLst/>
          </c:spPr>
          <c:invertIfNegative val="0"/>
          <c:dLbls>
            <c:dLbl>
              <c:idx val="0"/>
              <c:layout/>
              <c:tx>
                <c:rich>
                  <a:bodyPr/>
                  <a:lstStyle/>
                  <a:p>
                    <a:r>
                      <a:rPr lang="en-US"/>
                      <a:t>1,9%</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5,9%</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25,7%</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65,4%</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'[Resultados.xlsx]Descriptivos por Variable'!$J$53:$J$57</c:f>
              <c:strCache>
                <c:ptCount val="5"/>
                <c:pt idx="0">
                  <c:v>Nada de Acuerdo</c:v>
                </c:pt>
                <c:pt idx="1">
                  <c:v>Algo en desacuerdo</c:v>
                </c:pt>
                <c:pt idx="2">
                  <c:v>Ni acuerdo ni en desacuerdo</c:v>
                </c:pt>
                <c:pt idx="3">
                  <c:v>Algo de acuerdo</c:v>
                </c:pt>
                <c:pt idx="4">
                  <c:v>Totalmente de acuerdo</c:v>
                </c:pt>
              </c:strCache>
            </c:strRef>
          </c:cat>
          <c:val>
            <c:numRef>
              <c:f>'[Resultados.xlsx]Descriptivos por Variable'!$L$53:$L$57</c:f>
              <c:numCache>
                <c:formatCode>###0.0</c:formatCode>
                <c:ptCount val="5"/>
                <c:pt idx="0">
                  <c:v>1.8918918918918919</c:v>
                </c:pt>
                <c:pt idx="1">
                  <c:v>1.0810810810810811</c:v>
                </c:pt>
                <c:pt idx="2">
                  <c:v>5.9459459459459456</c:v>
                </c:pt>
                <c:pt idx="3">
                  <c:v>25.675675675675677</c:v>
                </c:pt>
                <c:pt idx="4">
                  <c:v>65.405405405405403</c:v>
                </c:pt>
              </c:numCache>
            </c:numRef>
          </c:val>
        </c:ser>
        <c:dLbls>
          <c:dLblPos val="outEnd"/>
          <c:showLegendKey val="0"/>
          <c:showVal val="1"/>
          <c:showCatName val="0"/>
          <c:showSerName val="0"/>
          <c:showPercent val="0"/>
          <c:showBubbleSize val="0"/>
        </c:dLbls>
        <c:gapWidth val="164"/>
        <c:overlap val="-22"/>
        <c:axId val="158458240"/>
        <c:axId val="158458632"/>
      </c:barChart>
      <c:catAx>
        <c:axId val="15845824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58458632"/>
        <c:crosses val="autoZero"/>
        <c:auto val="1"/>
        <c:lblAlgn val="ctr"/>
        <c:lblOffset val="100"/>
        <c:noMultiLvlLbl val="0"/>
      </c:catAx>
      <c:valAx>
        <c:axId val="15845863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584582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s-EC" sz="1200" b="1">
                <a:solidFill>
                  <a:sysClr val="windowText" lastClr="000000"/>
                </a:solidFill>
              </a:rPr>
              <a:t>Apoyo en infraestructura educativa o recreacional</a:t>
            </a:r>
          </a:p>
        </c:rich>
      </c:tx>
      <c:layout>
        <c:manualLayout>
          <c:xMode val="edge"/>
          <c:yMode val="edge"/>
          <c:x val="0.21399848045310124"/>
          <c:y val="0"/>
        </c:manualLayout>
      </c:layout>
      <c:overlay val="0"/>
      <c:spPr>
        <a:noFill/>
        <a:ln>
          <a:noFill/>
        </a:ln>
        <a:effectLst/>
      </c:spPr>
    </c:title>
    <c:autoTitleDeleted val="0"/>
    <c:plotArea>
      <c:layout/>
      <c:barChart>
        <c:barDir val="col"/>
        <c:grouping val="clustered"/>
        <c:varyColors val="0"/>
        <c:ser>
          <c:idx val="0"/>
          <c:order val="0"/>
          <c:spPr>
            <a:solidFill>
              <a:schemeClr val="accent2">
                <a:lumMod val="60000"/>
                <a:lumOff val="40000"/>
              </a:schemeClr>
            </a:solidFill>
            <a:ln w="25400" cap="flat" cmpd="sng" algn="ctr">
              <a:solidFill>
                <a:schemeClr val="accent2"/>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'[Resultados.xlsx]Descriptivos por Variable'!$J$15:$J$19</c:f>
              <c:strCache>
                <c:ptCount val="5"/>
                <c:pt idx="0">
                  <c:v>Nada de Acuerdo</c:v>
                </c:pt>
                <c:pt idx="1">
                  <c:v>Algo en desacuerdo</c:v>
                </c:pt>
                <c:pt idx="2">
                  <c:v>Ni acuerdo ni en desacuerdo</c:v>
                </c:pt>
                <c:pt idx="3">
                  <c:v>Algo de acuerdo</c:v>
                </c:pt>
                <c:pt idx="4">
                  <c:v>Totalmente de acuerdo</c:v>
                </c:pt>
              </c:strCache>
            </c:strRef>
          </c:cat>
          <c:val>
            <c:numRef>
              <c:f>'[Resultados.xlsx]Descriptivos por Variable'!$L$15:$L$19</c:f>
              <c:numCache>
                <c:formatCode>###0.0</c:formatCode>
                <c:ptCount val="5"/>
                <c:pt idx="0">
                  <c:v>0.18108108108108101</c:v>
                </c:pt>
                <c:pt idx="1">
                  <c:v>14.324324324324325</c:v>
                </c:pt>
                <c:pt idx="2">
                  <c:v>20.27027027027027</c:v>
                </c:pt>
                <c:pt idx="3">
                  <c:v>26.756756756756758</c:v>
                </c:pt>
                <c:pt idx="4">
                  <c:v>20.54054054054054</c:v>
                </c:pt>
              </c:numCache>
            </c:numRef>
          </c:val>
        </c:ser>
        <c:dLbls>
          <c:dLblPos val="outEnd"/>
          <c:showLegendKey val="0"/>
          <c:showVal val="1"/>
          <c:showCatName val="0"/>
          <c:showSerName val="0"/>
          <c:showPercent val="0"/>
          <c:showBubbleSize val="0"/>
        </c:dLbls>
        <c:gapWidth val="164"/>
        <c:overlap val="-22"/>
        <c:axId val="158459416"/>
        <c:axId val="158459808"/>
      </c:barChart>
      <c:catAx>
        <c:axId val="15845941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58459808"/>
        <c:crosses val="autoZero"/>
        <c:auto val="1"/>
        <c:lblAlgn val="ctr"/>
        <c:lblOffset val="100"/>
        <c:noMultiLvlLbl val="0"/>
      </c:catAx>
      <c:valAx>
        <c:axId val="15845980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584594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400" b="1" i="0" cap="all" baseline="0" dirty="0">
                <a:effectLst/>
              </a:rPr>
              <a:t>Media por dimensión</a:t>
            </a:r>
            <a:endParaRPr lang="es-EC" sz="1400" dirty="0">
              <a:effectLst/>
            </a:endParaRPr>
          </a:p>
        </c:rich>
      </c:tx>
      <c:layout/>
      <c:overlay val="0"/>
    </c:title>
    <c:autoTitleDeleted val="0"/>
    <c:plotArea>
      <c:layout/>
      <c:barChart>
        <c:barDir val="col"/>
        <c:grouping val="clustered"/>
        <c:varyColors val="0"/>
        <c:ser>
          <c:idx val="0"/>
          <c:order val="0"/>
          <c:spPr>
            <a:solidFill>
              <a:schemeClr val="accent3">
                <a:lumMod val="20000"/>
                <a:lumOff val="80000"/>
              </a:schemeClr>
            </a:solidFill>
            <a:ln>
              <a:solidFill>
                <a:srgbClr val="00B05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[gráfico.xlsx]Hoja1!$E$11:$E$17</c:f>
              <c:strCache>
                <c:ptCount val="7"/>
                <c:pt idx="0">
                  <c:v>Derechos Humanos</c:v>
                </c:pt>
                <c:pt idx="1">
                  <c:v>Gobernanza de la Organización</c:v>
                </c:pt>
                <c:pt idx="2">
                  <c:v>Prácticas Justas de Operación</c:v>
                </c:pt>
                <c:pt idx="3">
                  <c:v>Prácticas Laborales</c:v>
                </c:pt>
                <c:pt idx="4">
                  <c:v>Asuntos del Consumidor</c:v>
                </c:pt>
                <c:pt idx="5">
                  <c:v>Participación Activa y Des. Comunidad</c:v>
                </c:pt>
                <c:pt idx="6">
                  <c:v>El Medio Ambiente</c:v>
                </c:pt>
              </c:strCache>
            </c:strRef>
          </c:cat>
          <c:val>
            <c:numRef>
              <c:f>[gráfico.xlsx]Hoja1!$F$11:$F$17</c:f>
              <c:numCache>
                <c:formatCode>General</c:formatCode>
                <c:ptCount val="7"/>
                <c:pt idx="0">
                  <c:v>4.1749999999999998</c:v>
                </c:pt>
                <c:pt idx="1">
                  <c:v>3.9750000000000001</c:v>
                </c:pt>
                <c:pt idx="2">
                  <c:v>3.9</c:v>
                </c:pt>
                <c:pt idx="3">
                  <c:v>3.875</c:v>
                </c:pt>
                <c:pt idx="4">
                  <c:v>3.7749999999999999</c:v>
                </c:pt>
                <c:pt idx="5">
                  <c:v>3.4750000000000001</c:v>
                </c:pt>
                <c:pt idx="6">
                  <c:v>2.95</c:v>
                </c:pt>
              </c:numCache>
            </c:numRef>
          </c:val>
        </c:ser>
        <c:dLbls>
          <c:showLegendKey val="0"/>
          <c:showVal val="1"/>
          <c:showCatName val="0"/>
          <c:showSerName val="0"/>
          <c:showPercent val="0"/>
          <c:showBubbleSize val="0"/>
        </c:dLbls>
        <c:gapWidth val="150"/>
        <c:overlap val="-25"/>
        <c:axId val="161218568"/>
        <c:axId val="161218960"/>
      </c:barChart>
      <c:catAx>
        <c:axId val="161218568"/>
        <c:scaling>
          <c:orientation val="minMax"/>
        </c:scaling>
        <c:delete val="0"/>
        <c:axPos val="b"/>
        <c:numFmt formatCode="General" sourceLinked="0"/>
        <c:majorTickMark val="none"/>
        <c:minorTickMark val="none"/>
        <c:tickLblPos val="nextTo"/>
        <c:crossAx val="161218960"/>
        <c:crosses val="autoZero"/>
        <c:auto val="1"/>
        <c:lblAlgn val="ctr"/>
        <c:lblOffset val="100"/>
        <c:noMultiLvlLbl val="0"/>
      </c:catAx>
      <c:valAx>
        <c:axId val="161218960"/>
        <c:scaling>
          <c:orientation val="minMax"/>
        </c:scaling>
        <c:delete val="1"/>
        <c:axPos val="l"/>
        <c:numFmt formatCode="General" sourceLinked="1"/>
        <c:majorTickMark val="out"/>
        <c:minorTickMark val="none"/>
        <c:tickLblPos val="nextTo"/>
        <c:crossAx val="161218568"/>
        <c:crosses val="autoZero"/>
        <c:crossBetween val="between"/>
      </c:valAx>
    </c:plotArea>
    <c:plotVisOnly val="1"/>
    <c:dispBlanksAs val="gap"/>
    <c:showDLblsOverMax val="0"/>
  </c:chart>
  <c:externalData r:id="rId1">
    <c:autoUpdate val="0"/>
  </c:externalData>
</c:chartSpace>
</file>

<file path=ppt/diagrams/_rels/data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iagrams/_rels/data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ata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7E95A-6071-4242-8922-33431ED3B17A}" type="doc">
      <dgm:prSet loTypeId="urn:microsoft.com/office/officeart/2005/8/layout/chevron2" loCatId="process" qsTypeId="urn:microsoft.com/office/officeart/2005/8/quickstyle/3d3" qsCatId="3D" csTypeId="urn:microsoft.com/office/officeart/2005/8/colors/accent3_3" csCatId="accent3" phldr="1"/>
      <dgm:spPr/>
    </dgm:pt>
    <dgm:pt modelId="{20D15807-4098-4DEE-9DCF-3A25DDAAB90D}">
      <dgm:prSet phldrT="[Texto]" custT="1"/>
      <dgm:spPr/>
      <dgm:t>
        <a:bodyPr/>
        <a:lstStyle/>
        <a:p>
          <a:endParaRPr lang="es-EC" sz="1200" dirty="0"/>
        </a:p>
      </dgm:t>
    </dgm:pt>
    <dgm:pt modelId="{FC1D21D1-BE14-483F-B6F0-A281EAE9B0DE}" type="parTrans" cxnId="{CC4B88BF-AC21-4481-A2B0-7CEBB2046708}">
      <dgm:prSet/>
      <dgm:spPr/>
      <dgm:t>
        <a:bodyPr/>
        <a:lstStyle/>
        <a:p>
          <a:endParaRPr lang="es-EC" sz="1200"/>
        </a:p>
      </dgm:t>
    </dgm:pt>
    <dgm:pt modelId="{5B9C5630-BF71-429B-BCEF-11D71505A6FE}" type="sibTrans" cxnId="{CC4B88BF-AC21-4481-A2B0-7CEBB2046708}">
      <dgm:prSet/>
      <dgm:spPr/>
      <dgm:t>
        <a:bodyPr/>
        <a:lstStyle/>
        <a:p>
          <a:endParaRPr lang="es-EC" sz="1200"/>
        </a:p>
      </dgm:t>
    </dgm:pt>
    <dgm:pt modelId="{1072935B-0852-40E7-A45A-4528D50A2DB3}">
      <dgm:prSet phldrT="[Texto]" custT="1"/>
      <dgm:spPr/>
      <dgm:t>
        <a:bodyPr/>
        <a:lstStyle/>
        <a:p>
          <a:endParaRPr lang="es-EC" sz="1200" dirty="0"/>
        </a:p>
      </dgm:t>
    </dgm:pt>
    <dgm:pt modelId="{41E7C9A4-B7F2-49B4-8C72-E18D7701E61F}" type="parTrans" cxnId="{6CBA61E8-ED57-43E8-8993-FB503CF3D2CE}">
      <dgm:prSet/>
      <dgm:spPr/>
      <dgm:t>
        <a:bodyPr/>
        <a:lstStyle/>
        <a:p>
          <a:endParaRPr lang="es-EC" sz="1200"/>
        </a:p>
      </dgm:t>
    </dgm:pt>
    <dgm:pt modelId="{6D5A9D91-523E-4A74-AAC5-DCD96ADE6D65}" type="sibTrans" cxnId="{6CBA61E8-ED57-43E8-8993-FB503CF3D2CE}">
      <dgm:prSet/>
      <dgm:spPr/>
      <dgm:t>
        <a:bodyPr/>
        <a:lstStyle/>
        <a:p>
          <a:endParaRPr lang="es-EC" sz="1200"/>
        </a:p>
      </dgm:t>
    </dgm:pt>
    <dgm:pt modelId="{D4D1C5D5-6B88-4C49-96EE-DE62DD32F66E}">
      <dgm:prSet phldrT="[Texto]" custT="1"/>
      <dgm:spPr/>
      <dgm:t>
        <a:bodyPr/>
        <a:lstStyle/>
        <a:p>
          <a:endParaRPr lang="es-EC" sz="1200" dirty="0"/>
        </a:p>
      </dgm:t>
    </dgm:pt>
    <dgm:pt modelId="{EDB16A13-24A8-4C5F-B46A-6AB95DE185B7}" type="parTrans" cxnId="{A5C8F685-8712-4F38-8CA5-640064A98F35}">
      <dgm:prSet/>
      <dgm:spPr/>
      <dgm:t>
        <a:bodyPr/>
        <a:lstStyle/>
        <a:p>
          <a:endParaRPr lang="es-EC" sz="1200"/>
        </a:p>
      </dgm:t>
    </dgm:pt>
    <dgm:pt modelId="{0C44D38B-58CC-4D16-A20C-778128275B40}" type="sibTrans" cxnId="{A5C8F685-8712-4F38-8CA5-640064A98F35}">
      <dgm:prSet/>
      <dgm:spPr/>
      <dgm:t>
        <a:bodyPr/>
        <a:lstStyle/>
        <a:p>
          <a:endParaRPr lang="es-EC" sz="1200"/>
        </a:p>
      </dgm:t>
    </dgm:pt>
    <dgm:pt modelId="{1DD90367-C6B9-4EBF-85F3-857A13671719}">
      <dgm:prSet phldrT="[Texto]" custT="1"/>
      <dgm:spPr/>
      <dgm:t>
        <a:bodyPr/>
        <a:lstStyle/>
        <a:p>
          <a:endParaRPr lang="es-EC" sz="1200" dirty="0"/>
        </a:p>
      </dgm:t>
    </dgm:pt>
    <dgm:pt modelId="{018E2F01-580F-4D58-85F6-E4805F790B44}" type="parTrans" cxnId="{58A443CB-CE92-4CA1-9A0B-2EC9F67AA0A6}">
      <dgm:prSet/>
      <dgm:spPr/>
      <dgm:t>
        <a:bodyPr/>
        <a:lstStyle/>
        <a:p>
          <a:endParaRPr lang="es-EC" sz="1200"/>
        </a:p>
      </dgm:t>
    </dgm:pt>
    <dgm:pt modelId="{B6607A4E-8B9E-4BB8-92A9-A7983ED22B7B}" type="sibTrans" cxnId="{58A443CB-CE92-4CA1-9A0B-2EC9F67AA0A6}">
      <dgm:prSet/>
      <dgm:spPr/>
      <dgm:t>
        <a:bodyPr/>
        <a:lstStyle/>
        <a:p>
          <a:endParaRPr lang="es-EC" sz="1200"/>
        </a:p>
      </dgm:t>
    </dgm:pt>
    <dgm:pt modelId="{394B856C-0A11-460F-8D11-9A336363DD10}">
      <dgm:prSet phldrT="[Texto]" custT="1"/>
      <dgm:spPr/>
      <dgm:t>
        <a:bodyPr/>
        <a:lstStyle/>
        <a:p>
          <a:endParaRPr lang="es-EC" sz="1200" dirty="0"/>
        </a:p>
      </dgm:t>
    </dgm:pt>
    <dgm:pt modelId="{D5815FC1-8DB3-42B1-BEDA-DAF341CBD853}" type="parTrans" cxnId="{EB69322A-976F-4A54-AC2F-F024A86933DD}">
      <dgm:prSet/>
      <dgm:spPr/>
      <dgm:t>
        <a:bodyPr/>
        <a:lstStyle/>
        <a:p>
          <a:endParaRPr lang="es-EC" sz="1200"/>
        </a:p>
      </dgm:t>
    </dgm:pt>
    <dgm:pt modelId="{24AE76BF-8C5A-4AA1-927B-57ECF5E0D1CA}" type="sibTrans" cxnId="{EB69322A-976F-4A54-AC2F-F024A86933DD}">
      <dgm:prSet/>
      <dgm:spPr/>
      <dgm:t>
        <a:bodyPr/>
        <a:lstStyle/>
        <a:p>
          <a:endParaRPr lang="es-EC" sz="1200"/>
        </a:p>
      </dgm:t>
    </dgm:pt>
    <dgm:pt modelId="{A04DE092-418B-40EA-A7BB-FBD9028B21BD}">
      <dgm:prSet phldrT="[Texto]" custT="1"/>
      <dgm:spPr/>
      <dgm:t>
        <a:bodyPr/>
        <a:lstStyle/>
        <a:p>
          <a:endParaRPr lang="es-EC" sz="1200" dirty="0"/>
        </a:p>
      </dgm:t>
    </dgm:pt>
    <dgm:pt modelId="{491FDA8D-51DA-4A9C-8FC3-9C9215C718C7}" type="parTrans" cxnId="{A954EE65-133C-41C8-92A3-84A8833D49A5}">
      <dgm:prSet/>
      <dgm:spPr/>
      <dgm:t>
        <a:bodyPr/>
        <a:lstStyle/>
        <a:p>
          <a:endParaRPr lang="es-EC" sz="1200"/>
        </a:p>
      </dgm:t>
    </dgm:pt>
    <dgm:pt modelId="{3D08D946-4EA6-4C9A-A1B7-CC0EE15CF9DE}" type="sibTrans" cxnId="{A954EE65-133C-41C8-92A3-84A8833D49A5}">
      <dgm:prSet/>
      <dgm:spPr/>
      <dgm:t>
        <a:bodyPr/>
        <a:lstStyle/>
        <a:p>
          <a:endParaRPr lang="es-EC" sz="1200"/>
        </a:p>
      </dgm:t>
    </dgm:pt>
    <dgm:pt modelId="{D6226B5D-5B89-4E1D-B4B0-5FE4C113EF38}">
      <dgm:prSet custT="1"/>
      <dgm:spPr/>
      <dgm:t>
        <a:bodyPr/>
        <a:lstStyle/>
        <a:p>
          <a:r>
            <a:rPr lang="es-EC" sz="1200" dirty="0" smtClean="0"/>
            <a:t>Determinar la relación existente entre el respeto a los derechos humanos y la percepción del capital humano sobre el nivel de RSE.</a:t>
          </a:r>
          <a:endParaRPr lang="es-EC" sz="1200" dirty="0"/>
        </a:p>
      </dgm:t>
    </dgm:pt>
    <dgm:pt modelId="{7854E335-2100-43EA-B78E-48DD60E8F5CD}" type="parTrans" cxnId="{7CC55A21-7E39-488E-8D53-893E0888A6E5}">
      <dgm:prSet/>
      <dgm:spPr/>
      <dgm:t>
        <a:bodyPr/>
        <a:lstStyle/>
        <a:p>
          <a:endParaRPr lang="es-EC" sz="1200"/>
        </a:p>
      </dgm:t>
    </dgm:pt>
    <dgm:pt modelId="{0DF41795-1D9A-4B4C-A119-37815C05EE73}" type="sibTrans" cxnId="{7CC55A21-7E39-488E-8D53-893E0888A6E5}">
      <dgm:prSet/>
      <dgm:spPr/>
      <dgm:t>
        <a:bodyPr/>
        <a:lstStyle/>
        <a:p>
          <a:endParaRPr lang="es-EC" sz="1200"/>
        </a:p>
      </dgm:t>
    </dgm:pt>
    <dgm:pt modelId="{88C3ED97-FE4B-4E89-B1C9-2C18CD1D5FAE}">
      <dgm:prSet custT="1"/>
      <dgm:spPr/>
      <dgm:t>
        <a:bodyPr/>
        <a:lstStyle/>
        <a:p>
          <a:r>
            <a:rPr lang="es-EC" sz="1200" dirty="0" smtClean="0"/>
            <a:t>Determinar la relación existente entre las prácticas laborales y la percepción del capital humano sobre el nivel de RSE.</a:t>
          </a:r>
          <a:endParaRPr lang="es-EC" sz="1200" dirty="0"/>
        </a:p>
      </dgm:t>
    </dgm:pt>
    <dgm:pt modelId="{056FCA51-789C-4C3B-88C2-0C1CAF02EF30}" type="parTrans" cxnId="{FE767C07-DA9C-447E-9BCD-34DA40F8288C}">
      <dgm:prSet/>
      <dgm:spPr/>
      <dgm:t>
        <a:bodyPr/>
        <a:lstStyle/>
        <a:p>
          <a:endParaRPr lang="es-EC" sz="1200"/>
        </a:p>
      </dgm:t>
    </dgm:pt>
    <dgm:pt modelId="{892C8ACA-2D9B-4136-9497-EBBFAD329B42}" type="sibTrans" cxnId="{FE767C07-DA9C-447E-9BCD-34DA40F8288C}">
      <dgm:prSet/>
      <dgm:spPr/>
      <dgm:t>
        <a:bodyPr/>
        <a:lstStyle/>
        <a:p>
          <a:endParaRPr lang="es-EC" sz="1200"/>
        </a:p>
      </dgm:t>
    </dgm:pt>
    <dgm:pt modelId="{88E0F14D-83F7-4AE1-81A3-6A324842A12A}">
      <dgm:prSet custT="1"/>
      <dgm:spPr/>
      <dgm:t>
        <a:bodyPr/>
        <a:lstStyle/>
        <a:p>
          <a:r>
            <a:rPr lang="es-EC" sz="1200" dirty="0" smtClean="0"/>
            <a:t>Determinar la relación existente entre el respeto al medio ambiente y la percepción del capital humano sobre el nivel de RSE.</a:t>
          </a:r>
          <a:endParaRPr lang="es-EC" sz="1200" dirty="0"/>
        </a:p>
      </dgm:t>
    </dgm:pt>
    <dgm:pt modelId="{81D40855-56F8-4037-86CA-82A0E2183B40}" type="parTrans" cxnId="{613B46C7-0068-4A88-8AA2-1B3E9083889B}">
      <dgm:prSet/>
      <dgm:spPr/>
      <dgm:t>
        <a:bodyPr/>
        <a:lstStyle/>
        <a:p>
          <a:endParaRPr lang="es-EC" sz="1200"/>
        </a:p>
      </dgm:t>
    </dgm:pt>
    <dgm:pt modelId="{2C73913D-FF29-4E4C-A110-2FBCCC7346B6}" type="sibTrans" cxnId="{613B46C7-0068-4A88-8AA2-1B3E9083889B}">
      <dgm:prSet/>
      <dgm:spPr/>
      <dgm:t>
        <a:bodyPr/>
        <a:lstStyle/>
        <a:p>
          <a:endParaRPr lang="es-EC" sz="1200"/>
        </a:p>
      </dgm:t>
    </dgm:pt>
    <dgm:pt modelId="{97ED82F9-FFF8-4969-BA5F-13C78770364F}">
      <dgm:prSet custT="1"/>
      <dgm:spPr/>
      <dgm:t>
        <a:bodyPr/>
        <a:lstStyle/>
        <a:p>
          <a:r>
            <a:rPr lang="es-EC" sz="1200" dirty="0" smtClean="0"/>
            <a:t>Determinar la relación existente entre la aplicabilidad de prácticas justas y la percepción del capital humano sobre el nivel de RSE.</a:t>
          </a:r>
          <a:endParaRPr lang="es-EC" sz="1200" dirty="0"/>
        </a:p>
      </dgm:t>
    </dgm:pt>
    <dgm:pt modelId="{02D760FE-E2BB-4ECD-B4DB-870BDB995B20}" type="parTrans" cxnId="{A029117A-F9F7-4A79-ADAB-6A3707596B2F}">
      <dgm:prSet/>
      <dgm:spPr/>
      <dgm:t>
        <a:bodyPr/>
        <a:lstStyle/>
        <a:p>
          <a:endParaRPr lang="es-EC" sz="1200"/>
        </a:p>
      </dgm:t>
    </dgm:pt>
    <dgm:pt modelId="{FD7810A8-E69B-4294-B19A-5274F1D7A03D}" type="sibTrans" cxnId="{A029117A-F9F7-4A79-ADAB-6A3707596B2F}">
      <dgm:prSet/>
      <dgm:spPr/>
      <dgm:t>
        <a:bodyPr/>
        <a:lstStyle/>
        <a:p>
          <a:endParaRPr lang="es-EC" sz="1200"/>
        </a:p>
      </dgm:t>
    </dgm:pt>
    <dgm:pt modelId="{E5F0BA3C-21B6-489C-A4EA-59832074045D}">
      <dgm:prSet custT="1"/>
      <dgm:spPr/>
      <dgm:t>
        <a:bodyPr/>
        <a:lstStyle/>
        <a:p>
          <a:r>
            <a:rPr lang="es-EC" sz="1200" dirty="0" smtClean="0"/>
            <a:t>Determinar la relación existente entre el respeto a los consumidores y la percepción del capital humano sobre el nivel de RSE.</a:t>
          </a:r>
          <a:endParaRPr lang="es-EC" sz="1200" dirty="0"/>
        </a:p>
      </dgm:t>
    </dgm:pt>
    <dgm:pt modelId="{5137F221-A3AB-4CF3-BCEC-0CC02BB3DBF1}" type="parTrans" cxnId="{AC0A0574-0824-47DA-A1C7-F54B64677B27}">
      <dgm:prSet/>
      <dgm:spPr/>
      <dgm:t>
        <a:bodyPr/>
        <a:lstStyle/>
        <a:p>
          <a:endParaRPr lang="es-EC" sz="1200"/>
        </a:p>
      </dgm:t>
    </dgm:pt>
    <dgm:pt modelId="{CEF151F3-CC9D-469B-BC74-B02CD5EECA59}" type="sibTrans" cxnId="{AC0A0574-0824-47DA-A1C7-F54B64677B27}">
      <dgm:prSet/>
      <dgm:spPr/>
      <dgm:t>
        <a:bodyPr/>
        <a:lstStyle/>
        <a:p>
          <a:endParaRPr lang="es-EC" sz="1200"/>
        </a:p>
      </dgm:t>
    </dgm:pt>
    <dgm:pt modelId="{27F5E500-C8F6-48C2-A406-B1040A030DEF}">
      <dgm:prSet custT="1"/>
      <dgm:spPr/>
      <dgm:t>
        <a:bodyPr/>
        <a:lstStyle/>
        <a:p>
          <a:r>
            <a:rPr lang="es-EC" sz="1200" dirty="0" smtClean="0"/>
            <a:t>Determinar la relación existente entre la participación activa y el desarrollo de la comunidad y la percepción del capital humano sobre el nivel de RSE</a:t>
          </a:r>
          <a:endParaRPr lang="es-EC" sz="1200" dirty="0"/>
        </a:p>
      </dgm:t>
    </dgm:pt>
    <dgm:pt modelId="{EDD32ACE-A147-4ED2-B0EB-C1B903EE95C7}" type="parTrans" cxnId="{FDA1826D-6469-4485-8690-2AB44CB1961B}">
      <dgm:prSet/>
      <dgm:spPr/>
      <dgm:t>
        <a:bodyPr/>
        <a:lstStyle/>
        <a:p>
          <a:endParaRPr lang="es-EC" sz="1200"/>
        </a:p>
      </dgm:t>
    </dgm:pt>
    <dgm:pt modelId="{E6CF3C3A-A2DC-4475-A493-F0419B35D199}" type="sibTrans" cxnId="{FDA1826D-6469-4485-8690-2AB44CB1961B}">
      <dgm:prSet/>
      <dgm:spPr/>
      <dgm:t>
        <a:bodyPr/>
        <a:lstStyle/>
        <a:p>
          <a:endParaRPr lang="es-EC" sz="1200"/>
        </a:p>
      </dgm:t>
    </dgm:pt>
    <dgm:pt modelId="{CED2F0CE-FC20-4D90-A920-CAE08505AB5A}">
      <dgm:prSet phldrT="[Texto]" custT="1"/>
      <dgm:spPr/>
      <dgm:t>
        <a:bodyPr/>
        <a:lstStyle/>
        <a:p>
          <a:endParaRPr lang="es-EC" sz="1200" dirty="0"/>
        </a:p>
      </dgm:t>
    </dgm:pt>
    <dgm:pt modelId="{9F039D7C-8421-4CAE-A8E0-70A568B12262}" type="parTrans" cxnId="{3B061295-1EBE-4E0A-AD62-5D6DB644BE1E}">
      <dgm:prSet/>
      <dgm:spPr/>
      <dgm:t>
        <a:bodyPr/>
        <a:lstStyle/>
        <a:p>
          <a:endParaRPr lang="es-EC" sz="1200"/>
        </a:p>
      </dgm:t>
    </dgm:pt>
    <dgm:pt modelId="{2F1E88FB-FBBA-4DB8-B8E6-B6E8CE11D743}" type="sibTrans" cxnId="{3B061295-1EBE-4E0A-AD62-5D6DB644BE1E}">
      <dgm:prSet/>
      <dgm:spPr/>
      <dgm:t>
        <a:bodyPr/>
        <a:lstStyle/>
        <a:p>
          <a:endParaRPr lang="es-EC" sz="1200"/>
        </a:p>
      </dgm:t>
    </dgm:pt>
    <dgm:pt modelId="{F4285AC8-913B-47EB-AC0C-0702C41A4517}">
      <dgm:prSet custT="1"/>
      <dgm:spPr/>
      <dgm:t>
        <a:bodyPr/>
        <a:lstStyle/>
        <a:p>
          <a:r>
            <a:rPr lang="es-EC" sz="1200" dirty="0" smtClean="0"/>
            <a:t>Determinar la relación existente entre la gobernanza de la organización y la percepción del capital humano sobre el nivel de RSE.</a:t>
          </a:r>
          <a:endParaRPr lang="es-EC" sz="1200" dirty="0"/>
        </a:p>
      </dgm:t>
    </dgm:pt>
    <dgm:pt modelId="{3B6BF4A9-165D-4559-AAA6-E0AB327C2FBF}" type="parTrans" cxnId="{EB13A0F3-8BD0-4C97-A6A9-0B4419D93094}">
      <dgm:prSet/>
      <dgm:spPr/>
      <dgm:t>
        <a:bodyPr/>
        <a:lstStyle/>
        <a:p>
          <a:endParaRPr lang="es-EC" sz="1200"/>
        </a:p>
      </dgm:t>
    </dgm:pt>
    <dgm:pt modelId="{8AEC234B-A0FA-4A9A-B141-DE910E53FF97}" type="sibTrans" cxnId="{EB13A0F3-8BD0-4C97-A6A9-0B4419D93094}">
      <dgm:prSet/>
      <dgm:spPr/>
      <dgm:t>
        <a:bodyPr/>
        <a:lstStyle/>
        <a:p>
          <a:endParaRPr lang="es-EC" sz="1200"/>
        </a:p>
      </dgm:t>
    </dgm:pt>
    <dgm:pt modelId="{92AFE01C-3BCA-450D-919B-B710B397A6BB}" type="pres">
      <dgm:prSet presAssocID="{D827E95A-6071-4242-8922-33431ED3B17A}" presName="linearFlow" presStyleCnt="0">
        <dgm:presLayoutVars>
          <dgm:dir/>
          <dgm:animLvl val="lvl"/>
          <dgm:resizeHandles val="exact"/>
        </dgm:presLayoutVars>
      </dgm:prSet>
      <dgm:spPr/>
    </dgm:pt>
    <dgm:pt modelId="{EDCAA58D-C48E-4FB0-85CA-C682DDD3BBCA}" type="pres">
      <dgm:prSet presAssocID="{CED2F0CE-FC20-4D90-A920-CAE08505AB5A}" presName="composite" presStyleCnt="0"/>
      <dgm:spPr/>
    </dgm:pt>
    <dgm:pt modelId="{855F56E8-015F-49DF-8C7D-DAA9B22C25C5}" type="pres">
      <dgm:prSet presAssocID="{CED2F0CE-FC20-4D90-A920-CAE08505AB5A}" presName="parentText" presStyleLbl="alignNode1" presStyleIdx="0" presStyleCnt="7">
        <dgm:presLayoutVars>
          <dgm:chMax val="1"/>
          <dgm:bulletEnabled val="1"/>
        </dgm:presLayoutVars>
      </dgm:prSet>
      <dgm:spPr/>
      <dgm:t>
        <a:bodyPr/>
        <a:lstStyle/>
        <a:p>
          <a:endParaRPr lang="es-EC"/>
        </a:p>
      </dgm:t>
    </dgm:pt>
    <dgm:pt modelId="{B1CDE519-42C6-480E-AB5D-5A4C70A7293B}" type="pres">
      <dgm:prSet presAssocID="{CED2F0CE-FC20-4D90-A920-CAE08505AB5A}" presName="descendantText" presStyleLbl="alignAcc1" presStyleIdx="0" presStyleCnt="7">
        <dgm:presLayoutVars>
          <dgm:bulletEnabled val="1"/>
        </dgm:presLayoutVars>
      </dgm:prSet>
      <dgm:spPr/>
      <dgm:t>
        <a:bodyPr/>
        <a:lstStyle/>
        <a:p>
          <a:endParaRPr lang="es-EC"/>
        </a:p>
      </dgm:t>
    </dgm:pt>
    <dgm:pt modelId="{4384E9BF-A31C-4415-AF6F-FA5BB06A72F4}" type="pres">
      <dgm:prSet presAssocID="{2F1E88FB-FBBA-4DB8-B8E6-B6E8CE11D743}" presName="sp" presStyleCnt="0"/>
      <dgm:spPr/>
    </dgm:pt>
    <dgm:pt modelId="{7684B866-CE70-4B7D-AA1A-542B58B025F8}" type="pres">
      <dgm:prSet presAssocID="{20D15807-4098-4DEE-9DCF-3A25DDAAB90D}" presName="composite" presStyleCnt="0"/>
      <dgm:spPr/>
    </dgm:pt>
    <dgm:pt modelId="{DDA8F0CB-E3F7-4DB8-99EA-52469C148546}" type="pres">
      <dgm:prSet presAssocID="{20D15807-4098-4DEE-9DCF-3A25DDAAB90D}" presName="parentText" presStyleLbl="alignNode1" presStyleIdx="1" presStyleCnt="7">
        <dgm:presLayoutVars>
          <dgm:chMax val="1"/>
          <dgm:bulletEnabled val="1"/>
        </dgm:presLayoutVars>
      </dgm:prSet>
      <dgm:spPr/>
      <dgm:t>
        <a:bodyPr/>
        <a:lstStyle/>
        <a:p>
          <a:endParaRPr lang="es-EC"/>
        </a:p>
      </dgm:t>
    </dgm:pt>
    <dgm:pt modelId="{C43D636C-1643-4C92-84DA-23577B5AE0BE}" type="pres">
      <dgm:prSet presAssocID="{20D15807-4098-4DEE-9DCF-3A25DDAAB90D}" presName="descendantText" presStyleLbl="alignAcc1" presStyleIdx="1" presStyleCnt="7">
        <dgm:presLayoutVars>
          <dgm:bulletEnabled val="1"/>
        </dgm:presLayoutVars>
      </dgm:prSet>
      <dgm:spPr/>
      <dgm:t>
        <a:bodyPr/>
        <a:lstStyle/>
        <a:p>
          <a:endParaRPr lang="es-EC"/>
        </a:p>
      </dgm:t>
    </dgm:pt>
    <dgm:pt modelId="{3259BD47-D720-4D3F-B935-C689F976E10C}" type="pres">
      <dgm:prSet presAssocID="{5B9C5630-BF71-429B-BCEF-11D71505A6FE}" presName="sp" presStyleCnt="0"/>
      <dgm:spPr/>
    </dgm:pt>
    <dgm:pt modelId="{492ABF14-792E-4C83-BFAA-C72C1B698854}" type="pres">
      <dgm:prSet presAssocID="{1072935B-0852-40E7-A45A-4528D50A2DB3}" presName="composite" presStyleCnt="0"/>
      <dgm:spPr/>
    </dgm:pt>
    <dgm:pt modelId="{F739896E-68E0-4A6E-BFC9-CF2684432794}" type="pres">
      <dgm:prSet presAssocID="{1072935B-0852-40E7-A45A-4528D50A2DB3}" presName="parentText" presStyleLbl="alignNode1" presStyleIdx="2" presStyleCnt="7">
        <dgm:presLayoutVars>
          <dgm:chMax val="1"/>
          <dgm:bulletEnabled val="1"/>
        </dgm:presLayoutVars>
      </dgm:prSet>
      <dgm:spPr/>
      <dgm:t>
        <a:bodyPr/>
        <a:lstStyle/>
        <a:p>
          <a:endParaRPr lang="es-EC"/>
        </a:p>
      </dgm:t>
    </dgm:pt>
    <dgm:pt modelId="{1AD6AEA8-76FB-4ED1-A116-38F2C69E73DC}" type="pres">
      <dgm:prSet presAssocID="{1072935B-0852-40E7-A45A-4528D50A2DB3}" presName="descendantText" presStyleLbl="alignAcc1" presStyleIdx="2" presStyleCnt="7">
        <dgm:presLayoutVars>
          <dgm:bulletEnabled val="1"/>
        </dgm:presLayoutVars>
      </dgm:prSet>
      <dgm:spPr/>
      <dgm:t>
        <a:bodyPr/>
        <a:lstStyle/>
        <a:p>
          <a:endParaRPr lang="es-EC"/>
        </a:p>
      </dgm:t>
    </dgm:pt>
    <dgm:pt modelId="{A78CF373-C1E7-4B33-AB9D-A350C612207F}" type="pres">
      <dgm:prSet presAssocID="{6D5A9D91-523E-4A74-AAC5-DCD96ADE6D65}" presName="sp" presStyleCnt="0"/>
      <dgm:spPr/>
    </dgm:pt>
    <dgm:pt modelId="{42D28662-B19B-4DFE-80A6-9C6BDD1B3763}" type="pres">
      <dgm:prSet presAssocID="{D4D1C5D5-6B88-4C49-96EE-DE62DD32F66E}" presName="composite" presStyleCnt="0"/>
      <dgm:spPr/>
    </dgm:pt>
    <dgm:pt modelId="{27887513-4E2D-4371-8C31-6EFC25572FC9}" type="pres">
      <dgm:prSet presAssocID="{D4D1C5D5-6B88-4C49-96EE-DE62DD32F66E}" presName="parentText" presStyleLbl="alignNode1" presStyleIdx="3" presStyleCnt="7">
        <dgm:presLayoutVars>
          <dgm:chMax val="1"/>
          <dgm:bulletEnabled val="1"/>
        </dgm:presLayoutVars>
      </dgm:prSet>
      <dgm:spPr/>
      <dgm:t>
        <a:bodyPr/>
        <a:lstStyle/>
        <a:p>
          <a:endParaRPr lang="es-EC"/>
        </a:p>
      </dgm:t>
    </dgm:pt>
    <dgm:pt modelId="{D4FA6ADA-6473-4CDA-87C8-9B97B7496CE5}" type="pres">
      <dgm:prSet presAssocID="{D4D1C5D5-6B88-4C49-96EE-DE62DD32F66E}" presName="descendantText" presStyleLbl="alignAcc1" presStyleIdx="3" presStyleCnt="7">
        <dgm:presLayoutVars>
          <dgm:bulletEnabled val="1"/>
        </dgm:presLayoutVars>
      </dgm:prSet>
      <dgm:spPr/>
      <dgm:t>
        <a:bodyPr/>
        <a:lstStyle/>
        <a:p>
          <a:endParaRPr lang="es-EC"/>
        </a:p>
      </dgm:t>
    </dgm:pt>
    <dgm:pt modelId="{427A9F81-8609-439A-843D-02F52EEF6D3D}" type="pres">
      <dgm:prSet presAssocID="{0C44D38B-58CC-4D16-A20C-778128275B40}" presName="sp" presStyleCnt="0"/>
      <dgm:spPr/>
    </dgm:pt>
    <dgm:pt modelId="{A1F2E661-141B-4EFB-AE57-3BB7954240D1}" type="pres">
      <dgm:prSet presAssocID="{1DD90367-C6B9-4EBF-85F3-857A13671719}" presName="composite" presStyleCnt="0"/>
      <dgm:spPr/>
    </dgm:pt>
    <dgm:pt modelId="{BA4C40B3-8019-49EE-8FEA-9B5B46FE57AD}" type="pres">
      <dgm:prSet presAssocID="{1DD90367-C6B9-4EBF-85F3-857A13671719}" presName="parentText" presStyleLbl="alignNode1" presStyleIdx="4" presStyleCnt="7">
        <dgm:presLayoutVars>
          <dgm:chMax val="1"/>
          <dgm:bulletEnabled val="1"/>
        </dgm:presLayoutVars>
      </dgm:prSet>
      <dgm:spPr/>
      <dgm:t>
        <a:bodyPr/>
        <a:lstStyle/>
        <a:p>
          <a:endParaRPr lang="es-EC"/>
        </a:p>
      </dgm:t>
    </dgm:pt>
    <dgm:pt modelId="{6CCC41D7-F409-48F6-87B3-DD0E1D5CD6AB}" type="pres">
      <dgm:prSet presAssocID="{1DD90367-C6B9-4EBF-85F3-857A13671719}" presName="descendantText" presStyleLbl="alignAcc1" presStyleIdx="4" presStyleCnt="7">
        <dgm:presLayoutVars>
          <dgm:bulletEnabled val="1"/>
        </dgm:presLayoutVars>
      </dgm:prSet>
      <dgm:spPr/>
      <dgm:t>
        <a:bodyPr/>
        <a:lstStyle/>
        <a:p>
          <a:endParaRPr lang="es-EC"/>
        </a:p>
      </dgm:t>
    </dgm:pt>
    <dgm:pt modelId="{EDD847F2-9D31-46BF-8910-9D61521A0FD7}" type="pres">
      <dgm:prSet presAssocID="{B6607A4E-8B9E-4BB8-92A9-A7983ED22B7B}" presName="sp" presStyleCnt="0"/>
      <dgm:spPr/>
    </dgm:pt>
    <dgm:pt modelId="{9FFB84E8-BE68-4A47-85B3-465E99C117E4}" type="pres">
      <dgm:prSet presAssocID="{394B856C-0A11-460F-8D11-9A336363DD10}" presName="composite" presStyleCnt="0"/>
      <dgm:spPr/>
    </dgm:pt>
    <dgm:pt modelId="{7B58840E-B9EE-4F19-8C10-0370A5F4FFED}" type="pres">
      <dgm:prSet presAssocID="{394B856C-0A11-460F-8D11-9A336363DD10}" presName="parentText" presStyleLbl="alignNode1" presStyleIdx="5" presStyleCnt="7">
        <dgm:presLayoutVars>
          <dgm:chMax val="1"/>
          <dgm:bulletEnabled val="1"/>
        </dgm:presLayoutVars>
      </dgm:prSet>
      <dgm:spPr/>
      <dgm:t>
        <a:bodyPr/>
        <a:lstStyle/>
        <a:p>
          <a:endParaRPr lang="es-EC"/>
        </a:p>
      </dgm:t>
    </dgm:pt>
    <dgm:pt modelId="{622836EF-0F05-4C5E-8FD7-80588FA1E609}" type="pres">
      <dgm:prSet presAssocID="{394B856C-0A11-460F-8D11-9A336363DD10}" presName="descendantText" presStyleLbl="alignAcc1" presStyleIdx="5" presStyleCnt="7">
        <dgm:presLayoutVars>
          <dgm:bulletEnabled val="1"/>
        </dgm:presLayoutVars>
      </dgm:prSet>
      <dgm:spPr/>
      <dgm:t>
        <a:bodyPr/>
        <a:lstStyle/>
        <a:p>
          <a:endParaRPr lang="es-EC"/>
        </a:p>
      </dgm:t>
    </dgm:pt>
    <dgm:pt modelId="{A11D7E19-9BB6-4F7B-B532-3DE46D9120A2}" type="pres">
      <dgm:prSet presAssocID="{24AE76BF-8C5A-4AA1-927B-57ECF5E0D1CA}" presName="sp" presStyleCnt="0"/>
      <dgm:spPr/>
    </dgm:pt>
    <dgm:pt modelId="{B18F1B4D-C8F7-41FB-8E1B-7E091784E783}" type="pres">
      <dgm:prSet presAssocID="{A04DE092-418B-40EA-A7BB-FBD9028B21BD}" presName="composite" presStyleCnt="0"/>
      <dgm:spPr/>
    </dgm:pt>
    <dgm:pt modelId="{AFF7114F-190E-414A-9C95-28079B27A491}" type="pres">
      <dgm:prSet presAssocID="{A04DE092-418B-40EA-A7BB-FBD9028B21BD}" presName="parentText" presStyleLbl="alignNode1" presStyleIdx="6" presStyleCnt="7">
        <dgm:presLayoutVars>
          <dgm:chMax val="1"/>
          <dgm:bulletEnabled val="1"/>
        </dgm:presLayoutVars>
      </dgm:prSet>
      <dgm:spPr/>
      <dgm:t>
        <a:bodyPr/>
        <a:lstStyle/>
        <a:p>
          <a:endParaRPr lang="es-EC"/>
        </a:p>
      </dgm:t>
    </dgm:pt>
    <dgm:pt modelId="{66F4A666-A008-4603-8961-EFCB66E15A39}" type="pres">
      <dgm:prSet presAssocID="{A04DE092-418B-40EA-A7BB-FBD9028B21BD}" presName="descendantText" presStyleLbl="alignAcc1" presStyleIdx="6" presStyleCnt="7">
        <dgm:presLayoutVars>
          <dgm:bulletEnabled val="1"/>
        </dgm:presLayoutVars>
      </dgm:prSet>
      <dgm:spPr/>
      <dgm:t>
        <a:bodyPr/>
        <a:lstStyle/>
        <a:p>
          <a:endParaRPr lang="es-EC"/>
        </a:p>
      </dgm:t>
    </dgm:pt>
  </dgm:ptLst>
  <dgm:cxnLst>
    <dgm:cxn modelId="{7873CECE-6360-4EEC-B13B-B14040910E5B}" type="presOf" srcId="{27F5E500-C8F6-48C2-A406-B1040A030DEF}" destId="{66F4A666-A008-4603-8961-EFCB66E15A39}" srcOrd="0" destOrd="0" presId="urn:microsoft.com/office/officeart/2005/8/layout/chevron2"/>
    <dgm:cxn modelId="{1E4BF1B1-D673-401A-8A85-068CB0B2F5BF}" type="presOf" srcId="{D4D1C5D5-6B88-4C49-96EE-DE62DD32F66E}" destId="{27887513-4E2D-4371-8C31-6EFC25572FC9}" srcOrd="0" destOrd="0" presId="urn:microsoft.com/office/officeart/2005/8/layout/chevron2"/>
    <dgm:cxn modelId="{6CBA61E8-ED57-43E8-8993-FB503CF3D2CE}" srcId="{D827E95A-6071-4242-8922-33431ED3B17A}" destId="{1072935B-0852-40E7-A45A-4528D50A2DB3}" srcOrd="2" destOrd="0" parTransId="{41E7C9A4-B7F2-49B4-8C72-E18D7701E61F}" sibTransId="{6D5A9D91-523E-4A74-AAC5-DCD96ADE6D65}"/>
    <dgm:cxn modelId="{58A443CB-CE92-4CA1-9A0B-2EC9F67AA0A6}" srcId="{D827E95A-6071-4242-8922-33431ED3B17A}" destId="{1DD90367-C6B9-4EBF-85F3-857A13671719}" srcOrd="4" destOrd="0" parTransId="{018E2F01-580F-4D58-85F6-E4805F790B44}" sibTransId="{B6607A4E-8B9E-4BB8-92A9-A7983ED22B7B}"/>
    <dgm:cxn modelId="{87908C48-CDAF-4FAA-BBF7-84F014AAB149}" type="presOf" srcId="{88C3ED97-FE4B-4E89-B1C9-2C18CD1D5FAE}" destId="{1AD6AEA8-76FB-4ED1-A116-38F2C69E73DC}" srcOrd="0" destOrd="0" presId="urn:microsoft.com/office/officeart/2005/8/layout/chevron2"/>
    <dgm:cxn modelId="{5778728A-E915-454E-B8B2-E773D7D83721}" type="presOf" srcId="{97ED82F9-FFF8-4969-BA5F-13C78770364F}" destId="{6CCC41D7-F409-48F6-87B3-DD0E1D5CD6AB}" srcOrd="0" destOrd="0" presId="urn:microsoft.com/office/officeart/2005/8/layout/chevron2"/>
    <dgm:cxn modelId="{DA10280D-6F2E-41A9-BF55-D277E4B47AA5}" type="presOf" srcId="{E5F0BA3C-21B6-489C-A4EA-59832074045D}" destId="{622836EF-0F05-4C5E-8FD7-80588FA1E609}" srcOrd="0" destOrd="0" presId="urn:microsoft.com/office/officeart/2005/8/layout/chevron2"/>
    <dgm:cxn modelId="{6A6797FA-4319-42DD-BF7A-4ADB61B5B997}" type="presOf" srcId="{A04DE092-418B-40EA-A7BB-FBD9028B21BD}" destId="{AFF7114F-190E-414A-9C95-28079B27A491}" srcOrd="0" destOrd="0" presId="urn:microsoft.com/office/officeart/2005/8/layout/chevron2"/>
    <dgm:cxn modelId="{084B383C-CA12-4805-A8A4-42BE20317C1A}" type="presOf" srcId="{20D15807-4098-4DEE-9DCF-3A25DDAAB90D}" destId="{DDA8F0CB-E3F7-4DB8-99EA-52469C148546}" srcOrd="0" destOrd="0" presId="urn:microsoft.com/office/officeart/2005/8/layout/chevron2"/>
    <dgm:cxn modelId="{FDA1826D-6469-4485-8690-2AB44CB1961B}" srcId="{A04DE092-418B-40EA-A7BB-FBD9028B21BD}" destId="{27F5E500-C8F6-48C2-A406-B1040A030DEF}" srcOrd="0" destOrd="0" parTransId="{EDD32ACE-A147-4ED2-B0EB-C1B903EE95C7}" sibTransId="{E6CF3C3A-A2DC-4475-A493-F0419B35D199}"/>
    <dgm:cxn modelId="{BC7E59C9-2717-40B8-BC55-F2E0AC67AB6F}" type="presOf" srcId="{D6226B5D-5B89-4E1D-B4B0-5FE4C113EF38}" destId="{C43D636C-1643-4C92-84DA-23577B5AE0BE}" srcOrd="0" destOrd="0" presId="urn:microsoft.com/office/officeart/2005/8/layout/chevron2"/>
    <dgm:cxn modelId="{7CC55A21-7E39-488E-8D53-893E0888A6E5}" srcId="{20D15807-4098-4DEE-9DCF-3A25DDAAB90D}" destId="{D6226B5D-5B89-4E1D-B4B0-5FE4C113EF38}" srcOrd="0" destOrd="0" parTransId="{7854E335-2100-43EA-B78E-48DD60E8F5CD}" sibTransId="{0DF41795-1D9A-4B4C-A119-37815C05EE73}"/>
    <dgm:cxn modelId="{77BB9CFD-FFF5-4557-9B43-FCA577C0E2C3}" type="presOf" srcId="{1072935B-0852-40E7-A45A-4528D50A2DB3}" destId="{F739896E-68E0-4A6E-BFC9-CF2684432794}" srcOrd="0" destOrd="0" presId="urn:microsoft.com/office/officeart/2005/8/layout/chevron2"/>
    <dgm:cxn modelId="{CC4B88BF-AC21-4481-A2B0-7CEBB2046708}" srcId="{D827E95A-6071-4242-8922-33431ED3B17A}" destId="{20D15807-4098-4DEE-9DCF-3A25DDAAB90D}" srcOrd="1" destOrd="0" parTransId="{FC1D21D1-BE14-483F-B6F0-A281EAE9B0DE}" sibTransId="{5B9C5630-BF71-429B-BCEF-11D71505A6FE}"/>
    <dgm:cxn modelId="{A029117A-F9F7-4A79-ADAB-6A3707596B2F}" srcId="{1DD90367-C6B9-4EBF-85F3-857A13671719}" destId="{97ED82F9-FFF8-4969-BA5F-13C78770364F}" srcOrd="0" destOrd="0" parTransId="{02D760FE-E2BB-4ECD-B4DB-870BDB995B20}" sibTransId="{FD7810A8-E69B-4294-B19A-5274F1D7A03D}"/>
    <dgm:cxn modelId="{FE767C07-DA9C-447E-9BCD-34DA40F8288C}" srcId="{1072935B-0852-40E7-A45A-4528D50A2DB3}" destId="{88C3ED97-FE4B-4E89-B1C9-2C18CD1D5FAE}" srcOrd="0" destOrd="0" parTransId="{056FCA51-789C-4C3B-88C2-0C1CAF02EF30}" sibTransId="{892C8ACA-2D9B-4136-9497-EBBFAD329B42}"/>
    <dgm:cxn modelId="{55279369-BD18-49A4-AA6C-CE42BBE0F7EE}" type="presOf" srcId="{88E0F14D-83F7-4AE1-81A3-6A324842A12A}" destId="{D4FA6ADA-6473-4CDA-87C8-9B97B7496CE5}" srcOrd="0" destOrd="0" presId="urn:microsoft.com/office/officeart/2005/8/layout/chevron2"/>
    <dgm:cxn modelId="{3B061295-1EBE-4E0A-AD62-5D6DB644BE1E}" srcId="{D827E95A-6071-4242-8922-33431ED3B17A}" destId="{CED2F0CE-FC20-4D90-A920-CAE08505AB5A}" srcOrd="0" destOrd="0" parTransId="{9F039D7C-8421-4CAE-A8E0-70A568B12262}" sibTransId="{2F1E88FB-FBBA-4DB8-B8E6-B6E8CE11D743}"/>
    <dgm:cxn modelId="{AC0A0574-0824-47DA-A1C7-F54B64677B27}" srcId="{394B856C-0A11-460F-8D11-9A336363DD10}" destId="{E5F0BA3C-21B6-489C-A4EA-59832074045D}" srcOrd="0" destOrd="0" parTransId="{5137F221-A3AB-4CF3-BCEC-0CC02BB3DBF1}" sibTransId="{CEF151F3-CC9D-469B-BC74-B02CD5EECA59}"/>
    <dgm:cxn modelId="{A954EE65-133C-41C8-92A3-84A8833D49A5}" srcId="{D827E95A-6071-4242-8922-33431ED3B17A}" destId="{A04DE092-418B-40EA-A7BB-FBD9028B21BD}" srcOrd="6" destOrd="0" parTransId="{491FDA8D-51DA-4A9C-8FC3-9C9215C718C7}" sibTransId="{3D08D946-4EA6-4C9A-A1B7-CC0EE15CF9DE}"/>
    <dgm:cxn modelId="{EB69322A-976F-4A54-AC2F-F024A86933DD}" srcId="{D827E95A-6071-4242-8922-33431ED3B17A}" destId="{394B856C-0A11-460F-8D11-9A336363DD10}" srcOrd="5" destOrd="0" parTransId="{D5815FC1-8DB3-42B1-BEDA-DAF341CBD853}" sibTransId="{24AE76BF-8C5A-4AA1-927B-57ECF5E0D1CA}"/>
    <dgm:cxn modelId="{31AEEF17-B238-41F0-BDBC-0DEE029584D8}" type="presOf" srcId="{D827E95A-6071-4242-8922-33431ED3B17A}" destId="{92AFE01C-3BCA-450D-919B-B710B397A6BB}" srcOrd="0" destOrd="0" presId="urn:microsoft.com/office/officeart/2005/8/layout/chevron2"/>
    <dgm:cxn modelId="{71606DC7-1B85-4740-BE05-5624D0A0E0E0}" type="presOf" srcId="{F4285AC8-913B-47EB-AC0C-0702C41A4517}" destId="{B1CDE519-42C6-480E-AB5D-5A4C70A7293B}" srcOrd="0" destOrd="0" presId="urn:microsoft.com/office/officeart/2005/8/layout/chevron2"/>
    <dgm:cxn modelId="{A5C8F685-8712-4F38-8CA5-640064A98F35}" srcId="{D827E95A-6071-4242-8922-33431ED3B17A}" destId="{D4D1C5D5-6B88-4C49-96EE-DE62DD32F66E}" srcOrd="3" destOrd="0" parTransId="{EDB16A13-24A8-4C5F-B46A-6AB95DE185B7}" sibTransId="{0C44D38B-58CC-4D16-A20C-778128275B40}"/>
    <dgm:cxn modelId="{568F45CC-B37F-4D3E-A8D8-E591FA0FC338}" type="presOf" srcId="{1DD90367-C6B9-4EBF-85F3-857A13671719}" destId="{BA4C40B3-8019-49EE-8FEA-9B5B46FE57AD}" srcOrd="0" destOrd="0" presId="urn:microsoft.com/office/officeart/2005/8/layout/chevron2"/>
    <dgm:cxn modelId="{7E2CC524-AA13-4E8B-B027-09497A198E43}" type="presOf" srcId="{CED2F0CE-FC20-4D90-A920-CAE08505AB5A}" destId="{855F56E8-015F-49DF-8C7D-DAA9B22C25C5}" srcOrd="0" destOrd="0" presId="urn:microsoft.com/office/officeart/2005/8/layout/chevron2"/>
    <dgm:cxn modelId="{613B46C7-0068-4A88-8AA2-1B3E9083889B}" srcId="{D4D1C5D5-6B88-4C49-96EE-DE62DD32F66E}" destId="{88E0F14D-83F7-4AE1-81A3-6A324842A12A}" srcOrd="0" destOrd="0" parTransId="{81D40855-56F8-4037-86CA-82A0E2183B40}" sibTransId="{2C73913D-FF29-4E4C-A110-2FBCCC7346B6}"/>
    <dgm:cxn modelId="{EB13A0F3-8BD0-4C97-A6A9-0B4419D93094}" srcId="{CED2F0CE-FC20-4D90-A920-CAE08505AB5A}" destId="{F4285AC8-913B-47EB-AC0C-0702C41A4517}" srcOrd="0" destOrd="0" parTransId="{3B6BF4A9-165D-4559-AAA6-E0AB327C2FBF}" sibTransId="{8AEC234B-A0FA-4A9A-B141-DE910E53FF97}"/>
    <dgm:cxn modelId="{B423C111-CDCE-4A23-AD2E-50CA2C08352F}" type="presOf" srcId="{394B856C-0A11-460F-8D11-9A336363DD10}" destId="{7B58840E-B9EE-4F19-8C10-0370A5F4FFED}" srcOrd="0" destOrd="0" presId="urn:microsoft.com/office/officeart/2005/8/layout/chevron2"/>
    <dgm:cxn modelId="{830D923C-D403-43E7-9849-4318C54A9249}" type="presParOf" srcId="{92AFE01C-3BCA-450D-919B-B710B397A6BB}" destId="{EDCAA58D-C48E-4FB0-85CA-C682DDD3BBCA}" srcOrd="0" destOrd="0" presId="urn:microsoft.com/office/officeart/2005/8/layout/chevron2"/>
    <dgm:cxn modelId="{053F8A46-7B75-44C9-835D-EDD996ABB6BE}" type="presParOf" srcId="{EDCAA58D-C48E-4FB0-85CA-C682DDD3BBCA}" destId="{855F56E8-015F-49DF-8C7D-DAA9B22C25C5}" srcOrd="0" destOrd="0" presId="urn:microsoft.com/office/officeart/2005/8/layout/chevron2"/>
    <dgm:cxn modelId="{D26F1FFC-3552-4E6D-9F49-0E9E26097D6E}" type="presParOf" srcId="{EDCAA58D-C48E-4FB0-85CA-C682DDD3BBCA}" destId="{B1CDE519-42C6-480E-AB5D-5A4C70A7293B}" srcOrd="1" destOrd="0" presId="urn:microsoft.com/office/officeart/2005/8/layout/chevron2"/>
    <dgm:cxn modelId="{760AF91E-5022-4771-A45C-530464B2295C}" type="presParOf" srcId="{92AFE01C-3BCA-450D-919B-B710B397A6BB}" destId="{4384E9BF-A31C-4415-AF6F-FA5BB06A72F4}" srcOrd="1" destOrd="0" presId="urn:microsoft.com/office/officeart/2005/8/layout/chevron2"/>
    <dgm:cxn modelId="{8B20436F-6007-4EE7-A8EF-02F4A5688697}" type="presParOf" srcId="{92AFE01C-3BCA-450D-919B-B710B397A6BB}" destId="{7684B866-CE70-4B7D-AA1A-542B58B025F8}" srcOrd="2" destOrd="0" presId="urn:microsoft.com/office/officeart/2005/8/layout/chevron2"/>
    <dgm:cxn modelId="{24AFFEAD-0F7A-4F4B-BD61-A7F2E575C559}" type="presParOf" srcId="{7684B866-CE70-4B7D-AA1A-542B58B025F8}" destId="{DDA8F0CB-E3F7-4DB8-99EA-52469C148546}" srcOrd="0" destOrd="0" presId="urn:microsoft.com/office/officeart/2005/8/layout/chevron2"/>
    <dgm:cxn modelId="{4D9E05B1-2D32-46F8-B7A6-C64BF1C0DAB1}" type="presParOf" srcId="{7684B866-CE70-4B7D-AA1A-542B58B025F8}" destId="{C43D636C-1643-4C92-84DA-23577B5AE0BE}" srcOrd="1" destOrd="0" presId="urn:microsoft.com/office/officeart/2005/8/layout/chevron2"/>
    <dgm:cxn modelId="{ECA2C04C-30A3-40FD-8818-308CCB5B2241}" type="presParOf" srcId="{92AFE01C-3BCA-450D-919B-B710B397A6BB}" destId="{3259BD47-D720-4D3F-B935-C689F976E10C}" srcOrd="3" destOrd="0" presId="urn:microsoft.com/office/officeart/2005/8/layout/chevron2"/>
    <dgm:cxn modelId="{FECFD464-A235-4053-A41F-D508295D4094}" type="presParOf" srcId="{92AFE01C-3BCA-450D-919B-B710B397A6BB}" destId="{492ABF14-792E-4C83-BFAA-C72C1B698854}" srcOrd="4" destOrd="0" presId="urn:microsoft.com/office/officeart/2005/8/layout/chevron2"/>
    <dgm:cxn modelId="{0C4517FF-BAA3-43BE-B62A-3E56A9F1C224}" type="presParOf" srcId="{492ABF14-792E-4C83-BFAA-C72C1B698854}" destId="{F739896E-68E0-4A6E-BFC9-CF2684432794}" srcOrd="0" destOrd="0" presId="urn:microsoft.com/office/officeart/2005/8/layout/chevron2"/>
    <dgm:cxn modelId="{66715501-521C-4BDE-A070-BC0F159E3C74}" type="presParOf" srcId="{492ABF14-792E-4C83-BFAA-C72C1B698854}" destId="{1AD6AEA8-76FB-4ED1-A116-38F2C69E73DC}" srcOrd="1" destOrd="0" presId="urn:microsoft.com/office/officeart/2005/8/layout/chevron2"/>
    <dgm:cxn modelId="{A9693CE3-19BB-4B61-8DB7-D9CDFB769278}" type="presParOf" srcId="{92AFE01C-3BCA-450D-919B-B710B397A6BB}" destId="{A78CF373-C1E7-4B33-AB9D-A350C612207F}" srcOrd="5" destOrd="0" presId="urn:microsoft.com/office/officeart/2005/8/layout/chevron2"/>
    <dgm:cxn modelId="{43EB6D99-47CA-480A-ABA9-8822506F3882}" type="presParOf" srcId="{92AFE01C-3BCA-450D-919B-B710B397A6BB}" destId="{42D28662-B19B-4DFE-80A6-9C6BDD1B3763}" srcOrd="6" destOrd="0" presId="urn:microsoft.com/office/officeart/2005/8/layout/chevron2"/>
    <dgm:cxn modelId="{B864A28B-835E-464D-B1DB-3AC1DA44B6D8}" type="presParOf" srcId="{42D28662-B19B-4DFE-80A6-9C6BDD1B3763}" destId="{27887513-4E2D-4371-8C31-6EFC25572FC9}" srcOrd="0" destOrd="0" presId="urn:microsoft.com/office/officeart/2005/8/layout/chevron2"/>
    <dgm:cxn modelId="{03CAC97D-5478-4797-8E63-2C921540D028}" type="presParOf" srcId="{42D28662-B19B-4DFE-80A6-9C6BDD1B3763}" destId="{D4FA6ADA-6473-4CDA-87C8-9B97B7496CE5}" srcOrd="1" destOrd="0" presId="urn:microsoft.com/office/officeart/2005/8/layout/chevron2"/>
    <dgm:cxn modelId="{8A63217F-F67A-40CB-AF77-59DC3F86B0DC}" type="presParOf" srcId="{92AFE01C-3BCA-450D-919B-B710B397A6BB}" destId="{427A9F81-8609-439A-843D-02F52EEF6D3D}" srcOrd="7" destOrd="0" presId="urn:microsoft.com/office/officeart/2005/8/layout/chevron2"/>
    <dgm:cxn modelId="{C60560B7-9D77-440F-918B-968B83D0091E}" type="presParOf" srcId="{92AFE01C-3BCA-450D-919B-B710B397A6BB}" destId="{A1F2E661-141B-4EFB-AE57-3BB7954240D1}" srcOrd="8" destOrd="0" presId="urn:microsoft.com/office/officeart/2005/8/layout/chevron2"/>
    <dgm:cxn modelId="{E3043295-0E65-4FAE-8213-BF01614F460D}" type="presParOf" srcId="{A1F2E661-141B-4EFB-AE57-3BB7954240D1}" destId="{BA4C40B3-8019-49EE-8FEA-9B5B46FE57AD}" srcOrd="0" destOrd="0" presId="urn:microsoft.com/office/officeart/2005/8/layout/chevron2"/>
    <dgm:cxn modelId="{6A30BB64-07BA-41E6-BAC8-777BEC792C5A}" type="presParOf" srcId="{A1F2E661-141B-4EFB-AE57-3BB7954240D1}" destId="{6CCC41D7-F409-48F6-87B3-DD0E1D5CD6AB}" srcOrd="1" destOrd="0" presId="urn:microsoft.com/office/officeart/2005/8/layout/chevron2"/>
    <dgm:cxn modelId="{52561B2D-352E-43E8-8A81-C4005F16C412}" type="presParOf" srcId="{92AFE01C-3BCA-450D-919B-B710B397A6BB}" destId="{EDD847F2-9D31-46BF-8910-9D61521A0FD7}" srcOrd="9" destOrd="0" presId="urn:microsoft.com/office/officeart/2005/8/layout/chevron2"/>
    <dgm:cxn modelId="{294B939A-3F55-4221-B688-0D0732A20B04}" type="presParOf" srcId="{92AFE01C-3BCA-450D-919B-B710B397A6BB}" destId="{9FFB84E8-BE68-4A47-85B3-465E99C117E4}" srcOrd="10" destOrd="0" presId="urn:microsoft.com/office/officeart/2005/8/layout/chevron2"/>
    <dgm:cxn modelId="{BE2D4CEF-0359-47C2-94F8-78F36AE55726}" type="presParOf" srcId="{9FFB84E8-BE68-4A47-85B3-465E99C117E4}" destId="{7B58840E-B9EE-4F19-8C10-0370A5F4FFED}" srcOrd="0" destOrd="0" presId="urn:microsoft.com/office/officeart/2005/8/layout/chevron2"/>
    <dgm:cxn modelId="{0DBF51F8-2A6F-4A2C-9829-22FD48A6C0B4}" type="presParOf" srcId="{9FFB84E8-BE68-4A47-85B3-465E99C117E4}" destId="{622836EF-0F05-4C5E-8FD7-80588FA1E609}" srcOrd="1" destOrd="0" presId="urn:microsoft.com/office/officeart/2005/8/layout/chevron2"/>
    <dgm:cxn modelId="{3DE2DAE3-5088-4201-BCDC-7CEC9E6C8507}" type="presParOf" srcId="{92AFE01C-3BCA-450D-919B-B710B397A6BB}" destId="{A11D7E19-9BB6-4F7B-B532-3DE46D9120A2}" srcOrd="11" destOrd="0" presId="urn:microsoft.com/office/officeart/2005/8/layout/chevron2"/>
    <dgm:cxn modelId="{1D3232F1-8D61-4451-93C3-C9D5E7125747}" type="presParOf" srcId="{92AFE01C-3BCA-450D-919B-B710B397A6BB}" destId="{B18F1B4D-C8F7-41FB-8E1B-7E091784E783}" srcOrd="12" destOrd="0" presId="urn:microsoft.com/office/officeart/2005/8/layout/chevron2"/>
    <dgm:cxn modelId="{51784E02-89FB-4753-9056-7FDF95B6E3EF}" type="presParOf" srcId="{B18F1B4D-C8F7-41FB-8E1B-7E091784E783}" destId="{AFF7114F-190E-414A-9C95-28079B27A491}" srcOrd="0" destOrd="0" presId="urn:microsoft.com/office/officeart/2005/8/layout/chevron2"/>
    <dgm:cxn modelId="{2E5E38A1-FB8D-44AD-9EB7-94BDFCAE5306}" type="presParOf" srcId="{B18F1B4D-C8F7-41FB-8E1B-7E091784E783}" destId="{66F4A666-A008-4603-8961-EFCB66E15A3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6141EF-C1DA-44B0-9EA3-4C6BF9AA7C7B}" type="doc">
      <dgm:prSet loTypeId="urn:microsoft.com/office/officeart/2005/8/layout/vProcess5" loCatId="process" qsTypeId="urn:microsoft.com/office/officeart/2005/8/quickstyle/simple2" qsCatId="simple" csTypeId="urn:microsoft.com/office/officeart/2005/8/colors/accent3_1" csCatId="accent3" phldr="1"/>
      <dgm:spPr/>
      <dgm:t>
        <a:bodyPr/>
        <a:lstStyle/>
        <a:p>
          <a:endParaRPr lang="es-ES"/>
        </a:p>
      </dgm:t>
    </dgm:pt>
    <dgm:pt modelId="{F7B0AA83-66E8-45BC-919C-3094BD17D81D}">
      <dgm:prSet phldrT="[Texto]" custT="1"/>
      <dgm:spPr/>
      <dgm:t>
        <a:bodyPr/>
        <a:lstStyle/>
        <a:p>
          <a:pPr algn="just"/>
          <a:r>
            <a:rPr lang="es-EC" sz="1400" dirty="0" smtClean="0">
              <a:latin typeface="+mn-lt"/>
              <a:cs typeface="Times New Roman" pitchFamily="18" charset="0"/>
            </a:rPr>
            <a:t>Al estudiar las dimensiones de la ISO 26000 se cumplió con el objetivo general de analizar la RSE desde la percepción del capital humano</a:t>
          </a:r>
          <a:r>
            <a:rPr lang="es-EC" sz="1400" dirty="0" smtClean="0">
              <a:latin typeface="+mn-lt"/>
            </a:rPr>
            <a:t>. </a:t>
          </a:r>
          <a:endParaRPr lang="es-ES" sz="1400" dirty="0">
            <a:latin typeface="+mn-lt"/>
            <a:cs typeface="Times New Roman" panose="02020603050405020304" pitchFamily="18" charset="0"/>
          </a:endParaRPr>
        </a:p>
      </dgm:t>
    </dgm:pt>
    <dgm:pt modelId="{FDF74E72-A7AF-46B8-8740-C81E485E8471}" type="parTrans" cxnId="{76114C4D-247F-4265-A6AC-08748E41D00D}">
      <dgm:prSet/>
      <dgm:spPr/>
      <dgm:t>
        <a:bodyPr/>
        <a:lstStyle/>
        <a:p>
          <a:endParaRPr lang="es-ES" sz="1400">
            <a:latin typeface="+mn-lt"/>
            <a:cs typeface="Times New Roman" panose="02020603050405020304" pitchFamily="18" charset="0"/>
          </a:endParaRPr>
        </a:p>
      </dgm:t>
    </dgm:pt>
    <dgm:pt modelId="{345686CB-8568-4925-9935-7A91015DC2A4}" type="sibTrans" cxnId="{76114C4D-247F-4265-A6AC-08748E41D00D}">
      <dgm:prSet custT="1">
        <dgm:style>
          <a:lnRef idx="0">
            <a:schemeClr val="accent3"/>
          </a:lnRef>
          <a:fillRef idx="3">
            <a:schemeClr val="accent3"/>
          </a:fillRef>
          <a:effectRef idx="3">
            <a:schemeClr val="accent3"/>
          </a:effectRef>
          <a:fontRef idx="minor">
            <a:schemeClr val="lt1"/>
          </a:fontRef>
        </dgm:style>
      </dgm:prSet>
      <dgm:spPr/>
      <dgm:t>
        <a:bodyPr/>
        <a:lstStyle/>
        <a:p>
          <a:endParaRPr lang="es-ES" sz="1400">
            <a:latin typeface="+mn-lt"/>
            <a:cs typeface="Times New Roman" panose="02020603050405020304" pitchFamily="18" charset="0"/>
          </a:endParaRPr>
        </a:p>
      </dgm:t>
    </dgm:pt>
    <dgm:pt modelId="{08A434E5-19FF-4AF7-97F9-70C415E07FBB}">
      <dgm:prSet phldrT="[Texto]" custT="1"/>
      <dgm:spPr/>
      <dgm:t>
        <a:bodyPr/>
        <a:lstStyle/>
        <a:p>
          <a:pPr algn="just"/>
          <a:r>
            <a:rPr lang="es-EC" sz="1400" dirty="0" smtClean="0">
              <a:latin typeface="+mn-lt"/>
              <a:cs typeface="Times New Roman" pitchFamily="18" charset="0"/>
            </a:rPr>
            <a:t>Se establece que en Pichincha el 65,4% de trabajadores del sector petrolero tiene una percepción de RSE catalogada como Excelente</a:t>
          </a:r>
          <a:r>
            <a:rPr lang="es-EC" sz="1400" dirty="0" smtClean="0">
              <a:latin typeface="+mn-lt"/>
            </a:rPr>
            <a:t>.</a:t>
          </a:r>
          <a:endParaRPr lang="es-ES" sz="1400" dirty="0">
            <a:latin typeface="+mn-lt"/>
            <a:cs typeface="Times New Roman" panose="02020603050405020304" pitchFamily="18" charset="0"/>
          </a:endParaRPr>
        </a:p>
      </dgm:t>
    </dgm:pt>
    <dgm:pt modelId="{93069DA4-FE40-47D4-B87C-6F7909BCAD5E}" type="parTrans" cxnId="{4FFB0C7B-C50E-440F-8F79-100251104402}">
      <dgm:prSet/>
      <dgm:spPr/>
      <dgm:t>
        <a:bodyPr/>
        <a:lstStyle/>
        <a:p>
          <a:endParaRPr lang="es-ES" sz="1400">
            <a:latin typeface="+mn-lt"/>
            <a:cs typeface="Times New Roman" panose="02020603050405020304" pitchFamily="18" charset="0"/>
          </a:endParaRPr>
        </a:p>
      </dgm:t>
    </dgm:pt>
    <dgm:pt modelId="{E078C8C1-7CFA-4E20-9D27-20F61BB862EC}" type="sibTrans" cxnId="{4FFB0C7B-C50E-440F-8F79-100251104402}">
      <dgm:prSet custT="1">
        <dgm:style>
          <a:lnRef idx="0">
            <a:schemeClr val="accent3"/>
          </a:lnRef>
          <a:fillRef idx="3">
            <a:schemeClr val="accent3"/>
          </a:fillRef>
          <a:effectRef idx="3">
            <a:schemeClr val="accent3"/>
          </a:effectRef>
          <a:fontRef idx="minor">
            <a:schemeClr val="lt1"/>
          </a:fontRef>
        </dgm:style>
      </dgm:prSet>
      <dgm:spPr/>
      <dgm:t>
        <a:bodyPr/>
        <a:lstStyle/>
        <a:p>
          <a:endParaRPr lang="es-ES" sz="1400">
            <a:latin typeface="+mn-lt"/>
            <a:cs typeface="Times New Roman" panose="02020603050405020304" pitchFamily="18" charset="0"/>
          </a:endParaRPr>
        </a:p>
      </dgm:t>
    </dgm:pt>
    <dgm:pt modelId="{76FD05E5-08AC-4D4E-883E-E21A52B10292}">
      <dgm:prSet phldrT="[Texto]" custT="1"/>
      <dgm:spPr/>
      <dgm:t>
        <a:bodyPr/>
        <a:lstStyle/>
        <a:p>
          <a:pPr algn="just"/>
          <a:r>
            <a:rPr lang="es-EC" sz="1400" u="none" dirty="0" smtClean="0">
              <a:latin typeface="+mn-lt"/>
              <a:cs typeface="Times New Roman" pitchFamily="18" charset="0"/>
            </a:rPr>
            <a:t>Se encontró que existe una diferencia poco perceptible en la percepción de la RSE comparada por el género.</a:t>
          </a:r>
          <a:endParaRPr lang="es-ES" sz="1400" u="none" dirty="0">
            <a:latin typeface="+mn-lt"/>
            <a:cs typeface="Times New Roman" panose="02020603050405020304" pitchFamily="18" charset="0"/>
          </a:endParaRPr>
        </a:p>
      </dgm:t>
    </dgm:pt>
    <dgm:pt modelId="{8434FBF8-F8AE-45FB-8F8B-F1C3E5660826}" type="parTrans" cxnId="{2935EF54-F058-41D4-A301-C15ACEB13E62}">
      <dgm:prSet/>
      <dgm:spPr/>
      <dgm:t>
        <a:bodyPr/>
        <a:lstStyle/>
        <a:p>
          <a:endParaRPr lang="es-ES" sz="1400">
            <a:latin typeface="+mn-lt"/>
            <a:cs typeface="Times New Roman" panose="02020603050405020304" pitchFamily="18" charset="0"/>
          </a:endParaRPr>
        </a:p>
      </dgm:t>
    </dgm:pt>
    <dgm:pt modelId="{92BEAA96-17D9-43FD-A1A4-FC604DAC8159}" type="sibTrans" cxnId="{2935EF54-F058-41D4-A301-C15ACEB13E62}">
      <dgm:prSet custT="1">
        <dgm:style>
          <a:lnRef idx="0">
            <a:schemeClr val="accent3"/>
          </a:lnRef>
          <a:fillRef idx="3">
            <a:schemeClr val="accent3"/>
          </a:fillRef>
          <a:effectRef idx="3">
            <a:schemeClr val="accent3"/>
          </a:effectRef>
          <a:fontRef idx="minor">
            <a:schemeClr val="lt1"/>
          </a:fontRef>
        </dgm:style>
      </dgm:prSet>
      <dgm:spPr/>
      <dgm:t>
        <a:bodyPr/>
        <a:lstStyle/>
        <a:p>
          <a:endParaRPr lang="es-ES" sz="1400">
            <a:latin typeface="+mn-lt"/>
            <a:cs typeface="Times New Roman" panose="02020603050405020304" pitchFamily="18" charset="0"/>
          </a:endParaRPr>
        </a:p>
      </dgm:t>
    </dgm:pt>
    <dgm:pt modelId="{2A70302A-F4ED-4878-BE82-C4447B0566DF}">
      <dgm:prSet phldrT="[Texto]" custT="1"/>
      <dgm:spPr/>
      <dgm:t>
        <a:bodyPr/>
        <a:lstStyle/>
        <a:p>
          <a:r>
            <a:rPr lang="es-ES" sz="1400" dirty="0" smtClean="0">
              <a:latin typeface="+mn-lt"/>
              <a:cs typeface="Times New Roman" panose="02020603050405020304" pitchFamily="18" charset="0"/>
            </a:rPr>
            <a:t>El 73% de empleados con una antigüedad laboral de 5 años o más, califican al nivel de RSE como Excelente.</a:t>
          </a:r>
        </a:p>
      </dgm:t>
    </dgm:pt>
    <dgm:pt modelId="{6CD07F7F-52AD-47DF-AA08-6A4CD6D48D31}" type="parTrans" cxnId="{F1833B19-2DDF-43F7-8C70-802556046D56}">
      <dgm:prSet/>
      <dgm:spPr/>
      <dgm:t>
        <a:bodyPr/>
        <a:lstStyle/>
        <a:p>
          <a:endParaRPr lang="es-ES" sz="1400">
            <a:latin typeface="+mn-lt"/>
          </a:endParaRPr>
        </a:p>
      </dgm:t>
    </dgm:pt>
    <dgm:pt modelId="{B1A9EB10-8FFD-4006-BBF9-70F6D329B63F}" type="sibTrans" cxnId="{F1833B19-2DDF-43F7-8C70-802556046D56}">
      <dgm:prSet custT="1">
        <dgm:style>
          <a:lnRef idx="0">
            <a:schemeClr val="accent3"/>
          </a:lnRef>
          <a:fillRef idx="3">
            <a:schemeClr val="accent3"/>
          </a:fillRef>
          <a:effectRef idx="3">
            <a:schemeClr val="accent3"/>
          </a:effectRef>
          <a:fontRef idx="minor">
            <a:schemeClr val="lt1"/>
          </a:fontRef>
        </dgm:style>
      </dgm:prSet>
      <dgm:spPr/>
      <dgm:t>
        <a:bodyPr/>
        <a:lstStyle/>
        <a:p>
          <a:endParaRPr lang="es-ES" sz="1400">
            <a:latin typeface="+mn-lt"/>
          </a:endParaRPr>
        </a:p>
      </dgm:t>
    </dgm:pt>
    <dgm:pt modelId="{9D39C2B3-96B9-40CA-876C-0244087E51B8}">
      <dgm:prSet phldrT="[Texto]" custT="1"/>
      <dgm:spPr/>
      <dgm:t>
        <a:bodyPr/>
        <a:lstStyle/>
        <a:p>
          <a:r>
            <a:rPr lang="es-EC" sz="1400" dirty="0" smtClean="0">
              <a:latin typeface="+mn-lt"/>
              <a:cs typeface="Times New Roman" pitchFamily="18" charset="0"/>
            </a:rPr>
            <a:t>Los empleados muestran una mejor percepción de las variables Respeto de derechos civiles y políticos, Ambiente laboral libre de hostigamiento moral y sexual y Código de ética.</a:t>
          </a:r>
          <a:endParaRPr lang="es-ES" sz="1400" dirty="0">
            <a:latin typeface="+mn-lt"/>
            <a:cs typeface="Times New Roman" panose="02020603050405020304" pitchFamily="18" charset="0"/>
          </a:endParaRPr>
        </a:p>
      </dgm:t>
    </dgm:pt>
    <dgm:pt modelId="{9B9F8D14-EC4A-4E11-981A-3FFA380FF82C}" type="parTrans" cxnId="{5D9CCAE4-F435-43F7-93A4-8AE6CB4ED6C1}">
      <dgm:prSet/>
      <dgm:spPr/>
      <dgm:t>
        <a:bodyPr/>
        <a:lstStyle/>
        <a:p>
          <a:endParaRPr lang="es-ES" sz="1400">
            <a:latin typeface="+mn-lt"/>
          </a:endParaRPr>
        </a:p>
      </dgm:t>
    </dgm:pt>
    <dgm:pt modelId="{678B5B7A-3DD4-44F9-BEFF-A1009CDECC41}" type="sibTrans" cxnId="{5D9CCAE4-F435-43F7-93A4-8AE6CB4ED6C1}">
      <dgm:prSet/>
      <dgm:spPr/>
      <dgm:t>
        <a:bodyPr/>
        <a:lstStyle/>
        <a:p>
          <a:endParaRPr lang="es-ES" sz="1400">
            <a:latin typeface="+mn-lt"/>
          </a:endParaRPr>
        </a:p>
      </dgm:t>
    </dgm:pt>
    <dgm:pt modelId="{D09ED5C6-F99A-4038-9353-F84317C4880C}" type="pres">
      <dgm:prSet presAssocID="{A16141EF-C1DA-44B0-9EA3-4C6BF9AA7C7B}" presName="outerComposite" presStyleCnt="0">
        <dgm:presLayoutVars>
          <dgm:chMax val="5"/>
          <dgm:dir/>
          <dgm:resizeHandles val="exact"/>
        </dgm:presLayoutVars>
      </dgm:prSet>
      <dgm:spPr/>
      <dgm:t>
        <a:bodyPr/>
        <a:lstStyle/>
        <a:p>
          <a:endParaRPr lang="es-ES"/>
        </a:p>
      </dgm:t>
    </dgm:pt>
    <dgm:pt modelId="{8630CBF4-2584-4BEA-89F1-8BE967AA9CA9}" type="pres">
      <dgm:prSet presAssocID="{A16141EF-C1DA-44B0-9EA3-4C6BF9AA7C7B}" presName="dummyMaxCanvas" presStyleCnt="0">
        <dgm:presLayoutVars/>
      </dgm:prSet>
      <dgm:spPr/>
    </dgm:pt>
    <dgm:pt modelId="{6D6FA793-DAB1-456A-9BD8-A8A8459B3AFD}" type="pres">
      <dgm:prSet presAssocID="{A16141EF-C1DA-44B0-9EA3-4C6BF9AA7C7B}" presName="FiveNodes_1" presStyleLbl="node1" presStyleIdx="0" presStyleCnt="5">
        <dgm:presLayoutVars>
          <dgm:bulletEnabled val="1"/>
        </dgm:presLayoutVars>
      </dgm:prSet>
      <dgm:spPr/>
      <dgm:t>
        <a:bodyPr/>
        <a:lstStyle/>
        <a:p>
          <a:endParaRPr lang="es-ES"/>
        </a:p>
      </dgm:t>
    </dgm:pt>
    <dgm:pt modelId="{6BCA3E2B-32AB-405A-95C1-5E9E7BCEE527}" type="pres">
      <dgm:prSet presAssocID="{A16141EF-C1DA-44B0-9EA3-4C6BF9AA7C7B}" presName="FiveNodes_2" presStyleLbl="node1" presStyleIdx="1" presStyleCnt="5" custScaleY="73457">
        <dgm:presLayoutVars>
          <dgm:bulletEnabled val="1"/>
        </dgm:presLayoutVars>
      </dgm:prSet>
      <dgm:spPr/>
      <dgm:t>
        <a:bodyPr/>
        <a:lstStyle/>
        <a:p>
          <a:endParaRPr lang="es-ES"/>
        </a:p>
      </dgm:t>
    </dgm:pt>
    <dgm:pt modelId="{D2005F20-76C5-4E27-8BA6-BD3C7B880ED8}" type="pres">
      <dgm:prSet presAssocID="{A16141EF-C1DA-44B0-9EA3-4C6BF9AA7C7B}" presName="FiveNodes_3" presStyleLbl="node1" presStyleIdx="2" presStyleCnt="5" custScaleY="98039">
        <dgm:presLayoutVars>
          <dgm:bulletEnabled val="1"/>
        </dgm:presLayoutVars>
      </dgm:prSet>
      <dgm:spPr/>
      <dgm:t>
        <a:bodyPr/>
        <a:lstStyle/>
        <a:p>
          <a:endParaRPr lang="es-ES"/>
        </a:p>
      </dgm:t>
    </dgm:pt>
    <dgm:pt modelId="{E0A46744-CDD9-440C-9EF8-E3D109C57140}" type="pres">
      <dgm:prSet presAssocID="{A16141EF-C1DA-44B0-9EA3-4C6BF9AA7C7B}" presName="FiveNodes_4" presStyleLbl="node1" presStyleIdx="3" presStyleCnt="5">
        <dgm:presLayoutVars>
          <dgm:bulletEnabled val="1"/>
        </dgm:presLayoutVars>
      </dgm:prSet>
      <dgm:spPr/>
      <dgm:t>
        <a:bodyPr/>
        <a:lstStyle/>
        <a:p>
          <a:endParaRPr lang="es-ES"/>
        </a:p>
      </dgm:t>
    </dgm:pt>
    <dgm:pt modelId="{666845E2-845C-4F43-96E9-5B06454DD8A8}" type="pres">
      <dgm:prSet presAssocID="{A16141EF-C1DA-44B0-9EA3-4C6BF9AA7C7B}" presName="FiveNodes_5" presStyleLbl="node1" presStyleIdx="4" presStyleCnt="5" custScaleX="98701" custScaleY="89036">
        <dgm:presLayoutVars>
          <dgm:bulletEnabled val="1"/>
        </dgm:presLayoutVars>
      </dgm:prSet>
      <dgm:spPr/>
      <dgm:t>
        <a:bodyPr/>
        <a:lstStyle/>
        <a:p>
          <a:endParaRPr lang="es-ES"/>
        </a:p>
      </dgm:t>
    </dgm:pt>
    <dgm:pt modelId="{A3BFEAC3-24A2-49F1-8BD5-90A0D67993FB}" type="pres">
      <dgm:prSet presAssocID="{A16141EF-C1DA-44B0-9EA3-4C6BF9AA7C7B}" presName="FiveConn_1-2" presStyleLbl="fgAccFollowNode1" presStyleIdx="0" presStyleCnt="4">
        <dgm:presLayoutVars>
          <dgm:bulletEnabled val="1"/>
        </dgm:presLayoutVars>
      </dgm:prSet>
      <dgm:spPr/>
      <dgm:t>
        <a:bodyPr/>
        <a:lstStyle/>
        <a:p>
          <a:endParaRPr lang="es-ES"/>
        </a:p>
      </dgm:t>
    </dgm:pt>
    <dgm:pt modelId="{AEE7E067-6F03-41FD-B358-475EE8F2761B}" type="pres">
      <dgm:prSet presAssocID="{A16141EF-C1DA-44B0-9EA3-4C6BF9AA7C7B}" presName="FiveConn_2-3" presStyleLbl="fgAccFollowNode1" presStyleIdx="1" presStyleCnt="4">
        <dgm:presLayoutVars>
          <dgm:bulletEnabled val="1"/>
        </dgm:presLayoutVars>
      </dgm:prSet>
      <dgm:spPr/>
      <dgm:t>
        <a:bodyPr/>
        <a:lstStyle/>
        <a:p>
          <a:endParaRPr lang="es-ES"/>
        </a:p>
      </dgm:t>
    </dgm:pt>
    <dgm:pt modelId="{F6665320-3813-45EF-B44E-CFB2D3609DDB}" type="pres">
      <dgm:prSet presAssocID="{A16141EF-C1DA-44B0-9EA3-4C6BF9AA7C7B}" presName="FiveConn_3-4" presStyleLbl="fgAccFollowNode1" presStyleIdx="2" presStyleCnt="4">
        <dgm:presLayoutVars>
          <dgm:bulletEnabled val="1"/>
        </dgm:presLayoutVars>
      </dgm:prSet>
      <dgm:spPr/>
      <dgm:t>
        <a:bodyPr/>
        <a:lstStyle/>
        <a:p>
          <a:endParaRPr lang="es-ES"/>
        </a:p>
      </dgm:t>
    </dgm:pt>
    <dgm:pt modelId="{3D153994-1ECF-42F0-92DE-47A5427B53C2}" type="pres">
      <dgm:prSet presAssocID="{A16141EF-C1DA-44B0-9EA3-4C6BF9AA7C7B}" presName="FiveConn_4-5" presStyleLbl="fgAccFollowNode1" presStyleIdx="3" presStyleCnt="4">
        <dgm:presLayoutVars>
          <dgm:bulletEnabled val="1"/>
        </dgm:presLayoutVars>
      </dgm:prSet>
      <dgm:spPr/>
      <dgm:t>
        <a:bodyPr/>
        <a:lstStyle/>
        <a:p>
          <a:endParaRPr lang="es-ES"/>
        </a:p>
      </dgm:t>
    </dgm:pt>
    <dgm:pt modelId="{8424174A-9CCC-4742-A75C-38EAA539854F}" type="pres">
      <dgm:prSet presAssocID="{A16141EF-C1DA-44B0-9EA3-4C6BF9AA7C7B}" presName="FiveNodes_1_text" presStyleLbl="node1" presStyleIdx="4" presStyleCnt="5">
        <dgm:presLayoutVars>
          <dgm:bulletEnabled val="1"/>
        </dgm:presLayoutVars>
      </dgm:prSet>
      <dgm:spPr/>
      <dgm:t>
        <a:bodyPr/>
        <a:lstStyle/>
        <a:p>
          <a:endParaRPr lang="es-ES"/>
        </a:p>
      </dgm:t>
    </dgm:pt>
    <dgm:pt modelId="{B336BF51-B938-4E57-9156-DE9B6405AB35}" type="pres">
      <dgm:prSet presAssocID="{A16141EF-C1DA-44B0-9EA3-4C6BF9AA7C7B}" presName="FiveNodes_2_text" presStyleLbl="node1" presStyleIdx="4" presStyleCnt="5">
        <dgm:presLayoutVars>
          <dgm:bulletEnabled val="1"/>
        </dgm:presLayoutVars>
      </dgm:prSet>
      <dgm:spPr/>
      <dgm:t>
        <a:bodyPr/>
        <a:lstStyle/>
        <a:p>
          <a:endParaRPr lang="es-ES"/>
        </a:p>
      </dgm:t>
    </dgm:pt>
    <dgm:pt modelId="{DAE9718C-5554-41D4-9480-56CE8B30E60C}" type="pres">
      <dgm:prSet presAssocID="{A16141EF-C1DA-44B0-9EA3-4C6BF9AA7C7B}" presName="FiveNodes_3_text" presStyleLbl="node1" presStyleIdx="4" presStyleCnt="5">
        <dgm:presLayoutVars>
          <dgm:bulletEnabled val="1"/>
        </dgm:presLayoutVars>
      </dgm:prSet>
      <dgm:spPr/>
      <dgm:t>
        <a:bodyPr/>
        <a:lstStyle/>
        <a:p>
          <a:endParaRPr lang="es-ES"/>
        </a:p>
      </dgm:t>
    </dgm:pt>
    <dgm:pt modelId="{08071E1F-7D71-4B74-9359-76EFA447E4A4}" type="pres">
      <dgm:prSet presAssocID="{A16141EF-C1DA-44B0-9EA3-4C6BF9AA7C7B}" presName="FiveNodes_4_text" presStyleLbl="node1" presStyleIdx="4" presStyleCnt="5">
        <dgm:presLayoutVars>
          <dgm:bulletEnabled val="1"/>
        </dgm:presLayoutVars>
      </dgm:prSet>
      <dgm:spPr/>
      <dgm:t>
        <a:bodyPr/>
        <a:lstStyle/>
        <a:p>
          <a:endParaRPr lang="es-ES"/>
        </a:p>
      </dgm:t>
    </dgm:pt>
    <dgm:pt modelId="{DC62F536-C9E9-4D14-8C48-18FB8AEE5953}" type="pres">
      <dgm:prSet presAssocID="{A16141EF-C1DA-44B0-9EA3-4C6BF9AA7C7B}" presName="FiveNodes_5_text" presStyleLbl="node1" presStyleIdx="4" presStyleCnt="5">
        <dgm:presLayoutVars>
          <dgm:bulletEnabled val="1"/>
        </dgm:presLayoutVars>
      </dgm:prSet>
      <dgm:spPr/>
      <dgm:t>
        <a:bodyPr/>
        <a:lstStyle/>
        <a:p>
          <a:endParaRPr lang="es-ES"/>
        </a:p>
      </dgm:t>
    </dgm:pt>
  </dgm:ptLst>
  <dgm:cxnLst>
    <dgm:cxn modelId="{CFDA89A0-6C9C-467D-AE97-FABC98CB60B1}" type="presOf" srcId="{B1A9EB10-8FFD-4006-BBF9-70F6D329B63F}" destId="{3D153994-1ECF-42F0-92DE-47A5427B53C2}" srcOrd="0" destOrd="0" presId="urn:microsoft.com/office/officeart/2005/8/layout/vProcess5"/>
    <dgm:cxn modelId="{5D9CCAE4-F435-43F7-93A4-8AE6CB4ED6C1}" srcId="{A16141EF-C1DA-44B0-9EA3-4C6BF9AA7C7B}" destId="{9D39C2B3-96B9-40CA-876C-0244087E51B8}" srcOrd="4" destOrd="0" parTransId="{9B9F8D14-EC4A-4E11-981A-3FFA380FF82C}" sibTransId="{678B5B7A-3DD4-44F9-BEFF-A1009CDECC41}"/>
    <dgm:cxn modelId="{2935EF54-F058-41D4-A301-C15ACEB13E62}" srcId="{A16141EF-C1DA-44B0-9EA3-4C6BF9AA7C7B}" destId="{76FD05E5-08AC-4D4E-883E-E21A52B10292}" srcOrd="2" destOrd="0" parTransId="{8434FBF8-F8AE-45FB-8F8B-F1C3E5660826}" sibTransId="{92BEAA96-17D9-43FD-A1A4-FC604DAC8159}"/>
    <dgm:cxn modelId="{F1833B19-2DDF-43F7-8C70-802556046D56}" srcId="{A16141EF-C1DA-44B0-9EA3-4C6BF9AA7C7B}" destId="{2A70302A-F4ED-4878-BE82-C4447B0566DF}" srcOrd="3" destOrd="0" parTransId="{6CD07F7F-52AD-47DF-AA08-6A4CD6D48D31}" sibTransId="{B1A9EB10-8FFD-4006-BBF9-70F6D329B63F}"/>
    <dgm:cxn modelId="{F9B968B8-1A22-4318-90C8-ED8A9BDCCCD9}" type="presOf" srcId="{08A434E5-19FF-4AF7-97F9-70C415E07FBB}" destId="{6BCA3E2B-32AB-405A-95C1-5E9E7BCEE527}" srcOrd="0" destOrd="0" presId="urn:microsoft.com/office/officeart/2005/8/layout/vProcess5"/>
    <dgm:cxn modelId="{DE1FD5CC-022C-4484-A321-C58E482B8AA3}" type="presOf" srcId="{92BEAA96-17D9-43FD-A1A4-FC604DAC8159}" destId="{F6665320-3813-45EF-B44E-CFB2D3609DDB}" srcOrd="0" destOrd="0" presId="urn:microsoft.com/office/officeart/2005/8/layout/vProcess5"/>
    <dgm:cxn modelId="{2D0769DC-4694-413B-8F64-C3EE9E14F27E}" type="presOf" srcId="{2A70302A-F4ED-4878-BE82-C4447B0566DF}" destId="{E0A46744-CDD9-440C-9EF8-E3D109C57140}" srcOrd="0" destOrd="0" presId="urn:microsoft.com/office/officeart/2005/8/layout/vProcess5"/>
    <dgm:cxn modelId="{CD09B159-DEFA-40F0-96E0-9492B9EB2D3E}" type="presOf" srcId="{F7B0AA83-66E8-45BC-919C-3094BD17D81D}" destId="{6D6FA793-DAB1-456A-9BD8-A8A8459B3AFD}" srcOrd="0" destOrd="0" presId="urn:microsoft.com/office/officeart/2005/8/layout/vProcess5"/>
    <dgm:cxn modelId="{FF20E49C-D982-4064-8E1F-0E52E5A59CC4}" type="presOf" srcId="{08A434E5-19FF-4AF7-97F9-70C415E07FBB}" destId="{B336BF51-B938-4E57-9156-DE9B6405AB35}" srcOrd="1" destOrd="0" presId="urn:microsoft.com/office/officeart/2005/8/layout/vProcess5"/>
    <dgm:cxn modelId="{39C8EC43-6163-4D62-965A-3F43F0C937BA}" type="presOf" srcId="{76FD05E5-08AC-4D4E-883E-E21A52B10292}" destId="{DAE9718C-5554-41D4-9480-56CE8B30E60C}" srcOrd="1" destOrd="0" presId="urn:microsoft.com/office/officeart/2005/8/layout/vProcess5"/>
    <dgm:cxn modelId="{B67CF9F3-B33D-4A3D-8248-BACF4211B706}" type="presOf" srcId="{A16141EF-C1DA-44B0-9EA3-4C6BF9AA7C7B}" destId="{D09ED5C6-F99A-4038-9353-F84317C4880C}" srcOrd="0" destOrd="0" presId="urn:microsoft.com/office/officeart/2005/8/layout/vProcess5"/>
    <dgm:cxn modelId="{FBB0DD10-F690-4306-944C-D66DE1427BDB}" type="presOf" srcId="{2A70302A-F4ED-4878-BE82-C4447B0566DF}" destId="{08071E1F-7D71-4B74-9359-76EFA447E4A4}" srcOrd="1" destOrd="0" presId="urn:microsoft.com/office/officeart/2005/8/layout/vProcess5"/>
    <dgm:cxn modelId="{788772FC-F56A-428D-9A08-EAD962D47066}" type="presOf" srcId="{9D39C2B3-96B9-40CA-876C-0244087E51B8}" destId="{DC62F536-C9E9-4D14-8C48-18FB8AEE5953}" srcOrd="1" destOrd="0" presId="urn:microsoft.com/office/officeart/2005/8/layout/vProcess5"/>
    <dgm:cxn modelId="{9CF20416-532B-4C7F-9BC4-E96CF7A63AF9}" type="presOf" srcId="{345686CB-8568-4925-9935-7A91015DC2A4}" destId="{A3BFEAC3-24A2-49F1-8BD5-90A0D67993FB}" srcOrd="0" destOrd="0" presId="urn:microsoft.com/office/officeart/2005/8/layout/vProcess5"/>
    <dgm:cxn modelId="{76114C4D-247F-4265-A6AC-08748E41D00D}" srcId="{A16141EF-C1DA-44B0-9EA3-4C6BF9AA7C7B}" destId="{F7B0AA83-66E8-45BC-919C-3094BD17D81D}" srcOrd="0" destOrd="0" parTransId="{FDF74E72-A7AF-46B8-8740-C81E485E8471}" sibTransId="{345686CB-8568-4925-9935-7A91015DC2A4}"/>
    <dgm:cxn modelId="{2569F96F-8E7F-4FE0-AC2F-5E93B45DE1AC}" type="presOf" srcId="{E078C8C1-7CFA-4E20-9D27-20F61BB862EC}" destId="{AEE7E067-6F03-41FD-B358-475EE8F2761B}" srcOrd="0" destOrd="0" presId="urn:microsoft.com/office/officeart/2005/8/layout/vProcess5"/>
    <dgm:cxn modelId="{65A1ECF5-BD3F-4A18-8CF8-011B4E4BE979}" type="presOf" srcId="{76FD05E5-08AC-4D4E-883E-E21A52B10292}" destId="{D2005F20-76C5-4E27-8BA6-BD3C7B880ED8}" srcOrd="0" destOrd="0" presId="urn:microsoft.com/office/officeart/2005/8/layout/vProcess5"/>
    <dgm:cxn modelId="{0665DE7F-B23C-4CB9-BB51-B5A02A69759E}" type="presOf" srcId="{F7B0AA83-66E8-45BC-919C-3094BD17D81D}" destId="{8424174A-9CCC-4742-A75C-38EAA539854F}" srcOrd="1" destOrd="0" presId="urn:microsoft.com/office/officeart/2005/8/layout/vProcess5"/>
    <dgm:cxn modelId="{0BBBB3FE-4C9A-47DC-A534-8E797C962CDE}" type="presOf" srcId="{9D39C2B3-96B9-40CA-876C-0244087E51B8}" destId="{666845E2-845C-4F43-96E9-5B06454DD8A8}" srcOrd="0" destOrd="0" presId="urn:microsoft.com/office/officeart/2005/8/layout/vProcess5"/>
    <dgm:cxn modelId="{4FFB0C7B-C50E-440F-8F79-100251104402}" srcId="{A16141EF-C1DA-44B0-9EA3-4C6BF9AA7C7B}" destId="{08A434E5-19FF-4AF7-97F9-70C415E07FBB}" srcOrd="1" destOrd="0" parTransId="{93069DA4-FE40-47D4-B87C-6F7909BCAD5E}" sibTransId="{E078C8C1-7CFA-4E20-9D27-20F61BB862EC}"/>
    <dgm:cxn modelId="{8936CD89-A29E-48C7-928C-C2BE28F51C1B}" type="presParOf" srcId="{D09ED5C6-F99A-4038-9353-F84317C4880C}" destId="{8630CBF4-2584-4BEA-89F1-8BE967AA9CA9}" srcOrd="0" destOrd="0" presId="urn:microsoft.com/office/officeart/2005/8/layout/vProcess5"/>
    <dgm:cxn modelId="{0529BAF9-A28C-4FB5-986A-D05B3C1B8212}" type="presParOf" srcId="{D09ED5C6-F99A-4038-9353-F84317C4880C}" destId="{6D6FA793-DAB1-456A-9BD8-A8A8459B3AFD}" srcOrd="1" destOrd="0" presId="urn:microsoft.com/office/officeart/2005/8/layout/vProcess5"/>
    <dgm:cxn modelId="{94A9062A-2E6C-4348-9C89-015F7560CB40}" type="presParOf" srcId="{D09ED5C6-F99A-4038-9353-F84317C4880C}" destId="{6BCA3E2B-32AB-405A-95C1-5E9E7BCEE527}" srcOrd="2" destOrd="0" presId="urn:microsoft.com/office/officeart/2005/8/layout/vProcess5"/>
    <dgm:cxn modelId="{DDD2EDB5-3FBF-45C7-A214-88C10FCF049A}" type="presParOf" srcId="{D09ED5C6-F99A-4038-9353-F84317C4880C}" destId="{D2005F20-76C5-4E27-8BA6-BD3C7B880ED8}" srcOrd="3" destOrd="0" presId="urn:microsoft.com/office/officeart/2005/8/layout/vProcess5"/>
    <dgm:cxn modelId="{D5D6A3A6-1A8D-4658-B3D8-ABF5A351B91D}" type="presParOf" srcId="{D09ED5C6-F99A-4038-9353-F84317C4880C}" destId="{E0A46744-CDD9-440C-9EF8-E3D109C57140}" srcOrd="4" destOrd="0" presId="urn:microsoft.com/office/officeart/2005/8/layout/vProcess5"/>
    <dgm:cxn modelId="{DBE99497-E56C-431F-8ED2-1C8DCF2DCAC5}" type="presParOf" srcId="{D09ED5C6-F99A-4038-9353-F84317C4880C}" destId="{666845E2-845C-4F43-96E9-5B06454DD8A8}" srcOrd="5" destOrd="0" presId="urn:microsoft.com/office/officeart/2005/8/layout/vProcess5"/>
    <dgm:cxn modelId="{49ED1DB8-A1EA-4827-B38A-511EACDEF96B}" type="presParOf" srcId="{D09ED5C6-F99A-4038-9353-F84317C4880C}" destId="{A3BFEAC3-24A2-49F1-8BD5-90A0D67993FB}" srcOrd="6" destOrd="0" presId="urn:microsoft.com/office/officeart/2005/8/layout/vProcess5"/>
    <dgm:cxn modelId="{18EC5035-8F73-491C-8301-853F002B19AB}" type="presParOf" srcId="{D09ED5C6-F99A-4038-9353-F84317C4880C}" destId="{AEE7E067-6F03-41FD-B358-475EE8F2761B}" srcOrd="7" destOrd="0" presId="urn:microsoft.com/office/officeart/2005/8/layout/vProcess5"/>
    <dgm:cxn modelId="{8E049BD9-C935-4643-A3E9-5A14B56F9976}" type="presParOf" srcId="{D09ED5C6-F99A-4038-9353-F84317C4880C}" destId="{F6665320-3813-45EF-B44E-CFB2D3609DDB}" srcOrd="8" destOrd="0" presId="urn:microsoft.com/office/officeart/2005/8/layout/vProcess5"/>
    <dgm:cxn modelId="{AAA523A6-078E-40AE-A2A5-30FFFDE258BC}" type="presParOf" srcId="{D09ED5C6-F99A-4038-9353-F84317C4880C}" destId="{3D153994-1ECF-42F0-92DE-47A5427B53C2}" srcOrd="9" destOrd="0" presId="urn:microsoft.com/office/officeart/2005/8/layout/vProcess5"/>
    <dgm:cxn modelId="{15FFF8B4-EDE7-4CCC-8770-05EDB08A9E5F}" type="presParOf" srcId="{D09ED5C6-F99A-4038-9353-F84317C4880C}" destId="{8424174A-9CCC-4742-A75C-38EAA539854F}" srcOrd="10" destOrd="0" presId="urn:microsoft.com/office/officeart/2005/8/layout/vProcess5"/>
    <dgm:cxn modelId="{7E592E27-6F59-4B5B-9910-40D2C89A3870}" type="presParOf" srcId="{D09ED5C6-F99A-4038-9353-F84317C4880C}" destId="{B336BF51-B938-4E57-9156-DE9B6405AB35}" srcOrd="11" destOrd="0" presId="urn:microsoft.com/office/officeart/2005/8/layout/vProcess5"/>
    <dgm:cxn modelId="{4017B29B-2C3E-47E9-846A-87ECF9D5EFEB}" type="presParOf" srcId="{D09ED5C6-F99A-4038-9353-F84317C4880C}" destId="{DAE9718C-5554-41D4-9480-56CE8B30E60C}" srcOrd="12" destOrd="0" presId="urn:microsoft.com/office/officeart/2005/8/layout/vProcess5"/>
    <dgm:cxn modelId="{6D23CB77-769F-4AA4-8093-44AD6BC2CA4C}" type="presParOf" srcId="{D09ED5C6-F99A-4038-9353-F84317C4880C}" destId="{08071E1F-7D71-4B74-9359-76EFA447E4A4}" srcOrd="13" destOrd="0" presId="urn:microsoft.com/office/officeart/2005/8/layout/vProcess5"/>
    <dgm:cxn modelId="{4F120FA6-9759-4319-B677-46F73027761C}" type="presParOf" srcId="{D09ED5C6-F99A-4038-9353-F84317C4880C}" destId="{DC62F536-C9E9-4D14-8C48-18FB8AEE595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6141EF-C1DA-44B0-9EA3-4C6BF9AA7C7B}" type="doc">
      <dgm:prSet loTypeId="urn:microsoft.com/office/officeart/2005/8/layout/vProcess5" loCatId="process" qsTypeId="urn:microsoft.com/office/officeart/2005/8/quickstyle/simple2" qsCatId="simple" csTypeId="urn:microsoft.com/office/officeart/2005/8/colors/accent3_1" csCatId="accent3" phldr="1"/>
      <dgm:spPr/>
      <dgm:t>
        <a:bodyPr/>
        <a:lstStyle/>
        <a:p>
          <a:endParaRPr lang="es-ES"/>
        </a:p>
      </dgm:t>
    </dgm:pt>
    <dgm:pt modelId="{08A434E5-19FF-4AF7-97F9-70C415E07FBB}">
      <dgm:prSet phldrT="[Texto]" custT="1"/>
      <dgm:spPr/>
      <dgm:t>
        <a:bodyPr/>
        <a:lstStyle/>
        <a:p>
          <a:pPr algn="just"/>
          <a:r>
            <a:rPr lang="es-EC" sz="1400" b="0" dirty="0" smtClean="0">
              <a:latin typeface="+mn-lt"/>
              <a:cs typeface="Times New Roman" pitchFamily="18" charset="0"/>
            </a:rPr>
            <a:t>La dimensión con mayor correlación con respecto al Nivel de RSE es Prácticas Justas de Operación cuya relación es intensa, es decir, que un mayor puntaje en esta dimensión permitirá elevar el nivel de RSE general. </a:t>
          </a:r>
          <a:endParaRPr lang="es-ES" sz="1400" b="0" dirty="0">
            <a:latin typeface="+mn-lt"/>
            <a:cs typeface="Times New Roman" panose="02020603050405020304" pitchFamily="18" charset="0"/>
          </a:endParaRPr>
        </a:p>
      </dgm:t>
    </dgm:pt>
    <dgm:pt modelId="{93069DA4-FE40-47D4-B87C-6F7909BCAD5E}" type="parTrans" cxnId="{4FFB0C7B-C50E-440F-8F79-100251104402}">
      <dgm:prSet/>
      <dgm:spPr/>
      <dgm:t>
        <a:bodyPr/>
        <a:lstStyle/>
        <a:p>
          <a:endParaRPr lang="es-ES" sz="1400" b="0">
            <a:latin typeface="+mn-lt"/>
            <a:cs typeface="Times New Roman" panose="02020603050405020304" pitchFamily="18" charset="0"/>
          </a:endParaRPr>
        </a:p>
      </dgm:t>
    </dgm:pt>
    <dgm:pt modelId="{E078C8C1-7CFA-4E20-9D27-20F61BB862EC}" type="sibTrans" cxnId="{4FFB0C7B-C50E-440F-8F79-100251104402}">
      <dgm:prSet custT="1">
        <dgm:style>
          <a:lnRef idx="0">
            <a:schemeClr val="accent3"/>
          </a:lnRef>
          <a:fillRef idx="3">
            <a:schemeClr val="accent3"/>
          </a:fillRef>
          <a:effectRef idx="3">
            <a:schemeClr val="accent3"/>
          </a:effectRef>
          <a:fontRef idx="minor">
            <a:schemeClr val="lt1"/>
          </a:fontRef>
        </dgm:style>
      </dgm:prSet>
      <dgm:spPr/>
      <dgm:t>
        <a:bodyPr/>
        <a:lstStyle/>
        <a:p>
          <a:endParaRPr lang="es-ES" sz="1400" b="0">
            <a:latin typeface="+mn-lt"/>
            <a:cs typeface="Times New Roman" panose="02020603050405020304" pitchFamily="18" charset="0"/>
          </a:endParaRPr>
        </a:p>
      </dgm:t>
    </dgm:pt>
    <dgm:pt modelId="{EB6EF2DA-CA94-40CD-AACB-7F33D50B092F}">
      <dgm:prSet phldrT="[Texto]" custT="1"/>
      <dgm:spPr/>
      <dgm:t>
        <a:bodyPr/>
        <a:lstStyle/>
        <a:p>
          <a:pPr algn="just"/>
          <a:r>
            <a:rPr lang="es-EC" sz="1400" b="0" dirty="0" smtClean="0">
              <a:latin typeface="+mn-lt"/>
              <a:cs typeface="Times New Roman" pitchFamily="18" charset="0"/>
            </a:rPr>
            <a:t>Entre las dimensiones Prácticas justas de Operación y Asuntos del consumidor, se obtuvo la correlación más alta e intensa. Mientras que la correlación más baja recae entre Derechos Humanos y Participación Activa y Desarrollo de la Comunidad </a:t>
          </a:r>
          <a:endParaRPr lang="es-ES" sz="1400" b="0" dirty="0">
            <a:latin typeface="+mn-lt"/>
            <a:cs typeface="Times New Roman" panose="02020603050405020304" pitchFamily="18" charset="0"/>
          </a:endParaRPr>
        </a:p>
      </dgm:t>
    </dgm:pt>
    <dgm:pt modelId="{88449BE2-4694-4192-A61A-AC3FF073F492}" type="parTrans" cxnId="{84A25B71-D366-4AD5-B3C3-8DD784174A94}">
      <dgm:prSet/>
      <dgm:spPr/>
      <dgm:t>
        <a:bodyPr/>
        <a:lstStyle/>
        <a:p>
          <a:endParaRPr lang="es-EC" sz="1600" b="0">
            <a:latin typeface="+mn-lt"/>
            <a:cs typeface="Times New Roman" pitchFamily="18" charset="0"/>
          </a:endParaRPr>
        </a:p>
      </dgm:t>
    </dgm:pt>
    <dgm:pt modelId="{984E488A-67B0-46A2-A382-29ABAEDC9AD0}" type="sibTrans" cxnId="{84A25B71-D366-4AD5-B3C3-8DD784174A94}">
      <dgm:prSet custT="1">
        <dgm:style>
          <a:lnRef idx="0">
            <a:schemeClr val="accent3"/>
          </a:lnRef>
          <a:fillRef idx="3">
            <a:schemeClr val="accent3"/>
          </a:fillRef>
          <a:effectRef idx="3">
            <a:schemeClr val="accent3"/>
          </a:effectRef>
          <a:fontRef idx="minor">
            <a:schemeClr val="lt1"/>
          </a:fontRef>
        </dgm:style>
      </dgm:prSet>
      <dgm:spPr/>
      <dgm:t>
        <a:bodyPr/>
        <a:lstStyle/>
        <a:p>
          <a:endParaRPr lang="es-EC" sz="2800" b="0">
            <a:latin typeface="+mn-lt"/>
            <a:cs typeface="Times New Roman" pitchFamily="18" charset="0"/>
          </a:endParaRPr>
        </a:p>
      </dgm:t>
    </dgm:pt>
    <dgm:pt modelId="{60EA0925-1677-4377-85FD-2AC59E6063B5}">
      <dgm:prSet phldrT="[Texto]" custT="1"/>
      <dgm:spPr/>
      <dgm:t>
        <a:bodyPr/>
        <a:lstStyle/>
        <a:p>
          <a:pPr algn="just"/>
          <a:r>
            <a:rPr lang="es-EC" sz="1400" b="0" dirty="0" smtClean="0">
              <a:latin typeface="+mn-lt"/>
              <a:cs typeface="Times New Roman" pitchFamily="18" charset="0"/>
            </a:rPr>
            <a:t>Mediante la prueba del Chi cuadrado se comprueban las hipótesis planteadas, demostrando que existe una relación positiva entre todas las dimensiones y el Nivel de RSE.</a:t>
          </a:r>
          <a:endParaRPr lang="es-ES" sz="1400" b="0" dirty="0">
            <a:latin typeface="+mn-lt"/>
            <a:cs typeface="Times New Roman" panose="02020603050405020304" pitchFamily="18" charset="0"/>
          </a:endParaRPr>
        </a:p>
      </dgm:t>
    </dgm:pt>
    <dgm:pt modelId="{532741A7-8750-4194-A684-8716B994F5CA}" type="parTrans" cxnId="{B0303E98-B462-477D-85AC-D28D4D957E74}">
      <dgm:prSet/>
      <dgm:spPr/>
      <dgm:t>
        <a:bodyPr/>
        <a:lstStyle/>
        <a:p>
          <a:endParaRPr lang="es-EC" sz="1600" b="0">
            <a:latin typeface="+mn-lt"/>
            <a:cs typeface="Times New Roman" pitchFamily="18" charset="0"/>
          </a:endParaRPr>
        </a:p>
      </dgm:t>
    </dgm:pt>
    <dgm:pt modelId="{B024D618-8265-4C52-A1E5-13EB04433476}" type="sibTrans" cxnId="{B0303E98-B462-477D-85AC-D28D4D957E74}">
      <dgm:prSet/>
      <dgm:spPr/>
      <dgm:t>
        <a:bodyPr/>
        <a:lstStyle/>
        <a:p>
          <a:endParaRPr lang="es-EC" sz="1600" b="0">
            <a:latin typeface="+mn-lt"/>
            <a:cs typeface="Times New Roman" pitchFamily="18" charset="0"/>
          </a:endParaRPr>
        </a:p>
      </dgm:t>
    </dgm:pt>
    <dgm:pt modelId="{E65A4F7D-271B-48EF-9FA0-A4E97AB1BD04}">
      <dgm:prSet phldrT="[Texto]" custT="1"/>
      <dgm:spPr/>
      <dgm:t>
        <a:bodyPr/>
        <a:lstStyle/>
        <a:p>
          <a:pPr algn="just"/>
          <a:r>
            <a:rPr lang="es-EC" sz="1400" dirty="0" smtClean="0">
              <a:latin typeface="+mn-lt"/>
              <a:cs typeface="Times New Roman" pitchFamily="18" charset="0"/>
            </a:rPr>
            <a:t>La dimensión mejor puntuada es Derechos Humanos, esto muestra que las empresas dan mayor importancia al respeto por los derechos de los trabajadores, mientras que Participación activa y desarrollo de la comunidad recibe la menor puntuación por parte de los empleados del sector.</a:t>
          </a:r>
          <a:endParaRPr lang="es-ES" sz="1400" b="0" dirty="0">
            <a:latin typeface="+mn-lt"/>
            <a:cs typeface="Times New Roman" panose="02020603050405020304" pitchFamily="18" charset="0"/>
          </a:endParaRPr>
        </a:p>
      </dgm:t>
    </dgm:pt>
    <dgm:pt modelId="{009EDF68-11DF-439B-A2D7-364FE41E17F1}" type="parTrans" cxnId="{8D9C92B1-A90F-4218-B7FA-4FA4A53E679E}">
      <dgm:prSet/>
      <dgm:spPr/>
      <dgm:t>
        <a:bodyPr/>
        <a:lstStyle/>
        <a:p>
          <a:endParaRPr lang="es-EC" sz="1600">
            <a:latin typeface="+mn-lt"/>
          </a:endParaRPr>
        </a:p>
      </dgm:t>
    </dgm:pt>
    <dgm:pt modelId="{055DC117-520B-41A6-ADB6-BD8140EDA716}" type="sibTrans" cxnId="{8D9C92B1-A90F-4218-B7FA-4FA4A53E679E}">
      <dgm:prSet custT="1"/>
      <dgm:spPr>
        <a:solidFill>
          <a:schemeClr val="accent3">
            <a:alpha val="90000"/>
          </a:schemeClr>
        </a:solidFill>
      </dgm:spPr>
      <dgm:t>
        <a:bodyPr/>
        <a:lstStyle/>
        <a:p>
          <a:endParaRPr lang="es-EC" sz="2800">
            <a:latin typeface="+mn-lt"/>
          </a:endParaRPr>
        </a:p>
      </dgm:t>
    </dgm:pt>
    <dgm:pt modelId="{D09ED5C6-F99A-4038-9353-F84317C4880C}" type="pres">
      <dgm:prSet presAssocID="{A16141EF-C1DA-44B0-9EA3-4C6BF9AA7C7B}" presName="outerComposite" presStyleCnt="0">
        <dgm:presLayoutVars>
          <dgm:chMax val="5"/>
          <dgm:dir/>
          <dgm:resizeHandles val="exact"/>
        </dgm:presLayoutVars>
      </dgm:prSet>
      <dgm:spPr/>
      <dgm:t>
        <a:bodyPr/>
        <a:lstStyle/>
        <a:p>
          <a:endParaRPr lang="es-ES"/>
        </a:p>
      </dgm:t>
    </dgm:pt>
    <dgm:pt modelId="{8630CBF4-2584-4BEA-89F1-8BE967AA9CA9}" type="pres">
      <dgm:prSet presAssocID="{A16141EF-C1DA-44B0-9EA3-4C6BF9AA7C7B}" presName="dummyMaxCanvas" presStyleCnt="0">
        <dgm:presLayoutVars/>
      </dgm:prSet>
      <dgm:spPr/>
    </dgm:pt>
    <dgm:pt modelId="{AFC8F21D-4199-409B-A651-14930A6EE4CF}" type="pres">
      <dgm:prSet presAssocID="{A16141EF-C1DA-44B0-9EA3-4C6BF9AA7C7B}" presName="FourNodes_1" presStyleLbl="node1" presStyleIdx="0" presStyleCnt="4">
        <dgm:presLayoutVars>
          <dgm:bulletEnabled val="1"/>
        </dgm:presLayoutVars>
      </dgm:prSet>
      <dgm:spPr/>
      <dgm:t>
        <a:bodyPr/>
        <a:lstStyle/>
        <a:p>
          <a:endParaRPr lang="es-EC"/>
        </a:p>
      </dgm:t>
    </dgm:pt>
    <dgm:pt modelId="{78CB8D24-C62D-4B0F-9559-14D1D7F42D6F}" type="pres">
      <dgm:prSet presAssocID="{A16141EF-C1DA-44B0-9EA3-4C6BF9AA7C7B}" presName="FourNodes_2" presStyleLbl="node1" presStyleIdx="1" presStyleCnt="4">
        <dgm:presLayoutVars>
          <dgm:bulletEnabled val="1"/>
        </dgm:presLayoutVars>
      </dgm:prSet>
      <dgm:spPr/>
      <dgm:t>
        <a:bodyPr/>
        <a:lstStyle/>
        <a:p>
          <a:endParaRPr lang="es-EC"/>
        </a:p>
      </dgm:t>
    </dgm:pt>
    <dgm:pt modelId="{09D0A250-15C2-40E7-9783-5D1DC484FB4E}" type="pres">
      <dgm:prSet presAssocID="{A16141EF-C1DA-44B0-9EA3-4C6BF9AA7C7B}" presName="FourNodes_3" presStyleLbl="node1" presStyleIdx="2" presStyleCnt="4">
        <dgm:presLayoutVars>
          <dgm:bulletEnabled val="1"/>
        </dgm:presLayoutVars>
      </dgm:prSet>
      <dgm:spPr/>
      <dgm:t>
        <a:bodyPr/>
        <a:lstStyle/>
        <a:p>
          <a:endParaRPr lang="es-EC"/>
        </a:p>
      </dgm:t>
    </dgm:pt>
    <dgm:pt modelId="{0CBB2E12-A971-4F71-8947-ECC899273EB9}" type="pres">
      <dgm:prSet presAssocID="{A16141EF-C1DA-44B0-9EA3-4C6BF9AA7C7B}" presName="FourNodes_4" presStyleLbl="node1" presStyleIdx="3" presStyleCnt="4">
        <dgm:presLayoutVars>
          <dgm:bulletEnabled val="1"/>
        </dgm:presLayoutVars>
      </dgm:prSet>
      <dgm:spPr/>
      <dgm:t>
        <a:bodyPr/>
        <a:lstStyle/>
        <a:p>
          <a:endParaRPr lang="es-EC"/>
        </a:p>
      </dgm:t>
    </dgm:pt>
    <dgm:pt modelId="{D9965512-50E5-47AE-A049-8AE193831C3D}" type="pres">
      <dgm:prSet presAssocID="{A16141EF-C1DA-44B0-9EA3-4C6BF9AA7C7B}" presName="FourConn_1-2" presStyleLbl="fgAccFollowNode1" presStyleIdx="0" presStyleCnt="3">
        <dgm:presLayoutVars>
          <dgm:bulletEnabled val="1"/>
        </dgm:presLayoutVars>
      </dgm:prSet>
      <dgm:spPr/>
      <dgm:t>
        <a:bodyPr/>
        <a:lstStyle/>
        <a:p>
          <a:endParaRPr lang="es-EC"/>
        </a:p>
      </dgm:t>
    </dgm:pt>
    <dgm:pt modelId="{34413112-ECC0-440F-BC86-90D83FDF8E8A}" type="pres">
      <dgm:prSet presAssocID="{A16141EF-C1DA-44B0-9EA3-4C6BF9AA7C7B}" presName="FourConn_2-3" presStyleLbl="fgAccFollowNode1" presStyleIdx="1" presStyleCnt="3">
        <dgm:presLayoutVars>
          <dgm:bulletEnabled val="1"/>
        </dgm:presLayoutVars>
      </dgm:prSet>
      <dgm:spPr/>
      <dgm:t>
        <a:bodyPr/>
        <a:lstStyle/>
        <a:p>
          <a:endParaRPr lang="es-EC"/>
        </a:p>
      </dgm:t>
    </dgm:pt>
    <dgm:pt modelId="{6EFA54FB-0767-4E65-B72C-3CED1A0229FF}" type="pres">
      <dgm:prSet presAssocID="{A16141EF-C1DA-44B0-9EA3-4C6BF9AA7C7B}" presName="FourConn_3-4" presStyleLbl="fgAccFollowNode1" presStyleIdx="2" presStyleCnt="3">
        <dgm:presLayoutVars>
          <dgm:bulletEnabled val="1"/>
        </dgm:presLayoutVars>
      </dgm:prSet>
      <dgm:spPr/>
      <dgm:t>
        <a:bodyPr/>
        <a:lstStyle/>
        <a:p>
          <a:endParaRPr lang="es-EC"/>
        </a:p>
      </dgm:t>
    </dgm:pt>
    <dgm:pt modelId="{EDF06CD0-BAA6-4F7D-B75D-7FC2E42E4769}" type="pres">
      <dgm:prSet presAssocID="{A16141EF-C1DA-44B0-9EA3-4C6BF9AA7C7B}" presName="FourNodes_1_text" presStyleLbl="node1" presStyleIdx="3" presStyleCnt="4">
        <dgm:presLayoutVars>
          <dgm:bulletEnabled val="1"/>
        </dgm:presLayoutVars>
      </dgm:prSet>
      <dgm:spPr/>
      <dgm:t>
        <a:bodyPr/>
        <a:lstStyle/>
        <a:p>
          <a:endParaRPr lang="es-EC"/>
        </a:p>
      </dgm:t>
    </dgm:pt>
    <dgm:pt modelId="{BEC0DE51-DD3D-4150-993C-2F4F3347A53A}" type="pres">
      <dgm:prSet presAssocID="{A16141EF-C1DA-44B0-9EA3-4C6BF9AA7C7B}" presName="FourNodes_2_text" presStyleLbl="node1" presStyleIdx="3" presStyleCnt="4">
        <dgm:presLayoutVars>
          <dgm:bulletEnabled val="1"/>
        </dgm:presLayoutVars>
      </dgm:prSet>
      <dgm:spPr/>
      <dgm:t>
        <a:bodyPr/>
        <a:lstStyle/>
        <a:p>
          <a:endParaRPr lang="es-EC"/>
        </a:p>
      </dgm:t>
    </dgm:pt>
    <dgm:pt modelId="{1B176AD3-2F1D-44C2-A262-D85325C0CA98}" type="pres">
      <dgm:prSet presAssocID="{A16141EF-C1DA-44B0-9EA3-4C6BF9AA7C7B}" presName="FourNodes_3_text" presStyleLbl="node1" presStyleIdx="3" presStyleCnt="4">
        <dgm:presLayoutVars>
          <dgm:bulletEnabled val="1"/>
        </dgm:presLayoutVars>
      </dgm:prSet>
      <dgm:spPr/>
      <dgm:t>
        <a:bodyPr/>
        <a:lstStyle/>
        <a:p>
          <a:endParaRPr lang="es-EC"/>
        </a:p>
      </dgm:t>
    </dgm:pt>
    <dgm:pt modelId="{B6508256-5DFB-476C-8F0F-6BF812EC0DAC}" type="pres">
      <dgm:prSet presAssocID="{A16141EF-C1DA-44B0-9EA3-4C6BF9AA7C7B}" presName="FourNodes_4_text" presStyleLbl="node1" presStyleIdx="3" presStyleCnt="4">
        <dgm:presLayoutVars>
          <dgm:bulletEnabled val="1"/>
        </dgm:presLayoutVars>
      </dgm:prSet>
      <dgm:spPr/>
      <dgm:t>
        <a:bodyPr/>
        <a:lstStyle/>
        <a:p>
          <a:endParaRPr lang="es-EC"/>
        </a:p>
      </dgm:t>
    </dgm:pt>
  </dgm:ptLst>
  <dgm:cxnLst>
    <dgm:cxn modelId="{18C6A29C-6B22-4353-881F-90077E943099}" type="presOf" srcId="{60EA0925-1677-4377-85FD-2AC59E6063B5}" destId="{0CBB2E12-A971-4F71-8947-ECC899273EB9}" srcOrd="0" destOrd="0" presId="urn:microsoft.com/office/officeart/2005/8/layout/vProcess5"/>
    <dgm:cxn modelId="{8082AE56-E159-4AC2-8472-85B86731A057}" type="presOf" srcId="{08A434E5-19FF-4AF7-97F9-70C415E07FBB}" destId="{1B176AD3-2F1D-44C2-A262-D85325C0CA98}" srcOrd="1" destOrd="0" presId="urn:microsoft.com/office/officeart/2005/8/layout/vProcess5"/>
    <dgm:cxn modelId="{B0303E98-B462-477D-85AC-D28D4D957E74}" srcId="{A16141EF-C1DA-44B0-9EA3-4C6BF9AA7C7B}" destId="{60EA0925-1677-4377-85FD-2AC59E6063B5}" srcOrd="3" destOrd="0" parTransId="{532741A7-8750-4194-A684-8716B994F5CA}" sibTransId="{B024D618-8265-4C52-A1E5-13EB04433476}"/>
    <dgm:cxn modelId="{C66605D9-D7B0-49B1-9412-73EAB790BDA1}" type="presOf" srcId="{E65A4F7D-271B-48EF-9FA0-A4E97AB1BD04}" destId="{AFC8F21D-4199-409B-A651-14930A6EE4CF}" srcOrd="0" destOrd="0" presId="urn:microsoft.com/office/officeart/2005/8/layout/vProcess5"/>
    <dgm:cxn modelId="{06172A68-456E-4713-9EB2-815011614884}" type="presOf" srcId="{055DC117-520B-41A6-ADB6-BD8140EDA716}" destId="{D9965512-50E5-47AE-A049-8AE193831C3D}" srcOrd="0" destOrd="0" presId="urn:microsoft.com/office/officeart/2005/8/layout/vProcess5"/>
    <dgm:cxn modelId="{42EAA721-2126-424E-9458-C13F9FE665D4}" type="presOf" srcId="{984E488A-67B0-46A2-A382-29ABAEDC9AD0}" destId="{34413112-ECC0-440F-BC86-90D83FDF8E8A}" srcOrd="0" destOrd="0" presId="urn:microsoft.com/office/officeart/2005/8/layout/vProcess5"/>
    <dgm:cxn modelId="{8D9C92B1-A90F-4218-B7FA-4FA4A53E679E}" srcId="{A16141EF-C1DA-44B0-9EA3-4C6BF9AA7C7B}" destId="{E65A4F7D-271B-48EF-9FA0-A4E97AB1BD04}" srcOrd="0" destOrd="0" parTransId="{009EDF68-11DF-439B-A2D7-364FE41E17F1}" sibTransId="{055DC117-520B-41A6-ADB6-BD8140EDA716}"/>
    <dgm:cxn modelId="{F94F205C-2AC8-4E69-AAA8-6D097256F605}" type="presOf" srcId="{A16141EF-C1DA-44B0-9EA3-4C6BF9AA7C7B}" destId="{D09ED5C6-F99A-4038-9353-F84317C4880C}" srcOrd="0" destOrd="0" presId="urn:microsoft.com/office/officeart/2005/8/layout/vProcess5"/>
    <dgm:cxn modelId="{348CAF96-D92F-49DB-A4AC-FA83AA5A8CD8}" type="presOf" srcId="{EB6EF2DA-CA94-40CD-AACB-7F33D50B092F}" destId="{78CB8D24-C62D-4B0F-9559-14D1D7F42D6F}" srcOrd="0" destOrd="0" presId="urn:microsoft.com/office/officeart/2005/8/layout/vProcess5"/>
    <dgm:cxn modelId="{A679B16F-9A2C-4D38-84C2-B8B197810D53}" type="presOf" srcId="{E078C8C1-7CFA-4E20-9D27-20F61BB862EC}" destId="{6EFA54FB-0767-4E65-B72C-3CED1A0229FF}" srcOrd="0" destOrd="0" presId="urn:microsoft.com/office/officeart/2005/8/layout/vProcess5"/>
    <dgm:cxn modelId="{A9E173CB-1931-490A-981D-15D2E701F1DB}" type="presOf" srcId="{08A434E5-19FF-4AF7-97F9-70C415E07FBB}" destId="{09D0A250-15C2-40E7-9783-5D1DC484FB4E}" srcOrd="0" destOrd="0" presId="urn:microsoft.com/office/officeart/2005/8/layout/vProcess5"/>
    <dgm:cxn modelId="{6758B915-AD0C-46A8-B1DD-17C90FD08EFF}" type="presOf" srcId="{60EA0925-1677-4377-85FD-2AC59E6063B5}" destId="{B6508256-5DFB-476C-8F0F-6BF812EC0DAC}" srcOrd="1" destOrd="0" presId="urn:microsoft.com/office/officeart/2005/8/layout/vProcess5"/>
    <dgm:cxn modelId="{84A25B71-D366-4AD5-B3C3-8DD784174A94}" srcId="{A16141EF-C1DA-44B0-9EA3-4C6BF9AA7C7B}" destId="{EB6EF2DA-CA94-40CD-AACB-7F33D50B092F}" srcOrd="1" destOrd="0" parTransId="{88449BE2-4694-4192-A61A-AC3FF073F492}" sibTransId="{984E488A-67B0-46A2-A382-29ABAEDC9AD0}"/>
    <dgm:cxn modelId="{73410C50-5064-48F8-B6EE-45CB79443AD4}" type="presOf" srcId="{E65A4F7D-271B-48EF-9FA0-A4E97AB1BD04}" destId="{EDF06CD0-BAA6-4F7D-B75D-7FC2E42E4769}" srcOrd="1" destOrd="0" presId="urn:microsoft.com/office/officeart/2005/8/layout/vProcess5"/>
    <dgm:cxn modelId="{4FFB0C7B-C50E-440F-8F79-100251104402}" srcId="{A16141EF-C1DA-44B0-9EA3-4C6BF9AA7C7B}" destId="{08A434E5-19FF-4AF7-97F9-70C415E07FBB}" srcOrd="2" destOrd="0" parTransId="{93069DA4-FE40-47D4-B87C-6F7909BCAD5E}" sibTransId="{E078C8C1-7CFA-4E20-9D27-20F61BB862EC}"/>
    <dgm:cxn modelId="{7DD33355-38D5-457A-9039-ABD6843E34AE}" type="presOf" srcId="{EB6EF2DA-CA94-40CD-AACB-7F33D50B092F}" destId="{BEC0DE51-DD3D-4150-993C-2F4F3347A53A}" srcOrd="1" destOrd="0" presId="urn:microsoft.com/office/officeart/2005/8/layout/vProcess5"/>
    <dgm:cxn modelId="{D442094E-2477-45CD-B139-F264EC406630}" type="presParOf" srcId="{D09ED5C6-F99A-4038-9353-F84317C4880C}" destId="{8630CBF4-2584-4BEA-89F1-8BE967AA9CA9}" srcOrd="0" destOrd="0" presId="urn:microsoft.com/office/officeart/2005/8/layout/vProcess5"/>
    <dgm:cxn modelId="{9AE84460-A0DB-400C-8362-7C2DF4276253}" type="presParOf" srcId="{D09ED5C6-F99A-4038-9353-F84317C4880C}" destId="{AFC8F21D-4199-409B-A651-14930A6EE4CF}" srcOrd="1" destOrd="0" presId="urn:microsoft.com/office/officeart/2005/8/layout/vProcess5"/>
    <dgm:cxn modelId="{D94E4174-4FDE-43FC-8E20-002763C59106}" type="presParOf" srcId="{D09ED5C6-F99A-4038-9353-F84317C4880C}" destId="{78CB8D24-C62D-4B0F-9559-14D1D7F42D6F}" srcOrd="2" destOrd="0" presId="urn:microsoft.com/office/officeart/2005/8/layout/vProcess5"/>
    <dgm:cxn modelId="{713FF63D-BD9D-4F05-B0A0-9E4ACE8012B9}" type="presParOf" srcId="{D09ED5C6-F99A-4038-9353-F84317C4880C}" destId="{09D0A250-15C2-40E7-9783-5D1DC484FB4E}" srcOrd="3" destOrd="0" presId="urn:microsoft.com/office/officeart/2005/8/layout/vProcess5"/>
    <dgm:cxn modelId="{BE0B5C10-CB1E-4F3E-9BB9-0604A7FAC710}" type="presParOf" srcId="{D09ED5C6-F99A-4038-9353-F84317C4880C}" destId="{0CBB2E12-A971-4F71-8947-ECC899273EB9}" srcOrd="4" destOrd="0" presId="urn:microsoft.com/office/officeart/2005/8/layout/vProcess5"/>
    <dgm:cxn modelId="{6D18573A-0158-4A04-B020-69D4E12CB32B}" type="presParOf" srcId="{D09ED5C6-F99A-4038-9353-F84317C4880C}" destId="{D9965512-50E5-47AE-A049-8AE193831C3D}" srcOrd="5" destOrd="0" presId="urn:microsoft.com/office/officeart/2005/8/layout/vProcess5"/>
    <dgm:cxn modelId="{CF696A20-6C81-4226-97CD-7317EC63976D}" type="presParOf" srcId="{D09ED5C6-F99A-4038-9353-F84317C4880C}" destId="{34413112-ECC0-440F-BC86-90D83FDF8E8A}" srcOrd="6" destOrd="0" presId="urn:microsoft.com/office/officeart/2005/8/layout/vProcess5"/>
    <dgm:cxn modelId="{68EA9EA9-6E17-40F7-9157-C4BC6A704AE3}" type="presParOf" srcId="{D09ED5C6-F99A-4038-9353-F84317C4880C}" destId="{6EFA54FB-0767-4E65-B72C-3CED1A0229FF}" srcOrd="7" destOrd="0" presId="urn:microsoft.com/office/officeart/2005/8/layout/vProcess5"/>
    <dgm:cxn modelId="{7D7E9FA0-C5DC-41A7-ABE6-DB8A18FEA1D9}" type="presParOf" srcId="{D09ED5C6-F99A-4038-9353-F84317C4880C}" destId="{EDF06CD0-BAA6-4F7D-B75D-7FC2E42E4769}" srcOrd="8" destOrd="0" presId="urn:microsoft.com/office/officeart/2005/8/layout/vProcess5"/>
    <dgm:cxn modelId="{AD9C2796-2455-4069-9313-F8274505FF2F}" type="presParOf" srcId="{D09ED5C6-F99A-4038-9353-F84317C4880C}" destId="{BEC0DE51-DD3D-4150-993C-2F4F3347A53A}" srcOrd="9" destOrd="0" presId="urn:microsoft.com/office/officeart/2005/8/layout/vProcess5"/>
    <dgm:cxn modelId="{F9FE7C68-F3C2-420F-876D-6D42BEF62789}" type="presParOf" srcId="{D09ED5C6-F99A-4038-9353-F84317C4880C}" destId="{1B176AD3-2F1D-44C2-A262-D85325C0CA98}" srcOrd="10" destOrd="0" presId="urn:microsoft.com/office/officeart/2005/8/layout/vProcess5"/>
    <dgm:cxn modelId="{E1E3E26D-FADA-4AED-AE22-1A85ADC572CE}" type="presParOf" srcId="{D09ED5C6-F99A-4038-9353-F84317C4880C}" destId="{B6508256-5DFB-476C-8F0F-6BF812EC0DA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6141EF-C1DA-44B0-9EA3-4C6BF9AA7C7B}" type="doc">
      <dgm:prSet loTypeId="urn:microsoft.com/office/officeart/2005/8/layout/vProcess5" loCatId="process" qsTypeId="urn:microsoft.com/office/officeart/2005/8/quickstyle/simple2" qsCatId="simple" csTypeId="urn:microsoft.com/office/officeart/2005/8/colors/accent3_1" csCatId="accent3" phldr="1"/>
      <dgm:spPr/>
      <dgm:t>
        <a:bodyPr/>
        <a:lstStyle/>
        <a:p>
          <a:endParaRPr lang="es-ES"/>
        </a:p>
      </dgm:t>
    </dgm:pt>
    <dgm:pt modelId="{F7B0AA83-66E8-45BC-919C-3094BD17D81D}">
      <dgm:prSet phldrT="[Texto]" custT="1"/>
      <dgm:spPr/>
      <dgm:t>
        <a:bodyPr/>
        <a:lstStyle/>
        <a:p>
          <a:pPr algn="just"/>
          <a:r>
            <a:rPr lang="es-EC" sz="1400" dirty="0" smtClean="0">
              <a:latin typeface="+mn-lt"/>
              <a:cs typeface="Times New Roman" pitchFamily="18" charset="0"/>
            </a:rPr>
            <a:t>El 57.5% del total de los encuestados tienen una percepción Buena sobre el nivel de percepción de RSE.</a:t>
          </a:r>
          <a:endParaRPr lang="es-ES" sz="1400" dirty="0">
            <a:latin typeface="+mn-lt"/>
            <a:cs typeface="Times New Roman" panose="02020603050405020304" pitchFamily="18" charset="0"/>
          </a:endParaRPr>
        </a:p>
      </dgm:t>
    </dgm:pt>
    <dgm:pt modelId="{FDF74E72-A7AF-46B8-8740-C81E485E8471}" type="parTrans" cxnId="{76114C4D-247F-4265-A6AC-08748E41D00D}">
      <dgm:prSet/>
      <dgm:spPr/>
      <dgm:t>
        <a:bodyPr/>
        <a:lstStyle/>
        <a:p>
          <a:endParaRPr lang="es-ES" sz="1400">
            <a:latin typeface="+mn-lt"/>
            <a:cs typeface="Times New Roman" panose="02020603050405020304" pitchFamily="18" charset="0"/>
          </a:endParaRPr>
        </a:p>
      </dgm:t>
    </dgm:pt>
    <dgm:pt modelId="{345686CB-8568-4925-9935-7A91015DC2A4}" type="sibTrans" cxnId="{76114C4D-247F-4265-A6AC-08748E41D00D}">
      <dgm:prSet custT="1">
        <dgm:style>
          <a:lnRef idx="0">
            <a:schemeClr val="accent3"/>
          </a:lnRef>
          <a:fillRef idx="3">
            <a:schemeClr val="accent3"/>
          </a:fillRef>
          <a:effectRef idx="3">
            <a:schemeClr val="accent3"/>
          </a:effectRef>
          <a:fontRef idx="minor">
            <a:schemeClr val="lt1"/>
          </a:fontRef>
        </dgm:style>
      </dgm:prSet>
      <dgm:spPr/>
      <dgm:t>
        <a:bodyPr/>
        <a:lstStyle/>
        <a:p>
          <a:endParaRPr lang="es-ES" sz="1400">
            <a:latin typeface="+mn-lt"/>
            <a:cs typeface="Times New Roman" panose="02020603050405020304" pitchFamily="18" charset="0"/>
          </a:endParaRPr>
        </a:p>
      </dgm:t>
    </dgm:pt>
    <dgm:pt modelId="{08A434E5-19FF-4AF7-97F9-70C415E07FBB}">
      <dgm:prSet phldrT="[Texto]" custT="1"/>
      <dgm:spPr/>
      <dgm:t>
        <a:bodyPr/>
        <a:lstStyle/>
        <a:p>
          <a:pPr algn="just"/>
          <a:r>
            <a:rPr lang="es-EC" sz="1400" dirty="0" smtClean="0">
              <a:latin typeface="+mn-lt"/>
              <a:cs typeface="Times New Roman" pitchFamily="18" charset="0"/>
            </a:rPr>
            <a:t>Derechos Humanos y Gobernanza de la Organización son las dimensiones mejor puntuadas en los encuestados de Orellana.</a:t>
          </a:r>
          <a:endParaRPr lang="es-ES" sz="1400" dirty="0">
            <a:latin typeface="+mn-lt"/>
            <a:cs typeface="Times New Roman" panose="02020603050405020304" pitchFamily="18" charset="0"/>
          </a:endParaRPr>
        </a:p>
      </dgm:t>
    </dgm:pt>
    <dgm:pt modelId="{93069DA4-FE40-47D4-B87C-6F7909BCAD5E}" type="parTrans" cxnId="{4FFB0C7B-C50E-440F-8F79-100251104402}">
      <dgm:prSet/>
      <dgm:spPr/>
      <dgm:t>
        <a:bodyPr/>
        <a:lstStyle/>
        <a:p>
          <a:endParaRPr lang="es-ES" sz="1400">
            <a:latin typeface="+mn-lt"/>
            <a:cs typeface="Times New Roman" panose="02020603050405020304" pitchFamily="18" charset="0"/>
          </a:endParaRPr>
        </a:p>
      </dgm:t>
    </dgm:pt>
    <dgm:pt modelId="{E078C8C1-7CFA-4E20-9D27-20F61BB862EC}" type="sibTrans" cxnId="{4FFB0C7B-C50E-440F-8F79-100251104402}">
      <dgm:prSet custT="1">
        <dgm:style>
          <a:lnRef idx="0">
            <a:schemeClr val="accent3"/>
          </a:lnRef>
          <a:fillRef idx="3">
            <a:schemeClr val="accent3"/>
          </a:fillRef>
          <a:effectRef idx="3">
            <a:schemeClr val="accent3"/>
          </a:effectRef>
          <a:fontRef idx="minor">
            <a:schemeClr val="lt1"/>
          </a:fontRef>
        </dgm:style>
      </dgm:prSet>
      <dgm:spPr/>
      <dgm:t>
        <a:bodyPr/>
        <a:lstStyle/>
        <a:p>
          <a:endParaRPr lang="es-ES" sz="1400">
            <a:latin typeface="+mn-lt"/>
            <a:cs typeface="Times New Roman" panose="02020603050405020304" pitchFamily="18" charset="0"/>
          </a:endParaRPr>
        </a:p>
      </dgm:t>
    </dgm:pt>
    <dgm:pt modelId="{76FD05E5-08AC-4D4E-883E-E21A52B10292}">
      <dgm:prSet phldrT="[Texto]" custT="1"/>
      <dgm:spPr/>
      <dgm:t>
        <a:bodyPr/>
        <a:lstStyle/>
        <a:p>
          <a:pPr algn="just"/>
          <a:r>
            <a:rPr lang="es-EC" sz="1400" dirty="0" smtClean="0">
              <a:latin typeface="+mn-lt"/>
              <a:cs typeface="Times New Roman" pitchFamily="18" charset="0"/>
            </a:rPr>
            <a:t>El respeto a los derechos civiles y políticos es para este grupo de encuestados, la variable más representativa en su percepción sobre el nivel de RSE.</a:t>
          </a:r>
          <a:endParaRPr lang="es-ES" sz="1400" dirty="0">
            <a:latin typeface="+mn-lt"/>
            <a:cs typeface="Times New Roman" panose="02020603050405020304" pitchFamily="18" charset="0"/>
          </a:endParaRPr>
        </a:p>
      </dgm:t>
    </dgm:pt>
    <dgm:pt modelId="{8434FBF8-F8AE-45FB-8F8B-F1C3E5660826}" type="parTrans" cxnId="{2935EF54-F058-41D4-A301-C15ACEB13E62}">
      <dgm:prSet/>
      <dgm:spPr/>
      <dgm:t>
        <a:bodyPr/>
        <a:lstStyle/>
        <a:p>
          <a:endParaRPr lang="es-ES" sz="1400">
            <a:latin typeface="+mn-lt"/>
            <a:cs typeface="Times New Roman" panose="02020603050405020304" pitchFamily="18" charset="0"/>
          </a:endParaRPr>
        </a:p>
      </dgm:t>
    </dgm:pt>
    <dgm:pt modelId="{92BEAA96-17D9-43FD-A1A4-FC604DAC8159}" type="sibTrans" cxnId="{2935EF54-F058-41D4-A301-C15ACEB13E62}">
      <dgm:prSet custT="1">
        <dgm:style>
          <a:lnRef idx="0">
            <a:schemeClr val="accent3"/>
          </a:lnRef>
          <a:fillRef idx="3">
            <a:schemeClr val="accent3"/>
          </a:fillRef>
          <a:effectRef idx="3">
            <a:schemeClr val="accent3"/>
          </a:effectRef>
          <a:fontRef idx="minor">
            <a:schemeClr val="lt1"/>
          </a:fontRef>
        </dgm:style>
      </dgm:prSet>
      <dgm:spPr/>
      <dgm:t>
        <a:bodyPr/>
        <a:lstStyle/>
        <a:p>
          <a:endParaRPr lang="es-ES" sz="1400">
            <a:latin typeface="+mn-lt"/>
            <a:cs typeface="Times New Roman" panose="02020603050405020304" pitchFamily="18" charset="0"/>
          </a:endParaRPr>
        </a:p>
      </dgm:t>
    </dgm:pt>
    <dgm:pt modelId="{2A70302A-F4ED-4878-BE82-C4447B0566DF}">
      <dgm:prSet phldrT="[Texto]" custT="1"/>
      <dgm:spPr/>
      <dgm:t>
        <a:bodyPr/>
        <a:lstStyle/>
        <a:p>
          <a:r>
            <a:rPr lang="es-EC" sz="1400" dirty="0" smtClean="0">
              <a:latin typeface="+mn-lt"/>
              <a:cs typeface="Times New Roman" pitchFamily="18" charset="0"/>
            </a:rPr>
            <a:t>El Medio Ambiente es la dimensión con la media más baja calificada entre los participantes del estudio, ya que el 60% de encuestados la califica entre Deficiente y Regular.</a:t>
          </a:r>
          <a:endParaRPr lang="es-ES" sz="1400" dirty="0" smtClean="0">
            <a:latin typeface="+mn-lt"/>
            <a:cs typeface="Times New Roman" panose="02020603050405020304" pitchFamily="18" charset="0"/>
          </a:endParaRPr>
        </a:p>
      </dgm:t>
    </dgm:pt>
    <dgm:pt modelId="{6CD07F7F-52AD-47DF-AA08-6A4CD6D48D31}" type="parTrans" cxnId="{F1833B19-2DDF-43F7-8C70-802556046D56}">
      <dgm:prSet/>
      <dgm:spPr/>
      <dgm:t>
        <a:bodyPr/>
        <a:lstStyle/>
        <a:p>
          <a:endParaRPr lang="es-ES" sz="1400">
            <a:latin typeface="+mn-lt"/>
            <a:cs typeface="Times New Roman" pitchFamily="18" charset="0"/>
          </a:endParaRPr>
        </a:p>
      </dgm:t>
    </dgm:pt>
    <dgm:pt modelId="{B1A9EB10-8FFD-4006-BBF9-70F6D329B63F}" type="sibTrans" cxnId="{F1833B19-2DDF-43F7-8C70-802556046D56}">
      <dgm:prSet custT="1">
        <dgm:style>
          <a:lnRef idx="0">
            <a:schemeClr val="accent3"/>
          </a:lnRef>
          <a:fillRef idx="3">
            <a:schemeClr val="accent3"/>
          </a:fillRef>
          <a:effectRef idx="3">
            <a:schemeClr val="accent3"/>
          </a:effectRef>
          <a:fontRef idx="minor">
            <a:schemeClr val="lt1"/>
          </a:fontRef>
        </dgm:style>
      </dgm:prSet>
      <dgm:spPr/>
      <dgm:t>
        <a:bodyPr/>
        <a:lstStyle/>
        <a:p>
          <a:endParaRPr lang="es-ES" sz="1400">
            <a:latin typeface="+mn-lt"/>
            <a:cs typeface="Times New Roman" pitchFamily="18" charset="0"/>
          </a:endParaRPr>
        </a:p>
      </dgm:t>
    </dgm:pt>
    <dgm:pt modelId="{9D39C2B3-96B9-40CA-876C-0244087E51B8}">
      <dgm:prSet phldrT="[Texto]" custT="1"/>
      <dgm:spPr/>
      <dgm:t>
        <a:bodyPr/>
        <a:lstStyle/>
        <a:p>
          <a:r>
            <a:rPr lang="es-EC" sz="1400" dirty="0" smtClean="0">
              <a:latin typeface="+mn-lt"/>
              <a:cs typeface="Times New Roman" pitchFamily="18" charset="0"/>
            </a:rPr>
            <a:t>El 47.5% de los participantes indican no estar de acuerdo en la afirmación de que la empresa estimula el reciclaje dentro de las instalaciones.</a:t>
          </a:r>
          <a:endParaRPr lang="es-ES" sz="1400" dirty="0">
            <a:latin typeface="+mn-lt"/>
            <a:cs typeface="Times New Roman" panose="02020603050405020304" pitchFamily="18" charset="0"/>
          </a:endParaRPr>
        </a:p>
      </dgm:t>
    </dgm:pt>
    <dgm:pt modelId="{9B9F8D14-EC4A-4E11-981A-3FFA380FF82C}" type="parTrans" cxnId="{5D9CCAE4-F435-43F7-93A4-8AE6CB4ED6C1}">
      <dgm:prSet/>
      <dgm:spPr/>
      <dgm:t>
        <a:bodyPr/>
        <a:lstStyle/>
        <a:p>
          <a:endParaRPr lang="es-ES" sz="1400">
            <a:latin typeface="+mn-lt"/>
            <a:cs typeface="Times New Roman" pitchFamily="18" charset="0"/>
          </a:endParaRPr>
        </a:p>
      </dgm:t>
    </dgm:pt>
    <dgm:pt modelId="{678B5B7A-3DD4-44F9-BEFF-A1009CDECC41}" type="sibTrans" cxnId="{5D9CCAE4-F435-43F7-93A4-8AE6CB4ED6C1}">
      <dgm:prSet/>
      <dgm:spPr/>
      <dgm:t>
        <a:bodyPr/>
        <a:lstStyle/>
        <a:p>
          <a:endParaRPr lang="es-ES" sz="1400">
            <a:latin typeface="+mn-lt"/>
            <a:cs typeface="Times New Roman" pitchFamily="18" charset="0"/>
          </a:endParaRPr>
        </a:p>
      </dgm:t>
    </dgm:pt>
    <dgm:pt modelId="{D09ED5C6-F99A-4038-9353-F84317C4880C}" type="pres">
      <dgm:prSet presAssocID="{A16141EF-C1DA-44B0-9EA3-4C6BF9AA7C7B}" presName="outerComposite" presStyleCnt="0">
        <dgm:presLayoutVars>
          <dgm:chMax val="5"/>
          <dgm:dir/>
          <dgm:resizeHandles val="exact"/>
        </dgm:presLayoutVars>
      </dgm:prSet>
      <dgm:spPr/>
      <dgm:t>
        <a:bodyPr/>
        <a:lstStyle/>
        <a:p>
          <a:endParaRPr lang="es-ES"/>
        </a:p>
      </dgm:t>
    </dgm:pt>
    <dgm:pt modelId="{8630CBF4-2584-4BEA-89F1-8BE967AA9CA9}" type="pres">
      <dgm:prSet presAssocID="{A16141EF-C1DA-44B0-9EA3-4C6BF9AA7C7B}" presName="dummyMaxCanvas" presStyleCnt="0">
        <dgm:presLayoutVars/>
      </dgm:prSet>
      <dgm:spPr/>
    </dgm:pt>
    <dgm:pt modelId="{6D6FA793-DAB1-456A-9BD8-A8A8459B3AFD}" type="pres">
      <dgm:prSet presAssocID="{A16141EF-C1DA-44B0-9EA3-4C6BF9AA7C7B}" presName="FiveNodes_1" presStyleLbl="node1" presStyleIdx="0" presStyleCnt="5">
        <dgm:presLayoutVars>
          <dgm:bulletEnabled val="1"/>
        </dgm:presLayoutVars>
      </dgm:prSet>
      <dgm:spPr/>
      <dgm:t>
        <a:bodyPr/>
        <a:lstStyle/>
        <a:p>
          <a:endParaRPr lang="es-ES"/>
        </a:p>
      </dgm:t>
    </dgm:pt>
    <dgm:pt modelId="{6BCA3E2B-32AB-405A-95C1-5E9E7BCEE527}" type="pres">
      <dgm:prSet presAssocID="{A16141EF-C1DA-44B0-9EA3-4C6BF9AA7C7B}" presName="FiveNodes_2" presStyleLbl="node1" presStyleIdx="1" presStyleCnt="5" custScaleY="84921">
        <dgm:presLayoutVars>
          <dgm:bulletEnabled val="1"/>
        </dgm:presLayoutVars>
      </dgm:prSet>
      <dgm:spPr/>
      <dgm:t>
        <a:bodyPr/>
        <a:lstStyle/>
        <a:p>
          <a:endParaRPr lang="es-ES"/>
        </a:p>
      </dgm:t>
    </dgm:pt>
    <dgm:pt modelId="{D2005F20-76C5-4E27-8BA6-BD3C7B880ED8}" type="pres">
      <dgm:prSet presAssocID="{A16141EF-C1DA-44B0-9EA3-4C6BF9AA7C7B}" presName="FiveNodes_3" presStyleLbl="node1" presStyleIdx="2" presStyleCnt="5" custScaleY="98039">
        <dgm:presLayoutVars>
          <dgm:bulletEnabled val="1"/>
        </dgm:presLayoutVars>
      </dgm:prSet>
      <dgm:spPr/>
      <dgm:t>
        <a:bodyPr/>
        <a:lstStyle/>
        <a:p>
          <a:endParaRPr lang="es-ES"/>
        </a:p>
      </dgm:t>
    </dgm:pt>
    <dgm:pt modelId="{E0A46744-CDD9-440C-9EF8-E3D109C57140}" type="pres">
      <dgm:prSet presAssocID="{A16141EF-C1DA-44B0-9EA3-4C6BF9AA7C7B}" presName="FiveNodes_4" presStyleLbl="node1" presStyleIdx="3" presStyleCnt="5">
        <dgm:presLayoutVars>
          <dgm:bulletEnabled val="1"/>
        </dgm:presLayoutVars>
      </dgm:prSet>
      <dgm:spPr/>
      <dgm:t>
        <a:bodyPr/>
        <a:lstStyle/>
        <a:p>
          <a:endParaRPr lang="es-ES"/>
        </a:p>
      </dgm:t>
    </dgm:pt>
    <dgm:pt modelId="{666845E2-845C-4F43-96E9-5B06454DD8A8}" type="pres">
      <dgm:prSet presAssocID="{A16141EF-C1DA-44B0-9EA3-4C6BF9AA7C7B}" presName="FiveNodes_5" presStyleLbl="node1" presStyleIdx="4" presStyleCnt="5" custScaleX="98701" custScaleY="89036">
        <dgm:presLayoutVars>
          <dgm:bulletEnabled val="1"/>
        </dgm:presLayoutVars>
      </dgm:prSet>
      <dgm:spPr/>
      <dgm:t>
        <a:bodyPr/>
        <a:lstStyle/>
        <a:p>
          <a:endParaRPr lang="es-ES"/>
        </a:p>
      </dgm:t>
    </dgm:pt>
    <dgm:pt modelId="{A3BFEAC3-24A2-49F1-8BD5-90A0D67993FB}" type="pres">
      <dgm:prSet presAssocID="{A16141EF-C1DA-44B0-9EA3-4C6BF9AA7C7B}" presName="FiveConn_1-2" presStyleLbl="fgAccFollowNode1" presStyleIdx="0" presStyleCnt="4">
        <dgm:presLayoutVars>
          <dgm:bulletEnabled val="1"/>
        </dgm:presLayoutVars>
      </dgm:prSet>
      <dgm:spPr/>
      <dgm:t>
        <a:bodyPr/>
        <a:lstStyle/>
        <a:p>
          <a:endParaRPr lang="es-ES"/>
        </a:p>
      </dgm:t>
    </dgm:pt>
    <dgm:pt modelId="{AEE7E067-6F03-41FD-B358-475EE8F2761B}" type="pres">
      <dgm:prSet presAssocID="{A16141EF-C1DA-44B0-9EA3-4C6BF9AA7C7B}" presName="FiveConn_2-3" presStyleLbl="fgAccFollowNode1" presStyleIdx="1" presStyleCnt="4">
        <dgm:presLayoutVars>
          <dgm:bulletEnabled val="1"/>
        </dgm:presLayoutVars>
      </dgm:prSet>
      <dgm:spPr/>
      <dgm:t>
        <a:bodyPr/>
        <a:lstStyle/>
        <a:p>
          <a:endParaRPr lang="es-ES"/>
        </a:p>
      </dgm:t>
    </dgm:pt>
    <dgm:pt modelId="{F6665320-3813-45EF-B44E-CFB2D3609DDB}" type="pres">
      <dgm:prSet presAssocID="{A16141EF-C1DA-44B0-9EA3-4C6BF9AA7C7B}" presName="FiveConn_3-4" presStyleLbl="fgAccFollowNode1" presStyleIdx="2" presStyleCnt="4">
        <dgm:presLayoutVars>
          <dgm:bulletEnabled val="1"/>
        </dgm:presLayoutVars>
      </dgm:prSet>
      <dgm:spPr/>
      <dgm:t>
        <a:bodyPr/>
        <a:lstStyle/>
        <a:p>
          <a:endParaRPr lang="es-ES"/>
        </a:p>
      </dgm:t>
    </dgm:pt>
    <dgm:pt modelId="{3D153994-1ECF-42F0-92DE-47A5427B53C2}" type="pres">
      <dgm:prSet presAssocID="{A16141EF-C1DA-44B0-9EA3-4C6BF9AA7C7B}" presName="FiveConn_4-5" presStyleLbl="fgAccFollowNode1" presStyleIdx="3" presStyleCnt="4">
        <dgm:presLayoutVars>
          <dgm:bulletEnabled val="1"/>
        </dgm:presLayoutVars>
      </dgm:prSet>
      <dgm:spPr/>
      <dgm:t>
        <a:bodyPr/>
        <a:lstStyle/>
        <a:p>
          <a:endParaRPr lang="es-ES"/>
        </a:p>
      </dgm:t>
    </dgm:pt>
    <dgm:pt modelId="{8424174A-9CCC-4742-A75C-38EAA539854F}" type="pres">
      <dgm:prSet presAssocID="{A16141EF-C1DA-44B0-9EA3-4C6BF9AA7C7B}" presName="FiveNodes_1_text" presStyleLbl="node1" presStyleIdx="4" presStyleCnt="5">
        <dgm:presLayoutVars>
          <dgm:bulletEnabled val="1"/>
        </dgm:presLayoutVars>
      </dgm:prSet>
      <dgm:spPr/>
      <dgm:t>
        <a:bodyPr/>
        <a:lstStyle/>
        <a:p>
          <a:endParaRPr lang="es-ES"/>
        </a:p>
      </dgm:t>
    </dgm:pt>
    <dgm:pt modelId="{B336BF51-B938-4E57-9156-DE9B6405AB35}" type="pres">
      <dgm:prSet presAssocID="{A16141EF-C1DA-44B0-9EA3-4C6BF9AA7C7B}" presName="FiveNodes_2_text" presStyleLbl="node1" presStyleIdx="4" presStyleCnt="5">
        <dgm:presLayoutVars>
          <dgm:bulletEnabled val="1"/>
        </dgm:presLayoutVars>
      </dgm:prSet>
      <dgm:spPr/>
      <dgm:t>
        <a:bodyPr/>
        <a:lstStyle/>
        <a:p>
          <a:endParaRPr lang="es-ES"/>
        </a:p>
      </dgm:t>
    </dgm:pt>
    <dgm:pt modelId="{DAE9718C-5554-41D4-9480-56CE8B30E60C}" type="pres">
      <dgm:prSet presAssocID="{A16141EF-C1DA-44B0-9EA3-4C6BF9AA7C7B}" presName="FiveNodes_3_text" presStyleLbl="node1" presStyleIdx="4" presStyleCnt="5">
        <dgm:presLayoutVars>
          <dgm:bulletEnabled val="1"/>
        </dgm:presLayoutVars>
      </dgm:prSet>
      <dgm:spPr/>
      <dgm:t>
        <a:bodyPr/>
        <a:lstStyle/>
        <a:p>
          <a:endParaRPr lang="es-ES"/>
        </a:p>
      </dgm:t>
    </dgm:pt>
    <dgm:pt modelId="{08071E1F-7D71-4B74-9359-76EFA447E4A4}" type="pres">
      <dgm:prSet presAssocID="{A16141EF-C1DA-44B0-9EA3-4C6BF9AA7C7B}" presName="FiveNodes_4_text" presStyleLbl="node1" presStyleIdx="4" presStyleCnt="5">
        <dgm:presLayoutVars>
          <dgm:bulletEnabled val="1"/>
        </dgm:presLayoutVars>
      </dgm:prSet>
      <dgm:spPr/>
      <dgm:t>
        <a:bodyPr/>
        <a:lstStyle/>
        <a:p>
          <a:endParaRPr lang="es-ES"/>
        </a:p>
      </dgm:t>
    </dgm:pt>
    <dgm:pt modelId="{DC62F536-C9E9-4D14-8C48-18FB8AEE5953}" type="pres">
      <dgm:prSet presAssocID="{A16141EF-C1DA-44B0-9EA3-4C6BF9AA7C7B}" presName="FiveNodes_5_text" presStyleLbl="node1" presStyleIdx="4" presStyleCnt="5">
        <dgm:presLayoutVars>
          <dgm:bulletEnabled val="1"/>
        </dgm:presLayoutVars>
      </dgm:prSet>
      <dgm:spPr/>
      <dgm:t>
        <a:bodyPr/>
        <a:lstStyle/>
        <a:p>
          <a:endParaRPr lang="es-ES"/>
        </a:p>
      </dgm:t>
    </dgm:pt>
  </dgm:ptLst>
  <dgm:cxnLst>
    <dgm:cxn modelId="{F5273934-2381-4D12-B989-CF0475B41748}" type="presOf" srcId="{B1A9EB10-8FFD-4006-BBF9-70F6D329B63F}" destId="{3D153994-1ECF-42F0-92DE-47A5427B53C2}" srcOrd="0" destOrd="0" presId="urn:microsoft.com/office/officeart/2005/8/layout/vProcess5"/>
    <dgm:cxn modelId="{2935EF54-F058-41D4-A301-C15ACEB13E62}" srcId="{A16141EF-C1DA-44B0-9EA3-4C6BF9AA7C7B}" destId="{76FD05E5-08AC-4D4E-883E-E21A52B10292}" srcOrd="2" destOrd="0" parTransId="{8434FBF8-F8AE-45FB-8F8B-F1C3E5660826}" sibTransId="{92BEAA96-17D9-43FD-A1A4-FC604DAC8159}"/>
    <dgm:cxn modelId="{97493C25-822C-4228-AAD3-6351007ECB81}" type="presOf" srcId="{F7B0AA83-66E8-45BC-919C-3094BD17D81D}" destId="{8424174A-9CCC-4742-A75C-38EAA539854F}" srcOrd="1" destOrd="0" presId="urn:microsoft.com/office/officeart/2005/8/layout/vProcess5"/>
    <dgm:cxn modelId="{1205BAC2-0366-4984-BC8F-B05C52554EF1}" type="presOf" srcId="{F7B0AA83-66E8-45BC-919C-3094BD17D81D}" destId="{6D6FA793-DAB1-456A-9BD8-A8A8459B3AFD}" srcOrd="0" destOrd="0" presId="urn:microsoft.com/office/officeart/2005/8/layout/vProcess5"/>
    <dgm:cxn modelId="{9D08F675-B94A-42A9-A9C3-C70473D055FC}" type="presOf" srcId="{345686CB-8568-4925-9935-7A91015DC2A4}" destId="{A3BFEAC3-24A2-49F1-8BD5-90A0D67993FB}" srcOrd="0" destOrd="0" presId="urn:microsoft.com/office/officeart/2005/8/layout/vProcess5"/>
    <dgm:cxn modelId="{5A48BA5A-347D-452D-B79F-0EB0C4703F79}" type="presOf" srcId="{2A70302A-F4ED-4878-BE82-C4447B0566DF}" destId="{E0A46744-CDD9-440C-9EF8-E3D109C57140}" srcOrd="0" destOrd="0" presId="urn:microsoft.com/office/officeart/2005/8/layout/vProcess5"/>
    <dgm:cxn modelId="{5D9CCAE4-F435-43F7-93A4-8AE6CB4ED6C1}" srcId="{A16141EF-C1DA-44B0-9EA3-4C6BF9AA7C7B}" destId="{9D39C2B3-96B9-40CA-876C-0244087E51B8}" srcOrd="4" destOrd="0" parTransId="{9B9F8D14-EC4A-4E11-981A-3FFA380FF82C}" sibTransId="{678B5B7A-3DD4-44F9-BEFF-A1009CDECC41}"/>
    <dgm:cxn modelId="{4FFB0C7B-C50E-440F-8F79-100251104402}" srcId="{A16141EF-C1DA-44B0-9EA3-4C6BF9AA7C7B}" destId="{08A434E5-19FF-4AF7-97F9-70C415E07FBB}" srcOrd="1" destOrd="0" parTransId="{93069DA4-FE40-47D4-B87C-6F7909BCAD5E}" sibTransId="{E078C8C1-7CFA-4E20-9D27-20F61BB862EC}"/>
    <dgm:cxn modelId="{FD7FDD5C-168E-46E9-A27B-5742582A98D5}" type="presOf" srcId="{08A434E5-19FF-4AF7-97F9-70C415E07FBB}" destId="{6BCA3E2B-32AB-405A-95C1-5E9E7BCEE527}" srcOrd="0" destOrd="0" presId="urn:microsoft.com/office/officeart/2005/8/layout/vProcess5"/>
    <dgm:cxn modelId="{CD67E2D7-D043-4B9E-A6D9-851720C6A09D}" type="presOf" srcId="{08A434E5-19FF-4AF7-97F9-70C415E07FBB}" destId="{B336BF51-B938-4E57-9156-DE9B6405AB35}" srcOrd="1" destOrd="0" presId="urn:microsoft.com/office/officeart/2005/8/layout/vProcess5"/>
    <dgm:cxn modelId="{1FC1E098-AFD9-4CB2-89F2-84D0FC6CB23D}" type="presOf" srcId="{76FD05E5-08AC-4D4E-883E-E21A52B10292}" destId="{DAE9718C-5554-41D4-9480-56CE8B30E60C}" srcOrd="1" destOrd="0" presId="urn:microsoft.com/office/officeart/2005/8/layout/vProcess5"/>
    <dgm:cxn modelId="{0B3E2BAE-98E5-4A41-934A-7F89A7CF0FB5}" type="presOf" srcId="{9D39C2B3-96B9-40CA-876C-0244087E51B8}" destId="{666845E2-845C-4F43-96E9-5B06454DD8A8}" srcOrd="0" destOrd="0" presId="urn:microsoft.com/office/officeart/2005/8/layout/vProcess5"/>
    <dgm:cxn modelId="{E8A5E154-1DBC-4B17-9957-A83DF34FB19B}" type="presOf" srcId="{92BEAA96-17D9-43FD-A1A4-FC604DAC8159}" destId="{F6665320-3813-45EF-B44E-CFB2D3609DDB}" srcOrd="0" destOrd="0" presId="urn:microsoft.com/office/officeart/2005/8/layout/vProcess5"/>
    <dgm:cxn modelId="{76114C4D-247F-4265-A6AC-08748E41D00D}" srcId="{A16141EF-C1DA-44B0-9EA3-4C6BF9AA7C7B}" destId="{F7B0AA83-66E8-45BC-919C-3094BD17D81D}" srcOrd="0" destOrd="0" parTransId="{FDF74E72-A7AF-46B8-8740-C81E485E8471}" sibTransId="{345686CB-8568-4925-9935-7A91015DC2A4}"/>
    <dgm:cxn modelId="{3360509E-FFD8-41C8-9599-251649834666}" type="presOf" srcId="{76FD05E5-08AC-4D4E-883E-E21A52B10292}" destId="{D2005F20-76C5-4E27-8BA6-BD3C7B880ED8}" srcOrd="0" destOrd="0" presId="urn:microsoft.com/office/officeart/2005/8/layout/vProcess5"/>
    <dgm:cxn modelId="{E80760B1-F37B-4A1B-9262-C4AA28D53DDE}" type="presOf" srcId="{9D39C2B3-96B9-40CA-876C-0244087E51B8}" destId="{DC62F536-C9E9-4D14-8C48-18FB8AEE5953}" srcOrd="1" destOrd="0" presId="urn:microsoft.com/office/officeart/2005/8/layout/vProcess5"/>
    <dgm:cxn modelId="{5C3DC6BC-F30D-496B-BD58-F152B83D1642}" type="presOf" srcId="{E078C8C1-7CFA-4E20-9D27-20F61BB862EC}" destId="{AEE7E067-6F03-41FD-B358-475EE8F2761B}" srcOrd="0" destOrd="0" presId="urn:microsoft.com/office/officeart/2005/8/layout/vProcess5"/>
    <dgm:cxn modelId="{F1833B19-2DDF-43F7-8C70-802556046D56}" srcId="{A16141EF-C1DA-44B0-9EA3-4C6BF9AA7C7B}" destId="{2A70302A-F4ED-4878-BE82-C4447B0566DF}" srcOrd="3" destOrd="0" parTransId="{6CD07F7F-52AD-47DF-AA08-6A4CD6D48D31}" sibTransId="{B1A9EB10-8FFD-4006-BBF9-70F6D329B63F}"/>
    <dgm:cxn modelId="{6BFBFEA8-85EC-4D33-8D79-68738614C230}" type="presOf" srcId="{2A70302A-F4ED-4878-BE82-C4447B0566DF}" destId="{08071E1F-7D71-4B74-9359-76EFA447E4A4}" srcOrd="1" destOrd="0" presId="urn:microsoft.com/office/officeart/2005/8/layout/vProcess5"/>
    <dgm:cxn modelId="{6101EC58-7FBC-434F-B1AE-54394EF7CAA7}" type="presOf" srcId="{A16141EF-C1DA-44B0-9EA3-4C6BF9AA7C7B}" destId="{D09ED5C6-F99A-4038-9353-F84317C4880C}" srcOrd="0" destOrd="0" presId="urn:microsoft.com/office/officeart/2005/8/layout/vProcess5"/>
    <dgm:cxn modelId="{675B0E3F-CBB7-48D1-AD64-C24DFB7A2EFC}" type="presParOf" srcId="{D09ED5C6-F99A-4038-9353-F84317C4880C}" destId="{8630CBF4-2584-4BEA-89F1-8BE967AA9CA9}" srcOrd="0" destOrd="0" presId="urn:microsoft.com/office/officeart/2005/8/layout/vProcess5"/>
    <dgm:cxn modelId="{2757F246-6735-495A-97EF-CC0A91E6708C}" type="presParOf" srcId="{D09ED5C6-F99A-4038-9353-F84317C4880C}" destId="{6D6FA793-DAB1-456A-9BD8-A8A8459B3AFD}" srcOrd="1" destOrd="0" presId="urn:microsoft.com/office/officeart/2005/8/layout/vProcess5"/>
    <dgm:cxn modelId="{122B3F1D-59E5-41D1-A9D5-82E93ABD05FC}" type="presParOf" srcId="{D09ED5C6-F99A-4038-9353-F84317C4880C}" destId="{6BCA3E2B-32AB-405A-95C1-5E9E7BCEE527}" srcOrd="2" destOrd="0" presId="urn:microsoft.com/office/officeart/2005/8/layout/vProcess5"/>
    <dgm:cxn modelId="{76178C9B-0DB3-4EE9-9160-8C4DDD8AAE96}" type="presParOf" srcId="{D09ED5C6-F99A-4038-9353-F84317C4880C}" destId="{D2005F20-76C5-4E27-8BA6-BD3C7B880ED8}" srcOrd="3" destOrd="0" presId="urn:microsoft.com/office/officeart/2005/8/layout/vProcess5"/>
    <dgm:cxn modelId="{1C96EA06-61C6-47D6-9A3D-15F497CC2DA2}" type="presParOf" srcId="{D09ED5C6-F99A-4038-9353-F84317C4880C}" destId="{E0A46744-CDD9-440C-9EF8-E3D109C57140}" srcOrd="4" destOrd="0" presId="urn:microsoft.com/office/officeart/2005/8/layout/vProcess5"/>
    <dgm:cxn modelId="{935D2A19-2321-45A2-9929-A69DFE7769EB}" type="presParOf" srcId="{D09ED5C6-F99A-4038-9353-F84317C4880C}" destId="{666845E2-845C-4F43-96E9-5B06454DD8A8}" srcOrd="5" destOrd="0" presId="urn:microsoft.com/office/officeart/2005/8/layout/vProcess5"/>
    <dgm:cxn modelId="{00E625BA-2257-4D60-B22C-D7D7F0E1598E}" type="presParOf" srcId="{D09ED5C6-F99A-4038-9353-F84317C4880C}" destId="{A3BFEAC3-24A2-49F1-8BD5-90A0D67993FB}" srcOrd="6" destOrd="0" presId="urn:microsoft.com/office/officeart/2005/8/layout/vProcess5"/>
    <dgm:cxn modelId="{F9A2E0F2-F0E6-4F12-8852-844C0C8F1770}" type="presParOf" srcId="{D09ED5C6-F99A-4038-9353-F84317C4880C}" destId="{AEE7E067-6F03-41FD-B358-475EE8F2761B}" srcOrd="7" destOrd="0" presId="urn:microsoft.com/office/officeart/2005/8/layout/vProcess5"/>
    <dgm:cxn modelId="{5169CB7B-71F8-4C66-8E07-99ED79148188}" type="presParOf" srcId="{D09ED5C6-F99A-4038-9353-F84317C4880C}" destId="{F6665320-3813-45EF-B44E-CFB2D3609DDB}" srcOrd="8" destOrd="0" presId="urn:microsoft.com/office/officeart/2005/8/layout/vProcess5"/>
    <dgm:cxn modelId="{E901E6C7-258A-430D-96C4-3826A85F23D8}" type="presParOf" srcId="{D09ED5C6-F99A-4038-9353-F84317C4880C}" destId="{3D153994-1ECF-42F0-92DE-47A5427B53C2}" srcOrd="9" destOrd="0" presId="urn:microsoft.com/office/officeart/2005/8/layout/vProcess5"/>
    <dgm:cxn modelId="{C17DAA46-6ED5-404F-BB28-519FBE77877D}" type="presParOf" srcId="{D09ED5C6-F99A-4038-9353-F84317C4880C}" destId="{8424174A-9CCC-4742-A75C-38EAA539854F}" srcOrd="10" destOrd="0" presId="urn:microsoft.com/office/officeart/2005/8/layout/vProcess5"/>
    <dgm:cxn modelId="{3D162440-4FAF-4089-82B1-2672CEE02B12}" type="presParOf" srcId="{D09ED5C6-F99A-4038-9353-F84317C4880C}" destId="{B336BF51-B938-4E57-9156-DE9B6405AB35}" srcOrd="11" destOrd="0" presId="urn:microsoft.com/office/officeart/2005/8/layout/vProcess5"/>
    <dgm:cxn modelId="{FDE54296-36D4-4A05-B679-599D08E3ACF8}" type="presParOf" srcId="{D09ED5C6-F99A-4038-9353-F84317C4880C}" destId="{DAE9718C-5554-41D4-9480-56CE8B30E60C}" srcOrd="12" destOrd="0" presId="urn:microsoft.com/office/officeart/2005/8/layout/vProcess5"/>
    <dgm:cxn modelId="{59787859-AD27-45DA-9856-A98DE533D45D}" type="presParOf" srcId="{D09ED5C6-F99A-4038-9353-F84317C4880C}" destId="{08071E1F-7D71-4B74-9359-76EFA447E4A4}" srcOrd="13" destOrd="0" presId="urn:microsoft.com/office/officeart/2005/8/layout/vProcess5"/>
    <dgm:cxn modelId="{EF82A64E-2DB5-4DE4-9E67-34CED60EC4BB}" type="presParOf" srcId="{D09ED5C6-F99A-4038-9353-F84317C4880C}" destId="{DC62F536-C9E9-4D14-8C48-18FB8AEE595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49A733-F6BF-4F28-8B76-E9940C68C2D2}"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S"/>
        </a:p>
      </dgm:t>
    </dgm:pt>
    <dgm:pt modelId="{A0DD87D4-37D6-46C7-A083-7F8ADBCF84BD}">
      <dgm:prSet phldrT="[Texto]" custT="1"/>
      <dgm:spPr/>
      <dgm:t>
        <a:bodyPr/>
        <a:lstStyle/>
        <a:p>
          <a:pPr algn="just"/>
          <a:r>
            <a:rPr lang="es-EC" sz="1400" dirty="0" smtClean="0">
              <a:latin typeface="+mn-lt"/>
              <a:cs typeface="Times New Roman" pitchFamily="18" charset="0"/>
            </a:rPr>
            <a:t>La percepción general sobre RSE puede mejorarse haciendo énfasis en Apoyo a programas comunitarios y en la construcción de infraestructura educativa o recreacional</a:t>
          </a:r>
          <a:endParaRPr lang="es-ES" sz="1400" dirty="0">
            <a:latin typeface="+mn-lt"/>
            <a:cs typeface="Times New Roman" panose="02020603050405020304" pitchFamily="18" charset="0"/>
          </a:endParaRPr>
        </a:p>
      </dgm:t>
    </dgm:pt>
    <dgm:pt modelId="{7688B97F-7A4A-4AF7-B78D-88D3CEB1DA2F}" type="parTrans" cxnId="{C02DCEBE-F659-403B-A85D-DCC3F04DF1B8}">
      <dgm:prSet/>
      <dgm:spPr/>
      <dgm:t>
        <a:bodyPr/>
        <a:lstStyle/>
        <a:p>
          <a:endParaRPr lang="es-ES" sz="1400">
            <a:latin typeface="+mn-lt"/>
            <a:cs typeface="Times New Roman" panose="02020603050405020304" pitchFamily="18" charset="0"/>
          </a:endParaRPr>
        </a:p>
      </dgm:t>
    </dgm:pt>
    <dgm:pt modelId="{14F11610-A3B3-4043-B207-B2603D398005}" type="sibTrans" cxnId="{C02DCEBE-F659-403B-A85D-DCC3F04DF1B8}">
      <dgm:prSet/>
      <dgm:spPr/>
      <dgm:t>
        <a:bodyPr/>
        <a:lstStyle/>
        <a:p>
          <a:endParaRPr lang="es-ES" sz="1400">
            <a:latin typeface="+mn-lt"/>
            <a:cs typeface="Times New Roman" panose="02020603050405020304" pitchFamily="18" charset="0"/>
          </a:endParaRPr>
        </a:p>
      </dgm:t>
    </dgm:pt>
    <dgm:pt modelId="{F173EDF4-EF84-4B86-B295-330404167F42}">
      <dgm:prSet phldrT="[Texto]" custT="1"/>
      <dgm:spPr/>
      <dgm:t>
        <a:bodyPr/>
        <a:lstStyle/>
        <a:p>
          <a:pPr algn="just"/>
          <a:r>
            <a:rPr lang="es-ES" sz="1400" dirty="0" smtClean="0">
              <a:latin typeface="+mn-lt"/>
              <a:cs typeface="Times New Roman" pitchFamily="18" charset="0"/>
            </a:rPr>
            <a:t>Las empresas del sector petrolero deberían contemplar como prioridad el uso de la ISO 26000 como una guía en el desarrollo de sus actividades debido a que expone todos los temas relevantes que caracterizan la responsabilidad social empresarial.</a:t>
          </a:r>
          <a:endParaRPr lang="es-ES" sz="1400" dirty="0">
            <a:latin typeface="+mn-lt"/>
            <a:cs typeface="Times New Roman" panose="02020603050405020304" pitchFamily="18" charset="0"/>
          </a:endParaRPr>
        </a:p>
      </dgm:t>
    </dgm:pt>
    <dgm:pt modelId="{947E9E52-0013-4AB8-9350-DBAA511706BB}" type="parTrans" cxnId="{561DBE95-DA87-4667-9488-3ABDE3066792}">
      <dgm:prSet/>
      <dgm:spPr/>
      <dgm:t>
        <a:bodyPr/>
        <a:lstStyle/>
        <a:p>
          <a:endParaRPr lang="es-EC" sz="1400">
            <a:latin typeface="+mn-lt"/>
          </a:endParaRPr>
        </a:p>
      </dgm:t>
    </dgm:pt>
    <dgm:pt modelId="{8B11EF5C-28E5-4DA1-8347-587B239697C3}" type="sibTrans" cxnId="{561DBE95-DA87-4667-9488-3ABDE3066792}">
      <dgm:prSet/>
      <dgm:spPr/>
      <dgm:t>
        <a:bodyPr/>
        <a:lstStyle/>
        <a:p>
          <a:endParaRPr lang="es-EC" sz="1400">
            <a:latin typeface="+mn-lt"/>
          </a:endParaRPr>
        </a:p>
      </dgm:t>
    </dgm:pt>
    <dgm:pt modelId="{143D05B1-F146-474D-BF49-6D01CDF7E620}">
      <dgm:prSet phldrT="[Texto]" custT="1"/>
      <dgm:spPr/>
      <dgm:t>
        <a:bodyPr/>
        <a:lstStyle/>
        <a:p>
          <a:pPr algn="just"/>
          <a:r>
            <a:rPr lang="es-ES" sz="1400" dirty="0" smtClean="0">
              <a:latin typeface="+mn-lt"/>
              <a:cs typeface="Times New Roman" panose="02020603050405020304" pitchFamily="18" charset="0"/>
            </a:rPr>
            <a:t>Al contar con bajo nivel de calificación en la dimensión </a:t>
          </a:r>
          <a:r>
            <a:rPr lang="es-EC" sz="1400" dirty="0" smtClean="0">
              <a:latin typeface="+mn-lt"/>
              <a:cs typeface="Times New Roman" pitchFamily="18" charset="0"/>
            </a:rPr>
            <a:t>Participación activa y desarrollo de la comunidad </a:t>
          </a:r>
          <a:r>
            <a:rPr lang="es-ES" sz="1400" dirty="0" smtClean="0">
              <a:latin typeface="+mn-lt"/>
              <a:cs typeface="Times New Roman" panose="02020603050405020304" pitchFamily="18" charset="0"/>
            </a:rPr>
            <a:t>se recomienda realizar una nueva investigación para conocer los motivos por los cuales las empresas han dejado de lado este fundamental aspecto.</a:t>
          </a:r>
          <a:endParaRPr lang="es-ES" sz="1400" dirty="0">
            <a:latin typeface="+mn-lt"/>
            <a:cs typeface="Times New Roman" panose="02020603050405020304" pitchFamily="18" charset="0"/>
          </a:endParaRPr>
        </a:p>
      </dgm:t>
    </dgm:pt>
    <dgm:pt modelId="{E01D29A3-0A45-4C0B-AF44-CF33EE573C5C}" type="parTrans" cxnId="{DC22AAD3-2834-4054-8390-FD1DED5B930D}">
      <dgm:prSet/>
      <dgm:spPr/>
      <dgm:t>
        <a:bodyPr/>
        <a:lstStyle/>
        <a:p>
          <a:endParaRPr lang="es-EC" sz="1400">
            <a:latin typeface="+mn-lt"/>
          </a:endParaRPr>
        </a:p>
      </dgm:t>
    </dgm:pt>
    <dgm:pt modelId="{CFDA40DD-E139-4268-AE46-7F0DE541CAFB}" type="sibTrans" cxnId="{DC22AAD3-2834-4054-8390-FD1DED5B930D}">
      <dgm:prSet/>
      <dgm:spPr/>
      <dgm:t>
        <a:bodyPr/>
        <a:lstStyle/>
        <a:p>
          <a:endParaRPr lang="es-EC" sz="1400">
            <a:latin typeface="+mn-lt"/>
          </a:endParaRPr>
        </a:p>
      </dgm:t>
    </dgm:pt>
    <dgm:pt modelId="{AAA81679-B426-4017-8EF0-F705E63C04FE}">
      <dgm:prSet phldrT="[Texto]" custT="1"/>
      <dgm:spPr/>
      <dgm:t>
        <a:bodyPr/>
        <a:lstStyle/>
        <a:p>
          <a:pPr algn="just"/>
          <a:r>
            <a:rPr lang="es-ES" sz="1400" baseline="0" dirty="0" smtClean="0">
              <a:latin typeface="+mn-lt"/>
              <a:cs typeface="Times New Roman" panose="02020603050405020304" pitchFamily="18" charset="0"/>
            </a:rPr>
            <a:t>La dirección debe capacitar y fomentar el compromiso de sus empleados con el fin de aumentar sus competencias en materia de RSE.</a:t>
          </a:r>
        </a:p>
      </dgm:t>
    </dgm:pt>
    <dgm:pt modelId="{F172CF7D-8255-4CD7-8239-4EA4F41B1EF2}" type="parTrans" cxnId="{1AC6FB02-0720-4F3C-B407-C147F252322B}">
      <dgm:prSet/>
      <dgm:spPr/>
      <dgm:t>
        <a:bodyPr/>
        <a:lstStyle/>
        <a:p>
          <a:endParaRPr lang="es-EC" sz="1400">
            <a:latin typeface="+mn-lt"/>
          </a:endParaRPr>
        </a:p>
      </dgm:t>
    </dgm:pt>
    <dgm:pt modelId="{4ECD0A27-C150-4DA4-B023-CFD7587EE6FB}" type="sibTrans" cxnId="{1AC6FB02-0720-4F3C-B407-C147F252322B}">
      <dgm:prSet/>
      <dgm:spPr/>
      <dgm:t>
        <a:bodyPr/>
        <a:lstStyle/>
        <a:p>
          <a:endParaRPr lang="es-EC" sz="1400">
            <a:latin typeface="+mn-lt"/>
          </a:endParaRPr>
        </a:p>
      </dgm:t>
    </dgm:pt>
    <dgm:pt modelId="{B8A04815-5D68-4E08-B48A-5A8BCA1ED650}" type="pres">
      <dgm:prSet presAssocID="{DE49A733-F6BF-4F28-8B76-E9940C68C2D2}" presName="Name0" presStyleCnt="0">
        <dgm:presLayoutVars>
          <dgm:chMax val="7"/>
          <dgm:chPref val="7"/>
          <dgm:dir/>
        </dgm:presLayoutVars>
      </dgm:prSet>
      <dgm:spPr/>
      <dgm:t>
        <a:bodyPr/>
        <a:lstStyle/>
        <a:p>
          <a:endParaRPr lang="es-ES"/>
        </a:p>
      </dgm:t>
    </dgm:pt>
    <dgm:pt modelId="{76AC46DB-A741-485D-854B-98CEE04864D9}" type="pres">
      <dgm:prSet presAssocID="{DE49A733-F6BF-4F28-8B76-E9940C68C2D2}" presName="Name1" presStyleCnt="0"/>
      <dgm:spPr/>
    </dgm:pt>
    <dgm:pt modelId="{7CAAE5FD-903B-4F6D-84F1-6E00562030F9}" type="pres">
      <dgm:prSet presAssocID="{DE49A733-F6BF-4F28-8B76-E9940C68C2D2}" presName="cycle" presStyleCnt="0"/>
      <dgm:spPr/>
    </dgm:pt>
    <dgm:pt modelId="{8ABFA3A3-0996-47EC-9804-8059585D4DE5}" type="pres">
      <dgm:prSet presAssocID="{DE49A733-F6BF-4F28-8B76-E9940C68C2D2}" presName="srcNode" presStyleLbl="node1" presStyleIdx="0" presStyleCnt="4"/>
      <dgm:spPr/>
    </dgm:pt>
    <dgm:pt modelId="{16DC2764-3CC6-44D6-9F0D-D8865E4C827A}" type="pres">
      <dgm:prSet presAssocID="{DE49A733-F6BF-4F28-8B76-E9940C68C2D2}" presName="conn" presStyleLbl="parChTrans1D2" presStyleIdx="0" presStyleCnt="1"/>
      <dgm:spPr/>
      <dgm:t>
        <a:bodyPr/>
        <a:lstStyle/>
        <a:p>
          <a:endParaRPr lang="es-ES"/>
        </a:p>
      </dgm:t>
    </dgm:pt>
    <dgm:pt modelId="{2F0CEB68-9AEE-4F09-85E2-4001BE0BFEF2}" type="pres">
      <dgm:prSet presAssocID="{DE49A733-F6BF-4F28-8B76-E9940C68C2D2}" presName="extraNode" presStyleLbl="node1" presStyleIdx="0" presStyleCnt="4"/>
      <dgm:spPr/>
    </dgm:pt>
    <dgm:pt modelId="{ADFAE610-0B74-4E51-957D-34C86C9C148B}" type="pres">
      <dgm:prSet presAssocID="{DE49A733-F6BF-4F28-8B76-E9940C68C2D2}" presName="dstNode" presStyleLbl="node1" presStyleIdx="0" presStyleCnt="4"/>
      <dgm:spPr/>
    </dgm:pt>
    <dgm:pt modelId="{987B27A6-DDCD-4792-9F83-748B0A57902A}" type="pres">
      <dgm:prSet presAssocID="{F173EDF4-EF84-4B86-B295-330404167F42}" presName="text_1" presStyleLbl="node1" presStyleIdx="0" presStyleCnt="4">
        <dgm:presLayoutVars>
          <dgm:bulletEnabled val="1"/>
        </dgm:presLayoutVars>
      </dgm:prSet>
      <dgm:spPr/>
      <dgm:t>
        <a:bodyPr/>
        <a:lstStyle/>
        <a:p>
          <a:endParaRPr lang="es-EC"/>
        </a:p>
      </dgm:t>
    </dgm:pt>
    <dgm:pt modelId="{6E558B6D-7F04-4790-96FC-B017BA4D4027}" type="pres">
      <dgm:prSet presAssocID="{F173EDF4-EF84-4B86-B295-330404167F42}" presName="accent_1" presStyleCnt="0"/>
      <dgm:spPr/>
    </dgm:pt>
    <dgm:pt modelId="{2B6F754B-25D0-4546-A7B8-0BA564C863A7}" type="pres">
      <dgm:prSet presAssocID="{F173EDF4-EF84-4B86-B295-330404167F42}" presName="accentRepeatNode" presStyleLbl="solidFgAcc1" presStyleIdx="0" presStyleCnt="4" custScaleX="117184" custScaleY="104489"/>
      <dgm:spPr>
        <a:blipFill rotWithShape="0">
          <a:blip xmlns:r="http://schemas.openxmlformats.org/officeDocument/2006/relationships" r:embed="rId1"/>
          <a:stretch>
            <a:fillRect/>
          </a:stretch>
        </a:blipFill>
      </dgm:spPr>
      <dgm:t>
        <a:bodyPr/>
        <a:lstStyle/>
        <a:p>
          <a:endParaRPr lang="es-EC"/>
        </a:p>
      </dgm:t>
    </dgm:pt>
    <dgm:pt modelId="{0541BAF3-3F39-4A2F-8733-887137D84D42}" type="pres">
      <dgm:prSet presAssocID="{AAA81679-B426-4017-8EF0-F705E63C04FE}" presName="text_2" presStyleLbl="node1" presStyleIdx="1" presStyleCnt="4">
        <dgm:presLayoutVars>
          <dgm:bulletEnabled val="1"/>
        </dgm:presLayoutVars>
      </dgm:prSet>
      <dgm:spPr/>
      <dgm:t>
        <a:bodyPr/>
        <a:lstStyle/>
        <a:p>
          <a:endParaRPr lang="es-EC"/>
        </a:p>
      </dgm:t>
    </dgm:pt>
    <dgm:pt modelId="{69DF281A-5A68-417F-9627-70F95F8209DE}" type="pres">
      <dgm:prSet presAssocID="{AAA81679-B426-4017-8EF0-F705E63C04FE}" presName="accent_2" presStyleCnt="0"/>
      <dgm:spPr/>
    </dgm:pt>
    <dgm:pt modelId="{64CBD48B-0C35-4FE4-8522-22F3A299F478}" type="pres">
      <dgm:prSet presAssocID="{AAA81679-B426-4017-8EF0-F705E63C04FE}"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s-EC"/>
        </a:p>
      </dgm:t>
    </dgm:pt>
    <dgm:pt modelId="{9222A6C7-949A-4713-9683-752F7AC2EB8C}" type="pres">
      <dgm:prSet presAssocID="{143D05B1-F146-474D-BF49-6D01CDF7E620}" presName="text_3" presStyleLbl="node1" presStyleIdx="2" presStyleCnt="4">
        <dgm:presLayoutVars>
          <dgm:bulletEnabled val="1"/>
        </dgm:presLayoutVars>
      </dgm:prSet>
      <dgm:spPr/>
      <dgm:t>
        <a:bodyPr/>
        <a:lstStyle/>
        <a:p>
          <a:endParaRPr lang="es-EC"/>
        </a:p>
      </dgm:t>
    </dgm:pt>
    <dgm:pt modelId="{9B3D65E8-04D4-43E1-82F9-349A860018A5}" type="pres">
      <dgm:prSet presAssocID="{143D05B1-F146-474D-BF49-6D01CDF7E620}" presName="accent_3" presStyleCnt="0"/>
      <dgm:spPr/>
    </dgm:pt>
    <dgm:pt modelId="{5D73D320-BE15-4FC9-94E1-D9C37A4D6939}" type="pres">
      <dgm:prSet presAssocID="{143D05B1-F146-474D-BF49-6D01CDF7E620}" presName="accentRepeatNode" presStyleLbl="solidFgAcc1" presStyleIdx="2" presStyleCnt="4"/>
      <dgm:spPr>
        <a:blipFill rotWithShape="0">
          <a:blip xmlns:r="http://schemas.openxmlformats.org/officeDocument/2006/relationships" r:embed="rId3"/>
          <a:stretch>
            <a:fillRect/>
          </a:stretch>
        </a:blipFill>
      </dgm:spPr>
      <dgm:t>
        <a:bodyPr/>
        <a:lstStyle/>
        <a:p>
          <a:endParaRPr lang="es-EC"/>
        </a:p>
      </dgm:t>
    </dgm:pt>
    <dgm:pt modelId="{16B88298-8324-4E84-BF4F-BB7C696FE1B3}" type="pres">
      <dgm:prSet presAssocID="{A0DD87D4-37D6-46C7-A083-7F8ADBCF84BD}" presName="text_4" presStyleLbl="node1" presStyleIdx="3" presStyleCnt="4">
        <dgm:presLayoutVars>
          <dgm:bulletEnabled val="1"/>
        </dgm:presLayoutVars>
      </dgm:prSet>
      <dgm:spPr/>
      <dgm:t>
        <a:bodyPr/>
        <a:lstStyle/>
        <a:p>
          <a:endParaRPr lang="es-EC"/>
        </a:p>
      </dgm:t>
    </dgm:pt>
    <dgm:pt modelId="{DA16984F-D391-4734-98A4-FB2E8D094C37}" type="pres">
      <dgm:prSet presAssocID="{A0DD87D4-37D6-46C7-A083-7F8ADBCF84BD}" presName="accent_4" presStyleCnt="0"/>
      <dgm:spPr/>
    </dgm:pt>
    <dgm:pt modelId="{ECC002A3-FB4F-4F09-95E9-59CE0DB5620F}" type="pres">
      <dgm:prSet presAssocID="{A0DD87D4-37D6-46C7-A083-7F8ADBCF84BD}"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es-EC"/>
        </a:p>
      </dgm:t>
    </dgm:pt>
  </dgm:ptLst>
  <dgm:cxnLst>
    <dgm:cxn modelId="{3CF9066A-FFD5-46B5-A339-25F2ABC21242}" type="presOf" srcId="{143D05B1-F146-474D-BF49-6D01CDF7E620}" destId="{9222A6C7-949A-4713-9683-752F7AC2EB8C}" srcOrd="0" destOrd="0" presId="urn:microsoft.com/office/officeart/2008/layout/VerticalCurvedList"/>
    <dgm:cxn modelId="{DC22AAD3-2834-4054-8390-FD1DED5B930D}" srcId="{DE49A733-F6BF-4F28-8B76-E9940C68C2D2}" destId="{143D05B1-F146-474D-BF49-6D01CDF7E620}" srcOrd="2" destOrd="0" parTransId="{E01D29A3-0A45-4C0B-AF44-CF33EE573C5C}" sibTransId="{CFDA40DD-E139-4268-AE46-7F0DE541CAFB}"/>
    <dgm:cxn modelId="{8F28B69B-03E4-4C65-923C-A896C27F158B}" type="presOf" srcId="{8B11EF5C-28E5-4DA1-8347-587B239697C3}" destId="{16DC2764-3CC6-44D6-9F0D-D8865E4C827A}" srcOrd="0" destOrd="0" presId="urn:microsoft.com/office/officeart/2008/layout/VerticalCurvedList"/>
    <dgm:cxn modelId="{EC201DEE-B12D-4595-AAE6-246903016ECC}" type="presOf" srcId="{AAA81679-B426-4017-8EF0-F705E63C04FE}" destId="{0541BAF3-3F39-4A2F-8733-887137D84D42}" srcOrd="0" destOrd="0" presId="urn:microsoft.com/office/officeart/2008/layout/VerticalCurvedList"/>
    <dgm:cxn modelId="{C02DCEBE-F659-403B-A85D-DCC3F04DF1B8}" srcId="{DE49A733-F6BF-4F28-8B76-E9940C68C2D2}" destId="{A0DD87D4-37D6-46C7-A083-7F8ADBCF84BD}" srcOrd="3" destOrd="0" parTransId="{7688B97F-7A4A-4AF7-B78D-88D3CEB1DA2F}" sibTransId="{14F11610-A3B3-4043-B207-B2603D398005}"/>
    <dgm:cxn modelId="{561DBE95-DA87-4667-9488-3ABDE3066792}" srcId="{DE49A733-F6BF-4F28-8B76-E9940C68C2D2}" destId="{F173EDF4-EF84-4B86-B295-330404167F42}" srcOrd="0" destOrd="0" parTransId="{947E9E52-0013-4AB8-9350-DBAA511706BB}" sibTransId="{8B11EF5C-28E5-4DA1-8347-587B239697C3}"/>
    <dgm:cxn modelId="{28D714FA-F04C-4860-A30F-98F42EC9536F}" type="presOf" srcId="{A0DD87D4-37D6-46C7-A083-7F8ADBCF84BD}" destId="{16B88298-8324-4E84-BF4F-BB7C696FE1B3}" srcOrd="0" destOrd="0" presId="urn:microsoft.com/office/officeart/2008/layout/VerticalCurvedList"/>
    <dgm:cxn modelId="{47C1F12A-C5AF-47C3-A4D0-EB25B2C8A800}" type="presOf" srcId="{DE49A733-F6BF-4F28-8B76-E9940C68C2D2}" destId="{B8A04815-5D68-4E08-B48A-5A8BCA1ED650}" srcOrd="0" destOrd="0" presId="urn:microsoft.com/office/officeart/2008/layout/VerticalCurvedList"/>
    <dgm:cxn modelId="{1246546E-0EF1-4025-AACA-2ABAD29FC416}" type="presOf" srcId="{F173EDF4-EF84-4B86-B295-330404167F42}" destId="{987B27A6-DDCD-4792-9F83-748B0A57902A}" srcOrd="0" destOrd="0" presId="urn:microsoft.com/office/officeart/2008/layout/VerticalCurvedList"/>
    <dgm:cxn modelId="{1AC6FB02-0720-4F3C-B407-C147F252322B}" srcId="{DE49A733-F6BF-4F28-8B76-E9940C68C2D2}" destId="{AAA81679-B426-4017-8EF0-F705E63C04FE}" srcOrd="1" destOrd="0" parTransId="{F172CF7D-8255-4CD7-8239-4EA4F41B1EF2}" sibTransId="{4ECD0A27-C150-4DA4-B023-CFD7587EE6FB}"/>
    <dgm:cxn modelId="{5AF3778F-B6C8-4753-BD48-FD292E7EB18A}" type="presParOf" srcId="{B8A04815-5D68-4E08-B48A-5A8BCA1ED650}" destId="{76AC46DB-A741-485D-854B-98CEE04864D9}" srcOrd="0" destOrd="0" presId="urn:microsoft.com/office/officeart/2008/layout/VerticalCurvedList"/>
    <dgm:cxn modelId="{1D85043A-DA66-4C55-B8BB-366807E9B959}" type="presParOf" srcId="{76AC46DB-A741-485D-854B-98CEE04864D9}" destId="{7CAAE5FD-903B-4F6D-84F1-6E00562030F9}" srcOrd="0" destOrd="0" presId="urn:microsoft.com/office/officeart/2008/layout/VerticalCurvedList"/>
    <dgm:cxn modelId="{30773DAF-0333-4593-AEC6-BB200BBDEDF4}" type="presParOf" srcId="{7CAAE5FD-903B-4F6D-84F1-6E00562030F9}" destId="{8ABFA3A3-0996-47EC-9804-8059585D4DE5}" srcOrd="0" destOrd="0" presId="urn:microsoft.com/office/officeart/2008/layout/VerticalCurvedList"/>
    <dgm:cxn modelId="{19452DC6-041D-4720-A3B8-3CFB84DAB2C2}" type="presParOf" srcId="{7CAAE5FD-903B-4F6D-84F1-6E00562030F9}" destId="{16DC2764-3CC6-44D6-9F0D-D8865E4C827A}" srcOrd="1" destOrd="0" presId="urn:microsoft.com/office/officeart/2008/layout/VerticalCurvedList"/>
    <dgm:cxn modelId="{CCB9C0C4-B967-4FF0-A960-7FDB3AFEE8A6}" type="presParOf" srcId="{7CAAE5FD-903B-4F6D-84F1-6E00562030F9}" destId="{2F0CEB68-9AEE-4F09-85E2-4001BE0BFEF2}" srcOrd="2" destOrd="0" presId="urn:microsoft.com/office/officeart/2008/layout/VerticalCurvedList"/>
    <dgm:cxn modelId="{54E94B7E-57E5-4FD0-881C-EF3DBE5B4E6A}" type="presParOf" srcId="{7CAAE5FD-903B-4F6D-84F1-6E00562030F9}" destId="{ADFAE610-0B74-4E51-957D-34C86C9C148B}" srcOrd="3" destOrd="0" presId="urn:microsoft.com/office/officeart/2008/layout/VerticalCurvedList"/>
    <dgm:cxn modelId="{3E879A63-7FA3-4DBE-82A2-440A010B8E0D}" type="presParOf" srcId="{76AC46DB-A741-485D-854B-98CEE04864D9}" destId="{987B27A6-DDCD-4792-9F83-748B0A57902A}" srcOrd="1" destOrd="0" presId="urn:microsoft.com/office/officeart/2008/layout/VerticalCurvedList"/>
    <dgm:cxn modelId="{2D7C07F1-B8BF-444F-B5AD-5F44EB7A9261}" type="presParOf" srcId="{76AC46DB-A741-485D-854B-98CEE04864D9}" destId="{6E558B6D-7F04-4790-96FC-B017BA4D4027}" srcOrd="2" destOrd="0" presId="urn:microsoft.com/office/officeart/2008/layout/VerticalCurvedList"/>
    <dgm:cxn modelId="{6874462E-F7D5-44A1-9AC0-9BC638CDD4B4}" type="presParOf" srcId="{6E558B6D-7F04-4790-96FC-B017BA4D4027}" destId="{2B6F754B-25D0-4546-A7B8-0BA564C863A7}" srcOrd="0" destOrd="0" presId="urn:microsoft.com/office/officeart/2008/layout/VerticalCurvedList"/>
    <dgm:cxn modelId="{82BD122D-05E5-44D1-8275-EB0AB02997AD}" type="presParOf" srcId="{76AC46DB-A741-485D-854B-98CEE04864D9}" destId="{0541BAF3-3F39-4A2F-8733-887137D84D42}" srcOrd="3" destOrd="0" presId="urn:microsoft.com/office/officeart/2008/layout/VerticalCurvedList"/>
    <dgm:cxn modelId="{EBC5CE81-9A6B-4499-B4E8-70CA513594C6}" type="presParOf" srcId="{76AC46DB-A741-485D-854B-98CEE04864D9}" destId="{69DF281A-5A68-417F-9627-70F95F8209DE}" srcOrd="4" destOrd="0" presId="urn:microsoft.com/office/officeart/2008/layout/VerticalCurvedList"/>
    <dgm:cxn modelId="{EC6DD9E5-C43C-4599-8363-E1AB5DD9DC0B}" type="presParOf" srcId="{69DF281A-5A68-417F-9627-70F95F8209DE}" destId="{64CBD48B-0C35-4FE4-8522-22F3A299F478}" srcOrd="0" destOrd="0" presId="urn:microsoft.com/office/officeart/2008/layout/VerticalCurvedList"/>
    <dgm:cxn modelId="{2D7BD987-90C7-4FB5-816D-2BA396B0595F}" type="presParOf" srcId="{76AC46DB-A741-485D-854B-98CEE04864D9}" destId="{9222A6C7-949A-4713-9683-752F7AC2EB8C}" srcOrd="5" destOrd="0" presId="urn:microsoft.com/office/officeart/2008/layout/VerticalCurvedList"/>
    <dgm:cxn modelId="{FC0CDF24-63F3-4697-8DAC-9B422F95F93E}" type="presParOf" srcId="{76AC46DB-A741-485D-854B-98CEE04864D9}" destId="{9B3D65E8-04D4-43E1-82F9-349A860018A5}" srcOrd="6" destOrd="0" presId="urn:microsoft.com/office/officeart/2008/layout/VerticalCurvedList"/>
    <dgm:cxn modelId="{10EAD740-2A0B-4BD2-9B69-0E0E42574E31}" type="presParOf" srcId="{9B3D65E8-04D4-43E1-82F9-349A860018A5}" destId="{5D73D320-BE15-4FC9-94E1-D9C37A4D6939}" srcOrd="0" destOrd="0" presId="urn:microsoft.com/office/officeart/2008/layout/VerticalCurvedList"/>
    <dgm:cxn modelId="{ED3CF49D-7D12-4241-B73A-217DFFE2FCB0}" type="presParOf" srcId="{76AC46DB-A741-485D-854B-98CEE04864D9}" destId="{16B88298-8324-4E84-BF4F-BB7C696FE1B3}" srcOrd="7" destOrd="0" presId="urn:microsoft.com/office/officeart/2008/layout/VerticalCurvedList"/>
    <dgm:cxn modelId="{EB15F0AA-AE6F-431F-9507-B1940A63D829}" type="presParOf" srcId="{76AC46DB-A741-485D-854B-98CEE04864D9}" destId="{DA16984F-D391-4734-98A4-FB2E8D094C37}" srcOrd="8" destOrd="0" presId="urn:microsoft.com/office/officeart/2008/layout/VerticalCurvedList"/>
    <dgm:cxn modelId="{42E32B32-01D1-4141-A259-1A9BF8338509}" type="presParOf" srcId="{DA16984F-D391-4734-98A4-FB2E8D094C37}" destId="{ECC002A3-FB4F-4F09-95E9-59CE0DB5620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E49A733-F6BF-4F28-8B76-E9940C68C2D2}"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S"/>
        </a:p>
      </dgm:t>
    </dgm:pt>
    <dgm:pt modelId="{8ED09B8F-4FE1-45B2-9A46-A887BF0C7232}">
      <dgm:prSet phldrT="[Texto]" custT="1"/>
      <dgm:spPr/>
      <dgm:t>
        <a:bodyPr/>
        <a:lstStyle/>
        <a:p>
          <a:r>
            <a:rPr lang="es-EC" sz="1400" dirty="0" smtClean="0">
              <a:latin typeface="+mn-lt"/>
              <a:cs typeface="Times New Roman" pitchFamily="18" charset="0"/>
            </a:rPr>
            <a:t>Las empresas del sector deben centrar sus esfuerzos en la preservación de la biodiversidad de Orellana ya que la mayoría de participantes en esta provincia tienen una percepción Deficiente sobre el respeto al medio ambiente</a:t>
          </a:r>
          <a:endParaRPr lang="es-ES" sz="1400" dirty="0">
            <a:latin typeface="+mn-lt"/>
            <a:cs typeface="Times New Roman" panose="02020603050405020304" pitchFamily="18" charset="0"/>
          </a:endParaRPr>
        </a:p>
      </dgm:t>
    </dgm:pt>
    <dgm:pt modelId="{BA907FF4-EA9C-47A5-84FC-2D197E7F1139}" type="parTrans" cxnId="{EB6B176C-1532-49D6-A7BF-07D42EB8D32F}">
      <dgm:prSet/>
      <dgm:spPr/>
      <dgm:t>
        <a:bodyPr/>
        <a:lstStyle/>
        <a:p>
          <a:endParaRPr lang="es-ES" sz="1400">
            <a:latin typeface="+mn-lt"/>
            <a:cs typeface="Times New Roman" pitchFamily="18" charset="0"/>
          </a:endParaRPr>
        </a:p>
      </dgm:t>
    </dgm:pt>
    <dgm:pt modelId="{EAD31B24-1C7E-4E9A-B75D-E31DF9CCFD81}" type="sibTrans" cxnId="{EB6B176C-1532-49D6-A7BF-07D42EB8D32F}">
      <dgm:prSet/>
      <dgm:spPr/>
      <dgm:t>
        <a:bodyPr/>
        <a:lstStyle/>
        <a:p>
          <a:endParaRPr lang="es-ES" sz="1400">
            <a:latin typeface="+mn-lt"/>
            <a:cs typeface="Times New Roman" pitchFamily="18" charset="0"/>
          </a:endParaRPr>
        </a:p>
      </dgm:t>
    </dgm:pt>
    <dgm:pt modelId="{B8AE2B1A-B9D6-4A6F-A309-ACCC117164EC}">
      <dgm:prSet phldrT="[Texto]" custT="1"/>
      <dgm:spPr/>
      <dgm:t>
        <a:bodyPr/>
        <a:lstStyle/>
        <a:p>
          <a:r>
            <a:rPr lang="es-EC" sz="1400" dirty="0" smtClean="0">
              <a:latin typeface="+mn-lt"/>
              <a:cs typeface="Times New Roman" pitchFamily="18" charset="0"/>
            </a:rPr>
            <a:t>Dado que la RSE empieza internamente, es importante que el empresario estimule el reciclaje dentro de las instalaciones de este tipo de organizaciones, ya que esta variable es la de peor puntaje dentro de la percepción de los participantes.</a:t>
          </a:r>
          <a:endParaRPr lang="es-ES" sz="1400" dirty="0">
            <a:latin typeface="+mn-lt"/>
            <a:cs typeface="Times New Roman" panose="02020603050405020304" pitchFamily="18" charset="0"/>
          </a:endParaRPr>
        </a:p>
      </dgm:t>
    </dgm:pt>
    <dgm:pt modelId="{D1353406-0BFB-4240-AD0A-E435D9C5BA9C}" type="parTrans" cxnId="{C0F42217-6381-44CA-A959-D29042311F5C}">
      <dgm:prSet/>
      <dgm:spPr/>
      <dgm:t>
        <a:bodyPr/>
        <a:lstStyle/>
        <a:p>
          <a:endParaRPr lang="es-EC" sz="1400">
            <a:latin typeface="+mn-lt"/>
            <a:cs typeface="Times New Roman" pitchFamily="18" charset="0"/>
          </a:endParaRPr>
        </a:p>
      </dgm:t>
    </dgm:pt>
    <dgm:pt modelId="{70A17E6F-F6DB-4BCD-9844-2C0C14FBC043}" type="sibTrans" cxnId="{C0F42217-6381-44CA-A959-D29042311F5C}">
      <dgm:prSet/>
      <dgm:spPr/>
      <dgm:t>
        <a:bodyPr/>
        <a:lstStyle/>
        <a:p>
          <a:endParaRPr lang="es-EC" sz="1400">
            <a:latin typeface="+mn-lt"/>
            <a:cs typeface="Times New Roman" pitchFamily="18" charset="0"/>
          </a:endParaRPr>
        </a:p>
      </dgm:t>
    </dgm:pt>
    <dgm:pt modelId="{6299443D-D5D4-4847-88A8-8DE7565F1F72}">
      <dgm:prSet phldrT="[Texto]" custT="1"/>
      <dgm:spPr/>
      <dgm:t>
        <a:bodyPr/>
        <a:lstStyle/>
        <a:p>
          <a:r>
            <a:rPr lang="es-EC" sz="1400" dirty="0" smtClean="0">
              <a:latin typeface="+mn-lt"/>
              <a:cs typeface="Times New Roman" pitchFamily="18" charset="0"/>
            </a:rPr>
            <a:t>Sociabilizar las actividades de RSE a los trabajadores de la organización con el fin de mantenerlos informados y que participen de manera activa.</a:t>
          </a:r>
          <a:endParaRPr lang="es-ES" sz="1400" dirty="0">
            <a:latin typeface="+mn-lt"/>
            <a:cs typeface="Times New Roman" panose="02020603050405020304" pitchFamily="18" charset="0"/>
          </a:endParaRPr>
        </a:p>
      </dgm:t>
    </dgm:pt>
    <dgm:pt modelId="{C56561A0-D88C-4566-B9D2-0A299FF4F44A}" type="parTrans" cxnId="{874DE254-5B93-4DD3-97C6-E35F4AEEB5AE}">
      <dgm:prSet/>
      <dgm:spPr/>
      <dgm:t>
        <a:bodyPr/>
        <a:lstStyle/>
        <a:p>
          <a:endParaRPr lang="es-EC" sz="1400">
            <a:latin typeface="+mn-lt"/>
          </a:endParaRPr>
        </a:p>
      </dgm:t>
    </dgm:pt>
    <dgm:pt modelId="{3BD3D63B-2426-4AAD-8632-2E174D6D5F78}" type="sibTrans" cxnId="{874DE254-5B93-4DD3-97C6-E35F4AEEB5AE}">
      <dgm:prSet/>
      <dgm:spPr/>
      <dgm:t>
        <a:bodyPr/>
        <a:lstStyle/>
        <a:p>
          <a:endParaRPr lang="es-EC" sz="1400">
            <a:latin typeface="+mn-lt"/>
          </a:endParaRPr>
        </a:p>
      </dgm:t>
    </dgm:pt>
    <dgm:pt modelId="{B8A04815-5D68-4E08-B48A-5A8BCA1ED650}" type="pres">
      <dgm:prSet presAssocID="{DE49A733-F6BF-4F28-8B76-E9940C68C2D2}" presName="Name0" presStyleCnt="0">
        <dgm:presLayoutVars>
          <dgm:chMax val="7"/>
          <dgm:chPref val="7"/>
          <dgm:dir/>
        </dgm:presLayoutVars>
      </dgm:prSet>
      <dgm:spPr/>
      <dgm:t>
        <a:bodyPr/>
        <a:lstStyle/>
        <a:p>
          <a:endParaRPr lang="es-ES"/>
        </a:p>
      </dgm:t>
    </dgm:pt>
    <dgm:pt modelId="{76AC46DB-A741-485D-854B-98CEE04864D9}" type="pres">
      <dgm:prSet presAssocID="{DE49A733-F6BF-4F28-8B76-E9940C68C2D2}" presName="Name1" presStyleCnt="0"/>
      <dgm:spPr/>
    </dgm:pt>
    <dgm:pt modelId="{7CAAE5FD-903B-4F6D-84F1-6E00562030F9}" type="pres">
      <dgm:prSet presAssocID="{DE49A733-F6BF-4F28-8B76-E9940C68C2D2}" presName="cycle" presStyleCnt="0"/>
      <dgm:spPr/>
    </dgm:pt>
    <dgm:pt modelId="{8ABFA3A3-0996-47EC-9804-8059585D4DE5}" type="pres">
      <dgm:prSet presAssocID="{DE49A733-F6BF-4F28-8B76-E9940C68C2D2}" presName="srcNode" presStyleLbl="node1" presStyleIdx="0" presStyleCnt="3"/>
      <dgm:spPr/>
    </dgm:pt>
    <dgm:pt modelId="{16DC2764-3CC6-44D6-9F0D-D8865E4C827A}" type="pres">
      <dgm:prSet presAssocID="{DE49A733-F6BF-4F28-8B76-E9940C68C2D2}" presName="conn" presStyleLbl="parChTrans1D2" presStyleIdx="0" presStyleCnt="1"/>
      <dgm:spPr/>
      <dgm:t>
        <a:bodyPr/>
        <a:lstStyle/>
        <a:p>
          <a:endParaRPr lang="es-ES"/>
        </a:p>
      </dgm:t>
    </dgm:pt>
    <dgm:pt modelId="{2F0CEB68-9AEE-4F09-85E2-4001BE0BFEF2}" type="pres">
      <dgm:prSet presAssocID="{DE49A733-F6BF-4F28-8B76-E9940C68C2D2}" presName="extraNode" presStyleLbl="node1" presStyleIdx="0" presStyleCnt="3"/>
      <dgm:spPr/>
    </dgm:pt>
    <dgm:pt modelId="{ADFAE610-0B74-4E51-957D-34C86C9C148B}" type="pres">
      <dgm:prSet presAssocID="{DE49A733-F6BF-4F28-8B76-E9940C68C2D2}" presName="dstNode" presStyleLbl="node1" presStyleIdx="0" presStyleCnt="3"/>
      <dgm:spPr/>
    </dgm:pt>
    <dgm:pt modelId="{FA8E01BD-140B-4B26-A248-DC2DF157B49E}" type="pres">
      <dgm:prSet presAssocID="{6299443D-D5D4-4847-88A8-8DE7565F1F72}" presName="text_1" presStyleLbl="node1" presStyleIdx="0" presStyleCnt="3">
        <dgm:presLayoutVars>
          <dgm:bulletEnabled val="1"/>
        </dgm:presLayoutVars>
      </dgm:prSet>
      <dgm:spPr/>
      <dgm:t>
        <a:bodyPr/>
        <a:lstStyle/>
        <a:p>
          <a:endParaRPr lang="es-EC"/>
        </a:p>
      </dgm:t>
    </dgm:pt>
    <dgm:pt modelId="{0DF43A18-1896-4B66-961B-FC4273134D50}" type="pres">
      <dgm:prSet presAssocID="{6299443D-D5D4-4847-88A8-8DE7565F1F72}" presName="accent_1" presStyleCnt="0"/>
      <dgm:spPr/>
    </dgm:pt>
    <dgm:pt modelId="{67393183-F1EF-43F6-9381-A268FD164568}" type="pres">
      <dgm:prSet presAssocID="{6299443D-D5D4-4847-88A8-8DE7565F1F72}"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s-EC"/>
        </a:p>
      </dgm:t>
    </dgm:pt>
    <dgm:pt modelId="{255AFBB2-F1B1-4E31-83F7-D60ADBDE8D79}" type="pres">
      <dgm:prSet presAssocID="{8ED09B8F-4FE1-45B2-9A46-A887BF0C7232}" presName="text_2" presStyleLbl="node1" presStyleIdx="1" presStyleCnt="3">
        <dgm:presLayoutVars>
          <dgm:bulletEnabled val="1"/>
        </dgm:presLayoutVars>
      </dgm:prSet>
      <dgm:spPr/>
      <dgm:t>
        <a:bodyPr/>
        <a:lstStyle/>
        <a:p>
          <a:endParaRPr lang="es-EC"/>
        </a:p>
      </dgm:t>
    </dgm:pt>
    <dgm:pt modelId="{7C2FBE28-2C5F-4912-B0DB-259ACB7118B5}" type="pres">
      <dgm:prSet presAssocID="{8ED09B8F-4FE1-45B2-9A46-A887BF0C7232}" presName="accent_2" presStyleCnt="0"/>
      <dgm:spPr/>
    </dgm:pt>
    <dgm:pt modelId="{2C947D43-C2D0-45DF-B5C5-FEF2DD70ECD1}" type="pres">
      <dgm:prSet presAssocID="{8ED09B8F-4FE1-45B2-9A46-A887BF0C7232}"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s-ES"/>
        </a:p>
      </dgm:t>
    </dgm:pt>
    <dgm:pt modelId="{F3B3F50D-BFAB-4626-A18F-3E1020C09944}" type="pres">
      <dgm:prSet presAssocID="{B8AE2B1A-B9D6-4A6F-A309-ACCC117164EC}" presName="text_3" presStyleLbl="node1" presStyleIdx="2" presStyleCnt="3">
        <dgm:presLayoutVars>
          <dgm:bulletEnabled val="1"/>
        </dgm:presLayoutVars>
      </dgm:prSet>
      <dgm:spPr/>
      <dgm:t>
        <a:bodyPr/>
        <a:lstStyle/>
        <a:p>
          <a:endParaRPr lang="es-EC"/>
        </a:p>
      </dgm:t>
    </dgm:pt>
    <dgm:pt modelId="{E4B497CB-AD86-4FAB-961F-7AE049F97721}" type="pres">
      <dgm:prSet presAssocID="{B8AE2B1A-B9D6-4A6F-A309-ACCC117164EC}" presName="accent_3" presStyleCnt="0"/>
      <dgm:spPr/>
    </dgm:pt>
    <dgm:pt modelId="{3C4E3B98-8489-4B55-96E9-7899E467812F}" type="pres">
      <dgm:prSet presAssocID="{B8AE2B1A-B9D6-4A6F-A309-ACCC117164EC}"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s-EC"/>
        </a:p>
      </dgm:t>
    </dgm:pt>
  </dgm:ptLst>
  <dgm:cxnLst>
    <dgm:cxn modelId="{B59FE2EF-2F98-4A14-8631-561FDE20070B}" type="presOf" srcId="{3BD3D63B-2426-4AAD-8632-2E174D6D5F78}" destId="{16DC2764-3CC6-44D6-9F0D-D8865E4C827A}" srcOrd="0" destOrd="0" presId="urn:microsoft.com/office/officeart/2008/layout/VerticalCurvedList"/>
    <dgm:cxn modelId="{862AD60B-11DC-4D51-BDFF-8C64ACE3824E}" type="presOf" srcId="{B8AE2B1A-B9D6-4A6F-A309-ACCC117164EC}" destId="{F3B3F50D-BFAB-4626-A18F-3E1020C09944}" srcOrd="0" destOrd="0" presId="urn:microsoft.com/office/officeart/2008/layout/VerticalCurvedList"/>
    <dgm:cxn modelId="{A05C4071-40B8-4E68-AC0B-E2C4D53A9249}" type="presOf" srcId="{8ED09B8F-4FE1-45B2-9A46-A887BF0C7232}" destId="{255AFBB2-F1B1-4E31-83F7-D60ADBDE8D79}" srcOrd="0" destOrd="0" presId="urn:microsoft.com/office/officeart/2008/layout/VerticalCurvedList"/>
    <dgm:cxn modelId="{874DE254-5B93-4DD3-97C6-E35F4AEEB5AE}" srcId="{DE49A733-F6BF-4F28-8B76-E9940C68C2D2}" destId="{6299443D-D5D4-4847-88A8-8DE7565F1F72}" srcOrd="0" destOrd="0" parTransId="{C56561A0-D88C-4566-B9D2-0A299FF4F44A}" sibTransId="{3BD3D63B-2426-4AAD-8632-2E174D6D5F78}"/>
    <dgm:cxn modelId="{40AE6FC1-3EB9-4C78-BE3B-D445EBE3B767}" type="presOf" srcId="{DE49A733-F6BF-4F28-8B76-E9940C68C2D2}" destId="{B8A04815-5D68-4E08-B48A-5A8BCA1ED650}" srcOrd="0" destOrd="0" presId="urn:microsoft.com/office/officeart/2008/layout/VerticalCurvedList"/>
    <dgm:cxn modelId="{734A907A-FF29-4203-94EF-4FA8B0BB3329}" type="presOf" srcId="{6299443D-D5D4-4847-88A8-8DE7565F1F72}" destId="{FA8E01BD-140B-4B26-A248-DC2DF157B49E}" srcOrd="0" destOrd="0" presId="urn:microsoft.com/office/officeart/2008/layout/VerticalCurvedList"/>
    <dgm:cxn modelId="{EB6B176C-1532-49D6-A7BF-07D42EB8D32F}" srcId="{DE49A733-F6BF-4F28-8B76-E9940C68C2D2}" destId="{8ED09B8F-4FE1-45B2-9A46-A887BF0C7232}" srcOrd="1" destOrd="0" parTransId="{BA907FF4-EA9C-47A5-84FC-2D197E7F1139}" sibTransId="{EAD31B24-1C7E-4E9A-B75D-E31DF9CCFD81}"/>
    <dgm:cxn modelId="{C0F42217-6381-44CA-A959-D29042311F5C}" srcId="{DE49A733-F6BF-4F28-8B76-E9940C68C2D2}" destId="{B8AE2B1A-B9D6-4A6F-A309-ACCC117164EC}" srcOrd="2" destOrd="0" parTransId="{D1353406-0BFB-4240-AD0A-E435D9C5BA9C}" sibTransId="{70A17E6F-F6DB-4BCD-9844-2C0C14FBC043}"/>
    <dgm:cxn modelId="{DF0A42A4-967B-4699-869E-30183113CD63}" type="presParOf" srcId="{B8A04815-5D68-4E08-B48A-5A8BCA1ED650}" destId="{76AC46DB-A741-485D-854B-98CEE04864D9}" srcOrd="0" destOrd="0" presId="urn:microsoft.com/office/officeart/2008/layout/VerticalCurvedList"/>
    <dgm:cxn modelId="{5E28D98C-43C9-4C2D-9F34-645225EC7055}" type="presParOf" srcId="{76AC46DB-A741-485D-854B-98CEE04864D9}" destId="{7CAAE5FD-903B-4F6D-84F1-6E00562030F9}" srcOrd="0" destOrd="0" presId="urn:microsoft.com/office/officeart/2008/layout/VerticalCurvedList"/>
    <dgm:cxn modelId="{5C2423D6-CEB2-49CA-B472-720BD6749F84}" type="presParOf" srcId="{7CAAE5FD-903B-4F6D-84F1-6E00562030F9}" destId="{8ABFA3A3-0996-47EC-9804-8059585D4DE5}" srcOrd="0" destOrd="0" presId="urn:microsoft.com/office/officeart/2008/layout/VerticalCurvedList"/>
    <dgm:cxn modelId="{A10DA45E-2FD9-41DF-9A0B-D228E3FAD190}" type="presParOf" srcId="{7CAAE5FD-903B-4F6D-84F1-6E00562030F9}" destId="{16DC2764-3CC6-44D6-9F0D-D8865E4C827A}" srcOrd="1" destOrd="0" presId="urn:microsoft.com/office/officeart/2008/layout/VerticalCurvedList"/>
    <dgm:cxn modelId="{3722CC01-E197-42EC-A839-B215507D58B0}" type="presParOf" srcId="{7CAAE5FD-903B-4F6D-84F1-6E00562030F9}" destId="{2F0CEB68-9AEE-4F09-85E2-4001BE0BFEF2}" srcOrd="2" destOrd="0" presId="urn:microsoft.com/office/officeart/2008/layout/VerticalCurvedList"/>
    <dgm:cxn modelId="{E5BE01C3-8030-4B1D-86DB-B886201C0097}" type="presParOf" srcId="{7CAAE5FD-903B-4F6D-84F1-6E00562030F9}" destId="{ADFAE610-0B74-4E51-957D-34C86C9C148B}" srcOrd="3" destOrd="0" presId="urn:microsoft.com/office/officeart/2008/layout/VerticalCurvedList"/>
    <dgm:cxn modelId="{38E7CAC1-223C-4433-9A08-E1B1A22CA57B}" type="presParOf" srcId="{76AC46DB-A741-485D-854B-98CEE04864D9}" destId="{FA8E01BD-140B-4B26-A248-DC2DF157B49E}" srcOrd="1" destOrd="0" presId="urn:microsoft.com/office/officeart/2008/layout/VerticalCurvedList"/>
    <dgm:cxn modelId="{D4B26CEA-919D-4E11-AF8B-09AE1F8F848F}" type="presParOf" srcId="{76AC46DB-A741-485D-854B-98CEE04864D9}" destId="{0DF43A18-1896-4B66-961B-FC4273134D50}" srcOrd="2" destOrd="0" presId="urn:microsoft.com/office/officeart/2008/layout/VerticalCurvedList"/>
    <dgm:cxn modelId="{771D9933-1116-4EF8-B660-15092176DC49}" type="presParOf" srcId="{0DF43A18-1896-4B66-961B-FC4273134D50}" destId="{67393183-F1EF-43F6-9381-A268FD164568}" srcOrd="0" destOrd="0" presId="urn:microsoft.com/office/officeart/2008/layout/VerticalCurvedList"/>
    <dgm:cxn modelId="{9D229D5D-85BD-4594-B825-511F7682860F}" type="presParOf" srcId="{76AC46DB-A741-485D-854B-98CEE04864D9}" destId="{255AFBB2-F1B1-4E31-83F7-D60ADBDE8D79}" srcOrd="3" destOrd="0" presId="urn:microsoft.com/office/officeart/2008/layout/VerticalCurvedList"/>
    <dgm:cxn modelId="{01FAF11B-CAC5-4774-8520-FC70EA4463B1}" type="presParOf" srcId="{76AC46DB-A741-485D-854B-98CEE04864D9}" destId="{7C2FBE28-2C5F-4912-B0DB-259ACB7118B5}" srcOrd="4" destOrd="0" presId="urn:microsoft.com/office/officeart/2008/layout/VerticalCurvedList"/>
    <dgm:cxn modelId="{605BC29A-604D-4D3F-AA61-1DE01F745FCF}" type="presParOf" srcId="{7C2FBE28-2C5F-4912-B0DB-259ACB7118B5}" destId="{2C947D43-C2D0-45DF-B5C5-FEF2DD70ECD1}" srcOrd="0" destOrd="0" presId="urn:microsoft.com/office/officeart/2008/layout/VerticalCurvedList"/>
    <dgm:cxn modelId="{936ED1B6-2E6B-40D2-957C-6051974B0B2E}" type="presParOf" srcId="{76AC46DB-A741-485D-854B-98CEE04864D9}" destId="{F3B3F50D-BFAB-4626-A18F-3E1020C09944}" srcOrd="5" destOrd="0" presId="urn:microsoft.com/office/officeart/2008/layout/VerticalCurvedList"/>
    <dgm:cxn modelId="{62C5E582-3FB0-4D36-87E0-113376C2F593}" type="presParOf" srcId="{76AC46DB-A741-485D-854B-98CEE04864D9}" destId="{E4B497CB-AD86-4FAB-961F-7AE049F97721}" srcOrd="6" destOrd="0" presId="urn:microsoft.com/office/officeart/2008/layout/VerticalCurvedList"/>
    <dgm:cxn modelId="{C833D877-AE3A-4646-827D-48CE5E4CBCFB}" type="presParOf" srcId="{E4B497CB-AD86-4FAB-961F-7AE049F97721}" destId="{3C4E3B98-8489-4B55-96E9-7899E467812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E49A733-F6BF-4F28-8B76-E9940C68C2D2}"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S"/>
        </a:p>
      </dgm:t>
    </dgm:pt>
    <dgm:pt modelId="{8ED09B8F-4FE1-45B2-9A46-A887BF0C7232}">
      <dgm:prSet phldrT="[Texto]" custT="1"/>
      <dgm:spPr/>
      <dgm:t>
        <a:bodyPr/>
        <a:lstStyle/>
        <a:p>
          <a:r>
            <a:rPr lang="es-ES_tradnl" sz="1400" dirty="0" smtClean="0">
              <a:solidFill>
                <a:schemeClr val="tx1"/>
              </a:solidFill>
              <a:latin typeface="+mn-lt"/>
              <a:cs typeface="Times New Roman" pitchFamily="18" charset="0"/>
            </a:rPr>
            <a:t>Desarrollar procedimientos para implementar  RSE que se adapten a la realidad de los diferentes sectores del país.</a:t>
          </a:r>
          <a:endParaRPr lang="es-ES" sz="1400" dirty="0">
            <a:latin typeface="+mn-lt"/>
            <a:cs typeface="Times New Roman" pitchFamily="18" charset="0"/>
          </a:endParaRPr>
        </a:p>
      </dgm:t>
    </dgm:pt>
    <dgm:pt modelId="{BA907FF4-EA9C-47A5-84FC-2D197E7F1139}" type="parTrans" cxnId="{EB6B176C-1532-49D6-A7BF-07D42EB8D32F}">
      <dgm:prSet/>
      <dgm:spPr/>
      <dgm:t>
        <a:bodyPr/>
        <a:lstStyle/>
        <a:p>
          <a:endParaRPr lang="es-ES" sz="1400">
            <a:latin typeface="+mn-lt"/>
            <a:cs typeface="Times New Roman" pitchFamily="18" charset="0"/>
          </a:endParaRPr>
        </a:p>
      </dgm:t>
    </dgm:pt>
    <dgm:pt modelId="{EAD31B24-1C7E-4E9A-B75D-E31DF9CCFD81}" type="sibTrans" cxnId="{EB6B176C-1532-49D6-A7BF-07D42EB8D32F}">
      <dgm:prSet/>
      <dgm:spPr/>
      <dgm:t>
        <a:bodyPr/>
        <a:lstStyle/>
        <a:p>
          <a:endParaRPr lang="es-ES" sz="1400">
            <a:latin typeface="+mn-lt"/>
            <a:cs typeface="Times New Roman" pitchFamily="18" charset="0"/>
          </a:endParaRPr>
        </a:p>
      </dgm:t>
    </dgm:pt>
    <dgm:pt modelId="{904A22B6-93D9-4C54-975E-A768B664DA12}">
      <dgm:prSet phldrT="[Texto]" custT="1"/>
      <dgm:spPr/>
      <dgm:t>
        <a:bodyPr/>
        <a:lstStyle/>
        <a:p>
          <a:r>
            <a:rPr lang="es-ES_tradnl" sz="1400" dirty="0" smtClean="0">
              <a:solidFill>
                <a:schemeClr val="tx1"/>
              </a:solidFill>
              <a:latin typeface="+mn-lt"/>
              <a:cs typeface="Times New Roman" pitchFamily="18" charset="0"/>
            </a:rPr>
            <a:t>Reservar espacios de diálogo para proponer proyectos que solucionen problemas sociales propios de un sector en particular.</a:t>
          </a:r>
          <a:endParaRPr lang="es-ES" sz="1400" dirty="0">
            <a:latin typeface="+mn-lt"/>
            <a:cs typeface="Times New Roman" pitchFamily="18" charset="0"/>
          </a:endParaRPr>
        </a:p>
      </dgm:t>
    </dgm:pt>
    <dgm:pt modelId="{1031DDD0-3537-471E-968B-231F1FB57D04}" type="parTrans" cxnId="{BE50B707-EA27-4166-8D70-722502A17A46}">
      <dgm:prSet/>
      <dgm:spPr/>
      <dgm:t>
        <a:bodyPr/>
        <a:lstStyle/>
        <a:p>
          <a:endParaRPr lang="es-EC" sz="1400">
            <a:latin typeface="+mn-lt"/>
          </a:endParaRPr>
        </a:p>
      </dgm:t>
    </dgm:pt>
    <dgm:pt modelId="{96077477-09FE-46C8-BC94-86633B81B27F}" type="sibTrans" cxnId="{BE50B707-EA27-4166-8D70-722502A17A46}">
      <dgm:prSet/>
      <dgm:spPr/>
      <dgm:t>
        <a:bodyPr/>
        <a:lstStyle/>
        <a:p>
          <a:endParaRPr lang="es-EC" sz="1400">
            <a:latin typeface="+mn-lt"/>
          </a:endParaRPr>
        </a:p>
      </dgm:t>
    </dgm:pt>
    <dgm:pt modelId="{6299443D-D5D4-4847-88A8-8DE7565F1F72}">
      <dgm:prSet phldrT="[Texto]" custT="1"/>
      <dgm:spPr/>
      <dgm:t>
        <a:bodyPr/>
        <a:lstStyle/>
        <a:p>
          <a:r>
            <a:rPr lang="es-ES_tradnl" sz="1400" dirty="0" smtClean="0">
              <a:solidFill>
                <a:schemeClr val="tx1"/>
              </a:solidFill>
              <a:latin typeface="+mn-lt"/>
              <a:cs typeface="Times New Roman" pitchFamily="18" charset="0"/>
            </a:rPr>
            <a:t>Elaboración de Indicadores de RSE adaptados a la realidad de cada uno de los sectores del país.</a:t>
          </a:r>
          <a:endParaRPr lang="es-ES" sz="1400" dirty="0">
            <a:latin typeface="+mn-lt"/>
            <a:cs typeface="Times New Roman" pitchFamily="18" charset="0"/>
          </a:endParaRPr>
        </a:p>
      </dgm:t>
    </dgm:pt>
    <dgm:pt modelId="{C56561A0-D88C-4566-B9D2-0A299FF4F44A}" type="parTrans" cxnId="{874DE254-5B93-4DD3-97C6-E35F4AEEB5AE}">
      <dgm:prSet/>
      <dgm:spPr/>
      <dgm:t>
        <a:bodyPr/>
        <a:lstStyle/>
        <a:p>
          <a:endParaRPr lang="es-EC" sz="1400">
            <a:latin typeface="+mn-lt"/>
          </a:endParaRPr>
        </a:p>
      </dgm:t>
    </dgm:pt>
    <dgm:pt modelId="{3BD3D63B-2426-4AAD-8632-2E174D6D5F78}" type="sibTrans" cxnId="{874DE254-5B93-4DD3-97C6-E35F4AEEB5AE}">
      <dgm:prSet/>
      <dgm:spPr/>
      <dgm:t>
        <a:bodyPr/>
        <a:lstStyle/>
        <a:p>
          <a:endParaRPr lang="es-EC" sz="1400">
            <a:latin typeface="+mn-lt"/>
          </a:endParaRPr>
        </a:p>
      </dgm:t>
    </dgm:pt>
    <dgm:pt modelId="{B8A04815-5D68-4E08-B48A-5A8BCA1ED650}" type="pres">
      <dgm:prSet presAssocID="{DE49A733-F6BF-4F28-8B76-E9940C68C2D2}" presName="Name0" presStyleCnt="0">
        <dgm:presLayoutVars>
          <dgm:chMax val="7"/>
          <dgm:chPref val="7"/>
          <dgm:dir/>
        </dgm:presLayoutVars>
      </dgm:prSet>
      <dgm:spPr/>
      <dgm:t>
        <a:bodyPr/>
        <a:lstStyle/>
        <a:p>
          <a:endParaRPr lang="es-ES"/>
        </a:p>
      </dgm:t>
    </dgm:pt>
    <dgm:pt modelId="{76AC46DB-A741-485D-854B-98CEE04864D9}" type="pres">
      <dgm:prSet presAssocID="{DE49A733-F6BF-4F28-8B76-E9940C68C2D2}" presName="Name1" presStyleCnt="0"/>
      <dgm:spPr/>
    </dgm:pt>
    <dgm:pt modelId="{7CAAE5FD-903B-4F6D-84F1-6E00562030F9}" type="pres">
      <dgm:prSet presAssocID="{DE49A733-F6BF-4F28-8B76-E9940C68C2D2}" presName="cycle" presStyleCnt="0"/>
      <dgm:spPr/>
    </dgm:pt>
    <dgm:pt modelId="{8ABFA3A3-0996-47EC-9804-8059585D4DE5}" type="pres">
      <dgm:prSet presAssocID="{DE49A733-F6BF-4F28-8B76-E9940C68C2D2}" presName="srcNode" presStyleLbl="node1" presStyleIdx="0" presStyleCnt="3"/>
      <dgm:spPr/>
    </dgm:pt>
    <dgm:pt modelId="{16DC2764-3CC6-44D6-9F0D-D8865E4C827A}" type="pres">
      <dgm:prSet presAssocID="{DE49A733-F6BF-4F28-8B76-E9940C68C2D2}" presName="conn" presStyleLbl="parChTrans1D2" presStyleIdx="0" presStyleCnt="1"/>
      <dgm:spPr/>
      <dgm:t>
        <a:bodyPr/>
        <a:lstStyle/>
        <a:p>
          <a:endParaRPr lang="es-ES"/>
        </a:p>
      </dgm:t>
    </dgm:pt>
    <dgm:pt modelId="{2F0CEB68-9AEE-4F09-85E2-4001BE0BFEF2}" type="pres">
      <dgm:prSet presAssocID="{DE49A733-F6BF-4F28-8B76-E9940C68C2D2}" presName="extraNode" presStyleLbl="node1" presStyleIdx="0" presStyleCnt="3"/>
      <dgm:spPr/>
    </dgm:pt>
    <dgm:pt modelId="{ADFAE610-0B74-4E51-957D-34C86C9C148B}" type="pres">
      <dgm:prSet presAssocID="{DE49A733-F6BF-4F28-8B76-E9940C68C2D2}" presName="dstNode" presStyleLbl="node1" presStyleIdx="0" presStyleCnt="3"/>
      <dgm:spPr/>
    </dgm:pt>
    <dgm:pt modelId="{1751D162-65E6-4B21-A830-10E760BCC868}" type="pres">
      <dgm:prSet presAssocID="{904A22B6-93D9-4C54-975E-A768B664DA12}" presName="text_1" presStyleLbl="node1" presStyleIdx="0" presStyleCnt="3" custLinFactNeighborY="-4545">
        <dgm:presLayoutVars>
          <dgm:bulletEnabled val="1"/>
        </dgm:presLayoutVars>
      </dgm:prSet>
      <dgm:spPr/>
      <dgm:t>
        <a:bodyPr/>
        <a:lstStyle/>
        <a:p>
          <a:endParaRPr lang="es-EC"/>
        </a:p>
      </dgm:t>
    </dgm:pt>
    <dgm:pt modelId="{A2EC4D5C-D592-4249-A99E-5DA6B32C0DB3}" type="pres">
      <dgm:prSet presAssocID="{904A22B6-93D9-4C54-975E-A768B664DA12}" presName="accent_1" presStyleCnt="0"/>
      <dgm:spPr/>
    </dgm:pt>
    <dgm:pt modelId="{279C884B-BC38-485F-AB38-5C8B114227E6}" type="pres">
      <dgm:prSet presAssocID="{904A22B6-93D9-4C54-975E-A768B664DA12}"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s-EC"/>
        </a:p>
      </dgm:t>
    </dgm:pt>
    <dgm:pt modelId="{FD9B07F6-0251-4955-87AF-49DE4EA293C0}" type="pres">
      <dgm:prSet presAssocID="{6299443D-D5D4-4847-88A8-8DE7565F1F72}" presName="text_2" presStyleLbl="node1" presStyleIdx="1" presStyleCnt="3">
        <dgm:presLayoutVars>
          <dgm:bulletEnabled val="1"/>
        </dgm:presLayoutVars>
      </dgm:prSet>
      <dgm:spPr/>
      <dgm:t>
        <a:bodyPr/>
        <a:lstStyle/>
        <a:p>
          <a:endParaRPr lang="es-EC"/>
        </a:p>
      </dgm:t>
    </dgm:pt>
    <dgm:pt modelId="{395F842C-F730-4897-81F6-8627C9DC0EAA}" type="pres">
      <dgm:prSet presAssocID="{6299443D-D5D4-4847-88A8-8DE7565F1F72}" presName="accent_2" presStyleCnt="0"/>
      <dgm:spPr/>
    </dgm:pt>
    <dgm:pt modelId="{67393183-F1EF-43F6-9381-A268FD164568}" type="pres">
      <dgm:prSet presAssocID="{6299443D-D5D4-4847-88A8-8DE7565F1F72}"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s-EC"/>
        </a:p>
      </dgm:t>
    </dgm:pt>
    <dgm:pt modelId="{C1789DBD-91F8-4CA0-8C04-FD3C13EF7369}" type="pres">
      <dgm:prSet presAssocID="{8ED09B8F-4FE1-45B2-9A46-A887BF0C7232}" presName="text_3" presStyleLbl="node1" presStyleIdx="2" presStyleCnt="3">
        <dgm:presLayoutVars>
          <dgm:bulletEnabled val="1"/>
        </dgm:presLayoutVars>
      </dgm:prSet>
      <dgm:spPr/>
      <dgm:t>
        <a:bodyPr/>
        <a:lstStyle/>
        <a:p>
          <a:endParaRPr lang="es-EC"/>
        </a:p>
      </dgm:t>
    </dgm:pt>
    <dgm:pt modelId="{B1341618-6DE7-461A-A991-46B4CF7B0F1E}" type="pres">
      <dgm:prSet presAssocID="{8ED09B8F-4FE1-45B2-9A46-A887BF0C7232}" presName="accent_3" presStyleCnt="0"/>
      <dgm:spPr/>
    </dgm:pt>
    <dgm:pt modelId="{2C947D43-C2D0-45DF-B5C5-FEF2DD70ECD1}" type="pres">
      <dgm:prSet presAssocID="{8ED09B8F-4FE1-45B2-9A46-A887BF0C7232}"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s-ES"/>
        </a:p>
      </dgm:t>
    </dgm:pt>
  </dgm:ptLst>
  <dgm:cxnLst>
    <dgm:cxn modelId="{9E31F742-1059-4464-8A8F-10E8BE697240}" type="presOf" srcId="{6299443D-D5D4-4847-88A8-8DE7565F1F72}" destId="{FD9B07F6-0251-4955-87AF-49DE4EA293C0}" srcOrd="0" destOrd="0" presId="urn:microsoft.com/office/officeart/2008/layout/VerticalCurvedList"/>
    <dgm:cxn modelId="{4FA0D1A2-72CE-4E86-8987-4864FE94C795}" type="presOf" srcId="{904A22B6-93D9-4C54-975E-A768B664DA12}" destId="{1751D162-65E6-4B21-A830-10E760BCC868}" srcOrd="0" destOrd="0" presId="urn:microsoft.com/office/officeart/2008/layout/VerticalCurvedList"/>
    <dgm:cxn modelId="{D8934CBF-DCCE-4295-9BB1-E4C5F7EBEDAC}" type="presOf" srcId="{8ED09B8F-4FE1-45B2-9A46-A887BF0C7232}" destId="{C1789DBD-91F8-4CA0-8C04-FD3C13EF7369}" srcOrd="0" destOrd="0" presId="urn:microsoft.com/office/officeart/2008/layout/VerticalCurvedList"/>
    <dgm:cxn modelId="{874DE254-5B93-4DD3-97C6-E35F4AEEB5AE}" srcId="{DE49A733-F6BF-4F28-8B76-E9940C68C2D2}" destId="{6299443D-D5D4-4847-88A8-8DE7565F1F72}" srcOrd="1" destOrd="0" parTransId="{C56561A0-D88C-4566-B9D2-0A299FF4F44A}" sibTransId="{3BD3D63B-2426-4AAD-8632-2E174D6D5F78}"/>
    <dgm:cxn modelId="{EB6B176C-1532-49D6-A7BF-07D42EB8D32F}" srcId="{DE49A733-F6BF-4F28-8B76-E9940C68C2D2}" destId="{8ED09B8F-4FE1-45B2-9A46-A887BF0C7232}" srcOrd="2" destOrd="0" parTransId="{BA907FF4-EA9C-47A5-84FC-2D197E7F1139}" sibTransId="{EAD31B24-1C7E-4E9A-B75D-E31DF9CCFD81}"/>
    <dgm:cxn modelId="{BE50B707-EA27-4166-8D70-722502A17A46}" srcId="{DE49A733-F6BF-4F28-8B76-E9940C68C2D2}" destId="{904A22B6-93D9-4C54-975E-A768B664DA12}" srcOrd="0" destOrd="0" parTransId="{1031DDD0-3537-471E-968B-231F1FB57D04}" sibTransId="{96077477-09FE-46C8-BC94-86633B81B27F}"/>
    <dgm:cxn modelId="{D4DA7390-B539-4204-989F-2CEDAE8CFA73}" type="presOf" srcId="{DE49A733-F6BF-4F28-8B76-E9940C68C2D2}" destId="{B8A04815-5D68-4E08-B48A-5A8BCA1ED650}" srcOrd="0" destOrd="0" presId="urn:microsoft.com/office/officeart/2008/layout/VerticalCurvedList"/>
    <dgm:cxn modelId="{09BCDB35-97D9-4F14-9E9D-B6C83B86C630}" type="presOf" srcId="{96077477-09FE-46C8-BC94-86633B81B27F}" destId="{16DC2764-3CC6-44D6-9F0D-D8865E4C827A}" srcOrd="0" destOrd="0" presId="urn:microsoft.com/office/officeart/2008/layout/VerticalCurvedList"/>
    <dgm:cxn modelId="{14A40006-086C-487A-BA74-BBD479AE3047}" type="presParOf" srcId="{B8A04815-5D68-4E08-B48A-5A8BCA1ED650}" destId="{76AC46DB-A741-485D-854B-98CEE04864D9}" srcOrd="0" destOrd="0" presId="urn:microsoft.com/office/officeart/2008/layout/VerticalCurvedList"/>
    <dgm:cxn modelId="{39378B3E-87BC-4421-B391-EE981C9B4D7A}" type="presParOf" srcId="{76AC46DB-A741-485D-854B-98CEE04864D9}" destId="{7CAAE5FD-903B-4F6D-84F1-6E00562030F9}" srcOrd="0" destOrd="0" presId="urn:microsoft.com/office/officeart/2008/layout/VerticalCurvedList"/>
    <dgm:cxn modelId="{90EB7DA2-9F9A-4B4A-8F56-B237AA36E9A9}" type="presParOf" srcId="{7CAAE5FD-903B-4F6D-84F1-6E00562030F9}" destId="{8ABFA3A3-0996-47EC-9804-8059585D4DE5}" srcOrd="0" destOrd="0" presId="urn:microsoft.com/office/officeart/2008/layout/VerticalCurvedList"/>
    <dgm:cxn modelId="{34B3A0F8-4C4B-4D6F-BD22-7D1478E3A034}" type="presParOf" srcId="{7CAAE5FD-903B-4F6D-84F1-6E00562030F9}" destId="{16DC2764-3CC6-44D6-9F0D-D8865E4C827A}" srcOrd="1" destOrd="0" presId="urn:microsoft.com/office/officeart/2008/layout/VerticalCurvedList"/>
    <dgm:cxn modelId="{D10B04CA-4654-4FF6-AF14-8C82E980E8A4}" type="presParOf" srcId="{7CAAE5FD-903B-4F6D-84F1-6E00562030F9}" destId="{2F0CEB68-9AEE-4F09-85E2-4001BE0BFEF2}" srcOrd="2" destOrd="0" presId="urn:microsoft.com/office/officeart/2008/layout/VerticalCurvedList"/>
    <dgm:cxn modelId="{085F47D4-6FDD-42D3-B029-D420DC6DFFA8}" type="presParOf" srcId="{7CAAE5FD-903B-4F6D-84F1-6E00562030F9}" destId="{ADFAE610-0B74-4E51-957D-34C86C9C148B}" srcOrd="3" destOrd="0" presId="urn:microsoft.com/office/officeart/2008/layout/VerticalCurvedList"/>
    <dgm:cxn modelId="{39406E9B-8212-4F67-98AF-8093EF976F1A}" type="presParOf" srcId="{76AC46DB-A741-485D-854B-98CEE04864D9}" destId="{1751D162-65E6-4B21-A830-10E760BCC868}" srcOrd="1" destOrd="0" presId="urn:microsoft.com/office/officeart/2008/layout/VerticalCurvedList"/>
    <dgm:cxn modelId="{F5C49581-C2C0-4BAB-ADF1-A54F1945B295}" type="presParOf" srcId="{76AC46DB-A741-485D-854B-98CEE04864D9}" destId="{A2EC4D5C-D592-4249-A99E-5DA6B32C0DB3}" srcOrd="2" destOrd="0" presId="urn:microsoft.com/office/officeart/2008/layout/VerticalCurvedList"/>
    <dgm:cxn modelId="{41D25414-0AB7-422F-B2C5-7C421D5ABD95}" type="presParOf" srcId="{A2EC4D5C-D592-4249-A99E-5DA6B32C0DB3}" destId="{279C884B-BC38-485F-AB38-5C8B114227E6}" srcOrd="0" destOrd="0" presId="urn:microsoft.com/office/officeart/2008/layout/VerticalCurvedList"/>
    <dgm:cxn modelId="{2E54B17C-C1D2-4A0E-B32F-CC95FC4CA812}" type="presParOf" srcId="{76AC46DB-A741-485D-854B-98CEE04864D9}" destId="{FD9B07F6-0251-4955-87AF-49DE4EA293C0}" srcOrd="3" destOrd="0" presId="urn:microsoft.com/office/officeart/2008/layout/VerticalCurvedList"/>
    <dgm:cxn modelId="{A45FF1E4-93A7-4A73-A482-D65D39A261C9}" type="presParOf" srcId="{76AC46DB-A741-485D-854B-98CEE04864D9}" destId="{395F842C-F730-4897-81F6-8627C9DC0EAA}" srcOrd="4" destOrd="0" presId="urn:microsoft.com/office/officeart/2008/layout/VerticalCurvedList"/>
    <dgm:cxn modelId="{28FB2D05-0137-430E-A761-8055E6EB329A}" type="presParOf" srcId="{395F842C-F730-4897-81F6-8627C9DC0EAA}" destId="{67393183-F1EF-43F6-9381-A268FD164568}" srcOrd="0" destOrd="0" presId="urn:microsoft.com/office/officeart/2008/layout/VerticalCurvedList"/>
    <dgm:cxn modelId="{8BD912B4-1C42-4147-B84D-E4A89B67FD29}" type="presParOf" srcId="{76AC46DB-A741-485D-854B-98CEE04864D9}" destId="{C1789DBD-91F8-4CA0-8C04-FD3C13EF7369}" srcOrd="5" destOrd="0" presId="urn:microsoft.com/office/officeart/2008/layout/VerticalCurvedList"/>
    <dgm:cxn modelId="{CC66A176-5500-4F2D-B88C-042F1C413244}" type="presParOf" srcId="{76AC46DB-A741-485D-854B-98CEE04864D9}" destId="{B1341618-6DE7-461A-A991-46B4CF7B0F1E}" srcOrd="6" destOrd="0" presId="urn:microsoft.com/office/officeart/2008/layout/VerticalCurvedList"/>
    <dgm:cxn modelId="{4749E55F-3F9F-41FA-89D0-3B2078220A97}" type="presParOf" srcId="{B1341618-6DE7-461A-A991-46B4CF7B0F1E}" destId="{2C947D43-C2D0-45DF-B5C5-FEF2DD70ECD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7236C3-4738-4D95-BC1D-C05317E4D03C}" type="doc">
      <dgm:prSet loTypeId="urn:microsoft.com/office/officeart/2008/layout/CircleAccentTimeline" loCatId="process" qsTypeId="urn:microsoft.com/office/officeart/2005/8/quickstyle/simple2" qsCatId="simple" csTypeId="urn:microsoft.com/office/officeart/2005/8/colors/accent0_2" csCatId="mainScheme" phldr="1"/>
      <dgm:spPr/>
    </dgm:pt>
    <dgm:pt modelId="{519E87FE-BD8E-4B7B-9C8A-2E95E8CB9CA9}">
      <dgm:prSet phldrT="[Texto]" custT="1"/>
      <dgm:spPr/>
      <dgm:t>
        <a:bodyPr/>
        <a:lstStyle/>
        <a:p>
          <a:r>
            <a:rPr lang="es-EC" sz="1050" dirty="0" smtClean="0">
              <a:latin typeface="+mn-lt"/>
              <a:cs typeface="Times New Roman" pitchFamily="18" charset="0"/>
            </a:rPr>
            <a:t>a.C.</a:t>
          </a:r>
        </a:p>
        <a:p>
          <a:r>
            <a:rPr lang="es-EC" sz="1050" dirty="0" smtClean="0">
              <a:latin typeface="+mn-lt"/>
              <a:cs typeface="Times New Roman" pitchFamily="18" charset="0"/>
            </a:rPr>
            <a:t>Reflexiones éticas</a:t>
          </a:r>
        </a:p>
        <a:p>
          <a:r>
            <a:rPr lang="es-EC" sz="1050" dirty="0" smtClean="0">
              <a:latin typeface="+mn-lt"/>
              <a:cs typeface="Times New Roman" pitchFamily="18" charset="0"/>
            </a:rPr>
            <a:t>Aristóteles</a:t>
          </a:r>
          <a:endParaRPr lang="es-EC" sz="1050" dirty="0">
            <a:latin typeface="+mn-lt"/>
            <a:cs typeface="Times New Roman" pitchFamily="18" charset="0"/>
          </a:endParaRPr>
        </a:p>
      </dgm:t>
    </dgm:pt>
    <dgm:pt modelId="{AEB436CA-7AE6-4DA1-BE1B-E4F664A25DEB}" type="parTrans" cxnId="{BE8A065B-744A-4A32-BA3C-14CD72834AB6}">
      <dgm:prSet/>
      <dgm:spPr/>
      <dgm:t>
        <a:bodyPr/>
        <a:lstStyle/>
        <a:p>
          <a:endParaRPr lang="es-EC" sz="3200">
            <a:latin typeface="Times New Roman" pitchFamily="18" charset="0"/>
            <a:cs typeface="Times New Roman" pitchFamily="18" charset="0"/>
          </a:endParaRPr>
        </a:p>
      </dgm:t>
    </dgm:pt>
    <dgm:pt modelId="{02ABBD08-8ED3-4013-B562-6A1E4CA1EFD8}" type="sibTrans" cxnId="{BE8A065B-744A-4A32-BA3C-14CD72834AB6}">
      <dgm:prSet/>
      <dgm:spPr/>
      <dgm:t>
        <a:bodyPr/>
        <a:lstStyle/>
        <a:p>
          <a:endParaRPr lang="es-EC" sz="3200">
            <a:latin typeface="Times New Roman" pitchFamily="18" charset="0"/>
            <a:cs typeface="Times New Roman" pitchFamily="18" charset="0"/>
          </a:endParaRPr>
        </a:p>
      </dgm:t>
    </dgm:pt>
    <dgm:pt modelId="{DAD30BF2-6971-4A5F-85D5-BD29BEA6B535}">
      <dgm:prSet phldrT="[Texto]" custT="1"/>
      <dgm:spPr/>
      <dgm:t>
        <a:bodyPr/>
        <a:lstStyle/>
        <a:p>
          <a:r>
            <a:rPr lang="es-EC" sz="1050" dirty="0" smtClean="0">
              <a:latin typeface="+mn-lt"/>
              <a:cs typeface="Times New Roman" pitchFamily="18" charset="0"/>
            </a:rPr>
            <a:t>1953</a:t>
          </a:r>
          <a:br>
            <a:rPr lang="es-EC" sz="1050" dirty="0" smtClean="0">
              <a:latin typeface="+mn-lt"/>
              <a:cs typeface="Times New Roman" pitchFamily="18" charset="0"/>
            </a:rPr>
          </a:br>
          <a:r>
            <a:rPr lang="es-EC" sz="1050" dirty="0" smtClean="0">
              <a:latin typeface="+mn-lt"/>
              <a:cs typeface="Times New Roman" pitchFamily="18" charset="0"/>
            </a:rPr>
            <a:t>Howard Bowen publica el 1er libro con la idea de RSE</a:t>
          </a:r>
          <a:endParaRPr lang="es-EC" sz="1050" dirty="0">
            <a:latin typeface="+mn-lt"/>
            <a:cs typeface="Times New Roman" pitchFamily="18" charset="0"/>
          </a:endParaRPr>
        </a:p>
      </dgm:t>
    </dgm:pt>
    <dgm:pt modelId="{4B2D5542-67F4-4952-A55F-4B6FD145633F}" type="parTrans" cxnId="{D970D1B9-2D87-4F18-B1AE-BDCB3FEF5DBF}">
      <dgm:prSet/>
      <dgm:spPr/>
      <dgm:t>
        <a:bodyPr/>
        <a:lstStyle/>
        <a:p>
          <a:endParaRPr lang="es-EC" sz="3200">
            <a:latin typeface="Times New Roman" pitchFamily="18" charset="0"/>
            <a:cs typeface="Times New Roman" pitchFamily="18" charset="0"/>
          </a:endParaRPr>
        </a:p>
      </dgm:t>
    </dgm:pt>
    <dgm:pt modelId="{67C3EF51-96E6-4986-9EDD-29D5CB82D525}" type="sibTrans" cxnId="{D970D1B9-2D87-4F18-B1AE-BDCB3FEF5DBF}">
      <dgm:prSet/>
      <dgm:spPr/>
      <dgm:t>
        <a:bodyPr/>
        <a:lstStyle/>
        <a:p>
          <a:endParaRPr lang="es-EC" sz="3200">
            <a:latin typeface="Times New Roman" pitchFamily="18" charset="0"/>
            <a:cs typeface="Times New Roman" pitchFamily="18" charset="0"/>
          </a:endParaRPr>
        </a:p>
      </dgm:t>
    </dgm:pt>
    <dgm:pt modelId="{9B7F61EB-AE0A-4FC8-BE3B-D9791B031841}">
      <dgm:prSet phldrT="[Texto]" custT="1"/>
      <dgm:spPr/>
      <dgm:t>
        <a:bodyPr/>
        <a:lstStyle/>
        <a:p>
          <a:r>
            <a:rPr lang="es-EC" sz="1050" dirty="0" smtClean="0">
              <a:latin typeface="+mn-lt"/>
              <a:cs typeface="Times New Roman" pitchFamily="18" charset="0"/>
            </a:rPr>
            <a:t>1962</a:t>
          </a:r>
          <a:br>
            <a:rPr lang="es-EC" sz="1050" dirty="0" smtClean="0">
              <a:latin typeface="+mn-lt"/>
              <a:cs typeface="Times New Roman" pitchFamily="18" charset="0"/>
            </a:rPr>
          </a:br>
          <a:r>
            <a:rPr lang="es-EC" sz="1050" dirty="0" smtClean="0">
              <a:latin typeface="+mn-lt"/>
              <a:cs typeface="Times New Roman" pitchFamily="18" charset="0"/>
            </a:rPr>
            <a:t>Principios de RSE por Milton Friedman</a:t>
          </a:r>
          <a:endParaRPr lang="es-EC" sz="1050" dirty="0">
            <a:latin typeface="+mn-lt"/>
            <a:cs typeface="Times New Roman" pitchFamily="18" charset="0"/>
          </a:endParaRPr>
        </a:p>
      </dgm:t>
    </dgm:pt>
    <dgm:pt modelId="{BA6B8D49-7AE8-429B-95A5-F1C0AB25283E}" type="parTrans" cxnId="{3FBB928A-21CF-454F-9B28-0399D8C6B61F}">
      <dgm:prSet/>
      <dgm:spPr/>
      <dgm:t>
        <a:bodyPr/>
        <a:lstStyle/>
        <a:p>
          <a:endParaRPr lang="es-EC" sz="3200">
            <a:latin typeface="Times New Roman" pitchFamily="18" charset="0"/>
            <a:cs typeface="Times New Roman" pitchFamily="18" charset="0"/>
          </a:endParaRPr>
        </a:p>
      </dgm:t>
    </dgm:pt>
    <dgm:pt modelId="{AB7147EE-5EE1-4980-B874-97EE5751E2DD}" type="sibTrans" cxnId="{3FBB928A-21CF-454F-9B28-0399D8C6B61F}">
      <dgm:prSet/>
      <dgm:spPr/>
      <dgm:t>
        <a:bodyPr/>
        <a:lstStyle/>
        <a:p>
          <a:endParaRPr lang="es-EC" sz="3200">
            <a:latin typeface="Times New Roman" pitchFamily="18" charset="0"/>
            <a:cs typeface="Times New Roman" pitchFamily="18" charset="0"/>
          </a:endParaRPr>
        </a:p>
      </dgm:t>
    </dgm:pt>
    <dgm:pt modelId="{BE868FCB-495D-46C2-B208-968A33D93971}">
      <dgm:prSet phldrT="[Texto]" custT="1"/>
      <dgm:spPr/>
      <dgm:t>
        <a:bodyPr/>
        <a:lstStyle/>
        <a:p>
          <a:r>
            <a:rPr lang="es-EC" sz="1050" dirty="0" smtClean="0">
              <a:latin typeface="+mn-lt"/>
              <a:cs typeface="Times New Roman" pitchFamily="18" charset="0"/>
            </a:rPr>
            <a:t>1987</a:t>
          </a:r>
          <a:br>
            <a:rPr lang="es-EC" sz="1050" dirty="0" smtClean="0">
              <a:latin typeface="+mn-lt"/>
              <a:cs typeface="Times New Roman" pitchFamily="18" charset="0"/>
            </a:rPr>
          </a:br>
          <a:r>
            <a:rPr lang="es-EC" sz="1050" dirty="0" smtClean="0">
              <a:latin typeface="+mn-lt"/>
              <a:cs typeface="Times New Roman" pitchFamily="18" charset="0"/>
            </a:rPr>
            <a:t>Creación de la Comisión Medioambiental</a:t>
          </a:r>
          <a:endParaRPr lang="es-EC" sz="1050" dirty="0">
            <a:latin typeface="+mn-lt"/>
            <a:cs typeface="Times New Roman" pitchFamily="18" charset="0"/>
          </a:endParaRPr>
        </a:p>
      </dgm:t>
    </dgm:pt>
    <dgm:pt modelId="{F19B7231-90FA-4C3B-B348-13D8F4B67211}" type="parTrans" cxnId="{FAFCEE14-C518-459E-AE06-07A20965F317}">
      <dgm:prSet/>
      <dgm:spPr/>
      <dgm:t>
        <a:bodyPr/>
        <a:lstStyle/>
        <a:p>
          <a:endParaRPr lang="es-EC" sz="3200">
            <a:latin typeface="Times New Roman" pitchFamily="18" charset="0"/>
            <a:cs typeface="Times New Roman" pitchFamily="18" charset="0"/>
          </a:endParaRPr>
        </a:p>
      </dgm:t>
    </dgm:pt>
    <dgm:pt modelId="{B1CA427C-120A-4557-B04B-8F69A9045E99}" type="sibTrans" cxnId="{FAFCEE14-C518-459E-AE06-07A20965F317}">
      <dgm:prSet/>
      <dgm:spPr/>
      <dgm:t>
        <a:bodyPr/>
        <a:lstStyle/>
        <a:p>
          <a:endParaRPr lang="es-EC" sz="3200">
            <a:latin typeface="Times New Roman" pitchFamily="18" charset="0"/>
            <a:cs typeface="Times New Roman" pitchFamily="18" charset="0"/>
          </a:endParaRPr>
        </a:p>
      </dgm:t>
    </dgm:pt>
    <dgm:pt modelId="{92FE50BC-0E13-4B89-983C-6847D4D22346}">
      <dgm:prSet phldrT="[Texto]" custT="1"/>
      <dgm:spPr/>
      <dgm:t>
        <a:bodyPr/>
        <a:lstStyle/>
        <a:p>
          <a:r>
            <a:rPr lang="es-EC" sz="1050" dirty="0" smtClean="0">
              <a:latin typeface="+mn-lt"/>
              <a:cs typeface="Times New Roman" pitchFamily="18" charset="0"/>
            </a:rPr>
            <a:t>2001</a:t>
          </a:r>
          <a:br>
            <a:rPr lang="es-EC" sz="1050" dirty="0" smtClean="0">
              <a:latin typeface="+mn-lt"/>
              <a:cs typeface="Times New Roman" pitchFamily="18" charset="0"/>
            </a:rPr>
          </a:br>
          <a:r>
            <a:rPr lang="es-EC" sz="1050" dirty="0" smtClean="0">
              <a:latin typeface="+mn-lt"/>
              <a:cs typeface="Times New Roman" pitchFamily="18" charset="0"/>
            </a:rPr>
            <a:t>Libro Verde sobre RSE</a:t>
          </a:r>
          <a:endParaRPr lang="es-EC" sz="1050" dirty="0">
            <a:latin typeface="+mn-lt"/>
            <a:cs typeface="Times New Roman" pitchFamily="18" charset="0"/>
          </a:endParaRPr>
        </a:p>
      </dgm:t>
    </dgm:pt>
    <dgm:pt modelId="{5851648F-E3ED-4144-9BA0-BFEC11EB0D49}" type="parTrans" cxnId="{2E4CD72B-D433-4753-B7BB-E8C2F3D7387D}">
      <dgm:prSet/>
      <dgm:spPr/>
      <dgm:t>
        <a:bodyPr/>
        <a:lstStyle/>
        <a:p>
          <a:endParaRPr lang="es-EC" sz="3200">
            <a:latin typeface="Times New Roman" pitchFamily="18" charset="0"/>
            <a:cs typeface="Times New Roman" pitchFamily="18" charset="0"/>
          </a:endParaRPr>
        </a:p>
      </dgm:t>
    </dgm:pt>
    <dgm:pt modelId="{A3886D77-ABC0-4527-A328-DE57B5B0DD82}" type="sibTrans" cxnId="{2E4CD72B-D433-4753-B7BB-E8C2F3D7387D}">
      <dgm:prSet/>
      <dgm:spPr/>
      <dgm:t>
        <a:bodyPr/>
        <a:lstStyle/>
        <a:p>
          <a:endParaRPr lang="es-EC" sz="3200">
            <a:latin typeface="Times New Roman" pitchFamily="18" charset="0"/>
            <a:cs typeface="Times New Roman" pitchFamily="18" charset="0"/>
          </a:endParaRPr>
        </a:p>
      </dgm:t>
    </dgm:pt>
    <dgm:pt modelId="{D8F234C8-7A70-49A0-A515-299669F1FA5E}">
      <dgm:prSet phldrT="[Texto]" custT="1"/>
      <dgm:spPr/>
      <dgm:t>
        <a:bodyPr/>
        <a:lstStyle/>
        <a:p>
          <a:r>
            <a:rPr lang="es-EC" sz="1050" dirty="0" smtClean="0">
              <a:latin typeface="+mn-lt"/>
              <a:cs typeface="Times New Roman" pitchFamily="18" charset="0"/>
            </a:rPr>
            <a:t>2000</a:t>
          </a:r>
          <a:br>
            <a:rPr lang="es-EC" sz="1050" dirty="0" smtClean="0">
              <a:latin typeface="+mn-lt"/>
              <a:cs typeface="Times New Roman" pitchFamily="18" charset="0"/>
            </a:rPr>
          </a:br>
          <a:r>
            <a:rPr lang="es-EC" sz="1050" dirty="0" smtClean="0">
              <a:latin typeface="+mn-lt"/>
              <a:cs typeface="Times New Roman" pitchFamily="18" charset="0"/>
            </a:rPr>
            <a:t>Pacto Mundial de las Naciones Unidas</a:t>
          </a:r>
          <a:endParaRPr lang="es-EC" sz="1050" dirty="0">
            <a:latin typeface="+mn-lt"/>
            <a:cs typeface="Times New Roman" pitchFamily="18" charset="0"/>
          </a:endParaRPr>
        </a:p>
      </dgm:t>
    </dgm:pt>
    <dgm:pt modelId="{31A094D1-E4B9-4AC6-87AF-E2DCE4DFBFB2}" type="parTrans" cxnId="{701A403D-8A33-4ACE-BC4A-79871AF8359A}">
      <dgm:prSet/>
      <dgm:spPr/>
      <dgm:t>
        <a:bodyPr/>
        <a:lstStyle/>
        <a:p>
          <a:endParaRPr lang="es-EC" sz="3200">
            <a:latin typeface="Times New Roman" pitchFamily="18" charset="0"/>
            <a:cs typeface="Times New Roman" pitchFamily="18" charset="0"/>
          </a:endParaRPr>
        </a:p>
      </dgm:t>
    </dgm:pt>
    <dgm:pt modelId="{79145DB4-5E76-44E1-BEF6-3092CAB4E7C9}" type="sibTrans" cxnId="{701A403D-8A33-4ACE-BC4A-79871AF8359A}">
      <dgm:prSet/>
      <dgm:spPr/>
      <dgm:t>
        <a:bodyPr/>
        <a:lstStyle/>
        <a:p>
          <a:endParaRPr lang="es-EC" sz="3200">
            <a:latin typeface="Times New Roman" pitchFamily="18" charset="0"/>
            <a:cs typeface="Times New Roman" pitchFamily="18" charset="0"/>
          </a:endParaRPr>
        </a:p>
      </dgm:t>
    </dgm:pt>
    <dgm:pt modelId="{10353930-E9FC-4950-B2FC-EA4D1F29E884}">
      <dgm:prSet custT="1"/>
      <dgm:spPr/>
      <dgm:t>
        <a:bodyPr/>
        <a:lstStyle/>
        <a:p>
          <a:r>
            <a:rPr lang="es-EC" sz="1050" dirty="0" smtClean="0">
              <a:latin typeface="+mn-lt"/>
              <a:cs typeface="Times New Roman" pitchFamily="18" charset="0"/>
            </a:rPr>
            <a:t>1948</a:t>
          </a:r>
          <a:br>
            <a:rPr lang="es-EC" sz="1050" dirty="0" smtClean="0">
              <a:latin typeface="+mn-lt"/>
              <a:cs typeface="Times New Roman" pitchFamily="18" charset="0"/>
            </a:rPr>
          </a:br>
          <a:r>
            <a:rPr lang="es-EC" sz="1050" dirty="0" smtClean="0">
              <a:latin typeface="+mn-lt"/>
              <a:cs typeface="Times New Roman" pitchFamily="18" charset="0"/>
            </a:rPr>
            <a:t>Declaratoria Universal de DDHH </a:t>
          </a:r>
          <a:endParaRPr lang="es-EC" sz="1050" dirty="0">
            <a:latin typeface="+mn-lt"/>
            <a:cs typeface="Times New Roman" pitchFamily="18" charset="0"/>
          </a:endParaRPr>
        </a:p>
      </dgm:t>
    </dgm:pt>
    <dgm:pt modelId="{B768D4F5-83C9-4625-8111-C231E4327A1F}" type="parTrans" cxnId="{A584AFE5-6C68-45FD-B8D4-3CA9126C437C}">
      <dgm:prSet/>
      <dgm:spPr/>
      <dgm:t>
        <a:bodyPr/>
        <a:lstStyle/>
        <a:p>
          <a:endParaRPr lang="es-EC" sz="3200">
            <a:latin typeface="Times New Roman" pitchFamily="18" charset="0"/>
            <a:cs typeface="Times New Roman" pitchFamily="18" charset="0"/>
          </a:endParaRPr>
        </a:p>
      </dgm:t>
    </dgm:pt>
    <dgm:pt modelId="{4F420E8E-BFE9-4D1A-BFCB-A8F33989DE98}" type="sibTrans" cxnId="{A584AFE5-6C68-45FD-B8D4-3CA9126C437C}">
      <dgm:prSet/>
      <dgm:spPr/>
      <dgm:t>
        <a:bodyPr/>
        <a:lstStyle/>
        <a:p>
          <a:endParaRPr lang="es-EC" sz="3200">
            <a:latin typeface="Times New Roman" pitchFamily="18" charset="0"/>
            <a:cs typeface="Times New Roman" pitchFamily="18" charset="0"/>
          </a:endParaRPr>
        </a:p>
      </dgm:t>
    </dgm:pt>
    <dgm:pt modelId="{7F8C654B-6C98-4D3E-BC8E-0C8F084AACDD}">
      <dgm:prSet phldrT="[Texto]" custT="1"/>
      <dgm:spPr/>
      <dgm:t>
        <a:bodyPr/>
        <a:lstStyle/>
        <a:p>
          <a:r>
            <a:rPr lang="es-EC" sz="1050" dirty="0" smtClean="0">
              <a:latin typeface="+mn-lt"/>
              <a:cs typeface="Times New Roman" pitchFamily="18" charset="0"/>
            </a:rPr>
            <a:t>2003</a:t>
          </a:r>
          <a:br>
            <a:rPr lang="es-EC" sz="1050" dirty="0" smtClean="0">
              <a:latin typeface="+mn-lt"/>
              <a:cs typeface="Times New Roman" pitchFamily="18" charset="0"/>
            </a:rPr>
          </a:br>
          <a:r>
            <a:rPr lang="es-EC" sz="1050" b="0" i="0" dirty="0" smtClean="0">
              <a:latin typeface="+mn-lt"/>
              <a:cs typeface="Times New Roman" pitchFamily="18" charset="0"/>
            </a:rPr>
            <a:t>Normas sobre las responsabilidades de las empresas transnacionales y otras empresas comerciales de la ONU</a:t>
          </a:r>
          <a:endParaRPr lang="es-EC" sz="1050" dirty="0">
            <a:latin typeface="+mn-lt"/>
            <a:cs typeface="Times New Roman" pitchFamily="18" charset="0"/>
          </a:endParaRPr>
        </a:p>
      </dgm:t>
    </dgm:pt>
    <dgm:pt modelId="{05C255B2-2C54-4C50-966A-7E17621914A3}" type="parTrans" cxnId="{9A45FD74-100E-4DE4-B5DC-C4EAB954125C}">
      <dgm:prSet/>
      <dgm:spPr/>
      <dgm:t>
        <a:bodyPr/>
        <a:lstStyle/>
        <a:p>
          <a:endParaRPr lang="es-EC" sz="3200">
            <a:latin typeface="Times New Roman" pitchFamily="18" charset="0"/>
            <a:cs typeface="Times New Roman" pitchFamily="18" charset="0"/>
          </a:endParaRPr>
        </a:p>
      </dgm:t>
    </dgm:pt>
    <dgm:pt modelId="{BE08B7C4-0D8F-43A0-9D7D-A398CCC77D71}" type="sibTrans" cxnId="{9A45FD74-100E-4DE4-B5DC-C4EAB954125C}">
      <dgm:prSet/>
      <dgm:spPr/>
      <dgm:t>
        <a:bodyPr/>
        <a:lstStyle/>
        <a:p>
          <a:endParaRPr lang="es-EC" sz="3200">
            <a:latin typeface="Times New Roman" pitchFamily="18" charset="0"/>
            <a:cs typeface="Times New Roman" pitchFamily="18" charset="0"/>
          </a:endParaRPr>
        </a:p>
      </dgm:t>
    </dgm:pt>
    <dgm:pt modelId="{9104710C-12ED-4454-9EAC-CEF92E82A0E7}">
      <dgm:prSet phldrT="[Texto]" custT="1"/>
      <dgm:spPr/>
      <dgm:t>
        <a:bodyPr/>
        <a:lstStyle/>
        <a:p>
          <a:r>
            <a:rPr lang="es-EC" sz="1050" dirty="0" smtClean="0">
              <a:latin typeface="+mn-lt"/>
              <a:cs typeface="Times New Roman" pitchFamily="18" charset="0"/>
            </a:rPr>
            <a:t>1945</a:t>
          </a:r>
          <a:br>
            <a:rPr lang="es-EC" sz="1050" dirty="0" smtClean="0">
              <a:latin typeface="+mn-lt"/>
              <a:cs typeface="Times New Roman" pitchFamily="18" charset="0"/>
            </a:rPr>
          </a:br>
          <a:r>
            <a:rPr lang="es-EC" sz="1050" dirty="0" smtClean="0">
              <a:latin typeface="+mn-lt"/>
              <a:cs typeface="Times New Roman" pitchFamily="18" charset="0"/>
            </a:rPr>
            <a:t>Creación de las Naciones Unidas</a:t>
          </a:r>
          <a:endParaRPr lang="es-EC" sz="1050" dirty="0">
            <a:latin typeface="+mn-lt"/>
            <a:cs typeface="Times New Roman" pitchFamily="18" charset="0"/>
          </a:endParaRPr>
        </a:p>
      </dgm:t>
    </dgm:pt>
    <dgm:pt modelId="{AC4C1534-DE2E-4EB5-A2FA-7FC34FB0E3B4}" type="parTrans" cxnId="{1C5EC30E-BF73-4892-A269-3A626F95F67D}">
      <dgm:prSet/>
      <dgm:spPr/>
      <dgm:t>
        <a:bodyPr/>
        <a:lstStyle/>
        <a:p>
          <a:endParaRPr lang="es-EC" sz="3200">
            <a:latin typeface="Times New Roman" pitchFamily="18" charset="0"/>
            <a:cs typeface="Times New Roman" pitchFamily="18" charset="0"/>
          </a:endParaRPr>
        </a:p>
      </dgm:t>
    </dgm:pt>
    <dgm:pt modelId="{3F950ABE-963B-4A64-BA2B-2F7A3AFB40B7}" type="sibTrans" cxnId="{1C5EC30E-BF73-4892-A269-3A626F95F67D}">
      <dgm:prSet/>
      <dgm:spPr/>
      <dgm:t>
        <a:bodyPr/>
        <a:lstStyle/>
        <a:p>
          <a:endParaRPr lang="es-EC" sz="3200">
            <a:latin typeface="Times New Roman" pitchFamily="18" charset="0"/>
            <a:cs typeface="Times New Roman" pitchFamily="18" charset="0"/>
          </a:endParaRPr>
        </a:p>
      </dgm:t>
    </dgm:pt>
    <dgm:pt modelId="{D0530602-6228-4D80-A463-905AF4FDCCB3}">
      <dgm:prSet phldrT="[Texto]" custT="1"/>
      <dgm:spPr/>
      <dgm:t>
        <a:bodyPr/>
        <a:lstStyle/>
        <a:p>
          <a:r>
            <a:rPr lang="es-EC" sz="1050" dirty="0" smtClean="0">
              <a:latin typeface="+mn-lt"/>
              <a:cs typeface="Times New Roman" pitchFamily="18" charset="0"/>
            </a:rPr>
            <a:t>2007 </a:t>
          </a:r>
          <a:br>
            <a:rPr lang="es-EC" sz="1050" dirty="0" smtClean="0">
              <a:latin typeface="+mn-lt"/>
              <a:cs typeface="Times New Roman" pitchFamily="18" charset="0"/>
            </a:rPr>
          </a:br>
          <a:r>
            <a:rPr lang="es-EC" sz="1050" dirty="0" smtClean="0">
              <a:latin typeface="+mn-lt"/>
              <a:cs typeface="Times New Roman" pitchFamily="18" charset="0"/>
            </a:rPr>
            <a:t>El Parlamento Europeo aprueba la resolución: RSC una nueva asociación</a:t>
          </a:r>
          <a:endParaRPr lang="es-EC" sz="1050" dirty="0">
            <a:latin typeface="+mn-lt"/>
            <a:cs typeface="Times New Roman" pitchFamily="18" charset="0"/>
          </a:endParaRPr>
        </a:p>
      </dgm:t>
    </dgm:pt>
    <dgm:pt modelId="{F7833E7F-6BA3-403A-9174-9E18CE516587}" type="parTrans" cxnId="{DD201C3F-12CF-4CCE-8427-561A5F676579}">
      <dgm:prSet/>
      <dgm:spPr/>
      <dgm:t>
        <a:bodyPr/>
        <a:lstStyle/>
        <a:p>
          <a:endParaRPr lang="es-EC" sz="3200">
            <a:latin typeface="Times New Roman" pitchFamily="18" charset="0"/>
            <a:cs typeface="Times New Roman" pitchFamily="18" charset="0"/>
          </a:endParaRPr>
        </a:p>
      </dgm:t>
    </dgm:pt>
    <dgm:pt modelId="{D98C5C6A-3F83-45CB-98A2-EE43D09841C6}" type="sibTrans" cxnId="{DD201C3F-12CF-4CCE-8427-561A5F676579}">
      <dgm:prSet/>
      <dgm:spPr/>
      <dgm:t>
        <a:bodyPr/>
        <a:lstStyle/>
        <a:p>
          <a:endParaRPr lang="es-EC" sz="3200">
            <a:latin typeface="Times New Roman" pitchFamily="18" charset="0"/>
            <a:cs typeface="Times New Roman" pitchFamily="18" charset="0"/>
          </a:endParaRPr>
        </a:p>
      </dgm:t>
    </dgm:pt>
    <dgm:pt modelId="{A93BEFC1-E94D-4896-88B8-146DCB0D703D}">
      <dgm:prSet phldrT="[Texto]" custT="1"/>
      <dgm:spPr/>
      <dgm:t>
        <a:bodyPr/>
        <a:lstStyle/>
        <a:p>
          <a:r>
            <a:rPr lang="es-EC" sz="1050" dirty="0" smtClean="0">
              <a:latin typeface="+mn-lt"/>
              <a:cs typeface="Times New Roman" pitchFamily="18" charset="0"/>
            </a:rPr>
            <a:t>2010 </a:t>
          </a:r>
          <a:br>
            <a:rPr lang="es-EC" sz="1050" dirty="0" smtClean="0">
              <a:latin typeface="+mn-lt"/>
              <a:cs typeface="Times New Roman" pitchFamily="18" charset="0"/>
            </a:rPr>
          </a:br>
          <a:r>
            <a:rPr lang="es-EC" sz="1050" dirty="0" smtClean="0">
              <a:latin typeface="+mn-lt"/>
              <a:cs typeface="Times New Roman" pitchFamily="18" charset="0"/>
            </a:rPr>
            <a:t>Publicación de la Norma ISO 26000</a:t>
          </a:r>
          <a:endParaRPr lang="es-EC" sz="1050" dirty="0">
            <a:latin typeface="+mn-lt"/>
            <a:cs typeface="Times New Roman" pitchFamily="18" charset="0"/>
          </a:endParaRPr>
        </a:p>
      </dgm:t>
    </dgm:pt>
    <dgm:pt modelId="{708492E5-D12A-4C73-BD9B-34B07C989EF5}" type="parTrans" cxnId="{19412D3C-75BE-4137-9338-41A249E45511}">
      <dgm:prSet/>
      <dgm:spPr/>
      <dgm:t>
        <a:bodyPr/>
        <a:lstStyle/>
        <a:p>
          <a:endParaRPr lang="es-EC"/>
        </a:p>
      </dgm:t>
    </dgm:pt>
    <dgm:pt modelId="{7AD78763-69FF-4C05-B313-4AE5381C2155}" type="sibTrans" cxnId="{19412D3C-75BE-4137-9338-41A249E45511}">
      <dgm:prSet/>
      <dgm:spPr/>
      <dgm:t>
        <a:bodyPr/>
        <a:lstStyle/>
        <a:p>
          <a:endParaRPr lang="es-EC"/>
        </a:p>
      </dgm:t>
    </dgm:pt>
    <dgm:pt modelId="{2C581BDA-F990-40EB-9F91-E173457F6CC1}" type="pres">
      <dgm:prSet presAssocID="{1F7236C3-4738-4D95-BC1D-C05317E4D03C}" presName="Name0" presStyleCnt="0">
        <dgm:presLayoutVars>
          <dgm:dir/>
        </dgm:presLayoutVars>
      </dgm:prSet>
      <dgm:spPr/>
    </dgm:pt>
    <dgm:pt modelId="{D2F0B667-1D37-4F6F-B899-83B5432A732E}" type="pres">
      <dgm:prSet presAssocID="{519E87FE-BD8E-4B7B-9C8A-2E95E8CB9CA9}" presName="parComposite" presStyleCnt="0"/>
      <dgm:spPr/>
    </dgm:pt>
    <dgm:pt modelId="{D1A88EA2-6824-47A1-B4D7-9903595267A5}" type="pres">
      <dgm:prSet presAssocID="{519E87FE-BD8E-4B7B-9C8A-2E95E8CB9CA9}" presName="parBigCircle" presStyleLbl="node0" presStyleIdx="0" presStyleCnt="11" custScaleX="76079" custScaleY="80585"/>
      <dgm:spPr/>
    </dgm:pt>
    <dgm:pt modelId="{C6AC0AEC-607E-4500-BF90-92C294482D5E}" type="pres">
      <dgm:prSet presAssocID="{519E87FE-BD8E-4B7B-9C8A-2E95E8CB9CA9}" presName="parTx" presStyleLbl="revTx" presStyleIdx="0" presStyleCnt="11" custAng="3900000" custLinFactNeighborX="-13478" custLinFactNeighborY="-2258"/>
      <dgm:spPr/>
      <dgm:t>
        <a:bodyPr/>
        <a:lstStyle/>
        <a:p>
          <a:endParaRPr lang="es-EC"/>
        </a:p>
      </dgm:t>
    </dgm:pt>
    <dgm:pt modelId="{2C48B4BD-ECB2-4478-974F-30AF13CBD357}" type="pres">
      <dgm:prSet presAssocID="{519E87FE-BD8E-4B7B-9C8A-2E95E8CB9CA9}" presName="bSpace" presStyleCnt="0"/>
      <dgm:spPr/>
    </dgm:pt>
    <dgm:pt modelId="{FC7D3531-3419-4C55-8E1F-4A654E8931BA}" type="pres">
      <dgm:prSet presAssocID="{519E87FE-BD8E-4B7B-9C8A-2E95E8CB9CA9}" presName="parBackupNorm" presStyleCnt="0"/>
      <dgm:spPr/>
    </dgm:pt>
    <dgm:pt modelId="{A0FA8680-EEF1-49F7-8A73-26D18C87E656}" type="pres">
      <dgm:prSet presAssocID="{02ABBD08-8ED3-4013-B562-6A1E4CA1EFD8}" presName="parSpace" presStyleCnt="0"/>
      <dgm:spPr/>
    </dgm:pt>
    <dgm:pt modelId="{77FCA6E6-EB30-4F4F-B5F2-3BFEA3E77247}" type="pres">
      <dgm:prSet presAssocID="{9104710C-12ED-4454-9EAC-CEF92E82A0E7}" presName="parComposite" presStyleCnt="0"/>
      <dgm:spPr/>
    </dgm:pt>
    <dgm:pt modelId="{DB80F542-5F87-42A6-AC28-73E67B516808}" type="pres">
      <dgm:prSet presAssocID="{9104710C-12ED-4454-9EAC-CEF92E82A0E7}" presName="parBigCircle" presStyleLbl="node0" presStyleIdx="1" presStyleCnt="11" custScaleX="76079" custScaleY="80585"/>
      <dgm:spPr/>
    </dgm:pt>
    <dgm:pt modelId="{20ABD326-E6D6-4F3B-BA52-0DCD865E3BCC}" type="pres">
      <dgm:prSet presAssocID="{9104710C-12ED-4454-9EAC-CEF92E82A0E7}" presName="parTx" presStyleLbl="revTx" presStyleIdx="1" presStyleCnt="11" custAng="3900000" custLinFactY="51848" custLinFactNeighborX="-35643" custLinFactNeighborY="100000"/>
      <dgm:spPr/>
      <dgm:t>
        <a:bodyPr/>
        <a:lstStyle/>
        <a:p>
          <a:endParaRPr lang="es-EC"/>
        </a:p>
      </dgm:t>
    </dgm:pt>
    <dgm:pt modelId="{04F25C87-50AD-41D6-81FF-B48F020A7147}" type="pres">
      <dgm:prSet presAssocID="{9104710C-12ED-4454-9EAC-CEF92E82A0E7}" presName="bSpace" presStyleCnt="0"/>
      <dgm:spPr/>
    </dgm:pt>
    <dgm:pt modelId="{A4A7AE2E-C5B4-478B-A052-031FD17CBDE2}" type="pres">
      <dgm:prSet presAssocID="{9104710C-12ED-4454-9EAC-CEF92E82A0E7}" presName="parBackupNorm" presStyleCnt="0"/>
      <dgm:spPr/>
    </dgm:pt>
    <dgm:pt modelId="{392E0D20-1B22-4164-980B-5C1E54ABC78A}" type="pres">
      <dgm:prSet presAssocID="{3F950ABE-963B-4A64-BA2B-2F7A3AFB40B7}" presName="parSpace" presStyleCnt="0"/>
      <dgm:spPr/>
    </dgm:pt>
    <dgm:pt modelId="{44C3905B-78BD-431D-90F7-FF409C865E8A}" type="pres">
      <dgm:prSet presAssocID="{10353930-E9FC-4950-B2FC-EA4D1F29E884}" presName="parComposite" presStyleCnt="0"/>
      <dgm:spPr/>
    </dgm:pt>
    <dgm:pt modelId="{C8D9FADC-672B-4ED9-966D-E8A9915D4328}" type="pres">
      <dgm:prSet presAssocID="{10353930-E9FC-4950-B2FC-EA4D1F29E884}" presName="parBigCircle" presStyleLbl="node0" presStyleIdx="2" presStyleCnt="11" custScaleX="76079" custScaleY="80585"/>
      <dgm:spPr/>
    </dgm:pt>
    <dgm:pt modelId="{A726285C-5473-409B-83D5-4F89B703DD34}" type="pres">
      <dgm:prSet presAssocID="{10353930-E9FC-4950-B2FC-EA4D1F29E884}" presName="parTx" presStyleLbl="revTx" presStyleIdx="2" presStyleCnt="11" custAng="3900000" custLinFactNeighborX="-28371" custLinFactNeighborY="5339"/>
      <dgm:spPr/>
      <dgm:t>
        <a:bodyPr/>
        <a:lstStyle/>
        <a:p>
          <a:endParaRPr lang="es-EC"/>
        </a:p>
      </dgm:t>
    </dgm:pt>
    <dgm:pt modelId="{1A104D31-3847-4777-92A7-1E16875DD24D}" type="pres">
      <dgm:prSet presAssocID="{10353930-E9FC-4950-B2FC-EA4D1F29E884}" presName="bSpace" presStyleCnt="0"/>
      <dgm:spPr/>
    </dgm:pt>
    <dgm:pt modelId="{407575B7-6EDC-45B1-B6E9-3F416AA0E251}" type="pres">
      <dgm:prSet presAssocID="{10353930-E9FC-4950-B2FC-EA4D1F29E884}" presName="parBackupNorm" presStyleCnt="0"/>
      <dgm:spPr/>
    </dgm:pt>
    <dgm:pt modelId="{1A2BED0A-7E4E-497B-BE42-8F92CAFD1BA1}" type="pres">
      <dgm:prSet presAssocID="{4F420E8E-BFE9-4D1A-BFCB-A8F33989DE98}" presName="parSpace" presStyleCnt="0"/>
      <dgm:spPr/>
    </dgm:pt>
    <dgm:pt modelId="{FFA9C456-6B02-4563-98FF-6CC6585CEDE6}" type="pres">
      <dgm:prSet presAssocID="{DAD30BF2-6971-4A5F-85D5-BD29BEA6B535}" presName="parComposite" presStyleCnt="0"/>
      <dgm:spPr/>
    </dgm:pt>
    <dgm:pt modelId="{1AB4F151-F75A-4240-928D-0EFA99732228}" type="pres">
      <dgm:prSet presAssocID="{DAD30BF2-6971-4A5F-85D5-BD29BEA6B535}" presName="parBigCircle" presStyleLbl="node0" presStyleIdx="3" presStyleCnt="11" custScaleX="76079" custScaleY="80585"/>
      <dgm:spPr/>
    </dgm:pt>
    <dgm:pt modelId="{328A97C2-2A9F-4084-8385-9A128A7B66B4}" type="pres">
      <dgm:prSet presAssocID="{DAD30BF2-6971-4A5F-85D5-BD29BEA6B535}" presName="parTx" presStyleLbl="revTx" presStyleIdx="3" presStyleCnt="11" custAng="3900000" custLinFactY="51849" custLinFactNeighborX="-29526" custLinFactNeighborY="100000"/>
      <dgm:spPr/>
      <dgm:t>
        <a:bodyPr/>
        <a:lstStyle/>
        <a:p>
          <a:endParaRPr lang="es-EC"/>
        </a:p>
      </dgm:t>
    </dgm:pt>
    <dgm:pt modelId="{316B9C61-3943-4C38-836E-076E83405E57}" type="pres">
      <dgm:prSet presAssocID="{DAD30BF2-6971-4A5F-85D5-BD29BEA6B535}" presName="bSpace" presStyleCnt="0"/>
      <dgm:spPr/>
    </dgm:pt>
    <dgm:pt modelId="{53A46489-ADFE-49DF-A1D4-F0F9D3D5E631}" type="pres">
      <dgm:prSet presAssocID="{DAD30BF2-6971-4A5F-85D5-BD29BEA6B535}" presName="parBackupNorm" presStyleCnt="0"/>
      <dgm:spPr/>
    </dgm:pt>
    <dgm:pt modelId="{AF20075F-FAAA-47E1-88BE-6C6909BEAA2A}" type="pres">
      <dgm:prSet presAssocID="{67C3EF51-96E6-4986-9EDD-29D5CB82D525}" presName="parSpace" presStyleCnt="0"/>
      <dgm:spPr/>
    </dgm:pt>
    <dgm:pt modelId="{AA2B8301-A476-4486-804E-12733B98843E}" type="pres">
      <dgm:prSet presAssocID="{9B7F61EB-AE0A-4FC8-BE3B-D9791B031841}" presName="parComposite" presStyleCnt="0"/>
      <dgm:spPr/>
    </dgm:pt>
    <dgm:pt modelId="{28296D67-A77B-432B-B177-25BB622081EB}" type="pres">
      <dgm:prSet presAssocID="{9B7F61EB-AE0A-4FC8-BE3B-D9791B031841}" presName="parBigCircle" presStyleLbl="node0" presStyleIdx="4" presStyleCnt="11" custScaleX="76079" custScaleY="80585"/>
      <dgm:spPr/>
    </dgm:pt>
    <dgm:pt modelId="{2ABC8BD5-77FE-4608-BDD5-D656F7C32B29}" type="pres">
      <dgm:prSet presAssocID="{9B7F61EB-AE0A-4FC8-BE3B-D9791B031841}" presName="parTx" presStyleLbl="revTx" presStyleIdx="4" presStyleCnt="11" custAng="3900000" custLinFactNeighborY="-6944"/>
      <dgm:spPr/>
      <dgm:t>
        <a:bodyPr/>
        <a:lstStyle/>
        <a:p>
          <a:endParaRPr lang="es-EC"/>
        </a:p>
      </dgm:t>
    </dgm:pt>
    <dgm:pt modelId="{3A767D59-4C2B-4A36-892F-CC5CACA8AB64}" type="pres">
      <dgm:prSet presAssocID="{9B7F61EB-AE0A-4FC8-BE3B-D9791B031841}" presName="bSpace" presStyleCnt="0"/>
      <dgm:spPr/>
    </dgm:pt>
    <dgm:pt modelId="{32FDD502-571E-41FD-9598-EA9D0B8EF331}" type="pres">
      <dgm:prSet presAssocID="{9B7F61EB-AE0A-4FC8-BE3B-D9791B031841}" presName="parBackupNorm" presStyleCnt="0"/>
      <dgm:spPr/>
    </dgm:pt>
    <dgm:pt modelId="{221EC390-E087-438E-9250-3888F80EF805}" type="pres">
      <dgm:prSet presAssocID="{AB7147EE-5EE1-4980-B874-97EE5751E2DD}" presName="parSpace" presStyleCnt="0"/>
      <dgm:spPr/>
    </dgm:pt>
    <dgm:pt modelId="{1F68AAC3-159A-4552-AA89-4DE7BD9AF3FB}" type="pres">
      <dgm:prSet presAssocID="{BE868FCB-495D-46C2-B208-968A33D93971}" presName="parComposite" presStyleCnt="0"/>
      <dgm:spPr/>
    </dgm:pt>
    <dgm:pt modelId="{D460BBCA-EE1B-476E-ADFE-A0671AE9DFF9}" type="pres">
      <dgm:prSet presAssocID="{BE868FCB-495D-46C2-B208-968A33D93971}" presName="parBigCircle" presStyleLbl="node0" presStyleIdx="5" presStyleCnt="11" custScaleX="76079" custScaleY="80585"/>
      <dgm:spPr/>
    </dgm:pt>
    <dgm:pt modelId="{A5980D57-978F-4915-B102-C30CD8DF713E}" type="pres">
      <dgm:prSet presAssocID="{BE868FCB-495D-46C2-B208-968A33D93971}" presName="parTx" presStyleLbl="revTx" presStyleIdx="5" presStyleCnt="11" custAng="3900000" custLinFactY="59446" custLinFactNeighborX="-25488" custLinFactNeighborY="100000"/>
      <dgm:spPr/>
      <dgm:t>
        <a:bodyPr/>
        <a:lstStyle/>
        <a:p>
          <a:endParaRPr lang="es-EC"/>
        </a:p>
      </dgm:t>
    </dgm:pt>
    <dgm:pt modelId="{CC0DBC7F-6E70-47D4-BA83-ACF29F6F0046}" type="pres">
      <dgm:prSet presAssocID="{BE868FCB-495D-46C2-B208-968A33D93971}" presName="bSpace" presStyleCnt="0"/>
      <dgm:spPr/>
    </dgm:pt>
    <dgm:pt modelId="{5267A23D-44B4-4D8B-BD95-435A8E87E380}" type="pres">
      <dgm:prSet presAssocID="{BE868FCB-495D-46C2-B208-968A33D93971}" presName="parBackupNorm" presStyleCnt="0"/>
      <dgm:spPr/>
    </dgm:pt>
    <dgm:pt modelId="{29447788-F38D-4A65-B678-092DE7057973}" type="pres">
      <dgm:prSet presAssocID="{B1CA427C-120A-4557-B04B-8F69A9045E99}" presName="parSpace" presStyleCnt="0"/>
      <dgm:spPr/>
    </dgm:pt>
    <dgm:pt modelId="{649EAF3D-433D-4451-8F97-D93E9EE5B3AD}" type="pres">
      <dgm:prSet presAssocID="{92FE50BC-0E13-4B89-983C-6847D4D22346}" presName="parComposite" presStyleCnt="0"/>
      <dgm:spPr/>
    </dgm:pt>
    <dgm:pt modelId="{8CE91D86-9427-4321-8C48-F5459445D603}" type="pres">
      <dgm:prSet presAssocID="{92FE50BC-0E13-4B89-983C-6847D4D22346}" presName="parBigCircle" presStyleLbl="node0" presStyleIdx="6" presStyleCnt="11" custScaleX="76079" custScaleY="80585"/>
      <dgm:spPr/>
    </dgm:pt>
    <dgm:pt modelId="{AC05A17F-BF0D-44A8-9694-D2889C307C4B}" type="pres">
      <dgm:prSet presAssocID="{92FE50BC-0E13-4B89-983C-6847D4D22346}" presName="parTx" presStyleLbl="revTx" presStyleIdx="6" presStyleCnt="11" custAng="3900000" custLinFactY="49683" custLinFactNeighborX="59589" custLinFactNeighborY="100000"/>
      <dgm:spPr/>
      <dgm:t>
        <a:bodyPr/>
        <a:lstStyle/>
        <a:p>
          <a:endParaRPr lang="es-EC"/>
        </a:p>
      </dgm:t>
    </dgm:pt>
    <dgm:pt modelId="{4659C68D-BEE5-4897-BE90-12A0979ED643}" type="pres">
      <dgm:prSet presAssocID="{92FE50BC-0E13-4B89-983C-6847D4D22346}" presName="bSpace" presStyleCnt="0"/>
      <dgm:spPr/>
    </dgm:pt>
    <dgm:pt modelId="{2912DDB6-C4DD-4C64-852D-1C58FC0B6EBB}" type="pres">
      <dgm:prSet presAssocID="{92FE50BC-0E13-4B89-983C-6847D4D22346}" presName="parBackupNorm" presStyleCnt="0"/>
      <dgm:spPr/>
    </dgm:pt>
    <dgm:pt modelId="{0B128CEF-928A-475A-B5A3-BC7F06DBC927}" type="pres">
      <dgm:prSet presAssocID="{A3886D77-ABC0-4527-A328-DE57B5B0DD82}" presName="parSpace" presStyleCnt="0"/>
      <dgm:spPr/>
    </dgm:pt>
    <dgm:pt modelId="{FA855E8B-7869-439B-979A-94B255048C18}" type="pres">
      <dgm:prSet presAssocID="{D8F234C8-7A70-49A0-A515-299669F1FA5E}" presName="parComposite" presStyleCnt="0"/>
      <dgm:spPr/>
    </dgm:pt>
    <dgm:pt modelId="{1750FC61-D943-49CF-BF13-E7BA0296E13A}" type="pres">
      <dgm:prSet presAssocID="{D8F234C8-7A70-49A0-A515-299669F1FA5E}" presName="parBigCircle" presStyleLbl="node0" presStyleIdx="7" presStyleCnt="11" custScaleX="76079" custScaleY="80585"/>
      <dgm:spPr/>
    </dgm:pt>
    <dgm:pt modelId="{8958A2CF-004D-4252-8C90-4C3A9086CAB4}" type="pres">
      <dgm:prSet presAssocID="{D8F234C8-7A70-49A0-A515-299669F1FA5E}" presName="parTx" presStyleLbl="revTx" presStyleIdx="7" presStyleCnt="11" custAng="3900000" custLinFactX="-19572" custLinFactNeighborX="-100000" custLinFactNeighborY="-17452"/>
      <dgm:spPr/>
      <dgm:t>
        <a:bodyPr/>
        <a:lstStyle/>
        <a:p>
          <a:endParaRPr lang="es-EC"/>
        </a:p>
      </dgm:t>
    </dgm:pt>
    <dgm:pt modelId="{89C81427-67A0-4E16-A3CA-5663F072945E}" type="pres">
      <dgm:prSet presAssocID="{D8F234C8-7A70-49A0-A515-299669F1FA5E}" presName="bSpace" presStyleCnt="0"/>
      <dgm:spPr/>
    </dgm:pt>
    <dgm:pt modelId="{70769712-2458-4133-A0BF-54491660091C}" type="pres">
      <dgm:prSet presAssocID="{D8F234C8-7A70-49A0-A515-299669F1FA5E}" presName="parBackupNorm" presStyleCnt="0"/>
      <dgm:spPr/>
    </dgm:pt>
    <dgm:pt modelId="{5E40BCE1-E97B-4BF0-9A3E-5AED481B7CF1}" type="pres">
      <dgm:prSet presAssocID="{79145DB4-5E76-44E1-BEF6-3092CAB4E7C9}" presName="parSpace" presStyleCnt="0"/>
      <dgm:spPr/>
    </dgm:pt>
    <dgm:pt modelId="{76EBD25C-8D64-4607-8974-B694F98EB7D5}" type="pres">
      <dgm:prSet presAssocID="{7F8C654B-6C98-4D3E-BC8E-0C8F084AACDD}" presName="parComposite" presStyleCnt="0"/>
      <dgm:spPr/>
    </dgm:pt>
    <dgm:pt modelId="{3AF0635B-D39D-4676-B1D9-767B158C5500}" type="pres">
      <dgm:prSet presAssocID="{7F8C654B-6C98-4D3E-BC8E-0C8F084AACDD}" presName="parBigCircle" presStyleLbl="node0" presStyleIdx="8" presStyleCnt="11" custScaleX="76079" custScaleY="80585"/>
      <dgm:spPr/>
    </dgm:pt>
    <dgm:pt modelId="{80D626B1-6D8F-45C9-BB1A-4DEAE65BF044}" type="pres">
      <dgm:prSet presAssocID="{7F8C654B-6C98-4D3E-BC8E-0C8F084AACDD}" presName="parTx" presStyleLbl="revTx" presStyleIdx="8" presStyleCnt="11" custAng="3900000" custLinFactNeighborX="-9489" custLinFactNeighborY="-53802"/>
      <dgm:spPr/>
      <dgm:t>
        <a:bodyPr/>
        <a:lstStyle/>
        <a:p>
          <a:endParaRPr lang="es-EC"/>
        </a:p>
      </dgm:t>
    </dgm:pt>
    <dgm:pt modelId="{C5B37ED1-C51C-41AF-A06D-6FE9AF092ACE}" type="pres">
      <dgm:prSet presAssocID="{7F8C654B-6C98-4D3E-BC8E-0C8F084AACDD}" presName="bSpace" presStyleCnt="0"/>
      <dgm:spPr/>
    </dgm:pt>
    <dgm:pt modelId="{B63B2167-CA45-49BB-A5B7-1B38B3FBD74D}" type="pres">
      <dgm:prSet presAssocID="{7F8C654B-6C98-4D3E-BC8E-0C8F084AACDD}" presName="parBackupNorm" presStyleCnt="0"/>
      <dgm:spPr/>
    </dgm:pt>
    <dgm:pt modelId="{C3A2DAA2-61F4-4EEA-8640-6FFB23B8B4F4}" type="pres">
      <dgm:prSet presAssocID="{BE08B7C4-0D8F-43A0-9D7D-A398CCC77D71}" presName="parSpace" presStyleCnt="0"/>
      <dgm:spPr/>
    </dgm:pt>
    <dgm:pt modelId="{2D8F6F68-8694-4B04-8F23-E142877D9E47}" type="pres">
      <dgm:prSet presAssocID="{D0530602-6228-4D80-A463-905AF4FDCCB3}" presName="parComposite" presStyleCnt="0"/>
      <dgm:spPr/>
    </dgm:pt>
    <dgm:pt modelId="{EF76C8D2-666D-492D-B2B4-67EB27768BFE}" type="pres">
      <dgm:prSet presAssocID="{D0530602-6228-4D80-A463-905AF4FDCCB3}" presName="parBigCircle" presStyleLbl="node0" presStyleIdx="9" presStyleCnt="11" custScaleX="76079" custScaleY="80585"/>
      <dgm:spPr/>
    </dgm:pt>
    <dgm:pt modelId="{D50ED8F0-5A77-4624-B56C-0609AADC3746}" type="pres">
      <dgm:prSet presAssocID="{D0530602-6228-4D80-A463-905AF4FDCCB3}" presName="parTx" presStyleLbl="revTx" presStyleIdx="9" presStyleCnt="11" custAng="3900000" custLinFactY="80072" custLinFactNeighborX="-15332" custLinFactNeighborY="100000"/>
      <dgm:spPr/>
      <dgm:t>
        <a:bodyPr/>
        <a:lstStyle/>
        <a:p>
          <a:endParaRPr lang="es-EC"/>
        </a:p>
      </dgm:t>
    </dgm:pt>
    <dgm:pt modelId="{D6047170-EBCA-48DA-9795-A0BDCF2C7782}" type="pres">
      <dgm:prSet presAssocID="{D0530602-6228-4D80-A463-905AF4FDCCB3}" presName="bSpace" presStyleCnt="0"/>
      <dgm:spPr/>
    </dgm:pt>
    <dgm:pt modelId="{B2534BFB-AD92-4DEE-8BC5-92E94A54FE0F}" type="pres">
      <dgm:prSet presAssocID="{D0530602-6228-4D80-A463-905AF4FDCCB3}" presName="parBackupNorm" presStyleCnt="0"/>
      <dgm:spPr/>
    </dgm:pt>
    <dgm:pt modelId="{F1249D14-8109-4C97-BC90-8F9D09470570}" type="pres">
      <dgm:prSet presAssocID="{D98C5C6A-3F83-45CB-98A2-EE43D09841C6}" presName="parSpace" presStyleCnt="0"/>
      <dgm:spPr/>
    </dgm:pt>
    <dgm:pt modelId="{56981EE0-AF39-4B25-9E38-851DA54624E5}" type="pres">
      <dgm:prSet presAssocID="{A93BEFC1-E94D-4896-88B8-146DCB0D703D}" presName="parComposite" presStyleCnt="0"/>
      <dgm:spPr/>
    </dgm:pt>
    <dgm:pt modelId="{42B3F4C0-3DC8-4DA6-8539-635F555F7BC7}" type="pres">
      <dgm:prSet presAssocID="{A93BEFC1-E94D-4896-88B8-146DCB0D703D}" presName="parBigCircle" presStyleLbl="node0" presStyleIdx="10" presStyleCnt="11" custScaleX="76079" custScaleY="80585"/>
      <dgm:spPr/>
    </dgm:pt>
    <dgm:pt modelId="{582AF1B0-EADE-4C5C-AF33-745155BE153D}" type="pres">
      <dgm:prSet presAssocID="{A93BEFC1-E94D-4896-88B8-146DCB0D703D}" presName="parTx" presStyleLbl="revTx" presStyleIdx="10" presStyleCnt="11" custAng="3900000" custLinFactNeighborY="-93"/>
      <dgm:spPr/>
      <dgm:t>
        <a:bodyPr/>
        <a:lstStyle/>
        <a:p>
          <a:endParaRPr lang="es-EC"/>
        </a:p>
      </dgm:t>
    </dgm:pt>
    <dgm:pt modelId="{76269490-A8F1-4CF8-B9E1-F209411F8A30}" type="pres">
      <dgm:prSet presAssocID="{A93BEFC1-E94D-4896-88B8-146DCB0D703D}" presName="bSpace" presStyleCnt="0"/>
      <dgm:spPr/>
    </dgm:pt>
    <dgm:pt modelId="{F59CF456-78D5-4E1B-9984-EC65C577A436}" type="pres">
      <dgm:prSet presAssocID="{A93BEFC1-E94D-4896-88B8-146DCB0D703D}" presName="parBackupNorm" presStyleCnt="0"/>
      <dgm:spPr/>
    </dgm:pt>
    <dgm:pt modelId="{8D6EE6A5-72F0-4C82-A172-7C40DBB07AC1}" type="pres">
      <dgm:prSet presAssocID="{7AD78763-69FF-4C05-B313-4AE5381C2155}" presName="parSpace" presStyleCnt="0"/>
      <dgm:spPr/>
    </dgm:pt>
  </dgm:ptLst>
  <dgm:cxnLst>
    <dgm:cxn modelId="{DD201C3F-12CF-4CCE-8427-561A5F676579}" srcId="{1F7236C3-4738-4D95-BC1D-C05317E4D03C}" destId="{D0530602-6228-4D80-A463-905AF4FDCCB3}" srcOrd="9" destOrd="0" parTransId="{F7833E7F-6BA3-403A-9174-9E18CE516587}" sibTransId="{D98C5C6A-3F83-45CB-98A2-EE43D09841C6}"/>
    <dgm:cxn modelId="{19412D3C-75BE-4137-9338-41A249E45511}" srcId="{1F7236C3-4738-4D95-BC1D-C05317E4D03C}" destId="{A93BEFC1-E94D-4896-88B8-146DCB0D703D}" srcOrd="10" destOrd="0" parTransId="{708492E5-D12A-4C73-BD9B-34B07C989EF5}" sibTransId="{7AD78763-69FF-4C05-B313-4AE5381C2155}"/>
    <dgm:cxn modelId="{798990F1-7CD3-4724-A472-D57FB634B583}" type="presOf" srcId="{9B7F61EB-AE0A-4FC8-BE3B-D9791B031841}" destId="{2ABC8BD5-77FE-4608-BDD5-D656F7C32B29}" srcOrd="0" destOrd="0" presId="urn:microsoft.com/office/officeart/2008/layout/CircleAccentTimeline"/>
    <dgm:cxn modelId="{14827416-C9A2-4513-BE9E-9051FB2949FD}" type="presOf" srcId="{D0530602-6228-4D80-A463-905AF4FDCCB3}" destId="{D50ED8F0-5A77-4624-B56C-0609AADC3746}" srcOrd="0" destOrd="0" presId="urn:microsoft.com/office/officeart/2008/layout/CircleAccentTimeline"/>
    <dgm:cxn modelId="{57F77F39-234E-435B-91D4-D272AE027B5E}" type="presOf" srcId="{A93BEFC1-E94D-4896-88B8-146DCB0D703D}" destId="{582AF1B0-EADE-4C5C-AF33-745155BE153D}" srcOrd="0" destOrd="0" presId="urn:microsoft.com/office/officeart/2008/layout/CircleAccentTimeline"/>
    <dgm:cxn modelId="{10138EB1-8C2E-45CC-BFAB-B76DD210D86D}" type="presOf" srcId="{D8F234C8-7A70-49A0-A515-299669F1FA5E}" destId="{8958A2CF-004D-4252-8C90-4C3A9086CAB4}" srcOrd="0" destOrd="0" presId="urn:microsoft.com/office/officeart/2008/layout/CircleAccentTimeline"/>
    <dgm:cxn modelId="{9A45FD74-100E-4DE4-B5DC-C4EAB954125C}" srcId="{1F7236C3-4738-4D95-BC1D-C05317E4D03C}" destId="{7F8C654B-6C98-4D3E-BC8E-0C8F084AACDD}" srcOrd="8" destOrd="0" parTransId="{05C255B2-2C54-4C50-966A-7E17621914A3}" sibTransId="{BE08B7C4-0D8F-43A0-9D7D-A398CCC77D71}"/>
    <dgm:cxn modelId="{8AB22246-E8C9-4D3A-8CC1-3662DDF28CAE}" type="presOf" srcId="{BE868FCB-495D-46C2-B208-968A33D93971}" destId="{A5980D57-978F-4915-B102-C30CD8DF713E}" srcOrd="0" destOrd="0" presId="urn:microsoft.com/office/officeart/2008/layout/CircleAccentTimeline"/>
    <dgm:cxn modelId="{E041AD4A-CF60-4552-B422-68AD41DB6628}" type="presOf" srcId="{92FE50BC-0E13-4B89-983C-6847D4D22346}" destId="{AC05A17F-BF0D-44A8-9694-D2889C307C4B}" srcOrd="0" destOrd="0" presId="urn:microsoft.com/office/officeart/2008/layout/CircleAccentTimeline"/>
    <dgm:cxn modelId="{701A403D-8A33-4ACE-BC4A-79871AF8359A}" srcId="{1F7236C3-4738-4D95-BC1D-C05317E4D03C}" destId="{D8F234C8-7A70-49A0-A515-299669F1FA5E}" srcOrd="7" destOrd="0" parTransId="{31A094D1-E4B9-4AC6-87AF-E2DCE4DFBFB2}" sibTransId="{79145DB4-5E76-44E1-BEF6-3092CAB4E7C9}"/>
    <dgm:cxn modelId="{36F6C737-6260-4311-A047-C29083469AD4}" type="presOf" srcId="{7F8C654B-6C98-4D3E-BC8E-0C8F084AACDD}" destId="{80D626B1-6D8F-45C9-BB1A-4DEAE65BF044}" srcOrd="0" destOrd="0" presId="urn:microsoft.com/office/officeart/2008/layout/CircleAccentTimeline"/>
    <dgm:cxn modelId="{3FBB928A-21CF-454F-9B28-0399D8C6B61F}" srcId="{1F7236C3-4738-4D95-BC1D-C05317E4D03C}" destId="{9B7F61EB-AE0A-4FC8-BE3B-D9791B031841}" srcOrd="4" destOrd="0" parTransId="{BA6B8D49-7AE8-429B-95A5-F1C0AB25283E}" sibTransId="{AB7147EE-5EE1-4980-B874-97EE5751E2DD}"/>
    <dgm:cxn modelId="{BE8A065B-744A-4A32-BA3C-14CD72834AB6}" srcId="{1F7236C3-4738-4D95-BC1D-C05317E4D03C}" destId="{519E87FE-BD8E-4B7B-9C8A-2E95E8CB9CA9}" srcOrd="0" destOrd="0" parTransId="{AEB436CA-7AE6-4DA1-BE1B-E4F664A25DEB}" sibTransId="{02ABBD08-8ED3-4013-B562-6A1E4CA1EFD8}"/>
    <dgm:cxn modelId="{D970D1B9-2D87-4F18-B1AE-BDCB3FEF5DBF}" srcId="{1F7236C3-4738-4D95-BC1D-C05317E4D03C}" destId="{DAD30BF2-6971-4A5F-85D5-BD29BEA6B535}" srcOrd="3" destOrd="0" parTransId="{4B2D5542-67F4-4952-A55F-4B6FD145633F}" sibTransId="{67C3EF51-96E6-4986-9EDD-29D5CB82D525}"/>
    <dgm:cxn modelId="{B9D057E9-57E2-4E7B-8DED-9BA0BE07F2FB}" type="presOf" srcId="{10353930-E9FC-4950-B2FC-EA4D1F29E884}" destId="{A726285C-5473-409B-83D5-4F89B703DD34}" srcOrd="0" destOrd="0" presId="urn:microsoft.com/office/officeart/2008/layout/CircleAccentTimeline"/>
    <dgm:cxn modelId="{09F903B2-B3B0-45CF-8189-2BA8DCBD3A2D}" type="presOf" srcId="{1F7236C3-4738-4D95-BC1D-C05317E4D03C}" destId="{2C581BDA-F990-40EB-9F91-E173457F6CC1}" srcOrd="0" destOrd="0" presId="urn:microsoft.com/office/officeart/2008/layout/CircleAccentTimeline"/>
    <dgm:cxn modelId="{90732A70-779A-42EB-88DC-AF0F79FF227C}" type="presOf" srcId="{9104710C-12ED-4454-9EAC-CEF92E82A0E7}" destId="{20ABD326-E6D6-4F3B-BA52-0DCD865E3BCC}" srcOrd="0" destOrd="0" presId="urn:microsoft.com/office/officeart/2008/layout/CircleAccentTimeline"/>
    <dgm:cxn modelId="{2E4CD72B-D433-4753-B7BB-E8C2F3D7387D}" srcId="{1F7236C3-4738-4D95-BC1D-C05317E4D03C}" destId="{92FE50BC-0E13-4B89-983C-6847D4D22346}" srcOrd="6" destOrd="0" parTransId="{5851648F-E3ED-4144-9BA0-BFEC11EB0D49}" sibTransId="{A3886D77-ABC0-4527-A328-DE57B5B0DD82}"/>
    <dgm:cxn modelId="{5B7C3086-1AA2-4044-980D-EA23B414942C}" type="presOf" srcId="{519E87FE-BD8E-4B7B-9C8A-2E95E8CB9CA9}" destId="{C6AC0AEC-607E-4500-BF90-92C294482D5E}" srcOrd="0" destOrd="0" presId="urn:microsoft.com/office/officeart/2008/layout/CircleAccentTimeline"/>
    <dgm:cxn modelId="{A584AFE5-6C68-45FD-B8D4-3CA9126C437C}" srcId="{1F7236C3-4738-4D95-BC1D-C05317E4D03C}" destId="{10353930-E9FC-4950-B2FC-EA4D1F29E884}" srcOrd="2" destOrd="0" parTransId="{B768D4F5-83C9-4625-8111-C231E4327A1F}" sibTransId="{4F420E8E-BFE9-4D1A-BFCB-A8F33989DE98}"/>
    <dgm:cxn modelId="{1C5EC30E-BF73-4892-A269-3A626F95F67D}" srcId="{1F7236C3-4738-4D95-BC1D-C05317E4D03C}" destId="{9104710C-12ED-4454-9EAC-CEF92E82A0E7}" srcOrd="1" destOrd="0" parTransId="{AC4C1534-DE2E-4EB5-A2FA-7FC34FB0E3B4}" sibTransId="{3F950ABE-963B-4A64-BA2B-2F7A3AFB40B7}"/>
    <dgm:cxn modelId="{FAFCEE14-C518-459E-AE06-07A20965F317}" srcId="{1F7236C3-4738-4D95-BC1D-C05317E4D03C}" destId="{BE868FCB-495D-46C2-B208-968A33D93971}" srcOrd="5" destOrd="0" parTransId="{F19B7231-90FA-4C3B-B348-13D8F4B67211}" sibTransId="{B1CA427C-120A-4557-B04B-8F69A9045E99}"/>
    <dgm:cxn modelId="{DEEF3EEC-09B7-4D4D-9F11-221609161B1F}" type="presOf" srcId="{DAD30BF2-6971-4A5F-85D5-BD29BEA6B535}" destId="{328A97C2-2A9F-4084-8385-9A128A7B66B4}" srcOrd="0" destOrd="0" presId="urn:microsoft.com/office/officeart/2008/layout/CircleAccentTimeline"/>
    <dgm:cxn modelId="{4619D692-C570-4F68-A37E-41C8B2955468}" type="presParOf" srcId="{2C581BDA-F990-40EB-9F91-E173457F6CC1}" destId="{D2F0B667-1D37-4F6F-B899-83B5432A732E}" srcOrd="0" destOrd="0" presId="urn:microsoft.com/office/officeart/2008/layout/CircleAccentTimeline"/>
    <dgm:cxn modelId="{8EE8A892-1C0F-4FDE-A022-28AE85338E0B}" type="presParOf" srcId="{D2F0B667-1D37-4F6F-B899-83B5432A732E}" destId="{D1A88EA2-6824-47A1-B4D7-9903595267A5}" srcOrd="0" destOrd="0" presId="urn:microsoft.com/office/officeart/2008/layout/CircleAccentTimeline"/>
    <dgm:cxn modelId="{CC43341F-121C-4F86-B793-FD6174631C92}" type="presParOf" srcId="{D2F0B667-1D37-4F6F-B899-83B5432A732E}" destId="{C6AC0AEC-607E-4500-BF90-92C294482D5E}" srcOrd="1" destOrd="0" presId="urn:microsoft.com/office/officeart/2008/layout/CircleAccentTimeline"/>
    <dgm:cxn modelId="{4547279D-D3E1-41C4-A663-28AD59064194}" type="presParOf" srcId="{D2F0B667-1D37-4F6F-B899-83B5432A732E}" destId="{2C48B4BD-ECB2-4478-974F-30AF13CBD357}" srcOrd="2" destOrd="0" presId="urn:microsoft.com/office/officeart/2008/layout/CircleAccentTimeline"/>
    <dgm:cxn modelId="{5F64746D-0678-4568-BF6B-E98767D2D6CE}" type="presParOf" srcId="{2C581BDA-F990-40EB-9F91-E173457F6CC1}" destId="{FC7D3531-3419-4C55-8E1F-4A654E8931BA}" srcOrd="1" destOrd="0" presId="urn:microsoft.com/office/officeart/2008/layout/CircleAccentTimeline"/>
    <dgm:cxn modelId="{071F0AD2-C65E-4A14-8D3F-91BA079F8108}" type="presParOf" srcId="{2C581BDA-F990-40EB-9F91-E173457F6CC1}" destId="{A0FA8680-EEF1-49F7-8A73-26D18C87E656}" srcOrd="2" destOrd="0" presId="urn:microsoft.com/office/officeart/2008/layout/CircleAccentTimeline"/>
    <dgm:cxn modelId="{6C509A35-937B-4A9A-8FD4-DE0FFF3C5311}" type="presParOf" srcId="{2C581BDA-F990-40EB-9F91-E173457F6CC1}" destId="{77FCA6E6-EB30-4F4F-B5F2-3BFEA3E77247}" srcOrd="3" destOrd="0" presId="urn:microsoft.com/office/officeart/2008/layout/CircleAccentTimeline"/>
    <dgm:cxn modelId="{7C7BA5A0-148B-4C9C-B0D3-96B5CFB79727}" type="presParOf" srcId="{77FCA6E6-EB30-4F4F-B5F2-3BFEA3E77247}" destId="{DB80F542-5F87-42A6-AC28-73E67B516808}" srcOrd="0" destOrd="0" presId="urn:microsoft.com/office/officeart/2008/layout/CircleAccentTimeline"/>
    <dgm:cxn modelId="{B684234F-BDF7-4526-B4AC-4BA15F8D85DC}" type="presParOf" srcId="{77FCA6E6-EB30-4F4F-B5F2-3BFEA3E77247}" destId="{20ABD326-E6D6-4F3B-BA52-0DCD865E3BCC}" srcOrd="1" destOrd="0" presId="urn:microsoft.com/office/officeart/2008/layout/CircleAccentTimeline"/>
    <dgm:cxn modelId="{8C1212C7-6A16-4AE8-919B-31D20021E228}" type="presParOf" srcId="{77FCA6E6-EB30-4F4F-B5F2-3BFEA3E77247}" destId="{04F25C87-50AD-41D6-81FF-B48F020A7147}" srcOrd="2" destOrd="0" presId="urn:microsoft.com/office/officeart/2008/layout/CircleAccentTimeline"/>
    <dgm:cxn modelId="{9C6CFBA0-BA69-486F-857D-3882E3EEA77A}" type="presParOf" srcId="{2C581BDA-F990-40EB-9F91-E173457F6CC1}" destId="{A4A7AE2E-C5B4-478B-A052-031FD17CBDE2}" srcOrd="4" destOrd="0" presId="urn:microsoft.com/office/officeart/2008/layout/CircleAccentTimeline"/>
    <dgm:cxn modelId="{F87CAF7D-6BAA-432A-BC13-0532CF9F52C8}" type="presParOf" srcId="{2C581BDA-F990-40EB-9F91-E173457F6CC1}" destId="{392E0D20-1B22-4164-980B-5C1E54ABC78A}" srcOrd="5" destOrd="0" presId="urn:microsoft.com/office/officeart/2008/layout/CircleAccentTimeline"/>
    <dgm:cxn modelId="{3ED9AA51-F45F-4454-AEB7-6EC1964B147E}" type="presParOf" srcId="{2C581BDA-F990-40EB-9F91-E173457F6CC1}" destId="{44C3905B-78BD-431D-90F7-FF409C865E8A}" srcOrd="6" destOrd="0" presId="urn:microsoft.com/office/officeart/2008/layout/CircleAccentTimeline"/>
    <dgm:cxn modelId="{780CC16E-3A6E-42ED-B2A0-6A23AAF441F0}" type="presParOf" srcId="{44C3905B-78BD-431D-90F7-FF409C865E8A}" destId="{C8D9FADC-672B-4ED9-966D-E8A9915D4328}" srcOrd="0" destOrd="0" presId="urn:microsoft.com/office/officeart/2008/layout/CircleAccentTimeline"/>
    <dgm:cxn modelId="{7C126F84-8820-4230-8735-F1F1DD799D54}" type="presParOf" srcId="{44C3905B-78BD-431D-90F7-FF409C865E8A}" destId="{A726285C-5473-409B-83D5-4F89B703DD34}" srcOrd="1" destOrd="0" presId="urn:microsoft.com/office/officeart/2008/layout/CircleAccentTimeline"/>
    <dgm:cxn modelId="{E7B6679E-12DB-41A9-BEC8-312F72DBF983}" type="presParOf" srcId="{44C3905B-78BD-431D-90F7-FF409C865E8A}" destId="{1A104D31-3847-4777-92A7-1E16875DD24D}" srcOrd="2" destOrd="0" presId="urn:microsoft.com/office/officeart/2008/layout/CircleAccentTimeline"/>
    <dgm:cxn modelId="{2B683B74-E359-4BA9-8351-896DC3C10F5F}" type="presParOf" srcId="{2C581BDA-F990-40EB-9F91-E173457F6CC1}" destId="{407575B7-6EDC-45B1-B6E9-3F416AA0E251}" srcOrd="7" destOrd="0" presId="urn:microsoft.com/office/officeart/2008/layout/CircleAccentTimeline"/>
    <dgm:cxn modelId="{68461F17-F2E3-4BA9-ACB2-4A30DF0D7E26}" type="presParOf" srcId="{2C581BDA-F990-40EB-9F91-E173457F6CC1}" destId="{1A2BED0A-7E4E-497B-BE42-8F92CAFD1BA1}" srcOrd="8" destOrd="0" presId="urn:microsoft.com/office/officeart/2008/layout/CircleAccentTimeline"/>
    <dgm:cxn modelId="{E86A0C8A-035F-4FE7-8BC8-092F9C65EEA9}" type="presParOf" srcId="{2C581BDA-F990-40EB-9F91-E173457F6CC1}" destId="{FFA9C456-6B02-4563-98FF-6CC6585CEDE6}" srcOrd="9" destOrd="0" presId="urn:microsoft.com/office/officeart/2008/layout/CircleAccentTimeline"/>
    <dgm:cxn modelId="{3D77B9A6-7C0E-4349-BB29-557632562F9F}" type="presParOf" srcId="{FFA9C456-6B02-4563-98FF-6CC6585CEDE6}" destId="{1AB4F151-F75A-4240-928D-0EFA99732228}" srcOrd="0" destOrd="0" presId="urn:microsoft.com/office/officeart/2008/layout/CircleAccentTimeline"/>
    <dgm:cxn modelId="{D1212439-9FA5-4FF3-9C36-787E52C3F69E}" type="presParOf" srcId="{FFA9C456-6B02-4563-98FF-6CC6585CEDE6}" destId="{328A97C2-2A9F-4084-8385-9A128A7B66B4}" srcOrd="1" destOrd="0" presId="urn:microsoft.com/office/officeart/2008/layout/CircleAccentTimeline"/>
    <dgm:cxn modelId="{F71FEEA7-C836-4DF3-B655-1B7E8A54B8A9}" type="presParOf" srcId="{FFA9C456-6B02-4563-98FF-6CC6585CEDE6}" destId="{316B9C61-3943-4C38-836E-076E83405E57}" srcOrd="2" destOrd="0" presId="urn:microsoft.com/office/officeart/2008/layout/CircleAccentTimeline"/>
    <dgm:cxn modelId="{C50A03DC-5B45-4235-89D1-4CAE554E9CF4}" type="presParOf" srcId="{2C581BDA-F990-40EB-9F91-E173457F6CC1}" destId="{53A46489-ADFE-49DF-A1D4-F0F9D3D5E631}" srcOrd="10" destOrd="0" presId="urn:microsoft.com/office/officeart/2008/layout/CircleAccentTimeline"/>
    <dgm:cxn modelId="{59DAFDC1-7C76-45DA-AAED-7CA87EABF7E3}" type="presParOf" srcId="{2C581BDA-F990-40EB-9F91-E173457F6CC1}" destId="{AF20075F-FAAA-47E1-88BE-6C6909BEAA2A}" srcOrd="11" destOrd="0" presId="urn:microsoft.com/office/officeart/2008/layout/CircleAccentTimeline"/>
    <dgm:cxn modelId="{E14E4657-A709-41A5-9E70-73DBE2CEE4D1}" type="presParOf" srcId="{2C581BDA-F990-40EB-9F91-E173457F6CC1}" destId="{AA2B8301-A476-4486-804E-12733B98843E}" srcOrd="12" destOrd="0" presId="urn:microsoft.com/office/officeart/2008/layout/CircleAccentTimeline"/>
    <dgm:cxn modelId="{71C2284E-18DC-44A4-BB16-319449BA55DB}" type="presParOf" srcId="{AA2B8301-A476-4486-804E-12733B98843E}" destId="{28296D67-A77B-432B-B177-25BB622081EB}" srcOrd="0" destOrd="0" presId="urn:microsoft.com/office/officeart/2008/layout/CircleAccentTimeline"/>
    <dgm:cxn modelId="{60BB7EFF-D5D4-4762-AA64-5391DB57975D}" type="presParOf" srcId="{AA2B8301-A476-4486-804E-12733B98843E}" destId="{2ABC8BD5-77FE-4608-BDD5-D656F7C32B29}" srcOrd="1" destOrd="0" presId="urn:microsoft.com/office/officeart/2008/layout/CircleAccentTimeline"/>
    <dgm:cxn modelId="{B26D905C-A039-497B-B710-EF73EAECBCDD}" type="presParOf" srcId="{AA2B8301-A476-4486-804E-12733B98843E}" destId="{3A767D59-4C2B-4A36-892F-CC5CACA8AB64}" srcOrd="2" destOrd="0" presId="urn:microsoft.com/office/officeart/2008/layout/CircleAccentTimeline"/>
    <dgm:cxn modelId="{53FD76E2-6288-48F4-B93C-2B2D68766440}" type="presParOf" srcId="{2C581BDA-F990-40EB-9F91-E173457F6CC1}" destId="{32FDD502-571E-41FD-9598-EA9D0B8EF331}" srcOrd="13" destOrd="0" presId="urn:microsoft.com/office/officeart/2008/layout/CircleAccentTimeline"/>
    <dgm:cxn modelId="{0B0617FC-A69D-46E1-8511-8F46BF5FEBDA}" type="presParOf" srcId="{2C581BDA-F990-40EB-9F91-E173457F6CC1}" destId="{221EC390-E087-438E-9250-3888F80EF805}" srcOrd="14" destOrd="0" presId="urn:microsoft.com/office/officeart/2008/layout/CircleAccentTimeline"/>
    <dgm:cxn modelId="{A6E80CBF-A783-4D88-84B5-50464E755667}" type="presParOf" srcId="{2C581BDA-F990-40EB-9F91-E173457F6CC1}" destId="{1F68AAC3-159A-4552-AA89-4DE7BD9AF3FB}" srcOrd="15" destOrd="0" presId="urn:microsoft.com/office/officeart/2008/layout/CircleAccentTimeline"/>
    <dgm:cxn modelId="{82638A9A-639C-46B7-9965-3CB9DBCDF6EA}" type="presParOf" srcId="{1F68AAC3-159A-4552-AA89-4DE7BD9AF3FB}" destId="{D460BBCA-EE1B-476E-ADFE-A0671AE9DFF9}" srcOrd="0" destOrd="0" presId="urn:microsoft.com/office/officeart/2008/layout/CircleAccentTimeline"/>
    <dgm:cxn modelId="{06042AB1-9CA8-42FF-9D4F-4665C3927196}" type="presParOf" srcId="{1F68AAC3-159A-4552-AA89-4DE7BD9AF3FB}" destId="{A5980D57-978F-4915-B102-C30CD8DF713E}" srcOrd="1" destOrd="0" presId="urn:microsoft.com/office/officeart/2008/layout/CircleAccentTimeline"/>
    <dgm:cxn modelId="{D9D66253-D95C-468E-9519-606983114494}" type="presParOf" srcId="{1F68AAC3-159A-4552-AA89-4DE7BD9AF3FB}" destId="{CC0DBC7F-6E70-47D4-BA83-ACF29F6F0046}" srcOrd="2" destOrd="0" presId="urn:microsoft.com/office/officeart/2008/layout/CircleAccentTimeline"/>
    <dgm:cxn modelId="{AE7C6198-0BEC-4369-BDC4-FEE595152B87}" type="presParOf" srcId="{2C581BDA-F990-40EB-9F91-E173457F6CC1}" destId="{5267A23D-44B4-4D8B-BD95-435A8E87E380}" srcOrd="16" destOrd="0" presId="urn:microsoft.com/office/officeart/2008/layout/CircleAccentTimeline"/>
    <dgm:cxn modelId="{1A179FFA-38C5-4141-9E2B-590A3CF727EE}" type="presParOf" srcId="{2C581BDA-F990-40EB-9F91-E173457F6CC1}" destId="{29447788-F38D-4A65-B678-092DE7057973}" srcOrd="17" destOrd="0" presId="urn:microsoft.com/office/officeart/2008/layout/CircleAccentTimeline"/>
    <dgm:cxn modelId="{D36EE217-309F-44FE-AA88-256B6CE4F8DC}" type="presParOf" srcId="{2C581BDA-F990-40EB-9F91-E173457F6CC1}" destId="{649EAF3D-433D-4451-8F97-D93E9EE5B3AD}" srcOrd="18" destOrd="0" presId="urn:microsoft.com/office/officeart/2008/layout/CircleAccentTimeline"/>
    <dgm:cxn modelId="{DCE0D9FA-B532-41A1-A779-E62896DE640D}" type="presParOf" srcId="{649EAF3D-433D-4451-8F97-D93E9EE5B3AD}" destId="{8CE91D86-9427-4321-8C48-F5459445D603}" srcOrd="0" destOrd="0" presId="urn:microsoft.com/office/officeart/2008/layout/CircleAccentTimeline"/>
    <dgm:cxn modelId="{38A34306-E1FB-4932-B9EF-27D9AA33895B}" type="presParOf" srcId="{649EAF3D-433D-4451-8F97-D93E9EE5B3AD}" destId="{AC05A17F-BF0D-44A8-9694-D2889C307C4B}" srcOrd="1" destOrd="0" presId="urn:microsoft.com/office/officeart/2008/layout/CircleAccentTimeline"/>
    <dgm:cxn modelId="{963B16FB-4B47-47CF-9F08-B6BD388A1D39}" type="presParOf" srcId="{649EAF3D-433D-4451-8F97-D93E9EE5B3AD}" destId="{4659C68D-BEE5-4897-BE90-12A0979ED643}" srcOrd="2" destOrd="0" presId="urn:microsoft.com/office/officeart/2008/layout/CircleAccentTimeline"/>
    <dgm:cxn modelId="{C6042085-13E8-45C7-A496-AE8621FA19D5}" type="presParOf" srcId="{2C581BDA-F990-40EB-9F91-E173457F6CC1}" destId="{2912DDB6-C4DD-4C64-852D-1C58FC0B6EBB}" srcOrd="19" destOrd="0" presId="urn:microsoft.com/office/officeart/2008/layout/CircleAccentTimeline"/>
    <dgm:cxn modelId="{A7D80AF2-43AB-4FB2-B683-3F18CB15DF65}" type="presParOf" srcId="{2C581BDA-F990-40EB-9F91-E173457F6CC1}" destId="{0B128CEF-928A-475A-B5A3-BC7F06DBC927}" srcOrd="20" destOrd="0" presId="urn:microsoft.com/office/officeart/2008/layout/CircleAccentTimeline"/>
    <dgm:cxn modelId="{A933BBE1-BB01-4EC8-B466-8EA373763A8A}" type="presParOf" srcId="{2C581BDA-F990-40EB-9F91-E173457F6CC1}" destId="{FA855E8B-7869-439B-979A-94B255048C18}" srcOrd="21" destOrd="0" presId="urn:microsoft.com/office/officeart/2008/layout/CircleAccentTimeline"/>
    <dgm:cxn modelId="{CBF2F1F3-77B0-4894-85A6-DF95582934F7}" type="presParOf" srcId="{FA855E8B-7869-439B-979A-94B255048C18}" destId="{1750FC61-D943-49CF-BF13-E7BA0296E13A}" srcOrd="0" destOrd="0" presId="urn:microsoft.com/office/officeart/2008/layout/CircleAccentTimeline"/>
    <dgm:cxn modelId="{6FFDF943-82D8-4A00-9846-2DDCF4EB4760}" type="presParOf" srcId="{FA855E8B-7869-439B-979A-94B255048C18}" destId="{8958A2CF-004D-4252-8C90-4C3A9086CAB4}" srcOrd="1" destOrd="0" presId="urn:microsoft.com/office/officeart/2008/layout/CircleAccentTimeline"/>
    <dgm:cxn modelId="{FC9DCE3E-F82C-4F39-92D6-6A98C931E9F9}" type="presParOf" srcId="{FA855E8B-7869-439B-979A-94B255048C18}" destId="{89C81427-67A0-4E16-A3CA-5663F072945E}" srcOrd="2" destOrd="0" presId="urn:microsoft.com/office/officeart/2008/layout/CircleAccentTimeline"/>
    <dgm:cxn modelId="{9EDA68AF-47F8-4662-B26D-59C6D901F75F}" type="presParOf" srcId="{2C581BDA-F990-40EB-9F91-E173457F6CC1}" destId="{70769712-2458-4133-A0BF-54491660091C}" srcOrd="22" destOrd="0" presId="urn:microsoft.com/office/officeart/2008/layout/CircleAccentTimeline"/>
    <dgm:cxn modelId="{0369E97B-D95C-4439-84D7-2463D7194C58}" type="presParOf" srcId="{2C581BDA-F990-40EB-9F91-E173457F6CC1}" destId="{5E40BCE1-E97B-4BF0-9A3E-5AED481B7CF1}" srcOrd="23" destOrd="0" presId="urn:microsoft.com/office/officeart/2008/layout/CircleAccentTimeline"/>
    <dgm:cxn modelId="{DE2FEC71-49E2-4580-8B0A-89AA06D88C66}" type="presParOf" srcId="{2C581BDA-F990-40EB-9F91-E173457F6CC1}" destId="{76EBD25C-8D64-4607-8974-B694F98EB7D5}" srcOrd="24" destOrd="0" presId="urn:microsoft.com/office/officeart/2008/layout/CircleAccentTimeline"/>
    <dgm:cxn modelId="{0AD1DBF3-B860-403D-AC9A-039836FF66D9}" type="presParOf" srcId="{76EBD25C-8D64-4607-8974-B694F98EB7D5}" destId="{3AF0635B-D39D-4676-B1D9-767B158C5500}" srcOrd="0" destOrd="0" presId="urn:microsoft.com/office/officeart/2008/layout/CircleAccentTimeline"/>
    <dgm:cxn modelId="{D35ED477-B8ED-43D6-9FAB-4CA6F428E332}" type="presParOf" srcId="{76EBD25C-8D64-4607-8974-B694F98EB7D5}" destId="{80D626B1-6D8F-45C9-BB1A-4DEAE65BF044}" srcOrd="1" destOrd="0" presId="urn:microsoft.com/office/officeart/2008/layout/CircleAccentTimeline"/>
    <dgm:cxn modelId="{CD7EDD2E-28FB-4D97-9AD2-671F2EC1D2B2}" type="presParOf" srcId="{76EBD25C-8D64-4607-8974-B694F98EB7D5}" destId="{C5B37ED1-C51C-41AF-A06D-6FE9AF092ACE}" srcOrd="2" destOrd="0" presId="urn:microsoft.com/office/officeart/2008/layout/CircleAccentTimeline"/>
    <dgm:cxn modelId="{FFABF1A1-2821-48C0-94D7-AFFDC1B03A10}" type="presParOf" srcId="{2C581BDA-F990-40EB-9F91-E173457F6CC1}" destId="{B63B2167-CA45-49BB-A5B7-1B38B3FBD74D}" srcOrd="25" destOrd="0" presId="urn:microsoft.com/office/officeart/2008/layout/CircleAccentTimeline"/>
    <dgm:cxn modelId="{8E5B3EAD-7E60-4CDB-BDE6-5C83AC87422E}" type="presParOf" srcId="{2C581BDA-F990-40EB-9F91-E173457F6CC1}" destId="{C3A2DAA2-61F4-4EEA-8640-6FFB23B8B4F4}" srcOrd="26" destOrd="0" presId="urn:microsoft.com/office/officeart/2008/layout/CircleAccentTimeline"/>
    <dgm:cxn modelId="{F086A0C7-792B-4AF9-8118-144BD9DF2573}" type="presParOf" srcId="{2C581BDA-F990-40EB-9F91-E173457F6CC1}" destId="{2D8F6F68-8694-4B04-8F23-E142877D9E47}" srcOrd="27" destOrd="0" presId="urn:microsoft.com/office/officeart/2008/layout/CircleAccentTimeline"/>
    <dgm:cxn modelId="{515CF47D-962B-4A7F-9C35-EAA1E1C8A74A}" type="presParOf" srcId="{2D8F6F68-8694-4B04-8F23-E142877D9E47}" destId="{EF76C8D2-666D-492D-B2B4-67EB27768BFE}" srcOrd="0" destOrd="0" presId="urn:microsoft.com/office/officeart/2008/layout/CircleAccentTimeline"/>
    <dgm:cxn modelId="{F72FFAEE-07CA-444D-A5BD-99054B706C5E}" type="presParOf" srcId="{2D8F6F68-8694-4B04-8F23-E142877D9E47}" destId="{D50ED8F0-5A77-4624-B56C-0609AADC3746}" srcOrd="1" destOrd="0" presId="urn:microsoft.com/office/officeart/2008/layout/CircleAccentTimeline"/>
    <dgm:cxn modelId="{19903109-4E00-4C4B-BAC4-E483EF497B9E}" type="presParOf" srcId="{2D8F6F68-8694-4B04-8F23-E142877D9E47}" destId="{D6047170-EBCA-48DA-9795-A0BDCF2C7782}" srcOrd="2" destOrd="0" presId="urn:microsoft.com/office/officeart/2008/layout/CircleAccentTimeline"/>
    <dgm:cxn modelId="{BF832048-FA06-476C-AF8E-D13FFFC83640}" type="presParOf" srcId="{2C581BDA-F990-40EB-9F91-E173457F6CC1}" destId="{B2534BFB-AD92-4DEE-8BC5-92E94A54FE0F}" srcOrd="28" destOrd="0" presId="urn:microsoft.com/office/officeart/2008/layout/CircleAccentTimeline"/>
    <dgm:cxn modelId="{E2FF39D2-3E1E-4023-AD3D-F7BE252C8E32}" type="presParOf" srcId="{2C581BDA-F990-40EB-9F91-E173457F6CC1}" destId="{F1249D14-8109-4C97-BC90-8F9D09470570}" srcOrd="29" destOrd="0" presId="urn:microsoft.com/office/officeart/2008/layout/CircleAccentTimeline"/>
    <dgm:cxn modelId="{CF94B69E-D00B-4B3B-97E3-13AE0C3D9F95}" type="presParOf" srcId="{2C581BDA-F990-40EB-9F91-E173457F6CC1}" destId="{56981EE0-AF39-4B25-9E38-851DA54624E5}" srcOrd="30" destOrd="0" presId="urn:microsoft.com/office/officeart/2008/layout/CircleAccentTimeline"/>
    <dgm:cxn modelId="{C226FA28-6823-4A28-B355-9C341556D4FE}" type="presParOf" srcId="{56981EE0-AF39-4B25-9E38-851DA54624E5}" destId="{42B3F4C0-3DC8-4DA6-8539-635F555F7BC7}" srcOrd="0" destOrd="0" presId="urn:microsoft.com/office/officeart/2008/layout/CircleAccentTimeline"/>
    <dgm:cxn modelId="{410C7FC9-B3A2-47C2-BD05-CFE64CCDD640}" type="presParOf" srcId="{56981EE0-AF39-4B25-9E38-851DA54624E5}" destId="{582AF1B0-EADE-4C5C-AF33-745155BE153D}" srcOrd="1" destOrd="0" presId="urn:microsoft.com/office/officeart/2008/layout/CircleAccentTimeline"/>
    <dgm:cxn modelId="{C9CE29C5-2B78-4DB4-B942-2BE36EC4ED67}" type="presParOf" srcId="{56981EE0-AF39-4B25-9E38-851DA54624E5}" destId="{76269490-A8F1-4CF8-B9E1-F209411F8A30}" srcOrd="2" destOrd="0" presId="urn:microsoft.com/office/officeart/2008/layout/CircleAccentTimeline"/>
    <dgm:cxn modelId="{C11E7563-7ACC-4A13-ADD2-91AA6EB5DCFC}" type="presParOf" srcId="{2C581BDA-F990-40EB-9F91-E173457F6CC1}" destId="{F59CF456-78D5-4E1B-9984-EC65C577A436}" srcOrd="31" destOrd="0" presId="urn:microsoft.com/office/officeart/2008/layout/CircleAccentTimeline"/>
    <dgm:cxn modelId="{D57980BF-5685-4991-9736-1B16006064D0}" type="presParOf" srcId="{2C581BDA-F990-40EB-9F91-E173457F6CC1}" destId="{8D6EE6A5-72F0-4C82-A172-7C40DBB07AC1}" srcOrd="32"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A410B1-CEF1-4120-849E-66967155857F}"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EC"/>
        </a:p>
      </dgm:t>
    </dgm:pt>
    <dgm:pt modelId="{F3DDE553-BBD1-4B53-BEA5-467D1D8E3149}">
      <dgm:prSet phldrT="[Texto]" custT="1"/>
      <dgm:spPr/>
      <dgm:t>
        <a:bodyPr/>
        <a:lstStyle/>
        <a:p>
          <a:pPr algn="ctr"/>
          <a:r>
            <a:rPr lang="es-EC" sz="1000" i="1" dirty="0" smtClean="0"/>
            <a:t>Responsabilidad de una organización ante los impactos que sus decisiones y actividades ocasionan en la sociedad y el medio ambiente, mediante un comportamiento ético y transparente (ISO, 2010)</a:t>
          </a:r>
          <a:endParaRPr lang="es-EC" sz="1000" dirty="0"/>
        </a:p>
      </dgm:t>
    </dgm:pt>
    <dgm:pt modelId="{6253D8F8-837C-4FC2-9B94-C409C9361A8D}" type="parTrans" cxnId="{9CF75CB5-43D8-44DE-9E37-7FD6822E96D9}">
      <dgm:prSet/>
      <dgm:spPr/>
      <dgm:t>
        <a:bodyPr/>
        <a:lstStyle/>
        <a:p>
          <a:endParaRPr lang="es-EC"/>
        </a:p>
      </dgm:t>
    </dgm:pt>
    <dgm:pt modelId="{DC1A026B-8967-44FC-9301-5AE77B1E40FA}" type="sibTrans" cxnId="{9CF75CB5-43D8-44DE-9E37-7FD6822E96D9}">
      <dgm:prSet/>
      <dgm:spPr/>
      <dgm:t>
        <a:bodyPr/>
        <a:lstStyle/>
        <a:p>
          <a:endParaRPr lang="es-EC"/>
        </a:p>
      </dgm:t>
    </dgm:pt>
    <dgm:pt modelId="{829E3326-CBC0-42D9-8FB3-EBDCEA778972}">
      <dgm:prSet phldrT="[Texto]"/>
      <dgm:spPr>
        <a:blipFill rotWithShape="0">
          <a:blip xmlns:r="http://schemas.openxmlformats.org/officeDocument/2006/relationships" r:embed="rId1"/>
          <a:stretch>
            <a:fillRect/>
          </a:stretch>
        </a:blipFill>
      </dgm:spPr>
      <dgm:t>
        <a:bodyPr/>
        <a:lstStyle/>
        <a:p>
          <a:endParaRPr lang="es-EC" dirty="0"/>
        </a:p>
      </dgm:t>
    </dgm:pt>
    <dgm:pt modelId="{D7A80989-D07D-42A2-A157-7686AC265BFF}" type="parTrans" cxnId="{57CE44B5-4C3F-47A1-9D9F-A9AE3AC0E902}">
      <dgm:prSet/>
      <dgm:spPr/>
      <dgm:t>
        <a:bodyPr/>
        <a:lstStyle/>
        <a:p>
          <a:endParaRPr lang="es-EC"/>
        </a:p>
      </dgm:t>
    </dgm:pt>
    <dgm:pt modelId="{DBEDFECB-D2CC-4D09-909C-85B7CDE8431A}" type="sibTrans" cxnId="{57CE44B5-4C3F-47A1-9D9F-A9AE3AC0E902}">
      <dgm:prSet/>
      <dgm:spPr/>
      <dgm:t>
        <a:bodyPr/>
        <a:lstStyle/>
        <a:p>
          <a:endParaRPr lang="es-EC"/>
        </a:p>
      </dgm:t>
    </dgm:pt>
    <dgm:pt modelId="{DF7639E1-9663-4DAA-8800-0F7E199B26FB}">
      <dgm:prSet phldrT="[Texto]"/>
      <dgm:spPr>
        <a:blipFill rotWithShape="0">
          <a:blip xmlns:r="http://schemas.openxmlformats.org/officeDocument/2006/relationships" r:embed="rId2"/>
          <a:stretch>
            <a:fillRect/>
          </a:stretch>
        </a:blipFill>
      </dgm:spPr>
      <dgm:t>
        <a:bodyPr/>
        <a:lstStyle/>
        <a:p>
          <a:endParaRPr lang="es-EC" dirty="0"/>
        </a:p>
      </dgm:t>
    </dgm:pt>
    <dgm:pt modelId="{288257E1-E4AF-4562-801B-D8927B1A0DA8}" type="parTrans" cxnId="{315379BF-4B29-4145-B9D0-489761ABCBA9}">
      <dgm:prSet/>
      <dgm:spPr/>
      <dgm:t>
        <a:bodyPr/>
        <a:lstStyle/>
        <a:p>
          <a:endParaRPr lang="es-EC"/>
        </a:p>
      </dgm:t>
    </dgm:pt>
    <dgm:pt modelId="{0C8A4D4D-C993-4BA7-A5F2-D75529B1684E}" type="sibTrans" cxnId="{315379BF-4B29-4145-B9D0-489761ABCBA9}">
      <dgm:prSet/>
      <dgm:spPr/>
      <dgm:t>
        <a:bodyPr/>
        <a:lstStyle/>
        <a:p>
          <a:endParaRPr lang="es-EC"/>
        </a:p>
      </dgm:t>
    </dgm:pt>
    <dgm:pt modelId="{79EDE93B-369C-411F-9F28-08A1BE0F7754}">
      <dgm:prSet phldrT="[Texto]"/>
      <dgm:spPr>
        <a:blipFill rotWithShape="0">
          <a:blip xmlns:r="http://schemas.openxmlformats.org/officeDocument/2006/relationships" r:embed="rId3"/>
          <a:stretch>
            <a:fillRect/>
          </a:stretch>
        </a:blipFill>
      </dgm:spPr>
      <dgm:t>
        <a:bodyPr/>
        <a:lstStyle/>
        <a:p>
          <a:endParaRPr lang="es-EC" dirty="0"/>
        </a:p>
      </dgm:t>
    </dgm:pt>
    <dgm:pt modelId="{53C8C85D-D160-4602-B7D2-1C3029D1B587}" type="parTrans" cxnId="{A39A3609-A2E0-4CA6-92B7-E41154EC7261}">
      <dgm:prSet/>
      <dgm:spPr/>
      <dgm:t>
        <a:bodyPr/>
        <a:lstStyle/>
        <a:p>
          <a:endParaRPr lang="es-EC"/>
        </a:p>
      </dgm:t>
    </dgm:pt>
    <dgm:pt modelId="{F35ECE94-1BC6-41C9-8E4A-70709B24E4C7}" type="sibTrans" cxnId="{A39A3609-A2E0-4CA6-92B7-E41154EC7261}">
      <dgm:prSet/>
      <dgm:spPr/>
      <dgm:t>
        <a:bodyPr/>
        <a:lstStyle/>
        <a:p>
          <a:endParaRPr lang="es-EC"/>
        </a:p>
      </dgm:t>
    </dgm:pt>
    <dgm:pt modelId="{6BC89A32-0A13-402C-8915-A7AA77C1F333}">
      <dgm:prSet phldrT="[Texto]"/>
      <dgm:spPr>
        <a:blipFill rotWithShape="0">
          <a:blip xmlns:r="http://schemas.openxmlformats.org/officeDocument/2006/relationships" r:embed="rId4"/>
          <a:stretch>
            <a:fillRect/>
          </a:stretch>
        </a:blipFill>
      </dgm:spPr>
      <dgm:t>
        <a:bodyPr/>
        <a:lstStyle/>
        <a:p>
          <a:endParaRPr lang="es-EC" dirty="0"/>
        </a:p>
      </dgm:t>
    </dgm:pt>
    <dgm:pt modelId="{F9DF8B30-655F-44D1-A740-A9128F21A11D}" type="parTrans" cxnId="{068B43CB-E5B0-48F8-BBDE-DA17EA0A3571}">
      <dgm:prSet/>
      <dgm:spPr/>
      <dgm:t>
        <a:bodyPr/>
        <a:lstStyle/>
        <a:p>
          <a:endParaRPr lang="es-EC"/>
        </a:p>
      </dgm:t>
    </dgm:pt>
    <dgm:pt modelId="{5B29E157-C1C1-49DD-91C2-D8EBABDE65E4}" type="sibTrans" cxnId="{068B43CB-E5B0-48F8-BBDE-DA17EA0A3571}">
      <dgm:prSet/>
      <dgm:spPr/>
      <dgm:t>
        <a:bodyPr/>
        <a:lstStyle/>
        <a:p>
          <a:endParaRPr lang="es-EC"/>
        </a:p>
      </dgm:t>
    </dgm:pt>
    <dgm:pt modelId="{4ED7D726-3D7D-4E5D-914E-B07C0CCC7E55}" type="pres">
      <dgm:prSet presAssocID="{9CA410B1-CEF1-4120-849E-66967155857F}" presName="cycle" presStyleCnt="0">
        <dgm:presLayoutVars>
          <dgm:chMax val="1"/>
          <dgm:dir/>
          <dgm:animLvl val="ctr"/>
          <dgm:resizeHandles val="exact"/>
        </dgm:presLayoutVars>
      </dgm:prSet>
      <dgm:spPr/>
      <dgm:t>
        <a:bodyPr/>
        <a:lstStyle/>
        <a:p>
          <a:endParaRPr lang="es-EC"/>
        </a:p>
      </dgm:t>
    </dgm:pt>
    <dgm:pt modelId="{8F5F3E01-3741-46C4-953B-ED413F811EC7}" type="pres">
      <dgm:prSet presAssocID="{F3DDE553-BBD1-4B53-BEA5-467D1D8E3149}" presName="centerShape" presStyleLbl="node0" presStyleIdx="0" presStyleCnt="1"/>
      <dgm:spPr/>
      <dgm:t>
        <a:bodyPr/>
        <a:lstStyle/>
        <a:p>
          <a:endParaRPr lang="es-EC"/>
        </a:p>
      </dgm:t>
    </dgm:pt>
    <dgm:pt modelId="{E7F2018F-9958-419B-841C-E6B481AB60A1}" type="pres">
      <dgm:prSet presAssocID="{D7A80989-D07D-42A2-A157-7686AC265BFF}" presName="parTrans" presStyleLbl="bgSibTrans2D1" presStyleIdx="0" presStyleCnt="4"/>
      <dgm:spPr/>
      <dgm:t>
        <a:bodyPr/>
        <a:lstStyle/>
        <a:p>
          <a:endParaRPr lang="es-EC"/>
        </a:p>
      </dgm:t>
    </dgm:pt>
    <dgm:pt modelId="{70A64C89-3291-467E-985F-ECDD7D4185CE}" type="pres">
      <dgm:prSet presAssocID="{829E3326-CBC0-42D9-8FB3-EBDCEA778972}" presName="node" presStyleLbl="node1" presStyleIdx="0" presStyleCnt="4">
        <dgm:presLayoutVars>
          <dgm:bulletEnabled val="1"/>
        </dgm:presLayoutVars>
      </dgm:prSet>
      <dgm:spPr/>
      <dgm:t>
        <a:bodyPr/>
        <a:lstStyle/>
        <a:p>
          <a:endParaRPr lang="es-EC"/>
        </a:p>
      </dgm:t>
    </dgm:pt>
    <dgm:pt modelId="{81A6C46E-2AFA-43A8-B57D-3CDD738E80A8}" type="pres">
      <dgm:prSet presAssocID="{288257E1-E4AF-4562-801B-D8927B1A0DA8}" presName="parTrans" presStyleLbl="bgSibTrans2D1" presStyleIdx="1" presStyleCnt="4"/>
      <dgm:spPr/>
      <dgm:t>
        <a:bodyPr/>
        <a:lstStyle/>
        <a:p>
          <a:endParaRPr lang="es-EC"/>
        </a:p>
      </dgm:t>
    </dgm:pt>
    <dgm:pt modelId="{AA129F0A-F933-4A6A-876B-DC509B84A3C6}" type="pres">
      <dgm:prSet presAssocID="{DF7639E1-9663-4DAA-8800-0F7E199B26FB}" presName="node" presStyleLbl="node1" presStyleIdx="1" presStyleCnt="4">
        <dgm:presLayoutVars>
          <dgm:bulletEnabled val="1"/>
        </dgm:presLayoutVars>
      </dgm:prSet>
      <dgm:spPr/>
      <dgm:t>
        <a:bodyPr/>
        <a:lstStyle/>
        <a:p>
          <a:endParaRPr lang="es-EC"/>
        </a:p>
      </dgm:t>
    </dgm:pt>
    <dgm:pt modelId="{941B5646-9D51-47C2-A301-8E23AD41A0FC}" type="pres">
      <dgm:prSet presAssocID="{53C8C85D-D160-4602-B7D2-1C3029D1B587}" presName="parTrans" presStyleLbl="bgSibTrans2D1" presStyleIdx="2" presStyleCnt="4" custLinFactNeighborY="7627"/>
      <dgm:spPr/>
      <dgm:t>
        <a:bodyPr/>
        <a:lstStyle/>
        <a:p>
          <a:endParaRPr lang="es-EC"/>
        </a:p>
      </dgm:t>
    </dgm:pt>
    <dgm:pt modelId="{374276C2-CDBA-462A-A851-357D76320C6D}" type="pres">
      <dgm:prSet presAssocID="{79EDE93B-369C-411F-9F28-08A1BE0F7754}" presName="node" presStyleLbl="node1" presStyleIdx="2" presStyleCnt="4">
        <dgm:presLayoutVars>
          <dgm:bulletEnabled val="1"/>
        </dgm:presLayoutVars>
      </dgm:prSet>
      <dgm:spPr/>
      <dgm:t>
        <a:bodyPr/>
        <a:lstStyle/>
        <a:p>
          <a:endParaRPr lang="es-EC"/>
        </a:p>
      </dgm:t>
    </dgm:pt>
    <dgm:pt modelId="{B462DA6B-16A0-4F19-8748-6D17CFCEA697}" type="pres">
      <dgm:prSet presAssocID="{F9DF8B30-655F-44D1-A740-A9128F21A11D}" presName="parTrans" presStyleLbl="bgSibTrans2D1" presStyleIdx="3" presStyleCnt="4"/>
      <dgm:spPr/>
      <dgm:t>
        <a:bodyPr/>
        <a:lstStyle/>
        <a:p>
          <a:endParaRPr lang="es-EC"/>
        </a:p>
      </dgm:t>
    </dgm:pt>
    <dgm:pt modelId="{9C71EFDB-2A14-4E46-89AB-A4496041E5A7}" type="pres">
      <dgm:prSet presAssocID="{6BC89A32-0A13-402C-8915-A7AA77C1F333}" presName="node" presStyleLbl="node1" presStyleIdx="3" presStyleCnt="4">
        <dgm:presLayoutVars>
          <dgm:bulletEnabled val="1"/>
        </dgm:presLayoutVars>
      </dgm:prSet>
      <dgm:spPr/>
      <dgm:t>
        <a:bodyPr/>
        <a:lstStyle/>
        <a:p>
          <a:endParaRPr lang="es-EC"/>
        </a:p>
      </dgm:t>
    </dgm:pt>
  </dgm:ptLst>
  <dgm:cxnLst>
    <dgm:cxn modelId="{57CE44B5-4C3F-47A1-9D9F-A9AE3AC0E902}" srcId="{F3DDE553-BBD1-4B53-BEA5-467D1D8E3149}" destId="{829E3326-CBC0-42D9-8FB3-EBDCEA778972}" srcOrd="0" destOrd="0" parTransId="{D7A80989-D07D-42A2-A157-7686AC265BFF}" sibTransId="{DBEDFECB-D2CC-4D09-909C-85B7CDE8431A}"/>
    <dgm:cxn modelId="{9681E3C3-BAFA-444F-8BF8-A6EB319D0EE2}" type="presOf" srcId="{DF7639E1-9663-4DAA-8800-0F7E199B26FB}" destId="{AA129F0A-F933-4A6A-876B-DC509B84A3C6}" srcOrd="0" destOrd="0" presId="urn:microsoft.com/office/officeart/2005/8/layout/radial4"/>
    <dgm:cxn modelId="{D4E3F456-5FCB-482E-8B0C-E670A2957249}" type="presOf" srcId="{79EDE93B-369C-411F-9F28-08A1BE0F7754}" destId="{374276C2-CDBA-462A-A851-357D76320C6D}" srcOrd="0" destOrd="0" presId="urn:microsoft.com/office/officeart/2005/8/layout/radial4"/>
    <dgm:cxn modelId="{504CDFC4-840E-4B2B-894E-D193A699180A}" type="presOf" srcId="{F3DDE553-BBD1-4B53-BEA5-467D1D8E3149}" destId="{8F5F3E01-3741-46C4-953B-ED413F811EC7}" srcOrd="0" destOrd="0" presId="urn:microsoft.com/office/officeart/2005/8/layout/radial4"/>
    <dgm:cxn modelId="{315379BF-4B29-4145-B9D0-489761ABCBA9}" srcId="{F3DDE553-BBD1-4B53-BEA5-467D1D8E3149}" destId="{DF7639E1-9663-4DAA-8800-0F7E199B26FB}" srcOrd="1" destOrd="0" parTransId="{288257E1-E4AF-4562-801B-D8927B1A0DA8}" sibTransId="{0C8A4D4D-C993-4BA7-A5F2-D75529B1684E}"/>
    <dgm:cxn modelId="{068B43CB-E5B0-48F8-BBDE-DA17EA0A3571}" srcId="{F3DDE553-BBD1-4B53-BEA5-467D1D8E3149}" destId="{6BC89A32-0A13-402C-8915-A7AA77C1F333}" srcOrd="3" destOrd="0" parTransId="{F9DF8B30-655F-44D1-A740-A9128F21A11D}" sibTransId="{5B29E157-C1C1-49DD-91C2-D8EBABDE65E4}"/>
    <dgm:cxn modelId="{76DDDB59-A79B-405A-B089-4D683E0BBDB1}" type="presOf" srcId="{53C8C85D-D160-4602-B7D2-1C3029D1B587}" destId="{941B5646-9D51-47C2-A301-8E23AD41A0FC}" srcOrd="0" destOrd="0" presId="urn:microsoft.com/office/officeart/2005/8/layout/radial4"/>
    <dgm:cxn modelId="{BA581AB1-9C91-4521-B90A-EBF7FDF1EDFE}" type="presOf" srcId="{829E3326-CBC0-42D9-8FB3-EBDCEA778972}" destId="{70A64C89-3291-467E-985F-ECDD7D4185CE}" srcOrd="0" destOrd="0" presId="urn:microsoft.com/office/officeart/2005/8/layout/radial4"/>
    <dgm:cxn modelId="{AA23007B-46B4-42CD-B77B-314091B280AE}" type="presOf" srcId="{6BC89A32-0A13-402C-8915-A7AA77C1F333}" destId="{9C71EFDB-2A14-4E46-89AB-A4496041E5A7}" srcOrd="0" destOrd="0" presId="urn:microsoft.com/office/officeart/2005/8/layout/radial4"/>
    <dgm:cxn modelId="{60F74014-D788-4E6A-9FA3-9C5CE240D98A}" type="presOf" srcId="{F9DF8B30-655F-44D1-A740-A9128F21A11D}" destId="{B462DA6B-16A0-4F19-8748-6D17CFCEA697}" srcOrd="0" destOrd="0" presId="urn:microsoft.com/office/officeart/2005/8/layout/radial4"/>
    <dgm:cxn modelId="{9F094CAA-EC84-49BA-80DA-3344662C0C1E}" type="presOf" srcId="{D7A80989-D07D-42A2-A157-7686AC265BFF}" destId="{E7F2018F-9958-419B-841C-E6B481AB60A1}" srcOrd="0" destOrd="0" presId="urn:microsoft.com/office/officeart/2005/8/layout/radial4"/>
    <dgm:cxn modelId="{A39A3609-A2E0-4CA6-92B7-E41154EC7261}" srcId="{F3DDE553-BBD1-4B53-BEA5-467D1D8E3149}" destId="{79EDE93B-369C-411F-9F28-08A1BE0F7754}" srcOrd="2" destOrd="0" parTransId="{53C8C85D-D160-4602-B7D2-1C3029D1B587}" sibTransId="{F35ECE94-1BC6-41C9-8E4A-70709B24E4C7}"/>
    <dgm:cxn modelId="{06F1E431-6E99-4877-A7E8-BB46E6CE4F21}" type="presOf" srcId="{9CA410B1-CEF1-4120-849E-66967155857F}" destId="{4ED7D726-3D7D-4E5D-914E-B07C0CCC7E55}" srcOrd="0" destOrd="0" presId="urn:microsoft.com/office/officeart/2005/8/layout/radial4"/>
    <dgm:cxn modelId="{9CF75CB5-43D8-44DE-9E37-7FD6822E96D9}" srcId="{9CA410B1-CEF1-4120-849E-66967155857F}" destId="{F3DDE553-BBD1-4B53-BEA5-467D1D8E3149}" srcOrd="0" destOrd="0" parTransId="{6253D8F8-837C-4FC2-9B94-C409C9361A8D}" sibTransId="{DC1A026B-8967-44FC-9301-5AE77B1E40FA}"/>
    <dgm:cxn modelId="{2E433141-D1F2-4DED-B809-F5DBF040A281}" type="presOf" srcId="{288257E1-E4AF-4562-801B-D8927B1A0DA8}" destId="{81A6C46E-2AFA-43A8-B57D-3CDD738E80A8}" srcOrd="0" destOrd="0" presId="urn:microsoft.com/office/officeart/2005/8/layout/radial4"/>
    <dgm:cxn modelId="{E44522E8-B09F-4761-9356-8AD28657FCD6}" type="presParOf" srcId="{4ED7D726-3D7D-4E5D-914E-B07C0CCC7E55}" destId="{8F5F3E01-3741-46C4-953B-ED413F811EC7}" srcOrd="0" destOrd="0" presId="urn:microsoft.com/office/officeart/2005/8/layout/radial4"/>
    <dgm:cxn modelId="{A1B00D72-FAE8-4CA5-BCCC-2302B7CAA3C9}" type="presParOf" srcId="{4ED7D726-3D7D-4E5D-914E-B07C0CCC7E55}" destId="{E7F2018F-9958-419B-841C-E6B481AB60A1}" srcOrd="1" destOrd="0" presId="urn:microsoft.com/office/officeart/2005/8/layout/radial4"/>
    <dgm:cxn modelId="{1EF58E02-A0B8-4A41-886A-A673FF2516EC}" type="presParOf" srcId="{4ED7D726-3D7D-4E5D-914E-B07C0CCC7E55}" destId="{70A64C89-3291-467E-985F-ECDD7D4185CE}" srcOrd="2" destOrd="0" presId="urn:microsoft.com/office/officeart/2005/8/layout/radial4"/>
    <dgm:cxn modelId="{21AB809F-04DC-4F9C-84ED-C460E6DED45D}" type="presParOf" srcId="{4ED7D726-3D7D-4E5D-914E-B07C0CCC7E55}" destId="{81A6C46E-2AFA-43A8-B57D-3CDD738E80A8}" srcOrd="3" destOrd="0" presId="urn:microsoft.com/office/officeart/2005/8/layout/radial4"/>
    <dgm:cxn modelId="{F63C471D-7641-41E1-9FFC-7C0586F8FC06}" type="presParOf" srcId="{4ED7D726-3D7D-4E5D-914E-B07C0CCC7E55}" destId="{AA129F0A-F933-4A6A-876B-DC509B84A3C6}" srcOrd="4" destOrd="0" presId="urn:microsoft.com/office/officeart/2005/8/layout/radial4"/>
    <dgm:cxn modelId="{7D5178EC-8DC6-42D5-B096-CC2B0816C2B9}" type="presParOf" srcId="{4ED7D726-3D7D-4E5D-914E-B07C0CCC7E55}" destId="{941B5646-9D51-47C2-A301-8E23AD41A0FC}" srcOrd="5" destOrd="0" presId="urn:microsoft.com/office/officeart/2005/8/layout/radial4"/>
    <dgm:cxn modelId="{E546E5EF-C600-4EE0-B227-6CF7D597C879}" type="presParOf" srcId="{4ED7D726-3D7D-4E5D-914E-B07C0CCC7E55}" destId="{374276C2-CDBA-462A-A851-357D76320C6D}" srcOrd="6" destOrd="0" presId="urn:microsoft.com/office/officeart/2005/8/layout/radial4"/>
    <dgm:cxn modelId="{F59560D2-1EA4-44C5-8752-580D16635DD8}" type="presParOf" srcId="{4ED7D726-3D7D-4E5D-914E-B07C0CCC7E55}" destId="{B462DA6B-16A0-4F19-8748-6D17CFCEA697}" srcOrd="7" destOrd="0" presId="urn:microsoft.com/office/officeart/2005/8/layout/radial4"/>
    <dgm:cxn modelId="{29594323-4CAB-4282-8B31-1A90DA29624E}" type="presParOf" srcId="{4ED7D726-3D7D-4E5D-914E-B07C0CCC7E55}" destId="{9C71EFDB-2A14-4E46-89AB-A4496041E5A7}"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458DDD-0918-4F05-8942-3ED220D4429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C"/>
        </a:p>
      </dgm:t>
    </dgm:pt>
    <dgm:pt modelId="{572BC762-38E8-4CCF-A6A0-9E9DAEEB8BAA}">
      <dgm:prSet phldrT="[Texto]"/>
      <dgm:spPr/>
      <dgm:t>
        <a:bodyPr/>
        <a:lstStyle/>
        <a:p>
          <a:r>
            <a:rPr lang="es-ES" dirty="0" smtClean="0">
              <a:solidFill>
                <a:schemeClr val="tx1"/>
              </a:solidFill>
              <a:latin typeface="+mj-lt"/>
              <a:cs typeface="Times New Roman" panose="02020603050405020304" pitchFamily="18" charset="0"/>
            </a:rPr>
            <a:t>Revisión bibliográfica</a:t>
          </a:r>
          <a:endParaRPr lang="es-EC" dirty="0">
            <a:latin typeface="+mj-lt"/>
          </a:endParaRPr>
        </a:p>
      </dgm:t>
    </dgm:pt>
    <dgm:pt modelId="{8340C750-5E11-483E-90FB-BB7B9FF8CEC5}" type="parTrans" cxnId="{F9053532-B809-4568-AF59-006B7ACBED26}">
      <dgm:prSet/>
      <dgm:spPr/>
      <dgm:t>
        <a:bodyPr/>
        <a:lstStyle/>
        <a:p>
          <a:endParaRPr lang="es-EC"/>
        </a:p>
      </dgm:t>
    </dgm:pt>
    <dgm:pt modelId="{A1A98D48-C9FF-4DA2-9258-9DB61EB52169}" type="sibTrans" cxnId="{F9053532-B809-4568-AF59-006B7ACBED26}">
      <dgm:prSet/>
      <dgm:spPr/>
      <dgm:t>
        <a:bodyPr/>
        <a:lstStyle/>
        <a:p>
          <a:endParaRPr lang="es-EC"/>
        </a:p>
      </dgm:t>
    </dgm:pt>
    <dgm:pt modelId="{9DB38097-2799-47AC-BC7A-35158FFC0562}">
      <dgm:prSet phldrT="[Texto]"/>
      <dgm:spPr/>
      <dgm:t>
        <a:bodyPr/>
        <a:lstStyle/>
        <a:p>
          <a:r>
            <a:rPr lang="es-ES" dirty="0" smtClean="0">
              <a:solidFill>
                <a:schemeClr val="tx1"/>
              </a:solidFill>
              <a:latin typeface="+mj-lt"/>
              <a:cs typeface="Times New Roman" panose="02020603050405020304" pitchFamily="18" charset="0"/>
            </a:rPr>
            <a:t>Elaboración del marco teórico</a:t>
          </a:r>
          <a:endParaRPr lang="es-EC" dirty="0">
            <a:latin typeface="+mj-lt"/>
          </a:endParaRPr>
        </a:p>
      </dgm:t>
    </dgm:pt>
    <dgm:pt modelId="{7F07597C-07BD-4391-B2D7-278DFA3BA818}" type="parTrans" cxnId="{B39E8824-45EA-4295-9EB9-1649E7220424}">
      <dgm:prSet/>
      <dgm:spPr/>
      <dgm:t>
        <a:bodyPr/>
        <a:lstStyle/>
        <a:p>
          <a:endParaRPr lang="es-EC"/>
        </a:p>
      </dgm:t>
    </dgm:pt>
    <dgm:pt modelId="{43F0F7A5-69C3-4C50-82B7-982688269512}" type="sibTrans" cxnId="{B39E8824-45EA-4295-9EB9-1649E7220424}">
      <dgm:prSet/>
      <dgm:spPr/>
      <dgm:t>
        <a:bodyPr/>
        <a:lstStyle/>
        <a:p>
          <a:endParaRPr lang="es-EC"/>
        </a:p>
      </dgm:t>
    </dgm:pt>
    <dgm:pt modelId="{9A1A5DB6-279F-4933-AA2D-4D2F10FCD507}">
      <dgm:prSet phldrT="[Texto]"/>
      <dgm:spPr/>
      <dgm:t>
        <a:bodyPr/>
        <a:lstStyle/>
        <a:p>
          <a:r>
            <a:rPr lang="es-ES" dirty="0" smtClean="0">
              <a:solidFill>
                <a:schemeClr val="tx1"/>
              </a:solidFill>
              <a:latin typeface="+mj-lt"/>
              <a:cs typeface="Times New Roman" panose="02020603050405020304" pitchFamily="18" charset="0"/>
            </a:rPr>
            <a:t>Diseño de la investigación </a:t>
          </a:r>
          <a:endParaRPr lang="es-EC" dirty="0">
            <a:latin typeface="+mj-lt"/>
          </a:endParaRPr>
        </a:p>
      </dgm:t>
    </dgm:pt>
    <dgm:pt modelId="{901647C8-E5A1-484E-B157-414F0BE8721A}" type="parTrans" cxnId="{ABF346C8-A80A-4FF0-A277-78ECF353A9B7}">
      <dgm:prSet/>
      <dgm:spPr/>
      <dgm:t>
        <a:bodyPr/>
        <a:lstStyle/>
        <a:p>
          <a:endParaRPr lang="es-EC"/>
        </a:p>
      </dgm:t>
    </dgm:pt>
    <dgm:pt modelId="{443E6F95-091A-4466-ACE3-E3F9893EDC0E}" type="sibTrans" cxnId="{ABF346C8-A80A-4FF0-A277-78ECF353A9B7}">
      <dgm:prSet/>
      <dgm:spPr/>
      <dgm:t>
        <a:bodyPr/>
        <a:lstStyle/>
        <a:p>
          <a:endParaRPr lang="es-EC"/>
        </a:p>
      </dgm:t>
    </dgm:pt>
    <dgm:pt modelId="{354F60E1-9F4B-4493-AF13-3588C7E37B1A}" type="pres">
      <dgm:prSet presAssocID="{D3458DDD-0918-4F05-8942-3ED220D44295}" presName="Name0" presStyleCnt="0">
        <dgm:presLayoutVars>
          <dgm:chMax val="7"/>
          <dgm:chPref val="7"/>
          <dgm:dir/>
          <dgm:animLvl val="lvl"/>
        </dgm:presLayoutVars>
      </dgm:prSet>
      <dgm:spPr/>
      <dgm:t>
        <a:bodyPr/>
        <a:lstStyle/>
        <a:p>
          <a:endParaRPr lang="es-ES"/>
        </a:p>
      </dgm:t>
    </dgm:pt>
    <dgm:pt modelId="{C4EFB5D2-CF7E-467B-94C7-208D5387D94B}" type="pres">
      <dgm:prSet presAssocID="{572BC762-38E8-4CCF-A6A0-9E9DAEEB8BAA}" presName="Accent1" presStyleCnt="0"/>
      <dgm:spPr/>
    </dgm:pt>
    <dgm:pt modelId="{5EDE0EEC-45DE-4968-891D-B3CCD8017BAB}" type="pres">
      <dgm:prSet presAssocID="{572BC762-38E8-4CCF-A6A0-9E9DAEEB8BAA}" presName="Accent" presStyleLbl="node1" presStyleIdx="0" presStyleCnt="3"/>
      <dgm:spPr/>
    </dgm:pt>
    <dgm:pt modelId="{68008008-DA2D-4260-BF59-5CE1EE2B22FE}" type="pres">
      <dgm:prSet presAssocID="{572BC762-38E8-4CCF-A6A0-9E9DAEEB8BAA}" presName="Parent1" presStyleLbl="revTx" presStyleIdx="0" presStyleCnt="3">
        <dgm:presLayoutVars>
          <dgm:chMax val="1"/>
          <dgm:chPref val="1"/>
          <dgm:bulletEnabled val="1"/>
        </dgm:presLayoutVars>
      </dgm:prSet>
      <dgm:spPr/>
      <dgm:t>
        <a:bodyPr/>
        <a:lstStyle/>
        <a:p>
          <a:endParaRPr lang="es-EC"/>
        </a:p>
      </dgm:t>
    </dgm:pt>
    <dgm:pt modelId="{B6F81D75-720A-44C6-8121-AA2C75C1FB5A}" type="pres">
      <dgm:prSet presAssocID="{9DB38097-2799-47AC-BC7A-35158FFC0562}" presName="Accent2" presStyleCnt="0"/>
      <dgm:spPr/>
    </dgm:pt>
    <dgm:pt modelId="{52D0ECEE-1790-4185-A189-BF0CD6877562}" type="pres">
      <dgm:prSet presAssocID="{9DB38097-2799-47AC-BC7A-35158FFC0562}" presName="Accent" presStyleLbl="node1" presStyleIdx="1" presStyleCnt="3"/>
      <dgm:spPr/>
    </dgm:pt>
    <dgm:pt modelId="{0DEFB712-C7EE-4DB1-B3F3-7335B65E9684}" type="pres">
      <dgm:prSet presAssocID="{9DB38097-2799-47AC-BC7A-35158FFC0562}" presName="Parent2" presStyleLbl="revTx" presStyleIdx="1" presStyleCnt="3">
        <dgm:presLayoutVars>
          <dgm:chMax val="1"/>
          <dgm:chPref val="1"/>
          <dgm:bulletEnabled val="1"/>
        </dgm:presLayoutVars>
      </dgm:prSet>
      <dgm:spPr/>
      <dgm:t>
        <a:bodyPr/>
        <a:lstStyle/>
        <a:p>
          <a:endParaRPr lang="es-EC"/>
        </a:p>
      </dgm:t>
    </dgm:pt>
    <dgm:pt modelId="{D180A5FE-84DD-4760-9D40-51376A38ADB4}" type="pres">
      <dgm:prSet presAssocID="{9A1A5DB6-279F-4933-AA2D-4D2F10FCD507}" presName="Accent3" presStyleCnt="0"/>
      <dgm:spPr/>
    </dgm:pt>
    <dgm:pt modelId="{F46C8FE7-708E-4C09-BA3B-92058E8712EC}" type="pres">
      <dgm:prSet presAssocID="{9A1A5DB6-279F-4933-AA2D-4D2F10FCD507}" presName="Accent" presStyleLbl="node1" presStyleIdx="2" presStyleCnt="3"/>
      <dgm:spPr/>
    </dgm:pt>
    <dgm:pt modelId="{545AE046-FD67-47E5-8F5B-B98CC94265DC}" type="pres">
      <dgm:prSet presAssocID="{9A1A5DB6-279F-4933-AA2D-4D2F10FCD507}" presName="Parent3" presStyleLbl="revTx" presStyleIdx="2" presStyleCnt="3">
        <dgm:presLayoutVars>
          <dgm:chMax val="1"/>
          <dgm:chPref val="1"/>
          <dgm:bulletEnabled val="1"/>
        </dgm:presLayoutVars>
      </dgm:prSet>
      <dgm:spPr/>
      <dgm:t>
        <a:bodyPr/>
        <a:lstStyle/>
        <a:p>
          <a:endParaRPr lang="es-EC"/>
        </a:p>
      </dgm:t>
    </dgm:pt>
  </dgm:ptLst>
  <dgm:cxnLst>
    <dgm:cxn modelId="{ABF346C8-A80A-4FF0-A277-78ECF353A9B7}" srcId="{D3458DDD-0918-4F05-8942-3ED220D44295}" destId="{9A1A5DB6-279F-4933-AA2D-4D2F10FCD507}" srcOrd="2" destOrd="0" parTransId="{901647C8-E5A1-484E-B157-414F0BE8721A}" sibTransId="{443E6F95-091A-4466-ACE3-E3F9893EDC0E}"/>
    <dgm:cxn modelId="{CB529BF4-765E-48DE-910C-2B97C8C09BB4}" type="presOf" srcId="{9DB38097-2799-47AC-BC7A-35158FFC0562}" destId="{0DEFB712-C7EE-4DB1-B3F3-7335B65E9684}" srcOrd="0" destOrd="0" presId="urn:microsoft.com/office/officeart/2009/layout/CircleArrowProcess"/>
    <dgm:cxn modelId="{1F94F782-8058-4B87-B87B-F3D98FE9A484}" type="presOf" srcId="{9A1A5DB6-279F-4933-AA2D-4D2F10FCD507}" destId="{545AE046-FD67-47E5-8F5B-B98CC94265DC}" srcOrd="0" destOrd="0" presId="urn:microsoft.com/office/officeart/2009/layout/CircleArrowProcess"/>
    <dgm:cxn modelId="{E00E82B4-9017-434C-AEB5-DB82730B2DD0}" type="presOf" srcId="{D3458DDD-0918-4F05-8942-3ED220D44295}" destId="{354F60E1-9F4B-4493-AF13-3588C7E37B1A}" srcOrd="0" destOrd="0" presId="urn:microsoft.com/office/officeart/2009/layout/CircleArrowProcess"/>
    <dgm:cxn modelId="{F9053532-B809-4568-AF59-006B7ACBED26}" srcId="{D3458DDD-0918-4F05-8942-3ED220D44295}" destId="{572BC762-38E8-4CCF-A6A0-9E9DAEEB8BAA}" srcOrd="0" destOrd="0" parTransId="{8340C750-5E11-483E-90FB-BB7B9FF8CEC5}" sibTransId="{A1A98D48-C9FF-4DA2-9258-9DB61EB52169}"/>
    <dgm:cxn modelId="{B39E8824-45EA-4295-9EB9-1649E7220424}" srcId="{D3458DDD-0918-4F05-8942-3ED220D44295}" destId="{9DB38097-2799-47AC-BC7A-35158FFC0562}" srcOrd="1" destOrd="0" parTransId="{7F07597C-07BD-4391-B2D7-278DFA3BA818}" sibTransId="{43F0F7A5-69C3-4C50-82B7-982688269512}"/>
    <dgm:cxn modelId="{1C5ACB5F-3DA5-4359-84A9-E9F908F983B3}" type="presOf" srcId="{572BC762-38E8-4CCF-A6A0-9E9DAEEB8BAA}" destId="{68008008-DA2D-4260-BF59-5CE1EE2B22FE}" srcOrd="0" destOrd="0" presId="urn:microsoft.com/office/officeart/2009/layout/CircleArrowProcess"/>
    <dgm:cxn modelId="{5B71F70F-0FC0-49F7-B094-593906D2F480}" type="presParOf" srcId="{354F60E1-9F4B-4493-AF13-3588C7E37B1A}" destId="{C4EFB5D2-CF7E-467B-94C7-208D5387D94B}" srcOrd="0" destOrd="0" presId="urn:microsoft.com/office/officeart/2009/layout/CircleArrowProcess"/>
    <dgm:cxn modelId="{4A71EDF9-7D60-455C-AF50-51A0EA6BFB33}" type="presParOf" srcId="{C4EFB5D2-CF7E-467B-94C7-208D5387D94B}" destId="{5EDE0EEC-45DE-4968-891D-B3CCD8017BAB}" srcOrd="0" destOrd="0" presId="urn:microsoft.com/office/officeart/2009/layout/CircleArrowProcess"/>
    <dgm:cxn modelId="{4DBA648D-F5FB-4C2E-9890-5D3A1D1305EC}" type="presParOf" srcId="{354F60E1-9F4B-4493-AF13-3588C7E37B1A}" destId="{68008008-DA2D-4260-BF59-5CE1EE2B22FE}" srcOrd="1" destOrd="0" presId="urn:microsoft.com/office/officeart/2009/layout/CircleArrowProcess"/>
    <dgm:cxn modelId="{FD231575-48C0-442F-BE40-BADB7C1ABEF6}" type="presParOf" srcId="{354F60E1-9F4B-4493-AF13-3588C7E37B1A}" destId="{B6F81D75-720A-44C6-8121-AA2C75C1FB5A}" srcOrd="2" destOrd="0" presId="urn:microsoft.com/office/officeart/2009/layout/CircleArrowProcess"/>
    <dgm:cxn modelId="{62F6A92F-F21F-4A14-9F3D-4E6C1F1A4800}" type="presParOf" srcId="{B6F81D75-720A-44C6-8121-AA2C75C1FB5A}" destId="{52D0ECEE-1790-4185-A189-BF0CD6877562}" srcOrd="0" destOrd="0" presId="urn:microsoft.com/office/officeart/2009/layout/CircleArrowProcess"/>
    <dgm:cxn modelId="{1FD19B26-2155-4D70-96AF-126DBEF187E0}" type="presParOf" srcId="{354F60E1-9F4B-4493-AF13-3588C7E37B1A}" destId="{0DEFB712-C7EE-4DB1-B3F3-7335B65E9684}" srcOrd="3" destOrd="0" presId="urn:microsoft.com/office/officeart/2009/layout/CircleArrowProcess"/>
    <dgm:cxn modelId="{9DCCD1AA-6FD7-4B51-B436-4333C7D4928C}" type="presParOf" srcId="{354F60E1-9F4B-4493-AF13-3588C7E37B1A}" destId="{D180A5FE-84DD-4760-9D40-51376A38ADB4}" srcOrd="4" destOrd="0" presId="urn:microsoft.com/office/officeart/2009/layout/CircleArrowProcess"/>
    <dgm:cxn modelId="{BEA997AD-9D10-4344-8FFD-BB2BB34190FB}" type="presParOf" srcId="{D180A5FE-84DD-4760-9D40-51376A38ADB4}" destId="{F46C8FE7-708E-4C09-BA3B-92058E8712EC}" srcOrd="0" destOrd="0" presId="urn:microsoft.com/office/officeart/2009/layout/CircleArrowProcess"/>
    <dgm:cxn modelId="{C1440875-7C30-4A65-92C3-F7CB973DDF7A}" type="presParOf" srcId="{354F60E1-9F4B-4493-AF13-3588C7E37B1A}" destId="{545AE046-FD67-47E5-8F5B-B98CC94265DC}"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458DDD-0918-4F05-8942-3ED220D4429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C"/>
        </a:p>
      </dgm:t>
    </dgm:pt>
    <dgm:pt modelId="{572BC762-38E8-4CCF-A6A0-9E9DAEEB8BAA}">
      <dgm:prSet phldrT="[Texto]" custT="1"/>
      <dgm:spPr/>
      <dgm:t>
        <a:bodyPr/>
        <a:lstStyle/>
        <a:p>
          <a:r>
            <a:rPr lang="es-ES" sz="1300" dirty="0" smtClean="0">
              <a:solidFill>
                <a:schemeClr val="tx1"/>
              </a:solidFill>
              <a:latin typeface="+mj-lt"/>
              <a:cs typeface="Times New Roman" panose="02020603050405020304" pitchFamily="18" charset="0"/>
            </a:rPr>
            <a:t>Trabajo de campo </a:t>
          </a:r>
          <a:endParaRPr lang="es-EC" sz="1300" dirty="0">
            <a:latin typeface="+mj-lt"/>
          </a:endParaRPr>
        </a:p>
      </dgm:t>
    </dgm:pt>
    <dgm:pt modelId="{8340C750-5E11-483E-90FB-BB7B9FF8CEC5}" type="parTrans" cxnId="{F9053532-B809-4568-AF59-006B7ACBED26}">
      <dgm:prSet/>
      <dgm:spPr/>
      <dgm:t>
        <a:bodyPr/>
        <a:lstStyle/>
        <a:p>
          <a:endParaRPr lang="es-EC"/>
        </a:p>
      </dgm:t>
    </dgm:pt>
    <dgm:pt modelId="{A1A98D48-C9FF-4DA2-9258-9DB61EB52169}" type="sibTrans" cxnId="{F9053532-B809-4568-AF59-006B7ACBED26}">
      <dgm:prSet/>
      <dgm:spPr/>
      <dgm:t>
        <a:bodyPr/>
        <a:lstStyle/>
        <a:p>
          <a:endParaRPr lang="es-EC"/>
        </a:p>
      </dgm:t>
    </dgm:pt>
    <dgm:pt modelId="{9DB38097-2799-47AC-BC7A-35158FFC0562}">
      <dgm:prSet phldrT="[Texto]" custT="1"/>
      <dgm:spPr/>
      <dgm:t>
        <a:bodyPr/>
        <a:lstStyle/>
        <a:p>
          <a:r>
            <a:rPr lang="es-ES" sz="1300" dirty="0" smtClean="0">
              <a:solidFill>
                <a:schemeClr val="tx1"/>
              </a:solidFill>
              <a:latin typeface="+mj-lt"/>
              <a:cs typeface="Times New Roman" panose="02020603050405020304" pitchFamily="18" charset="0"/>
            </a:rPr>
            <a:t>Tabulación de resultados </a:t>
          </a:r>
          <a:endParaRPr lang="es-EC" sz="1300" dirty="0">
            <a:latin typeface="+mj-lt"/>
          </a:endParaRPr>
        </a:p>
      </dgm:t>
    </dgm:pt>
    <dgm:pt modelId="{7F07597C-07BD-4391-B2D7-278DFA3BA818}" type="parTrans" cxnId="{B39E8824-45EA-4295-9EB9-1649E7220424}">
      <dgm:prSet/>
      <dgm:spPr/>
      <dgm:t>
        <a:bodyPr/>
        <a:lstStyle/>
        <a:p>
          <a:endParaRPr lang="es-EC"/>
        </a:p>
      </dgm:t>
    </dgm:pt>
    <dgm:pt modelId="{43F0F7A5-69C3-4C50-82B7-982688269512}" type="sibTrans" cxnId="{B39E8824-45EA-4295-9EB9-1649E7220424}">
      <dgm:prSet/>
      <dgm:spPr/>
      <dgm:t>
        <a:bodyPr/>
        <a:lstStyle/>
        <a:p>
          <a:endParaRPr lang="es-EC"/>
        </a:p>
      </dgm:t>
    </dgm:pt>
    <dgm:pt modelId="{9A1A5DB6-279F-4933-AA2D-4D2F10FCD507}">
      <dgm:prSet phldrT="[Texto]" custT="1"/>
      <dgm:spPr/>
      <dgm:t>
        <a:bodyPr/>
        <a:lstStyle/>
        <a:p>
          <a:r>
            <a:rPr lang="es-ES" sz="1300" dirty="0" smtClean="0">
              <a:solidFill>
                <a:schemeClr val="tx1"/>
              </a:solidFill>
              <a:latin typeface="+mj-lt"/>
              <a:cs typeface="Times New Roman" panose="02020603050405020304" pitchFamily="18" charset="0"/>
            </a:rPr>
            <a:t>Análisis de los resultados </a:t>
          </a:r>
          <a:endParaRPr lang="es-EC" sz="1300" dirty="0">
            <a:latin typeface="+mj-lt"/>
          </a:endParaRPr>
        </a:p>
      </dgm:t>
    </dgm:pt>
    <dgm:pt modelId="{901647C8-E5A1-484E-B157-414F0BE8721A}" type="parTrans" cxnId="{ABF346C8-A80A-4FF0-A277-78ECF353A9B7}">
      <dgm:prSet/>
      <dgm:spPr/>
      <dgm:t>
        <a:bodyPr/>
        <a:lstStyle/>
        <a:p>
          <a:endParaRPr lang="es-EC"/>
        </a:p>
      </dgm:t>
    </dgm:pt>
    <dgm:pt modelId="{443E6F95-091A-4466-ACE3-E3F9893EDC0E}" type="sibTrans" cxnId="{ABF346C8-A80A-4FF0-A277-78ECF353A9B7}">
      <dgm:prSet/>
      <dgm:spPr/>
      <dgm:t>
        <a:bodyPr/>
        <a:lstStyle/>
        <a:p>
          <a:endParaRPr lang="es-EC"/>
        </a:p>
      </dgm:t>
    </dgm:pt>
    <dgm:pt modelId="{3D89D8CC-74E3-448F-9F1D-22E91F506B8F}">
      <dgm:prSet phldrT="[Texto]" custT="1"/>
      <dgm:spPr/>
      <dgm:t>
        <a:bodyPr/>
        <a:lstStyle/>
        <a:p>
          <a:r>
            <a:rPr lang="es-EC" sz="1300" dirty="0" smtClean="0">
              <a:latin typeface="+mj-lt"/>
            </a:rPr>
            <a:t>Conclusiones y Recomendaciones</a:t>
          </a:r>
          <a:endParaRPr lang="es-EC" sz="1300" dirty="0">
            <a:latin typeface="+mj-lt"/>
          </a:endParaRPr>
        </a:p>
      </dgm:t>
    </dgm:pt>
    <dgm:pt modelId="{000B3937-6A2E-4CB1-BD5B-0E9604968BD3}" type="parTrans" cxnId="{993521F1-708B-4AAA-9E74-13AD2C328CA9}">
      <dgm:prSet/>
      <dgm:spPr/>
      <dgm:t>
        <a:bodyPr/>
        <a:lstStyle/>
        <a:p>
          <a:endParaRPr lang="es-EC"/>
        </a:p>
      </dgm:t>
    </dgm:pt>
    <dgm:pt modelId="{CC6BA99E-906A-4D10-9038-DD4EE2A349AB}" type="sibTrans" cxnId="{993521F1-708B-4AAA-9E74-13AD2C328CA9}">
      <dgm:prSet/>
      <dgm:spPr/>
      <dgm:t>
        <a:bodyPr/>
        <a:lstStyle/>
        <a:p>
          <a:endParaRPr lang="es-EC"/>
        </a:p>
      </dgm:t>
    </dgm:pt>
    <dgm:pt modelId="{354F60E1-9F4B-4493-AF13-3588C7E37B1A}" type="pres">
      <dgm:prSet presAssocID="{D3458DDD-0918-4F05-8942-3ED220D44295}" presName="Name0" presStyleCnt="0">
        <dgm:presLayoutVars>
          <dgm:chMax val="7"/>
          <dgm:chPref val="7"/>
          <dgm:dir/>
          <dgm:animLvl val="lvl"/>
        </dgm:presLayoutVars>
      </dgm:prSet>
      <dgm:spPr/>
      <dgm:t>
        <a:bodyPr/>
        <a:lstStyle/>
        <a:p>
          <a:endParaRPr lang="es-ES"/>
        </a:p>
      </dgm:t>
    </dgm:pt>
    <dgm:pt modelId="{C4EFB5D2-CF7E-467B-94C7-208D5387D94B}" type="pres">
      <dgm:prSet presAssocID="{572BC762-38E8-4CCF-A6A0-9E9DAEEB8BAA}" presName="Accent1" presStyleCnt="0"/>
      <dgm:spPr/>
    </dgm:pt>
    <dgm:pt modelId="{5EDE0EEC-45DE-4968-891D-B3CCD8017BAB}" type="pres">
      <dgm:prSet presAssocID="{572BC762-38E8-4CCF-A6A0-9E9DAEEB8BAA}" presName="Accent" presStyleLbl="node1" presStyleIdx="0" presStyleCnt="4"/>
      <dgm:spPr/>
    </dgm:pt>
    <dgm:pt modelId="{68008008-DA2D-4260-BF59-5CE1EE2B22FE}" type="pres">
      <dgm:prSet presAssocID="{572BC762-38E8-4CCF-A6A0-9E9DAEEB8BAA}" presName="Parent1" presStyleLbl="revTx" presStyleIdx="0" presStyleCnt="4">
        <dgm:presLayoutVars>
          <dgm:chMax val="1"/>
          <dgm:chPref val="1"/>
          <dgm:bulletEnabled val="1"/>
        </dgm:presLayoutVars>
      </dgm:prSet>
      <dgm:spPr/>
      <dgm:t>
        <a:bodyPr/>
        <a:lstStyle/>
        <a:p>
          <a:endParaRPr lang="es-EC"/>
        </a:p>
      </dgm:t>
    </dgm:pt>
    <dgm:pt modelId="{B6F81D75-720A-44C6-8121-AA2C75C1FB5A}" type="pres">
      <dgm:prSet presAssocID="{9DB38097-2799-47AC-BC7A-35158FFC0562}" presName="Accent2" presStyleCnt="0"/>
      <dgm:spPr/>
    </dgm:pt>
    <dgm:pt modelId="{52D0ECEE-1790-4185-A189-BF0CD6877562}" type="pres">
      <dgm:prSet presAssocID="{9DB38097-2799-47AC-BC7A-35158FFC0562}" presName="Accent" presStyleLbl="node1" presStyleIdx="1" presStyleCnt="4"/>
      <dgm:spPr/>
    </dgm:pt>
    <dgm:pt modelId="{0DEFB712-C7EE-4DB1-B3F3-7335B65E9684}" type="pres">
      <dgm:prSet presAssocID="{9DB38097-2799-47AC-BC7A-35158FFC0562}" presName="Parent2" presStyleLbl="revTx" presStyleIdx="1" presStyleCnt="4">
        <dgm:presLayoutVars>
          <dgm:chMax val="1"/>
          <dgm:chPref val="1"/>
          <dgm:bulletEnabled val="1"/>
        </dgm:presLayoutVars>
      </dgm:prSet>
      <dgm:spPr/>
      <dgm:t>
        <a:bodyPr/>
        <a:lstStyle/>
        <a:p>
          <a:endParaRPr lang="es-EC"/>
        </a:p>
      </dgm:t>
    </dgm:pt>
    <dgm:pt modelId="{D180A5FE-84DD-4760-9D40-51376A38ADB4}" type="pres">
      <dgm:prSet presAssocID="{9A1A5DB6-279F-4933-AA2D-4D2F10FCD507}" presName="Accent3" presStyleCnt="0"/>
      <dgm:spPr/>
    </dgm:pt>
    <dgm:pt modelId="{F46C8FE7-708E-4C09-BA3B-92058E8712EC}" type="pres">
      <dgm:prSet presAssocID="{9A1A5DB6-279F-4933-AA2D-4D2F10FCD507}" presName="Accent" presStyleLbl="node1" presStyleIdx="2" presStyleCnt="4"/>
      <dgm:spPr/>
    </dgm:pt>
    <dgm:pt modelId="{545AE046-FD67-47E5-8F5B-B98CC94265DC}" type="pres">
      <dgm:prSet presAssocID="{9A1A5DB6-279F-4933-AA2D-4D2F10FCD507}" presName="Parent3" presStyleLbl="revTx" presStyleIdx="2" presStyleCnt="4">
        <dgm:presLayoutVars>
          <dgm:chMax val="1"/>
          <dgm:chPref val="1"/>
          <dgm:bulletEnabled val="1"/>
        </dgm:presLayoutVars>
      </dgm:prSet>
      <dgm:spPr/>
      <dgm:t>
        <a:bodyPr/>
        <a:lstStyle/>
        <a:p>
          <a:endParaRPr lang="es-EC"/>
        </a:p>
      </dgm:t>
    </dgm:pt>
    <dgm:pt modelId="{4A27A30A-77AC-402F-9AB6-DE269778B2ED}" type="pres">
      <dgm:prSet presAssocID="{3D89D8CC-74E3-448F-9F1D-22E91F506B8F}" presName="Accent4" presStyleCnt="0"/>
      <dgm:spPr/>
    </dgm:pt>
    <dgm:pt modelId="{02F209BC-D2F5-42AA-9DFE-60129BB431C2}" type="pres">
      <dgm:prSet presAssocID="{3D89D8CC-74E3-448F-9F1D-22E91F506B8F}" presName="Accent" presStyleLbl="node1" presStyleIdx="3" presStyleCnt="4"/>
      <dgm:spPr/>
    </dgm:pt>
    <dgm:pt modelId="{2BB66C97-98FF-4C47-9CA2-EC761E75F13A}" type="pres">
      <dgm:prSet presAssocID="{3D89D8CC-74E3-448F-9F1D-22E91F506B8F}" presName="Parent4" presStyleLbl="revTx" presStyleIdx="3" presStyleCnt="4">
        <dgm:presLayoutVars>
          <dgm:chMax val="1"/>
          <dgm:chPref val="1"/>
          <dgm:bulletEnabled val="1"/>
        </dgm:presLayoutVars>
      </dgm:prSet>
      <dgm:spPr/>
      <dgm:t>
        <a:bodyPr/>
        <a:lstStyle/>
        <a:p>
          <a:endParaRPr lang="es-ES"/>
        </a:p>
      </dgm:t>
    </dgm:pt>
  </dgm:ptLst>
  <dgm:cxnLst>
    <dgm:cxn modelId="{63CDC417-2FE4-4497-B881-D83FE5DCBF68}" type="presOf" srcId="{3D89D8CC-74E3-448F-9F1D-22E91F506B8F}" destId="{2BB66C97-98FF-4C47-9CA2-EC761E75F13A}" srcOrd="0" destOrd="0" presId="urn:microsoft.com/office/officeart/2009/layout/CircleArrowProcess"/>
    <dgm:cxn modelId="{ABF346C8-A80A-4FF0-A277-78ECF353A9B7}" srcId="{D3458DDD-0918-4F05-8942-3ED220D44295}" destId="{9A1A5DB6-279F-4933-AA2D-4D2F10FCD507}" srcOrd="2" destOrd="0" parTransId="{901647C8-E5A1-484E-B157-414F0BE8721A}" sibTransId="{443E6F95-091A-4466-ACE3-E3F9893EDC0E}"/>
    <dgm:cxn modelId="{79D6B766-169E-44CB-81E4-5B95A9F5CA5D}" type="presOf" srcId="{572BC762-38E8-4CCF-A6A0-9E9DAEEB8BAA}" destId="{68008008-DA2D-4260-BF59-5CE1EE2B22FE}" srcOrd="0" destOrd="0" presId="urn:microsoft.com/office/officeart/2009/layout/CircleArrowProcess"/>
    <dgm:cxn modelId="{2BDAE1CB-F6D5-46FF-B1A1-F23423C35E63}" type="presOf" srcId="{9A1A5DB6-279F-4933-AA2D-4D2F10FCD507}" destId="{545AE046-FD67-47E5-8F5B-B98CC94265DC}" srcOrd="0" destOrd="0" presId="urn:microsoft.com/office/officeart/2009/layout/CircleArrowProcess"/>
    <dgm:cxn modelId="{993521F1-708B-4AAA-9E74-13AD2C328CA9}" srcId="{D3458DDD-0918-4F05-8942-3ED220D44295}" destId="{3D89D8CC-74E3-448F-9F1D-22E91F506B8F}" srcOrd="3" destOrd="0" parTransId="{000B3937-6A2E-4CB1-BD5B-0E9604968BD3}" sibTransId="{CC6BA99E-906A-4D10-9038-DD4EE2A349AB}"/>
    <dgm:cxn modelId="{EF54E4FD-791A-4774-AEAA-97F4E3AD6AEC}" type="presOf" srcId="{9DB38097-2799-47AC-BC7A-35158FFC0562}" destId="{0DEFB712-C7EE-4DB1-B3F3-7335B65E9684}" srcOrd="0" destOrd="0" presId="urn:microsoft.com/office/officeart/2009/layout/CircleArrowProcess"/>
    <dgm:cxn modelId="{F9053532-B809-4568-AF59-006B7ACBED26}" srcId="{D3458DDD-0918-4F05-8942-3ED220D44295}" destId="{572BC762-38E8-4CCF-A6A0-9E9DAEEB8BAA}" srcOrd="0" destOrd="0" parTransId="{8340C750-5E11-483E-90FB-BB7B9FF8CEC5}" sibTransId="{A1A98D48-C9FF-4DA2-9258-9DB61EB52169}"/>
    <dgm:cxn modelId="{B39E8824-45EA-4295-9EB9-1649E7220424}" srcId="{D3458DDD-0918-4F05-8942-3ED220D44295}" destId="{9DB38097-2799-47AC-BC7A-35158FFC0562}" srcOrd="1" destOrd="0" parTransId="{7F07597C-07BD-4391-B2D7-278DFA3BA818}" sibTransId="{43F0F7A5-69C3-4C50-82B7-982688269512}"/>
    <dgm:cxn modelId="{C4D835CE-4CC0-4C96-BBD8-4929AEC2853B}" type="presOf" srcId="{D3458DDD-0918-4F05-8942-3ED220D44295}" destId="{354F60E1-9F4B-4493-AF13-3588C7E37B1A}" srcOrd="0" destOrd="0" presId="urn:microsoft.com/office/officeart/2009/layout/CircleArrowProcess"/>
    <dgm:cxn modelId="{F8F38AA1-2CB4-4699-AC43-501BCC437686}" type="presParOf" srcId="{354F60E1-9F4B-4493-AF13-3588C7E37B1A}" destId="{C4EFB5D2-CF7E-467B-94C7-208D5387D94B}" srcOrd="0" destOrd="0" presId="urn:microsoft.com/office/officeart/2009/layout/CircleArrowProcess"/>
    <dgm:cxn modelId="{DD3A81E0-53E9-486B-A651-C4C2C76E4FD2}" type="presParOf" srcId="{C4EFB5D2-CF7E-467B-94C7-208D5387D94B}" destId="{5EDE0EEC-45DE-4968-891D-B3CCD8017BAB}" srcOrd="0" destOrd="0" presId="urn:microsoft.com/office/officeart/2009/layout/CircleArrowProcess"/>
    <dgm:cxn modelId="{19E1E1C8-8305-4390-B935-13A46EFC3FE4}" type="presParOf" srcId="{354F60E1-9F4B-4493-AF13-3588C7E37B1A}" destId="{68008008-DA2D-4260-BF59-5CE1EE2B22FE}" srcOrd="1" destOrd="0" presId="urn:microsoft.com/office/officeart/2009/layout/CircleArrowProcess"/>
    <dgm:cxn modelId="{314E68D0-C7B3-4CFC-AC39-2AC58127930F}" type="presParOf" srcId="{354F60E1-9F4B-4493-AF13-3588C7E37B1A}" destId="{B6F81D75-720A-44C6-8121-AA2C75C1FB5A}" srcOrd="2" destOrd="0" presId="urn:microsoft.com/office/officeart/2009/layout/CircleArrowProcess"/>
    <dgm:cxn modelId="{B8DFEECB-B923-4653-A133-AB71E173C56D}" type="presParOf" srcId="{B6F81D75-720A-44C6-8121-AA2C75C1FB5A}" destId="{52D0ECEE-1790-4185-A189-BF0CD6877562}" srcOrd="0" destOrd="0" presId="urn:microsoft.com/office/officeart/2009/layout/CircleArrowProcess"/>
    <dgm:cxn modelId="{DD97C953-4FB4-455F-BD28-3F1C5203AB77}" type="presParOf" srcId="{354F60E1-9F4B-4493-AF13-3588C7E37B1A}" destId="{0DEFB712-C7EE-4DB1-B3F3-7335B65E9684}" srcOrd="3" destOrd="0" presId="urn:microsoft.com/office/officeart/2009/layout/CircleArrowProcess"/>
    <dgm:cxn modelId="{5CF26D45-7865-4F1E-B11A-76B003AEE064}" type="presParOf" srcId="{354F60E1-9F4B-4493-AF13-3588C7E37B1A}" destId="{D180A5FE-84DD-4760-9D40-51376A38ADB4}" srcOrd="4" destOrd="0" presId="urn:microsoft.com/office/officeart/2009/layout/CircleArrowProcess"/>
    <dgm:cxn modelId="{B61FFB19-5DE4-47FB-93C6-591FFF4A73A4}" type="presParOf" srcId="{D180A5FE-84DD-4760-9D40-51376A38ADB4}" destId="{F46C8FE7-708E-4C09-BA3B-92058E8712EC}" srcOrd="0" destOrd="0" presId="urn:microsoft.com/office/officeart/2009/layout/CircleArrowProcess"/>
    <dgm:cxn modelId="{594F1F79-1624-469D-B38B-600386BAFBF1}" type="presParOf" srcId="{354F60E1-9F4B-4493-AF13-3588C7E37B1A}" destId="{545AE046-FD67-47E5-8F5B-B98CC94265DC}" srcOrd="5" destOrd="0" presId="urn:microsoft.com/office/officeart/2009/layout/CircleArrowProcess"/>
    <dgm:cxn modelId="{B7A7149E-0CEC-46B8-97D0-8E885F34A463}" type="presParOf" srcId="{354F60E1-9F4B-4493-AF13-3588C7E37B1A}" destId="{4A27A30A-77AC-402F-9AB6-DE269778B2ED}" srcOrd="6" destOrd="0" presId="urn:microsoft.com/office/officeart/2009/layout/CircleArrowProcess"/>
    <dgm:cxn modelId="{17DB4190-8F5E-4573-8780-80DCB1B777E1}" type="presParOf" srcId="{4A27A30A-77AC-402F-9AB6-DE269778B2ED}" destId="{02F209BC-D2F5-42AA-9DFE-60129BB431C2}" srcOrd="0" destOrd="0" presId="urn:microsoft.com/office/officeart/2009/layout/CircleArrowProcess"/>
    <dgm:cxn modelId="{E1EAB236-9B0C-4E74-9DD2-584C1A8222DE}" type="presParOf" srcId="{354F60E1-9F4B-4493-AF13-3588C7E37B1A}" destId="{2BB66C97-98FF-4C47-9CA2-EC761E75F13A}" srcOrd="7"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C04E02-C5D0-4D53-A29D-80E2AC1292FB}"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s-ES"/>
        </a:p>
      </dgm:t>
    </dgm:pt>
    <dgm:pt modelId="{F2CB3B0B-0199-4F1A-94D1-0E154335BA5E}">
      <dgm:prSet phldrT="[Texto]" custT="1"/>
      <dgm:spPr/>
      <dgm:t>
        <a:bodyPr/>
        <a:lstStyle/>
        <a:p>
          <a:r>
            <a:rPr lang="es-ES" sz="1600" b="1" dirty="0" smtClean="0">
              <a:latin typeface="+mn-lt"/>
              <a:cs typeface="Times New Roman" panose="02020603050405020304" pitchFamily="18" charset="0"/>
            </a:rPr>
            <a:t>Enfoque de Investigación </a:t>
          </a:r>
          <a:endParaRPr lang="es-ES" sz="1600" b="1" dirty="0">
            <a:latin typeface="+mn-lt"/>
            <a:cs typeface="Times New Roman" panose="02020603050405020304" pitchFamily="18" charset="0"/>
          </a:endParaRPr>
        </a:p>
      </dgm:t>
    </dgm:pt>
    <dgm:pt modelId="{204E1EB3-5FD5-47E7-A745-556AC8675E5F}" type="parTrans" cxnId="{2FE197DD-60FF-4E1A-8D8D-B69A788462D1}">
      <dgm:prSet/>
      <dgm:spPr/>
      <dgm:t>
        <a:bodyPr/>
        <a:lstStyle/>
        <a:p>
          <a:endParaRPr lang="es-ES" sz="1600">
            <a:solidFill>
              <a:schemeClr val="tx1"/>
            </a:solidFill>
            <a:latin typeface="+mn-lt"/>
            <a:cs typeface="Times New Roman" panose="02020603050405020304" pitchFamily="18" charset="0"/>
          </a:endParaRPr>
        </a:p>
      </dgm:t>
    </dgm:pt>
    <dgm:pt modelId="{1963FB36-8DFF-41D7-B87F-0B3EB37B59E4}" type="sibTrans" cxnId="{2FE197DD-60FF-4E1A-8D8D-B69A788462D1}">
      <dgm:prSet/>
      <dgm:spPr/>
      <dgm:t>
        <a:bodyPr/>
        <a:lstStyle/>
        <a:p>
          <a:endParaRPr lang="es-ES" sz="1600">
            <a:solidFill>
              <a:schemeClr val="tx1"/>
            </a:solidFill>
            <a:latin typeface="+mn-lt"/>
            <a:cs typeface="Times New Roman" panose="02020603050405020304" pitchFamily="18" charset="0"/>
          </a:endParaRPr>
        </a:p>
      </dgm:t>
    </dgm:pt>
    <dgm:pt modelId="{962C5FE4-D543-42ED-826F-59A0D99FF90C}">
      <dgm:prSet phldrT="[Texto]" custT="1"/>
      <dgm:spPr/>
      <dgm:t>
        <a:bodyPr/>
        <a:lstStyle/>
        <a:p>
          <a:r>
            <a:rPr lang="es-ES" sz="1600" b="0" dirty="0" smtClean="0">
              <a:latin typeface="+mn-lt"/>
              <a:cs typeface="Times New Roman" panose="02020603050405020304" pitchFamily="18" charset="0"/>
            </a:rPr>
            <a:t>Mixto</a:t>
          </a:r>
          <a:endParaRPr lang="es-ES" sz="1600" b="0" dirty="0">
            <a:latin typeface="+mn-lt"/>
            <a:cs typeface="Times New Roman" panose="02020603050405020304" pitchFamily="18" charset="0"/>
          </a:endParaRPr>
        </a:p>
      </dgm:t>
    </dgm:pt>
    <dgm:pt modelId="{572E73DC-E093-47DD-8F8C-60DE0DC08DF6}" type="parTrans" cxnId="{34D1C040-9A7C-420D-A62C-0BAC129914FD}">
      <dgm:prSet/>
      <dgm:spPr/>
      <dgm:t>
        <a:bodyPr/>
        <a:lstStyle/>
        <a:p>
          <a:endParaRPr lang="es-ES" sz="1600">
            <a:solidFill>
              <a:schemeClr val="tx1"/>
            </a:solidFill>
            <a:latin typeface="+mn-lt"/>
            <a:cs typeface="Times New Roman" panose="02020603050405020304" pitchFamily="18" charset="0"/>
          </a:endParaRPr>
        </a:p>
      </dgm:t>
    </dgm:pt>
    <dgm:pt modelId="{8636BA8E-4B01-4CC0-A428-B8B015A2DC6B}" type="sibTrans" cxnId="{34D1C040-9A7C-420D-A62C-0BAC129914FD}">
      <dgm:prSet/>
      <dgm:spPr/>
      <dgm:t>
        <a:bodyPr/>
        <a:lstStyle/>
        <a:p>
          <a:endParaRPr lang="es-ES" sz="1600">
            <a:solidFill>
              <a:schemeClr val="tx1"/>
            </a:solidFill>
            <a:latin typeface="+mn-lt"/>
            <a:cs typeface="Times New Roman" panose="02020603050405020304" pitchFamily="18" charset="0"/>
          </a:endParaRPr>
        </a:p>
      </dgm:t>
    </dgm:pt>
    <dgm:pt modelId="{A3931143-E92F-4E6C-B1D8-6C4765FA9D56}">
      <dgm:prSet phldrT="[Texto]" custT="1"/>
      <dgm:spPr/>
      <dgm:t>
        <a:bodyPr/>
        <a:lstStyle/>
        <a:p>
          <a:r>
            <a:rPr lang="es-ES" sz="1600" b="1" dirty="0" smtClean="0">
              <a:latin typeface="+mn-lt"/>
              <a:cs typeface="Times New Roman" panose="02020603050405020304" pitchFamily="18" charset="0"/>
            </a:rPr>
            <a:t>Diseño de la Investigación</a:t>
          </a:r>
        </a:p>
      </dgm:t>
    </dgm:pt>
    <dgm:pt modelId="{7CA6AA6F-EFFC-4514-955C-A0CD79A28F26}" type="parTrans" cxnId="{9164014A-9F12-4366-AC5C-1B8BE000307F}">
      <dgm:prSet/>
      <dgm:spPr/>
      <dgm:t>
        <a:bodyPr/>
        <a:lstStyle/>
        <a:p>
          <a:endParaRPr lang="es-EC" sz="1600">
            <a:latin typeface="+mn-lt"/>
          </a:endParaRPr>
        </a:p>
      </dgm:t>
    </dgm:pt>
    <dgm:pt modelId="{1A27A8F8-B823-44F5-8B42-1AFE4B44E7D3}" type="sibTrans" cxnId="{9164014A-9F12-4366-AC5C-1B8BE000307F}">
      <dgm:prSet/>
      <dgm:spPr/>
      <dgm:t>
        <a:bodyPr/>
        <a:lstStyle/>
        <a:p>
          <a:endParaRPr lang="es-EC" sz="1600">
            <a:latin typeface="+mn-lt"/>
          </a:endParaRPr>
        </a:p>
      </dgm:t>
    </dgm:pt>
    <dgm:pt modelId="{9362DD78-94F5-4A9D-A98C-BB343E52A6DC}">
      <dgm:prSet phldrT="[Texto]" custT="1"/>
      <dgm:spPr/>
      <dgm:t>
        <a:bodyPr/>
        <a:lstStyle/>
        <a:p>
          <a:r>
            <a:rPr lang="es-ES" sz="1600" b="0" dirty="0" smtClean="0">
              <a:latin typeface="+mn-lt"/>
              <a:cs typeface="Times New Roman" panose="02020603050405020304" pitchFamily="18" charset="0"/>
            </a:rPr>
            <a:t>No Experimental Transversal</a:t>
          </a:r>
        </a:p>
      </dgm:t>
    </dgm:pt>
    <dgm:pt modelId="{1CD17DAC-6F2F-4100-98D5-558FA4968BA9}" type="parTrans" cxnId="{CAF8935B-79BA-4BF1-A970-591ADF02F2B1}">
      <dgm:prSet/>
      <dgm:spPr/>
      <dgm:t>
        <a:bodyPr/>
        <a:lstStyle/>
        <a:p>
          <a:endParaRPr lang="es-EC" sz="1600">
            <a:latin typeface="+mn-lt"/>
          </a:endParaRPr>
        </a:p>
      </dgm:t>
    </dgm:pt>
    <dgm:pt modelId="{CFDD8522-8955-42B5-AFB5-B5A68A84E2CE}" type="sibTrans" cxnId="{CAF8935B-79BA-4BF1-A970-591ADF02F2B1}">
      <dgm:prSet/>
      <dgm:spPr/>
      <dgm:t>
        <a:bodyPr/>
        <a:lstStyle/>
        <a:p>
          <a:endParaRPr lang="es-EC" sz="1600">
            <a:latin typeface="+mn-lt"/>
          </a:endParaRPr>
        </a:p>
      </dgm:t>
    </dgm:pt>
    <dgm:pt modelId="{47843ADA-A3D2-4F7C-BA09-8D19B9EC9A56}" type="pres">
      <dgm:prSet presAssocID="{9AC04E02-C5D0-4D53-A29D-80E2AC1292FB}" presName="Name0" presStyleCnt="0">
        <dgm:presLayoutVars>
          <dgm:chPref val="1"/>
          <dgm:dir/>
          <dgm:animOne val="branch"/>
          <dgm:animLvl val="lvl"/>
          <dgm:resizeHandles/>
        </dgm:presLayoutVars>
      </dgm:prSet>
      <dgm:spPr/>
      <dgm:t>
        <a:bodyPr/>
        <a:lstStyle/>
        <a:p>
          <a:endParaRPr lang="es-EC"/>
        </a:p>
      </dgm:t>
    </dgm:pt>
    <dgm:pt modelId="{7F297986-CCD7-4204-9F1D-ED873BB6BD02}" type="pres">
      <dgm:prSet presAssocID="{F2CB3B0B-0199-4F1A-94D1-0E154335BA5E}" presName="vertOne" presStyleCnt="0"/>
      <dgm:spPr/>
    </dgm:pt>
    <dgm:pt modelId="{918EC69C-6D0A-4FC2-80D7-78A6EDE963B6}" type="pres">
      <dgm:prSet presAssocID="{F2CB3B0B-0199-4F1A-94D1-0E154335BA5E}" presName="txOne" presStyleLbl="node0" presStyleIdx="0" presStyleCnt="2">
        <dgm:presLayoutVars>
          <dgm:chPref val="3"/>
        </dgm:presLayoutVars>
      </dgm:prSet>
      <dgm:spPr/>
      <dgm:t>
        <a:bodyPr/>
        <a:lstStyle/>
        <a:p>
          <a:endParaRPr lang="es-EC"/>
        </a:p>
      </dgm:t>
    </dgm:pt>
    <dgm:pt modelId="{80D4AC57-BE00-4FFA-ADA4-A358EA422F0D}" type="pres">
      <dgm:prSet presAssocID="{F2CB3B0B-0199-4F1A-94D1-0E154335BA5E}" presName="parTransOne" presStyleCnt="0"/>
      <dgm:spPr/>
    </dgm:pt>
    <dgm:pt modelId="{ACF5ED84-7718-4A04-9C54-838D0BB6A757}" type="pres">
      <dgm:prSet presAssocID="{F2CB3B0B-0199-4F1A-94D1-0E154335BA5E}" presName="horzOne" presStyleCnt="0"/>
      <dgm:spPr/>
    </dgm:pt>
    <dgm:pt modelId="{1B6C64F3-35C0-43FA-8B0E-92E77818CC72}" type="pres">
      <dgm:prSet presAssocID="{962C5FE4-D543-42ED-826F-59A0D99FF90C}" presName="vertTwo" presStyleCnt="0"/>
      <dgm:spPr/>
    </dgm:pt>
    <dgm:pt modelId="{CA1F0ECA-309A-4180-ABEF-018CC4AEDBF0}" type="pres">
      <dgm:prSet presAssocID="{962C5FE4-D543-42ED-826F-59A0D99FF90C}" presName="txTwo" presStyleLbl="node2" presStyleIdx="0" presStyleCnt="2">
        <dgm:presLayoutVars>
          <dgm:chPref val="3"/>
        </dgm:presLayoutVars>
      </dgm:prSet>
      <dgm:spPr/>
      <dgm:t>
        <a:bodyPr/>
        <a:lstStyle/>
        <a:p>
          <a:endParaRPr lang="es-EC"/>
        </a:p>
      </dgm:t>
    </dgm:pt>
    <dgm:pt modelId="{B848E534-9FDF-4275-A0FE-79AC893F7795}" type="pres">
      <dgm:prSet presAssocID="{962C5FE4-D543-42ED-826F-59A0D99FF90C}" presName="horzTwo" presStyleCnt="0"/>
      <dgm:spPr/>
    </dgm:pt>
    <dgm:pt modelId="{0E4E957C-111A-4E4A-8545-DBBE74643C45}" type="pres">
      <dgm:prSet presAssocID="{1963FB36-8DFF-41D7-B87F-0B3EB37B59E4}" presName="sibSpaceOne" presStyleCnt="0"/>
      <dgm:spPr/>
    </dgm:pt>
    <dgm:pt modelId="{EBDEBAE5-F0BA-481C-9362-1C06E863A57C}" type="pres">
      <dgm:prSet presAssocID="{A3931143-E92F-4E6C-B1D8-6C4765FA9D56}" presName="vertOne" presStyleCnt="0"/>
      <dgm:spPr/>
    </dgm:pt>
    <dgm:pt modelId="{ACBC3D6D-AE37-4915-A1B5-0001D4C5AA0E}" type="pres">
      <dgm:prSet presAssocID="{A3931143-E92F-4E6C-B1D8-6C4765FA9D56}" presName="txOne" presStyleLbl="node0" presStyleIdx="1" presStyleCnt="2">
        <dgm:presLayoutVars>
          <dgm:chPref val="3"/>
        </dgm:presLayoutVars>
      </dgm:prSet>
      <dgm:spPr/>
      <dgm:t>
        <a:bodyPr/>
        <a:lstStyle/>
        <a:p>
          <a:endParaRPr lang="es-EC"/>
        </a:p>
      </dgm:t>
    </dgm:pt>
    <dgm:pt modelId="{C681BD2E-1C6B-406C-A01C-F53B7BAF45F5}" type="pres">
      <dgm:prSet presAssocID="{A3931143-E92F-4E6C-B1D8-6C4765FA9D56}" presName="parTransOne" presStyleCnt="0"/>
      <dgm:spPr/>
    </dgm:pt>
    <dgm:pt modelId="{8EA6FCFE-E9A5-418A-9B05-A91890B5D403}" type="pres">
      <dgm:prSet presAssocID="{A3931143-E92F-4E6C-B1D8-6C4765FA9D56}" presName="horzOne" presStyleCnt="0"/>
      <dgm:spPr/>
    </dgm:pt>
    <dgm:pt modelId="{E72DE5FA-2A0B-4022-A55A-936840728E51}" type="pres">
      <dgm:prSet presAssocID="{9362DD78-94F5-4A9D-A98C-BB343E52A6DC}" presName="vertTwo" presStyleCnt="0"/>
      <dgm:spPr/>
    </dgm:pt>
    <dgm:pt modelId="{3FB287B9-099B-402B-B6E2-C3C4DBA10B19}" type="pres">
      <dgm:prSet presAssocID="{9362DD78-94F5-4A9D-A98C-BB343E52A6DC}" presName="txTwo" presStyleLbl="node2" presStyleIdx="1" presStyleCnt="2">
        <dgm:presLayoutVars>
          <dgm:chPref val="3"/>
        </dgm:presLayoutVars>
      </dgm:prSet>
      <dgm:spPr/>
      <dgm:t>
        <a:bodyPr/>
        <a:lstStyle/>
        <a:p>
          <a:endParaRPr lang="es-EC"/>
        </a:p>
      </dgm:t>
    </dgm:pt>
    <dgm:pt modelId="{AD477C74-4C98-48F5-B0E6-67F78174EE2B}" type="pres">
      <dgm:prSet presAssocID="{9362DD78-94F5-4A9D-A98C-BB343E52A6DC}" presName="horzTwo" presStyleCnt="0"/>
      <dgm:spPr/>
    </dgm:pt>
  </dgm:ptLst>
  <dgm:cxnLst>
    <dgm:cxn modelId="{9164014A-9F12-4366-AC5C-1B8BE000307F}" srcId="{9AC04E02-C5D0-4D53-A29D-80E2AC1292FB}" destId="{A3931143-E92F-4E6C-B1D8-6C4765FA9D56}" srcOrd="1" destOrd="0" parTransId="{7CA6AA6F-EFFC-4514-955C-A0CD79A28F26}" sibTransId="{1A27A8F8-B823-44F5-8B42-1AFE4B44E7D3}"/>
    <dgm:cxn modelId="{8AE7601E-F66B-4043-A634-A38043A0A55F}" type="presOf" srcId="{F2CB3B0B-0199-4F1A-94D1-0E154335BA5E}" destId="{918EC69C-6D0A-4FC2-80D7-78A6EDE963B6}" srcOrd="0" destOrd="0" presId="urn:microsoft.com/office/officeart/2005/8/layout/hierarchy4"/>
    <dgm:cxn modelId="{C33CA33E-6B32-4D62-BA03-D684104CFCAA}" type="presOf" srcId="{962C5FE4-D543-42ED-826F-59A0D99FF90C}" destId="{CA1F0ECA-309A-4180-ABEF-018CC4AEDBF0}" srcOrd="0" destOrd="0" presId="urn:microsoft.com/office/officeart/2005/8/layout/hierarchy4"/>
    <dgm:cxn modelId="{8BB068C5-1DE2-4BB2-992D-BD8D4EA1C5E7}" type="presOf" srcId="{9362DD78-94F5-4A9D-A98C-BB343E52A6DC}" destId="{3FB287B9-099B-402B-B6E2-C3C4DBA10B19}" srcOrd="0" destOrd="0" presId="urn:microsoft.com/office/officeart/2005/8/layout/hierarchy4"/>
    <dgm:cxn modelId="{2FE197DD-60FF-4E1A-8D8D-B69A788462D1}" srcId="{9AC04E02-C5D0-4D53-A29D-80E2AC1292FB}" destId="{F2CB3B0B-0199-4F1A-94D1-0E154335BA5E}" srcOrd="0" destOrd="0" parTransId="{204E1EB3-5FD5-47E7-A745-556AC8675E5F}" sibTransId="{1963FB36-8DFF-41D7-B87F-0B3EB37B59E4}"/>
    <dgm:cxn modelId="{34D1C040-9A7C-420D-A62C-0BAC129914FD}" srcId="{F2CB3B0B-0199-4F1A-94D1-0E154335BA5E}" destId="{962C5FE4-D543-42ED-826F-59A0D99FF90C}" srcOrd="0" destOrd="0" parTransId="{572E73DC-E093-47DD-8F8C-60DE0DC08DF6}" sibTransId="{8636BA8E-4B01-4CC0-A428-B8B015A2DC6B}"/>
    <dgm:cxn modelId="{E9655D4F-AB9A-4C75-B412-CA3E06A083D0}" type="presOf" srcId="{A3931143-E92F-4E6C-B1D8-6C4765FA9D56}" destId="{ACBC3D6D-AE37-4915-A1B5-0001D4C5AA0E}" srcOrd="0" destOrd="0" presId="urn:microsoft.com/office/officeart/2005/8/layout/hierarchy4"/>
    <dgm:cxn modelId="{522738D4-E215-4C45-94DE-C8EDF00E49C9}" type="presOf" srcId="{9AC04E02-C5D0-4D53-A29D-80E2AC1292FB}" destId="{47843ADA-A3D2-4F7C-BA09-8D19B9EC9A56}" srcOrd="0" destOrd="0" presId="urn:microsoft.com/office/officeart/2005/8/layout/hierarchy4"/>
    <dgm:cxn modelId="{CAF8935B-79BA-4BF1-A970-591ADF02F2B1}" srcId="{A3931143-E92F-4E6C-B1D8-6C4765FA9D56}" destId="{9362DD78-94F5-4A9D-A98C-BB343E52A6DC}" srcOrd="0" destOrd="0" parTransId="{1CD17DAC-6F2F-4100-98D5-558FA4968BA9}" sibTransId="{CFDD8522-8955-42B5-AFB5-B5A68A84E2CE}"/>
    <dgm:cxn modelId="{5EFDBD15-4D57-4FBE-ADF0-0ED920DA5C4D}" type="presParOf" srcId="{47843ADA-A3D2-4F7C-BA09-8D19B9EC9A56}" destId="{7F297986-CCD7-4204-9F1D-ED873BB6BD02}" srcOrd="0" destOrd="0" presId="urn:microsoft.com/office/officeart/2005/8/layout/hierarchy4"/>
    <dgm:cxn modelId="{C6860162-5BA5-4FA0-B925-BE59FB340D0A}" type="presParOf" srcId="{7F297986-CCD7-4204-9F1D-ED873BB6BD02}" destId="{918EC69C-6D0A-4FC2-80D7-78A6EDE963B6}" srcOrd="0" destOrd="0" presId="urn:microsoft.com/office/officeart/2005/8/layout/hierarchy4"/>
    <dgm:cxn modelId="{676EEFBA-AF72-4AA3-B1E3-634D88E3D1CB}" type="presParOf" srcId="{7F297986-CCD7-4204-9F1D-ED873BB6BD02}" destId="{80D4AC57-BE00-4FFA-ADA4-A358EA422F0D}" srcOrd="1" destOrd="0" presId="urn:microsoft.com/office/officeart/2005/8/layout/hierarchy4"/>
    <dgm:cxn modelId="{736FC076-EC0D-407A-9400-B2E792463B78}" type="presParOf" srcId="{7F297986-CCD7-4204-9F1D-ED873BB6BD02}" destId="{ACF5ED84-7718-4A04-9C54-838D0BB6A757}" srcOrd="2" destOrd="0" presId="urn:microsoft.com/office/officeart/2005/8/layout/hierarchy4"/>
    <dgm:cxn modelId="{AAC29245-5147-4C9F-936A-72BCB5734B72}" type="presParOf" srcId="{ACF5ED84-7718-4A04-9C54-838D0BB6A757}" destId="{1B6C64F3-35C0-43FA-8B0E-92E77818CC72}" srcOrd="0" destOrd="0" presId="urn:microsoft.com/office/officeart/2005/8/layout/hierarchy4"/>
    <dgm:cxn modelId="{76B2C92C-0CB3-42FC-A3A1-92EAEC500268}" type="presParOf" srcId="{1B6C64F3-35C0-43FA-8B0E-92E77818CC72}" destId="{CA1F0ECA-309A-4180-ABEF-018CC4AEDBF0}" srcOrd="0" destOrd="0" presId="urn:microsoft.com/office/officeart/2005/8/layout/hierarchy4"/>
    <dgm:cxn modelId="{802B4F99-FE8F-4E3D-8FDA-F426ACC45654}" type="presParOf" srcId="{1B6C64F3-35C0-43FA-8B0E-92E77818CC72}" destId="{B848E534-9FDF-4275-A0FE-79AC893F7795}" srcOrd="1" destOrd="0" presId="urn:microsoft.com/office/officeart/2005/8/layout/hierarchy4"/>
    <dgm:cxn modelId="{3A649ED5-E308-4A4C-8B12-FD6E6C10809F}" type="presParOf" srcId="{47843ADA-A3D2-4F7C-BA09-8D19B9EC9A56}" destId="{0E4E957C-111A-4E4A-8545-DBBE74643C45}" srcOrd="1" destOrd="0" presId="urn:microsoft.com/office/officeart/2005/8/layout/hierarchy4"/>
    <dgm:cxn modelId="{174DA7FD-CE8A-4A61-B910-0C8CBEAF1133}" type="presParOf" srcId="{47843ADA-A3D2-4F7C-BA09-8D19B9EC9A56}" destId="{EBDEBAE5-F0BA-481C-9362-1C06E863A57C}" srcOrd="2" destOrd="0" presId="urn:microsoft.com/office/officeart/2005/8/layout/hierarchy4"/>
    <dgm:cxn modelId="{340EFAD3-E327-453D-8326-116F8389DC40}" type="presParOf" srcId="{EBDEBAE5-F0BA-481C-9362-1C06E863A57C}" destId="{ACBC3D6D-AE37-4915-A1B5-0001D4C5AA0E}" srcOrd="0" destOrd="0" presId="urn:microsoft.com/office/officeart/2005/8/layout/hierarchy4"/>
    <dgm:cxn modelId="{53269E84-D6B8-4D2C-9F42-7DEC2053B9BA}" type="presParOf" srcId="{EBDEBAE5-F0BA-481C-9362-1C06E863A57C}" destId="{C681BD2E-1C6B-406C-A01C-F53B7BAF45F5}" srcOrd="1" destOrd="0" presId="urn:microsoft.com/office/officeart/2005/8/layout/hierarchy4"/>
    <dgm:cxn modelId="{DA5068EE-EF18-498C-A17B-4B7D744BBC77}" type="presParOf" srcId="{EBDEBAE5-F0BA-481C-9362-1C06E863A57C}" destId="{8EA6FCFE-E9A5-418A-9B05-A91890B5D403}" srcOrd="2" destOrd="0" presId="urn:microsoft.com/office/officeart/2005/8/layout/hierarchy4"/>
    <dgm:cxn modelId="{5F55F723-4B4D-4D9D-84D4-9624B8E8907C}" type="presParOf" srcId="{8EA6FCFE-E9A5-418A-9B05-A91890B5D403}" destId="{E72DE5FA-2A0B-4022-A55A-936840728E51}" srcOrd="0" destOrd="0" presId="urn:microsoft.com/office/officeart/2005/8/layout/hierarchy4"/>
    <dgm:cxn modelId="{A40FD054-647C-4977-A1D6-2ACFE76AF860}" type="presParOf" srcId="{E72DE5FA-2A0B-4022-A55A-936840728E51}" destId="{3FB287B9-099B-402B-B6E2-C3C4DBA10B19}" srcOrd="0" destOrd="0" presId="urn:microsoft.com/office/officeart/2005/8/layout/hierarchy4"/>
    <dgm:cxn modelId="{459D8DD3-3EFA-47D6-8C93-69B4A9953CE0}" type="presParOf" srcId="{E72DE5FA-2A0B-4022-A55A-936840728E51}" destId="{AD477C74-4C98-48F5-B0E6-67F78174EE2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C04E02-C5D0-4D53-A29D-80E2AC1292FB}"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s-ES"/>
        </a:p>
      </dgm:t>
    </dgm:pt>
    <dgm:pt modelId="{F3BB0F13-0A22-4B86-8AEA-53B59B446342}">
      <dgm:prSet phldrT="[Texto]" custT="1"/>
      <dgm:spPr/>
      <dgm:t>
        <a:bodyPr/>
        <a:lstStyle/>
        <a:p>
          <a:r>
            <a:rPr lang="es-ES" sz="1600" b="1" dirty="0" smtClean="0">
              <a:latin typeface="+mn-lt"/>
              <a:cs typeface="Times New Roman" panose="02020603050405020304" pitchFamily="18" charset="0"/>
            </a:rPr>
            <a:t>Según las Hipótesis</a:t>
          </a:r>
          <a:endParaRPr lang="es-ES" sz="1600" b="1" dirty="0">
            <a:latin typeface="+mn-lt"/>
            <a:cs typeface="Times New Roman" panose="02020603050405020304" pitchFamily="18" charset="0"/>
          </a:endParaRPr>
        </a:p>
      </dgm:t>
    </dgm:pt>
    <dgm:pt modelId="{CD44E9EE-9A9D-4A54-AEF5-10772091F7FF}" type="parTrans" cxnId="{046B1986-5680-4D53-9B9F-F0DA52BD2897}">
      <dgm:prSet/>
      <dgm:spPr/>
      <dgm:t>
        <a:bodyPr/>
        <a:lstStyle/>
        <a:p>
          <a:endParaRPr lang="es-ES" sz="1600">
            <a:solidFill>
              <a:schemeClr val="tx1"/>
            </a:solidFill>
            <a:latin typeface="+mn-lt"/>
            <a:cs typeface="Times New Roman" panose="02020603050405020304" pitchFamily="18" charset="0"/>
          </a:endParaRPr>
        </a:p>
      </dgm:t>
    </dgm:pt>
    <dgm:pt modelId="{83CBA8CB-7A0B-459B-A6E3-15AFF28CDD44}" type="sibTrans" cxnId="{046B1986-5680-4D53-9B9F-F0DA52BD2897}">
      <dgm:prSet/>
      <dgm:spPr/>
      <dgm:t>
        <a:bodyPr/>
        <a:lstStyle/>
        <a:p>
          <a:endParaRPr lang="es-ES" sz="1600">
            <a:solidFill>
              <a:schemeClr val="tx1"/>
            </a:solidFill>
            <a:latin typeface="+mn-lt"/>
            <a:cs typeface="Times New Roman" panose="02020603050405020304" pitchFamily="18" charset="0"/>
          </a:endParaRPr>
        </a:p>
      </dgm:t>
    </dgm:pt>
    <dgm:pt modelId="{F8800119-CDD0-496D-9D35-96FFB653DBDC}">
      <dgm:prSet phldrT="[Texto]" custT="1"/>
      <dgm:spPr/>
      <dgm:t>
        <a:bodyPr/>
        <a:lstStyle/>
        <a:p>
          <a:r>
            <a:rPr lang="es-ES" sz="1600" b="0" dirty="0" smtClean="0">
              <a:latin typeface="+mn-lt"/>
              <a:cs typeface="Times New Roman" panose="02020603050405020304" pitchFamily="18" charset="0"/>
            </a:rPr>
            <a:t>Correlacional  </a:t>
          </a:r>
          <a:endParaRPr lang="es-ES" sz="1600" b="0" dirty="0">
            <a:latin typeface="+mn-lt"/>
            <a:cs typeface="Times New Roman" panose="02020603050405020304" pitchFamily="18" charset="0"/>
          </a:endParaRPr>
        </a:p>
      </dgm:t>
    </dgm:pt>
    <dgm:pt modelId="{B76AF21A-71C0-4C96-8223-CD1CC07C0140}" type="parTrans" cxnId="{C2ED5CFF-A38B-4757-8758-1D72A7DD99A8}">
      <dgm:prSet/>
      <dgm:spPr/>
      <dgm:t>
        <a:bodyPr/>
        <a:lstStyle/>
        <a:p>
          <a:endParaRPr lang="es-ES" sz="1600">
            <a:solidFill>
              <a:schemeClr val="tx1"/>
            </a:solidFill>
            <a:latin typeface="+mn-lt"/>
            <a:cs typeface="Times New Roman" panose="02020603050405020304" pitchFamily="18" charset="0"/>
          </a:endParaRPr>
        </a:p>
      </dgm:t>
    </dgm:pt>
    <dgm:pt modelId="{498345CA-015A-42F2-8DD2-8C7C8C2C79E0}" type="sibTrans" cxnId="{C2ED5CFF-A38B-4757-8758-1D72A7DD99A8}">
      <dgm:prSet/>
      <dgm:spPr/>
      <dgm:t>
        <a:bodyPr/>
        <a:lstStyle/>
        <a:p>
          <a:endParaRPr lang="es-ES" sz="1600">
            <a:solidFill>
              <a:schemeClr val="tx1"/>
            </a:solidFill>
            <a:latin typeface="+mn-lt"/>
            <a:cs typeface="Times New Roman" panose="02020603050405020304" pitchFamily="18" charset="0"/>
          </a:endParaRPr>
        </a:p>
      </dgm:t>
    </dgm:pt>
    <dgm:pt modelId="{45FB114F-1404-4B3B-8208-C2C235C4872D}">
      <dgm:prSet phldrT="[Texto]" custT="1"/>
      <dgm:spPr/>
      <dgm:t>
        <a:bodyPr/>
        <a:lstStyle/>
        <a:p>
          <a:r>
            <a:rPr lang="es-ES" sz="1600" b="1" dirty="0" smtClean="0">
              <a:latin typeface="+mn-lt"/>
              <a:cs typeface="Times New Roman" panose="02020603050405020304" pitchFamily="18" charset="0"/>
            </a:rPr>
            <a:t>Instrumento de Recolección de Información  </a:t>
          </a:r>
          <a:endParaRPr lang="es-ES" sz="1600" b="1" dirty="0">
            <a:latin typeface="+mn-lt"/>
            <a:cs typeface="Times New Roman" panose="02020603050405020304" pitchFamily="18" charset="0"/>
          </a:endParaRPr>
        </a:p>
      </dgm:t>
    </dgm:pt>
    <dgm:pt modelId="{C775A91A-40B3-4A8D-8DEF-5FCFD6C44BF0}" type="parTrans" cxnId="{C469E257-B236-41AC-B5BC-BB29D8AAE715}">
      <dgm:prSet/>
      <dgm:spPr/>
      <dgm:t>
        <a:bodyPr/>
        <a:lstStyle/>
        <a:p>
          <a:endParaRPr lang="es-ES" sz="1600">
            <a:solidFill>
              <a:schemeClr val="tx1"/>
            </a:solidFill>
            <a:latin typeface="+mn-lt"/>
            <a:cs typeface="Times New Roman" panose="02020603050405020304" pitchFamily="18" charset="0"/>
          </a:endParaRPr>
        </a:p>
      </dgm:t>
    </dgm:pt>
    <dgm:pt modelId="{B8D898E9-3B63-456C-827D-C8CB36132CAC}" type="sibTrans" cxnId="{C469E257-B236-41AC-B5BC-BB29D8AAE715}">
      <dgm:prSet/>
      <dgm:spPr/>
      <dgm:t>
        <a:bodyPr/>
        <a:lstStyle/>
        <a:p>
          <a:endParaRPr lang="es-ES" sz="1600">
            <a:solidFill>
              <a:schemeClr val="tx1"/>
            </a:solidFill>
            <a:latin typeface="+mn-lt"/>
            <a:cs typeface="Times New Roman" panose="02020603050405020304" pitchFamily="18" charset="0"/>
          </a:endParaRPr>
        </a:p>
      </dgm:t>
    </dgm:pt>
    <dgm:pt modelId="{98DAB89D-07D9-4960-BBED-F940BEF83337}">
      <dgm:prSet phldrT="[Texto]" custT="1"/>
      <dgm:spPr/>
      <dgm:t>
        <a:bodyPr/>
        <a:lstStyle/>
        <a:p>
          <a:r>
            <a:rPr lang="es-ES" sz="1600" b="0" dirty="0" smtClean="0">
              <a:latin typeface="+mn-lt"/>
              <a:cs typeface="Times New Roman" panose="02020603050405020304" pitchFamily="18" charset="0"/>
            </a:rPr>
            <a:t>Encuesta  </a:t>
          </a:r>
          <a:endParaRPr lang="es-ES" sz="1600" b="0" dirty="0">
            <a:latin typeface="+mn-lt"/>
            <a:cs typeface="Times New Roman" panose="02020603050405020304" pitchFamily="18" charset="0"/>
          </a:endParaRPr>
        </a:p>
      </dgm:t>
    </dgm:pt>
    <dgm:pt modelId="{A3C32782-83A5-4867-81E9-3C89DBCEE8AB}" type="parTrans" cxnId="{11F4C550-ECFC-449F-BEB1-A06BB40F55D2}">
      <dgm:prSet/>
      <dgm:spPr/>
      <dgm:t>
        <a:bodyPr/>
        <a:lstStyle/>
        <a:p>
          <a:endParaRPr lang="es-ES" sz="1600">
            <a:solidFill>
              <a:schemeClr val="tx1"/>
            </a:solidFill>
            <a:latin typeface="+mn-lt"/>
            <a:cs typeface="Times New Roman" panose="02020603050405020304" pitchFamily="18" charset="0"/>
          </a:endParaRPr>
        </a:p>
      </dgm:t>
    </dgm:pt>
    <dgm:pt modelId="{F583BE6B-5B82-49B0-95DE-B4CC70B74738}" type="sibTrans" cxnId="{11F4C550-ECFC-449F-BEB1-A06BB40F55D2}">
      <dgm:prSet/>
      <dgm:spPr/>
      <dgm:t>
        <a:bodyPr/>
        <a:lstStyle/>
        <a:p>
          <a:endParaRPr lang="es-ES" sz="1600">
            <a:solidFill>
              <a:schemeClr val="tx1"/>
            </a:solidFill>
            <a:latin typeface="+mn-lt"/>
            <a:cs typeface="Times New Roman" panose="02020603050405020304" pitchFamily="18" charset="0"/>
          </a:endParaRPr>
        </a:p>
      </dgm:t>
    </dgm:pt>
    <dgm:pt modelId="{EFC94529-B6A7-439D-9791-0AECD2A06A0F}" type="pres">
      <dgm:prSet presAssocID="{9AC04E02-C5D0-4D53-A29D-80E2AC1292FB}" presName="Name0" presStyleCnt="0">
        <dgm:presLayoutVars>
          <dgm:chPref val="1"/>
          <dgm:dir/>
          <dgm:animOne val="branch"/>
          <dgm:animLvl val="lvl"/>
          <dgm:resizeHandles/>
        </dgm:presLayoutVars>
      </dgm:prSet>
      <dgm:spPr/>
      <dgm:t>
        <a:bodyPr/>
        <a:lstStyle/>
        <a:p>
          <a:endParaRPr lang="es-EC"/>
        </a:p>
      </dgm:t>
    </dgm:pt>
    <dgm:pt modelId="{D0AF564F-A99C-4E7A-8D8C-05F44697701B}" type="pres">
      <dgm:prSet presAssocID="{F3BB0F13-0A22-4B86-8AEA-53B59B446342}" presName="vertOne" presStyleCnt="0"/>
      <dgm:spPr/>
    </dgm:pt>
    <dgm:pt modelId="{19341D1F-E934-427D-A87E-494CBC3C367C}" type="pres">
      <dgm:prSet presAssocID="{F3BB0F13-0A22-4B86-8AEA-53B59B446342}" presName="txOne" presStyleLbl="node0" presStyleIdx="0" presStyleCnt="2">
        <dgm:presLayoutVars>
          <dgm:chPref val="3"/>
        </dgm:presLayoutVars>
      </dgm:prSet>
      <dgm:spPr/>
      <dgm:t>
        <a:bodyPr/>
        <a:lstStyle/>
        <a:p>
          <a:endParaRPr lang="es-EC"/>
        </a:p>
      </dgm:t>
    </dgm:pt>
    <dgm:pt modelId="{1F05966A-BCA4-4954-9F4B-39E079A0A937}" type="pres">
      <dgm:prSet presAssocID="{F3BB0F13-0A22-4B86-8AEA-53B59B446342}" presName="parTransOne" presStyleCnt="0"/>
      <dgm:spPr/>
    </dgm:pt>
    <dgm:pt modelId="{96F0888C-62B0-4D26-AEC5-21F2081CF0E2}" type="pres">
      <dgm:prSet presAssocID="{F3BB0F13-0A22-4B86-8AEA-53B59B446342}" presName="horzOne" presStyleCnt="0"/>
      <dgm:spPr/>
    </dgm:pt>
    <dgm:pt modelId="{354A03FC-72F2-4B42-AA27-2F9BD215EC32}" type="pres">
      <dgm:prSet presAssocID="{F8800119-CDD0-496D-9D35-96FFB653DBDC}" presName="vertTwo" presStyleCnt="0"/>
      <dgm:spPr/>
    </dgm:pt>
    <dgm:pt modelId="{C6692043-D485-429D-8B09-0F4BE2DB2050}" type="pres">
      <dgm:prSet presAssocID="{F8800119-CDD0-496D-9D35-96FFB653DBDC}" presName="txTwo" presStyleLbl="node2" presStyleIdx="0" presStyleCnt="2">
        <dgm:presLayoutVars>
          <dgm:chPref val="3"/>
        </dgm:presLayoutVars>
      </dgm:prSet>
      <dgm:spPr/>
      <dgm:t>
        <a:bodyPr/>
        <a:lstStyle/>
        <a:p>
          <a:endParaRPr lang="es-EC"/>
        </a:p>
      </dgm:t>
    </dgm:pt>
    <dgm:pt modelId="{4F082517-9BC4-47DF-BDA8-ECCA64A0A2DA}" type="pres">
      <dgm:prSet presAssocID="{F8800119-CDD0-496D-9D35-96FFB653DBDC}" presName="horzTwo" presStyleCnt="0"/>
      <dgm:spPr/>
    </dgm:pt>
    <dgm:pt modelId="{7DC9956C-9982-413D-BBE3-B998E95B25FF}" type="pres">
      <dgm:prSet presAssocID="{83CBA8CB-7A0B-459B-A6E3-15AFF28CDD44}" presName="sibSpaceOne" presStyleCnt="0"/>
      <dgm:spPr/>
    </dgm:pt>
    <dgm:pt modelId="{214D2200-2D1F-4F40-929E-6368EBCF1F08}" type="pres">
      <dgm:prSet presAssocID="{45FB114F-1404-4B3B-8208-C2C235C4872D}" presName="vertOne" presStyleCnt="0"/>
      <dgm:spPr/>
    </dgm:pt>
    <dgm:pt modelId="{E36877DD-2726-4C96-8C6F-9F16FAE08379}" type="pres">
      <dgm:prSet presAssocID="{45FB114F-1404-4B3B-8208-C2C235C4872D}" presName="txOne" presStyleLbl="node0" presStyleIdx="1" presStyleCnt="2">
        <dgm:presLayoutVars>
          <dgm:chPref val="3"/>
        </dgm:presLayoutVars>
      </dgm:prSet>
      <dgm:spPr/>
      <dgm:t>
        <a:bodyPr/>
        <a:lstStyle/>
        <a:p>
          <a:endParaRPr lang="es-EC"/>
        </a:p>
      </dgm:t>
    </dgm:pt>
    <dgm:pt modelId="{3D225B4C-CAF0-44DE-9308-6FCBFC28E0DE}" type="pres">
      <dgm:prSet presAssocID="{45FB114F-1404-4B3B-8208-C2C235C4872D}" presName="parTransOne" presStyleCnt="0"/>
      <dgm:spPr/>
    </dgm:pt>
    <dgm:pt modelId="{20D75B2D-AC52-4C40-ADC5-9A7C07C2B042}" type="pres">
      <dgm:prSet presAssocID="{45FB114F-1404-4B3B-8208-C2C235C4872D}" presName="horzOne" presStyleCnt="0"/>
      <dgm:spPr/>
    </dgm:pt>
    <dgm:pt modelId="{3F7DC963-6912-474A-B51B-935EB6290FA7}" type="pres">
      <dgm:prSet presAssocID="{98DAB89D-07D9-4960-BBED-F940BEF83337}" presName="vertTwo" presStyleCnt="0"/>
      <dgm:spPr/>
    </dgm:pt>
    <dgm:pt modelId="{C4B6CF3F-4178-4E25-9597-6DE3BD082BB8}" type="pres">
      <dgm:prSet presAssocID="{98DAB89D-07D9-4960-BBED-F940BEF83337}" presName="txTwo" presStyleLbl="node2" presStyleIdx="1" presStyleCnt="2">
        <dgm:presLayoutVars>
          <dgm:chPref val="3"/>
        </dgm:presLayoutVars>
      </dgm:prSet>
      <dgm:spPr/>
      <dgm:t>
        <a:bodyPr/>
        <a:lstStyle/>
        <a:p>
          <a:endParaRPr lang="es-EC"/>
        </a:p>
      </dgm:t>
    </dgm:pt>
    <dgm:pt modelId="{672D0D24-34A1-4D9F-A15E-25726FC0868D}" type="pres">
      <dgm:prSet presAssocID="{98DAB89D-07D9-4960-BBED-F940BEF83337}" presName="horzTwo" presStyleCnt="0"/>
      <dgm:spPr/>
    </dgm:pt>
  </dgm:ptLst>
  <dgm:cxnLst>
    <dgm:cxn modelId="{046B1986-5680-4D53-9B9F-F0DA52BD2897}" srcId="{9AC04E02-C5D0-4D53-A29D-80E2AC1292FB}" destId="{F3BB0F13-0A22-4B86-8AEA-53B59B446342}" srcOrd="0" destOrd="0" parTransId="{CD44E9EE-9A9D-4A54-AEF5-10772091F7FF}" sibTransId="{83CBA8CB-7A0B-459B-A6E3-15AFF28CDD44}"/>
    <dgm:cxn modelId="{376D9FF5-3249-456F-A8FF-3E9C3A59A50D}" type="presOf" srcId="{9AC04E02-C5D0-4D53-A29D-80E2AC1292FB}" destId="{EFC94529-B6A7-439D-9791-0AECD2A06A0F}" srcOrd="0" destOrd="0" presId="urn:microsoft.com/office/officeart/2005/8/layout/hierarchy4"/>
    <dgm:cxn modelId="{11F4C550-ECFC-449F-BEB1-A06BB40F55D2}" srcId="{45FB114F-1404-4B3B-8208-C2C235C4872D}" destId="{98DAB89D-07D9-4960-BBED-F940BEF83337}" srcOrd="0" destOrd="0" parTransId="{A3C32782-83A5-4867-81E9-3C89DBCEE8AB}" sibTransId="{F583BE6B-5B82-49B0-95DE-B4CC70B74738}"/>
    <dgm:cxn modelId="{CEBC9182-1A7E-42D7-BB4F-ADE327C84F4A}" type="presOf" srcId="{F8800119-CDD0-496D-9D35-96FFB653DBDC}" destId="{C6692043-D485-429D-8B09-0F4BE2DB2050}" srcOrd="0" destOrd="0" presId="urn:microsoft.com/office/officeart/2005/8/layout/hierarchy4"/>
    <dgm:cxn modelId="{7EF91620-7693-4F62-902A-7175C0CF72BE}" type="presOf" srcId="{98DAB89D-07D9-4960-BBED-F940BEF83337}" destId="{C4B6CF3F-4178-4E25-9597-6DE3BD082BB8}" srcOrd="0" destOrd="0" presId="urn:microsoft.com/office/officeart/2005/8/layout/hierarchy4"/>
    <dgm:cxn modelId="{C2ED5CFF-A38B-4757-8758-1D72A7DD99A8}" srcId="{F3BB0F13-0A22-4B86-8AEA-53B59B446342}" destId="{F8800119-CDD0-496D-9D35-96FFB653DBDC}" srcOrd="0" destOrd="0" parTransId="{B76AF21A-71C0-4C96-8223-CD1CC07C0140}" sibTransId="{498345CA-015A-42F2-8DD2-8C7C8C2C79E0}"/>
    <dgm:cxn modelId="{00C93060-741D-49EC-BC7D-589F80E2455E}" type="presOf" srcId="{45FB114F-1404-4B3B-8208-C2C235C4872D}" destId="{E36877DD-2726-4C96-8C6F-9F16FAE08379}" srcOrd="0" destOrd="0" presId="urn:microsoft.com/office/officeart/2005/8/layout/hierarchy4"/>
    <dgm:cxn modelId="{8D82A1BF-900F-4296-A3B5-9E01420F4C3B}" type="presOf" srcId="{F3BB0F13-0A22-4B86-8AEA-53B59B446342}" destId="{19341D1F-E934-427D-A87E-494CBC3C367C}" srcOrd="0" destOrd="0" presId="urn:microsoft.com/office/officeart/2005/8/layout/hierarchy4"/>
    <dgm:cxn modelId="{C469E257-B236-41AC-B5BC-BB29D8AAE715}" srcId="{9AC04E02-C5D0-4D53-A29D-80E2AC1292FB}" destId="{45FB114F-1404-4B3B-8208-C2C235C4872D}" srcOrd="1" destOrd="0" parTransId="{C775A91A-40B3-4A8D-8DEF-5FCFD6C44BF0}" sibTransId="{B8D898E9-3B63-456C-827D-C8CB36132CAC}"/>
    <dgm:cxn modelId="{947DABB1-42B8-418D-9892-10EB6D9160EA}" type="presParOf" srcId="{EFC94529-B6A7-439D-9791-0AECD2A06A0F}" destId="{D0AF564F-A99C-4E7A-8D8C-05F44697701B}" srcOrd="0" destOrd="0" presId="urn:microsoft.com/office/officeart/2005/8/layout/hierarchy4"/>
    <dgm:cxn modelId="{8FE10000-277E-4B56-842E-CB5BB2310C99}" type="presParOf" srcId="{D0AF564F-A99C-4E7A-8D8C-05F44697701B}" destId="{19341D1F-E934-427D-A87E-494CBC3C367C}" srcOrd="0" destOrd="0" presId="urn:microsoft.com/office/officeart/2005/8/layout/hierarchy4"/>
    <dgm:cxn modelId="{99918795-BF69-40B4-80B2-FB18EA937BBA}" type="presParOf" srcId="{D0AF564F-A99C-4E7A-8D8C-05F44697701B}" destId="{1F05966A-BCA4-4954-9F4B-39E079A0A937}" srcOrd="1" destOrd="0" presId="urn:microsoft.com/office/officeart/2005/8/layout/hierarchy4"/>
    <dgm:cxn modelId="{62AFE16A-35B3-45DE-845B-E0EF94224224}" type="presParOf" srcId="{D0AF564F-A99C-4E7A-8D8C-05F44697701B}" destId="{96F0888C-62B0-4D26-AEC5-21F2081CF0E2}" srcOrd="2" destOrd="0" presId="urn:microsoft.com/office/officeart/2005/8/layout/hierarchy4"/>
    <dgm:cxn modelId="{B773DA78-EED3-4015-9B34-5FB1595F5F84}" type="presParOf" srcId="{96F0888C-62B0-4D26-AEC5-21F2081CF0E2}" destId="{354A03FC-72F2-4B42-AA27-2F9BD215EC32}" srcOrd="0" destOrd="0" presId="urn:microsoft.com/office/officeart/2005/8/layout/hierarchy4"/>
    <dgm:cxn modelId="{A7611E65-E57E-4934-8F7B-7C5BE4A61FBC}" type="presParOf" srcId="{354A03FC-72F2-4B42-AA27-2F9BD215EC32}" destId="{C6692043-D485-429D-8B09-0F4BE2DB2050}" srcOrd="0" destOrd="0" presId="urn:microsoft.com/office/officeart/2005/8/layout/hierarchy4"/>
    <dgm:cxn modelId="{30541FBB-B018-420A-9D99-864BB30E6557}" type="presParOf" srcId="{354A03FC-72F2-4B42-AA27-2F9BD215EC32}" destId="{4F082517-9BC4-47DF-BDA8-ECCA64A0A2DA}" srcOrd="1" destOrd="0" presId="urn:microsoft.com/office/officeart/2005/8/layout/hierarchy4"/>
    <dgm:cxn modelId="{A2B309E7-04A2-4CA7-94CF-13A17860613E}" type="presParOf" srcId="{EFC94529-B6A7-439D-9791-0AECD2A06A0F}" destId="{7DC9956C-9982-413D-BBE3-B998E95B25FF}" srcOrd="1" destOrd="0" presId="urn:microsoft.com/office/officeart/2005/8/layout/hierarchy4"/>
    <dgm:cxn modelId="{CFACD695-89B4-4111-88C3-1FDD81721D95}" type="presParOf" srcId="{EFC94529-B6A7-439D-9791-0AECD2A06A0F}" destId="{214D2200-2D1F-4F40-929E-6368EBCF1F08}" srcOrd="2" destOrd="0" presId="urn:microsoft.com/office/officeart/2005/8/layout/hierarchy4"/>
    <dgm:cxn modelId="{362FF559-8348-4D1B-BB3C-F8EF627F3C90}" type="presParOf" srcId="{214D2200-2D1F-4F40-929E-6368EBCF1F08}" destId="{E36877DD-2726-4C96-8C6F-9F16FAE08379}" srcOrd="0" destOrd="0" presId="urn:microsoft.com/office/officeart/2005/8/layout/hierarchy4"/>
    <dgm:cxn modelId="{B6E1894F-59A1-49D7-86FD-5D97F2F54807}" type="presParOf" srcId="{214D2200-2D1F-4F40-929E-6368EBCF1F08}" destId="{3D225B4C-CAF0-44DE-9308-6FCBFC28E0DE}" srcOrd="1" destOrd="0" presId="urn:microsoft.com/office/officeart/2005/8/layout/hierarchy4"/>
    <dgm:cxn modelId="{B321B89F-58D4-48BA-9237-32A6971CF9D2}" type="presParOf" srcId="{214D2200-2D1F-4F40-929E-6368EBCF1F08}" destId="{20D75B2D-AC52-4C40-ADC5-9A7C07C2B042}" srcOrd="2" destOrd="0" presId="urn:microsoft.com/office/officeart/2005/8/layout/hierarchy4"/>
    <dgm:cxn modelId="{79D5079D-5238-4314-9E55-43B75056B4CD}" type="presParOf" srcId="{20D75B2D-AC52-4C40-ADC5-9A7C07C2B042}" destId="{3F7DC963-6912-474A-B51B-935EB6290FA7}" srcOrd="0" destOrd="0" presId="urn:microsoft.com/office/officeart/2005/8/layout/hierarchy4"/>
    <dgm:cxn modelId="{AD3A385D-9A63-41A8-82A4-1AF3DB51CF05}" type="presParOf" srcId="{3F7DC963-6912-474A-B51B-935EB6290FA7}" destId="{C4B6CF3F-4178-4E25-9597-6DE3BD082BB8}" srcOrd="0" destOrd="0" presId="urn:microsoft.com/office/officeart/2005/8/layout/hierarchy4"/>
    <dgm:cxn modelId="{E22423DF-2943-4FCC-93D1-4CF7999E08A1}" type="presParOf" srcId="{3F7DC963-6912-474A-B51B-935EB6290FA7}" destId="{672D0D24-34A1-4D9F-A15E-25726FC0868D}"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7FA560-E826-48A1-A571-D9E0966A1217}" type="doc">
      <dgm:prSet loTypeId="urn:microsoft.com/office/officeart/2008/layout/VerticalCircleList" loCatId="list" qsTypeId="urn:microsoft.com/office/officeart/2005/8/quickstyle/3d3" qsCatId="3D" csTypeId="urn:microsoft.com/office/officeart/2005/8/colors/accent5_2" csCatId="accent5" phldr="1"/>
      <dgm:spPr/>
      <dgm:t>
        <a:bodyPr/>
        <a:lstStyle/>
        <a:p>
          <a:endParaRPr lang="es-EC"/>
        </a:p>
      </dgm:t>
    </dgm:pt>
    <dgm:pt modelId="{709B5EAD-658F-40B9-822E-C926FA51BE17}">
      <dgm:prSet phldrT="[Texto]"/>
      <dgm:spPr/>
      <dgm:t>
        <a:bodyPr/>
        <a:lstStyle/>
        <a:p>
          <a:r>
            <a:rPr lang="es-EC" dirty="0" smtClean="0"/>
            <a:t>PICHINCHA</a:t>
          </a:r>
          <a:endParaRPr lang="es-EC" dirty="0"/>
        </a:p>
      </dgm:t>
    </dgm:pt>
    <dgm:pt modelId="{16499943-DFB7-4D01-A6C6-F3276DC0F520}" type="parTrans" cxnId="{F34C7954-21E6-4919-B3F2-D9CD7BA02841}">
      <dgm:prSet/>
      <dgm:spPr/>
      <dgm:t>
        <a:bodyPr/>
        <a:lstStyle/>
        <a:p>
          <a:endParaRPr lang="es-EC"/>
        </a:p>
      </dgm:t>
    </dgm:pt>
    <dgm:pt modelId="{43830DDB-0606-4FA1-96AD-DD437645092C}" type="sibTrans" cxnId="{F34C7954-21E6-4919-B3F2-D9CD7BA02841}">
      <dgm:prSet/>
      <dgm:spPr/>
      <dgm:t>
        <a:bodyPr/>
        <a:lstStyle/>
        <a:p>
          <a:endParaRPr lang="es-EC"/>
        </a:p>
      </dgm:t>
    </dgm:pt>
    <dgm:pt modelId="{E39D8321-FE2B-419E-9B1B-35EEED73B5B7}">
      <dgm:prSet phldrT="[Texto]"/>
      <dgm:spPr/>
      <dgm:t>
        <a:bodyPr/>
        <a:lstStyle/>
        <a:p>
          <a:r>
            <a:rPr lang="es-EC" b="1" dirty="0" smtClean="0"/>
            <a:t>10948</a:t>
          </a:r>
          <a:endParaRPr lang="es-EC" b="1" dirty="0"/>
        </a:p>
      </dgm:t>
    </dgm:pt>
    <dgm:pt modelId="{905D58D7-61F4-4BAE-8609-C624DAB54779}" type="parTrans" cxnId="{DE2CC784-D9EA-44EC-9061-D2BA010E0E23}">
      <dgm:prSet/>
      <dgm:spPr/>
      <dgm:t>
        <a:bodyPr/>
        <a:lstStyle/>
        <a:p>
          <a:endParaRPr lang="es-EC"/>
        </a:p>
      </dgm:t>
    </dgm:pt>
    <dgm:pt modelId="{CD1BDD6B-492C-47FD-A312-489A12093C5F}" type="sibTrans" cxnId="{DE2CC784-D9EA-44EC-9061-D2BA010E0E23}">
      <dgm:prSet/>
      <dgm:spPr/>
      <dgm:t>
        <a:bodyPr/>
        <a:lstStyle/>
        <a:p>
          <a:endParaRPr lang="es-EC"/>
        </a:p>
      </dgm:t>
    </dgm:pt>
    <dgm:pt modelId="{DB536760-DA7A-43D5-86CC-ADAE196AB31F}">
      <dgm:prSet phldrT="[Texto]"/>
      <dgm:spPr/>
      <dgm:t>
        <a:bodyPr/>
        <a:lstStyle/>
        <a:p>
          <a:r>
            <a:rPr lang="es-EC" b="1" dirty="0" smtClean="0"/>
            <a:t>70</a:t>
          </a:r>
          <a:endParaRPr lang="es-EC" b="1" dirty="0"/>
        </a:p>
      </dgm:t>
    </dgm:pt>
    <dgm:pt modelId="{A46A6749-D7C9-475B-A5C3-E7093C076450}">
      <dgm:prSet phldrT="[Texto]"/>
      <dgm:spPr/>
      <dgm:t>
        <a:bodyPr/>
        <a:lstStyle/>
        <a:p>
          <a:r>
            <a:rPr lang="es-EC" dirty="0" smtClean="0"/>
            <a:t>ORELLANA</a:t>
          </a:r>
          <a:endParaRPr lang="es-EC" dirty="0"/>
        </a:p>
      </dgm:t>
    </dgm:pt>
    <dgm:pt modelId="{069A2863-86B7-4D41-8267-AEB6FFBF1E6E}" type="sibTrans" cxnId="{DC8FAD2F-000D-4D25-8133-255C9A87266A}">
      <dgm:prSet/>
      <dgm:spPr/>
      <dgm:t>
        <a:bodyPr/>
        <a:lstStyle/>
        <a:p>
          <a:endParaRPr lang="es-EC"/>
        </a:p>
      </dgm:t>
    </dgm:pt>
    <dgm:pt modelId="{DBDB9DF4-38BB-49C7-ADBD-EECB6C17300C}" type="parTrans" cxnId="{DC8FAD2F-000D-4D25-8133-255C9A87266A}">
      <dgm:prSet/>
      <dgm:spPr/>
      <dgm:t>
        <a:bodyPr/>
        <a:lstStyle/>
        <a:p>
          <a:endParaRPr lang="es-EC"/>
        </a:p>
      </dgm:t>
    </dgm:pt>
    <dgm:pt modelId="{8B0E5DD4-FB14-4486-8414-B848DECDCF7A}" type="sibTrans" cxnId="{33493A02-F2A1-4E53-A546-70F8AB885FBB}">
      <dgm:prSet/>
      <dgm:spPr/>
      <dgm:t>
        <a:bodyPr/>
        <a:lstStyle/>
        <a:p>
          <a:endParaRPr lang="es-EC"/>
        </a:p>
      </dgm:t>
    </dgm:pt>
    <dgm:pt modelId="{F1FEE63A-C83D-4443-B570-1AB189F30A8C}" type="parTrans" cxnId="{33493A02-F2A1-4E53-A546-70F8AB885FBB}">
      <dgm:prSet/>
      <dgm:spPr/>
      <dgm:t>
        <a:bodyPr/>
        <a:lstStyle/>
        <a:p>
          <a:endParaRPr lang="es-EC"/>
        </a:p>
      </dgm:t>
    </dgm:pt>
    <dgm:pt modelId="{2A2ACA0A-9BD8-4C94-8C68-0FDB68E0BBBB}" type="pres">
      <dgm:prSet presAssocID="{847FA560-E826-48A1-A571-D9E0966A1217}" presName="Name0" presStyleCnt="0">
        <dgm:presLayoutVars>
          <dgm:dir/>
        </dgm:presLayoutVars>
      </dgm:prSet>
      <dgm:spPr/>
      <dgm:t>
        <a:bodyPr/>
        <a:lstStyle/>
        <a:p>
          <a:endParaRPr lang="es-EC"/>
        </a:p>
      </dgm:t>
    </dgm:pt>
    <dgm:pt modelId="{58D5FE59-4959-4F97-AB3F-A0A9DDCF7585}" type="pres">
      <dgm:prSet presAssocID="{709B5EAD-658F-40B9-822E-C926FA51BE17}" presName="withChildren" presStyleCnt="0"/>
      <dgm:spPr/>
    </dgm:pt>
    <dgm:pt modelId="{E050826A-4E41-42D6-94E2-E98211009892}" type="pres">
      <dgm:prSet presAssocID="{709B5EAD-658F-40B9-822E-C926FA51BE17}" presName="bigCircle" presStyleLbl="vennNode1" presStyleIdx="0" presStyleCnt="4"/>
      <dgm:spPr/>
    </dgm:pt>
    <dgm:pt modelId="{1E75D847-F2BF-4D96-AB89-AABAC9F7917D}" type="pres">
      <dgm:prSet presAssocID="{709B5EAD-658F-40B9-822E-C926FA51BE17}" presName="medCircle" presStyleLbl="vennNode1" presStyleIdx="1" presStyleCnt="4" custLinFactNeighborX="-76594" custLinFactNeighborY="81035"/>
      <dgm:spPr/>
    </dgm:pt>
    <dgm:pt modelId="{9B294C8F-9C67-4A06-923A-13F50B206EF9}" type="pres">
      <dgm:prSet presAssocID="{709B5EAD-658F-40B9-822E-C926FA51BE17}" presName="txLvl1" presStyleLbl="revTx" presStyleIdx="0" presStyleCnt="4" custLinFactNeighborX="-3559" custLinFactNeighborY="81035"/>
      <dgm:spPr/>
      <dgm:t>
        <a:bodyPr/>
        <a:lstStyle/>
        <a:p>
          <a:endParaRPr lang="es-EC"/>
        </a:p>
      </dgm:t>
    </dgm:pt>
    <dgm:pt modelId="{C3BDCD5A-AFBD-47DC-A62D-28B4EA4B6633}" type="pres">
      <dgm:prSet presAssocID="{709B5EAD-658F-40B9-822E-C926FA51BE17}" presName="lin" presStyleCnt="0"/>
      <dgm:spPr/>
    </dgm:pt>
    <dgm:pt modelId="{21D0F1E5-635A-43E2-BE2E-AD22D37A4705}" type="pres">
      <dgm:prSet presAssocID="{E39D8321-FE2B-419E-9B1B-35EEED73B5B7}" presName="txLvl2" presStyleLbl="revTx" presStyleIdx="1" presStyleCnt="4" custLinFactY="93488" custLinFactNeighborX="21715" custLinFactNeighborY="100000"/>
      <dgm:spPr/>
      <dgm:t>
        <a:bodyPr/>
        <a:lstStyle/>
        <a:p>
          <a:endParaRPr lang="es-EC"/>
        </a:p>
      </dgm:t>
    </dgm:pt>
    <dgm:pt modelId="{72818AE3-74B3-4806-9404-84C6F6944F5E}" type="pres">
      <dgm:prSet presAssocID="{709B5EAD-658F-40B9-822E-C926FA51BE17}" presName="overlap" presStyleCnt="0"/>
      <dgm:spPr/>
    </dgm:pt>
    <dgm:pt modelId="{ECB5C822-6C73-4D49-B24F-8C3DF2C6DD4A}" type="pres">
      <dgm:prSet presAssocID="{A46A6749-D7C9-475B-A5C3-E7093C076450}" presName="withChildren" presStyleCnt="0"/>
      <dgm:spPr/>
    </dgm:pt>
    <dgm:pt modelId="{841F82C9-1724-4288-A9AD-DF05CC0BD992}" type="pres">
      <dgm:prSet presAssocID="{A46A6749-D7C9-475B-A5C3-E7093C076450}" presName="bigCircle" presStyleLbl="vennNode1" presStyleIdx="2" presStyleCnt="4" custLinFactX="5219" custLinFactNeighborX="100000" custLinFactNeighborY="-90244"/>
      <dgm:spPr/>
    </dgm:pt>
    <dgm:pt modelId="{6C12DFE4-4AE8-426A-B131-149D0314C041}" type="pres">
      <dgm:prSet presAssocID="{A46A6749-D7C9-475B-A5C3-E7093C076450}" presName="medCircle" presStyleLbl="vennNode1" presStyleIdx="3" presStyleCnt="4" custLinFactX="500000" custLinFactY="-193984" custLinFactNeighborX="554958" custLinFactNeighborY="-200000"/>
      <dgm:spPr/>
    </dgm:pt>
    <dgm:pt modelId="{513656DA-EF2D-4C81-819D-1161FCA5BB41}" type="pres">
      <dgm:prSet presAssocID="{A46A6749-D7C9-475B-A5C3-E7093C076450}" presName="txLvl1" presStyleLbl="revTx" presStyleIdx="2" presStyleCnt="4" custLinFactX="13216" custLinFactY="-193984" custLinFactNeighborX="100000" custLinFactNeighborY="-200000"/>
      <dgm:spPr/>
      <dgm:t>
        <a:bodyPr/>
        <a:lstStyle/>
        <a:p>
          <a:endParaRPr lang="es-EC"/>
        </a:p>
      </dgm:t>
    </dgm:pt>
    <dgm:pt modelId="{52D9B6BB-7A1F-4C05-A6BA-DE6991851AF9}" type="pres">
      <dgm:prSet presAssocID="{A46A6749-D7C9-475B-A5C3-E7093C076450}" presName="lin" presStyleCnt="0"/>
      <dgm:spPr/>
    </dgm:pt>
    <dgm:pt modelId="{A3BC1AFC-B9A4-48FA-9571-B89CBBA82FA6}" type="pres">
      <dgm:prSet presAssocID="{DB536760-DA7A-43D5-86CC-ADAE196AB31F}" presName="txLvl2" presStyleLbl="revTx" presStyleIdx="3" presStyleCnt="4" custScaleX="34929" custScaleY="110411" custLinFactX="165438" custLinFactY="-200000" custLinFactNeighborX="200000" custLinFactNeighborY="-268776"/>
      <dgm:spPr/>
      <dgm:t>
        <a:bodyPr/>
        <a:lstStyle/>
        <a:p>
          <a:endParaRPr lang="es-EC"/>
        </a:p>
      </dgm:t>
    </dgm:pt>
  </dgm:ptLst>
  <dgm:cxnLst>
    <dgm:cxn modelId="{DD3330A1-A503-4CF7-BA9A-FE9C7BBC14F7}" type="presOf" srcId="{A46A6749-D7C9-475B-A5C3-E7093C076450}" destId="{513656DA-EF2D-4C81-819D-1161FCA5BB41}" srcOrd="0" destOrd="0" presId="urn:microsoft.com/office/officeart/2008/layout/VerticalCircleList"/>
    <dgm:cxn modelId="{F34C7954-21E6-4919-B3F2-D9CD7BA02841}" srcId="{847FA560-E826-48A1-A571-D9E0966A1217}" destId="{709B5EAD-658F-40B9-822E-C926FA51BE17}" srcOrd="0" destOrd="0" parTransId="{16499943-DFB7-4D01-A6C6-F3276DC0F520}" sibTransId="{43830DDB-0606-4FA1-96AD-DD437645092C}"/>
    <dgm:cxn modelId="{6454A116-7F83-4273-81DF-90AAB4B2658C}" type="presOf" srcId="{847FA560-E826-48A1-A571-D9E0966A1217}" destId="{2A2ACA0A-9BD8-4C94-8C68-0FDB68E0BBBB}" srcOrd="0" destOrd="0" presId="urn:microsoft.com/office/officeart/2008/layout/VerticalCircleList"/>
    <dgm:cxn modelId="{DC8FAD2F-000D-4D25-8133-255C9A87266A}" srcId="{847FA560-E826-48A1-A571-D9E0966A1217}" destId="{A46A6749-D7C9-475B-A5C3-E7093C076450}" srcOrd="1" destOrd="0" parTransId="{DBDB9DF4-38BB-49C7-ADBD-EECB6C17300C}" sibTransId="{069A2863-86B7-4D41-8267-AEB6FFBF1E6E}"/>
    <dgm:cxn modelId="{F3ADE386-79B8-4921-92EA-14C3DC704CAA}" type="presOf" srcId="{DB536760-DA7A-43D5-86CC-ADAE196AB31F}" destId="{A3BC1AFC-B9A4-48FA-9571-B89CBBA82FA6}" srcOrd="0" destOrd="0" presId="urn:microsoft.com/office/officeart/2008/layout/VerticalCircleList"/>
    <dgm:cxn modelId="{E904F2F9-D6B0-4E8D-B55B-6683D005F61F}" type="presOf" srcId="{709B5EAD-658F-40B9-822E-C926FA51BE17}" destId="{9B294C8F-9C67-4A06-923A-13F50B206EF9}" srcOrd="0" destOrd="0" presId="urn:microsoft.com/office/officeart/2008/layout/VerticalCircleList"/>
    <dgm:cxn modelId="{DE2CC784-D9EA-44EC-9061-D2BA010E0E23}" srcId="{709B5EAD-658F-40B9-822E-C926FA51BE17}" destId="{E39D8321-FE2B-419E-9B1B-35EEED73B5B7}" srcOrd="0" destOrd="0" parTransId="{905D58D7-61F4-4BAE-8609-C624DAB54779}" sibTransId="{CD1BDD6B-492C-47FD-A312-489A12093C5F}"/>
    <dgm:cxn modelId="{33493A02-F2A1-4E53-A546-70F8AB885FBB}" srcId="{A46A6749-D7C9-475B-A5C3-E7093C076450}" destId="{DB536760-DA7A-43D5-86CC-ADAE196AB31F}" srcOrd="0" destOrd="0" parTransId="{F1FEE63A-C83D-4443-B570-1AB189F30A8C}" sibTransId="{8B0E5DD4-FB14-4486-8414-B848DECDCF7A}"/>
    <dgm:cxn modelId="{1C3396B5-C9C5-4AC7-9BFE-737B5F68FA67}" type="presOf" srcId="{E39D8321-FE2B-419E-9B1B-35EEED73B5B7}" destId="{21D0F1E5-635A-43E2-BE2E-AD22D37A4705}" srcOrd="0" destOrd="0" presId="urn:microsoft.com/office/officeart/2008/layout/VerticalCircleList"/>
    <dgm:cxn modelId="{56D6BA4E-D5AA-4DA5-A131-D16D017F18B2}" type="presParOf" srcId="{2A2ACA0A-9BD8-4C94-8C68-0FDB68E0BBBB}" destId="{58D5FE59-4959-4F97-AB3F-A0A9DDCF7585}" srcOrd="0" destOrd="0" presId="urn:microsoft.com/office/officeart/2008/layout/VerticalCircleList"/>
    <dgm:cxn modelId="{F7EBC438-B313-4459-B86F-2C02B21E946B}" type="presParOf" srcId="{58D5FE59-4959-4F97-AB3F-A0A9DDCF7585}" destId="{E050826A-4E41-42D6-94E2-E98211009892}" srcOrd="0" destOrd="0" presId="urn:microsoft.com/office/officeart/2008/layout/VerticalCircleList"/>
    <dgm:cxn modelId="{2A46A99C-0190-4B59-80EA-8A370F81CEBF}" type="presParOf" srcId="{58D5FE59-4959-4F97-AB3F-A0A9DDCF7585}" destId="{1E75D847-F2BF-4D96-AB89-AABAC9F7917D}" srcOrd="1" destOrd="0" presId="urn:microsoft.com/office/officeart/2008/layout/VerticalCircleList"/>
    <dgm:cxn modelId="{13CBC8F0-8A4E-472F-AEAC-559A248DA3F8}" type="presParOf" srcId="{58D5FE59-4959-4F97-AB3F-A0A9DDCF7585}" destId="{9B294C8F-9C67-4A06-923A-13F50B206EF9}" srcOrd="2" destOrd="0" presId="urn:microsoft.com/office/officeart/2008/layout/VerticalCircleList"/>
    <dgm:cxn modelId="{6523C405-9E21-4E26-AFF0-E331C4086698}" type="presParOf" srcId="{58D5FE59-4959-4F97-AB3F-A0A9DDCF7585}" destId="{C3BDCD5A-AFBD-47DC-A62D-28B4EA4B6633}" srcOrd="3" destOrd="0" presId="urn:microsoft.com/office/officeart/2008/layout/VerticalCircleList"/>
    <dgm:cxn modelId="{F6F5CCAC-53E4-4E29-B5C6-4E80F0EB0077}" type="presParOf" srcId="{C3BDCD5A-AFBD-47DC-A62D-28B4EA4B6633}" destId="{21D0F1E5-635A-43E2-BE2E-AD22D37A4705}" srcOrd="0" destOrd="0" presId="urn:microsoft.com/office/officeart/2008/layout/VerticalCircleList"/>
    <dgm:cxn modelId="{28594524-D80D-49D5-A641-BABEE216BE60}" type="presParOf" srcId="{2A2ACA0A-9BD8-4C94-8C68-0FDB68E0BBBB}" destId="{72818AE3-74B3-4806-9404-84C6F6944F5E}" srcOrd="1" destOrd="0" presId="urn:microsoft.com/office/officeart/2008/layout/VerticalCircleList"/>
    <dgm:cxn modelId="{60663516-2A8C-4DF5-A790-41FF3B3273CE}" type="presParOf" srcId="{2A2ACA0A-9BD8-4C94-8C68-0FDB68E0BBBB}" destId="{ECB5C822-6C73-4D49-B24F-8C3DF2C6DD4A}" srcOrd="2" destOrd="0" presId="urn:microsoft.com/office/officeart/2008/layout/VerticalCircleList"/>
    <dgm:cxn modelId="{24BC1D54-DE9A-4E2D-BEBF-C95AD66A594C}" type="presParOf" srcId="{ECB5C822-6C73-4D49-B24F-8C3DF2C6DD4A}" destId="{841F82C9-1724-4288-A9AD-DF05CC0BD992}" srcOrd="0" destOrd="0" presId="urn:microsoft.com/office/officeart/2008/layout/VerticalCircleList"/>
    <dgm:cxn modelId="{D65E56EB-A981-4ACD-A5FD-F45A37518CFF}" type="presParOf" srcId="{ECB5C822-6C73-4D49-B24F-8C3DF2C6DD4A}" destId="{6C12DFE4-4AE8-426A-B131-149D0314C041}" srcOrd="1" destOrd="0" presId="urn:microsoft.com/office/officeart/2008/layout/VerticalCircleList"/>
    <dgm:cxn modelId="{A0971885-F85D-4EF3-8734-C0341A20CC6D}" type="presParOf" srcId="{ECB5C822-6C73-4D49-B24F-8C3DF2C6DD4A}" destId="{513656DA-EF2D-4C81-819D-1161FCA5BB41}" srcOrd="2" destOrd="0" presId="urn:microsoft.com/office/officeart/2008/layout/VerticalCircleList"/>
    <dgm:cxn modelId="{0EDD0873-4041-44C8-A6B1-E3EC363AB6D4}" type="presParOf" srcId="{ECB5C822-6C73-4D49-B24F-8C3DF2C6DD4A}" destId="{52D9B6BB-7A1F-4C05-A6BA-DE6991851AF9}" srcOrd="3" destOrd="0" presId="urn:microsoft.com/office/officeart/2008/layout/VerticalCircleList"/>
    <dgm:cxn modelId="{3C2745D5-A42C-45EF-A4E0-5BA9BC068BFE}" type="presParOf" srcId="{52D9B6BB-7A1F-4C05-A6BA-DE6991851AF9}" destId="{A3BC1AFC-B9A4-48FA-9571-B89CBBA82FA6}" srcOrd="0"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AA8608-DE48-4E75-98FB-0BC88B973804}" type="doc">
      <dgm:prSet loTypeId="urn:microsoft.com/office/officeart/2008/layout/AlternatingHexagons" loCatId="list" qsTypeId="urn:microsoft.com/office/officeart/2005/8/quickstyle/simple5" qsCatId="simple" csTypeId="urn:microsoft.com/office/officeart/2005/8/colors/accent0_2" csCatId="mainScheme" phldr="1"/>
      <dgm:spPr/>
      <dgm:t>
        <a:bodyPr/>
        <a:lstStyle/>
        <a:p>
          <a:endParaRPr lang="es-EC"/>
        </a:p>
      </dgm:t>
    </dgm:pt>
    <dgm:pt modelId="{4B1637FC-D5F1-4235-8139-FB1E55C9EC06}">
      <dgm:prSet phldrT="[Texto]" custT="1"/>
      <dgm:spPr/>
      <dgm:t>
        <a:bodyPr/>
        <a:lstStyle/>
        <a:p>
          <a:r>
            <a:rPr lang="es-EC" sz="1400" b="1" dirty="0" smtClean="0">
              <a:latin typeface="Times" pitchFamily="18" charset="0"/>
            </a:rPr>
            <a:t>Muestreo por conveniencia</a:t>
          </a:r>
          <a:endParaRPr lang="es-EC" sz="1400" b="1" dirty="0">
            <a:latin typeface="Times" pitchFamily="18" charset="0"/>
          </a:endParaRPr>
        </a:p>
      </dgm:t>
    </dgm:pt>
    <dgm:pt modelId="{65E9A2C0-20B6-4D73-B44A-5E3F95D1311C}" type="parTrans" cxnId="{9C3306F7-250F-4AEB-94A5-1F02E5FF9BE8}">
      <dgm:prSet/>
      <dgm:spPr/>
      <dgm:t>
        <a:bodyPr/>
        <a:lstStyle/>
        <a:p>
          <a:endParaRPr lang="es-EC"/>
        </a:p>
      </dgm:t>
    </dgm:pt>
    <dgm:pt modelId="{68F5EB1E-BDAE-43A8-9A87-F5DE0CFF4784}" type="sibTrans" cxnId="{9C3306F7-250F-4AEB-94A5-1F02E5FF9BE8}">
      <dgm:prSet custT="1"/>
      <dgm:spPr/>
      <dgm:t>
        <a:bodyPr/>
        <a:lstStyle/>
        <a:p>
          <a:r>
            <a:rPr lang="es-EC" sz="1400" b="0" dirty="0" smtClean="0">
              <a:latin typeface="Times" pitchFamily="18" charset="0"/>
            </a:rPr>
            <a:t>57% de la población </a:t>
          </a:r>
          <a:br>
            <a:rPr lang="es-EC" sz="1400" b="0" dirty="0" smtClean="0">
              <a:latin typeface="Times" pitchFamily="18" charset="0"/>
            </a:rPr>
          </a:br>
          <a:r>
            <a:rPr lang="es-EC" sz="1400" b="0" dirty="0" smtClean="0">
              <a:latin typeface="Times" pitchFamily="18" charset="0"/>
            </a:rPr>
            <a:t>(</a:t>
          </a:r>
          <a:r>
            <a:rPr lang="es-EC" sz="1400" b="1" dirty="0" smtClean="0">
              <a:latin typeface="Times" pitchFamily="18" charset="0"/>
            </a:rPr>
            <a:t>40 participantes</a:t>
          </a:r>
          <a:r>
            <a:rPr lang="es-EC" sz="1200" b="0" dirty="0" smtClean="0">
              <a:latin typeface="Times" pitchFamily="18" charset="0"/>
            </a:rPr>
            <a:t>)</a:t>
          </a:r>
          <a:endParaRPr lang="es-EC" sz="1200" b="0" dirty="0">
            <a:latin typeface="Times" pitchFamily="18" charset="0"/>
          </a:endParaRPr>
        </a:p>
      </dgm:t>
    </dgm:pt>
    <dgm:pt modelId="{F0208A26-3311-42FA-BE19-E2620ED3409E}" type="pres">
      <dgm:prSet presAssocID="{ECAA8608-DE48-4E75-98FB-0BC88B973804}" presName="Name0" presStyleCnt="0">
        <dgm:presLayoutVars>
          <dgm:chMax/>
          <dgm:chPref/>
          <dgm:dir/>
          <dgm:animLvl val="lvl"/>
        </dgm:presLayoutVars>
      </dgm:prSet>
      <dgm:spPr/>
      <dgm:t>
        <a:bodyPr/>
        <a:lstStyle/>
        <a:p>
          <a:endParaRPr lang="es-EC"/>
        </a:p>
      </dgm:t>
    </dgm:pt>
    <dgm:pt modelId="{89F726AB-D814-4114-A4DA-FD52E357F499}" type="pres">
      <dgm:prSet presAssocID="{4B1637FC-D5F1-4235-8139-FB1E55C9EC06}" presName="composite" presStyleCnt="0"/>
      <dgm:spPr/>
    </dgm:pt>
    <dgm:pt modelId="{CAAE506F-96F4-426C-B83E-BB47A1C464AA}" type="pres">
      <dgm:prSet presAssocID="{4B1637FC-D5F1-4235-8139-FB1E55C9EC06}" presName="Parent1" presStyleLbl="node1" presStyleIdx="0" presStyleCnt="2" custScaleX="125255" custScaleY="90194" custLinFactX="-11069" custLinFactNeighborX="-100000" custLinFactNeighborY="-27089">
        <dgm:presLayoutVars>
          <dgm:chMax val="1"/>
          <dgm:chPref val="1"/>
          <dgm:bulletEnabled val="1"/>
        </dgm:presLayoutVars>
      </dgm:prSet>
      <dgm:spPr/>
      <dgm:t>
        <a:bodyPr/>
        <a:lstStyle/>
        <a:p>
          <a:endParaRPr lang="es-EC"/>
        </a:p>
      </dgm:t>
    </dgm:pt>
    <dgm:pt modelId="{EF25594A-3E79-471C-92D6-C87DEE0F9C87}" type="pres">
      <dgm:prSet presAssocID="{4B1637FC-D5F1-4235-8139-FB1E55C9EC06}" presName="Childtext1" presStyleLbl="revTx" presStyleIdx="0" presStyleCnt="1">
        <dgm:presLayoutVars>
          <dgm:chMax val="0"/>
          <dgm:chPref val="0"/>
          <dgm:bulletEnabled val="1"/>
        </dgm:presLayoutVars>
      </dgm:prSet>
      <dgm:spPr/>
      <dgm:t>
        <a:bodyPr/>
        <a:lstStyle/>
        <a:p>
          <a:endParaRPr lang="es-EC"/>
        </a:p>
      </dgm:t>
    </dgm:pt>
    <dgm:pt modelId="{38E4A806-605C-43CE-8BD2-C4B223B9AB0F}" type="pres">
      <dgm:prSet presAssocID="{4B1637FC-D5F1-4235-8139-FB1E55C9EC06}" presName="BalanceSpacing" presStyleCnt="0"/>
      <dgm:spPr/>
    </dgm:pt>
    <dgm:pt modelId="{765653D3-A0DD-4C6A-ABD5-E6276E47D445}" type="pres">
      <dgm:prSet presAssocID="{4B1637FC-D5F1-4235-8139-FB1E55C9EC06}" presName="BalanceSpacing1" presStyleCnt="0"/>
      <dgm:spPr/>
    </dgm:pt>
    <dgm:pt modelId="{248B98C4-7526-4B79-BFEB-A9112F99393C}" type="pres">
      <dgm:prSet presAssocID="{68F5EB1E-BDAE-43A8-9A87-F5DE0CFF4784}" presName="Accent1Text" presStyleLbl="node1" presStyleIdx="1" presStyleCnt="2" custScaleX="137500" custScaleY="99213" custLinFactNeighborX="90030" custLinFactNeighborY="43420"/>
      <dgm:spPr/>
      <dgm:t>
        <a:bodyPr/>
        <a:lstStyle/>
        <a:p>
          <a:endParaRPr lang="es-EC"/>
        </a:p>
      </dgm:t>
    </dgm:pt>
  </dgm:ptLst>
  <dgm:cxnLst>
    <dgm:cxn modelId="{DB72E5DC-1056-4D29-B25C-FD31423DB90F}" type="presOf" srcId="{ECAA8608-DE48-4E75-98FB-0BC88B973804}" destId="{F0208A26-3311-42FA-BE19-E2620ED3409E}" srcOrd="0" destOrd="0" presId="urn:microsoft.com/office/officeart/2008/layout/AlternatingHexagons"/>
    <dgm:cxn modelId="{0D1D9D87-0B9E-4B7F-BB23-296A4C444E7B}" type="presOf" srcId="{68F5EB1E-BDAE-43A8-9A87-F5DE0CFF4784}" destId="{248B98C4-7526-4B79-BFEB-A9112F99393C}" srcOrd="0" destOrd="0" presId="urn:microsoft.com/office/officeart/2008/layout/AlternatingHexagons"/>
    <dgm:cxn modelId="{1C28AAF3-C7A2-48CD-B9AA-0FF2460942A4}" type="presOf" srcId="{4B1637FC-D5F1-4235-8139-FB1E55C9EC06}" destId="{CAAE506F-96F4-426C-B83E-BB47A1C464AA}" srcOrd="0" destOrd="0" presId="urn:microsoft.com/office/officeart/2008/layout/AlternatingHexagons"/>
    <dgm:cxn modelId="{9C3306F7-250F-4AEB-94A5-1F02E5FF9BE8}" srcId="{ECAA8608-DE48-4E75-98FB-0BC88B973804}" destId="{4B1637FC-D5F1-4235-8139-FB1E55C9EC06}" srcOrd="0" destOrd="0" parTransId="{65E9A2C0-20B6-4D73-B44A-5E3F95D1311C}" sibTransId="{68F5EB1E-BDAE-43A8-9A87-F5DE0CFF4784}"/>
    <dgm:cxn modelId="{14597FAD-E441-4AF2-A047-B0A57F082472}" type="presParOf" srcId="{F0208A26-3311-42FA-BE19-E2620ED3409E}" destId="{89F726AB-D814-4114-A4DA-FD52E357F499}" srcOrd="0" destOrd="0" presId="urn:microsoft.com/office/officeart/2008/layout/AlternatingHexagons"/>
    <dgm:cxn modelId="{FABA98A1-8CB9-46A9-828A-385AC0CF2185}" type="presParOf" srcId="{89F726AB-D814-4114-A4DA-FD52E357F499}" destId="{CAAE506F-96F4-426C-B83E-BB47A1C464AA}" srcOrd="0" destOrd="0" presId="urn:microsoft.com/office/officeart/2008/layout/AlternatingHexagons"/>
    <dgm:cxn modelId="{A8086CB7-A685-4617-AA96-D3867E4D25CC}" type="presParOf" srcId="{89F726AB-D814-4114-A4DA-FD52E357F499}" destId="{EF25594A-3E79-471C-92D6-C87DEE0F9C87}" srcOrd="1" destOrd="0" presId="urn:microsoft.com/office/officeart/2008/layout/AlternatingHexagons"/>
    <dgm:cxn modelId="{061FCF05-0A93-447E-9E56-BB31043E2897}" type="presParOf" srcId="{89F726AB-D814-4114-A4DA-FD52E357F499}" destId="{38E4A806-605C-43CE-8BD2-C4B223B9AB0F}" srcOrd="2" destOrd="0" presId="urn:microsoft.com/office/officeart/2008/layout/AlternatingHexagons"/>
    <dgm:cxn modelId="{206E2820-BAD8-4492-A8AE-B0927513ADFC}" type="presParOf" srcId="{89F726AB-D814-4114-A4DA-FD52E357F499}" destId="{765653D3-A0DD-4C6A-ABD5-E6276E47D445}" srcOrd="3" destOrd="0" presId="urn:microsoft.com/office/officeart/2008/layout/AlternatingHexagons"/>
    <dgm:cxn modelId="{6F70CE65-D53B-419D-8FC9-BE082ECA0CFE}" type="presParOf" srcId="{89F726AB-D814-4114-A4DA-FD52E357F499}" destId="{248B98C4-7526-4B79-BFEB-A9112F99393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F56E8-015F-49DF-8C7D-DAA9B22C25C5}">
      <dsp:nvSpPr>
        <dsp:cNvPr id="0" name=""/>
        <dsp:cNvSpPr/>
      </dsp:nvSpPr>
      <dsp:spPr>
        <a:xfrm rot="5400000">
          <a:off x="-114023" y="118945"/>
          <a:ext cx="760157" cy="532110"/>
        </a:xfrm>
        <a:prstGeom prst="chevron">
          <a:avLst/>
        </a:prstGeom>
        <a:solidFill>
          <a:schemeClr val="accent3">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C" sz="1200" kern="1200" dirty="0"/>
        </a:p>
      </dsp:txBody>
      <dsp:txXfrm rot="-5400000">
        <a:off x="1" y="270976"/>
        <a:ext cx="532110" cy="228047"/>
      </dsp:txXfrm>
    </dsp:sp>
    <dsp:sp modelId="{B1CDE519-42C6-480E-AB5D-5A4C70A7293B}">
      <dsp:nvSpPr>
        <dsp:cNvPr id="0" name=""/>
        <dsp:cNvSpPr/>
      </dsp:nvSpPr>
      <dsp:spPr>
        <a:xfrm rot="5400000">
          <a:off x="2755307" y="-2218275"/>
          <a:ext cx="494102" cy="494049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Determinar la relación existente entre la gobernanza de la organización y la percepción del capital humano sobre el nivel de RSE.</a:t>
          </a:r>
          <a:endParaRPr lang="es-EC" sz="1200" kern="1200" dirty="0"/>
        </a:p>
      </dsp:txBody>
      <dsp:txXfrm rot="-5400000">
        <a:off x="532110" y="29042"/>
        <a:ext cx="4916377" cy="445862"/>
      </dsp:txXfrm>
    </dsp:sp>
    <dsp:sp modelId="{DDA8F0CB-E3F7-4DB8-99EA-52469C148546}">
      <dsp:nvSpPr>
        <dsp:cNvPr id="0" name=""/>
        <dsp:cNvSpPr/>
      </dsp:nvSpPr>
      <dsp:spPr>
        <a:xfrm rot="5400000">
          <a:off x="-114023" y="794701"/>
          <a:ext cx="760157" cy="532110"/>
        </a:xfrm>
        <a:prstGeom prst="chevron">
          <a:avLst/>
        </a:prstGeom>
        <a:solidFill>
          <a:schemeClr val="accent3">
            <a:shade val="80000"/>
            <a:hueOff val="36485"/>
            <a:satOff val="-239"/>
            <a:lumOff val="409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C" sz="1200" kern="1200" dirty="0"/>
        </a:p>
      </dsp:txBody>
      <dsp:txXfrm rot="-5400000">
        <a:off x="1" y="946732"/>
        <a:ext cx="532110" cy="228047"/>
      </dsp:txXfrm>
    </dsp:sp>
    <dsp:sp modelId="{C43D636C-1643-4C92-84DA-23577B5AE0BE}">
      <dsp:nvSpPr>
        <dsp:cNvPr id="0" name=""/>
        <dsp:cNvSpPr/>
      </dsp:nvSpPr>
      <dsp:spPr>
        <a:xfrm rot="5400000">
          <a:off x="2755307" y="-1542519"/>
          <a:ext cx="494102" cy="494049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Determinar la relación existente entre el respeto a los derechos humanos y la percepción del capital humano sobre el nivel de RSE.</a:t>
          </a:r>
          <a:endParaRPr lang="es-EC" sz="1200" kern="1200" dirty="0"/>
        </a:p>
      </dsp:txBody>
      <dsp:txXfrm rot="-5400000">
        <a:off x="532110" y="704798"/>
        <a:ext cx="4916377" cy="445862"/>
      </dsp:txXfrm>
    </dsp:sp>
    <dsp:sp modelId="{F739896E-68E0-4A6E-BFC9-CF2684432794}">
      <dsp:nvSpPr>
        <dsp:cNvPr id="0" name=""/>
        <dsp:cNvSpPr/>
      </dsp:nvSpPr>
      <dsp:spPr>
        <a:xfrm rot="5400000">
          <a:off x="-114023" y="1470457"/>
          <a:ext cx="760157" cy="532110"/>
        </a:xfrm>
        <a:prstGeom prst="chevron">
          <a:avLst/>
        </a:prstGeom>
        <a:solidFill>
          <a:schemeClr val="accent3">
            <a:shade val="80000"/>
            <a:hueOff val="72969"/>
            <a:satOff val="-477"/>
            <a:lumOff val="818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C" sz="1200" kern="1200" dirty="0"/>
        </a:p>
      </dsp:txBody>
      <dsp:txXfrm rot="-5400000">
        <a:off x="1" y="1622488"/>
        <a:ext cx="532110" cy="228047"/>
      </dsp:txXfrm>
    </dsp:sp>
    <dsp:sp modelId="{1AD6AEA8-76FB-4ED1-A116-38F2C69E73DC}">
      <dsp:nvSpPr>
        <dsp:cNvPr id="0" name=""/>
        <dsp:cNvSpPr/>
      </dsp:nvSpPr>
      <dsp:spPr>
        <a:xfrm rot="5400000">
          <a:off x="2755307" y="-866764"/>
          <a:ext cx="494102" cy="494049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Determinar la relación existente entre las prácticas laborales y la percepción del capital humano sobre el nivel de RSE.</a:t>
          </a:r>
          <a:endParaRPr lang="es-EC" sz="1200" kern="1200" dirty="0"/>
        </a:p>
      </dsp:txBody>
      <dsp:txXfrm rot="-5400000">
        <a:off x="532110" y="1380553"/>
        <a:ext cx="4916377" cy="445862"/>
      </dsp:txXfrm>
    </dsp:sp>
    <dsp:sp modelId="{27887513-4E2D-4371-8C31-6EFC25572FC9}">
      <dsp:nvSpPr>
        <dsp:cNvPr id="0" name=""/>
        <dsp:cNvSpPr/>
      </dsp:nvSpPr>
      <dsp:spPr>
        <a:xfrm rot="5400000">
          <a:off x="-114023" y="2146212"/>
          <a:ext cx="760157" cy="532110"/>
        </a:xfrm>
        <a:prstGeom prst="chevron">
          <a:avLst/>
        </a:prstGeom>
        <a:solidFill>
          <a:schemeClr val="accent3">
            <a:shade val="80000"/>
            <a:hueOff val="109454"/>
            <a:satOff val="-716"/>
            <a:lumOff val="1227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C" sz="1200" kern="1200" dirty="0"/>
        </a:p>
      </dsp:txBody>
      <dsp:txXfrm rot="-5400000">
        <a:off x="1" y="2298243"/>
        <a:ext cx="532110" cy="228047"/>
      </dsp:txXfrm>
    </dsp:sp>
    <dsp:sp modelId="{D4FA6ADA-6473-4CDA-87C8-9B97B7496CE5}">
      <dsp:nvSpPr>
        <dsp:cNvPr id="0" name=""/>
        <dsp:cNvSpPr/>
      </dsp:nvSpPr>
      <dsp:spPr>
        <a:xfrm rot="5400000">
          <a:off x="2755307" y="-191008"/>
          <a:ext cx="494102" cy="494049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Determinar la relación existente entre el respeto al medio ambiente y la percepción del capital humano sobre el nivel de RSE.</a:t>
          </a:r>
          <a:endParaRPr lang="es-EC" sz="1200" kern="1200" dirty="0"/>
        </a:p>
      </dsp:txBody>
      <dsp:txXfrm rot="-5400000">
        <a:off x="532110" y="2056309"/>
        <a:ext cx="4916377" cy="445862"/>
      </dsp:txXfrm>
    </dsp:sp>
    <dsp:sp modelId="{BA4C40B3-8019-49EE-8FEA-9B5B46FE57AD}">
      <dsp:nvSpPr>
        <dsp:cNvPr id="0" name=""/>
        <dsp:cNvSpPr/>
      </dsp:nvSpPr>
      <dsp:spPr>
        <a:xfrm rot="5400000">
          <a:off x="-114023" y="2821968"/>
          <a:ext cx="760157" cy="532110"/>
        </a:xfrm>
        <a:prstGeom prst="chevron">
          <a:avLst/>
        </a:prstGeom>
        <a:solidFill>
          <a:schemeClr val="accent3">
            <a:shade val="80000"/>
            <a:hueOff val="145938"/>
            <a:satOff val="-954"/>
            <a:lumOff val="1636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C" sz="1200" kern="1200" dirty="0"/>
        </a:p>
      </dsp:txBody>
      <dsp:txXfrm rot="-5400000">
        <a:off x="1" y="2973999"/>
        <a:ext cx="532110" cy="228047"/>
      </dsp:txXfrm>
    </dsp:sp>
    <dsp:sp modelId="{6CCC41D7-F409-48F6-87B3-DD0E1D5CD6AB}">
      <dsp:nvSpPr>
        <dsp:cNvPr id="0" name=""/>
        <dsp:cNvSpPr/>
      </dsp:nvSpPr>
      <dsp:spPr>
        <a:xfrm rot="5400000">
          <a:off x="2755307" y="484747"/>
          <a:ext cx="494102" cy="494049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Determinar la relación existente entre la aplicabilidad de prácticas justas y la percepción del capital humano sobre el nivel de RSE.</a:t>
          </a:r>
          <a:endParaRPr lang="es-EC" sz="1200" kern="1200" dirty="0"/>
        </a:p>
      </dsp:txBody>
      <dsp:txXfrm rot="-5400000">
        <a:off x="532110" y="2732064"/>
        <a:ext cx="4916377" cy="445862"/>
      </dsp:txXfrm>
    </dsp:sp>
    <dsp:sp modelId="{7B58840E-B9EE-4F19-8C10-0370A5F4FFED}">
      <dsp:nvSpPr>
        <dsp:cNvPr id="0" name=""/>
        <dsp:cNvSpPr/>
      </dsp:nvSpPr>
      <dsp:spPr>
        <a:xfrm rot="5400000">
          <a:off x="-114023" y="3497724"/>
          <a:ext cx="760157" cy="532110"/>
        </a:xfrm>
        <a:prstGeom prst="chevron">
          <a:avLst/>
        </a:prstGeom>
        <a:solidFill>
          <a:schemeClr val="accent3">
            <a:shade val="80000"/>
            <a:hueOff val="182423"/>
            <a:satOff val="-1193"/>
            <a:lumOff val="2046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C" sz="1200" kern="1200" dirty="0"/>
        </a:p>
      </dsp:txBody>
      <dsp:txXfrm rot="-5400000">
        <a:off x="1" y="3649755"/>
        <a:ext cx="532110" cy="228047"/>
      </dsp:txXfrm>
    </dsp:sp>
    <dsp:sp modelId="{622836EF-0F05-4C5E-8FD7-80588FA1E609}">
      <dsp:nvSpPr>
        <dsp:cNvPr id="0" name=""/>
        <dsp:cNvSpPr/>
      </dsp:nvSpPr>
      <dsp:spPr>
        <a:xfrm rot="5400000">
          <a:off x="2755307" y="1160503"/>
          <a:ext cx="494102" cy="494049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Determinar la relación existente entre el respeto a los consumidores y la percepción del capital humano sobre el nivel de RSE.</a:t>
          </a:r>
          <a:endParaRPr lang="es-EC" sz="1200" kern="1200" dirty="0"/>
        </a:p>
      </dsp:txBody>
      <dsp:txXfrm rot="-5400000">
        <a:off x="532110" y="3407820"/>
        <a:ext cx="4916377" cy="445862"/>
      </dsp:txXfrm>
    </dsp:sp>
    <dsp:sp modelId="{AFF7114F-190E-414A-9C95-28079B27A491}">
      <dsp:nvSpPr>
        <dsp:cNvPr id="0" name=""/>
        <dsp:cNvSpPr/>
      </dsp:nvSpPr>
      <dsp:spPr>
        <a:xfrm rot="5400000">
          <a:off x="-114023" y="4173479"/>
          <a:ext cx="760157" cy="532110"/>
        </a:xfrm>
        <a:prstGeom prst="chevron">
          <a:avLst/>
        </a:prstGeom>
        <a:solidFill>
          <a:schemeClr val="accent3">
            <a:shade val="80000"/>
            <a:hueOff val="218907"/>
            <a:satOff val="-1431"/>
            <a:lumOff val="2455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C" sz="1200" kern="1200" dirty="0"/>
        </a:p>
      </dsp:txBody>
      <dsp:txXfrm rot="-5400000">
        <a:off x="1" y="4325510"/>
        <a:ext cx="532110" cy="228047"/>
      </dsp:txXfrm>
    </dsp:sp>
    <dsp:sp modelId="{66F4A666-A008-4603-8961-EFCB66E15A39}">
      <dsp:nvSpPr>
        <dsp:cNvPr id="0" name=""/>
        <dsp:cNvSpPr/>
      </dsp:nvSpPr>
      <dsp:spPr>
        <a:xfrm rot="5400000">
          <a:off x="2755307" y="1836258"/>
          <a:ext cx="494102" cy="494049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Determinar la relación existente entre la participación activa y el desarrollo de la comunidad y la percepción del capital humano sobre el nivel de RSE</a:t>
          </a:r>
          <a:endParaRPr lang="es-EC" sz="1200" kern="1200" dirty="0"/>
        </a:p>
      </dsp:txBody>
      <dsp:txXfrm rot="-5400000">
        <a:off x="532110" y="4083575"/>
        <a:ext cx="4916377" cy="4458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FA793-DAB1-456A-9BD8-A8A8459B3AFD}">
      <dsp:nvSpPr>
        <dsp:cNvPr id="0" name=""/>
        <dsp:cNvSpPr/>
      </dsp:nvSpPr>
      <dsp:spPr>
        <a:xfrm>
          <a:off x="0" y="0"/>
          <a:ext cx="6708985" cy="933223"/>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latin typeface="+mn-lt"/>
              <a:cs typeface="Times New Roman" pitchFamily="18" charset="0"/>
            </a:rPr>
            <a:t>Al estudiar las dimensiones de la ISO 26000 se cumplió con el objetivo general de analizar la RSE desde la percepción del capital humano</a:t>
          </a:r>
          <a:r>
            <a:rPr lang="es-EC" sz="1400" kern="1200" dirty="0" smtClean="0">
              <a:latin typeface="+mn-lt"/>
            </a:rPr>
            <a:t>. </a:t>
          </a:r>
          <a:endParaRPr lang="es-ES" sz="1400" kern="1200" dirty="0">
            <a:latin typeface="+mn-lt"/>
            <a:cs typeface="Times New Roman" panose="02020603050405020304" pitchFamily="18" charset="0"/>
          </a:endParaRPr>
        </a:p>
      </dsp:txBody>
      <dsp:txXfrm>
        <a:off x="27333" y="27333"/>
        <a:ext cx="5592777" cy="878557"/>
      </dsp:txXfrm>
    </dsp:sp>
    <dsp:sp modelId="{6BCA3E2B-32AB-405A-95C1-5E9E7BCEE527}">
      <dsp:nvSpPr>
        <dsp:cNvPr id="0" name=""/>
        <dsp:cNvSpPr/>
      </dsp:nvSpPr>
      <dsp:spPr>
        <a:xfrm>
          <a:off x="500995" y="1186690"/>
          <a:ext cx="6708985" cy="68551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latin typeface="+mn-lt"/>
              <a:cs typeface="Times New Roman" pitchFamily="18" charset="0"/>
            </a:rPr>
            <a:t>Se establece que en Pichincha el 65,4% de trabajadores del sector petrolero tiene una percepción de RSE catalogada como Excelente</a:t>
          </a:r>
          <a:r>
            <a:rPr lang="es-EC" sz="1400" kern="1200" dirty="0" smtClean="0">
              <a:latin typeface="+mn-lt"/>
            </a:rPr>
            <a:t>.</a:t>
          </a:r>
          <a:endParaRPr lang="es-ES" sz="1400" kern="1200" dirty="0">
            <a:latin typeface="+mn-lt"/>
            <a:cs typeface="Times New Roman" panose="02020603050405020304" pitchFamily="18" charset="0"/>
          </a:endParaRPr>
        </a:p>
      </dsp:txBody>
      <dsp:txXfrm>
        <a:off x="521073" y="1206768"/>
        <a:ext cx="5561238" cy="645362"/>
      </dsp:txXfrm>
    </dsp:sp>
    <dsp:sp modelId="{D2005F20-76C5-4E27-8BA6-BD3C7B880ED8}">
      <dsp:nvSpPr>
        <dsp:cNvPr id="0" name=""/>
        <dsp:cNvSpPr/>
      </dsp:nvSpPr>
      <dsp:spPr>
        <a:xfrm>
          <a:off x="1001991" y="2134826"/>
          <a:ext cx="6708985" cy="914923"/>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u="none" kern="1200" dirty="0" smtClean="0">
              <a:latin typeface="+mn-lt"/>
              <a:cs typeface="Times New Roman" pitchFamily="18" charset="0"/>
            </a:rPr>
            <a:t>Se encontró que existe una diferencia poco perceptible en la percepción de la RSE comparada por el género.</a:t>
          </a:r>
          <a:endParaRPr lang="es-ES" sz="1400" u="none" kern="1200" dirty="0">
            <a:latin typeface="+mn-lt"/>
            <a:cs typeface="Times New Roman" panose="02020603050405020304" pitchFamily="18" charset="0"/>
          </a:endParaRPr>
        </a:p>
      </dsp:txBody>
      <dsp:txXfrm>
        <a:off x="1028788" y="2161623"/>
        <a:ext cx="5547800" cy="861329"/>
      </dsp:txXfrm>
    </dsp:sp>
    <dsp:sp modelId="{E0A46744-CDD9-440C-9EF8-E3D109C57140}">
      <dsp:nvSpPr>
        <dsp:cNvPr id="0" name=""/>
        <dsp:cNvSpPr/>
      </dsp:nvSpPr>
      <dsp:spPr>
        <a:xfrm>
          <a:off x="1502986" y="3188514"/>
          <a:ext cx="6708985" cy="933223"/>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latin typeface="+mn-lt"/>
              <a:cs typeface="Times New Roman" panose="02020603050405020304" pitchFamily="18" charset="0"/>
            </a:rPr>
            <a:t>El 73% de empleados con una antigüedad laboral de 5 años o más, califican al nivel de RSE como Excelente.</a:t>
          </a:r>
        </a:p>
      </dsp:txBody>
      <dsp:txXfrm>
        <a:off x="1530319" y="3215847"/>
        <a:ext cx="5546728" cy="878557"/>
      </dsp:txXfrm>
    </dsp:sp>
    <dsp:sp modelId="{666845E2-845C-4F43-96E9-5B06454DD8A8}">
      <dsp:nvSpPr>
        <dsp:cNvPr id="0" name=""/>
        <dsp:cNvSpPr/>
      </dsp:nvSpPr>
      <dsp:spPr>
        <a:xfrm>
          <a:off x="2047557" y="4302511"/>
          <a:ext cx="6621835" cy="830905"/>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latin typeface="+mn-lt"/>
              <a:cs typeface="Times New Roman" pitchFamily="18" charset="0"/>
            </a:rPr>
            <a:t>Los empleados muestran una mejor percepción de las variables Respeto de derechos civiles y políticos, Ambiente laboral libre de hostigamiento moral y sexual y Código de ética.</a:t>
          </a:r>
          <a:endParaRPr lang="es-ES" sz="1400" kern="1200" dirty="0">
            <a:latin typeface="+mn-lt"/>
            <a:cs typeface="Times New Roman" panose="02020603050405020304" pitchFamily="18" charset="0"/>
          </a:endParaRPr>
        </a:p>
      </dsp:txBody>
      <dsp:txXfrm>
        <a:off x="2071893" y="4326847"/>
        <a:ext cx="5479960" cy="782233"/>
      </dsp:txXfrm>
    </dsp:sp>
    <dsp:sp modelId="{A3BFEAC3-24A2-49F1-8BD5-90A0D67993FB}">
      <dsp:nvSpPr>
        <dsp:cNvPr id="0" name=""/>
        <dsp:cNvSpPr/>
      </dsp:nvSpPr>
      <dsp:spPr>
        <a:xfrm>
          <a:off x="6102389" y="681771"/>
          <a:ext cx="606595" cy="606595"/>
        </a:xfrm>
        <a:prstGeom prst="downArrow">
          <a:avLst>
            <a:gd name="adj1" fmla="val 55000"/>
            <a:gd name="adj2" fmla="val 4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latin typeface="+mn-lt"/>
            <a:cs typeface="Times New Roman" panose="02020603050405020304" pitchFamily="18" charset="0"/>
          </a:endParaRPr>
        </a:p>
      </dsp:txBody>
      <dsp:txXfrm>
        <a:off x="6238873" y="681771"/>
        <a:ext cx="333627" cy="456463"/>
      </dsp:txXfrm>
    </dsp:sp>
    <dsp:sp modelId="{AEE7E067-6F03-41FD-B358-475EE8F2761B}">
      <dsp:nvSpPr>
        <dsp:cNvPr id="0" name=""/>
        <dsp:cNvSpPr/>
      </dsp:nvSpPr>
      <dsp:spPr>
        <a:xfrm>
          <a:off x="6603385" y="1744609"/>
          <a:ext cx="606595" cy="606595"/>
        </a:xfrm>
        <a:prstGeom prst="downArrow">
          <a:avLst>
            <a:gd name="adj1" fmla="val 55000"/>
            <a:gd name="adj2" fmla="val 4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latin typeface="+mn-lt"/>
            <a:cs typeface="Times New Roman" panose="02020603050405020304" pitchFamily="18" charset="0"/>
          </a:endParaRPr>
        </a:p>
      </dsp:txBody>
      <dsp:txXfrm>
        <a:off x="6739869" y="1744609"/>
        <a:ext cx="333627" cy="456463"/>
      </dsp:txXfrm>
    </dsp:sp>
    <dsp:sp modelId="{F6665320-3813-45EF-B44E-CFB2D3609DDB}">
      <dsp:nvSpPr>
        <dsp:cNvPr id="0" name=""/>
        <dsp:cNvSpPr/>
      </dsp:nvSpPr>
      <dsp:spPr>
        <a:xfrm>
          <a:off x="7104381" y="2791894"/>
          <a:ext cx="606595" cy="606595"/>
        </a:xfrm>
        <a:prstGeom prst="downArrow">
          <a:avLst>
            <a:gd name="adj1" fmla="val 55000"/>
            <a:gd name="adj2" fmla="val 4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latin typeface="+mn-lt"/>
            <a:cs typeface="Times New Roman" panose="02020603050405020304" pitchFamily="18" charset="0"/>
          </a:endParaRPr>
        </a:p>
      </dsp:txBody>
      <dsp:txXfrm>
        <a:off x="7240865" y="2791894"/>
        <a:ext cx="333627" cy="456463"/>
      </dsp:txXfrm>
    </dsp:sp>
    <dsp:sp modelId="{3D153994-1ECF-42F0-92DE-47A5427B53C2}">
      <dsp:nvSpPr>
        <dsp:cNvPr id="0" name=""/>
        <dsp:cNvSpPr/>
      </dsp:nvSpPr>
      <dsp:spPr>
        <a:xfrm>
          <a:off x="7605376" y="3865101"/>
          <a:ext cx="606595" cy="606595"/>
        </a:xfrm>
        <a:prstGeom prst="downArrow">
          <a:avLst>
            <a:gd name="adj1" fmla="val 55000"/>
            <a:gd name="adj2" fmla="val 4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latin typeface="+mn-lt"/>
          </a:endParaRPr>
        </a:p>
      </dsp:txBody>
      <dsp:txXfrm>
        <a:off x="7741860" y="3865101"/>
        <a:ext cx="333627" cy="4564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8F21D-4199-409B-A651-14930A6EE4CF}">
      <dsp:nvSpPr>
        <dsp:cNvPr id="0" name=""/>
        <dsp:cNvSpPr/>
      </dsp:nvSpPr>
      <dsp:spPr>
        <a:xfrm>
          <a:off x="0" y="0"/>
          <a:ext cx="6970374" cy="1140606"/>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latin typeface="+mn-lt"/>
              <a:cs typeface="Times New Roman" pitchFamily="18" charset="0"/>
            </a:rPr>
            <a:t>La dimensión mejor puntuada es Derechos Humanos, esto muestra que las empresas dan mayor importancia al respeto por los derechos de los trabajadores, mientras que Participación activa y desarrollo de la comunidad recibe la menor puntuación por parte de los empleados del sector.</a:t>
          </a:r>
          <a:endParaRPr lang="es-ES" sz="1400" b="0" kern="1200" dirty="0">
            <a:latin typeface="+mn-lt"/>
            <a:cs typeface="Times New Roman" panose="02020603050405020304" pitchFamily="18" charset="0"/>
          </a:endParaRPr>
        </a:p>
      </dsp:txBody>
      <dsp:txXfrm>
        <a:off x="33407" y="33407"/>
        <a:ext cx="5643189" cy="1073792"/>
      </dsp:txXfrm>
    </dsp:sp>
    <dsp:sp modelId="{78CB8D24-C62D-4B0F-9559-14D1D7F42D6F}">
      <dsp:nvSpPr>
        <dsp:cNvPr id="0" name=""/>
        <dsp:cNvSpPr/>
      </dsp:nvSpPr>
      <dsp:spPr>
        <a:xfrm>
          <a:off x="583768" y="1347989"/>
          <a:ext cx="6970374" cy="1140606"/>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b="0" kern="1200" dirty="0" smtClean="0">
              <a:latin typeface="+mn-lt"/>
              <a:cs typeface="Times New Roman" pitchFamily="18" charset="0"/>
            </a:rPr>
            <a:t>Entre las dimensiones Prácticas justas de Operación y Asuntos del consumidor, se obtuvo la correlación más alta e intensa. Mientras que la correlación más baja recae entre Derechos Humanos y Participación Activa y Desarrollo de la Comunidad </a:t>
          </a:r>
          <a:endParaRPr lang="es-ES" sz="1400" b="0" kern="1200" dirty="0">
            <a:latin typeface="+mn-lt"/>
            <a:cs typeface="Times New Roman" panose="02020603050405020304" pitchFamily="18" charset="0"/>
          </a:endParaRPr>
        </a:p>
      </dsp:txBody>
      <dsp:txXfrm>
        <a:off x="617175" y="1381396"/>
        <a:ext cx="5578397" cy="1073792"/>
      </dsp:txXfrm>
    </dsp:sp>
    <dsp:sp modelId="{09D0A250-15C2-40E7-9783-5D1DC484FB4E}">
      <dsp:nvSpPr>
        <dsp:cNvPr id="0" name=""/>
        <dsp:cNvSpPr/>
      </dsp:nvSpPr>
      <dsp:spPr>
        <a:xfrm>
          <a:off x="1158824" y="2695979"/>
          <a:ext cx="6970374" cy="1140606"/>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b="0" kern="1200" dirty="0" smtClean="0">
              <a:latin typeface="+mn-lt"/>
              <a:cs typeface="Times New Roman" pitchFamily="18" charset="0"/>
            </a:rPr>
            <a:t>La dimensión con mayor correlación con respecto al Nivel de RSE es Prácticas Justas de Operación cuya relación es intensa, es decir, que un mayor puntaje en esta dimensión permitirá elevar el nivel de RSE general. </a:t>
          </a:r>
          <a:endParaRPr lang="es-ES" sz="1400" b="0" kern="1200" dirty="0">
            <a:latin typeface="+mn-lt"/>
            <a:cs typeface="Times New Roman" panose="02020603050405020304" pitchFamily="18" charset="0"/>
          </a:endParaRPr>
        </a:p>
      </dsp:txBody>
      <dsp:txXfrm>
        <a:off x="1192231" y="2729386"/>
        <a:ext cx="5587110" cy="1073792"/>
      </dsp:txXfrm>
    </dsp:sp>
    <dsp:sp modelId="{0CBB2E12-A971-4F71-8947-ECC899273EB9}">
      <dsp:nvSpPr>
        <dsp:cNvPr id="0" name=""/>
        <dsp:cNvSpPr/>
      </dsp:nvSpPr>
      <dsp:spPr>
        <a:xfrm>
          <a:off x="1742593" y="4043969"/>
          <a:ext cx="6970374" cy="1140606"/>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b="0" kern="1200" dirty="0" smtClean="0">
              <a:latin typeface="+mn-lt"/>
              <a:cs typeface="Times New Roman" pitchFamily="18" charset="0"/>
            </a:rPr>
            <a:t>Mediante la prueba del Chi cuadrado se comprueban las hipótesis planteadas, demostrando que existe una relación positiva entre todas las dimensiones y el Nivel de RSE.</a:t>
          </a:r>
          <a:endParaRPr lang="es-ES" sz="1400" b="0" kern="1200" dirty="0">
            <a:latin typeface="+mn-lt"/>
            <a:cs typeface="Times New Roman" panose="02020603050405020304" pitchFamily="18" charset="0"/>
          </a:endParaRPr>
        </a:p>
      </dsp:txBody>
      <dsp:txXfrm>
        <a:off x="1776000" y="4077376"/>
        <a:ext cx="5578397" cy="1073792"/>
      </dsp:txXfrm>
    </dsp:sp>
    <dsp:sp modelId="{D9965512-50E5-47AE-A049-8AE193831C3D}">
      <dsp:nvSpPr>
        <dsp:cNvPr id="0" name=""/>
        <dsp:cNvSpPr/>
      </dsp:nvSpPr>
      <dsp:spPr>
        <a:xfrm>
          <a:off x="6228980" y="873601"/>
          <a:ext cx="741394" cy="741394"/>
        </a:xfrm>
        <a:prstGeom prst="downArrow">
          <a:avLst>
            <a:gd name="adj1" fmla="val 55000"/>
            <a:gd name="adj2" fmla="val 45000"/>
          </a:avLst>
        </a:prstGeom>
        <a:solidFill>
          <a:schemeClr val="accent3">
            <a:alpha val="9000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latin typeface="+mn-lt"/>
          </a:endParaRPr>
        </a:p>
      </dsp:txBody>
      <dsp:txXfrm>
        <a:off x="6395794" y="873601"/>
        <a:ext cx="407766" cy="557899"/>
      </dsp:txXfrm>
    </dsp:sp>
    <dsp:sp modelId="{34413112-ECC0-440F-BC86-90D83FDF8E8A}">
      <dsp:nvSpPr>
        <dsp:cNvPr id="0" name=""/>
        <dsp:cNvSpPr/>
      </dsp:nvSpPr>
      <dsp:spPr>
        <a:xfrm>
          <a:off x="6812748" y="2221590"/>
          <a:ext cx="741394" cy="741394"/>
        </a:xfrm>
        <a:prstGeom prst="downArrow">
          <a:avLst>
            <a:gd name="adj1" fmla="val 55000"/>
            <a:gd name="adj2" fmla="val 4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b="0" kern="1200">
            <a:latin typeface="+mn-lt"/>
            <a:cs typeface="Times New Roman" pitchFamily="18" charset="0"/>
          </a:endParaRPr>
        </a:p>
      </dsp:txBody>
      <dsp:txXfrm>
        <a:off x="6979562" y="2221590"/>
        <a:ext cx="407766" cy="557899"/>
      </dsp:txXfrm>
    </dsp:sp>
    <dsp:sp modelId="{6EFA54FB-0767-4E65-B72C-3CED1A0229FF}">
      <dsp:nvSpPr>
        <dsp:cNvPr id="0" name=""/>
        <dsp:cNvSpPr/>
      </dsp:nvSpPr>
      <dsp:spPr>
        <a:xfrm>
          <a:off x="7387804" y="3569580"/>
          <a:ext cx="741394" cy="741394"/>
        </a:xfrm>
        <a:prstGeom prst="downArrow">
          <a:avLst>
            <a:gd name="adj1" fmla="val 55000"/>
            <a:gd name="adj2" fmla="val 4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b="0" kern="1200">
            <a:latin typeface="+mn-lt"/>
            <a:cs typeface="Times New Roman" panose="02020603050405020304" pitchFamily="18" charset="0"/>
          </a:endParaRPr>
        </a:p>
      </dsp:txBody>
      <dsp:txXfrm>
        <a:off x="7554618" y="3569580"/>
        <a:ext cx="407766" cy="5578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FA793-DAB1-456A-9BD8-A8A8459B3AFD}">
      <dsp:nvSpPr>
        <dsp:cNvPr id="0" name=""/>
        <dsp:cNvSpPr/>
      </dsp:nvSpPr>
      <dsp:spPr>
        <a:xfrm>
          <a:off x="0" y="0"/>
          <a:ext cx="6708985" cy="907300"/>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latin typeface="+mn-lt"/>
              <a:cs typeface="Times New Roman" pitchFamily="18" charset="0"/>
            </a:rPr>
            <a:t>El 57.5% del total de los encuestados tienen una percepción Buena sobre el nivel de percepción de RSE.</a:t>
          </a:r>
          <a:endParaRPr lang="es-ES" sz="1400" kern="1200" dirty="0">
            <a:latin typeface="+mn-lt"/>
            <a:cs typeface="Times New Roman" panose="02020603050405020304" pitchFamily="18" charset="0"/>
          </a:endParaRPr>
        </a:p>
      </dsp:txBody>
      <dsp:txXfrm>
        <a:off x="26574" y="26574"/>
        <a:ext cx="5623782" cy="854152"/>
      </dsp:txXfrm>
    </dsp:sp>
    <dsp:sp modelId="{6BCA3E2B-32AB-405A-95C1-5E9E7BCEE527}">
      <dsp:nvSpPr>
        <dsp:cNvPr id="0" name=""/>
        <dsp:cNvSpPr/>
      </dsp:nvSpPr>
      <dsp:spPr>
        <a:xfrm>
          <a:off x="500995" y="1101720"/>
          <a:ext cx="6708985" cy="77048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latin typeface="+mn-lt"/>
              <a:cs typeface="Times New Roman" pitchFamily="18" charset="0"/>
            </a:rPr>
            <a:t>Derechos Humanos y Gobernanza de la Organización son las dimensiones mejor puntuadas en los encuestados de Orellana.</a:t>
          </a:r>
          <a:endParaRPr lang="es-ES" sz="1400" kern="1200" dirty="0">
            <a:latin typeface="+mn-lt"/>
            <a:cs typeface="Times New Roman" panose="02020603050405020304" pitchFamily="18" charset="0"/>
          </a:endParaRPr>
        </a:p>
      </dsp:txBody>
      <dsp:txXfrm>
        <a:off x="523562" y="1124287"/>
        <a:ext cx="5573110" cy="725354"/>
      </dsp:txXfrm>
    </dsp:sp>
    <dsp:sp modelId="{D2005F20-76C5-4E27-8BA6-BD3C7B880ED8}">
      <dsp:nvSpPr>
        <dsp:cNvPr id="0" name=""/>
        <dsp:cNvSpPr/>
      </dsp:nvSpPr>
      <dsp:spPr>
        <a:xfrm>
          <a:off x="1001991" y="2075525"/>
          <a:ext cx="6708985" cy="88950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latin typeface="+mn-lt"/>
              <a:cs typeface="Times New Roman" pitchFamily="18" charset="0"/>
            </a:rPr>
            <a:t>El respeto a los derechos civiles y políticos es para este grupo de encuestados, la variable más representativa en su percepción sobre el nivel de RSE.</a:t>
          </a:r>
          <a:endParaRPr lang="es-ES" sz="1400" kern="1200" dirty="0">
            <a:latin typeface="+mn-lt"/>
            <a:cs typeface="Times New Roman" panose="02020603050405020304" pitchFamily="18" charset="0"/>
          </a:endParaRPr>
        </a:p>
      </dsp:txBody>
      <dsp:txXfrm>
        <a:off x="1028044" y="2101578"/>
        <a:ext cx="5566138" cy="837402"/>
      </dsp:txXfrm>
    </dsp:sp>
    <dsp:sp modelId="{E0A46744-CDD9-440C-9EF8-E3D109C57140}">
      <dsp:nvSpPr>
        <dsp:cNvPr id="0" name=""/>
        <dsp:cNvSpPr/>
      </dsp:nvSpPr>
      <dsp:spPr>
        <a:xfrm>
          <a:off x="1502986" y="3099944"/>
          <a:ext cx="6708985" cy="907300"/>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latin typeface="+mn-lt"/>
              <a:cs typeface="Times New Roman" pitchFamily="18" charset="0"/>
            </a:rPr>
            <a:t>El Medio Ambiente es la dimensión con la media más baja calificada entre los participantes del estudio, ya que el 60% de encuestados la califica entre Deficiente y Regular.</a:t>
          </a:r>
          <a:endParaRPr lang="es-ES" sz="1400" kern="1200" dirty="0" smtClean="0">
            <a:latin typeface="+mn-lt"/>
            <a:cs typeface="Times New Roman" panose="02020603050405020304" pitchFamily="18" charset="0"/>
          </a:endParaRPr>
        </a:p>
      </dsp:txBody>
      <dsp:txXfrm>
        <a:off x="1529560" y="3126518"/>
        <a:ext cx="5565096" cy="854152"/>
      </dsp:txXfrm>
    </dsp:sp>
    <dsp:sp modelId="{666845E2-845C-4F43-96E9-5B06454DD8A8}">
      <dsp:nvSpPr>
        <dsp:cNvPr id="0" name=""/>
        <dsp:cNvSpPr/>
      </dsp:nvSpPr>
      <dsp:spPr>
        <a:xfrm>
          <a:off x="2047557" y="4182997"/>
          <a:ext cx="6621835" cy="807824"/>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latin typeface="+mn-lt"/>
              <a:cs typeface="Times New Roman" pitchFamily="18" charset="0"/>
            </a:rPr>
            <a:t>El 47.5% de los participantes indican no estar de acuerdo en la afirmación de que la empresa estimula el reciclaje dentro de las instalaciones.</a:t>
          </a:r>
          <a:endParaRPr lang="es-ES" sz="1400" kern="1200" dirty="0">
            <a:latin typeface="+mn-lt"/>
            <a:cs typeface="Times New Roman" panose="02020603050405020304" pitchFamily="18" charset="0"/>
          </a:endParaRPr>
        </a:p>
      </dsp:txBody>
      <dsp:txXfrm>
        <a:off x="2071217" y="4206657"/>
        <a:ext cx="5497943" cy="760504"/>
      </dsp:txXfrm>
    </dsp:sp>
    <dsp:sp modelId="{A3BFEAC3-24A2-49F1-8BD5-90A0D67993FB}">
      <dsp:nvSpPr>
        <dsp:cNvPr id="0" name=""/>
        <dsp:cNvSpPr/>
      </dsp:nvSpPr>
      <dsp:spPr>
        <a:xfrm>
          <a:off x="6119239" y="662833"/>
          <a:ext cx="589745" cy="589745"/>
        </a:xfrm>
        <a:prstGeom prst="downArrow">
          <a:avLst>
            <a:gd name="adj1" fmla="val 55000"/>
            <a:gd name="adj2" fmla="val 4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latin typeface="+mn-lt"/>
            <a:cs typeface="Times New Roman" panose="02020603050405020304" pitchFamily="18" charset="0"/>
          </a:endParaRPr>
        </a:p>
      </dsp:txBody>
      <dsp:txXfrm>
        <a:off x="6251932" y="662833"/>
        <a:ext cx="324359" cy="443783"/>
      </dsp:txXfrm>
    </dsp:sp>
    <dsp:sp modelId="{AEE7E067-6F03-41FD-B358-475EE8F2761B}">
      <dsp:nvSpPr>
        <dsp:cNvPr id="0" name=""/>
        <dsp:cNvSpPr/>
      </dsp:nvSpPr>
      <dsp:spPr>
        <a:xfrm>
          <a:off x="6620235" y="1696148"/>
          <a:ext cx="589745" cy="589745"/>
        </a:xfrm>
        <a:prstGeom prst="downArrow">
          <a:avLst>
            <a:gd name="adj1" fmla="val 55000"/>
            <a:gd name="adj2" fmla="val 4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latin typeface="+mn-lt"/>
            <a:cs typeface="Times New Roman" panose="02020603050405020304" pitchFamily="18" charset="0"/>
          </a:endParaRPr>
        </a:p>
      </dsp:txBody>
      <dsp:txXfrm>
        <a:off x="6752928" y="1696148"/>
        <a:ext cx="324359" cy="443783"/>
      </dsp:txXfrm>
    </dsp:sp>
    <dsp:sp modelId="{F6665320-3813-45EF-B44E-CFB2D3609DDB}">
      <dsp:nvSpPr>
        <dsp:cNvPr id="0" name=""/>
        <dsp:cNvSpPr/>
      </dsp:nvSpPr>
      <dsp:spPr>
        <a:xfrm>
          <a:off x="7121231" y="2714341"/>
          <a:ext cx="589745" cy="589745"/>
        </a:xfrm>
        <a:prstGeom prst="downArrow">
          <a:avLst>
            <a:gd name="adj1" fmla="val 55000"/>
            <a:gd name="adj2" fmla="val 4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latin typeface="+mn-lt"/>
            <a:cs typeface="Times New Roman" panose="02020603050405020304" pitchFamily="18" charset="0"/>
          </a:endParaRPr>
        </a:p>
      </dsp:txBody>
      <dsp:txXfrm>
        <a:off x="7253924" y="2714341"/>
        <a:ext cx="324359" cy="443783"/>
      </dsp:txXfrm>
    </dsp:sp>
    <dsp:sp modelId="{3D153994-1ECF-42F0-92DE-47A5427B53C2}">
      <dsp:nvSpPr>
        <dsp:cNvPr id="0" name=""/>
        <dsp:cNvSpPr/>
      </dsp:nvSpPr>
      <dsp:spPr>
        <a:xfrm>
          <a:off x="7622226" y="3757737"/>
          <a:ext cx="589745" cy="589745"/>
        </a:xfrm>
        <a:prstGeom prst="downArrow">
          <a:avLst>
            <a:gd name="adj1" fmla="val 55000"/>
            <a:gd name="adj2" fmla="val 4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latin typeface="+mn-lt"/>
            <a:cs typeface="Times New Roman" pitchFamily="18" charset="0"/>
          </a:endParaRPr>
        </a:p>
      </dsp:txBody>
      <dsp:txXfrm>
        <a:off x="7754919" y="3757737"/>
        <a:ext cx="324359" cy="4437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C2764-3CC6-44D6-9F0D-D8865E4C827A}">
      <dsp:nvSpPr>
        <dsp:cNvPr id="0" name=""/>
        <dsp:cNvSpPr/>
      </dsp:nvSpPr>
      <dsp:spPr>
        <a:xfrm>
          <a:off x="-6068392" y="-934303"/>
          <a:ext cx="7269206" cy="7269206"/>
        </a:xfrm>
        <a:prstGeom prst="blockArc">
          <a:avLst>
            <a:gd name="adj1" fmla="val 18900000"/>
            <a:gd name="adj2" fmla="val 2700000"/>
            <a:gd name="adj3" fmla="val 297"/>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7B27A6-DDCD-4792-9F83-748B0A57902A}">
      <dsp:nvSpPr>
        <dsp:cNvPr id="0" name=""/>
        <dsp:cNvSpPr/>
      </dsp:nvSpPr>
      <dsp:spPr>
        <a:xfrm>
          <a:off x="646647" y="415198"/>
          <a:ext cx="7479489" cy="83082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9470" tIns="35560" rIns="35560" bIns="35560" numCol="1" spcCol="1270" anchor="ctr" anchorCtr="0">
          <a:noAutofit/>
        </a:bodyPr>
        <a:lstStyle/>
        <a:p>
          <a:pPr lvl="0" algn="just" defTabSz="622300">
            <a:lnSpc>
              <a:spcPct val="90000"/>
            </a:lnSpc>
            <a:spcBef>
              <a:spcPct val="0"/>
            </a:spcBef>
            <a:spcAft>
              <a:spcPct val="35000"/>
            </a:spcAft>
          </a:pPr>
          <a:r>
            <a:rPr lang="es-ES" sz="1400" kern="1200" dirty="0" smtClean="0">
              <a:latin typeface="+mn-lt"/>
              <a:cs typeface="Times New Roman" pitchFamily="18" charset="0"/>
            </a:rPr>
            <a:t>Las empresas del sector petrolero deberían contemplar como prioridad el uso de la ISO 26000 como una guía en el desarrollo de sus actividades debido a que expone todos los temas relevantes que caracterizan la responsabilidad social empresarial.</a:t>
          </a:r>
          <a:endParaRPr lang="es-ES" sz="1400" kern="1200" dirty="0">
            <a:latin typeface="+mn-lt"/>
            <a:cs typeface="Times New Roman" panose="02020603050405020304" pitchFamily="18" charset="0"/>
          </a:endParaRPr>
        </a:p>
      </dsp:txBody>
      <dsp:txXfrm>
        <a:off x="646647" y="415198"/>
        <a:ext cx="7479489" cy="830828"/>
      </dsp:txXfrm>
    </dsp:sp>
    <dsp:sp modelId="{2B6F754B-25D0-4546-A7B8-0BA564C863A7}">
      <dsp:nvSpPr>
        <dsp:cNvPr id="0" name=""/>
        <dsp:cNvSpPr/>
      </dsp:nvSpPr>
      <dsp:spPr>
        <a:xfrm>
          <a:off x="38148" y="288034"/>
          <a:ext cx="1216997" cy="1085155"/>
        </a:xfrm>
        <a:prstGeom prst="ellips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1BAF3-3F39-4A2F-8733-887137D84D42}">
      <dsp:nvSpPr>
        <dsp:cNvPr id="0" name=""/>
        <dsp:cNvSpPr/>
      </dsp:nvSpPr>
      <dsp:spPr>
        <a:xfrm>
          <a:off x="1122980" y="1661656"/>
          <a:ext cx="7003157" cy="83082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9470" tIns="35560" rIns="35560" bIns="35560" numCol="1" spcCol="1270" anchor="ctr" anchorCtr="0">
          <a:noAutofit/>
        </a:bodyPr>
        <a:lstStyle/>
        <a:p>
          <a:pPr lvl="0" algn="just" defTabSz="622300">
            <a:lnSpc>
              <a:spcPct val="90000"/>
            </a:lnSpc>
            <a:spcBef>
              <a:spcPct val="0"/>
            </a:spcBef>
            <a:spcAft>
              <a:spcPct val="35000"/>
            </a:spcAft>
          </a:pPr>
          <a:r>
            <a:rPr lang="es-ES" sz="1400" kern="1200" baseline="0" dirty="0" smtClean="0">
              <a:latin typeface="+mn-lt"/>
              <a:cs typeface="Times New Roman" panose="02020603050405020304" pitchFamily="18" charset="0"/>
            </a:rPr>
            <a:t>La dirección debe capacitar y fomentar el compromiso de sus empleados con el fin de aumentar sus competencias en materia de RSE.</a:t>
          </a:r>
        </a:p>
      </dsp:txBody>
      <dsp:txXfrm>
        <a:off x="1122980" y="1661656"/>
        <a:ext cx="7003157" cy="830828"/>
      </dsp:txXfrm>
    </dsp:sp>
    <dsp:sp modelId="{64CBD48B-0C35-4FE4-8522-22F3A299F478}">
      <dsp:nvSpPr>
        <dsp:cNvPr id="0" name=""/>
        <dsp:cNvSpPr/>
      </dsp:nvSpPr>
      <dsp:spPr>
        <a:xfrm>
          <a:off x="603712" y="1557803"/>
          <a:ext cx="1038535" cy="1038535"/>
        </a:xfrm>
        <a:prstGeom prst="ellipse">
          <a:avLst/>
        </a:prstGeom>
        <a:blipFill rotWithShape="0">
          <a:blip xmlns:r="http://schemas.openxmlformats.org/officeDocument/2006/relationships" r:embed="rId2"/>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22A6C7-949A-4713-9683-752F7AC2EB8C}">
      <dsp:nvSpPr>
        <dsp:cNvPr id="0" name=""/>
        <dsp:cNvSpPr/>
      </dsp:nvSpPr>
      <dsp:spPr>
        <a:xfrm>
          <a:off x="1122980" y="2908115"/>
          <a:ext cx="7003157" cy="83082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9470" tIns="35560" rIns="35560" bIns="35560" numCol="1" spcCol="1270" anchor="ctr" anchorCtr="0">
          <a:noAutofit/>
        </a:bodyPr>
        <a:lstStyle/>
        <a:p>
          <a:pPr lvl="0" algn="just" defTabSz="622300">
            <a:lnSpc>
              <a:spcPct val="90000"/>
            </a:lnSpc>
            <a:spcBef>
              <a:spcPct val="0"/>
            </a:spcBef>
            <a:spcAft>
              <a:spcPct val="35000"/>
            </a:spcAft>
          </a:pPr>
          <a:r>
            <a:rPr lang="es-ES" sz="1400" kern="1200" dirty="0" smtClean="0">
              <a:latin typeface="+mn-lt"/>
              <a:cs typeface="Times New Roman" panose="02020603050405020304" pitchFamily="18" charset="0"/>
            </a:rPr>
            <a:t>Al contar con bajo nivel de calificación en la dimensión </a:t>
          </a:r>
          <a:r>
            <a:rPr lang="es-EC" sz="1400" kern="1200" dirty="0" smtClean="0">
              <a:latin typeface="+mn-lt"/>
              <a:cs typeface="Times New Roman" pitchFamily="18" charset="0"/>
            </a:rPr>
            <a:t>Participación activa y desarrollo de la comunidad </a:t>
          </a:r>
          <a:r>
            <a:rPr lang="es-ES" sz="1400" kern="1200" dirty="0" smtClean="0">
              <a:latin typeface="+mn-lt"/>
              <a:cs typeface="Times New Roman" panose="02020603050405020304" pitchFamily="18" charset="0"/>
            </a:rPr>
            <a:t>se recomienda realizar una nueva investigación para conocer los motivos por los cuales las empresas han dejado de lado este fundamental aspecto.</a:t>
          </a:r>
          <a:endParaRPr lang="es-ES" sz="1400" kern="1200" dirty="0">
            <a:latin typeface="+mn-lt"/>
            <a:cs typeface="Times New Roman" panose="02020603050405020304" pitchFamily="18" charset="0"/>
          </a:endParaRPr>
        </a:p>
      </dsp:txBody>
      <dsp:txXfrm>
        <a:off x="1122980" y="2908115"/>
        <a:ext cx="7003157" cy="830828"/>
      </dsp:txXfrm>
    </dsp:sp>
    <dsp:sp modelId="{5D73D320-BE15-4FC9-94E1-D9C37A4D6939}">
      <dsp:nvSpPr>
        <dsp:cNvPr id="0" name=""/>
        <dsp:cNvSpPr/>
      </dsp:nvSpPr>
      <dsp:spPr>
        <a:xfrm>
          <a:off x="603712" y="2804261"/>
          <a:ext cx="1038535" cy="1038535"/>
        </a:xfrm>
        <a:prstGeom prst="ellipse">
          <a:avLst/>
        </a:prstGeom>
        <a:blipFill rotWithShape="0">
          <a:blip xmlns:r="http://schemas.openxmlformats.org/officeDocument/2006/relationships" r:embed="rId3"/>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88298-8324-4E84-BF4F-BB7C696FE1B3}">
      <dsp:nvSpPr>
        <dsp:cNvPr id="0" name=""/>
        <dsp:cNvSpPr/>
      </dsp:nvSpPr>
      <dsp:spPr>
        <a:xfrm>
          <a:off x="646647" y="4154573"/>
          <a:ext cx="7479489" cy="83082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9470" tIns="35560" rIns="35560" bIns="35560" numCol="1" spcCol="1270" anchor="ctr" anchorCtr="0">
          <a:noAutofit/>
        </a:bodyPr>
        <a:lstStyle/>
        <a:p>
          <a:pPr lvl="0" algn="just" defTabSz="622300">
            <a:lnSpc>
              <a:spcPct val="90000"/>
            </a:lnSpc>
            <a:spcBef>
              <a:spcPct val="0"/>
            </a:spcBef>
            <a:spcAft>
              <a:spcPct val="35000"/>
            </a:spcAft>
          </a:pPr>
          <a:r>
            <a:rPr lang="es-EC" sz="1400" kern="1200" dirty="0" smtClean="0">
              <a:latin typeface="+mn-lt"/>
              <a:cs typeface="Times New Roman" pitchFamily="18" charset="0"/>
            </a:rPr>
            <a:t>La percepción general sobre RSE puede mejorarse haciendo énfasis en Apoyo a programas comunitarios y en la construcción de infraestructura educativa o recreacional</a:t>
          </a:r>
          <a:endParaRPr lang="es-ES" sz="1400" kern="1200" dirty="0">
            <a:latin typeface="+mn-lt"/>
            <a:cs typeface="Times New Roman" panose="02020603050405020304" pitchFamily="18" charset="0"/>
          </a:endParaRPr>
        </a:p>
      </dsp:txBody>
      <dsp:txXfrm>
        <a:off x="646647" y="4154573"/>
        <a:ext cx="7479489" cy="830828"/>
      </dsp:txXfrm>
    </dsp:sp>
    <dsp:sp modelId="{ECC002A3-FB4F-4F09-95E9-59CE0DB5620F}">
      <dsp:nvSpPr>
        <dsp:cNvPr id="0" name=""/>
        <dsp:cNvSpPr/>
      </dsp:nvSpPr>
      <dsp:spPr>
        <a:xfrm>
          <a:off x="127379" y="4050720"/>
          <a:ext cx="1038535" cy="1038535"/>
        </a:xfrm>
        <a:prstGeom prst="ellipse">
          <a:avLst/>
        </a:prstGeom>
        <a:blipFill rotWithShape="0">
          <a:blip xmlns:r="http://schemas.openxmlformats.org/officeDocument/2006/relationships" r:embed="rId4"/>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C2764-3CC6-44D6-9F0D-D8865E4C827A}">
      <dsp:nvSpPr>
        <dsp:cNvPr id="0" name=""/>
        <dsp:cNvSpPr/>
      </dsp:nvSpPr>
      <dsp:spPr>
        <a:xfrm>
          <a:off x="-5372847" y="-822834"/>
          <a:ext cx="6398197" cy="6398197"/>
        </a:xfrm>
        <a:prstGeom prst="blockArc">
          <a:avLst>
            <a:gd name="adj1" fmla="val 18900000"/>
            <a:gd name="adj2" fmla="val 2700000"/>
            <a:gd name="adj3" fmla="val 338"/>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8E01BD-140B-4B26-A248-DC2DF157B49E}">
      <dsp:nvSpPr>
        <dsp:cNvPr id="0" name=""/>
        <dsp:cNvSpPr/>
      </dsp:nvSpPr>
      <dsp:spPr>
        <a:xfrm>
          <a:off x="659650" y="475252"/>
          <a:ext cx="7439050" cy="950505"/>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464"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latin typeface="+mn-lt"/>
              <a:cs typeface="Times New Roman" pitchFamily="18" charset="0"/>
            </a:rPr>
            <a:t>Sociabilizar las actividades de RSE a los trabajadores de la organización con el fin de mantenerlos informados y que participen de manera activa.</a:t>
          </a:r>
          <a:endParaRPr lang="es-ES" sz="1400" kern="1200" dirty="0">
            <a:latin typeface="+mn-lt"/>
            <a:cs typeface="Times New Roman" panose="02020603050405020304" pitchFamily="18" charset="0"/>
          </a:endParaRPr>
        </a:p>
      </dsp:txBody>
      <dsp:txXfrm>
        <a:off x="659650" y="475252"/>
        <a:ext cx="7439050" cy="950505"/>
      </dsp:txXfrm>
    </dsp:sp>
    <dsp:sp modelId="{67393183-F1EF-43F6-9381-A268FD164568}">
      <dsp:nvSpPr>
        <dsp:cNvPr id="0" name=""/>
        <dsp:cNvSpPr/>
      </dsp:nvSpPr>
      <dsp:spPr>
        <a:xfrm>
          <a:off x="65584" y="356439"/>
          <a:ext cx="1188132" cy="1188132"/>
        </a:xfrm>
        <a:prstGeom prst="ellips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5AFBB2-F1B1-4E31-83F7-D60ADBDE8D79}">
      <dsp:nvSpPr>
        <dsp:cNvPr id="0" name=""/>
        <dsp:cNvSpPr/>
      </dsp:nvSpPr>
      <dsp:spPr>
        <a:xfrm>
          <a:off x="1005159" y="1901011"/>
          <a:ext cx="7093541" cy="950505"/>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464"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latin typeface="+mn-lt"/>
              <a:cs typeface="Times New Roman" pitchFamily="18" charset="0"/>
            </a:rPr>
            <a:t>Las empresas del sector deben centrar sus esfuerzos en la preservación de la biodiversidad de Orellana ya que la mayoría de participantes en esta provincia tienen una percepción Deficiente sobre el respeto al medio ambiente</a:t>
          </a:r>
          <a:endParaRPr lang="es-ES" sz="1400" kern="1200" dirty="0">
            <a:latin typeface="+mn-lt"/>
            <a:cs typeface="Times New Roman" panose="02020603050405020304" pitchFamily="18" charset="0"/>
          </a:endParaRPr>
        </a:p>
      </dsp:txBody>
      <dsp:txXfrm>
        <a:off x="1005159" y="1901011"/>
        <a:ext cx="7093541" cy="950505"/>
      </dsp:txXfrm>
    </dsp:sp>
    <dsp:sp modelId="{2C947D43-C2D0-45DF-B5C5-FEF2DD70ECD1}">
      <dsp:nvSpPr>
        <dsp:cNvPr id="0" name=""/>
        <dsp:cNvSpPr/>
      </dsp:nvSpPr>
      <dsp:spPr>
        <a:xfrm>
          <a:off x="411093" y="1782198"/>
          <a:ext cx="1188132" cy="1188132"/>
        </a:xfrm>
        <a:prstGeom prst="ellipse">
          <a:avLst/>
        </a:prstGeom>
        <a:blipFill rotWithShape="0">
          <a:blip xmlns:r="http://schemas.openxmlformats.org/officeDocument/2006/relationships" r:embed="rId2"/>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B3F50D-BFAB-4626-A18F-3E1020C09944}">
      <dsp:nvSpPr>
        <dsp:cNvPr id="0" name=""/>
        <dsp:cNvSpPr/>
      </dsp:nvSpPr>
      <dsp:spPr>
        <a:xfrm>
          <a:off x="659650" y="3326769"/>
          <a:ext cx="7439050" cy="950505"/>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464"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latin typeface="+mn-lt"/>
              <a:cs typeface="Times New Roman" pitchFamily="18" charset="0"/>
            </a:rPr>
            <a:t>Dado que la RSE empieza internamente, es importante que el empresario estimule el reciclaje dentro de las instalaciones de este tipo de organizaciones, ya que esta variable es la de peor puntaje dentro de la percepción de los participantes.</a:t>
          </a:r>
          <a:endParaRPr lang="es-ES" sz="1400" kern="1200" dirty="0">
            <a:latin typeface="+mn-lt"/>
            <a:cs typeface="Times New Roman" panose="02020603050405020304" pitchFamily="18" charset="0"/>
          </a:endParaRPr>
        </a:p>
      </dsp:txBody>
      <dsp:txXfrm>
        <a:off x="659650" y="3326769"/>
        <a:ext cx="7439050" cy="950505"/>
      </dsp:txXfrm>
    </dsp:sp>
    <dsp:sp modelId="{3C4E3B98-8489-4B55-96E9-7899E467812F}">
      <dsp:nvSpPr>
        <dsp:cNvPr id="0" name=""/>
        <dsp:cNvSpPr/>
      </dsp:nvSpPr>
      <dsp:spPr>
        <a:xfrm>
          <a:off x="65584" y="3207956"/>
          <a:ext cx="1188132" cy="1188132"/>
        </a:xfrm>
        <a:prstGeom prst="ellipse">
          <a:avLst/>
        </a:prstGeom>
        <a:blipFill rotWithShape="0">
          <a:blip xmlns:r="http://schemas.openxmlformats.org/officeDocument/2006/relationships" r:embed="rId3"/>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C2764-3CC6-44D6-9F0D-D8865E4C827A}">
      <dsp:nvSpPr>
        <dsp:cNvPr id="0" name=""/>
        <dsp:cNvSpPr/>
      </dsp:nvSpPr>
      <dsp:spPr>
        <a:xfrm>
          <a:off x="-5372847" y="-822834"/>
          <a:ext cx="6398197" cy="6398197"/>
        </a:xfrm>
        <a:prstGeom prst="blockArc">
          <a:avLst>
            <a:gd name="adj1" fmla="val 18900000"/>
            <a:gd name="adj2" fmla="val 2700000"/>
            <a:gd name="adj3" fmla="val 338"/>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51D162-65E6-4B21-A830-10E760BCC868}">
      <dsp:nvSpPr>
        <dsp:cNvPr id="0" name=""/>
        <dsp:cNvSpPr/>
      </dsp:nvSpPr>
      <dsp:spPr>
        <a:xfrm>
          <a:off x="659650" y="432052"/>
          <a:ext cx="7439050" cy="950505"/>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464" tIns="35560" rIns="35560" bIns="35560" numCol="1" spcCol="1270" anchor="ctr" anchorCtr="0">
          <a:noAutofit/>
        </a:bodyPr>
        <a:lstStyle/>
        <a:p>
          <a:pPr lvl="0" algn="l" defTabSz="622300">
            <a:lnSpc>
              <a:spcPct val="90000"/>
            </a:lnSpc>
            <a:spcBef>
              <a:spcPct val="0"/>
            </a:spcBef>
            <a:spcAft>
              <a:spcPct val="35000"/>
            </a:spcAft>
          </a:pPr>
          <a:r>
            <a:rPr lang="es-ES_tradnl" sz="1400" kern="1200" dirty="0" smtClean="0">
              <a:solidFill>
                <a:schemeClr val="tx1"/>
              </a:solidFill>
              <a:latin typeface="+mn-lt"/>
              <a:cs typeface="Times New Roman" pitchFamily="18" charset="0"/>
            </a:rPr>
            <a:t>Reservar espacios de diálogo para proponer proyectos que solucionen problemas sociales propios de un sector en particular.</a:t>
          </a:r>
          <a:endParaRPr lang="es-ES" sz="1400" kern="1200" dirty="0">
            <a:latin typeface="+mn-lt"/>
            <a:cs typeface="Times New Roman" pitchFamily="18" charset="0"/>
          </a:endParaRPr>
        </a:p>
      </dsp:txBody>
      <dsp:txXfrm>
        <a:off x="659650" y="432052"/>
        <a:ext cx="7439050" cy="950505"/>
      </dsp:txXfrm>
    </dsp:sp>
    <dsp:sp modelId="{279C884B-BC38-485F-AB38-5C8B114227E6}">
      <dsp:nvSpPr>
        <dsp:cNvPr id="0" name=""/>
        <dsp:cNvSpPr/>
      </dsp:nvSpPr>
      <dsp:spPr>
        <a:xfrm>
          <a:off x="65584" y="356439"/>
          <a:ext cx="1188132" cy="1188132"/>
        </a:xfrm>
        <a:prstGeom prst="ellips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9B07F6-0251-4955-87AF-49DE4EA293C0}">
      <dsp:nvSpPr>
        <dsp:cNvPr id="0" name=""/>
        <dsp:cNvSpPr/>
      </dsp:nvSpPr>
      <dsp:spPr>
        <a:xfrm>
          <a:off x="1005159" y="1901011"/>
          <a:ext cx="7093541" cy="950505"/>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464" tIns="35560" rIns="35560" bIns="35560" numCol="1" spcCol="1270" anchor="ctr" anchorCtr="0">
          <a:noAutofit/>
        </a:bodyPr>
        <a:lstStyle/>
        <a:p>
          <a:pPr lvl="0" algn="l" defTabSz="622300">
            <a:lnSpc>
              <a:spcPct val="90000"/>
            </a:lnSpc>
            <a:spcBef>
              <a:spcPct val="0"/>
            </a:spcBef>
            <a:spcAft>
              <a:spcPct val="35000"/>
            </a:spcAft>
          </a:pPr>
          <a:r>
            <a:rPr lang="es-ES_tradnl" sz="1400" kern="1200" dirty="0" smtClean="0">
              <a:solidFill>
                <a:schemeClr val="tx1"/>
              </a:solidFill>
              <a:latin typeface="+mn-lt"/>
              <a:cs typeface="Times New Roman" pitchFamily="18" charset="0"/>
            </a:rPr>
            <a:t>Elaboración de Indicadores de RSE adaptados a la realidad de cada uno de los sectores del país.</a:t>
          </a:r>
          <a:endParaRPr lang="es-ES" sz="1400" kern="1200" dirty="0">
            <a:latin typeface="+mn-lt"/>
            <a:cs typeface="Times New Roman" pitchFamily="18" charset="0"/>
          </a:endParaRPr>
        </a:p>
      </dsp:txBody>
      <dsp:txXfrm>
        <a:off x="1005159" y="1901011"/>
        <a:ext cx="7093541" cy="950505"/>
      </dsp:txXfrm>
    </dsp:sp>
    <dsp:sp modelId="{67393183-F1EF-43F6-9381-A268FD164568}">
      <dsp:nvSpPr>
        <dsp:cNvPr id="0" name=""/>
        <dsp:cNvSpPr/>
      </dsp:nvSpPr>
      <dsp:spPr>
        <a:xfrm>
          <a:off x="411093" y="1782198"/>
          <a:ext cx="1188132" cy="1188132"/>
        </a:xfrm>
        <a:prstGeom prst="ellipse">
          <a:avLst/>
        </a:prstGeom>
        <a:blipFill rotWithShape="0">
          <a:blip xmlns:r="http://schemas.openxmlformats.org/officeDocument/2006/relationships" r:embed="rId2"/>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789DBD-91F8-4CA0-8C04-FD3C13EF7369}">
      <dsp:nvSpPr>
        <dsp:cNvPr id="0" name=""/>
        <dsp:cNvSpPr/>
      </dsp:nvSpPr>
      <dsp:spPr>
        <a:xfrm>
          <a:off x="659650" y="3326769"/>
          <a:ext cx="7439050" cy="950505"/>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464" tIns="35560" rIns="35560" bIns="35560" numCol="1" spcCol="1270" anchor="ctr" anchorCtr="0">
          <a:noAutofit/>
        </a:bodyPr>
        <a:lstStyle/>
        <a:p>
          <a:pPr lvl="0" algn="l" defTabSz="622300">
            <a:lnSpc>
              <a:spcPct val="90000"/>
            </a:lnSpc>
            <a:spcBef>
              <a:spcPct val="0"/>
            </a:spcBef>
            <a:spcAft>
              <a:spcPct val="35000"/>
            </a:spcAft>
          </a:pPr>
          <a:r>
            <a:rPr lang="es-ES_tradnl" sz="1400" kern="1200" dirty="0" smtClean="0">
              <a:solidFill>
                <a:schemeClr val="tx1"/>
              </a:solidFill>
              <a:latin typeface="+mn-lt"/>
              <a:cs typeface="Times New Roman" pitchFamily="18" charset="0"/>
            </a:rPr>
            <a:t>Desarrollar procedimientos para implementar  RSE que se adapten a la realidad de los diferentes sectores del país.</a:t>
          </a:r>
          <a:endParaRPr lang="es-ES" sz="1400" kern="1200" dirty="0">
            <a:latin typeface="+mn-lt"/>
            <a:cs typeface="Times New Roman" pitchFamily="18" charset="0"/>
          </a:endParaRPr>
        </a:p>
      </dsp:txBody>
      <dsp:txXfrm>
        <a:off x="659650" y="3326769"/>
        <a:ext cx="7439050" cy="950505"/>
      </dsp:txXfrm>
    </dsp:sp>
    <dsp:sp modelId="{2C947D43-C2D0-45DF-B5C5-FEF2DD70ECD1}">
      <dsp:nvSpPr>
        <dsp:cNvPr id="0" name=""/>
        <dsp:cNvSpPr/>
      </dsp:nvSpPr>
      <dsp:spPr>
        <a:xfrm>
          <a:off x="65584" y="3207956"/>
          <a:ext cx="1188132" cy="1188132"/>
        </a:xfrm>
        <a:prstGeom prst="ellipse">
          <a:avLst/>
        </a:prstGeom>
        <a:blipFill rotWithShape="0">
          <a:blip xmlns:r="http://schemas.openxmlformats.org/officeDocument/2006/relationships" r:embed="rId3"/>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88EA2-6824-47A1-B4D7-9903595267A5}">
      <dsp:nvSpPr>
        <dsp:cNvPr id="0" name=""/>
        <dsp:cNvSpPr/>
      </dsp:nvSpPr>
      <dsp:spPr>
        <a:xfrm>
          <a:off x="83041" y="2304255"/>
          <a:ext cx="522607" cy="553560"/>
        </a:xfrm>
        <a:prstGeom prst="donut">
          <a:avLst>
            <a:gd name="adj" fmla="val 2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6AC0AEC-607E-4500-BF90-92C294482D5E}">
      <dsp:nvSpPr>
        <dsp:cNvPr id="0" name=""/>
        <dsp:cNvSpPr/>
      </dsp:nvSpPr>
      <dsp:spPr>
        <a:xfrm>
          <a:off x="144014" y="1656184"/>
          <a:ext cx="853926" cy="41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l" defTabSz="466725">
            <a:lnSpc>
              <a:spcPct val="90000"/>
            </a:lnSpc>
            <a:spcBef>
              <a:spcPct val="0"/>
            </a:spcBef>
            <a:spcAft>
              <a:spcPct val="35000"/>
            </a:spcAft>
          </a:pPr>
          <a:r>
            <a:rPr lang="es-EC" sz="1050" kern="1200" dirty="0" smtClean="0">
              <a:latin typeface="+mn-lt"/>
              <a:cs typeface="Times New Roman" pitchFamily="18" charset="0"/>
            </a:rPr>
            <a:t>a.C.</a:t>
          </a:r>
        </a:p>
        <a:p>
          <a:pPr lvl="0" algn="l" defTabSz="466725">
            <a:lnSpc>
              <a:spcPct val="90000"/>
            </a:lnSpc>
            <a:spcBef>
              <a:spcPct val="0"/>
            </a:spcBef>
            <a:spcAft>
              <a:spcPct val="35000"/>
            </a:spcAft>
          </a:pPr>
          <a:r>
            <a:rPr lang="es-EC" sz="1050" kern="1200" dirty="0" smtClean="0">
              <a:latin typeface="+mn-lt"/>
              <a:cs typeface="Times New Roman" pitchFamily="18" charset="0"/>
            </a:rPr>
            <a:t>Reflexiones éticas</a:t>
          </a:r>
        </a:p>
        <a:p>
          <a:pPr lvl="0" algn="l" defTabSz="466725">
            <a:lnSpc>
              <a:spcPct val="90000"/>
            </a:lnSpc>
            <a:spcBef>
              <a:spcPct val="0"/>
            </a:spcBef>
            <a:spcAft>
              <a:spcPct val="35000"/>
            </a:spcAft>
          </a:pPr>
          <a:r>
            <a:rPr lang="es-EC" sz="1050" kern="1200" dirty="0" smtClean="0">
              <a:latin typeface="+mn-lt"/>
              <a:cs typeface="Times New Roman" pitchFamily="18" charset="0"/>
            </a:rPr>
            <a:t>Aristóteles</a:t>
          </a:r>
          <a:endParaRPr lang="es-EC" sz="1050" kern="1200" dirty="0">
            <a:latin typeface="+mn-lt"/>
            <a:cs typeface="Times New Roman" pitchFamily="18" charset="0"/>
          </a:endParaRPr>
        </a:p>
      </dsp:txBody>
      <dsp:txXfrm>
        <a:off x="144014" y="1656184"/>
        <a:ext cx="853926" cy="411526"/>
      </dsp:txXfrm>
    </dsp:sp>
    <dsp:sp modelId="{DB80F542-5F87-42A6-AC28-73E67B516808}">
      <dsp:nvSpPr>
        <dsp:cNvPr id="0" name=""/>
        <dsp:cNvSpPr/>
      </dsp:nvSpPr>
      <dsp:spPr>
        <a:xfrm>
          <a:off x="821765" y="2304255"/>
          <a:ext cx="522607" cy="553560"/>
        </a:xfrm>
        <a:prstGeom prst="donut">
          <a:avLst>
            <a:gd name="adj" fmla="val 2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0ABD326-E6D6-4F3B-BA52-0DCD865E3BCC}">
      <dsp:nvSpPr>
        <dsp:cNvPr id="0" name=""/>
        <dsp:cNvSpPr/>
      </dsp:nvSpPr>
      <dsp:spPr>
        <a:xfrm>
          <a:off x="720079" y="3116861"/>
          <a:ext cx="853926" cy="41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l" defTabSz="466725">
            <a:lnSpc>
              <a:spcPct val="90000"/>
            </a:lnSpc>
            <a:spcBef>
              <a:spcPct val="0"/>
            </a:spcBef>
            <a:spcAft>
              <a:spcPct val="35000"/>
            </a:spcAft>
          </a:pPr>
          <a:r>
            <a:rPr lang="es-EC" sz="1050" kern="1200" dirty="0" smtClean="0">
              <a:latin typeface="+mn-lt"/>
              <a:cs typeface="Times New Roman" pitchFamily="18" charset="0"/>
            </a:rPr>
            <a:t>1945</a:t>
          </a:r>
          <a:br>
            <a:rPr lang="es-EC" sz="1050" kern="1200" dirty="0" smtClean="0">
              <a:latin typeface="+mn-lt"/>
              <a:cs typeface="Times New Roman" pitchFamily="18" charset="0"/>
            </a:rPr>
          </a:br>
          <a:r>
            <a:rPr lang="es-EC" sz="1050" kern="1200" dirty="0" smtClean="0">
              <a:latin typeface="+mn-lt"/>
              <a:cs typeface="Times New Roman" pitchFamily="18" charset="0"/>
            </a:rPr>
            <a:t>Creación de las Naciones Unidas</a:t>
          </a:r>
          <a:endParaRPr lang="es-EC" sz="1050" kern="1200" dirty="0">
            <a:latin typeface="+mn-lt"/>
            <a:cs typeface="Times New Roman" pitchFamily="18" charset="0"/>
          </a:endParaRPr>
        </a:p>
      </dsp:txBody>
      <dsp:txXfrm>
        <a:off x="720079" y="3116861"/>
        <a:ext cx="853926" cy="411526"/>
      </dsp:txXfrm>
    </dsp:sp>
    <dsp:sp modelId="{C8D9FADC-672B-4ED9-966D-E8A9915D4328}">
      <dsp:nvSpPr>
        <dsp:cNvPr id="0" name=""/>
        <dsp:cNvSpPr/>
      </dsp:nvSpPr>
      <dsp:spPr>
        <a:xfrm>
          <a:off x="1560489" y="2304255"/>
          <a:ext cx="522607" cy="553560"/>
        </a:xfrm>
        <a:prstGeom prst="donut">
          <a:avLst>
            <a:gd name="adj" fmla="val 2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726285C-5473-409B-83D5-4F89B703DD34}">
      <dsp:nvSpPr>
        <dsp:cNvPr id="0" name=""/>
        <dsp:cNvSpPr/>
      </dsp:nvSpPr>
      <dsp:spPr>
        <a:xfrm>
          <a:off x="1512169" y="1728191"/>
          <a:ext cx="853926" cy="41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l" defTabSz="466725">
            <a:lnSpc>
              <a:spcPct val="90000"/>
            </a:lnSpc>
            <a:spcBef>
              <a:spcPct val="0"/>
            </a:spcBef>
            <a:spcAft>
              <a:spcPct val="35000"/>
            </a:spcAft>
          </a:pPr>
          <a:r>
            <a:rPr lang="es-EC" sz="1050" kern="1200" dirty="0" smtClean="0">
              <a:latin typeface="+mn-lt"/>
              <a:cs typeface="Times New Roman" pitchFamily="18" charset="0"/>
            </a:rPr>
            <a:t>1948</a:t>
          </a:r>
          <a:br>
            <a:rPr lang="es-EC" sz="1050" kern="1200" dirty="0" smtClean="0">
              <a:latin typeface="+mn-lt"/>
              <a:cs typeface="Times New Roman" pitchFamily="18" charset="0"/>
            </a:rPr>
          </a:br>
          <a:r>
            <a:rPr lang="es-EC" sz="1050" kern="1200" dirty="0" smtClean="0">
              <a:latin typeface="+mn-lt"/>
              <a:cs typeface="Times New Roman" pitchFamily="18" charset="0"/>
            </a:rPr>
            <a:t>Declaratoria Universal de DDHH </a:t>
          </a:r>
          <a:endParaRPr lang="es-EC" sz="1050" kern="1200" dirty="0">
            <a:latin typeface="+mn-lt"/>
            <a:cs typeface="Times New Roman" pitchFamily="18" charset="0"/>
          </a:endParaRPr>
        </a:p>
      </dsp:txBody>
      <dsp:txXfrm>
        <a:off x="1512169" y="1728191"/>
        <a:ext cx="853926" cy="411526"/>
      </dsp:txXfrm>
    </dsp:sp>
    <dsp:sp modelId="{1AB4F151-F75A-4240-928D-0EFA99732228}">
      <dsp:nvSpPr>
        <dsp:cNvPr id="0" name=""/>
        <dsp:cNvSpPr/>
      </dsp:nvSpPr>
      <dsp:spPr>
        <a:xfrm>
          <a:off x="2299213" y="2304255"/>
          <a:ext cx="522607" cy="553560"/>
        </a:xfrm>
        <a:prstGeom prst="donut">
          <a:avLst>
            <a:gd name="adj" fmla="val 2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28A97C2-2A9F-4084-8385-9A128A7B66B4}">
      <dsp:nvSpPr>
        <dsp:cNvPr id="0" name=""/>
        <dsp:cNvSpPr/>
      </dsp:nvSpPr>
      <dsp:spPr>
        <a:xfrm>
          <a:off x="2242417" y="3116871"/>
          <a:ext cx="853926" cy="41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l" defTabSz="466725">
            <a:lnSpc>
              <a:spcPct val="90000"/>
            </a:lnSpc>
            <a:spcBef>
              <a:spcPct val="0"/>
            </a:spcBef>
            <a:spcAft>
              <a:spcPct val="35000"/>
            </a:spcAft>
          </a:pPr>
          <a:r>
            <a:rPr lang="es-EC" sz="1050" kern="1200" dirty="0" smtClean="0">
              <a:latin typeface="+mn-lt"/>
              <a:cs typeface="Times New Roman" pitchFamily="18" charset="0"/>
            </a:rPr>
            <a:t>1953</a:t>
          </a:r>
          <a:br>
            <a:rPr lang="es-EC" sz="1050" kern="1200" dirty="0" smtClean="0">
              <a:latin typeface="+mn-lt"/>
              <a:cs typeface="Times New Roman" pitchFamily="18" charset="0"/>
            </a:rPr>
          </a:br>
          <a:r>
            <a:rPr lang="es-EC" sz="1050" kern="1200" dirty="0" smtClean="0">
              <a:latin typeface="+mn-lt"/>
              <a:cs typeface="Times New Roman" pitchFamily="18" charset="0"/>
            </a:rPr>
            <a:t>Howard Bowen publica el 1er libro con la idea de RSE</a:t>
          </a:r>
          <a:endParaRPr lang="es-EC" sz="1050" kern="1200" dirty="0">
            <a:latin typeface="+mn-lt"/>
            <a:cs typeface="Times New Roman" pitchFamily="18" charset="0"/>
          </a:endParaRPr>
        </a:p>
      </dsp:txBody>
      <dsp:txXfrm>
        <a:off x="2242417" y="3116871"/>
        <a:ext cx="853926" cy="411526"/>
      </dsp:txXfrm>
    </dsp:sp>
    <dsp:sp modelId="{28296D67-A77B-432B-B177-25BB622081EB}">
      <dsp:nvSpPr>
        <dsp:cNvPr id="0" name=""/>
        <dsp:cNvSpPr/>
      </dsp:nvSpPr>
      <dsp:spPr>
        <a:xfrm>
          <a:off x="3037937" y="2304255"/>
          <a:ext cx="522607" cy="553560"/>
        </a:xfrm>
        <a:prstGeom prst="donut">
          <a:avLst>
            <a:gd name="adj" fmla="val 2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ABC8BD5-77FE-4608-BDD5-D656F7C32B29}">
      <dsp:nvSpPr>
        <dsp:cNvPr id="0" name=""/>
        <dsp:cNvSpPr/>
      </dsp:nvSpPr>
      <dsp:spPr>
        <a:xfrm>
          <a:off x="3197819" y="1611768"/>
          <a:ext cx="853926" cy="41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l" defTabSz="466725">
            <a:lnSpc>
              <a:spcPct val="90000"/>
            </a:lnSpc>
            <a:spcBef>
              <a:spcPct val="0"/>
            </a:spcBef>
            <a:spcAft>
              <a:spcPct val="35000"/>
            </a:spcAft>
          </a:pPr>
          <a:r>
            <a:rPr lang="es-EC" sz="1050" kern="1200" dirty="0" smtClean="0">
              <a:latin typeface="+mn-lt"/>
              <a:cs typeface="Times New Roman" pitchFamily="18" charset="0"/>
            </a:rPr>
            <a:t>1962</a:t>
          </a:r>
          <a:br>
            <a:rPr lang="es-EC" sz="1050" kern="1200" dirty="0" smtClean="0">
              <a:latin typeface="+mn-lt"/>
              <a:cs typeface="Times New Roman" pitchFamily="18" charset="0"/>
            </a:rPr>
          </a:br>
          <a:r>
            <a:rPr lang="es-EC" sz="1050" kern="1200" dirty="0" smtClean="0">
              <a:latin typeface="+mn-lt"/>
              <a:cs typeface="Times New Roman" pitchFamily="18" charset="0"/>
            </a:rPr>
            <a:t>Principios de RSE por Milton Friedman</a:t>
          </a:r>
          <a:endParaRPr lang="es-EC" sz="1050" kern="1200" dirty="0">
            <a:latin typeface="+mn-lt"/>
            <a:cs typeface="Times New Roman" pitchFamily="18" charset="0"/>
          </a:endParaRPr>
        </a:p>
      </dsp:txBody>
      <dsp:txXfrm>
        <a:off x="3197819" y="1611768"/>
        <a:ext cx="853926" cy="411526"/>
      </dsp:txXfrm>
    </dsp:sp>
    <dsp:sp modelId="{D460BBCA-EE1B-476E-ADFE-A0671AE9DFF9}">
      <dsp:nvSpPr>
        <dsp:cNvPr id="0" name=""/>
        <dsp:cNvSpPr/>
      </dsp:nvSpPr>
      <dsp:spPr>
        <a:xfrm>
          <a:off x="3776661" y="2304255"/>
          <a:ext cx="522607" cy="553560"/>
        </a:xfrm>
        <a:prstGeom prst="donut">
          <a:avLst>
            <a:gd name="adj" fmla="val 2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5980D57-978F-4915-B102-C30CD8DF713E}">
      <dsp:nvSpPr>
        <dsp:cNvPr id="0" name=""/>
        <dsp:cNvSpPr/>
      </dsp:nvSpPr>
      <dsp:spPr>
        <a:xfrm>
          <a:off x="3749498" y="3188878"/>
          <a:ext cx="853926" cy="41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l" defTabSz="466725">
            <a:lnSpc>
              <a:spcPct val="90000"/>
            </a:lnSpc>
            <a:spcBef>
              <a:spcPct val="0"/>
            </a:spcBef>
            <a:spcAft>
              <a:spcPct val="35000"/>
            </a:spcAft>
          </a:pPr>
          <a:r>
            <a:rPr lang="es-EC" sz="1050" kern="1200" dirty="0" smtClean="0">
              <a:latin typeface="+mn-lt"/>
              <a:cs typeface="Times New Roman" pitchFamily="18" charset="0"/>
            </a:rPr>
            <a:t>1987</a:t>
          </a:r>
          <a:br>
            <a:rPr lang="es-EC" sz="1050" kern="1200" dirty="0" smtClean="0">
              <a:latin typeface="+mn-lt"/>
              <a:cs typeface="Times New Roman" pitchFamily="18" charset="0"/>
            </a:rPr>
          </a:br>
          <a:r>
            <a:rPr lang="es-EC" sz="1050" kern="1200" dirty="0" smtClean="0">
              <a:latin typeface="+mn-lt"/>
              <a:cs typeface="Times New Roman" pitchFamily="18" charset="0"/>
            </a:rPr>
            <a:t>Creación de la Comisión Medioambiental</a:t>
          </a:r>
          <a:endParaRPr lang="es-EC" sz="1050" kern="1200" dirty="0">
            <a:latin typeface="+mn-lt"/>
            <a:cs typeface="Times New Roman" pitchFamily="18" charset="0"/>
          </a:endParaRPr>
        </a:p>
      </dsp:txBody>
      <dsp:txXfrm>
        <a:off x="3749498" y="3188878"/>
        <a:ext cx="853926" cy="411526"/>
      </dsp:txXfrm>
    </dsp:sp>
    <dsp:sp modelId="{8CE91D86-9427-4321-8C48-F5459445D603}">
      <dsp:nvSpPr>
        <dsp:cNvPr id="0" name=""/>
        <dsp:cNvSpPr/>
      </dsp:nvSpPr>
      <dsp:spPr>
        <a:xfrm>
          <a:off x="4515385" y="2304255"/>
          <a:ext cx="522607" cy="553560"/>
        </a:xfrm>
        <a:prstGeom prst="donut">
          <a:avLst>
            <a:gd name="adj" fmla="val 2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C05A17F-BF0D-44A8-9694-D2889C307C4B}">
      <dsp:nvSpPr>
        <dsp:cNvPr id="0" name=""/>
        <dsp:cNvSpPr/>
      </dsp:nvSpPr>
      <dsp:spPr>
        <a:xfrm>
          <a:off x="5112564" y="3096340"/>
          <a:ext cx="853926" cy="41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l" defTabSz="466725">
            <a:lnSpc>
              <a:spcPct val="90000"/>
            </a:lnSpc>
            <a:spcBef>
              <a:spcPct val="0"/>
            </a:spcBef>
            <a:spcAft>
              <a:spcPct val="35000"/>
            </a:spcAft>
          </a:pPr>
          <a:r>
            <a:rPr lang="es-EC" sz="1050" kern="1200" dirty="0" smtClean="0">
              <a:latin typeface="+mn-lt"/>
              <a:cs typeface="Times New Roman" pitchFamily="18" charset="0"/>
            </a:rPr>
            <a:t>2001</a:t>
          </a:r>
          <a:br>
            <a:rPr lang="es-EC" sz="1050" kern="1200" dirty="0" smtClean="0">
              <a:latin typeface="+mn-lt"/>
              <a:cs typeface="Times New Roman" pitchFamily="18" charset="0"/>
            </a:rPr>
          </a:br>
          <a:r>
            <a:rPr lang="es-EC" sz="1050" kern="1200" dirty="0" smtClean="0">
              <a:latin typeface="+mn-lt"/>
              <a:cs typeface="Times New Roman" pitchFamily="18" charset="0"/>
            </a:rPr>
            <a:t>Libro Verde sobre RSE</a:t>
          </a:r>
          <a:endParaRPr lang="es-EC" sz="1050" kern="1200" dirty="0">
            <a:latin typeface="+mn-lt"/>
            <a:cs typeface="Times New Roman" pitchFamily="18" charset="0"/>
          </a:endParaRPr>
        </a:p>
      </dsp:txBody>
      <dsp:txXfrm>
        <a:off x="5112564" y="3096340"/>
        <a:ext cx="853926" cy="411526"/>
      </dsp:txXfrm>
    </dsp:sp>
    <dsp:sp modelId="{1750FC61-D943-49CF-BF13-E7BA0296E13A}">
      <dsp:nvSpPr>
        <dsp:cNvPr id="0" name=""/>
        <dsp:cNvSpPr/>
      </dsp:nvSpPr>
      <dsp:spPr>
        <a:xfrm>
          <a:off x="5254109" y="2304255"/>
          <a:ext cx="522607" cy="553560"/>
        </a:xfrm>
        <a:prstGeom prst="donut">
          <a:avLst>
            <a:gd name="adj" fmla="val 2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958A2CF-004D-4252-8C90-4C3A9086CAB4}">
      <dsp:nvSpPr>
        <dsp:cNvPr id="0" name=""/>
        <dsp:cNvSpPr/>
      </dsp:nvSpPr>
      <dsp:spPr>
        <a:xfrm>
          <a:off x="4536506" y="1512169"/>
          <a:ext cx="853926" cy="41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l" defTabSz="466725">
            <a:lnSpc>
              <a:spcPct val="90000"/>
            </a:lnSpc>
            <a:spcBef>
              <a:spcPct val="0"/>
            </a:spcBef>
            <a:spcAft>
              <a:spcPct val="35000"/>
            </a:spcAft>
          </a:pPr>
          <a:r>
            <a:rPr lang="es-EC" sz="1050" kern="1200" dirty="0" smtClean="0">
              <a:latin typeface="+mn-lt"/>
              <a:cs typeface="Times New Roman" pitchFamily="18" charset="0"/>
            </a:rPr>
            <a:t>2000</a:t>
          </a:r>
          <a:br>
            <a:rPr lang="es-EC" sz="1050" kern="1200" dirty="0" smtClean="0">
              <a:latin typeface="+mn-lt"/>
              <a:cs typeface="Times New Roman" pitchFamily="18" charset="0"/>
            </a:rPr>
          </a:br>
          <a:r>
            <a:rPr lang="es-EC" sz="1050" kern="1200" dirty="0" smtClean="0">
              <a:latin typeface="+mn-lt"/>
              <a:cs typeface="Times New Roman" pitchFamily="18" charset="0"/>
            </a:rPr>
            <a:t>Pacto Mundial de las Naciones Unidas</a:t>
          </a:r>
          <a:endParaRPr lang="es-EC" sz="1050" kern="1200" dirty="0">
            <a:latin typeface="+mn-lt"/>
            <a:cs typeface="Times New Roman" pitchFamily="18" charset="0"/>
          </a:endParaRPr>
        </a:p>
      </dsp:txBody>
      <dsp:txXfrm>
        <a:off x="4536506" y="1512169"/>
        <a:ext cx="853926" cy="411526"/>
      </dsp:txXfrm>
    </dsp:sp>
    <dsp:sp modelId="{3AF0635B-D39D-4676-B1D9-767B158C5500}">
      <dsp:nvSpPr>
        <dsp:cNvPr id="0" name=""/>
        <dsp:cNvSpPr/>
      </dsp:nvSpPr>
      <dsp:spPr>
        <a:xfrm>
          <a:off x="5992833" y="2304255"/>
          <a:ext cx="522607" cy="553560"/>
        </a:xfrm>
        <a:prstGeom prst="donut">
          <a:avLst>
            <a:gd name="adj" fmla="val 2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0D626B1-6D8F-45C9-BB1A-4DEAE65BF044}">
      <dsp:nvSpPr>
        <dsp:cNvPr id="0" name=""/>
        <dsp:cNvSpPr/>
      </dsp:nvSpPr>
      <dsp:spPr>
        <a:xfrm>
          <a:off x="6083079" y="1167629"/>
          <a:ext cx="853926" cy="41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l" defTabSz="466725">
            <a:lnSpc>
              <a:spcPct val="90000"/>
            </a:lnSpc>
            <a:spcBef>
              <a:spcPct val="0"/>
            </a:spcBef>
            <a:spcAft>
              <a:spcPct val="35000"/>
            </a:spcAft>
          </a:pPr>
          <a:r>
            <a:rPr lang="es-EC" sz="1050" kern="1200" dirty="0" smtClean="0">
              <a:latin typeface="+mn-lt"/>
              <a:cs typeface="Times New Roman" pitchFamily="18" charset="0"/>
            </a:rPr>
            <a:t>2003</a:t>
          </a:r>
          <a:br>
            <a:rPr lang="es-EC" sz="1050" kern="1200" dirty="0" smtClean="0">
              <a:latin typeface="+mn-lt"/>
              <a:cs typeface="Times New Roman" pitchFamily="18" charset="0"/>
            </a:rPr>
          </a:br>
          <a:r>
            <a:rPr lang="es-EC" sz="1050" b="0" i="0" kern="1200" dirty="0" smtClean="0">
              <a:latin typeface="+mn-lt"/>
              <a:cs typeface="Times New Roman" pitchFamily="18" charset="0"/>
            </a:rPr>
            <a:t>Normas sobre las responsabilidades de las empresas transnacionales y otras empresas comerciales de la ONU</a:t>
          </a:r>
          <a:endParaRPr lang="es-EC" sz="1050" kern="1200" dirty="0">
            <a:latin typeface="+mn-lt"/>
            <a:cs typeface="Times New Roman" pitchFamily="18" charset="0"/>
          </a:endParaRPr>
        </a:p>
      </dsp:txBody>
      <dsp:txXfrm>
        <a:off x="6083079" y="1167629"/>
        <a:ext cx="853926" cy="411526"/>
      </dsp:txXfrm>
    </dsp:sp>
    <dsp:sp modelId="{EF76C8D2-666D-492D-B2B4-67EB27768BFE}">
      <dsp:nvSpPr>
        <dsp:cNvPr id="0" name=""/>
        <dsp:cNvSpPr/>
      </dsp:nvSpPr>
      <dsp:spPr>
        <a:xfrm>
          <a:off x="6731557" y="2304255"/>
          <a:ext cx="522607" cy="553560"/>
        </a:xfrm>
        <a:prstGeom prst="donut">
          <a:avLst>
            <a:gd name="adj" fmla="val 2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50ED8F0-5A77-4624-B56C-0609AADC3746}">
      <dsp:nvSpPr>
        <dsp:cNvPr id="0" name=""/>
        <dsp:cNvSpPr/>
      </dsp:nvSpPr>
      <dsp:spPr>
        <a:xfrm>
          <a:off x="6778924" y="3384379"/>
          <a:ext cx="853926" cy="41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l" defTabSz="466725">
            <a:lnSpc>
              <a:spcPct val="90000"/>
            </a:lnSpc>
            <a:spcBef>
              <a:spcPct val="0"/>
            </a:spcBef>
            <a:spcAft>
              <a:spcPct val="35000"/>
            </a:spcAft>
          </a:pPr>
          <a:r>
            <a:rPr lang="es-EC" sz="1050" kern="1200" dirty="0" smtClean="0">
              <a:latin typeface="+mn-lt"/>
              <a:cs typeface="Times New Roman" pitchFamily="18" charset="0"/>
            </a:rPr>
            <a:t>2007 </a:t>
          </a:r>
          <a:br>
            <a:rPr lang="es-EC" sz="1050" kern="1200" dirty="0" smtClean="0">
              <a:latin typeface="+mn-lt"/>
              <a:cs typeface="Times New Roman" pitchFamily="18" charset="0"/>
            </a:rPr>
          </a:br>
          <a:r>
            <a:rPr lang="es-EC" sz="1050" kern="1200" dirty="0" smtClean="0">
              <a:latin typeface="+mn-lt"/>
              <a:cs typeface="Times New Roman" pitchFamily="18" charset="0"/>
            </a:rPr>
            <a:t>El Parlamento Europeo aprueba la resolución: RSC una nueva asociación</a:t>
          </a:r>
          <a:endParaRPr lang="es-EC" sz="1050" kern="1200" dirty="0">
            <a:latin typeface="+mn-lt"/>
            <a:cs typeface="Times New Roman" pitchFamily="18" charset="0"/>
          </a:endParaRPr>
        </a:p>
      </dsp:txBody>
      <dsp:txXfrm>
        <a:off x="6778924" y="3384379"/>
        <a:ext cx="853926" cy="411526"/>
      </dsp:txXfrm>
    </dsp:sp>
    <dsp:sp modelId="{42B3F4C0-3DC8-4DA6-8539-635F555F7BC7}">
      <dsp:nvSpPr>
        <dsp:cNvPr id="0" name=""/>
        <dsp:cNvSpPr/>
      </dsp:nvSpPr>
      <dsp:spPr>
        <a:xfrm>
          <a:off x="7470281" y="2304255"/>
          <a:ext cx="522607" cy="553560"/>
        </a:xfrm>
        <a:prstGeom prst="donut">
          <a:avLst>
            <a:gd name="adj" fmla="val 2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82AF1B0-EADE-4C5C-AF33-745155BE153D}">
      <dsp:nvSpPr>
        <dsp:cNvPr id="0" name=""/>
        <dsp:cNvSpPr/>
      </dsp:nvSpPr>
      <dsp:spPr>
        <a:xfrm>
          <a:off x="7630163" y="1676704"/>
          <a:ext cx="853926" cy="41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l" defTabSz="466725">
            <a:lnSpc>
              <a:spcPct val="90000"/>
            </a:lnSpc>
            <a:spcBef>
              <a:spcPct val="0"/>
            </a:spcBef>
            <a:spcAft>
              <a:spcPct val="35000"/>
            </a:spcAft>
          </a:pPr>
          <a:r>
            <a:rPr lang="es-EC" sz="1050" kern="1200" dirty="0" smtClean="0">
              <a:latin typeface="+mn-lt"/>
              <a:cs typeface="Times New Roman" pitchFamily="18" charset="0"/>
            </a:rPr>
            <a:t>2010 </a:t>
          </a:r>
          <a:br>
            <a:rPr lang="es-EC" sz="1050" kern="1200" dirty="0" smtClean="0">
              <a:latin typeface="+mn-lt"/>
              <a:cs typeface="Times New Roman" pitchFamily="18" charset="0"/>
            </a:rPr>
          </a:br>
          <a:r>
            <a:rPr lang="es-EC" sz="1050" kern="1200" dirty="0" smtClean="0">
              <a:latin typeface="+mn-lt"/>
              <a:cs typeface="Times New Roman" pitchFamily="18" charset="0"/>
            </a:rPr>
            <a:t>Publicación de la Norma ISO 26000</a:t>
          </a:r>
          <a:endParaRPr lang="es-EC" sz="1050" kern="1200" dirty="0">
            <a:latin typeface="+mn-lt"/>
            <a:cs typeface="Times New Roman" pitchFamily="18" charset="0"/>
          </a:endParaRPr>
        </a:p>
      </dsp:txBody>
      <dsp:txXfrm>
        <a:off x="7630163" y="1676704"/>
        <a:ext cx="853926" cy="4115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F3E01-3741-46C4-953B-ED413F811EC7}">
      <dsp:nvSpPr>
        <dsp:cNvPr id="0" name=""/>
        <dsp:cNvSpPr/>
      </dsp:nvSpPr>
      <dsp:spPr>
        <a:xfrm>
          <a:off x="2602009" y="2433096"/>
          <a:ext cx="1924773" cy="192477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i="1" kern="1200" dirty="0" smtClean="0"/>
            <a:t>Responsabilidad de una organización ante los impactos que sus decisiones y actividades ocasionan en la sociedad y el medio ambiente, mediante un comportamiento ético y transparente (ISO, 2010)</a:t>
          </a:r>
          <a:endParaRPr lang="es-EC" sz="1000" kern="1200" dirty="0"/>
        </a:p>
      </dsp:txBody>
      <dsp:txXfrm>
        <a:off x="2883885" y="2714972"/>
        <a:ext cx="1361021" cy="1361021"/>
      </dsp:txXfrm>
    </dsp:sp>
    <dsp:sp modelId="{E7F2018F-9958-419B-841C-E6B481AB60A1}">
      <dsp:nvSpPr>
        <dsp:cNvPr id="0" name=""/>
        <dsp:cNvSpPr/>
      </dsp:nvSpPr>
      <dsp:spPr>
        <a:xfrm rot="11700000">
          <a:off x="886807" y="2629102"/>
          <a:ext cx="1682088" cy="548560"/>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A64C89-3291-467E-985F-ECDD7D4185CE}">
      <dsp:nvSpPr>
        <dsp:cNvPr id="0" name=""/>
        <dsp:cNvSpPr/>
      </dsp:nvSpPr>
      <dsp:spPr>
        <a:xfrm>
          <a:off x="1197" y="1954290"/>
          <a:ext cx="1828535" cy="146282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s-EC" sz="6500" kern="1200" dirty="0"/>
        </a:p>
      </dsp:txBody>
      <dsp:txXfrm>
        <a:off x="44042" y="1997135"/>
        <a:ext cx="1742845" cy="1377138"/>
      </dsp:txXfrm>
    </dsp:sp>
    <dsp:sp modelId="{81A6C46E-2AFA-43A8-B57D-3CDD738E80A8}">
      <dsp:nvSpPr>
        <dsp:cNvPr id="0" name=""/>
        <dsp:cNvSpPr/>
      </dsp:nvSpPr>
      <dsp:spPr>
        <a:xfrm rot="14700000">
          <a:off x="1919814" y="1398012"/>
          <a:ext cx="1682088" cy="548560"/>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129F0A-F933-4A6A-876B-DC509B84A3C6}">
      <dsp:nvSpPr>
        <dsp:cNvPr id="0" name=""/>
        <dsp:cNvSpPr/>
      </dsp:nvSpPr>
      <dsp:spPr>
        <a:xfrm>
          <a:off x="1491150" y="178633"/>
          <a:ext cx="1828535" cy="146282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s-EC" sz="6500" kern="1200" dirty="0"/>
        </a:p>
      </dsp:txBody>
      <dsp:txXfrm>
        <a:off x="1533995" y="221478"/>
        <a:ext cx="1742845" cy="1377138"/>
      </dsp:txXfrm>
    </dsp:sp>
    <dsp:sp modelId="{941B5646-9D51-47C2-A301-8E23AD41A0FC}">
      <dsp:nvSpPr>
        <dsp:cNvPr id="0" name=""/>
        <dsp:cNvSpPr/>
      </dsp:nvSpPr>
      <dsp:spPr>
        <a:xfrm rot="17700000">
          <a:off x="3526888" y="1439851"/>
          <a:ext cx="1682088" cy="548560"/>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4276C2-CDBA-462A-A851-357D76320C6D}">
      <dsp:nvSpPr>
        <dsp:cNvPr id="0" name=""/>
        <dsp:cNvSpPr/>
      </dsp:nvSpPr>
      <dsp:spPr>
        <a:xfrm>
          <a:off x="3809106" y="178633"/>
          <a:ext cx="1828535" cy="146282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s-EC" sz="6500" kern="1200" dirty="0"/>
        </a:p>
      </dsp:txBody>
      <dsp:txXfrm>
        <a:off x="3851951" y="221478"/>
        <a:ext cx="1742845" cy="1377138"/>
      </dsp:txXfrm>
    </dsp:sp>
    <dsp:sp modelId="{B462DA6B-16A0-4F19-8748-6D17CFCEA697}">
      <dsp:nvSpPr>
        <dsp:cNvPr id="0" name=""/>
        <dsp:cNvSpPr/>
      </dsp:nvSpPr>
      <dsp:spPr>
        <a:xfrm rot="20700000">
          <a:off x="4559896" y="2629102"/>
          <a:ext cx="1682088" cy="548560"/>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71EFDB-2A14-4E46-89AB-A4496041E5A7}">
      <dsp:nvSpPr>
        <dsp:cNvPr id="0" name=""/>
        <dsp:cNvSpPr/>
      </dsp:nvSpPr>
      <dsp:spPr>
        <a:xfrm>
          <a:off x="5299059" y="1954290"/>
          <a:ext cx="1828535" cy="1462828"/>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s-EC" sz="6500" kern="1200" dirty="0"/>
        </a:p>
      </dsp:txBody>
      <dsp:txXfrm>
        <a:off x="5341904" y="1997135"/>
        <a:ext cx="1742845" cy="1377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E0EEC-45DE-4968-891D-B3CCD8017BAB}">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08008-DA2D-4260-BF59-5CE1EE2B22FE}">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latin typeface="+mj-lt"/>
              <a:cs typeface="Times New Roman" panose="02020603050405020304" pitchFamily="18" charset="0"/>
            </a:rPr>
            <a:t>Revisión bibliográfica</a:t>
          </a:r>
          <a:endParaRPr lang="es-EC" sz="1300" kern="1200" dirty="0">
            <a:latin typeface="+mj-lt"/>
          </a:endParaRPr>
        </a:p>
      </dsp:txBody>
      <dsp:txXfrm>
        <a:off x="2773960" y="706323"/>
        <a:ext cx="1086973" cy="543356"/>
      </dsp:txXfrm>
    </dsp:sp>
    <dsp:sp modelId="{52D0ECEE-1790-4185-A189-BF0CD6877562}">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FB712-C7EE-4DB1-B3F3-7335B65E9684}">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latin typeface="+mj-lt"/>
              <a:cs typeface="Times New Roman" panose="02020603050405020304" pitchFamily="18" charset="0"/>
            </a:rPr>
            <a:t>Elaboración del marco teórico</a:t>
          </a:r>
          <a:endParaRPr lang="es-EC" sz="1300" kern="1200" dirty="0">
            <a:latin typeface="+mj-lt"/>
          </a:endParaRPr>
        </a:p>
      </dsp:txBody>
      <dsp:txXfrm>
        <a:off x="2232861" y="1836927"/>
        <a:ext cx="1086973" cy="543356"/>
      </dsp:txXfrm>
    </dsp:sp>
    <dsp:sp modelId="{F46C8FE7-708E-4C09-BA3B-92058E8712EC}">
      <dsp:nvSpPr>
        <dsp:cNvPr id="0" name=""/>
        <dsp:cNvSpPr/>
      </dsp:nvSpPr>
      <dsp:spPr>
        <a:xfrm>
          <a:off x="2480819" y="2382723"/>
          <a:ext cx="1680603" cy="1681276"/>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5AE046-FD67-47E5-8F5B-B98CC94265DC}">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latin typeface="+mj-lt"/>
              <a:cs typeface="Times New Roman" panose="02020603050405020304" pitchFamily="18" charset="0"/>
            </a:rPr>
            <a:t>Diseño de la investigación </a:t>
          </a:r>
          <a:endParaRPr lang="es-EC" sz="1300" kern="1200" dirty="0">
            <a:latin typeface="+mj-lt"/>
          </a:endParaRPr>
        </a:p>
      </dsp:txBody>
      <dsp:txXfrm>
        <a:off x="2776532" y="2969158"/>
        <a:ext cx="1086973" cy="5433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E0EEC-45DE-4968-891D-B3CCD8017BAB}">
      <dsp:nvSpPr>
        <dsp:cNvPr id="0" name=""/>
        <dsp:cNvSpPr/>
      </dsp:nvSpPr>
      <dsp:spPr>
        <a:xfrm>
          <a:off x="2494665" y="0"/>
          <a:ext cx="1532378" cy="153253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08008-DA2D-4260-BF59-5CE1EE2B22FE}">
      <dsp:nvSpPr>
        <dsp:cNvPr id="0" name=""/>
        <dsp:cNvSpPr/>
      </dsp:nvSpPr>
      <dsp:spPr>
        <a:xfrm>
          <a:off x="2832989" y="554735"/>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latin typeface="+mj-lt"/>
              <a:cs typeface="Times New Roman" panose="02020603050405020304" pitchFamily="18" charset="0"/>
            </a:rPr>
            <a:t>Trabajo de campo </a:t>
          </a:r>
          <a:endParaRPr lang="es-EC" sz="1300" kern="1200" dirty="0">
            <a:latin typeface="+mj-lt"/>
          </a:endParaRPr>
        </a:p>
      </dsp:txBody>
      <dsp:txXfrm>
        <a:off x="2832989" y="554735"/>
        <a:ext cx="855153" cy="427532"/>
      </dsp:txXfrm>
    </dsp:sp>
    <dsp:sp modelId="{52D0ECEE-1790-4185-A189-BF0CD6877562}">
      <dsp:nvSpPr>
        <dsp:cNvPr id="0" name=""/>
        <dsp:cNvSpPr/>
      </dsp:nvSpPr>
      <dsp:spPr>
        <a:xfrm>
          <a:off x="2068956" y="880668"/>
          <a:ext cx="1532378" cy="153253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FB712-C7EE-4DB1-B3F3-7335B65E9684}">
      <dsp:nvSpPr>
        <dsp:cNvPr id="0" name=""/>
        <dsp:cNvSpPr/>
      </dsp:nvSpPr>
      <dsp:spPr>
        <a:xfrm>
          <a:off x="2405556" y="1437030"/>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latin typeface="+mj-lt"/>
              <a:cs typeface="Times New Roman" panose="02020603050405020304" pitchFamily="18" charset="0"/>
            </a:rPr>
            <a:t>Tabulación de resultados </a:t>
          </a:r>
          <a:endParaRPr lang="es-EC" sz="1300" kern="1200" dirty="0">
            <a:latin typeface="+mj-lt"/>
          </a:endParaRPr>
        </a:p>
      </dsp:txBody>
      <dsp:txXfrm>
        <a:off x="2405556" y="1437030"/>
        <a:ext cx="855153" cy="427532"/>
      </dsp:txXfrm>
    </dsp:sp>
    <dsp:sp modelId="{F46C8FE7-708E-4C09-BA3B-92058E8712EC}">
      <dsp:nvSpPr>
        <dsp:cNvPr id="0" name=""/>
        <dsp:cNvSpPr/>
      </dsp:nvSpPr>
      <dsp:spPr>
        <a:xfrm>
          <a:off x="2494665" y="1764588"/>
          <a:ext cx="1532378" cy="1532534"/>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5AE046-FD67-47E5-8F5B-B98CC94265DC}">
      <dsp:nvSpPr>
        <dsp:cNvPr id="0" name=""/>
        <dsp:cNvSpPr/>
      </dsp:nvSpPr>
      <dsp:spPr>
        <a:xfrm>
          <a:off x="2832989" y="2319324"/>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latin typeface="+mj-lt"/>
              <a:cs typeface="Times New Roman" panose="02020603050405020304" pitchFamily="18" charset="0"/>
            </a:rPr>
            <a:t>Análisis de los resultados </a:t>
          </a:r>
          <a:endParaRPr lang="es-EC" sz="1300" kern="1200" dirty="0">
            <a:latin typeface="+mj-lt"/>
          </a:endParaRPr>
        </a:p>
      </dsp:txBody>
      <dsp:txXfrm>
        <a:off x="2832989" y="2319324"/>
        <a:ext cx="855153" cy="427532"/>
      </dsp:txXfrm>
    </dsp:sp>
    <dsp:sp modelId="{02F209BC-D2F5-42AA-9DFE-60129BB431C2}">
      <dsp:nvSpPr>
        <dsp:cNvPr id="0" name=""/>
        <dsp:cNvSpPr/>
      </dsp:nvSpPr>
      <dsp:spPr>
        <a:xfrm>
          <a:off x="2178186" y="2746857"/>
          <a:ext cx="1316505" cy="1317142"/>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66C97-98FF-4C47-9CA2-EC761E75F13A}">
      <dsp:nvSpPr>
        <dsp:cNvPr id="0" name=""/>
        <dsp:cNvSpPr/>
      </dsp:nvSpPr>
      <dsp:spPr>
        <a:xfrm>
          <a:off x="2405556" y="3201619"/>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latin typeface="+mj-lt"/>
            </a:rPr>
            <a:t>Conclusiones y Recomendaciones</a:t>
          </a:r>
          <a:endParaRPr lang="es-EC" sz="1300" kern="1200" dirty="0">
            <a:latin typeface="+mj-lt"/>
          </a:endParaRPr>
        </a:p>
      </dsp:txBody>
      <dsp:txXfrm>
        <a:off x="2405556" y="3201619"/>
        <a:ext cx="855153" cy="4275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EC69C-6D0A-4FC2-80D7-78A6EDE963B6}">
      <dsp:nvSpPr>
        <dsp:cNvPr id="0" name=""/>
        <dsp:cNvSpPr/>
      </dsp:nvSpPr>
      <dsp:spPr>
        <a:xfrm>
          <a:off x="2797" y="199"/>
          <a:ext cx="3750604" cy="86597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mn-lt"/>
              <a:cs typeface="Times New Roman" panose="02020603050405020304" pitchFamily="18" charset="0"/>
            </a:rPr>
            <a:t>Enfoque de Investigación </a:t>
          </a:r>
          <a:endParaRPr lang="es-ES" sz="1600" b="1" kern="1200" dirty="0">
            <a:latin typeface="+mn-lt"/>
            <a:cs typeface="Times New Roman" panose="02020603050405020304" pitchFamily="18" charset="0"/>
          </a:endParaRPr>
        </a:p>
      </dsp:txBody>
      <dsp:txXfrm>
        <a:off x="28160" y="25562"/>
        <a:ext cx="3699878" cy="815246"/>
      </dsp:txXfrm>
    </dsp:sp>
    <dsp:sp modelId="{CA1F0ECA-309A-4180-ABEF-018CC4AEDBF0}">
      <dsp:nvSpPr>
        <dsp:cNvPr id="0" name=""/>
        <dsp:cNvSpPr/>
      </dsp:nvSpPr>
      <dsp:spPr>
        <a:xfrm>
          <a:off x="2797" y="1069976"/>
          <a:ext cx="3750604" cy="86597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latin typeface="+mn-lt"/>
              <a:cs typeface="Times New Roman" panose="02020603050405020304" pitchFamily="18" charset="0"/>
            </a:rPr>
            <a:t>Mixto</a:t>
          </a:r>
          <a:endParaRPr lang="es-ES" sz="1600" b="0" kern="1200" dirty="0">
            <a:latin typeface="+mn-lt"/>
            <a:cs typeface="Times New Roman" panose="02020603050405020304" pitchFamily="18" charset="0"/>
          </a:endParaRPr>
        </a:p>
      </dsp:txBody>
      <dsp:txXfrm>
        <a:off x="28160" y="1095339"/>
        <a:ext cx="3699878" cy="815246"/>
      </dsp:txXfrm>
    </dsp:sp>
    <dsp:sp modelId="{ACBC3D6D-AE37-4915-A1B5-0001D4C5AA0E}">
      <dsp:nvSpPr>
        <dsp:cNvPr id="0" name=""/>
        <dsp:cNvSpPr/>
      </dsp:nvSpPr>
      <dsp:spPr>
        <a:xfrm>
          <a:off x="4383503" y="199"/>
          <a:ext cx="3750604" cy="86597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mn-lt"/>
              <a:cs typeface="Times New Roman" panose="02020603050405020304" pitchFamily="18" charset="0"/>
            </a:rPr>
            <a:t>Diseño de la Investigación</a:t>
          </a:r>
        </a:p>
      </dsp:txBody>
      <dsp:txXfrm>
        <a:off x="4408866" y="25562"/>
        <a:ext cx="3699878" cy="815246"/>
      </dsp:txXfrm>
    </dsp:sp>
    <dsp:sp modelId="{3FB287B9-099B-402B-B6E2-C3C4DBA10B19}">
      <dsp:nvSpPr>
        <dsp:cNvPr id="0" name=""/>
        <dsp:cNvSpPr/>
      </dsp:nvSpPr>
      <dsp:spPr>
        <a:xfrm>
          <a:off x="4383503" y="1069976"/>
          <a:ext cx="3750604" cy="86597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latin typeface="+mn-lt"/>
              <a:cs typeface="Times New Roman" panose="02020603050405020304" pitchFamily="18" charset="0"/>
            </a:rPr>
            <a:t>No Experimental Transversal</a:t>
          </a:r>
        </a:p>
      </dsp:txBody>
      <dsp:txXfrm>
        <a:off x="4408866" y="1095339"/>
        <a:ext cx="3699878" cy="8152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41D1F-E934-427D-A87E-494CBC3C367C}">
      <dsp:nvSpPr>
        <dsp:cNvPr id="0" name=""/>
        <dsp:cNvSpPr/>
      </dsp:nvSpPr>
      <dsp:spPr>
        <a:xfrm>
          <a:off x="2837" y="195"/>
          <a:ext cx="3805187" cy="95380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mn-lt"/>
              <a:cs typeface="Times New Roman" panose="02020603050405020304" pitchFamily="18" charset="0"/>
            </a:rPr>
            <a:t>Según las Hipótesis</a:t>
          </a:r>
          <a:endParaRPr lang="es-ES" sz="1600" b="1" kern="1200" dirty="0">
            <a:latin typeface="+mn-lt"/>
            <a:cs typeface="Times New Roman" panose="02020603050405020304" pitchFamily="18" charset="0"/>
          </a:endParaRPr>
        </a:p>
      </dsp:txBody>
      <dsp:txXfrm>
        <a:off x="30773" y="28131"/>
        <a:ext cx="3749315" cy="897929"/>
      </dsp:txXfrm>
    </dsp:sp>
    <dsp:sp modelId="{C6692043-D485-429D-8B09-0F4BE2DB2050}">
      <dsp:nvSpPr>
        <dsp:cNvPr id="0" name=""/>
        <dsp:cNvSpPr/>
      </dsp:nvSpPr>
      <dsp:spPr>
        <a:xfrm>
          <a:off x="2837" y="1162347"/>
          <a:ext cx="3805187" cy="95380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latin typeface="+mn-lt"/>
              <a:cs typeface="Times New Roman" panose="02020603050405020304" pitchFamily="18" charset="0"/>
            </a:rPr>
            <a:t>Correlacional  </a:t>
          </a:r>
          <a:endParaRPr lang="es-ES" sz="1600" b="0" kern="1200" dirty="0">
            <a:latin typeface="+mn-lt"/>
            <a:cs typeface="Times New Roman" panose="02020603050405020304" pitchFamily="18" charset="0"/>
          </a:endParaRPr>
        </a:p>
      </dsp:txBody>
      <dsp:txXfrm>
        <a:off x="30773" y="1190283"/>
        <a:ext cx="3749315" cy="897929"/>
      </dsp:txXfrm>
    </dsp:sp>
    <dsp:sp modelId="{E36877DD-2726-4C96-8C6F-9F16FAE08379}">
      <dsp:nvSpPr>
        <dsp:cNvPr id="0" name=""/>
        <dsp:cNvSpPr/>
      </dsp:nvSpPr>
      <dsp:spPr>
        <a:xfrm>
          <a:off x="4447296" y="195"/>
          <a:ext cx="3805187" cy="95380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mn-lt"/>
              <a:cs typeface="Times New Roman" panose="02020603050405020304" pitchFamily="18" charset="0"/>
            </a:rPr>
            <a:t>Instrumento de Recolección de Información  </a:t>
          </a:r>
          <a:endParaRPr lang="es-ES" sz="1600" b="1" kern="1200" dirty="0">
            <a:latin typeface="+mn-lt"/>
            <a:cs typeface="Times New Roman" panose="02020603050405020304" pitchFamily="18" charset="0"/>
          </a:endParaRPr>
        </a:p>
      </dsp:txBody>
      <dsp:txXfrm>
        <a:off x="4475232" y="28131"/>
        <a:ext cx="3749315" cy="897929"/>
      </dsp:txXfrm>
    </dsp:sp>
    <dsp:sp modelId="{C4B6CF3F-4178-4E25-9597-6DE3BD082BB8}">
      <dsp:nvSpPr>
        <dsp:cNvPr id="0" name=""/>
        <dsp:cNvSpPr/>
      </dsp:nvSpPr>
      <dsp:spPr>
        <a:xfrm>
          <a:off x="4447296" y="1162347"/>
          <a:ext cx="3805187" cy="95380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latin typeface="+mn-lt"/>
              <a:cs typeface="Times New Roman" panose="02020603050405020304" pitchFamily="18" charset="0"/>
            </a:rPr>
            <a:t>Encuesta  </a:t>
          </a:r>
          <a:endParaRPr lang="es-ES" sz="1600" b="0" kern="1200" dirty="0">
            <a:latin typeface="+mn-lt"/>
            <a:cs typeface="Times New Roman" panose="02020603050405020304" pitchFamily="18" charset="0"/>
          </a:endParaRPr>
        </a:p>
      </dsp:txBody>
      <dsp:txXfrm>
        <a:off x="4475232" y="1190283"/>
        <a:ext cx="3749315" cy="8979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0826A-4E41-42D6-94E2-E98211009892}">
      <dsp:nvSpPr>
        <dsp:cNvPr id="0" name=""/>
        <dsp:cNvSpPr/>
      </dsp:nvSpPr>
      <dsp:spPr>
        <a:xfrm>
          <a:off x="1774197" y="543"/>
          <a:ext cx="1530308" cy="1530308"/>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E75D847-F2BF-4D96-AB89-AABAC9F7917D}">
      <dsp:nvSpPr>
        <dsp:cNvPr id="0" name=""/>
        <dsp:cNvSpPr/>
      </dsp:nvSpPr>
      <dsp:spPr>
        <a:xfrm>
          <a:off x="1635606" y="288031"/>
          <a:ext cx="275455" cy="275455"/>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9B294C8F-9C67-4A06-923A-13F50B206EF9}">
      <dsp:nvSpPr>
        <dsp:cNvPr id="0" name=""/>
        <dsp:cNvSpPr/>
      </dsp:nvSpPr>
      <dsp:spPr>
        <a:xfrm>
          <a:off x="1931878" y="288031"/>
          <a:ext cx="1473389" cy="2754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a:lnSpc>
              <a:spcPct val="90000"/>
            </a:lnSpc>
            <a:spcBef>
              <a:spcPct val="0"/>
            </a:spcBef>
            <a:spcAft>
              <a:spcPct val="35000"/>
            </a:spcAft>
          </a:pPr>
          <a:r>
            <a:rPr lang="es-EC" sz="1500" kern="1200" dirty="0" smtClean="0"/>
            <a:t>PICHINCHA</a:t>
          </a:r>
          <a:endParaRPr lang="es-EC" sz="1500" kern="1200" dirty="0"/>
        </a:p>
      </dsp:txBody>
      <dsp:txXfrm>
        <a:off x="1931878" y="288031"/>
        <a:ext cx="1473389" cy="275455"/>
      </dsp:txXfrm>
    </dsp:sp>
    <dsp:sp modelId="{21D0F1E5-635A-43E2-BE2E-AD22D37A4705}">
      <dsp:nvSpPr>
        <dsp:cNvPr id="0" name=""/>
        <dsp:cNvSpPr/>
      </dsp:nvSpPr>
      <dsp:spPr>
        <a:xfrm>
          <a:off x="2304263" y="707008"/>
          <a:ext cx="1473389" cy="18954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es-EC" sz="1200" b="1" kern="1200" dirty="0" smtClean="0"/>
            <a:t>10948</a:t>
          </a:r>
          <a:endParaRPr lang="es-EC" sz="1200" b="1" kern="1200" dirty="0"/>
        </a:p>
      </dsp:txBody>
      <dsp:txXfrm>
        <a:off x="2304263" y="707008"/>
        <a:ext cx="1473389" cy="189540"/>
      </dsp:txXfrm>
    </dsp:sp>
    <dsp:sp modelId="{841F82C9-1724-4288-A9AD-DF05CC0BD992}">
      <dsp:nvSpPr>
        <dsp:cNvPr id="0" name=""/>
        <dsp:cNvSpPr/>
      </dsp:nvSpPr>
      <dsp:spPr>
        <a:xfrm>
          <a:off x="3384373" y="7"/>
          <a:ext cx="1530308" cy="1530308"/>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6C12DFE4-4AE8-426A-B131-149D0314C041}">
      <dsp:nvSpPr>
        <dsp:cNvPr id="0" name=""/>
        <dsp:cNvSpPr/>
      </dsp:nvSpPr>
      <dsp:spPr>
        <a:xfrm>
          <a:off x="4752529" y="360041"/>
          <a:ext cx="275455" cy="275455"/>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513656DA-EF2D-4C81-819D-1161FCA5BB41}">
      <dsp:nvSpPr>
        <dsp:cNvPr id="0" name=""/>
        <dsp:cNvSpPr/>
      </dsp:nvSpPr>
      <dsp:spPr>
        <a:xfrm>
          <a:off x="3652429" y="360041"/>
          <a:ext cx="1473389" cy="2754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a:lnSpc>
              <a:spcPct val="90000"/>
            </a:lnSpc>
            <a:spcBef>
              <a:spcPct val="0"/>
            </a:spcBef>
            <a:spcAft>
              <a:spcPct val="35000"/>
            </a:spcAft>
          </a:pPr>
          <a:r>
            <a:rPr lang="es-EC" sz="1500" kern="1200" dirty="0" smtClean="0"/>
            <a:t>ORELLANA</a:t>
          </a:r>
          <a:endParaRPr lang="es-EC" sz="1500" kern="1200" dirty="0"/>
        </a:p>
      </dsp:txBody>
      <dsp:txXfrm>
        <a:off x="3652429" y="360041"/>
        <a:ext cx="1473389" cy="275455"/>
      </dsp:txXfrm>
    </dsp:sp>
    <dsp:sp modelId="{A3BC1AFC-B9A4-48FA-9571-B89CBBA82FA6}">
      <dsp:nvSpPr>
        <dsp:cNvPr id="0" name=""/>
        <dsp:cNvSpPr/>
      </dsp:nvSpPr>
      <dsp:spPr>
        <a:xfrm>
          <a:off x="4032448" y="720081"/>
          <a:ext cx="179758" cy="23568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es-EC" sz="1200" b="1" kern="1200" dirty="0" smtClean="0"/>
            <a:t>70</a:t>
          </a:r>
          <a:endParaRPr lang="es-EC" sz="1200" b="1" kern="1200" dirty="0"/>
        </a:p>
      </dsp:txBody>
      <dsp:txXfrm>
        <a:off x="4032448" y="720081"/>
        <a:ext cx="179758" cy="2356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E506F-96F4-426C-B83E-BB47A1C464AA}">
      <dsp:nvSpPr>
        <dsp:cNvPr id="0" name=""/>
        <dsp:cNvSpPr/>
      </dsp:nvSpPr>
      <dsp:spPr>
        <a:xfrm rot="5400000">
          <a:off x="1027000" y="655341"/>
          <a:ext cx="1525793" cy="1843454"/>
        </a:xfrm>
        <a:prstGeom prst="hexagon">
          <a:avLst>
            <a:gd name="adj" fmla="val 2500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Times" pitchFamily="18" charset="0"/>
            </a:rPr>
            <a:t>Muestreo por conveniencia</a:t>
          </a:r>
          <a:endParaRPr lang="es-EC" sz="1400" b="1" kern="1200" dirty="0">
            <a:latin typeface="Times" pitchFamily="18" charset="0"/>
          </a:endParaRPr>
        </a:p>
      </dsp:txBody>
      <dsp:txXfrm rot="-5400000">
        <a:off x="1175412" y="1068470"/>
        <a:ext cx="1228970" cy="1017195"/>
      </dsp:txXfrm>
    </dsp:sp>
    <dsp:sp modelId="{EF25594A-3E79-471C-92D6-C87DEE0F9C87}">
      <dsp:nvSpPr>
        <dsp:cNvPr id="0" name=""/>
        <dsp:cNvSpPr/>
      </dsp:nvSpPr>
      <dsp:spPr>
        <a:xfrm>
          <a:off x="4205108" y="1527824"/>
          <a:ext cx="1887914" cy="1015007"/>
        </a:xfrm>
        <a:prstGeom prst="rect">
          <a:avLst/>
        </a:prstGeom>
        <a:noFill/>
        <a:ln>
          <a:noFill/>
        </a:ln>
        <a:effectLst/>
      </dsp:spPr>
      <dsp:style>
        <a:lnRef idx="0">
          <a:scrgbClr r="0" g="0" b="0"/>
        </a:lnRef>
        <a:fillRef idx="0">
          <a:scrgbClr r="0" g="0" b="0"/>
        </a:fillRef>
        <a:effectRef idx="0">
          <a:scrgbClr r="0" g="0" b="0"/>
        </a:effectRef>
        <a:fontRef idx="minor"/>
      </dsp:style>
    </dsp:sp>
    <dsp:sp modelId="{248B98C4-7526-4B79-BFEB-A9112F99393C}">
      <dsp:nvSpPr>
        <dsp:cNvPr id="0" name=""/>
        <dsp:cNvSpPr/>
      </dsp:nvSpPr>
      <dsp:spPr>
        <a:xfrm rot="5400000">
          <a:off x="2320909" y="1758019"/>
          <a:ext cx="1678366" cy="2023671"/>
        </a:xfrm>
        <a:prstGeom prst="hexagon">
          <a:avLst>
            <a:gd name="adj" fmla="val 2500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b="0" kern="1200" dirty="0" smtClean="0">
              <a:latin typeface="Times" pitchFamily="18" charset="0"/>
            </a:rPr>
            <a:t>57% de la población </a:t>
          </a:r>
          <a:br>
            <a:rPr lang="es-EC" sz="1400" b="0" kern="1200" dirty="0" smtClean="0">
              <a:latin typeface="Times" pitchFamily="18" charset="0"/>
            </a:rPr>
          </a:br>
          <a:r>
            <a:rPr lang="es-EC" sz="1400" b="0" kern="1200" dirty="0" smtClean="0">
              <a:latin typeface="Times" pitchFamily="18" charset="0"/>
            </a:rPr>
            <a:t>(</a:t>
          </a:r>
          <a:r>
            <a:rPr lang="es-EC" sz="1400" b="1" kern="1200" dirty="0" smtClean="0">
              <a:latin typeface="Times" pitchFamily="18" charset="0"/>
            </a:rPr>
            <a:t>40 participantes</a:t>
          </a:r>
          <a:r>
            <a:rPr lang="es-EC" sz="1200" b="0" kern="1200" dirty="0" smtClean="0">
              <a:latin typeface="Times" pitchFamily="18" charset="0"/>
            </a:rPr>
            <a:t>)</a:t>
          </a:r>
          <a:endParaRPr lang="es-EC" sz="1200" b="0" kern="1200" dirty="0">
            <a:latin typeface="Times" pitchFamily="18" charset="0"/>
          </a:endParaRPr>
        </a:p>
      </dsp:txBody>
      <dsp:txXfrm rot="-5400000">
        <a:off x="2485535" y="2210400"/>
        <a:ext cx="1349114" cy="11189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BE39E6-B530-4361-B1C1-F8D8834F68A5}" type="datetimeFigureOut">
              <a:rPr lang="es-EC" smtClean="0"/>
              <a:t>23/05/2019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070E46-639D-4B5E-995E-650B119378B0}" type="slidenum">
              <a:rPr lang="es-EC" smtClean="0"/>
              <a:t>‹Nº›</a:t>
            </a:fld>
            <a:endParaRPr lang="es-EC"/>
          </a:p>
        </p:txBody>
      </p:sp>
    </p:spTree>
    <p:extLst>
      <p:ext uri="{BB962C8B-B14F-4D97-AF65-F5344CB8AC3E}">
        <p14:creationId xmlns:p14="http://schemas.microsoft.com/office/powerpoint/2010/main" val="97550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PlaceHolder 1"/>
          <p:cNvSpPr>
            <a:spLocks noGrp="1" noRot="1" noChangeAspect="1"/>
          </p:cNvSpPr>
          <p:nvPr>
            <p:ph type="sldImg"/>
          </p:nvPr>
        </p:nvSpPr>
        <p:spPr>
          <a:xfrm>
            <a:off x="1143000" y="685800"/>
            <a:ext cx="4572000" cy="3429000"/>
          </a:xfrm>
          <a:prstGeom prst="rect">
            <a:avLst/>
          </a:prstGeom>
        </p:spPr>
      </p:sp>
      <p:sp>
        <p:nvSpPr>
          <p:cNvPr id="499" name="PlaceHolder 2"/>
          <p:cNvSpPr>
            <a:spLocks noGrp="1"/>
          </p:cNvSpPr>
          <p:nvPr>
            <p:ph type="body"/>
          </p:nvPr>
        </p:nvSpPr>
        <p:spPr>
          <a:xfrm>
            <a:off x="685800" y="4343400"/>
            <a:ext cx="5486040" cy="4114440"/>
          </a:xfrm>
          <a:prstGeom prst="rect">
            <a:avLst/>
          </a:prstGeom>
        </p:spPr>
        <p:txBody>
          <a:bodyPr>
            <a:normAutofit/>
          </a:bodyPr>
          <a:lstStyle/>
          <a:p>
            <a:endParaRPr lang="es-ES" sz="2000" b="0" strike="noStrike" spc="-1" dirty="0">
              <a:latin typeface="Arial"/>
            </a:endParaRPr>
          </a:p>
        </p:txBody>
      </p:sp>
      <p:sp>
        <p:nvSpPr>
          <p:cNvPr id="500" name="TextShape 3"/>
          <p:cNvSpPr txBox="1"/>
          <p:nvPr/>
        </p:nvSpPr>
        <p:spPr>
          <a:xfrm>
            <a:off x="3884760" y="8685360"/>
            <a:ext cx="2971440" cy="456840"/>
          </a:xfrm>
          <a:prstGeom prst="rect">
            <a:avLst/>
          </a:prstGeom>
          <a:noFill/>
          <a:ln>
            <a:noFill/>
          </a:ln>
        </p:spPr>
        <p:txBody>
          <a:bodyPr anchor="b"/>
          <a:lstStyle/>
          <a:p>
            <a:pPr algn="r"/>
            <a:fld id="{525E3AB2-B2A6-4F63-A42A-B4DE877ED639}" type="slidenum">
              <a:rPr lang="es-ES" sz="1200" spc="-1">
                <a:solidFill>
                  <a:srgbClr val="000000"/>
                </a:solidFill>
              </a:rPr>
              <a:pPr algn="r"/>
              <a:t>1</a:t>
            </a:fld>
            <a:endParaRPr lang="es-ES" sz="1200" spc="-1">
              <a:solidFill>
                <a:prstClr val="black"/>
              </a:solidFill>
              <a:latin typeface="Times New Roman"/>
            </a:endParaRPr>
          </a:p>
        </p:txBody>
      </p:sp>
    </p:spTree>
    <p:extLst>
      <p:ext uri="{BB962C8B-B14F-4D97-AF65-F5344CB8AC3E}">
        <p14:creationId xmlns:p14="http://schemas.microsoft.com/office/powerpoint/2010/main" val="985208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38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endParaRPr lang="es-ES" sz="4400" b="0" strike="noStrike" spc="-1">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ES" sz="3200" b="0" strike="noStrike" spc="-1">
              <a:solidFill>
                <a:srgbClr val="000000"/>
              </a:solidFill>
              <a:latin typeface="Arial"/>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ES" sz="3200" b="0" strike="noStrike" spc="-1">
              <a:solidFill>
                <a:srgbClr val="000000"/>
              </a:solidFill>
              <a:latin typeface="Arial"/>
            </a:endParaRPr>
          </a:p>
        </p:txBody>
      </p:sp>
    </p:spTree>
    <p:extLst>
      <p:ext uri="{BB962C8B-B14F-4D97-AF65-F5344CB8AC3E}">
        <p14:creationId xmlns:p14="http://schemas.microsoft.com/office/powerpoint/2010/main" val="49006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lstStyle/>
          <a:p>
            <a:endParaRPr lang="es-ES" sz="4400" b="0" strike="noStrike" spc="-1">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3200" b="0" strike="noStrike" spc="-1">
              <a:solidFill>
                <a:srgbClr val="000000"/>
              </a:solidFill>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3200" b="0" strike="noStrike" spc="-1">
              <a:solidFill>
                <a:srgbClr val="000000"/>
              </a:solidFill>
              <a:latin typeface="Arial"/>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3200" b="0" strike="noStrike" spc="-1">
              <a:solidFill>
                <a:srgbClr val="000000"/>
              </a:solidFill>
              <a:latin typeface="Arial"/>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ES" sz="3200" b="0" strike="noStrike" spc="-1">
              <a:solidFill>
                <a:srgbClr val="000000"/>
              </a:solidFill>
              <a:latin typeface="Arial"/>
            </a:endParaRPr>
          </a:p>
        </p:txBody>
      </p:sp>
    </p:spTree>
    <p:extLst>
      <p:ext uri="{BB962C8B-B14F-4D97-AF65-F5344CB8AC3E}">
        <p14:creationId xmlns:p14="http://schemas.microsoft.com/office/powerpoint/2010/main" val="3997403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lstStyle/>
          <a:p>
            <a:endParaRPr lang="es-ES" sz="4400" b="0" strike="noStrike" spc="-1">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ES" sz="3200" b="0" strike="noStrike" spc="-1">
              <a:solidFill>
                <a:srgbClr val="000000"/>
              </a:solidFill>
              <a:latin typeface="Arial"/>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ES" sz="3200" b="0" strike="noStrike" spc="-1">
              <a:solidFill>
                <a:srgbClr val="000000"/>
              </a:solidFill>
              <a:latin typeface="Arial"/>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ES" sz="3200" b="0" strike="noStrike" spc="-1">
              <a:solidFill>
                <a:srgbClr val="000000"/>
              </a:solidFill>
              <a:latin typeface="Arial"/>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ES" sz="3200" b="0" strike="noStrike" spc="-1">
              <a:solidFill>
                <a:srgbClr val="000000"/>
              </a:solidFill>
              <a:latin typeface="Arial"/>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ES" sz="3200" b="0" strike="noStrike" spc="-1">
              <a:solidFill>
                <a:srgbClr val="000000"/>
              </a:solidFill>
              <a:latin typeface="Arial"/>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ES" sz="3200" b="0" strike="noStrike" spc="-1">
              <a:solidFill>
                <a:srgbClr val="000000"/>
              </a:solidFill>
              <a:latin typeface="Arial"/>
            </a:endParaRPr>
          </a:p>
        </p:txBody>
      </p:sp>
    </p:spTree>
    <p:extLst>
      <p:ext uri="{BB962C8B-B14F-4D97-AF65-F5344CB8AC3E}">
        <p14:creationId xmlns:p14="http://schemas.microsoft.com/office/powerpoint/2010/main" val="711616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p>
            <a:endParaRPr lang="es-ES" sz="44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latin typeface="Arial"/>
            </a:endParaRPr>
          </a:p>
        </p:txBody>
      </p:sp>
    </p:spTree>
    <p:extLst>
      <p:ext uri="{BB962C8B-B14F-4D97-AF65-F5344CB8AC3E}">
        <p14:creationId xmlns:p14="http://schemas.microsoft.com/office/powerpoint/2010/main" val="321207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endParaRPr lang="es-ES" sz="4400" b="0" strike="noStrike" spc="-1">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ES" sz="3200" b="0" strike="noStrike" spc="-1">
              <a:solidFill>
                <a:srgbClr val="000000"/>
              </a:solidFill>
              <a:latin typeface="Arial"/>
            </a:endParaRPr>
          </a:p>
        </p:txBody>
      </p:sp>
    </p:spTree>
    <p:extLst>
      <p:ext uri="{BB962C8B-B14F-4D97-AF65-F5344CB8AC3E}">
        <p14:creationId xmlns:p14="http://schemas.microsoft.com/office/powerpoint/2010/main" val="342937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endParaRPr lang="es-ES" sz="4400" b="0" strike="noStrike" spc="-1">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3200" b="0" strike="noStrike" spc="-1">
              <a:solidFill>
                <a:srgbClr val="000000"/>
              </a:solidFill>
              <a:latin typeface="Arial"/>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3200" b="0" strike="noStrike" spc="-1">
              <a:solidFill>
                <a:srgbClr val="000000"/>
              </a:solidFill>
              <a:latin typeface="Arial"/>
            </a:endParaRPr>
          </a:p>
        </p:txBody>
      </p:sp>
    </p:spTree>
    <p:extLst>
      <p:ext uri="{BB962C8B-B14F-4D97-AF65-F5344CB8AC3E}">
        <p14:creationId xmlns:p14="http://schemas.microsoft.com/office/powerpoint/2010/main" val="245778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endParaRPr lang="es-ES" sz="4400" b="0" strike="noStrike" spc="-1">
              <a:solidFill>
                <a:srgbClr val="000000"/>
              </a:solidFill>
              <a:latin typeface="Calibri"/>
            </a:endParaRPr>
          </a:p>
        </p:txBody>
      </p:sp>
    </p:spTree>
    <p:extLst>
      <p:ext uri="{BB962C8B-B14F-4D97-AF65-F5344CB8AC3E}">
        <p14:creationId xmlns:p14="http://schemas.microsoft.com/office/powerpoint/2010/main" val="100989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latin typeface="Arial"/>
            </a:endParaRPr>
          </a:p>
        </p:txBody>
      </p:sp>
    </p:spTree>
    <p:extLst>
      <p:ext uri="{BB962C8B-B14F-4D97-AF65-F5344CB8AC3E}">
        <p14:creationId xmlns:p14="http://schemas.microsoft.com/office/powerpoint/2010/main" val="154161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endParaRPr lang="es-ES" sz="4400" b="0" strike="noStrike" spc="-1">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3200" b="0" strike="noStrike" spc="-1">
              <a:solidFill>
                <a:srgbClr val="000000"/>
              </a:solidFill>
              <a:latin typeface="Arial"/>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3200" b="0" strike="noStrike" spc="-1">
              <a:solidFill>
                <a:srgbClr val="000000"/>
              </a:solidFill>
              <a:latin typeface="Arial"/>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3200" b="0" strike="noStrike" spc="-1">
              <a:solidFill>
                <a:srgbClr val="000000"/>
              </a:solidFill>
              <a:latin typeface="Arial"/>
            </a:endParaRPr>
          </a:p>
        </p:txBody>
      </p:sp>
    </p:spTree>
    <p:extLst>
      <p:ext uri="{BB962C8B-B14F-4D97-AF65-F5344CB8AC3E}">
        <p14:creationId xmlns:p14="http://schemas.microsoft.com/office/powerpoint/2010/main" val="181523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lstStyle/>
          <a:p>
            <a:endParaRPr lang="es-ES" sz="4400" b="0" strike="noStrike" spc="-1">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3200" b="0" strike="noStrike" spc="-1">
              <a:solidFill>
                <a:srgbClr val="000000"/>
              </a:solidFill>
              <a:latin typeface="Arial"/>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3200" b="0" strike="noStrike" spc="-1">
              <a:solidFill>
                <a:srgbClr val="000000"/>
              </a:solidFill>
              <a:latin typeface="Arial"/>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ES" sz="3200" b="0" strike="noStrike" spc="-1">
              <a:solidFill>
                <a:srgbClr val="000000"/>
              </a:solidFill>
              <a:latin typeface="Arial"/>
            </a:endParaRPr>
          </a:p>
        </p:txBody>
      </p:sp>
    </p:spTree>
    <p:extLst>
      <p:ext uri="{BB962C8B-B14F-4D97-AF65-F5344CB8AC3E}">
        <p14:creationId xmlns:p14="http://schemas.microsoft.com/office/powerpoint/2010/main" val="422077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lstStyle/>
          <a:p>
            <a:endParaRPr lang="es-ES" sz="4400" b="0" strike="noStrike" spc="-1">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3200" b="0" strike="noStrike" spc="-1">
              <a:solidFill>
                <a:srgbClr val="000000"/>
              </a:solid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3200" b="0" strike="noStrike" spc="-1">
              <a:solidFill>
                <a:srgbClr val="000000"/>
              </a:solidFill>
              <a:latin typeface="Arial"/>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ES" sz="3200" b="0" strike="noStrike" spc="-1">
              <a:solidFill>
                <a:srgbClr val="000000"/>
              </a:solidFill>
              <a:latin typeface="Arial"/>
            </a:endParaRPr>
          </a:p>
        </p:txBody>
      </p:sp>
    </p:spTree>
    <p:extLst>
      <p:ext uri="{BB962C8B-B14F-4D97-AF65-F5344CB8AC3E}">
        <p14:creationId xmlns:p14="http://schemas.microsoft.com/office/powerpoint/2010/main" val="3798524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es-ES" sz="4400" b="0" strike="noStrike" spc="-1">
                <a:solidFill>
                  <a:srgbClr val="000000"/>
                </a:solidFill>
                <a:latin typeface="Arial"/>
              </a:rPr>
              <a:t>Haga clic para modificar el estilo de título del patrón</a:t>
            </a:r>
            <a:endParaRPr lang="es-ES" sz="4400" b="0" strike="noStrike" spc="-1">
              <a:solidFill>
                <a:srgbClr val="000000"/>
              </a:solidFill>
              <a:latin typeface="Calibri"/>
            </a:endParaRPr>
          </a:p>
        </p:txBody>
      </p:sp>
      <p:sp>
        <p:nvSpPr>
          <p:cNvPr id="6" name="PlaceHolder 2"/>
          <p:cNvSpPr>
            <a:spLocks noGrp="1"/>
          </p:cNvSpPr>
          <p:nvPr>
            <p:ph type="dt"/>
          </p:nvPr>
        </p:nvSpPr>
        <p:spPr>
          <a:xfrm>
            <a:off x="457200" y="6356520"/>
            <a:ext cx="2133360" cy="364680"/>
          </a:xfrm>
          <a:prstGeom prst="rect">
            <a:avLst/>
          </a:prstGeom>
        </p:spPr>
        <p:txBody>
          <a:bodyPr anchor="ctr"/>
          <a:lstStyle/>
          <a:p>
            <a:fld id="{8716CADA-3A2F-4A50-81BA-1C301808BB0E}" type="datetime">
              <a:rPr lang="es-ES" sz="1200" spc="-1">
                <a:solidFill>
                  <a:srgbClr val="8B8B8B"/>
                </a:solidFill>
              </a:rPr>
              <a:pPr/>
              <a:t>23/05/2019</a:t>
            </a:fld>
            <a:endParaRPr lang="es-ES" sz="1200" spc="-1">
              <a:solidFill>
                <a:prstClr val="black"/>
              </a:solid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endParaRPr lang="es-ES" sz="2400" spc="-1">
              <a:solidFill>
                <a:prstClr val="black"/>
              </a:solid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fld id="{6E7CCFD0-5F08-4F19-ADF0-EA82DF2F057B}" type="slidenum">
              <a:rPr lang="es-ES" sz="1200" spc="-1">
                <a:solidFill>
                  <a:srgbClr val="8B8B8B"/>
                </a:solidFill>
              </a:rPr>
              <a:pPr algn="r"/>
              <a:t>‹Nº›</a:t>
            </a:fld>
            <a:endParaRPr lang="es-ES" sz="1200" spc="-1">
              <a:solidFill>
                <a:prstClr val="black"/>
              </a:solid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3200" b="0" strike="noStrike" spc="-1">
                <a:solidFill>
                  <a:srgbClr val="000000"/>
                </a:solidFill>
                <a:latin typeface="Arial"/>
              </a:rPr>
              <a:t>Pulse para editar el formato de esquema del texto</a:t>
            </a:r>
          </a:p>
          <a:p>
            <a:pPr marL="864000" lvl="1" indent="-324000">
              <a:spcBef>
                <a:spcPts val="1134"/>
              </a:spcBef>
              <a:buClr>
                <a:srgbClr val="000000"/>
              </a:buClr>
              <a:buSzPct val="75000"/>
              <a:buFont typeface="Symbol" charset="2"/>
              <a:buChar char=""/>
            </a:pPr>
            <a:r>
              <a:rPr lang="es-ES" sz="24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ES" sz="20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ES" sz="20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Arial"/>
              </a:rPr>
              <a:t>Séptimo nivel del esquema</a:t>
            </a:r>
          </a:p>
        </p:txBody>
      </p:sp>
    </p:spTree>
    <p:extLst>
      <p:ext uri="{BB962C8B-B14F-4D97-AF65-F5344CB8AC3E}">
        <p14:creationId xmlns:p14="http://schemas.microsoft.com/office/powerpoint/2010/main" val="3897382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0.pn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package" Target="../embeddings/Documento_de_Microsoft_Word2.docx"/></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tmp"/><Relationship Id="rId5" Type="http://schemas.openxmlformats.org/officeDocument/2006/relationships/image" Target="../media/image20.emf"/><Relationship Id="rId4" Type="http://schemas.openxmlformats.org/officeDocument/2006/relationships/package" Target="../embeddings/Documento_de_Microsoft_Word3.docx"/></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7.png"/><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709200" y="1772640"/>
            <a:ext cx="7920360" cy="79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a:r>
              <a:rPr lang="es-ES" sz="2000" spc="-1">
                <a:solidFill>
                  <a:srgbClr val="000000"/>
                </a:solidFill>
                <a:latin typeface="Times New Roman"/>
              </a:rPr>
              <a:t>PROYECTO DE TITULACIÓN PREVIO A LA OBTENCIÓN DEL TÍTULO DE INGENIERA COMERCIAL</a:t>
            </a:r>
            <a:endParaRPr lang="es-ES" sz="2000" spc="-1">
              <a:solidFill>
                <a:prstClr val="black"/>
              </a:solidFill>
            </a:endParaRPr>
          </a:p>
          <a:p>
            <a:pPr algn="ctr"/>
            <a:endParaRPr lang="es-ES" sz="2000" spc="-1">
              <a:solidFill>
                <a:prstClr val="black"/>
              </a:solidFill>
            </a:endParaRPr>
          </a:p>
        </p:txBody>
      </p:sp>
      <p:sp>
        <p:nvSpPr>
          <p:cNvPr id="130" name="CustomShape 2"/>
          <p:cNvSpPr/>
          <p:nvPr/>
        </p:nvSpPr>
        <p:spPr>
          <a:xfrm>
            <a:off x="842220" y="2589806"/>
            <a:ext cx="7654320" cy="131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s-ES" sz="2000" b="1" spc="-1" dirty="0">
                <a:solidFill>
                  <a:srgbClr val="000000"/>
                </a:solidFill>
                <a:latin typeface="Times New Roman"/>
              </a:rPr>
              <a:t>TEMA</a:t>
            </a:r>
            <a:r>
              <a:rPr lang="es-ES" sz="2000" b="1" spc="-1" dirty="0" smtClean="0">
                <a:solidFill>
                  <a:srgbClr val="000000"/>
                </a:solidFill>
                <a:latin typeface="Times New Roman"/>
              </a:rPr>
              <a:t>: </a:t>
            </a:r>
            <a:r>
              <a:rPr lang="es-EC" sz="2000" spc="-1" dirty="0" smtClean="0">
                <a:solidFill>
                  <a:srgbClr val="000000"/>
                </a:solidFill>
                <a:latin typeface="Times New Roman"/>
              </a:rPr>
              <a:t>LA RESPONSABILIDAD SOCIAL EMPRESARIAL DESDE LA PERCEPCIÓN DEL CAPITAL HUMANO EN EMPRESAS DEL SECTOR PETROLERO UBICADAS EN PICHINCHA Y ORELLANA EN 2018</a:t>
            </a:r>
            <a:endParaRPr lang="es-ES" sz="2000" spc="-1" dirty="0">
              <a:solidFill>
                <a:prstClr val="black"/>
              </a:solidFill>
            </a:endParaRPr>
          </a:p>
        </p:txBody>
      </p:sp>
      <p:sp>
        <p:nvSpPr>
          <p:cNvPr id="131" name="CustomShape 3"/>
          <p:cNvSpPr/>
          <p:nvPr/>
        </p:nvSpPr>
        <p:spPr>
          <a:xfrm>
            <a:off x="894295" y="4005064"/>
            <a:ext cx="7585951" cy="100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s-ES" sz="2000" b="1" spc="-1" dirty="0" smtClean="0">
                <a:solidFill>
                  <a:srgbClr val="000000"/>
                </a:solidFill>
                <a:latin typeface="Times New Roman"/>
              </a:rPr>
              <a:t>AUTORES:</a:t>
            </a:r>
            <a:endParaRPr lang="es-ES" sz="2000" spc="-1" dirty="0">
              <a:solidFill>
                <a:prstClr val="black"/>
              </a:solidFill>
            </a:endParaRPr>
          </a:p>
          <a:p>
            <a:pPr algn="ctr"/>
            <a:r>
              <a:rPr lang="es-ES" sz="2000" spc="-1" dirty="0" smtClean="0">
                <a:solidFill>
                  <a:srgbClr val="000000"/>
                </a:solidFill>
                <a:latin typeface="Times New Roman"/>
              </a:rPr>
              <a:t>•	MEJÍA FERNÁNDEZ MICHELLE MONSERRATT</a:t>
            </a:r>
          </a:p>
          <a:p>
            <a:pPr algn="ctr"/>
            <a:r>
              <a:rPr lang="es-ES" sz="2000" spc="-1" dirty="0" smtClean="0">
                <a:solidFill>
                  <a:srgbClr val="000000"/>
                </a:solidFill>
                <a:latin typeface="Times New Roman"/>
              </a:rPr>
              <a:t>•	SILVA SOQUE JONATHAN MARCO</a:t>
            </a:r>
          </a:p>
          <a:p>
            <a:pPr algn="ctr"/>
            <a:endParaRPr lang="es-ES" sz="2000" spc="-1" dirty="0">
              <a:solidFill>
                <a:prstClr val="black"/>
              </a:solidFill>
            </a:endParaRPr>
          </a:p>
        </p:txBody>
      </p:sp>
      <p:sp>
        <p:nvSpPr>
          <p:cNvPr id="132" name="CustomShape 4"/>
          <p:cNvSpPr/>
          <p:nvPr/>
        </p:nvSpPr>
        <p:spPr>
          <a:xfrm>
            <a:off x="1222560" y="5301360"/>
            <a:ext cx="7201080" cy="70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s-ES" sz="2000" b="1" spc="-1" dirty="0">
                <a:solidFill>
                  <a:srgbClr val="000000"/>
                </a:solidFill>
                <a:latin typeface="Times New Roman"/>
              </a:rPr>
              <a:t>DIRECTOR: </a:t>
            </a:r>
            <a:endParaRPr lang="es-ES" sz="2000" spc="-1" dirty="0">
              <a:solidFill>
                <a:prstClr val="black"/>
              </a:solidFill>
            </a:endParaRPr>
          </a:p>
          <a:p>
            <a:pPr algn="ctr"/>
            <a:r>
              <a:rPr lang="es-ES" sz="2000" spc="-1" dirty="0">
                <a:solidFill>
                  <a:srgbClr val="000000"/>
                </a:solidFill>
                <a:latin typeface="Times New Roman"/>
              </a:rPr>
              <a:t>ING. CADENA ECHEVERRIA JAIME LUIS</a:t>
            </a:r>
            <a:endParaRPr lang="es-ES" sz="2000" spc="-1" dirty="0">
              <a:solidFill>
                <a:prstClr val="black"/>
              </a:solidFill>
            </a:endParaRPr>
          </a:p>
        </p:txBody>
      </p:sp>
      <p:sp>
        <p:nvSpPr>
          <p:cNvPr id="133" name="CustomShape 5"/>
          <p:cNvSpPr/>
          <p:nvPr/>
        </p:nvSpPr>
        <p:spPr>
          <a:xfrm>
            <a:off x="861840" y="764640"/>
            <a:ext cx="7920360" cy="79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a:r>
              <a:rPr lang="es-ES" sz="2000" b="1" spc="-1">
                <a:solidFill>
                  <a:srgbClr val="000000"/>
                </a:solidFill>
                <a:latin typeface="Times New Roman"/>
              </a:rPr>
              <a:t>DEPARTAMENTO DE CIENCIAS ECONÓMICAS, ADMINISTRATIVAS Y DE COMERCIO</a:t>
            </a:r>
            <a:endParaRPr lang="es-ES" sz="2000" spc="-1">
              <a:solidFill>
                <a:prstClr val="black"/>
              </a:solidFill>
            </a:endParaRPr>
          </a:p>
          <a:p>
            <a:pPr algn="ctr"/>
            <a:endParaRPr lang="es-ES" sz="2000" spc="-1">
              <a:solidFill>
                <a:prstClr val="black"/>
              </a:solidFill>
            </a:endParaRPr>
          </a:p>
        </p:txBody>
      </p:sp>
    </p:spTree>
    <p:extLst>
      <p:ext uri="{BB962C8B-B14F-4D97-AF65-F5344CB8AC3E}">
        <p14:creationId xmlns:p14="http://schemas.microsoft.com/office/powerpoint/2010/main" val="937551570"/>
      </p:ext>
    </p:extLst>
  </p:cSld>
  <p:clrMapOvr>
    <a:masterClrMapping/>
  </p:clrMapOvr>
  <p:transition spd="med">
    <p:pull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08797" y="188640"/>
            <a:ext cx="4893176"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Variables de Estudio </a:t>
            </a:r>
            <a:endParaRPr lang="es-EC" sz="2800" b="1" dirty="0">
              <a:latin typeface="Times New Roman" panose="02020603050405020304" pitchFamily="18" charset="0"/>
              <a:cs typeface="Times New Roman" panose="02020603050405020304" pitchFamily="18" charset="0"/>
            </a:endParaRPr>
          </a:p>
        </p:txBody>
      </p:sp>
      <p:grpSp>
        <p:nvGrpSpPr>
          <p:cNvPr id="32" name="Grupo 31"/>
          <p:cNvGrpSpPr/>
          <p:nvPr/>
        </p:nvGrpSpPr>
        <p:grpSpPr>
          <a:xfrm>
            <a:off x="408797" y="798405"/>
            <a:ext cx="8357470" cy="4795326"/>
            <a:chOff x="127051" y="-494843"/>
            <a:chExt cx="5274308" cy="3290092"/>
          </a:xfrm>
        </p:grpSpPr>
        <p:sp>
          <p:nvSpPr>
            <p:cNvPr id="33" name="Rectángulo 32"/>
            <p:cNvSpPr/>
            <p:nvPr/>
          </p:nvSpPr>
          <p:spPr>
            <a:xfrm>
              <a:off x="1585608" y="1013589"/>
              <a:ext cx="932815" cy="461913"/>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dirty="0" smtClean="0">
                  <a:effectLst/>
                  <a:ea typeface="Calibri" panose="020F0502020204030204" pitchFamily="34" charset="0"/>
                  <a:cs typeface="Times New Roman" panose="02020603050405020304" pitchFamily="18" charset="0"/>
                </a:rPr>
                <a:t>V. Dependiente</a:t>
              </a:r>
              <a:endParaRPr lang="es-EC" sz="2400" dirty="0">
                <a:effectLst/>
                <a:ea typeface="Calibri" panose="020F0502020204030204" pitchFamily="34" charset="0"/>
                <a:cs typeface="Times New Roman" panose="02020603050405020304" pitchFamily="18" charset="0"/>
              </a:endParaRPr>
            </a:p>
          </p:txBody>
        </p:sp>
        <p:sp>
          <p:nvSpPr>
            <p:cNvPr id="34" name="Rectángulo 33"/>
            <p:cNvSpPr/>
            <p:nvPr/>
          </p:nvSpPr>
          <p:spPr>
            <a:xfrm>
              <a:off x="2898842" y="1013589"/>
              <a:ext cx="848360" cy="46164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dirty="0" smtClean="0">
                  <a:effectLst/>
                  <a:ea typeface="Calibri" panose="020F0502020204030204" pitchFamily="34" charset="0"/>
                  <a:cs typeface="Times New Roman" panose="02020603050405020304" pitchFamily="18" charset="0"/>
                </a:rPr>
                <a:t>V. Independientes</a:t>
              </a:r>
              <a:endParaRPr lang="es-EC" sz="2400" dirty="0">
                <a:effectLst/>
                <a:ea typeface="Calibri" panose="020F0502020204030204" pitchFamily="34" charset="0"/>
                <a:cs typeface="Times New Roman" panose="02020603050405020304" pitchFamily="18" charset="0"/>
              </a:endParaRPr>
            </a:p>
          </p:txBody>
        </p:sp>
        <p:sp>
          <p:nvSpPr>
            <p:cNvPr id="35" name="Rectángulo 34"/>
            <p:cNvSpPr/>
            <p:nvPr/>
          </p:nvSpPr>
          <p:spPr>
            <a:xfrm>
              <a:off x="4260715" y="-494843"/>
              <a:ext cx="1140644" cy="377072"/>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dirty="0" smtClean="0">
                  <a:ea typeface="Calibri" panose="020F0502020204030204" pitchFamily="34" charset="0"/>
                  <a:cs typeface="Times New Roman" panose="02020603050405020304" pitchFamily="18" charset="0"/>
                </a:rPr>
                <a:t>Derechos </a:t>
              </a:r>
              <a:r>
                <a:rPr lang="es-EC" sz="1400" dirty="0">
                  <a:ea typeface="Calibri" panose="020F0502020204030204" pitchFamily="34" charset="0"/>
                  <a:cs typeface="Times New Roman" panose="02020603050405020304" pitchFamily="18" charset="0"/>
                </a:rPr>
                <a:t>humanos</a:t>
              </a:r>
              <a:endParaRPr lang="es-EC" sz="2400" dirty="0">
                <a:effectLst/>
                <a:ea typeface="Calibri" panose="020F0502020204030204" pitchFamily="34" charset="0"/>
                <a:cs typeface="Times New Roman" panose="02020603050405020304" pitchFamily="18" charset="0"/>
              </a:endParaRPr>
            </a:p>
          </p:txBody>
        </p:sp>
        <p:sp>
          <p:nvSpPr>
            <p:cNvPr id="36" name="Rectángulo 35"/>
            <p:cNvSpPr/>
            <p:nvPr/>
          </p:nvSpPr>
          <p:spPr>
            <a:xfrm>
              <a:off x="4260715" y="48612"/>
              <a:ext cx="1140460" cy="4064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dirty="0" smtClean="0">
                  <a:ea typeface="Calibri" panose="020F0502020204030204" pitchFamily="34" charset="0"/>
                  <a:cs typeface="Times New Roman" panose="02020603050405020304" pitchFamily="18" charset="0"/>
                </a:rPr>
                <a:t>Prácticas </a:t>
              </a:r>
              <a:r>
                <a:rPr lang="es-EC" sz="1400" dirty="0">
                  <a:ea typeface="Calibri" panose="020F0502020204030204" pitchFamily="34" charset="0"/>
                  <a:cs typeface="Times New Roman" panose="02020603050405020304" pitchFamily="18" charset="0"/>
                </a:rPr>
                <a:t>laborales</a:t>
              </a:r>
              <a:endParaRPr lang="es-EC" sz="2400" dirty="0">
                <a:effectLst/>
                <a:ea typeface="Calibri" panose="020F0502020204030204" pitchFamily="34" charset="0"/>
                <a:cs typeface="Times New Roman" panose="02020603050405020304" pitchFamily="18" charset="0"/>
              </a:endParaRPr>
            </a:p>
          </p:txBody>
        </p:sp>
        <p:sp>
          <p:nvSpPr>
            <p:cNvPr id="37" name="Rectángulo 36"/>
            <p:cNvSpPr/>
            <p:nvPr/>
          </p:nvSpPr>
          <p:spPr>
            <a:xfrm>
              <a:off x="4260715" y="542661"/>
              <a:ext cx="1140460" cy="3765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dirty="0" smtClean="0">
                  <a:ea typeface="Calibri" panose="020F0502020204030204" pitchFamily="34" charset="0"/>
                  <a:cs typeface="Times New Roman" panose="02020603050405020304" pitchFamily="18" charset="0"/>
                </a:rPr>
                <a:t>El Medio </a:t>
              </a:r>
              <a:r>
                <a:rPr lang="es-EC" sz="1400" dirty="0">
                  <a:ea typeface="Calibri" panose="020F0502020204030204" pitchFamily="34" charset="0"/>
                  <a:cs typeface="Times New Roman" panose="02020603050405020304" pitchFamily="18" charset="0"/>
                </a:rPr>
                <a:t>ambiente</a:t>
              </a:r>
              <a:endParaRPr lang="es-EC" sz="2400" dirty="0">
                <a:effectLst/>
                <a:ea typeface="Calibri" panose="020F0502020204030204" pitchFamily="34" charset="0"/>
                <a:cs typeface="Times New Roman" panose="02020603050405020304" pitchFamily="18" charset="0"/>
              </a:endParaRPr>
            </a:p>
          </p:txBody>
        </p:sp>
        <p:sp>
          <p:nvSpPr>
            <p:cNvPr id="38" name="Rectángulo 37"/>
            <p:cNvSpPr/>
            <p:nvPr/>
          </p:nvSpPr>
          <p:spPr>
            <a:xfrm>
              <a:off x="4260715" y="987306"/>
              <a:ext cx="1140460" cy="3765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dirty="0" smtClean="0">
                  <a:ea typeface="Calibri" panose="020F0502020204030204" pitchFamily="34" charset="0"/>
                  <a:cs typeface="Times New Roman" panose="02020603050405020304" pitchFamily="18" charset="0"/>
                </a:rPr>
                <a:t>Prácticas </a:t>
              </a:r>
              <a:r>
                <a:rPr lang="es-EC" sz="1400" dirty="0">
                  <a:ea typeface="Calibri" panose="020F0502020204030204" pitchFamily="34" charset="0"/>
                  <a:cs typeface="Times New Roman" panose="02020603050405020304" pitchFamily="18" charset="0"/>
                </a:rPr>
                <a:t>justas de operación</a:t>
              </a:r>
              <a:endParaRPr lang="es-EC" sz="2400" dirty="0">
                <a:effectLst/>
                <a:ea typeface="Calibri" panose="020F0502020204030204" pitchFamily="34" charset="0"/>
                <a:cs typeface="Times New Roman" panose="02020603050405020304" pitchFamily="18" charset="0"/>
              </a:endParaRPr>
            </a:p>
          </p:txBody>
        </p:sp>
        <p:sp>
          <p:nvSpPr>
            <p:cNvPr id="39" name="Rectángulo 38"/>
            <p:cNvSpPr/>
            <p:nvPr/>
          </p:nvSpPr>
          <p:spPr>
            <a:xfrm>
              <a:off x="4260715" y="1481356"/>
              <a:ext cx="1140460" cy="424032"/>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dirty="0" smtClean="0">
                  <a:ea typeface="Calibri" panose="020F0502020204030204" pitchFamily="34" charset="0"/>
                  <a:cs typeface="Times New Roman" panose="02020603050405020304" pitchFamily="18" charset="0"/>
                </a:rPr>
                <a:t>Asuntos </a:t>
              </a:r>
              <a:r>
                <a:rPr lang="es-EC" sz="1400" dirty="0">
                  <a:ea typeface="Calibri" panose="020F0502020204030204" pitchFamily="34" charset="0"/>
                  <a:cs typeface="Times New Roman" panose="02020603050405020304" pitchFamily="18" charset="0"/>
                </a:rPr>
                <a:t>de Consumidores </a:t>
              </a:r>
              <a:endParaRPr lang="es-EC" sz="2400" dirty="0">
                <a:effectLst/>
                <a:ea typeface="Calibri" panose="020F0502020204030204" pitchFamily="34" charset="0"/>
                <a:cs typeface="Times New Roman" panose="02020603050405020304" pitchFamily="18" charset="0"/>
              </a:endParaRPr>
            </a:p>
          </p:txBody>
        </p:sp>
        <p:sp>
          <p:nvSpPr>
            <p:cNvPr id="40" name="Rectángulo 39"/>
            <p:cNvSpPr/>
            <p:nvPr/>
          </p:nvSpPr>
          <p:spPr>
            <a:xfrm>
              <a:off x="4260715" y="2024811"/>
              <a:ext cx="1140460" cy="40513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dirty="0" smtClean="0">
                  <a:ea typeface="Calibri" panose="020F0502020204030204" pitchFamily="34" charset="0"/>
                  <a:cs typeface="Times New Roman" panose="02020603050405020304" pitchFamily="18" charset="0"/>
                </a:rPr>
                <a:t>Participación </a:t>
              </a:r>
              <a:r>
                <a:rPr lang="es-EC" sz="1400" dirty="0">
                  <a:ea typeface="Calibri" panose="020F0502020204030204" pitchFamily="34" charset="0"/>
                  <a:cs typeface="Times New Roman" panose="02020603050405020304" pitchFamily="18" charset="0"/>
                </a:rPr>
                <a:t>activa y Desarrollo de la comunidad</a:t>
              </a:r>
              <a:endParaRPr lang="es-EC" sz="2400" dirty="0">
                <a:effectLst/>
                <a:ea typeface="Calibri" panose="020F0502020204030204" pitchFamily="34" charset="0"/>
                <a:cs typeface="Times New Roman" panose="02020603050405020304" pitchFamily="18" charset="0"/>
              </a:endParaRPr>
            </a:p>
          </p:txBody>
        </p:sp>
        <p:sp>
          <p:nvSpPr>
            <p:cNvPr id="46" name="Rectángulo 45"/>
            <p:cNvSpPr/>
            <p:nvPr/>
          </p:nvSpPr>
          <p:spPr>
            <a:xfrm>
              <a:off x="127051" y="1032273"/>
              <a:ext cx="1093509" cy="3765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EC" sz="1400" dirty="0" smtClean="0">
                  <a:ea typeface="Calibri" panose="020F0502020204030204" pitchFamily="34" charset="0"/>
                  <a:cs typeface="Times New Roman" panose="02020603050405020304" pitchFamily="18" charset="0"/>
                </a:rPr>
                <a:t>Percepción del </a:t>
              </a:r>
              <a:r>
                <a:rPr lang="es-EC" sz="1400" dirty="0">
                  <a:ea typeface="Calibri" panose="020F0502020204030204" pitchFamily="34" charset="0"/>
                  <a:cs typeface="Times New Roman" panose="02020603050405020304" pitchFamily="18" charset="0"/>
                </a:rPr>
                <a:t>capital humano</a:t>
              </a:r>
              <a:endParaRPr lang="es-EC" sz="2400" dirty="0">
                <a:effectLst/>
                <a:ea typeface="Calibri" panose="020F0502020204030204" pitchFamily="34" charset="0"/>
                <a:cs typeface="Times New Roman" panose="02020603050405020304" pitchFamily="18" charset="0"/>
              </a:endParaRPr>
            </a:p>
          </p:txBody>
        </p:sp>
        <p:cxnSp>
          <p:nvCxnSpPr>
            <p:cNvPr id="47" name="Conector recto de flecha 46"/>
            <p:cNvCxnSpPr>
              <a:stCxn id="34" idx="3"/>
            </p:cNvCxnSpPr>
            <p:nvPr/>
          </p:nvCxnSpPr>
          <p:spPr>
            <a:xfrm flipV="1">
              <a:off x="3747202" y="455012"/>
              <a:ext cx="506835" cy="78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Conector recto de flecha 47"/>
            <p:cNvCxnSpPr>
              <a:stCxn id="34" idx="3"/>
            </p:cNvCxnSpPr>
            <p:nvPr/>
          </p:nvCxnSpPr>
          <p:spPr>
            <a:xfrm flipV="1">
              <a:off x="3747202" y="919217"/>
              <a:ext cx="526750" cy="325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Conector recto de flecha 48"/>
            <p:cNvCxnSpPr>
              <a:stCxn id="34" idx="3"/>
            </p:cNvCxnSpPr>
            <p:nvPr/>
          </p:nvCxnSpPr>
          <p:spPr>
            <a:xfrm flipV="1">
              <a:off x="3747202" y="1167320"/>
              <a:ext cx="526750" cy="7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Conector recto de flecha 49"/>
            <p:cNvCxnSpPr>
              <a:stCxn id="34" idx="3"/>
            </p:cNvCxnSpPr>
            <p:nvPr/>
          </p:nvCxnSpPr>
          <p:spPr>
            <a:xfrm>
              <a:off x="3747202" y="1244411"/>
              <a:ext cx="506686" cy="9303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a:stCxn id="34" idx="3"/>
            </p:cNvCxnSpPr>
            <p:nvPr/>
          </p:nvCxnSpPr>
          <p:spPr>
            <a:xfrm>
              <a:off x="3747202" y="1244411"/>
              <a:ext cx="496722" cy="15508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57" name="Conector recto de flecha 56"/>
          <p:cNvCxnSpPr>
            <a:stCxn id="34" idx="1"/>
            <a:endCxn id="33" idx="3"/>
          </p:cNvCxnSpPr>
          <p:nvPr/>
        </p:nvCxnSpPr>
        <p:spPr>
          <a:xfrm flipH="1">
            <a:off x="4198076" y="3333377"/>
            <a:ext cx="602797" cy="1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Conector recto de flecha 6"/>
          <p:cNvCxnSpPr>
            <a:stCxn id="34" idx="3"/>
          </p:cNvCxnSpPr>
          <p:nvPr/>
        </p:nvCxnSpPr>
        <p:spPr>
          <a:xfrm>
            <a:off x="6145152" y="3333377"/>
            <a:ext cx="803112" cy="619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ector recto de flecha 8"/>
          <p:cNvCxnSpPr>
            <a:stCxn id="33" idx="1"/>
          </p:cNvCxnSpPr>
          <p:nvPr/>
        </p:nvCxnSpPr>
        <p:spPr>
          <a:xfrm flipH="1" flipV="1">
            <a:off x="2141531" y="3313627"/>
            <a:ext cx="578441" cy="19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Conector recto de flecha 46"/>
          <p:cNvCxnSpPr>
            <a:stCxn id="34" idx="3"/>
          </p:cNvCxnSpPr>
          <p:nvPr/>
        </p:nvCxnSpPr>
        <p:spPr>
          <a:xfrm flipV="1">
            <a:off x="6145152" y="1073197"/>
            <a:ext cx="803112" cy="2260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Rectángulo 39"/>
          <p:cNvSpPr/>
          <p:nvPr/>
        </p:nvSpPr>
        <p:spPr>
          <a:xfrm>
            <a:off x="6979820" y="5298491"/>
            <a:ext cx="1807130" cy="590479"/>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dirty="0" smtClean="0">
                <a:latin typeface="Times New Roman" panose="02020603050405020304" pitchFamily="18" charset="0"/>
                <a:ea typeface="Calibri" panose="020F0502020204030204" pitchFamily="34" charset="0"/>
                <a:cs typeface="Times New Roman" panose="02020603050405020304" pitchFamily="18" charset="0"/>
              </a:rPr>
              <a:t>Gobernanza </a:t>
            </a:r>
            <a:r>
              <a:rPr lang="es-EC" sz="1400" dirty="0">
                <a:latin typeface="Times New Roman" panose="02020603050405020304" pitchFamily="18" charset="0"/>
                <a:ea typeface="Calibri" panose="020F0502020204030204" pitchFamily="34" charset="0"/>
                <a:cs typeface="Times New Roman" panose="02020603050405020304" pitchFamily="18" charset="0"/>
              </a:rPr>
              <a:t>de la Organización</a:t>
            </a:r>
            <a:endParaRPr lang="es-EC"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5204470"/>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2">
            <a:extLst>
              <a:ext uri="{FF2B5EF4-FFF2-40B4-BE49-F238E27FC236}">
                <a16:creationId xmlns:a16="http://schemas.microsoft.com/office/drawing/2014/main" xmlns="" id="{6E6B4790-5CF4-4FCD-9B57-2494EB93492E}"/>
              </a:ext>
            </a:extLst>
          </p:cNvPr>
          <p:cNvGraphicFramePr>
            <a:graphicFrameLocks noGrp="1"/>
          </p:cNvGraphicFramePr>
          <p:nvPr>
            <p:extLst>
              <p:ext uri="{D42A27DB-BD31-4B8C-83A1-F6EECF244321}">
                <p14:modId xmlns:p14="http://schemas.microsoft.com/office/powerpoint/2010/main" val="4049901828"/>
              </p:ext>
            </p:extLst>
          </p:nvPr>
        </p:nvGraphicFramePr>
        <p:xfrm>
          <a:off x="539552" y="1236929"/>
          <a:ext cx="4464496" cy="1771080"/>
        </p:xfrm>
        <a:graphic>
          <a:graphicData uri="http://schemas.openxmlformats.org/drawingml/2006/table">
            <a:tbl>
              <a:tblPr firstRow="1" firstCol="1" bandRow="1">
                <a:tableStyleId>{3B4B98B0-60AC-42C2-AFA5-B58CD77FA1E5}</a:tableStyleId>
              </a:tblPr>
              <a:tblGrid>
                <a:gridCol w="973697">
                  <a:extLst>
                    <a:ext uri="{9D8B030D-6E8A-4147-A177-3AD203B41FA5}">
                      <a16:colId xmlns:a16="http://schemas.microsoft.com/office/drawing/2014/main" xmlns="" val="327830609"/>
                    </a:ext>
                  </a:extLst>
                </a:gridCol>
                <a:gridCol w="3490799">
                  <a:extLst>
                    <a:ext uri="{9D8B030D-6E8A-4147-A177-3AD203B41FA5}">
                      <a16:colId xmlns:a16="http://schemas.microsoft.com/office/drawing/2014/main" xmlns="" val="1218675259"/>
                    </a:ext>
                  </a:extLst>
                </a:gridCol>
              </a:tblGrid>
              <a:tr h="209550">
                <a:tc>
                  <a:txBody>
                    <a:bodyPr/>
                    <a:lstStyle/>
                    <a:p>
                      <a:pPr algn="ctr">
                        <a:lnSpc>
                          <a:spcPct val="107000"/>
                        </a:lnSpc>
                        <a:spcAft>
                          <a:spcPts val="0"/>
                        </a:spcAft>
                      </a:pPr>
                      <a:r>
                        <a:rPr lang="es-EC" sz="1200" dirty="0">
                          <a:effectLst/>
                        </a:rPr>
                        <a:t>CIIU</a:t>
                      </a:r>
                      <a:endParaRPr lang="es-ES" sz="1200" dirty="0">
                        <a:effectLst/>
                        <a:latin typeface="Times"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dirty="0">
                          <a:effectLst/>
                        </a:rPr>
                        <a:t>Actividad</a:t>
                      </a:r>
                      <a:endParaRPr lang="es-ES" sz="1200" dirty="0">
                        <a:effectLst/>
                        <a:latin typeface="Times"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56741028"/>
                  </a:ext>
                </a:extLst>
              </a:tr>
              <a:tr h="542361">
                <a:tc>
                  <a:txBody>
                    <a:bodyPr/>
                    <a:lstStyle/>
                    <a:p>
                      <a:pPr algn="ctr">
                        <a:lnSpc>
                          <a:spcPct val="107000"/>
                        </a:lnSpc>
                        <a:spcAft>
                          <a:spcPts val="0"/>
                        </a:spcAft>
                      </a:pPr>
                      <a:r>
                        <a:rPr lang="es-EC" sz="1400" b="1" dirty="0" smtClean="0">
                          <a:effectLst/>
                        </a:rPr>
                        <a:t>B0910</a:t>
                      </a:r>
                      <a:endParaRPr lang="es-ES" sz="1400" b="1" dirty="0">
                        <a:effectLst/>
                        <a:latin typeface="Times"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dirty="0" smtClean="0">
                          <a:effectLst/>
                        </a:rPr>
                        <a:t>Actividades de apoyo para la extracción de petróleo</a:t>
                      </a:r>
                      <a:endParaRPr lang="es-ES" sz="1200" dirty="0">
                        <a:effectLst/>
                        <a:latin typeface="Times"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07174809"/>
                  </a:ext>
                </a:extLst>
              </a:tr>
              <a:tr h="432048">
                <a:tc>
                  <a:txBody>
                    <a:bodyPr/>
                    <a:lstStyle/>
                    <a:p>
                      <a:pPr algn="ctr">
                        <a:lnSpc>
                          <a:spcPct val="107000"/>
                        </a:lnSpc>
                        <a:spcAft>
                          <a:spcPts val="0"/>
                        </a:spcAft>
                      </a:pPr>
                      <a:r>
                        <a:rPr lang="es-EC" sz="1400" b="1" dirty="0" smtClean="0">
                          <a:effectLst/>
                        </a:rPr>
                        <a:t>B0610</a:t>
                      </a:r>
                      <a:endParaRPr lang="es-ES" sz="1400" b="1" dirty="0">
                        <a:effectLst/>
                        <a:latin typeface="Times"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dirty="0" smtClean="0">
                          <a:effectLst/>
                        </a:rPr>
                        <a:t>Extracción de petróleo crudo </a:t>
                      </a:r>
                      <a:endParaRPr lang="es-ES" sz="1200" dirty="0">
                        <a:effectLst/>
                        <a:latin typeface="Times"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51974821"/>
                  </a:ext>
                </a:extLst>
              </a:tr>
              <a:tr h="25087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400" b="1" dirty="0" smtClean="0">
                          <a:effectLst/>
                        </a:rPr>
                        <a:t>Total</a:t>
                      </a:r>
                    </a:p>
                    <a:p>
                      <a:pPr algn="ctr"/>
                      <a:endParaRPr lang="es-ES" sz="1400" b="1" dirty="0">
                        <a:effectLst/>
                        <a:latin typeface="Times" pitchFamily="18"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S" sz="1200" dirty="0" smtClean="0">
                          <a:effectLst/>
                        </a:rPr>
                        <a:t/>
                      </a:r>
                      <a:br>
                        <a:rPr lang="es-ES" sz="1200" dirty="0" smtClean="0">
                          <a:effectLst/>
                        </a:rPr>
                      </a:br>
                      <a:r>
                        <a:rPr lang="es-ES" sz="1200" dirty="0" smtClean="0">
                          <a:effectLst/>
                        </a:rPr>
                        <a:t>11190</a:t>
                      </a:r>
                    </a:p>
                    <a:p>
                      <a:pPr algn="ctr">
                        <a:lnSpc>
                          <a:spcPct val="107000"/>
                        </a:lnSpc>
                        <a:spcAft>
                          <a:spcPts val="0"/>
                        </a:spcAft>
                      </a:pPr>
                      <a:endParaRPr lang="es-ES" sz="1200" dirty="0">
                        <a:effectLst/>
                        <a:latin typeface="Times"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488339134"/>
                  </a:ext>
                </a:extLst>
              </a:tr>
            </a:tbl>
          </a:graphicData>
        </a:graphic>
      </p:graphicFrame>
      <p:graphicFrame>
        <p:nvGraphicFramePr>
          <p:cNvPr id="6" name="1 Gráfico"/>
          <p:cNvGraphicFramePr>
            <a:graphicFrameLocks/>
          </p:cNvGraphicFramePr>
          <p:nvPr>
            <p:extLst>
              <p:ext uri="{D42A27DB-BD31-4B8C-83A1-F6EECF244321}">
                <p14:modId xmlns:p14="http://schemas.microsoft.com/office/powerpoint/2010/main" val="3027921555"/>
              </p:ext>
            </p:extLst>
          </p:nvPr>
        </p:nvGraphicFramePr>
        <p:xfrm>
          <a:off x="4572000" y="62068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15"/>
          <p:cNvSpPr txBox="1"/>
          <p:nvPr/>
        </p:nvSpPr>
        <p:spPr>
          <a:xfrm>
            <a:off x="611560" y="215642"/>
            <a:ext cx="4893176" cy="477054"/>
          </a:xfrm>
          <a:prstGeom prst="rect">
            <a:avLst/>
          </a:prstGeom>
          <a:noFill/>
        </p:spPr>
        <p:txBody>
          <a:bodyPr wrap="square" rtlCol="0">
            <a:spAutoFit/>
          </a:bodyPr>
          <a:lstStyle/>
          <a:p>
            <a:r>
              <a:rPr lang="es-EC" sz="2500" b="1" dirty="0" smtClean="0">
                <a:latin typeface="Times New Roman" panose="02020603050405020304" pitchFamily="18" charset="0"/>
                <a:cs typeface="Times New Roman" panose="02020603050405020304" pitchFamily="18" charset="0"/>
              </a:rPr>
              <a:t>Población: </a:t>
            </a:r>
            <a:endParaRPr lang="es-EC" sz="2500" b="1" dirty="0">
              <a:latin typeface="Times New Roman" panose="02020603050405020304" pitchFamily="18" charset="0"/>
              <a:cs typeface="Times New Roman" panose="02020603050405020304" pitchFamily="18" charset="0"/>
            </a:endParaRPr>
          </a:p>
        </p:txBody>
      </p:sp>
      <p:graphicFrame>
        <p:nvGraphicFramePr>
          <p:cNvPr id="8" name="7 Diagrama"/>
          <p:cNvGraphicFramePr/>
          <p:nvPr>
            <p:extLst>
              <p:ext uri="{D42A27DB-BD31-4B8C-83A1-F6EECF244321}">
                <p14:modId xmlns:p14="http://schemas.microsoft.com/office/powerpoint/2010/main" val="2543645751"/>
              </p:ext>
            </p:extLst>
          </p:nvPr>
        </p:nvGraphicFramePr>
        <p:xfrm>
          <a:off x="1187624" y="3936216"/>
          <a:ext cx="5231904" cy="2911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Rectángulo"/>
          <p:cNvSpPr/>
          <p:nvPr/>
        </p:nvSpPr>
        <p:spPr>
          <a:xfrm>
            <a:off x="1403648" y="692696"/>
            <a:ext cx="2664296" cy="2160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ysClr val="windowText" lastClr="000000"/>
                </a:solidFill>
              </a:rPr>
              <a:t>Ecuador</a:t>
            </a:r>
            <a:endParaRPr lang="es-EC" sz="1600" b="1" dirty="0">
              <a:solidFill>
                <a:sysClr val="windowText" lastClr="000000"/>
              </a:solidFill>
            </a:endParaRPr>
          </a:p>
        </p:txBody>
      </p:sp>
    </p:spTree>
    <p:extLst>
      <p:ext uri="{BB962C8B-B14F-4D97-AF65-F5344CB8AC3E}">
        <p14:creationId xmlns:p14="http://schemas.microsoft.com/office/powerpoint/2010/main" val="778657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5"/>
          <p:cNvSpPr txBox="1"/>
          <p:nvPr/>
        </p:nvSpPr>
        <p:spPr>
          <a:xfrm>
            <a:off x="467544" y="260648"/>
            <a:ext cx="4893176" cy="477054"/>
          </a:xfrm>
          <a:prstGeom prst="rect">
            <a:avLst/>
          </a:prstGeom>
          <a:noFill/>
        </p:spPr>
        <p:txBody>
          <a:bodyPr wrap="square" rtlCol="0">
            <a:spAutoFit/>
          </a:bodyPr>
          <a:lstStyle/>
          <a:p>
            <a:r>
              <a:rPr lang="es-EC" sz="2500" b="1" dirty="0" smtClean="0">
                <a:latin typeface="Times New Roman" panose="02020603050405020304" pitchFamily="18" charset="0"/>
                <a:cs typeface="Times New Roman" panose="02020603050405020304" pitchFamily="18" charset="0"/>
              </a:rPr>
              <a:t>Muestra: </a:t>
            </a:r>
            <a:endParaRPr lang="es-EC" sz="2500" b="1" dirty="0">
              <a:latin typeface="Times New Roman" panose="02020603050405020304" pitchFamily="18" charset="0"/>
              <a:cs typeface="Times New Roman" panose="02020603050405020304" pitchFamily="18" charset="0"/>
            </a:endParaRPr>
          </a:p>
        </p:txBody>
      </p:sp>
      <p:sp>
        <p:nvSpPr>
          <p:cNvPr id="6" name="CuadroTexto 15"/>
          <p:cNvSpPr txBox="1"/>
          <p:nvPr/>
        </p:nvSpPr>
        <p:spPr>
          <a:xfrm>
            <a:off x="1623040" y="908720"/>
            <a:ext cx="4893176"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PINCHINCHA</a:t>
            </a:r>
            <a:r>
              <a:rPr lang="es-EC" sz="1600" b="1" dirty="0" smtClean="0">
                <a:latin typeface="Times New Roman" panose="02020603050405020304" pitchFamily="18" charset="0"/>
                <a:cs typeface="Times New Roman" panose="02020603050405020304" pitchFamily="18" charset="0"/>
              </a:rPr>
              <a:t> </a:t>
            </a:r>
            <a:endParaRPr lang="es-EC" sz="1600" b="1" dirty="0">
              <a:latin typeface="Times New Roman" panose="02020603050405020304" pitchFamily="18" charset="0"/>
              <a:cs typeface="Times New Roman" panose="02020603050405020304" pitchFamily="18" charset="0"/>
            </a:endParaRPr>
          </a:p>
        </p:txBody>
      </p:sp>
      <p:sp>
        <p:nvSpPr>
          <p:cNvPr id="7" name="CuadroTexto 15"/>
          <p:cNvSpPr txBox="1"/>
          <p:nvPr/>
        </p:nvSpPr>
        <p:spPr>
          <a:xfrm>
            <a:off x="6015528" y="908720"/>
            <a:ext cx="4893176"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ORELLANA</a:t>
            </a:r>
            <a:endParaRPr lang="es-EC" b="1" dirty="0">
              <a:latin typeface="Times New Roman" panose="02020603050405020304" pitchFamily="18" charset="0"/>
              <a:cs typeface="Times New Roman" panose="02020603050405020304" pitchFamily="18" charset="0"/>
            </a:endParaRPr>
          </a:p>
        </p:txBody>
      </p:sp>
      <p:graphicFrame>
        <p:nvGraphicFramePr>
          <p:cNvPr id="8" name="7 Diagrama"/>
          <p:cNvGraphicFramePr/>
          <p:nvPr>
            <p:extLst>
              <p:ext uri="{D42A27DB-BD31-4B8C-83A1-F6EECF244321}">
                <p14:modId xmlns:p14="http://schemas.microsoft.com/office/powerpoint/2010/main" val="778919336"/>
              </p:ext>
            </p:extLst>
          </p:nvPr>
        </p:nvGraphicFramePr>
        <p:xfrm>
          <a:off x="4308648" y="10527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8 Imagen"/>
          <p:cNvPicPr/>
          <p:nvPr/>
        </p:nvPicPr>
        <p:blipFill rotWithShape="1">
          <a:blip r:embed="rId7"/>
          <a:srcRect l="1909" t="27170" r="65818" b="10143"/>
          <a:stretch/>
        </p:blipFill>
        <p:spPr bwMode="auto">
          <a:xfrm>
            <a:off x="899592" y="1412776"/>
            <a:ext cx="3528392" cy="4104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8776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457200" y="-99392"/>
            <a:ext cx="8229240" cy="1142640"/>
          </a:xfrm>
          <a:prstGeom prst="rect">
            <a:avLst/>
          </a:prstGeom>
          <a:noFill/>
          <a:ln w="9360">
            <a:noFill/>
          </a:ln>
        </p:spPr>
        <p:txBody>
          <a:bodyPr anchor="ctr"/>
          <a:lstStyle/>
          <a:p>
            <a:pPr>
              <a:lnSpc>
                <a:spcPct val="100000"/>
              </a:lnSpc>
            </a:pPr>
            <a:r>
              <a:rPr lang="es-ES" sz="2800" b="1" strike="noStrike" spc="-1" dirty="0">
                <a:solidFill>
                  <a:srgbClr val="000000"/>
                </a:solidFill>
                <a:latin typeface="Times New Roman"/>
              </a:rPr>
              <a:t>ANÁLISIS DE RESULTADOS </a:t>
            </a:r>
            <a:endParaRPr lang="es-ES" sz="2800" b="0" strike="noStrike" spc="-1" dirty="0">
              <a:solidFill>
                <a:srgbClr val="000000"/>
              </a:solidFill>
              <a:latin typeface="Calibri"/>
            </a:endParaRPr>
          </a:p>
        </p:txBody>
      </p:sp>
      <p:sp>
        <p:nvSpPr>
          <p:cNvPr id="318" name="CustomShape 2"/>
          <p:cNvSpPr/>
          <p:nvPr/>
        </p:nvSpPr>
        <p:spPr>
          <a:xfrm>
            <a:off x="457200" y="807628"/>
            <a:ext cx="4892760" cy="4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2500" b="1" strike="noStrike" spc="-1" dirty="0">
                <a:solidFill>
                  <a:srgbClr val="000000"/>
                </a:solidFill>
                <a:latin typeface="Times New Roman"/>
              </a:rPr>
              <a:t>Análisis Descriptivo:</a:t>
            </a:r>
            <a:endParaRPr lang="es-ES" sz="2500" b="0" strike="noStrike" spc="-1" dirty="0">
              <a:latin typeface="Arial"/>
            </a:endParaRPr>
          </a:p>
        </p:txBody>
      </p:sp>
      <p:graphicFrame>
        <p:nvGraphicFramePr>
          <p:cNvPr id="10" name="9 Gráfico"/>
          <p:cNvGraphicFramePr/>
          <p:nvPr>
            <p:extLst>
              <p:ext uri="{D42A27DB-BD31-4B8C-83A1-F6EECF244321}">
                <p14:modId xmlns:p14="http://schemas.microsoft.com/office/powerpoint/2010/main" val="3786172101"/>
              </p:ext>
            </p:extLst>
          </p:nvPr>
        </p:nvGraphicFramePr>
        <p:xfrm>
          <a:off x="107504" y="1278868"/>
          <a:ext cx="4896544" cy="27982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Gráfico"/>
          <p:cNvGraphicFramePr/>
          <p:nvPr>
            <p:extLst>
              <p:ext uri="{D42A27DB-BD31-4B8C-83A1-F6EECF244321}">
                <p14:modId xmlns:p14="http://schemas.microsoft.com/office/powerpoint/2010/main" val="2999081992"/>
              </p:ext>
            </p:extLst>
          </p:nvPr>
        </p:nvGraphicFramePr>
        <p:xfrm>
          <a:off x="4019190" y="3861048"/>
          <a:ext cx="4667250" cy="1962150"/>
        </p:xfrm>
        <a:graphic>
          <a:graphicData uri="http://schemas.openxmlformats.org/drawingml/2006/chart">
            <c:chart xmlns:c="http://schemas.openxmlformats.org/drawingml/2006/chart" xmlns:r="http://schemas.openxmlformats.org/officeDocument/2006/relationships" r:id="rId3"/>
          </a:graphicData>
        </a:graphic>
      </p:graphicFrame>
      <p:pic>
        <p:nvPicPr>
          <p:cNvPr id="3" name="2 Imagen" descr="Recorte de pantall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1744418"/>
            <a:ext cx="2772496" cy="1703047"/>
          </a:xfrm>
          <a:prstGeom prst="rect">
            <a:avLst/>
          </a:prstGeom>
        </p:spPr>
      </p:pic>
      <p:pic>
        <p:nvPicPr>
          <p:cNvPr id="4" name="3 Imagen" descr="Recorte de pantall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3933056"/>
            <a:ext cx="2415550" cy="1612645"/>
          </a:xfrm>
          <a:prstGeom prst="rect">
            <a:avLst/>
          </a:prstGeom>
        </p:spPr>
      </p:pic>
    </p:spTree>
    <p:extLst>
      <p:ext uri="{BB962C8B-B14F-4D97-AF65-F5344CB8AC3E}">
        <p14:creationId xmlns:p14="http://schemas.microsoft.com/office/powerpoint/2010/main" val="184953204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5448388"/>
            <a:ext cx="3779912" cy="14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Gráfico"/>
          <p:cNvGraphicFramePr/>
          <p:nvPr>
            <p:extLst>
              <p:ext uri="{D42A27DB-BD31-4B8C-83A1-F6EECF244321}">
                <p14:modId xmlns:p14="http://schemas.microsoft.com/office/powerpoint/2010/main" val="174685187"/>
              </p:ext>
            </p:extLst>
          </p:nvPr>
        </p:nvGraphicFramePr>
        <p:xfrm>
          <a:off x="3275856" y="717914"/>
          <a:ext cx="5544616" cy="2351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Gráfico"/>
          <p:cNvGraphicFramePr/>
          <p:nvPr>
            <p:extLst>
              <p:ext uri="{D42A27DB-BD31-4B8C-83A1-F6EECF244321}">
                <p14:modId xmlns:p14="http://schemas.microsoft.com/office/powerpoint/2010/main" val="2444179989"/>
              </p:ext>
            </p:extLst>
          </p:nvPr>
        </p:nvGraphicFramePr>
        <p:xfrm>
          <a:off x="323528" y="3284984"/>
          <a:ext cx="5472608" cy="2232248"/>
        </p:xfrm>
        <a:graphic>
          <a:graphicData uri="http://schemas.openxmlformats.org/drawingml/2006/chart">
            <c:chart xmlns:c="http://schemas.openxmlformats.org/drawingml/2006/chart" xmlns:r="http://schemas.openxmlformats.org/officeDocument/2006/relationships" r:id="rId4"/>
          </a:graphicData>
        </a:graphic>
      </p:graphicFrame>
      <p:pic>
        <p:nvPicPr>
          <p:cNvPr id="6" name="5 Imagen"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908720"/>
            <a:ext cx="2694820" cy="1558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52954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2"/>
          <p:cNvSpPr>
            <a:spLocks noGrp="1"/>
          </p:cNvSpPr>
          <p:nvPr>
            <p:ph type="title"/>
          </p:nvPr>
        </p:nvSpPr>
        <p:spPr>
          <a:xfrm>
            <a:off x="323528" y="-99392"/>
            <a:ext cx="8229240" cy="114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2500" b="1" spc="-1" dirty="0" smtClean="0">
                <a:solidFill>
                  <a:srgbClr val="000000"/>
                </a:solidFill>
                <a:latin typeface="Times New Roman"/>
              </a:rPr>
              <a:t>Resultados descriptivos por dimensión</a:t>
            </a:r>
            <a:r>
              <a:rPr lang="es-ES" sz="2500" b="1" strike="noStrike" spc="-1" dirty="0" smtClean="0">
                <a:solidFill>
                  <a:srgbClr val="000000"/>
                </a:solidFill>
                <a:latin typeface="Times New Roman"/>
              </a:rPr>
              <a:t>:</a:t>
            </a:r>
            <a:endParaRPr lang="es-ES" sz="2500" b="0" strike="noStrike" spc="-1" dirty="0">
              <a:latin typeface="Arial"/>
            </a:endParaRPr>
          </a:p>
        </p:txBody>
      </p:sp>
      <p:graphicFrame>
        <p:nvGraphicFramePr>
          <p:cNvPr id="5" name="4 Gráfico"/>
          <p:cNvGraphicFramePr/>
          <p:nvPr>
            <p:extLst>
              <p:ext uri="{D42A27DB-BD31-4B8C-83A1-F6EECF244321}">
                <p14:modId xmlns:p14="http://schemas.microsoft.com/office/powerpoint/2010/main" val="799602927"/>
              </p:ext>
            </p:extLst>
          </p:nvPr>
        </p:nvGraphicFramePr>
        <p:xfrm>
          <a:off x="1907704" y="3429000"/>
          <a:ext cx="5040560"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369359542"/>
              </p:ext>
            </p:extLst>
          </p:nvPr>
        </p:nvGraphicFramePr>
        <p:xfrm>
          <a:off x="1259633" y="1052736"/>
          <a:ext cx="6192687" cy="2209764"/>
        </p:xfrm>
        <a:graphic>
          <a:graphicData uri="http://schemas.openxmlformats.org/drawingml/2006/table">
            <a:tbl>
              <a:tblPr firstRow="1" firstCol="1" bandRow="1">
                <a:tableStyleId>{C083E6E3-FA7D-4D7B-A595-EF9225AFEA82}</a:tableStyleId>
              </a:tblPr>
              <a:tblGrid>
                <a:gridCol w="2592287"/>
                <a:gridCol w="576064"/>
                <a:gridCol w="648072"/>
                <a:gridCol w="648072"/>
                <a:gridCol w="792088"/>
                <a:gridCol w="936104"/>
              </a:tblGrid>
              <a:tr h="439679">
                <a:tc>
                  <a:txBody>
                    <a:bodyPr/>
                    <a:lstStyle/>
                    <a:p>
                      <a:pPr algn="ctr">
                        <a:lnSpc>
                          <a:spcPct val="107000"/>
                        </a:lnSpc>
                        <a:spcAft>
                          <a:spcPts val="0"/>
                        </a:spcAft>
                      </a:pPr>
                      <a:r>
                        <a:rPr lang="es-EC" sz="1000" dirty="0">
                          <a:effectLst/>
                        </a:rPr>
                        <a:t> </a:t>
                      </a:r>
                    </a:p>
                    <a:p>
                      <a:pPr algn="ctr">
                        <a:lnSpc>
                          <a:spcPct val="107000"/>
                        </a:lnSpc>
                        <a:spcAft>
                          <a:spcPts val="0"/>
                        </a:spcAft>
                      </a:pPr>
                      <a:r>
                        <a:rPr lang="es-EC" sz="1000" dirty="0">
                          <a:effectLst/>
                        </a:rPr>
                        <a:t>DIMENSIONES</a:t>
                      </a:r>
                      <a:endParaRPr lang="es-EC" sz="1000" b="1"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 </a:t>
                      </a:r>
                    </a:p>
                    <a:p>
                      <a:pPr algn="ctr">
                        <a:lnSpc>
                          <a:spcPct val="107000"/>
                        </a:lnSpc>
                        <a:spcAft>
                          <a:spcPts val="0"/>
                        </a:spcAft>
                      </a:pPr>
                      <a:r>
                        <a:rPr lang="es-EC" sz="1000" dirty="0">
                          <a:effectLst/>
                        </a:rPr>
                        <a:t>n</a:t>
                      </a:r>
                      <a:endParaRPr lang="es-EC" sz="1000" b="1"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 </a:t>
                      </a:r>
                    </a:p>
                    <a:p>
                      <a:pPr algn="ctr">
                        <a:lnSpc>
                          <a:spcPct val="107000"/>
                        </a:lnSpc>
                        <a:spcAft>
                          <a:spcPts val="0"/>
                        </a:spcAft>
                      </a:pPr>
                      <a:r>
                        <a:rPr lang="es-EC" sz="1000" dirty="0">
                          <a:effectLst/>
                        </a:rPr>
                        <a:t>MÍNIMO</a:t>
                      </a:r>
                      <a:endParaRPr lang="es-EC" sz="1000" b="1"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 </a:t>
                      </a:r>
                    </a:p>
                    <a:p>
                      <a:pPr algn="ctr">
                        <a:lnSpc>
                          <a:spcPct val="107000"/>
                        </a:lnSpc>
                        <a:spcAft>
                          <a:spcPts val="0"/>
                        </a:spcAft>
                      </a:pPr>
                      <a:r>
                        <a:rPr lang="es-EC" sz="1000" dirty="0">
                          <a:effectLst/>
                        </a:rPr>
                        <a:t>MÁXIMO</a:t>
                      </a:r>
                      <a:endParaRPr lang="es-EC" sz="1000" b="1"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 </a:t>
                      </a:r>
                    </a:p>
                    <a:p>
                      <a:pPr algn="ctr">
                        <a:lnSpc>
                          <a:spcPct val="107000"/>
                        </a:lnSpc>
                        <a:spcAft>
                          <a:spcPts val="0"/>
                        </a:spcAft>
                      </a:pPr>
                      <a:r>
                        <a:rPr lang="es-EC" sz="1000" dirty="0">
                          <a:effectLst/>
                        </a:rPr>
                        <a:t>MEDIA</a:t>
                      </a:r>
                      <a:endParaRPr lang="es-EC" sz="1000" b="1"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 </a:t>
                      </a:r>
                    </a:p>
                    <a:p>
                      <a:pPr algn="ctr">
                        <a:lnSpc>
                          <a:spcPct val="107000"/>
                        </a:lnSpc>
                        <a:spcAft>
                          <a:spcPts val="0"/>
                        </a:spcAft>
                      </a:pPr>
                      <a:r>
                        <a:rPr lang="es-EC" sz="1000" dirty="0">
                          <a:effectLst/>
                        </a:rPr>
                        <a:t>DESVIACIÓN TÍPICA</a:t>
                      </a:r>
                      <a:endParaRPr lang="es-EC" sz="1000" b="1" dirty="0">
                        <a:solidFill>
                          <a:srgbClr val="000000"/>
                        </a:solidFill>
                        <a:effectLst/>
                        <a:latin typeface="Arial"/>
                        <a:ea typeface="Calibri"/>
                        <a:cs typeface="Times New Roman"/>
                      </a:endParaRPr>
                    </a:p>
                  </a:txBody>
                  <a:tcPr marL="68580" marR="68580" marT="0" marB="0"/>
                </a:tc>
              </a:tr>
              <a:tr h="236900">
                <a:tc>
                  <a:txBody>
                    <a:bodyPr/>
                    <a:lstStyle/>
                    <a:p>
                      <a:pPr algn="ctr">
                        <a:lnSpc>
                          <a:spcPct val="107000"/>
                        </a:lnSpc>
                        <a:spcAft>
                          <a:spcPts val="0"/>
                        </a:spcAft>
                      </a:pPr>
                      <a:r>
                        <a:rPr lang="es-EC" sz="800" b="1" dirty="0">
                          <a:effectLst/>
                        </a:rPr>
                        <a:t>DERECHOS HUMANOS</a:t>
                      </a:r>
                      <a:endParaRPr lang="es-EC" sz="800" b="1" dirty="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371</a:t>
                      </a:r>
                      <a:endParaRPr lang="es-EC" sz="100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dirty="0">
                          <a:effectLst/>
                        </a:rPr>
                        <a:t>1</a:t>
                      </a:r>
                      <a:endParaRPr lang="es-EC" sz="1000" dirty="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dirty="0">
                          <a:effectLst/>
                        </a:rPr>
                        <a:t>5</a:t>
                      </a:r>
                      <a:endParaRPr lang="es-EC" sz="1000" dirty="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dirty="0">
                          <a:effectLst/>
                        </a:rPr>
                        <a:t>4,66</a:t>
                      </a:r>
                      <a:endParaRPr lang="es-EC" sz="1000" dirty="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dirty="0">
                          <a:effectLst/>
                        </a:rPr>
                        <a:t>,684</a:t>
                      </a:r>
                      <a:endParaRPr lang="es-EC" sz="1000" dirty="0">
                        <a:solidFill>
                          <a:srgbClr val="000000"/>
                        </a:solidFill>
                        <a:effectLst/>
                        <a:latin typeface="Arial"/>
                        <a:ea typeface="Calibri"/>
                        <a:cs typeface="Times New Roman"/>
                      </a:endParaRPr>
                    </a:p>
                  </a:txBody>
                  <a:tcPr marL="68580" marR="68580" marT="0" marB="0" anchor="ctr"/>
                </a:tc>
              </a:tr>
              <a:tr h="182620">
                <a:tc>
                  <a:txBody>
                    <a:bodyPr/>
                    <a:lstStyle/>
                    <a:p>
                      <a:pPr algn="ctr">
                        <a:lnSpc>
                          <a:spcPct val="107000"/>
                        </a:lnSpc>
                        <a:spcAft>
                          <a:spcPts val="0"/>
                        </a:spcAft>
                      </a:pPr>
                      <a:r>
                        <a:rPr lang="es-EC" sz="800" b="1">
                          <a:effectLst/>
                        </a:rPr>
                        <a:t>PRÁCTICAS LABORALES</a:t>
                      </a:r>
                      <a:endParaRPr lang="es-EC" sz="800" b="1">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dirty="0">
                          <a:effectLst/>
                        </a:rPr>
                        <a:t>371</a:t>
                      </a:r>
                      <a:endParaRPr lang="es-EC" sz="1000" dirty="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1</a:t>
                      </a:r>
                      <a:endParaRPr lang="es-EC" sz="100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5</a:t>
                      </a:r>
                      <a:endParaRPr lang="es-EC" sz="100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4,65</a:t>
                      </a:r>
                      <a:endParaRPr lang="es-EC" sz="100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,621</a:t>
                      </a:r>
                      <a:endParaRPr lang="es-EC" sz="1000">
                        <a:solidFill>
                          <a:srgbClr val="000000"/>
                        </a:solidFill>
                        <a:effectLst/>
                        <a:latin typeface="Arial"/>
                        <a:ea typeface="Calibri"/>
                        <a:cs typeface="Times New Roman"/>
                      </a:endParaRPr>
                    </a:p>
                  </a:txBody>
                  <a:tcPr marL="68580" marR="68580" marT="0" marB="0" anchor="ctr"/>
                </a:tc>
              </a:tr>
              <a:tr h="277380">
                <a:tc>
                  <a:txBody>
                    <a:bodyPr/>
                    <a:lstStyle/>
                    <a:p>
                      <a:pPr algn="ctr">
                        <a:lnSpc>
                          <a:spcPct val="107000"/>
                        </a:lnSpc>
                        <a:spcAft>
                          <a:spcPts val="0"/>
                        </a:spcAft>
                      </a:pPr>
                      <a:r>
                        <a:rPr lang="es-EC" sz="800" b="1">
                          <a:effectLst/>
                        </a:rPr>
                        <a:t>PRÁCTICAS JUSTAS DE OPERACIÓN</a:t>
                      </a:r>
                      <a:endParaRPr lang="es-EC" sz="800" b="1">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371</a:t>
                      </a:r>
                      <a:endParaRPr lang="es-EC" sz="100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1</a:t>
                      </a:r>
                      <a:endParaRPr lang="es-EC" sz="100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5</a:t>
                      </a:r>
                      <a:endParaRPr lang="es-EC" sz="100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dirty="0">
                          <a:effectLst/>
                        </a:rPr>
                        <a:t>4,56</a:t>
                      </a:r>
                      <a:endParaRPr lang="es-EC" sz="1000" dirty="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,724</a:t>
                      </a:r>
                      <a:endParaRPr lang="es-EC" sz="1000">
                        <a:solidFill>
                          <a:srgbClr val="000000"/>
                        </a:solidFill>
                        <a:effectLst/>
                        <a:latin typeface="Arial"/>
                        <a:ea typeface="Calibri"/>
                        <a:cs typeface="Times New Roman"/>
                      </a:endParaRPr>
                    </a:p>
                  </a:txBody>
                  <a:tcPr marL="68580" marR="68580" marT="0" marB="0" anchor="ctr"/>
                </a:tc>
              </a:tr>
              <a:tr h="234450">
                <a:tc>
                  <a:txBody>
                    <a:bodyPr/>
                    <a:lstStyle/>
                    <a:p>
                      <a:pPr algn="ctr">
                        <a:lnSpc>
                          <a:spcPct val="107000"/>
                        </a:lnSpc>
                        <a:spcAft>
                          <a:spcPts val="0"/>
                        </a:spcAft>
                      </a:pPr>
                      <a:r>
                        <a:rPr lang="es-EC" sz="800" b="1">
                          <a:effectLst/>
                        </a:rPr>
                        <a:t>ASUNTOS DE CONSUMIDORES</a:t>
                      </a:r>
                      <a:endParaRPr lang="es-EC" sz="800" b="1">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371</a:t>
                      </a:r>
                      <a:endParaRPr lang="es-EC" sz="100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2</a:t>
                      </a:r>
                      <a:endParaRPr lang="es-EC" sz="100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5</a:t>
                      </a:r>
                      <a:endParaRPr lang="es-EC" sz="100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4,52</a:t>
                      </a:r>
                      <a:endParaRPr lang="es-EC" sz="100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,744</a:t>
                      </a:r>
                      <a:endParaRPr lang="es-EC" sz="1000">
                        <a:solidFill>
                          <a:srgbClr val="000000"/>
                        </a:solidFill>
                        <a:effectLst/>
                        <a:latin typeface="Arial"/>
                        <a:ea typeface="Calibri"/>
                        <a:cs typeface="Times New Roman"/>
                      </a:endParaRPr>
                    </a:p>
                  </a:txBody>
                  <a:tcPr marL="68580" marR="68580" marT="0" marB="0" anchor="ctr"/>
                </a:tc>
              </a:tr>
              <a:tr h="182620">
                <a:tc>
                  <a:txBody>
                    <a:bodyPr/>
                    <a:lstStyle/>
                    <a:p>
                      <a:pPr algn="ctr">
                        <a:lnSpc>
                          <a:spcPct val="107000"/>
                        </a:lnSpc>
                        <a:spcAft>
                          <a:spcPts val="0"/>
                        </a:spcAft>
                      </a:pPr>
                      <a:r>
                        <a:rPr lang="es-EC" sz="800" b="1" dirty="0">
                          <a:effectLst/>
                        </a:rPr>
                        <a:t>EL MEDIO AMBIENTE</a:t>
                      </a:r>
                      <a:endParaRPr lang="es-EC" sz="800" b="1" dirty="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dirty="0">
                          <a:effectLst/>
                        </a:rPr>
                        <a:t>371</a:t>
                      </a:r>
                      <a:endParaRPr lang="es-EC" sz="1000" dirty="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1</a:t>
                      </a:r>
                      <a:endParaRPr lang="es-EC" sz="100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5</a:t>
                      </a:r>
                      <a:endParaRPr lang="es-EC" sz="100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4,44</a:t>
                      </a:r>
                      <a:endParaRPr lang="es-EC" sz="100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,879</a:t>
                      </a:r>
                      <a:endParaRPr lang="es-EC" sz="1000">
                        <a:solidFill>
                          <a:srgbClr val="000000"/>
                        </a:solidFill>
                        <a:effectLst/>
                        <a:latin typeface="Arial"/>
                        <a:ea typeface="Calibri"/>
                        <a:cs typeface="Times New Roman"/>
                      </a:endParaRPr>
                    </a:p>
                  </a:txBody>
                  <a:tcPr marL="68580" marR="68580" marT="0" marB="0" anchor="ctr"/>
                </a:tc>
              </a:tr>
              <a:tr h="234450">
                <a:tc>
                  <a:txBody>
                    <a:bodyPr/>
                    <a:lstStyle/>
                    <a:p>
                      <a:pPr algn="ctr">
                        <a:lnSpc>
                          <a:spcPct val="107000"/>
                        </a:lnSpc>
                        <a:spcAft>
                          <a:spcPts val="0"/>
                        </a:spcAft>
                      </a:pPr>
                      <a:r>
                        <a:rPr lang="es-EC" sz="800" b="1">
                          <a:effectLst/>
                        </a:rPr>
                        <a:t>GOBERNANZA DE LA ORGANIZACIÓN</a:t>
                      </a:r>
                      <a:endParaRPr lang="es-EC" sz="800" b="1">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371</a:t>
                      </a:r>
                      <a:endParaRPr lang="es-EC" sz="100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dirty="0">
                          <a:effectLst/>
                        </a:rPr>
                        <a:t>1</a:t>
                      </a:r>
                      <a:endParaRPr lang="es-EC" sz="1000" dirty="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dirty="0">
                          <a:effectLst/>
                        </a:rPr>
                        <a:t>5</a:t>
                      </a:r>
                      <a:endParaRPr lang="es-EC" sz="1000" dirty="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4,31</a:t>
                      </a:r>
                      <a:endParaRPr lang="es-EC" sz="100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a:effectLst/>
                        </a:rPr>
                        <a:t>,964</a:t>
                      </a:r>
                      <a:endParaRPr lang="es-EC" sz="1000">
                        <a:solidFill>
                          <a:srgbClr val="000000"/>
                        </a:solidFill>
                        <a:effectLst/>
                        <a:latin typeface="Arial"/>
                        <a:ea typeface="Calibri"/>
                        <a:cs typeface="Times New Roman"/>
                      </a:endParaRPr>
                    </a:p>
                  </a:txBody>
                  <a:tcPr marL="68580" marR="68580" marT="0" marB="0" anchor="ctr"/>
                </a:tc>
              </a:tr>
              <a:tr h="372140">
                <a:tc>
                  <a:txBody>
                    <a:bodyPr/>
                    <a:lstStyle/>
                    <a:p>
                      <a:pPr algn="ctr">
                        <a:lnSpc>
                          <a:spcPct val="107000"/>
                        </a:lnSpc>
                        <a:spcAft>
                          <a:spcPts val="0"/>
                        </a:spcAft>
                      </a:pPr>
                      <a:r>
                        <a:rPr lang="es-EC" sz="800" b="1" dirty="0">
                          <a:effectLst/>
                        </a:rPr>
                        <a:t>PARTICIPACIÓN ACTIVA Y DESARROLLO DE LA COMUNIDAD</a:t>
                      </a:r>
                      <a:endParaRPr lang="es-EC" sz="800" b="1" dirty="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dirty="0">
                          <a:effectLst/>
                        </a:rPr>
                        <a:t>371</a:t>
                      </a:r>
                      <a:endParaRPr lang="es-EC" sz="1000" dirty="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dirty="0">
                          <a:effectLst/>
                        </a:rPr>
                        <a:t>1</a:t>
                      </a:r>
                      <a:endParaRPr lang="es-EC" sz="1000" dirty="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dirty="0">
                          <a:effectLst/>
                        </a:rPr>
                        <a:t>5</a:t>
                      </a:r>
                      <a:endParaRPr lang="es-EC" sz="1000" dirty="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dirty="0">
                          <a:effectLst/>
                        </a:rPr>
                        <a:t>3,96</a:t>
                      </a:r>
                      <a:endParaRPr lang="es-EC" sz="1000" dirty="0">
                        <a:solidFill>
                          <a:srgbClr val="000000"/>
                        </a:solidFill>
                        <a:effectLst/>
                        <a:latin typeface="Arial"/>
                        <a:ea typeface="Calibri"/>
                        <a:cs typeface="Times New Roman"/>
                      </a:endParaRPr>
                    </a:p>
                  </a:txBody>
                  <a:tcPr marL="68580" marR="68580" marT="0" marB="0" anchor="ctr"/>
                </a:tc>
                <a:tc>
                  <a:txBody>
                    <a:bodyPr/>
                    <a:lstStyle/>
                    <a:p>
                      <a:pPr algn="ctr">
                        <a:lnSpc>
                          <a:spcPct val="107000"/>
                        </a:lnSpc>
                        <a:spcAft>
                          <a:spcPts val="0"/>
                        </a:spcAft>
                      </a:pPr>
                      <a:r>
                        <a:rPr lang="es-EC" sz="1000" dirty="0">
                          <a:effectLst/>
                        </a:rPr>
                        <a:t>1,052</a:t>
                      </a:r>
                      <a:endParaRPr lang="es-EC" sz="10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261598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p:nvPr>
        </p:nvSpPr>
        <p:spPr/>
        <p:txBody>
          <a:bodyPr/>
          <a:lstStyle/>
          <a:p>
            <a:endParaRPr lang="es-EC"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699" t="20709" r="30490" b="8723"/>
          <a:stretch/>
        </p:blipFill>
        <p:spPr bwMode="auto">
          <a:xfrm>
            <a:off x="467544" y="764704"/>
            <a:ext cx="4032448" cy="5328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CustomShape 2"/>
          <p:cNvSpPr>
            <a:spLocks noGrp="1"/>
          </p:cNvSpPr>
          <p:nvPr>
            <p:ph type="title"/>
          </p:nvPr>
        </p:nvSpPr>
        <p:spPr>
          <a:xfrm>
            <a:off x="395536" y="-171400"/>
            <a:ext cx="8229240" cy="114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2500" b="1" spc="-1" dirty="0" smtClean="0">
                <a:solidFill>
                  <a:srgbClr val="000000"/>
                </a:solidFill>
                <a:latin typeface="Times New Roman"/>
              </a:rPr>
              <a:t>Resultados descriptivos por variables</a:t>
            </a:r>
            <a:r>
              <a:rPr lang="es-ES" sz="2500" b="1" strike="noStrike" spc="-1" dirty="0" smtClean="0">
                <a:solidFill>
                  <a:srgbClr val="000000"/>
                </a:solidFill>
                <a:latin typeface="Times New Roman"/>
              </a:rPr>
              <a:t>:</a:t>
            </a:r>
            <a:endParaRPr lang="es-ES" sz="2500" b="0" strike="noStrike" spc="-1" dirty="0">
              <a:latin typeface="Arial"/>
            </a:endParaRPr>
          </a:p>
        </p:txBody>
      </p:sp>
      <p:pic>
        <p:nvPicPr>
          <p:cNvPr id="5" name="4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764704"/>
            <a:ext cx="4032448" cy="518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8 Elipse"/>
          <p:cNvSpPr/>
          <p:nvPr/>
        </p:nvSpPr>
        <p:spPr>
          <a:xfrm>
            <a:off x="3419872" y="2924944"/>
            <a:ext cx="288032" cy="216024"/>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10" name="9 Elipse"/>
          <p:cNvSpPr/>
          <p:nvPr/>
        </p:nvSpPr>
        <p:spPr>
          <a:xfrm>
            <a:off x="3419872" y="4005064"/>
            <a:ext cx="288032" cy="216024"/>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11" name="10 Elipse"/>
          <p:cNvSpPr/>
          <p:nvPr/>
        </p:nvSpPr>
        <p:spPr>
          <a:xfrm>
            <a:off x="3419872" y="5373216"/>
            <a:ext cx="288032" cy="216024"/>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12" name="11 Elipse"/>
          <p:cNvSpPr/>
          <p:nvPr/>
        </p:nvSpPr>
        <p:spPr>
          <a:xfrm>
            <a:off x="7596336" y="4941168"/>
            <a:ext cx="288032" cy="21602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3" name="12 Elipse"/>
          <p:cNvSpPr/>
          <p:nvPr/>
        </p:nvSpPr>
        <p:spPr>
          <a:xfrm>
            <a:off x="7596336" y="5229200"/>
            <a:ext cx="288032" cy="21602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4" name="13 Elipse"/>
          <p:cNvSpPr/>
          <p:nvPr/>
        </p:nvSpPr>
        <p:spPr>
          <a:xfrm>
            <a:off x="7596336" y="5589240"/>
            <a:ext cx="288032" cy="21602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612091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393727350"/>
              </p:ext>
            </p:extLst>
          </p:nvPr>
        </p:nvGraphicFramePr>
        <p:xfrm>
          <a:off x="467544" y="836712"/>
          <a:ext cx="4032447" cy="2160240"/>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645024"/>
            <a:ext cx="2378022" cy="1421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Gráfico"/>
          <p:cNvGraphicFramePr/>
          <p:nvPr>
            <p:extLst>
              <p:ext uri="{D42A27DB-BD31-4B8C-83A1-F6EECF244321}">
                <p14:modId xmlns:p14="http://schemas.microsoft.com/office/powerpoint/2010/main" val="863730846"/>
              </p:ext>
            </p:extLst>
          </p:nvPr>
        </p:nvGraphicFramePr>
        <p:xfrm>
          <a:off x="4716016" y="3356992"/>
          <a:ext cx="4176464" cy="2232248"/>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836712"/>
            <a:ext cx="3826601"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71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redondeado"/>
          <p:cNvSpPr/>
          <p:nvPr/>
        </p:nvSpPr>
        <p:spPr>
          <a:xfrm>
            <a:off x="2658415" y="1988840"/>
            <a:ext cx="360040" cy="3384376"/>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4" name="CustomShape 2"/>
          <p:cNvSpPr/>
          <p:nvPr/>
        </p:nvSpPr>
        <p:spPr>
          <a:xfrm>
            <a:off x="401621" y="260648"/>
            <a:ext cx="4892760" cy="4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2500" b="1" strike="noStrike" spc="-1" dirty="0">
                <a:solidFill>
                  <a:srgbClr val="000000"/>
                </a:solidFill>
                <a:latin typeface="Times New Roman"/>
              </a:rPr>
              <a:t>Análisis </a:t>
            </a:r>
            <a:r>
              <a:rPr lang="es-ES" sz="2500" b="1" strike="noStrike" spc="-1" dirty="0" smtClean="0">
                <a:solidFill>
                  <a:srgbClr val="000000"/>
                </a:solidFill>
                <a:latin typeface="Times New Roman"/>
              </a:rPr>
              <a:t>Inferencial:</a:t>
            </a:r>
          </a:p>
          <a:p>
            <a:pPr>
              <a:lnSpc>
                <a:spcPct val="100000"/>
              </a:lnSpc>
            </a:pPr>
            <a:r>
              <a:rPr lang="es-ES" sz="2400" spc="-1" dirty="0" smtClean="0">
                <a:latin typeface="Times New Roman" pitchFamily="18" charset="0"/>
                <a:cs typeface="Times New Roman" pitchFamily="18" charset="0"/>
              </a:rPr>
              <a:t>Correlación </a:t>
            </a:r>
            <a:r>
              <a:rPr lang="es-ES" sz="2400" spc="-1" dirty="0">
                <a:latin typeface="Times New Roman" pitchFamily="18" charset="0"/>
                <a:cs typeface="Times New Roman" pitchFamily="18" charset="0"/>
              </a:rPr>
              <a:t>entre Dimensiones</a:t>
            </a:r>
            <a:endParaRPr lang="es-ES" sz="2400" b="0" strike="noStrike" spc="-1" dirty="0">
              <a:latin typeface="Times New Roman" pitchFamily="18" charset="0"/>
              <a:cs typeface="Times New Roman" pitchFamily="18" charset="0"/>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3096889693"/>
              </p:ext>
            </p:extLst>
          </p:nvPr>
        </p:nvGraphicFramePr>
        <p:xfrm>
          <a:off x="107504" y="1124744"/>
          <a:ext cx="5688632" cy="5048250"/>
        </p:xfrm>
        <a:graphic>
          <a:graphicData uri="http://schemas.openxmlformats.org/presentationml/2006/ole">
            <mc:AlternateContent xmlns:mc="http://schemas.openxmlformats.org/markup-compatibility/2006">
              <mc:Choice xmlns:v="urn:schemas-microsoft-com:vml" Requires="v">
                <p:oleObj spid="_x0000_s1103" name="Documento" r:id="rId4" imgW="6141830" imgH="5062874" progId="Word.Document.12">
                  <p:embed/>
                </p:oleObj>
              </mc:Choice>
              <mc:Fallback>
                <p:oleObj name="Documento" r:id="rId4" imgW="6141830" imgH="5062874" progId="Word.Document.12">
                  <p:embed/>
                  <p:pic>
                    <p:nvPicPr>
                      <p:cNvPr id="0" name=""/>
                      <p:cNvPicPr/>
                      <p:nvPr/>
                    </p:nvPicPr>
                    <p:blipFill>
                      <a:blip r:embed="rId5"/>
                      <a:stretch>
                        <a:fillRect/>
                      </a:stretch>
                    </p:blipFill>
                    <p:spPr>
                      <a:xfrm>
                        <a:off x="107504" y="1124744"/>
                        <a:ext cx="5688632" cy="5048250"/>
                      </a:xfrm>
                      <a:prstGeom prst="rect">
                        <a:avLst/>
                      </a:prstGeom>
                    </p:spPr>
                  </p:pic>
                </p:oleObj>
              </mc:Fallback>
            </mc:AlternateContent>
          </a:graphicData>
        </a:graphic>
      </p:graphicFrame>
      <p:graphicFrame>
        <p:nvGraphicFramePr>
          <p:cNvPr id="9" name="8 Tabla"/>
          <p:cNvGraphicFramePr>
            <a:graphicFrameLocks noGrp="1"/>
          </p:cNvGraphicFramePr>
          <p:nvPr>
            <p:extLst>
              <p:ext uri="{D42A27DB-BD31-4B8C-83A1-F6EECF244321}">
                <p14:modId xmlns:p14="http://schemas.microsoft.com/office/powerpoint/2010/main" val="2114805405"/>
              </p:ext>
            </p:extLst>
          </p:nvPr>
        </p:nvGraphicFramePr>
        <p:xfrm>
          <a:off x="5868144" y="2348880"/>
          <a:ext cx="3168351" cy="2110631"/>
        </p:xfrm>
        <a:graphic>
          <a:graphicData uri="http://schemas.openxmlformats.org/drawingml/2006/table">
            <a:tbl>
              <a:tblPr/>
              <a:tblGrid>
                <a:gridCol w="1056117"/>
                <a:gridCol w="1056117"/>
                <a:gridCol w="1056117"/>
              </a:tblGrid>
              <a:tr h="758081">
                <a:tc>
                  <a:txBody>
                    <a:bodyPr/>
                    <a:lstStyle/>
                    <a:p>
                      <a:pPr algn="l" fontAlgn="ctr"/>
                      <a:r>
                        <a:rPr lang="es-EC" sz="1000" b="1" i="0" u="none" strike="noStrike" dirty="0">
                          <a:solidFill>
                            <a:srgbClr val="000000"/>
                          </a:solidFill>
                          <a:effectLst/>
                          <a:latin typeface="Times New Roman"/>
                        </a:rPr>
                        <a:t>Valor r</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000" b="1" i="0" u="none" strike="noStrike">
                          <a:solidFill>
                            <a:srgbClr val="000000"/>
                          </a:solidFill>
                          <a:effectLst/>
                          <a:latin typeface="Times New Roman"/>
                        </a:rPr>
                        <a:t>Correlación</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000" b="1" i="0" u="none" strike="noStrike">
                          <a:solidFill>
                            <a:srgbClr val="000000"/>
                          </a:solidFill>
                          <a:effectLst/>
                          <a:latin typeface="Times New Roman"/>
                        </a:rPr>
                        <a:t>Relación entre x e y</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l" fontAlgn="ctr"/>
                      <a:r>
                        <a:rPr lang="es-EC" sz="1000" b="0" i="0" u="none" strike="noStrike" dirty="0">
                          <a:solidFill>
                            <a:srgbClr val="000000"/>
                          </a:solidFill>
                          <a:effectLst/>
                          <a:latin typeface="Times New Roman"/>
                        </a:rPr>
                        <a:t>0&lt;=|r|&lt; 0,20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EC" sz="1000" b="0" i="0" u="none" strike="noStrike">
                          <a:solidFill>
                            <a:srgbClr val="000000"/>
                          </a:solidFill>
                          <a:effectLst/>
                          <a:latin typeface="Times New Roman"/>
                        </a:rPr>
                        <a:t>Pequeña</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EC" sz="1000" b="0" i="0" u="none" strike="noStrike">
                          <a:solidFill>
                            <a:srgbClr val="000000"/>
                          </a:solidFill>
                          <a:effectLst/>
                          <a:latin typeface="Times New Roman"/>
                        </a:rPr>
                        <a:t>muy poco intensa</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304800">
                <a:tc>
                  <a:txBody>
                    <a:bodyPr/>
                    <a:lstStyle/>
                    <a:p>
                      <a:pPr algn="l" fontAlgn="ctr"/>
                      <a:r>
                        <a:rPr lang="es-EC" sz="1000" b="0" i="0" u="none" strike="noStrike">
                          <a:solidFill>
                            <a:srgbClr val="000000"/>
                          </a:solidFill>
                          <a:effectLst/>
                          <a:latin typeface="Times New Roman"/>
                        </a:rPr>
                        <a:t>0,20&lt;=|r|&lt; 0,40</a:t>
                      </a:r>
                    </a:p>
                  </a:txBody>
                  <a:tcPr marL="9525" marR="9525" marT="9525" marB="0" anchor="ctr">
                    <a:lnL>
                      <a:noFill/>
                    </a:lnL>
                    <a:lnR>
                      <a:noFill/>
                    </a:lnR>
                    <a:lnT>
                      <a:noFill/>
                    </a:lnT>
                    <a:lnB>
                      <a:noFill/>
                    </a:lnB>
                  </a:tcPr>
                </a:tc>
                <a:tc>
                  <a:txBody>
                    <a:bodyPr/>
                    <a:lstStyle/>
                    <a:p>
                      <a:pPr algn="l" fontAlgn="ctr"/>
                      <a:r>
                        <a:rPr lang="es-EC" sz="1000" b="0" i="0" u="none" strike="noStrike">
                          <a:solidFill>
                            <a:srgbClr val="000000"/>
                          </a:solidFill>
                          <a:effectLst/>
                          <a:latin typeface="Times New Roman"/>
                        </a:rPr>
                        <a:t>Baja</a:t>
                      </a:r>
                    </a:p>
                  </a:txBody>
                  <a:tcPr marL="9525" marR="9525" marT="9525" marB="0" anchor="ctr">
                    <a:lnL>
                      <a:noFill/>
                    </a:lnL>
                    <a:lnR>
                      <a:noFill/>
                    </a:lnR>
                    <a:lnT>
                      <a:noFill/>
                    </a:lnT>
                    <a:lnB>
                      <a:noFill/>
                    </a:lnB>
                  </a:tcPr>
                </a:tc>
                <a:tc>
                  <a:txBody>
                    <a:bodyPr/>
                    <a:lstStyle/>
                    <a:p>
                      <a:pPr algn="l" fontAlgn="ctr"/>
                      <a:r>
                        <a:rPr lang="es-EC" sz="1000" b="0" i="0" u="none" strike="noStrike">
                          <a:solidFill>
                            <a:srgbClr val="000000"/>
                          </a:solidFill>
                          <a:effectLst/>
                          <a:latin typeface="Times New Roman"/>
                        </a:rPr>
                        <a:t>pequeña pero apreciable</a:t>
                      </a:r>
                    </a:p>
                  </a:txBody>
                  <a:tcPr marL="9525" marR="9525" marT="9525" marB="0" anchor="ctr">
                    <a:lnL>
                      <a:noFill/>
                    </a:lnL>
                    <a:lnR>
                      <a:noFill/>
                    </a:lnR>
                    <a:lnT>
                      <a:noFill/>
                    </a:lnT>
                    <a:lnB>
                      <a:noFill/>
                    </a:lnB>
                  </a:tcPr>
                </a:tc>
              </a:tr>
              <a:tr h="190500">
                <a:tc>
                  <a:txBody>
                    <a:bodyPr/>
                    <a:lstStyle/>
                    <a:p>
                      <a:pPr algn="l" fontAlgn="ctr"/>
                      <a:r>
                        <a:rPr lang="es-EC" sz="1000" b="0" i="0" u="none" strike="noStrike">
                          <a:solidFill>
                            <a:srgbClr val="000000"/>
                          </a:solidFill>
                          <a:effectLst/>
                          <a:latin typeface="Times New Roman"/>
                        </a:rPr>
                        <a:t>0,40&lt;=|r|&lt; 0,60</a:t>
                      </a:r>
                    </a:p>
                  </a:txBody>
                  <a:tcPr marL="9525" marR="9525" marT="9525" marB="0" anchor="ctr">
                    <a:lnL>
                      <a:noFill/>
                    </a:lnL>
                    <a:lnR>
                      <a:noFill/>
                    </a:lnR>
                    <a:lnT>
                      <a:noFill/>
                    </a:lnT>
                    <a:lnB>
                      <a:noFill/>
                    </a:lnB>
                  </a:tcPr>
                </a:tc>
                <a:tc>
                  <a:txBody>
                    <a:bodyPr/>
                    <a:lstStyle/>
                    <a:p>
                      <a:pPr algn="l" fontAlgn="ctr"/>
                      <a:r>
                        <a:rPr lang="es-EC" sz="1000" b="0" i="0" u="none" strike="noStrike" dirty="0">
                          <a:solidFill>
                            <a:srgbClr val="000000"/>
                          </a:solidFill>
                          <a:effectLst/>
                          <a:latin typeface="Times New Roman"/>
                        </a:rPr>
                        <a:t>Regular</a:t>
                      </a:r>
                    </a:p>
                  </a:txBody>
                  <a:tcPr marL="9525" marR="9525" marT="9525" marB="0" anchor="ctr">
                    <a:lnL>
                      <a:noFill/>
                    </a:lnL>
                    <a:lnR>
                      <a:noFill/>
                    </a:lnR>
                    <a:lnT>
                      <a:noFill/>
                    </a:lnT>
                    <a:lnB>
                      <a:noFill/>
                    </a:lnB>
                  </a:tcPr>
                </a:tc>
                <a:tc>
                  <a:txBody>
                    <a:bodyPr/>
                    <a:lstStyle/>
                    <a:p>
                      <a:pPr algn="l" fontAlgn="ctr"/>
                      <a:r>
                        <a:rPr lang="es-EC" sz="1000" b="0" i="0" u="none" strike="noStrike">
                          <a:solidFill>
                            <a:srgbClr val="000000"/>
                          </a:solidFill>
                          <a:effectLst/>
                          <a:latin typeface="Times New Roman"/>
                        </a:rPr>
                        <a:t>Considerable</a:t>
                      </a:r>
                    </a:p>
                  </a:txBody>
                  <a:tcPr marL="9525" marR="9525" marT="9525" marB="0" anchor="ctr">
                    <a:lnL>
                      <a:noFill/>
                    </a:lnL>
                    <a:lnR>
                      <a:noFill/>
                    </a:lnR>
                    <a:lnT>
                      <a:noFill/>
                    </a:lnT>
                    <a:lnB>
                      <a:noFill/>
                    </a:lnB>
                  </a:tcPr>
                </a:tc>
              </a:tr>
              <a:tr h="190500">
                <a:tc>
                  <a:txBody>
                    <a:bodyPr/>
                    <a:lstStyle/>
                    <a:p>
                      <a:pPr algn="l" fontAlgn="ctr"/>
                      <a:r>
                        <a:rPr lang="es-EC" sz="1000" b="0" i="0" u="none" strike="noStrike">
                          <a:solidFill>
                            <a:srgbClr val="000000"/>
                          </a:solidFill>
                          <a:effectLst/>
                          <a:latin typeface="Times New Roman"/>
                        </a:rPr>
                        <a:t>0,60&lt;=|r|&lt; 0,80</a:t>
                      </a:r>
                    </a:p>
                  </a:txBody>
                  <a:tcPr marL="9525" marR="9525" marT="9525" marB="0" anchor="ctr">
                    <a:lnL>
                      <a:noFill/>
                    </a:lnL>
                    <a:lnR>
                      <a:noFill/>
                    </a:lnR>
                    <a:lnT>
                      <a:noFill/>
                    </a:lnT>
                    <a:lnB>
                      <a:noFill/>
                    </a:lnB>
                  </a:tcPr>
                </a:tc>
                <a:tc>
                  <a:txBody>
                    <a:bodyPr/>
                    <a:lstStyle/>
                    <a:p>
                      <a:pPr algn="l" fontAlgn="ctr"/>
                      <a:r>
                        <a:rPr lang="es-EC" sz="1000" b="0" i="0" u="none" strike="noStrike">
                          <a:solidFill>
                            <a:srgbClr val="000000"/>
                          </a:solidFill>
                          <a:effectLst/>
                          <a:latin typeface="Times New Roman"/>
                        </a:rPr>
                        <a:t>Alta</a:t>
                      </a:r>
                    </a:p>
                  </a:txBody>
                  <a:tcPr marL="9525" marR="9525" marT="9525" marB="0" anchor="ctr">
                    <a:lnL>
                      <a:noFill/>
                    </a:lnL>
                    <a:lnR>
                      <a:noFill/>
                    </a:lnR>
                    <a:lnT>
                      <a:noFill/>
                    </a:lnT>
                    <a:lnB>
                      <a:noFill/>
                    </a:lnB>
                  </a:tcPr>
                </a:tc>
                <a:tc>
                  <a:txBody>
                    <a:bodyPr/>
                    <a:lstStyle/>
                    <a:p>
                      <a:pPr algn="l" fontAlgn="ctr"/>
                      <a:r>
                        <a:rPr lang="es-EC" sz="1000" b="0" i="0" u="none" strike="noStrike">
                          <a:solidFill>
                            <a:srgbClr val="000000"/>
                          </a:solidFill>
                          <a:effectLst/>
                          <a:latin typeface="Times New Roman"/>
                        </a:rPr>
                        <a:t>Intensa</a:t>
                      </a:r>
                    </a:p>
                  </a:txBody>
                  <a:tcPr marL="9525" marR="9525" marT="9525" marB="0" anchor="ctr">
                    <a:lnL>
                      <a:noFill/>
                    </a:lnL>
                    <a:lnR>
                      <a:noFill/>
                    </a:lnR>
                    <a:lnT>
                      <a:noFill/>
                    </a:lnT>
                    <a:lnB>
                      <a:noFill/>
                    </a:lnB>
                  </a:tcPr>
                </a:tc>
              </a:tr>
              <a:tr h="200025">
                <a:tc>
                  <a:txBody>
                    <a:bodyPr/>
                    <a:lstStyle/>
                    <a:p>
                      <a:pPr algn="l" fontAlgn="ctr"/>
                      <a:r>
                        <a:rPr lang="es-EC" sz="1000" b="0" i="0" u="none" strike="noStrike" dirty="0">
                          <a:solidFill>
                            <a:srgbClr val="000000"/>
                          </a:solidFill>
                          <a:effectLst/>
                          <a:latin typeface="Times New Roman"/>
                        </a:rPr>
                        <a:t>0,80&lt;=|r|&lt; 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C" sz="1000" b="0" i="0" u="none" strike="noStrike">
                          <a:solidFill>
                            <a:srgbClr val="000000"/>
                          </a:solidFill>
                          <a:effectLst/>
                          <a:latin typeface="Times New Roman"/>
                        </a:rPr>
                        <a:t>muy alta</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C" sz="1000" b="0" i="0" u="none" strike="noStrike" dirty="0">
                          <a:solidFill>
                            <a:srgbClr val="000000"/>
                          </a:solidFill>
                          <a:effectLst/>
                          <a:latin typeface="Times New Roman"/>
                        </a:rPr>
                        <a:t>muy intensa</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1" name="10 Elipse"/>
          <p:cNvSpPr/>
          <p:nvPr/>
        </p:nvSpPr>
        <p:spPr>
          <a:xfrm>
            <a:off x="2658415" y="4293096"/>
            <a:ext cx="360040" cy="288032"/>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2" name="11 Elipse"/>
          <p:cNvSpPr/>
          <p:nvPr/>
        </p:nvSpPr>
        <p:spPr>
          <a:xfrm>
            <a:off x="2658415" y="4869160"/>
            <a:ext cx="360040" cy="288032"/>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3" name="12 Elipse"/>
          <p:cNvSpPr/>
          <p:nvPr/>
        </p:nvSpPr>
        <p:spPr>
          <a:xfrm>
            <a:off x="3957324" y="3861048"/>
            <a:ext cx="390671" cy="288032"/>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4" name="13 Elipse"/>
          <p:cNvSpPr/>
          <p:nvPr/>
        </p:nvSpPr>
        <p:spPr>
          <a:xfrm>
            <a:off x="3491880" y="3387114"/>
            <a:ext cx="394251" cy="293914"/>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75971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9392"/>
            <a:ext cx="8229240" cy="1144800"/>
          </a:xfrm>
        </p:spPr>
        <p:txBody>
          <a:bodyPr/>
          <a:lstStyle/>
          <a:p>
            <a:r>
              <a:rPr lang="es-EC" sz="2400" dirty="0" smtClean="0">
                <a:latin typeface="Times New Roman" pitchFamily="18" charset="0"/>
                <a:cs typeface="Times New Roman" pitchFamily="18" charset="0"/>
              </a:rPr>
              <a:t>Correlación con el Nivel de RSE</a:t>
            </a:r>
            <a:endParaRPr lang="es-EC" sz="2400" dirty="0">
              <a:latin typeface="Times New Roman" pitchFamily="18" charset="0"/>
              <a:cs typeface="Times New Roman" pitchFamily="18" charset="0"/>
            </a:endParaRPr>
          </a:p>
        </p:txBody>
      </p:sp>
      <p:graphicFrame>
        <p:nvGraphicFramePr>
          <p:cNvPr id="5" name="4 Objeto"/>
          <p:cNvGraphicFramePr>
            <a:graphicFrameLocks noChangeAspect="1"/>
          </p:cNvGraphicFramePr>
          <p:nvPr>
            <p:extLst>
              <p:ext uri="{D42A27DB-BD31-4B8C-83A1-F6EECF244321}">
                <p14:modId xmlns:p14="http://schemas.microsoft.com/office/powerpoint/2010/main" val="346658609"/>
              </p:ext>
            </p:extLst>
          </p:nvPr>
        </p:nvGraphicFramePr>
        <p:xfrm>
          <a:off x="755576" y="1235299"/>
          <a:ext cx="7992887" cy="4082734"/>
        </p:xfrm>
        <a:graphic>
          <a:graphicData uri="http://schemas.openxmlformats.org/presentationml/2006/ole">
            <mc:AlternateContent xmlns:mc="http://schemas.openxmlformats.org/markup-compatibility/2006">
              <mc:Choice xmlns:v="urn:schemas-microsoft-com:vml" Requires="v">
                <p:oleObj spid="_x0000_s2123" name="Documento" r:id="rId4" imgW="6276752" imgH="3426717" progId="Word.Document.12">
                  <p:embed/>
                </p:oleObj>
              </mc:Choice>
              <mc:Fallback>
                <p:oleObj name="Documento" r:id="rId4" imgW="6276752" imgH="3426717" progId="Word.Document.12">
                  <p:embed/>
                  <p:pic>
                    <p:nvPicPr>
                      <p:cNvPr id="0" name=""/>
                      <p:cNvPicPr/>
                      <p:nvPr/>
                    </p:nvPicPr>
                    <p:blipFill>
                      <a:blip r:embed="rId5"/>
                      <a:stretch>
                        <a:fillRect/>
                      </a:stretch>
                    </p:blipFill>
                    <p:spPr>
                      <a:xfrm>
                        <a:off x="755576" y="1235299"/>
                        <a:ext cx="7992887" cy="4082734"/>
                      </a:xfrm>
                      <a:prstGeom prst="rect">
                        <a:avLst/>
                      </a:prstGeom>
                    </p:spPr>
                  </p:pic>
                </p:oleObj>
              </mc:Fallback>
            </mc:AlternateContent>
          </a:graphicData>
        </a:graphic>
      </p:graphicFrame>
      <p:sp>
        <p:nvSpPr>
          <p:cNvPr id="7" name="6 Elipse"/>
          <p:cNvSpPr/>
          <p:nvPr/>
        </p:nvSpPr>
        <p:spPr>
          <a:xfrm>
            <a:off x="4932040" y="2636912"/>
            <a:ext cx="504056" cy="36004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Elipse"/>
          <p:cNvSpPr/>
          <p:nvPr/>
        </p:nvSpPr>
        <p:spPr>
          <a:xfrm>
            <a:off x="2987824" y="2636912"/>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9" name="8 Tabla"/>
          <p:cNvGraphicFramePr>
            <a:graphicFrameLocks noGrp="1"/>
          </p:cNvGraphicFramePr>
          <p:nvPr>
            <p:extLst>
              <p:ext uri="{D42A27DB-BD31-4B8C-83A1-F6EECF244321}">
                <p14:modId xmlns:p14="http://schemas.microsoft.com/office/powerpoint/2010/main" val="3392656156"/>
              </p:ext>
            </p:extLst>
          </p:nvPr>
        </p:nvGraphicFramePr>
        <p:xfrm>
          <a:off x="2770042" y="4221088"/>
          <a:ext cx="3096345" cy="1907716"/>
        </p:xfrm>
        <a:graphic>
          <a:graphicData uri="http://schemas.openxmlformats.org/drawingml/2006/table">
            <a:tbl>
              <a:tblPr/>
              <a:tblGrid>
                <a:gridCol w="1032115"/>
                <a:gridCol w="1032115"/>
                <a:gridCol w="1032115"/>
              </a:tblGrid>
              <a:tr h="672446">
                <a:tc>
                  <a:txBody>
                    <a:bodyPr/>
                    <a:lstStyle/>
                    <a:p>
                      <a:pPr algn="l" fontAlgn="ctr"/>
                      <a:r>
                        <a:rPr lang="es-EC" sz="1000" b="1" i="0" u="none" strike="noStrike" dirty="0">
                          <a:solidFill>
                            <a:srgbClr val="000000"/>
                          </a:solidFill>
                          <a:effectLst/>
                          <a:latin typeface="Times New Roman"/>
                        </a:rPr>
                        <a:t>Valor r</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000" b="1" i="0" u="none" strike="noStrike">
                          <a:solidFill>
                            <a:srgbClr val="000000"/>
                          </a:solidFill>
                          <a:effectLst/>
                          <a:latin typeface="Times New Roman"/>
                        </a:rPr>
                        <a:t>Correlación</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000" b="1" i="0" u="none" strike="noStrike">
                          <a:solidFill>
                            <a:srgbClr val="000000"/>
                          </a:solidFill>
                          <a:effectLst/>
                          <a:latin typeface="Times New Roman"/>
                        </a:rPr>
                        <a:t>Relación entre x e y</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553">
                <a:tc>
                  <a:txBody>
                    <a:bodyPr/>
                    <a:lstStyle/>
                    <a:p>
                      <a:pPr algn="l" fontAlgn="ctr"/>
                      <a:r>
                        <a:rPr lang="es-EC" sz="1000" b="0" i="0" u="none" strike="noStrike" dirty="0">
                          <a:solidFill>
                            <a:srgbClr val="000000"/>
                          </a:solidFill>
                          <a:effectLst/>
                          <a:latin typeface="Times New Roman"/>
                        </a:rPr>
                        <a:t>0&lt;=|r|&lt; 0,20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EC" sz="1000" b="0" i="0" u="none" strike="noStrike">
                          <a:solidFill>
                            <a:srgbClr val="000000"/>
                          </a:solidFill>
                          <a:effectLst/>
                          <a:latin typeface="Times New Roman"/>
                        </a:rPr>
                        <a:t>Pequeña</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EC" sz="1000" b="0" i="0" u="none" strike="noStrike">
                          <a:solidFill>
                            <a:srgbClr val="000000"/>
                          </a:solidFill>
                          <a:effectLst/>
                          <a:latin typeface="Times New Roman"/>
                        </a:rPr>
                        <a:t>muy poco intensa</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278818">
                <a:tc>
                  <a:txBody>
                    <a:bodyPr/>
                    <a:lstStyle/>
                    <a:p>
                      <a:pPr algn="l" fontAlgn="ctr"/>
                      <a:r>
                        <a:rPr lang="es-EC" sz="1000" b="0" i="0" u="none" strike="noStrike">
                          <a:solidFill>
                            <a:srgbClr val="000000"/>
                          </a:solidFill>
                          <a:effectLst/>
                          <a:latin typeface="Times New Roman"/>
                        </a:rPr>
                        <a:t>0,20&lt;=|r|&lt; 0,40</a:t>
                      </a:r>
                    </a:p>
                  </a:txBody>
                  <a:tcPr marL="9525" marR="9525" marT="9525" marB="0" anchor="ctr">
                    <a:lnL>
                      <a:noFill/>
                    </a:lnL>
                    <a:lnR>
                      <a:noFill/>
                    </a:lnR>
                    <a:lnT>
                      <a:noFill/>
                    </a:lnT>
                    <a:lnB>
                      <a:noFill/>
                    </a:lnB>
                  </a:tcPr>
                </a:tc>
                <a:tc>
                  <a:txBody>
                    <a:bodyPr/>
                    <a:lstStyle/>
                    <a:p>
                      <a:pPr algn="l" fontAlgn="ctr"/>
                      <a:r>
                        <a:rPr lang="es-EC" sz="1000" b="0" i="0" u="none" strike="noStrike">
                          <a:solidFill>
                            <a:srgbClr val="000000"/>
                          </a:solidFill>
                          <a:effectLst/>
                          <a:latin typeface="Times New Roman"/>
                        </a:rPr>
                        <a:t>Baja</a:t>
                      </a:r>
                    </a:p>
                  </a:txBody>
                  <a:tcPr marL="9525" marR="9525" marT="9525" marB="0" anchor="ctr">
                    <a:lnL>
                      <a:noFill/>
                    </a:lnL>
                    <a:lnR>
                      <a:noFill/>
                    </a:lnR>
                    <a:lnT>
                      <a:noFill/>
                    </a:lnT>
                    <a:lnB>
                      <a:noFill/>
                    </a:lnB>
                  </a:tcPr>
                </a:tc>
                <a:tc>
                  <a:txBody>
                    <a:bodyPr/>
                    <a:lstStyle/>
                    <a:p>
                      <a:pPr algn="l" fontAlgn="ctr"/>
                      <a:r>
                        <a:rPr lang="es-EC" sz="1000" b="0" i="0" u="none" strike="noStrike">
                          <a:solidFill>
                            <a:srgbClr val="000000"/>
                          </a:solidFill>
                          <a:effectLst/>
                          <a:latin typeface="Times New Roman"/>
                        </a:rPr>
                        <a:t>pequeña pero apreciable</a:t>
                      </a:r>
                    </a:p>
                  </a:txBody>
                  <a:tcPr marL="9525" marR="9525" marT="9525" marB="0" anchor="ctr">
                    <a:lnL>
                      <a:noFill/>
                    </a:lnL>
                    <a:lnR>
                      <a:noFill/>
                    </a:lnR>
                    <a:lnT>
                      <a:noFill/>
                    </a:lnT>
                    <a:lnB>
                      <a:noFill/>
                    </a:lnB>
                  </a:tcPr>
                </a:tc>
              </a:tr>
              <a:tr h="168981">
                <a:tc>
                  <a:txBody>
                    <a:bodyPr/>
                    <a:lstStyle/>
                    <a:p>
                      <a:pPr algn="l" fontAlgn="ctr"/>
                      <a:r>
                        <a:rPr lang="es-EC" sz="1000" b="0" i="0" u="none" strike="noStrike">
                          <a:solidFill>
                            <a:srgbClr val="000000"/>
                          </a:solidFill>
                          <a:effectLst/>
                          <a:latin typeface="Times New Roman"/>
                        </a:rPr>
                        <a:t>0,40&lt;=|r|&lt; 0,60</a:t>
                      </a:r>
                    </a:p>
                  </a:txBody>
                  <a:tcPr marL="9525" marR="9525" marT="9525" marB="0" anchor="ctr">
                    <a:lnL>
                      <a:noFill/>
                    </a:lnL>
                    <a:lnR>
                      <a:noFill/>
                    </a:lnR>
                    <a:lnT>
                      <a:noFill/>
                    </a:lnT>
                    <a:lnB>
                      <a:noFill/>
                    </a:lnB>
                  </a:tcPr>
                </a:tc>
                <a:tc>
                  <a:txBody>
                    <a:bodyPr/>
                    <a:lstStyle/>
                    <a:p>
                      <a:pPr algn="l" fontAlgn="ctr"/>
                      <a:r>
                        <a:rPr lang="es-EC" sz="1000" b="0" i="0" u="none" strike="noStrike" dirty="0">
                          <a:solidFill>
                            <a:srgbClr val="000000"/>
                          </a:solidFill>
                          <a:effectLst/>
                          <a:latin typeface="Times New Roman"/>
                        </a:rPr>
                        <a:t>Regular</a:t>
                      </a:r>
                    </a:p>
                  </a:txBody>
                  <a:tcPr marL="9525" marR="9525" marT="9525" marB="0" anchor="ctr">
                    <a:lnL>
                      <a:noFill/>
                    </a:lnL>
                    <a:lnR>
                      <a:noFill/>
                    </a:lnR>
                    <a:lnT>
                      <a:noFill/>
                    </a:lnT>
                    <a:lnB>
                      <a:noFill/>
                    </a:lnB>
                  </a:tcPr>
                </a:tc>
                <a:tc>
                  <a:txBody>
                    <a:bodyPr/>
                    <a:lstStyle/>
                    <a:p>
                      <a:pPr algn="l" fontAlgn="ctr"/>
                      <a:r>
                        <a:rPr lang="es-EC" sz="1000" b="0" i="0" u="none" strike="noStrike">
                          <a:solidFill>
                            <a:srgbClr val="000000"/>
                          </a:solidFill>
                          <a:effectLst/>
                          <a:latin typeface="Times New Roman"/>
                        </a:rPr>
                        <a:t>Considerable</a:t>
                      </a:r>
                    </a:p>
                  </a:txBody>
                  <a:tcPr marL="9525" marR="9525" marT="9525" marB="0" anchor="ctr">
                    <a:lnL>
                      <a:noFill/>
                    </a:lnL>
                    <a:lnR>
                      <a:noFill/>
                    </a:lnR>
                    <a:lnT>
                      <a:noFill/>
                    </a:lnT>
                    <a:lnB>
                      <a:noFill/>
                    </a:lnB>
                  </a:tcPr>
                </a:tc>
              </a:tr>
              <a:tr h="168981">
                <a:tc>
                  <a:txBody>
                    <a:bodyPr/>
                    <a:lstStyle/>
                    <a:p>
                      <a:pPr algn="l" fontAlgn="ctr"/>
                      <a:r>
                        <a:rPr lang="es-EC" sz="1000" b="0" i="0" u="none" strike="noStrike">
                          <a:solidFill>
                            <a:srgbClr val="000000"/>
                          </a:solidFill>
                          <a:effectLst/>
                          <a:latin typeface="Times New Roman"/>
                        </a:rPr>
                        <a:t>0,60&lt;=|r|&lt; 0,80</a:t>
                      </a:r>
                    </a:p>
                  </a:txBody>
                  <a:tcPr marL="9525" marR="9525" marT="9525" marB="0" anchor="ctr">
                    <a:lnL>
                      <a:noFill/>
                    </a:lnL>
                    <a:lnR>
                      <a:noFill/>
                    </a:lnR>
                    <a:lnT>
                      <a:noFill/>
                    </a:lnT>
                    <a:lnB>
                      <a:noFill/>
                    </a:lnB>
                  </a:tcPr>
                </a:tc>
                <a:tc>
                  <a:txBody>
                    <a:bodyPr/>
                    <a:lstStyle/>
                    <a:p>
                      <a:pPr algn="l" fontAlgn="ctr"/>
                      <a:r>
                        <a:rPr lang="es-EC" sz="1000" b="0" i="0" u="none" strike="noStrike">
                          <a:solidFill>
                            <a:srgbClr val="000000"/>
                          </a:solidFill>
                          <a:effectLst/>
                          <a:latin typeface="Times New Roman"/>
                        </a:rPr>
                        <a:t>Alta</a:t>
                      </a:r>
                    </a:p>
                  </a:txBody>
                  <a:tcPr marL="9525" marR="9525" marT="9525" marB="0" anchor="ctr">
                    <a:lnL>
                      <a:noFill/>
                    </a:lnL>
                    <a:lnR>
                      <a:noFill/>
                    </a:lnR>
                    <a:lnT>
                      <a:noFill/>
                    </a:lnT>
                    <a:lnB>
                      <a:noFill/>
                    </a:lnB>
                  </a:tcPr>
                </a:tc>
                <a:tc>
                  <a:txBody>
                    <a:bodyPr/>
                    <a:lstStyle/>
                    <a:p>
                      <a:pPr algn="l" fontAlgn="ctr"/>
                      <a:r>
                        <a:rPr lang="es-EC" sz="1000" b="0" i="0" u="none" strike="noStrike">
                          <a:solidFill>
                            <a:srgbClr val="000000"/>
                          </a:solidFill>
                          <a:effectLst/>
                          <a:latin typeface="Times New Roman"/>
                        </a:rPr>
                        <a:t>Intensa</a:t>
                      </a:r>
                    </a:p>
                  </a:txBody>
                  <a:tcPr marL="9525" marR="9525" marT="9525" marB="0" anchor="ctr">
                    <a:lnL>
                      <a:noFill/>
                    </a:lnL>
                    <a:lnR>
                      <a:noFill/>
                    </a:lnR>
                    <a:lnT>
                      <a:noFill/>
                    </a:lnT>
                    <a:lnB>
                      <a:noFill/>
                    </a:lnB>
                  </a:tcPr>
                </a:tc>
              </a:tr>
              <a:tr h="177430">
                <a:tc>
                  <a:txBody>
                    <a:bodyPr/>
                    <a:lstStyle/>
                    <a:p>
                      <a:pPr algn="l" fontAlgn="ctr"/>
                      <a:r>
                        <a:rPr lang="es-EC" sz="1000" b="0" i="0" u="none" strike="noStrike" dirty="0">
                          <a:solidFill>
                            <a:srgbClr val="000000"/>
                          </a:solidFill>
                          <a:effectLst/>
                          <a:latin typeface="Times New Roman"/>
                        </a:rPr>
                        <a:t>0,80&lt;=|r|&lt; 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C" sz="1000" b="0" i="0" u="none" strike="noStrike">
                          <a:solidFill>
                            <a:srgbClr val="000000"/>
                          </a:solidFill>
                          <a:effectLst/>
                          <a:latin typeface="Times New Roman"/>
                        </a:rPr>
                        <a:t>muy alta</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C" sz="1000" b="0" i="0" u="none" strike="noStrike" dirty="0">
                          <a:solidFill>
                            <a:srgbClr val="000000"/>
                          </a:solidFill>
                          <a:effectLst/>
                          <a:latin typeface="Times New Roman"/>
                        </a:rPr>
                        <a:t>muy intensa</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4" name="3 Imagen"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736" y="3414156"/>
            <a:ext cx="697930" cy="374884"/>
          </a:xfrm>
          <a:prstGeom prst="rect">
            <a:avLst/>
          </a:prstGeom>
        </p:spPr>
      </p:pic>
    </p:spTree>
    <p:extLst>
      <p:ext uri="{BB962C8B-B14F-4D97-AF65-F5344CB8AC3E}">
        <p14:creationId xmlns:p14="http://schemas.microsoft.com/office/powerpoint/2010/main" val="2335656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9392"/>
            <a:ext cx="8229240" cy="1144800"/>
          </a:xfrm>
        </p:spPr>
        <p:txBody>
          <a:bodyPr/>
          <a:lstStyle/>
          <a:p>
            <a:r>
              <a:rPr lang="es-EC" sz="3200" b="1" dirty="0" smtClean="0">
                <a:latin typeface="Times New Roman" panose="02020603050405020304" pitchFamily="18" charset="0"/>
                <a:cs typeface="Times New Roman" panose="02020603050405020304" pitchFamily="18" charset="0"/>
              </a:rPr>
              <a:t>CONTENIDO</a:t>
            </a:r>
            <a:endParaRPr lang="es-EC" sz="32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4294967295"/>
          </p:nvPr>
        </p:nvSpPr>
        <p:spPr>
          <a:xfrm>
            <a:off x="496388" y="1460843"/>
            <a:ext cx="8190411" cy="4560445"/>
          </a:xfrm>
          <a:prstGeom prst="rect">
            <a:avLst/>
          </a:prstGeom>
        </p:spPr>
        <p:txBody>
          <a:bodyPr/>
          <a:lstStyle/>
          <a:p>
            <a:pPr marL="514350" indent="-514350">
              <a:buAutoNum type="arabicPeriod"/>
            </a:pPr>
            <a:r>
              <a:rPr lang="es-EC" sz="2800" dirty="0" smtClean="0">
                <a:latin typeface="Times New Roman" panose="02020603050405020304" pitchFamily="18" charset="0"/>
                <a:cs typeface="Times New Roman" panose="02020603050405020304" pitchFamily="18" charset="0"/>
              </a:rPr>
              <a:t>PROBLEMA DE INVESTIGACIÓN </a:t>
            </a:r>
          </a:p>
          <a:p>
            <a:pPr marL="514350" indent="-514350">
              <a:buAutoNum type="arabicPeriod"/>
            </a:pPr>
            <a:r>
              <a:rPr lang="es-EC" sz="2800" dirty="0" smtClean="0">
                <a:latin typeface="Times New Roman" panose="02020603050405020304" pitchFamily="18" charset="0"/>
                <a:cs typeface="Times New Roman" panose="02020603050405020304" pitchFamily="18" charset="0"/>
              </a:rPr>
              <a:t>OBJETIVOS DE LA INVESTIGACIÓN </a:t>
            </a:r>
          </a:p>
          <a:p>
            <a:pPr marL="514350" indent="-514350">
              <a:buAutoNum type="arabicPeriod"/>
            </a:pPr>
            <a:r>
              <a:rPr lang="es-EC" sz="2800" dirty="0" smtClean="0">
                <a:latin typeface="Times New Roman" panose="02020603050405020304" pitchFamily="18" charset="0"/>
                <a:cs typeface="Times New Roman" panose="02020603050405020304" pitchFamily="18" charset="0"/>
              </a:rPr>
              <a:t>MARCO TEÓRICO</a:t>
            </a:r>
          </a:p>
          <a:p>
            <a:pPr marL="514350" indent="-514350">
              <a:buAutoNum type="arabicPeriod"/>
            </a:pPr>
            <a:r>
              <a:rPr lang="es-EC" sz="2800" dirty="0" smtClean="0">
                <a:latin typeface="Times New Roman" panose="02020603050405020304" pitchFamily="18" charset="0"/>
                <a:cs typeface="Times New Roman" panose="02020603050405020304" pitchFamily="18" charset="0"/>
              </a:rPr>
              <a:t>MARCO METODOLÓGICO </a:t>
            </a:r>
          </a:p>
          <a:p>
            <a:pPr marL="514350" indent="-514350">
              <a:buAutoNum type="arabicPeriod"/>
            </a:pPr>
            <a:r>
              <a:rPr lang="es-EC" sz="2800" dirty="0" smtClean="0">
                <a:latin typeface="Times New Roman" panose="02020603050405020304" pitchFamily="18" charset="0"/>
                <a:cs typeface="Times New Roman" panose="02020603050405020304" pitchFamily="18" charset="0"/>
              </a:rPr>
              <a:t>ANÁLISIS DE RESULTADOS </a:t>
            </a:r>
          </a:p>
          <a:p>
            <a:pPr marL="514350" indent="-514350">
              <a:buAutoNum type="arabicPeriod"/>
            </a:pPr>
            <a:r>
              <a:rPr lang="es-EC" sz="2800" dirty="0" smtClean="0">
                <a:latin typeface="Times New Roman" panose="02020603050405020304" pitchFamily="18" charset="0"/>
                <a:cs typeface="Times New Roman" panose="02020603050405020304" pitchFamily="18" charset="0"/>
              </a:rPr>
              <a:t>CONCLUSIONES </a:t>
            </a:r>
          </a:p>
          <a:p>
            <a:pPr marL="514350" indent="-514350">
              <a:buAutoNum type="arabicPeriod"/>
            </a:pPr>
            <a:r>
              <a:rPr lang="es-EC" sz="2800" dirty="0" smtClean="0">
                <a:latin typeface="Times New Roman" panose="02020603050405020304" pitchFamily="18" charset="0"/>
                <a:cs typeface="Times New Roman" panose="02020603050405020304" pitchFamily="18" charset="0"/>
              </a:rPr>
              <a:t>RECOMENDACIONES</a:t>
            </a:r>
            <a:endParaRPr lang="es-EC" sz="2800" dirty="0">
              <a:latin typeface="Times New Roman" panose="02020603050405020304" pitchFamily="18" charset="0"/>
              <a:cs typeface="Times New Roman" panose="02020603050405020304" pitchFamily="18" charset="0"/>
            </a:endParaRPr>
          </a:p>
        </p:txBody>
      </p:sp>
      <p:pic>
        <p:nvPicPr>
          <p:cNvPr id="4" name="3 Imagen" descr="Recorte de pantalla"/>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092280" y="3851690"/>
            <a:ext cx="1512168" cy="1539171"/>
          </a:xfrm>
          <a:prstGeom prst="rect">
            <a:avLst/>
          </a:prstGeom>
        </p:spPr>
      </p:pic>
    </p:spTree>
    <p:extLst>
      <p:ext uri="{BB962C8B-B14F-4D97-AF65-F5344CB8AC3E}">
        <p14:creationId xmlns:p14="http://schemas.microsoft.com/office/powerpoint/2010/main" val="2528100405"/>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4624"/>
            <a:ext cx="8229240" cy="1144800"/>
          </a:xfrm>
        </p:spPr>
        <p:txBody>
          <a:bodyPr/>
          <a:lstStyle/>
          <a:p>
            <a:pPr lvl="2"/>
            <a:r>
              <a:rPr lang="es-EC" sz="2400" b="1" dirty="0">
                <a:latin typeface="Times New Roman" pitchFamily="18" charset="0"/>
                <a:cs typeface="Times New Roman" pitchFamily="18" charset="0"/>
              </a:rPr>
              <a:t>Prueba de Chi Cuadrado</a:t>
            </a:r>
            <a:r>
              <a:rPr lang="es-EC" b="1" dirty="0"/>
              <a:t/>
            </a:r>
            <a:br>
              <a:rPr lang="es-EC" b="1" dirty="0"/>
            </a:b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1561069428"/>
              </p:ext>
            </p:extLst>
          </p:nvPr>
        </p:nvGraphicFramePr>
        <p:xfrm>
          <a:off x="315211" y="1142239"/>
          <a:ext cx="3810000" cy="2235200"/>
        </p:xfrm>
        <a:graphic>
          <a:graphicData uri="http://schemas.openxmlformats.org/drawingml/2006/table">
            <a:tbl>
              <a:tblPr/>
              <a:tblGrid>
                <a:gridCol w="1600264"/>
                <a:gridCol w="617099"/>
                <a:gridCol w="654595"/>
                <a:gridCol w="938042"/>
              </a:tblGrid>
              <a:tr h="0">
                <a:tc gridSpan="4">
                  <a:txBody>
                    <a:bodyPr/>
                    <a:lstStyle/>
                    <a:p>
                      <a:pPr marL="38100" marR="38100" algn="ctr">
                        <a:lnSpc>
                          <a:spcPts val="1600"/>
                        </a:lnSpc>
                        <a:spcAft>
                          <a:spcPts val="0"/>
                        </a:spcAft>
                      </a:pPr>
                      <a:r>
                        <a:rPr lang="es-EC" sz="1050" b="1" dirty="0" smtClean="0">
                          <a:effectLst/>
                          <a:latin typeface="+mn-lt"/>
                          <a:ea typeface="Calibri"/>
                          <a:cs typeface="Times New Roman"/>
                        </a:rPr>
                        <a:t>Nivel de RSE y Derechos Humanos</a:t>
                      </a:r>
                    </a:p>
                    <a:p>
                      <a:pPr marL="38100" marR="38100" algn="ctr">
                        <a:lnSpc>
                          <a:spcPts val="1600"/>
                        </a:lnSpc>
                        <a:spcAft>
                          <a:spcPts val="0"/>
                        </a:spcAft>
                      </a:pPr>
                      <a:endParaRPr lang="es-EC" sz="1050" b="1" dirty="0">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nSpc>
                          <a:spcPct val="107000"/>
                        </a:lnSpc>
                        <a:spcAft>
                          <a:spcPts val="0"/>
                        </a:spcAft>
                      </a:pPr>
                      <a:r>
                        <a:rPr lang="es-EC" sz="1000" dirty="0">
                          <a:effectLst/>
                          <a:latin typeface="Arial"/>
                          <a:ea typeface="Calibri"/>
                          <a:cs typeface="Arial"/>
                        </a:rPr>
                        <a:t> </a:t>
                      </a:r>
                      <a:endParaRPr lang="es-EC" sz="1200" dirty="0">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Valor</a:t>
                      </a:r>
                      <a:endParaRPr lang="es-EC" sz="1200">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gl</a:t>
                      </a:r>
                      <a:endParaRPr lang="es-EC" sz="1200">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Sig. asintótica (2 caras)</a:t>
                      </a:r>
                      <a:endParaRPr lang="es-EC" sz="1200">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nSpc>
                          <a:spcPts val="1600"/>
                        </a:lnSpc>
                        <a:spcAft>
                          <a:spcPts val="0"/>
                        </a:spcAft>
                      </a:pPr>
                      <a:r>
                        <a:rPr lang="es-EC" sz="1000">
                          <a:solidFill>
                            <a:srgbClr val="000000"/>
                          </a:solidFill>
                          <a:effectLst/>
                          <a:latin typeface="Arial"/>
                          <a:ea typeface="Calibri"/>
                          <a:cs typeface="Arial"/>
                        </a:rPr>
                        <a:t>Chi-cuadrado de Pearson</a:t>
                      </a:r>
                      <a:endParaRPr lang="es-EC" sz="1200">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73,752</a:t>
                      </a:r>
                      <a:r>
                        <a:rPr lang="es-EC" sz="1000" baseline="30000">
                          <a:solidFill>
                            <a:srgbClr val="000000"/>
                          </a:solidFill>
                          <a:effectLst/>
                          <a:latin typeface="Arial"/>
                          <a:ea typeface="Calibri"/>
                          <a:cs typeface="Arial"/>
                        </a:rPr>
                        <a:t>a</a:t>
                      </a:r>
                      <a:endParaRPr lang="es-EC" sz="1200">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12</a:t>
                      </a:r>
                      <a:endParaRPr lang="es-EC" sz="1200">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,000</a:t>
                      </a:r>
                      <a:endParaRPr lang="es-EC" sz="1200">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0">
                <a:tc>
                  <a:txBody>
                    <a:bodyPr/>
                    <a:lstStyle/>
                    <a:p>
                      <a:pPr marL="38100" marR="38100">
                        <a:lnSpc>
                          <a:spcPts val="1600"/>
                        </a:lnSpc>
                        <a:spcAft>
                          <a:spcPts val="0"/>
                        </a:spcAft>
                      </a:pPr>
                      <a:r>
                        <a:rPr lang="es-EC" sz="1000">
                          <a:solidFill>
                            <a:srgbClr val="000000"/>
                          </a:solidFill>
                          <a:effectLst/>
                          <a:latin typeface="Arial"/>
                          <a:ea typeface="Calibri"/>
                          <a:cs typeface="Arial"/>
                        </a:rPr>
                        <a:t>Razón de verosimilitud</a:t>
                      </a:r>
                      <a:endParaRPr lang="es-EC" sz="1200">
                        <a:effectLst/>
                        <a:latin typeface="Arial"/>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44,187</a:t>
                      </a:r>
                      <a:endParaRPr lang="es-EC" sz="1200">
                        <a:effectLst/>
                        <a:latin typeface="Arial"/>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12</a:t>
                      </a:r>
                      <a:endParaRPr lang="es-EC" sz="1200">
                        <a:effectLst/>
                        <a:latin typeface="Arial"/>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,000</a:t>
                      </a:r>
                      <a:endParaRPr lang="es-EC" sz="1200">
                        <a:effectLst/>
                        <a:latin typeface="Arial"/>
                        <a:ea typeface="Calibri"/>
                        <a:cs typeface="Times New Roman"/>
                      </a:endParaRPr>
                    </a:p>
                  </a:txBody>
                  <a:tcPr marL="68580" marR="68580" marT="0" marB="0" anchor="ctr">
                    <a:lnL>
                      <a:noFill/>
                    </a:lnL>
                    <a:lnR>
                      <a:noFill/>
                    </a:lnR>
                    <a:lnT>
                      <a:noFill/>
                    </a:lnT>
                    <a:lnB>
                      <a:noFill/>
                    </a:lnB>
                    <a:solidFill>
                      <a:srgbClr val="FFFFFF"/>
                    </a:solidFill>
                  </a:tcPr>
                </a:tc>
              </a:tr>
              <a:tr h="0">
                <a:tc>
                  <a:txBody>
                    <a:bodyPr/>
                    <a:lstStyle/>
                    <a:p>
                      <a:pPr marL="38100" marR="38100">
                        <a:lnSpc>
                          <a:spcPts val="1600"/>
                        </a:lnSpc>
                        <a:spcAft>
                          <a:spcPts val="0"/>
                        </a:spcAft>
                      </a:pPr>
                      <a:r>
                        <a:rPr lang="es-EC" sz="1000">
                          <a:solidFill>
                            <a:srgbClr val="000000"/>
                          </a:solidFill>
                          <a:effectLst/>
                          <a:latin typeface="Arial"/>
                          <a:ea typeface="Calibri"/>
                          <a:cs typeface="Arial"/>
                        </a:rPr>
                        <a:t>Asociación lineal por lineal</a:t>
                      </a:r>
                      <a:endParaRPr lang="es-EC" sz="1200">
                        <a:effectLst/>
                        <a:latin typeface="Arial"/>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30,614</a:t>
                      </a:r>
                      <a:endParaRPr lang="es-EC" sz="1200">
                        <a:effectLst/>
                        <a:latin typeface="Arial"/>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a:t>
                      </a:r>
                      <a:endParaRPr lang="es-EC" sz="1200">
                        <a:effectLst/>
                        <a:latin typeface="Arial"/>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38100" marR="38100" algn="r">
                        <a:lnSpc>
                          <a:spcPts val="1600"/>
                        </a:lnSpc>
                        <a:spcAft>
                          <a:spcPts val="0"/>
                        </a:spcAft>
                      </a:pPr>
                      <a:r>
                        <a:rPr lang="es-EC" sz="1000" dirty="0">
                          <a:solidFill>
                            <a:srgbClr val="000000"/>
                          </a:solidFill>
                          <a:effectLst/>
                          <a:latin typeface="Arial"/>
                          <a:ea typeface="Calibri"/>
                          <a:cs typeface="Arial"/>
                        </a:rPr>
                        <a:t>,000</a:t>
                      </a:r>
                      <a:endParaRPr lang="es-EC" sz="1200" dirty="0">
                        <a:effectLst/>
                        <a:latin typeface="Arial"/>
                        <a:ea typeface="Calibri"/>
                        <a:cs typeface="Times New Roman"/>
                      </a:endParaRPr>
                    </a:p>
                  </a:txBody>
                  <a:tcPr marL="68580" marR="68580" marT="0" marB="0" anchor="ctr">
                    <a:lnL>
                      <a:noFill/>
                    </a:lnL>
                    <a:lnR>
                      <a:noFill/>
                    </a:lnR>
                    <a:lnT>
                      <a:noFill/>
                    </a:lnT>
                    <a:lnB>
                      <a:noFill/>
                    </a:lnB>
                    <a:solidFill>
                      <a:srgbClr val="FFFFFF"/>
                    </a:solidFill>
                  </a:tcPr>
                </a:tc>
              </a:tr>
              <a:tr h="0">
                <a:tc>
                  <a:txBody>
                    <a:bodyPr/>
                    <a:lstStyle/>
                    <a:p>
                      <a:pPr marL="38100" marR="38100">
                        <a:lnSpc>
                          <a:spcPts val="1600"/>
                        </a:lnSpc>
                        <a:spcAft>
                          <a:spcPts val="0"/>
                        </a:spcAft>
                      </a:pPr>
                      <a:r>
                        <a:rPr lang="es-EC" sz="1000">
                          <a:solidFill>
                            <a:srgbClr val="000000"/>
                          </a:solidFill>
                          <a:effectLst/>
                          <a:latin typeface="Arial"/>
                          <a:ea typeface="Calibri"/>
                          <a:cs typeface="Arial"/>
                        </a:rPr>
                        <a:t>N de casos válidos</a:t>
                      </a:r>
                      <a:endParaRPr lang="es-EC" sz="1200">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371</a:t>
                      </a:r>
                      <a:endParaRPr lang="es-EC" sz="1200">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00">
                          <a:effectLst/>
                          <a:latin typeface="Arial"/>
                          <a:ea typeface="Calibri"/>
                          <a:cs typeface="Arial"/>
                        </a:rPr>
                        <a:t> </a:t>
                      </a:r>
                      <a:endParaRPr lang="es-EC" sz="1200">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00" dirty="0">
                          <a:effectLst/>
                          <a:latin typeface="Arial"/>
                          <a:ea typeface="Calibri"/>
                          <a:cs typeface="Arial"/>
                        </a:rPr>
                        <a:t> </a:t>
                      </a:r>
                      <a:endParaRPr lang="es-EC" sz="1200" dirty="0">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2 Subtítulo"/>
          <p:cNvSpPr txBox="1">
            <a:spLocks/>
          </p:cNvSpPr>
          <p:nvPr/>
        </p:nvSpPr>
        <p:spPr>
          <a:xfrm>
            <a:off x="315211" y="3356992"/>
            <a:ext cx="7704856" cy="816368"/>
          </a:xfrm>
          <a:prstGeom prst="rect">
            <a:avLst/>
          </a:prstGeom>
        </p:spPr>
        <p:txBody>
          <a:bodyPr lIns="0" tIns="0" rIns="0" bIns="0" anchor="ctr">
            <a:normAutofit/>
          </a:bodyPr>
          <a:lstStyle/>
          <a:p>
            <a:endParaRPr lang="es-EC" sz="1600" dirty="0"/>
          </a:p>
        </p:txBody>
      </p:sp>
      <p:graphicFrame>
        <p:nvGraphicFramePr>
          <p:cNvPr id="7" name="6 Tabla"/>
          <p:cNvGraphicFramePr>
            <a:graphicFrameLocks noGrp="1"/>
          </p:cNvGraphicFramePr>
          <p:nvPr>
            <p:extLst>
              <p:ext uri="{D42A27DB-BD31-4B8C-83A1-F6EECF244321}">
                <p14:modId xmlns:p14="http://schemas.microsoft.com/office/powerpoint/2010/main" val="2195246959"/>
              </p:ext>
            </p:extLst>
          </p:nvPr>
        </p:nvGraphicFramePr>
        <p:xfrm>
          <a:off x="315211" y="3645024"/>
          <a:ext cx="3838575" cy="2641600"/>
        </p:xfrm>
        <a:graphic>
          <a:graphicData uri="http://schemas.openxmlformats.org/drawingml/2006/table">
            <a:tbl>
              <a:tblPr firstRow="1" firstCol="1" bandRow="1"/>
              <a:tblGrid>
                <a:gridCol w="1563770"/>
                <a:gridCol w="683712"/>
                <a:gridCol w="653848"/>
                <a:gridCol w="937245"/>
              </a:tblGrid>
              <a:tr h="393390">
                <a:tc gridSpan="4">
                  <a:txBody>
                    <a:bodyPr/>
                    <a:lstStyle/>
                    <a:p>
                      <a:pPr marL="38100" marR="38100" algn="ctr">
                        <a:lnSpc>
                          <a:spcPts val="1600"/>
                        </a:lnSpc>
                        <a:spcAft>
                          <a:spcPts val="0"/>
                        </a:spcAft>
                      </a:pPr>
                      <a:r>
                        <a:rPr lang="es-EC" sz="1050" b="1" dirty="0" smtClean="0">
                          <a:solidFill>
                            <a:srgbClr val="000000"/>
                          </a:solidFill>
                          <a:effectLst/>
                          <a:latin typeface="+mn-lt"/>
                          <a:ea typeface="Calibri"/>
                          <a:cs typeface="Times New Roman"/>
                        </a:rPr>
                        <a:t>Nivel de RSE y Prácticas Laborales</a:t>
                      </a:r>
                    </a:p>
                    <a:p>
                      <a:pPr marL="38100" marR="38100" algn="ctr">
                        <a:lnSpc>
                          <a:spcPts val="1600"/>
                        </a:lnSpc>
                        <a:spcAft>
                          <a:spcPts val="0"/>
                        </a:spcAft>
                      </a:pPr>
                      <a:endParaRPr lang="es-EC" sz="1050" b="1" dirty="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568880">
                <a:tc>
                  <a:txBody>
                    <a:bodyPr/>
                    <a:lstStyle/>
                    <a:p>
                      <a:pPr algn="ctr">
                        <a:lnSpc>
                          <a:spcPct val="107000"/>
                        </a:lnSpc>
                        <a:spcAft>
                          <a:spcPts val="0"/>
                        </a:spcAft>
                      </a:pPr>
                      <a:r>
                        <a:rPr lang="es-EC" sz="1000" b="1" dirty="0">
                          <a:solidFill>
                            <a:srgbClr val="000000"/>
                          </a:solidFill>
                          <a:effectLst/>
                          <a:latin typeface="Arial"/>
                          <a:ea typeface="Calibri"/>
                          <a:cs typeface="Arial"/>
                        </a:rPr>
                        <a:t> </a:t>
                      </a:r>
                      <a:endParaRPr lang="es-EC" sz="1200" dirty="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dirty="0">
                          <a:solidFill>
                            <a:srgbClr val="000000"/>
                          </a:solidFill>
                          <a:effectLst/>
                          <a:latin typeface="Arial"/>
                          <a:ea typeface="Calibri"/>
                          <a:cs typeface="Arial"/>
                        </a:rPr>
                        <a:t>Valor</a:t>
                      </a:r>
                      <a:endParaRPr lang="es-EC" sz="1200" dirty="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dirty="0" err="1">
                          <a:solidFill>
                            <a:srgbClr val="000000"/>
                          </a:solidFill>
                          <a:effectLst/>
                          <a:latin typeface="Arial"/>
                          <a:ea typeface="Calibri"/>
                          <a:cs typeface="Arial"/>
                        </a:rPr>
                        <a:t>gl</a:t>
                      </a:r>
                      <a:endParaRPr lang="es-EC" sz="1200" dirty="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dirty="0">
                          <a:solidFill>
                            <a:srgbClr val="000000"/>
                          </a:solidFill>
                          <a:effectLst/>
                          <a:latin typeface="Arial"/>
                          <a:ea typeface="Calibri"/>
                          <a:cs typeface="Arial"/>
                        </a:rPr>
                        <a:t>Sig. asintótica (2 caras)</a:t>
                      </a:r>
                      <a:endParaRPr lang="es-EC" sz="1200" dirty="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93390">
                <a:tc>
                  <a:txBody>
                    <a:bodyPr/>
                    <a:lstStyle/>
                    <a:p>
                      <a:pPr marL="38100" marR="38100" algn="ctr">
                        <a:lnSpc>
                          <a:spcPts val="1600"/>
                        </a:lnSpc>
                        <a:spcAft>
                          <a:spcPts val="0"/>
                        </a:spcAft>
                      </a:pPr>
                      <a:r>
                        <a:rPr lang="es-EC" sz="1000" b="1">
                          <a:solidFill>
                            <a:srgbClr val="000000"/>
                          </a:solidFill>
                          <a:effectLst/>
                          <a:latin typeface="Arial"/>
                          <a:ea typeface="Calibri"/>
                          <a:cs typeface="Arial"/>
                        </a:rPr>
                        <a:t>Chi-cuadrado de Pearson</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565,678</a:t>
                      </a:r>
                      <a:r>
                        <a:rPr lang="es-EC" sz="1000" baseline="30000">
                          <a:solidFill>
                            <a:srgbClr val="000000"/>
                          </a:solidFill>
                          <a:effectLst/>
                          <a:latin typeface="Arial"/>
                          <a:ea typeface="Calibri"/>
                          <a:cs typeface="Arial"/>
                        </a:rPr>
                        <a:t>a</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ctr">
                        <a:lnSpc>
                          <a:spcPts val="1600"/>
                        </a:lnSpc>
                        <a:spcAft>
                          <a:spcPts val="0"/>
                        </a:spcAft>
                      </a:pPr>
                      <a:r>
                        <a:rPr lang="es-EC" sz="1000" dirty="0">
                          <a:solidFill>
                            <a:srgbClr val="000000"/>
                          </a:solidFill>
                          <a:effectLst/>
                          <a:latin typeface="Arial"/>
                          <a:ea typeface="Calibri"/>
                          <a:cs typeface="Arial"/>
                        </a:rPr>
                        <a:t>12</a:t>
                      </a:r>
                      <a:endParaRPr lang="es-EC" sz="1200" dirty="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,000</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r>
              <a:tr h="393390">
                <a:tc>
                  <a:txBody>
                    <a:bodyPr/>
                    <a:lstStyle/>
                    <a:p>
                      <a:pPr marL="38100" marR="38100" algn="ctr">
                        <a:lnSpc>
                          <a:spcPts val="1600"/>
                        </a:lnSpc>
                        <a:spcAft>
                          <a:spcPts val="0"/>
                        </a:spcAft>
                      </a:pPr>
                      <a:r>
                        <a:rPr lang="es-EC" sz="1000" b="1">
                          <a:solidFill>
                            <a:srgbClr val="000000"/>
                          </a:solidFill>
                          <a:effectLst/>
                          <a:latin typeface="Arial"/>
                          <a:ea typeface="Calibri"/>
                          <a:cs typeface="Arial"/>
                        </a:rPr>
                        <a:t>Razón de verosimilitud</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176,214</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ctr">
                        <a:lnSpc>
                          <a:spcPts val="1600"/>
                        </a:lnSpc>
                        <a:spcAft>
                          <a:spcPts val="0"/>
                        </a:spcAft>
                      </a:pPr>
                      <a:r>
                        <a:rPr lang="es-EC" sz="1000" dirty="0">
                          <a:solidFill>
                            <a:srgbClr val="000000"/>
                          </a:solidFill>
                          <a:effectLst/>
                          <a:latin typeface="Arial"/>
                          <a:ea typeface="Calibri"/>
                          <a:cs typeface="Arial"/>
                        </a:rPr>
                        <a:t>12</a:t>
                      </a:r>
                      <a:endParaRPr lang="es-EC" sz="1200" dirty="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ctr">
                        <a:lnSpc>
                          <a:spcPts val="1600"/>
                        </a:lnSpc>
                        <a:spcAft>
                          <a:spcPts val="0"/>
                        </a:spcAft>
                      </a:pPr>
                      <a:r>
                        <a:rPr lang="es-EC" sz="1000" dirty="0">
                          <a:solidFill>
                            <a:srgbClr val="000000"/>
                          </a:solidFill>
                          <a:effectLst/>
                          <a:latin typeface="Arial"/>
                          <a:ea typeface="Calibri"/>
                          <a:cs typeface="Arial"/>
                        </a:rPr>
                        <a:t>,000</a:t>
                      </a:r>
                      <a:endParaRPr lang="es-EC" sz="1200" dirty="0">
                        <a:solidFill>
                          <a:srgbClr val="000000"/>
                        </a:solidFill>
                        <a:effectLst/>
                        <a:latin typeface="Arial"/>
                        <a:ea typeface="Calibri"/>
                        <a:cs typeface="Times New Roman"/>
                      </a:endParaRPr>
                    </a:p>
                  </a:txBody>
                  <a:tcPr marL="68580" marR="68580" marT="0" marB="0" anchor="ctr">
                    <a:lnL>
                      <a:noFill/>
                    </a:lnL>
                    <a:lnR>
                      <a:noFill/>
                    </a:lnR>
                    <a:lnT>
                      <a:noFill/>
                    </a:lnT>
                    <a:lnB>
                      <a:noFill/>
                    </a:lnB>
                  </a:tcPr>
                </a:tc>
              </a:tr>
              <a:tr h="393390">
                <a:tc>
                  <a:txBody>
                    <a:bodyPr/>
                    <a:lstStyle/>
                    <a:p>
                      <a:pPr marL="38100" marR="38100" algn="ctr">
                        <a:lnSpc>
                          <a:spcPts val="1600"/>
                        </a:lnSpc>
                        <a:spcAft>
                          <a:spcPts val="0"/>
                        </a:spcAft>
                      </a:pPr>
                      <a:r>
                        <a:rPr lang="es-EC" sz="1000" b="1">
                          <a:solidFill>
                            <a:srgbClr val="000000"/>
                          </a:solidFill>
                          <a:effectLst/>
                          <a:latin typeface="Arial"/>
                          <a:ea typeface="Calibri"/>
                          <a:cs typeface="Arial"/>
                        </a:rPr>
                        <a:t>Asociación lineal por lineal</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163,741</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1</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ctr">
                        <a:lnSpc>
                          <a:spcPts val="1600"/>
                        </a:lnSpc>
                        <a:spcAft>
                          <a:spcPts val="0"/>
                        </a:spcAft>
                      </a:pPr>
                      <a:r>
                        <a:rPr lang="es-EC" sz="1000" dirty="0">
                          <a:solidFill>
                            <a:srgbClr val="000000"/>
                          </a:solidFill>
                          <a:effectLst/>
                          <a:latin typeface="Arial"/>
                          <a:ea typeface="Calibri"/>
                          <a:cs typeface="Arial"/>
                        </a:rPr>
                        <a:t>,000</a:t>
                      </a:r>
                      <a:endParaRPr lang="es-EC" sz="1200" dirty="0">
                        <a:solidFill>
                          <a:srgbClr val="000000"/>
                        </a:solidFill>
                        <a:effectLst/>
                        <a:latin typeface="Arial"/>
                        <a:ea typeface="Calibri"/>
                        <a:cs typeface="Times New Roman"/>
                      </a:endParaRPr>
                    </a:p>
                  </a:txBody>
                  <a:tcPr marL="68580" marR="68580" marT="0" marB="0" anchor="ctr">
                    <a:lnL>
                      <a:noFill/>
                    </a:lnL>
                    <a:lnR>
                      <a:noFill/>
                    </a:lnR>
                    <a:lnT>
                      <a:noFill/>
                    </a:lnT>
                    <a:lnB>
                      <a:noFill/>
                    </a:lnB>
                  </a:tcPr>
                </a:tc>
              </a:tr>
              <a:tr h="196695">
                <a:tc>
                  <a:txBody>
                    <a:bodyPr/>
                    <a:lstStyle/>
                    <a:p>
                      <a:pPr marL="38100" marR="38100" algn="ctr">
                        <a:lnSpc>
                          <a:spcPts val="1600"/>
                        </a:lnSpc>
                        <a:spcAft>
                          <a:spcPts val="0"/>
                        </a:spcAft>
                      </a:pPr>
                      <a:r>
                        <a:rPr lang="es-EC" sz="1000" b="1">
                          <a:solidFill>
                            <a:srgbClr val="000000"/>
                          </a:solidFill>
                          <a:effectLst/>
                          <a:latin typeface="Arial"/>
                          <a:ea typeface="Calibri"/>
                          <a:cs typeface="Arial"/>
                        </a:rPr>
                        <a:t>N de casos válidos</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371</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000">
                          <a:solidFill>
                            <a:srgbClr val="000000"/>
                          </a:solidFill>
                          <a:effectLst/>
                          <a:latin typeface="Arial"/>
                          <a:ea typeface="Calibri"/>
                          <a:cs typeface="Arial"/>
                        </a:rPr>
                        <a:t> </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000" dirty="0">
                          <a:solidFill>
                            <a:srgbClr val="000000"/>
                          </a:solidFill>
                          <a:effectLst/>
                          <a:latin typeface="Arial"/>
                          <a:ea typeface="Calibri"/>
                          <a:cs typeface="Arial"/>
                        </a:rPr>
                        <a:t> </a:t>
                      </a:r>
                      <a:endParaRPr lang="es-EC" sz="1200" dirty="0">
                        <a:solidFill>
                          <a:srgbClr val="000000"/>
                        </a:solidFill>
                        <a:effectLst/>
                        <a:latin typeface="Arial"/>
                        <a:ea typeface="Calibri"/>
                        <a:cs typeface="Times New Roman"/>
                      </a:endParaRPr>
                    </a:p>
                  </a:txBody>
                  <a:tcPr marL="68580" marR="68580" marT="0" marB="0" anchor="ctr">
                    <a:lnL>
                      <a:noFill/>
                    </a:lnL>
                    <a:lnR>
                      <a:noFill/>
                    </a:lnR>
                    <a:lnT>
                      <a:noFill/>
                    </a:lnT>
                    <a:lnB>
                      <a:noFill/>
                    </a:lnB>
                  </a:tcPr>
                </a:tc>
              </a:tr>
              <a:tr h="181144">
                <a:tc gridSpan="4">
                  <a:txBody>
                    <a:bodyPr/>
                    <a:lstStyle/>
                    <a:p>
                      <a:pPr marL="38100" marR="38100" algn="ctr">
                        <a:lnSpc>
                          <a:spcPts val="1600"/>
                        </a:lnSpc>
                        <a:spcAft>
                          <a:spcPts val="0"/>
                        </a:spcAft>
                      </a:pPr>
                      <a:r>
                        <a:rPr lang="es-EC" sz="1200" b="1" dirty="0">
                          <a:solidFill>
                            <a:srgbClr val="000000"/>
                          </a:solidFill>
                          <a:effectLst/>
                          <a:latin typeface="Arial"/>
                          <a:ea typeface="Calibri"/>
                          <a:cs typeface="Arial"/>
                        </a:rPr>
                        <a:t> </a:t>
                      </a:r>
                      <a:endParaRPr lang="es-EC" sz="1200" dirty="0">
                        <a:solidFill>
                          <a:srgbClr val="000000"/>
                        </a:solidFill>
                        <a:effectLst/>
                        <a:latin typeface="Arial"/>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8" name="7 Rectángulo"/>
          <p:cNvSpPr/>
          <p:nvPr/>
        </p:nvSpPr>
        <p:spPr>
          <a:xfrm>
            <a:off x="4430690" y="1749489"/>
            <a:ext cx="4572000" cy="738664"/>
          </a:xfrm>
          <a:prstGeom prst="rect">
            <a:avLst/>
          </a:prstGeom>
        </p:spPr>
        <p:txBody>
          <a:bodyPr>
            <a:spAutoFit/>
          </a:bodyPr>
          <a:lstStyle/>
          <a:p>
            <a:r>
              <a:rPr lang="es-EC" sz="1400" b="1" dirty="0"/>
              <a:t> H</a:t>
            </a:r>
            <a:r>
              <a:rPr lang="es-EC" sz="1400" b="1" baseline="-25000" dirty="0"/>
              <a:t>1</a:t>
            </a:r>
            <a:r>
              <a:rPr lang="es-EC" sz="1400" b="1" dirty="0"/>
              <a:t>: </a:t>
            </a:r>
            <a:r>
              <a:rPr lang="es-EC" sz="1400" dirty="0"/>
              <a:t>Existe una relación positiva entre el respeto a los derechos humanos y la percepción del capital humano sobre el nivel de RSE.</a:t>
            </a:r>
          </a:p>
        </p:txBody>
      </p:sp>
      <p:sp>
        <p:nvSpPr>
          <p:cNvPr id="9" name="8 Rectángulo"/>
          <p:cNvSpPr/>
          <p:nvPr/>
        </p:nvSpPr>
        <p:spPr>
          <a:xfrm>
            <a:off x="4429202" y="4293096"/>
            <a:ext cx="4572000" cy="738664"/>
          </a:xfrm>
          <a:prstGeom prst="rect">
            <a:avLst/>
          </a:prstGeom>
        </p:spPr>
        <p:txBody>
          <a:bodyPr>
            <a:spAutoFit/>
          </a:bodyPr>
          <a:lstStyle/>
          <a:p>
            <a:r>
              <a:rPr lang="es-EC" sz="1400" b="1" dirty="0"/>
              <a:t> H</a:t>
            </a:r>
            <a:r>
              <a:rPr lang="es-EC" sz="1400" b="1" baseline="-25000" dirty="0"/>
              <a:t>1</a:t>
            </a:r>
            <a:r>
              <a:rPr lang="es-EC" sz="1400" b="1" dirty="0"/>
              <a:t>: </a:t>
            </a:r>
            <a:r>
              <a:rPr lang="es-EC" sz="1400" dirty="0"/>
              <a:t>Existe una relación positiva entre prácticas laborales y la percepción del capital humano sobre el nivel de RSE.</a:t>
            </a: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027893"/>
            <a:ext cx="1027492" cy="833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315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4179913283"/>
              </p:ext>
            </p:extLst>
          </p:nvPr>
        </p:nvGraphicFramePr>
        <p:xfrm>
          <a:off x="251520" y="880532"/>
          <a:ext cx="3838575" cy="2235200"/>
        </p:xfrm>
        <a:graphic>
          <a:graphicData uri="http://schemas.openxmlformats.org/drawingml/2006/table">
            <a:tbl>
              <a:tblPr firstRow="1" firstCol="1" bandRow="1"/>
              <a:tblGrid>
                <a:gridCol w="1563770"/>
                <a:gridCol w="683712"/>
                <a:gridCol w="653848"/>
                <a:gridCol w="937245"/>
              </a:tblGrid>
              <a:tr h="0">
                <a:tc gridSpan="4">
                  <a:txBody>
                    <a:bodyPr/>
                    <a:lstStyle/>
                    <a:p>
                      <a:pPr marL="38100" marR="38100" algn="ctr">
                        <a:lnSpc>
                          <a:spcPts val="1600"/>
                        </a:lnSpc>
                        <a:spcAft>
                          <a:spcPts val="0"/>
                        </a:spcAft>
                      </a:pPr>
                      <a:r>
                        <a:rPr lang="es-EC" sz="1000" b="1" dirty="0" smtClean="0">
                          <a:solidFill>
                            <a:srgbClr val="000000"/>
                          </a:solidFill>
                          <a:effectLst/>
                          <a:latin typeface="Arial"/>
                          <a:ea typeface="Calibri"/>
                          <a:cs typeface="Arial"/>
                        </a:rPr>
                        <a:t>	</a:t>
                      </a:r>
                      <a:r>
                        <a:rPr lang="es-EC" sz="1050" b="1" dirty="0" smtClean="0">
                          <a:solidFill>
                            <a:srgbClr val="000000"/>
                          </a:solidFill>
                          <a:effectLst/>
                          <a:latin typeface="+mn-lt"/>
                          <a:ea typeface="Calibri"/>
                          <a:cs typeface="Arial"/>
                        </a:rPr>
                        <a:t>Nivel de RSE y Medio Ambiente</a:t>
                      </a:r>
                      <a:endParaRPr lang="es-EC" sz="1050" b="1" dirty="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nSpc>
                          <a:spcPct val="107000"/>
                        </a:lnSpc>
                        <a:spcAft>
                          <a:spcPts val="0"/>
                        </a:spcAft>
                      </a:pPr>
                      <a:r>
                        <a:rPr lang="es-EC" sz="1000" b="1">
                          <a:solidFill>
                            <a:srgbClr val="000000"/>
                          </a:solidFill>
                          <a:effectLst/>
                          <a:latin typeface="Arial"/>
                          <a:ea typeface="Calibri"/>
                          <a:cs typeface="Arial"/>
                        </a:rPr>
                        <a:t> </a:t>
                      </a:r>
                      <a:endParaRPr lang="es-EC" sz="120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Valor</a:t>
                      </a:r>
                      <a:endParaRPr lang="es-EC" sz="120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gl</a:t>
                      </a:r>
                      <a:endParaRPr lang="es-EC" sz="120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dirty="0">
                          <a:solidFill>
                            <a:srgbClr val="000000"/>
                          </a:solidFill>
                          <a:effectLst/>
                          <a:latin typeface="Arial"/>
                          <a:ea typeface="Calibri"/>
                          <a:cs typeface="Arial"/>
                        </a:rPr>
                        <a:t>Sig. asintótica (2 caras)</a:t>
                      </a:r>
                      <a:endParaRPr lang="es-EC" sz="1200" dirty="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38100" marR="38100">
                        <a:lnSpc>
                          <a:spcPts val="1600"/>
                        </a:lnSpc>
                        <a:spcAft>
                          <a:spcPts val="0"/>
                        </a:spcAft>
                      </a:pPr>
                      <a:r>
                        <a:rPr lang="es-EC" sz="1000" b="1">
                          <a:solidFill>
                            <a:srgbClr val="000000"/>
                          </a:solidFill>
                          <a:effectLst/>
                          <a:latin typeface="Arial"/>
                          <a:ea typeface="Calibri"/>
                          <a:cs typeface="Arial"/>
                        </a:rPr>
                        <a:t>Chi-cuadrado de Pearson</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357,263</a:t>
                      </a:r>
                      <a:r>
                        <a:rPr lang="es-EC" sz="1000" baseline="30000">
                          <a:solidFill>
                            <a:srgbClr val="000000"/>
                          </a:solidFill>
                          <a:effectLst/>
                          <a:latin typeface="Arial"/>
                          <a:ea typeface="Calibri"/>
                          <a:cs typeface="Arial"/>
                        </a:rPr>
                        <a:t>a</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12</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,000</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r>
              <a:tr h="0">
                <a:tc>
                  <a:txBody>
                    <a:bodyPr/>
                    <a:lstStyle/>
                    <a:p>
                      <a:pPr marL="38100" marR="38100">
                        <a:lnSpc>
                          <a:spcPts val="1600"/>
                        </a:lnSpc>
                        <a:spcAft>
                          <a:spcPts val="0"/>
                        </a:spcAft>
                      </a:pPr>
                      <a:r>
                        <a:rPr lang="es-EC" sz="1000" b="1">
                          <a:solidFill>
                            <a:srgbClr val="000000"/>
                          </a:solidFill>
                          <a:effectLst/>
                          <a:latin typeface="Arial"/>
                          <a:ea typeface="Calibri"/>
                          <a:cs typeface="Arial"/>
                        </a:rPr>
                        <a:t>Razón de verosimilitud</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232,263</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12</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dirty="0">
                          <a:solidFill>
                            <a:srgbClr val="000000"/>
                          </a:solidFill>
                          <a:effectLst/>
                          <a:latin typeface="Arial"/>
                          <a:ea typeface="Calibri"/>
                          <a:cs typeface="Arial"/>
                        </a:rPr>
                        <a:t>,000</a:t>
                      </a:r>
                      <a:endParaRPr lang="es-EC" sz="1200" dirty="0">
                        <a:solidFill>
                          <a:srgbClr val="000000"/>
                        </a:solidFill>
                        <a:effectLst/>
                        <a:latin typeface="Arial"/>
                        <a:ea typeface="Calibri"/>
                        <a:cs typeface="Times New Roman"/>
                      </a:endParaRPr>
                    </a:p>
                  </a:txBody>
                  <a:tcPr marL="68580" marR="68580" marT="0" marB="0" anchor="ctr">
                    <a:lnL>
                      <a:noFill/>
                    </a:lnL>
                    <a:lnR>
                      <a:noFill/>
                    </a:lnR>
                    <a:lnT>
                      <a:noFill/>
                    </a:lnT>
                    <a:lnB>
                      <a:noFill/>
                    </a:lnB>
                  </a:tcPr>
                </a:tc>
              </a:tr>
              <a:tr h="0">
                <a:tc>
                  <a:txBody>
                    <a:bodyPr/>
                    <a:lstStyle/>
                    <a:p>
                      <a:pPr marL="38100" marR="38100">
                        <a:lnSpc>
                          <a:spcPts val="1600"/>
                        </a:lnSpc>
                        <a:spcAft>
                          <a:spcPts val="0"/>
                        </a:spcAft>
                      </a:pPr>
                      <a:r>
                        <a:rPr lang="es-EC" sz="1000" b="1">
                          <a:solidFill>
                            <a:srgbClr val="000000"/>
                          </a:solidFill>
                          <a:effectLst/>
                          <a:latin typeface="Arial"/>
                          <a:ea typeface="Calibri"/>
                          <a:cs typeface="Arial"/>
                        </a:rPr>
                        <a:t>Asociación lineal por lineal</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196,205</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,000</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r>
              <a:tr h="0">
                <a:tc>
                  <a:txBody>
                    <a:bodyPr/>
                    <a:lstStyle/>
                    <a:p>
                      <a:pPr marL="38100" marR="38100">
                        <a:lnSpc>
                          <a:spcPts val="1600"/>
                        </a:lnSpc>
                        <a:spcAft>
                          <a:spcPts val="0"/>
                        </a:spcAft>
                      </a:pPr>
                      <a:r>
                        <a:rPr lang="es-EC" sz="1000" b="1" dirty="0">
                          <a:solidFill>
                            <a:srgbClr val="000000"/>
                          </a:solidFill>
                          <a:effectLst/>
                          <a:latin typeface="Arial"/>
                          <a:ea typeface="Calibri"/>
                          <a:cs typeface="Arial"/>
                        </a:rPr>
                        <a:t>N de casos válidos</a:t>
                      </a:r>
                      <a:endParaRPr lang="es-EC" sz="1200" dirty="0">
                        <a:solidFill>
                          <a:srgbClr val="000000"/>
                        </a:solidFill>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371</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Arial"/>
                          <a:ea typeface="Calibri"/>
                          <a:cs typeface="Arial"/>
                        </a:rPr>
                        <a:t> </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dirty="0">
                          <a:solidFill>
                            <a:srgbClr val="000000"/>
                          </a:solidFill>
                          <a:effectLst/>
                          <a:latin typeface="Arial"/>
                          <a:ea typeface="Calibri"/>
                          <a:cs typeface="Arial"/>
                        </a:rPr>
                        <a:t> </a:t>
                      </a:r>
                      <a:endParaRPr lang="es-EC" sz="1200" dirty="0">
                        <a:solidFill>
                          <a:srgbClr val="000000"/>
                        </a:solidFill>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4499992" y="1412776"/>
            <a:ext cx="4572000" cy="738664"/>
          </a:xfrm>
          <a:prstGeom prst="rect">
            <a:avLst/>
          </a:prstGeom>
        </p:spPr>
        <p:txBody>
          <a:bodyPr>
            <a:spAutoFit/>
          </a:bodyPr>
          <a:lstStyle/>
          <a:p>
            <a:r>
              <a:rPr lang="es-EC" sz="1400" b="1" dirty="0"/>
              <a:t> H</a:t>
            </a:r>
            <a:r>
              <a:rPr lang="es-EC" sz="1400" b="1" baseline="-25000" dirty="0"/>
              <a:t>1</a:t>
            </a:r>
            <a:r>
              <a:rPr lang="es-EC" sz="1400" b="1" dirty="0"/>
              <a:t>: </a:t>
            </a:r>
            <a:r>
              <a:rPr lang="es-EC" sz="1400" dirty="0"/>
              <a:t>Existe una relación positiva entre Medio Ambiente y la percepción del capital humano sobre el nivel de RSE.</a:t>
            </a:r>
          </a:p>
        </p:txBody>
      </p:sp>
      <p:graphicFrame>
        <p:nvGraphicFramePr>
          <p:cNvPr id="7" name="6 Tabla"/>
          <p:cNvGraphicFramePr>
            <a:graphicFrameLocks noGrp="1"/>
          </p:cNvGraphicFramePr>
          <p:nvPr>
            <p:extLst>
              <p:ext uri="{D42A27DB-BD31-4B8C-83A1-F6EECF244321}">
                <p14:modId xmlns:p14="http://schemas.microsoft.com/office/powerpoint/2010/main" val="1779237664"/>
              </p:ext>
            </p:extLst>
          </p:nvPr>
        </p:nvGraphicFramePr>
        <p:xfrm>
          <a:off x="251520" y="3356992"/>
          <a:ext cx="3960440" cy="2160241"/>
        </p:xfrm>
        <a:graphic>
          <a:graphicData uri="http://schemas.openxmlformats.org/drawingml/2006/table">
            <a:tbl>
              <a:tblPr firstRow="1" firstCol="1" bandRow="1"/>
              <a:tblGrid>
                <a:gridCol w="1613416"/>
                <a:gridCol w="705418"/>
                <a:gridCol w="674606"/>
                <a:gridCol w="967000"/>
              </a:tblGrid>
              <a:tr h="216024">
                <a:tc gridSpan="4">
                  <a:txBody>
                    <a:bodyPr/>
                    <a:lstStyle/>
                    <a:p>
                      <a:pPr marL="38100" marR="38100" algn="ctr">
                        <a:lnSpc>
                          <a:spcPts val="1600"/>
                        </a:lnSpc>
                        <a:spcAft>
                          <a:spcPts val="0"/>
                        </a:spcAft>
                      </a:pPr>
                      <a:r>
                        <a:rPr lang="es-EC" sz="1000" b="1" dirty="0" smtClean="0">
                          <a:solidFill>
                            <a:srgbClr val="000000"/>
                          </a:solidFill>
                          <a:effectLst/>
                          <a:latin typeface="+mn-lt"/>
                          <a:ea typeface="Calibri"/>
                          <a:cs typeface="Arial"/>
                        </a:rPr>
                        <a:t>Nivel de RSE</a:t>
                      </a:r>
                      <a:r>
                        <a:rPr lang="es-EC" sz="1000" b="1" baseline="0" dirty="0" smtClean="0">
                          <a:solidFill>
                            <a:srgbClr val="000000"/>
                          </a:solidFill>
                          <a:effectLst/>
                          <a:latin typeface="+mn-lt"/>
                          <a:ea typeface="Calibri"/>
                          <a:cs typeface="Arial"/>
                        </a:rPr>
                        <a:t> </a:t>
                      </a:r>
                      <a:r>
                        <a:rPr lang="es-EC" sz="1000" b="1" dirty="0" smtClean="0">
                          <a:solidFill>
                            <a:srgbClr val="000000"/>
                          </a:solidFill>
                          <a:effectLst/>
                          <a:latin typeface="+mn-lt"/>
                          <a:ea typeface="Calibri"/>
                          <a:cs typeface="Arial"/>
                        </a:rPr>
                        <a:t>y Prácticas Justas de Operación</a:t>
                      </a:r>
                      <a:endParaRPr lang="es-EC" sz="1200" dirty="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648073">
                <a:tc>
                  <a:txBody>
                    <a:bodyPr/>
                    <a:lstStyle/>
                    <a:p>
                      <a:pPr>
                        <a:lnSpc>
                          <a:spcPct val="107000"/>
                        </a:lnSpc>
                        <a:spcAft>
                          <a:spcPts val="0"/>
                        </a:spcAft>
                      </a:pPr>
                      <a:r>
                        <a:rPr lang="es-EC" sz="1000" b="1">
                          <a:solidFill>
                            <a:srgbClr val="000000"/>
                          </a:solidFill>
                          <a:effectLst/>
                          <a:latin typeface="Arial"/>
                          <a:ea typeface="Calibri"/>
                          <a:cs typeface="Arial"/>
                        </a:rPr>
                        <a:t> </a:t>
                      </a:r>
                      <a:endParaRPr lang="es-EC" sz="120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Valor</a:t>
                      </a:r>
                      <a:endParaRPr lang="es-EC" sz="120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gl</a:t>
                      </a:r>
                      <a:endParaRPr lang="es-EC" sz="120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Sig. asintótica (2 caras)</a:t>
                      </a:r>
                      <a:endParaRPr lang="es-EC" sz="120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432048">
                <a:tc>
                  <a:txBody>
                    <a:bodyPr/>
                    <a:lstStyle/>
                    <a:p>
                      <a:pPr marL="38100" marR="38100">
                        <a:lnSpc>
                          <a:spcPts val="1600"/>
                        </a:lnSpc>
                        <a:spcAft>
                          <a:spcPts val="0"/>
                        </a:spcAft>
                      </a:pPr>
                      <a:r>
                        <a:rPr lang="es-EC" sz="1000" b="1">
                          <a:solidFill>
                            <a:srgbClr val="000000"/>
                          </a:solidFill>
                          <a:effectLst/>
                          <a:latin typeface="Arial"/>
                          <a:ea typeface="Calibri"/>
                          <a:cs typeface="Arial"/>
                        </a:rPr>
                        <a:t>Chi-cuadrado de Pearson</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403,793</a:t>
                      </a:r>
                      <a:r>
                        <a:rPr lang="es-EC" sz="1000" baseline="30000">
                          <a:solidFill>
                            <a:srgbClr val="000000"/>
                          </a:solidFill>
                          <a:effectLst/>
                          <a:latin typeface="Arial"/>
                          <a:ea typeface="Calibri"/>
                          <a:cs typeface="Arial"/>
                        </a:rPr>
                        <a:t>a</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12</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,000</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r>
              <a:tr h="216024">
                <a:tc>
                  <a:txBody>
                    <a:bodyPr/>
                    <a:lstStyle/>
                    <a:p>
                      <a:pPr marL="38100" marR="38100">
                        <a:lnSpc>
                          <a:spcPts val="1600"/>
                        </a:lnSpc>
                        <a:spcAft>
                          <a:spcPts val="0"/>
                        </a:spcAft>
                      </a:pPr>
                      <a:r>
                        <a:rPr lang="es-EC" sz="1000" b="1">
                          <a:solidFill>
                            <a:srgbClr val="000000"/>
                          </a:solidFill>
                          <a:effectLst/>
                          <a:latin typeface="Arial"/>
                          <a:ea typeface="Calibri"/>
                          <a:cs typeface="Arial"/>
                        </a:rPr>
                        <a:t>Razón de verosimilitud</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286,338</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12</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,000</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r>
              <a:tr h="432048">
                <a:tc>
                  <a:txBody>
                    <a:bodyPr/>
                    <a:lstStyle/>
                    <a:p>
                      <a:pPr marL="38100" marR="38100">
                        <a:lnSpc>
                          <a:spcPts val="1600"/>
                        </a:lnSpc>
                        <a:spcAft>
                          <a:spcPts val="0"/>
                        </a:spcAft>
                      </a:pPr>
                      <a:r>
                        <a:rPr lang="es-EC" sz="1000" b="1">
                          <a:solidFill>
                            <a:srgbClr val="000000"/>
                          </a:solidFill>
                          <a:effectLst/>
                          <a:latin typeface="Arial"/>
                          <a:ea typeface="Calibri"/>
                          <a:cs typeface="Arial"/>
                        </a:rPr>
                        <a:t>Asociación lineal por lineal</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232,947</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,000</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r>
              <a:tr h="216024">
                <a:tc>
                  <a:txBody>
                    <a:bodyPr/>
                    <a:lstStyle/>
                    <a:p>
                      <a:pPr marL="38100" marR="38100">
                        <a:lnSpc>
                          <a:spcPts val="1600"/>
                        </a:lnSpc>
                        <a:spcAft>
                          <a:spcPts val="0"/>
                        </a:spcAft>
                      </a:pPr>
                      <a:r>
                        <a:rPr lang="es-EC" sz="1000" b="1">
                          <a:solidFill>
                            <a:srgbClr val="000000"/>
                          </a:solidFill>
                          <a:effectLst/>
                          <a:latin typeface="Arial"/>
                          <a:ea typeface="Calibri"/>
                          <a:cs typeface="Arial"/>
                        </a:rPr>
                        <a:t>N de casos válidos</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371</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Arial"/>
                          <a:ea typeface="Calibri"/>
                          <a:cs typeface="Arial"/>
                        </a:rPr>
                        <a:t> </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dirty="0">
                          <a:solidFill>
                            <a:srgbClr val="000000"/>
                          </a:solidFill>
                          <a:effectLst/>
                          <a:latin typeface="Arial"/>
                          <a:ea typeface="Calibri"/>
                          <a:cs typeface="Arial"/>
                        </a:rPr>
                        <a:t> </a:t>
                      </a:r>
                      <a:endParaRPr lang="es-EC" sz="1200" dirty="0">
                        <a:solidFill>
                          <a:srgbClr val="000000"/>
                        </a:solidFill>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7 Rectángulo"/>
          <p:cNvSpPr/>
          <p:nvPr/>
        </p:nvSpPr>
        <p:spPr>
          <a:xfrm>
            <a:off x="4499992" y="4230380"/>
            <a:ext cx="4572000" cy="738664"/>
          </a:xfrm>
          <a:prstGeom prst="rect">
            <a:avLst/>
          </a:prstGeom>
        </p:spPr>
        <p:txBody>
          <a:bodyPr>
            <a:spAutoFit/>
          </a:bodyPr>
          <a:lstStyle/>
          <a:p>
            <a:r>
              <a:rPr lang="es-EC" sz="1400" b="1" dirty="0"/>
              <a:t>H</a:t>
            </a:r>
            <a:r>
              <a:rPr lang="es-EC" sz="1400" b="1" baseline="-25000" dirty="0"/>
              <a:t>1</a:t>
            </a:r>
            <a:r>
              <a:rPr lang="es-EC" sz="1400" b="1" dirty="0"/>
              <a:t>: </a:t>
            </a:r>
            <a:r>
              <a:rPr lang="es-EC" sz="1400" dirty="0"/>
              <a:t>Existe una relación positiva entre Prácticas Justas de Operación y la percepción del capital humano sobre el nivel de RSE.</a:t>
            </a:r>
          </a:p>
        </p:txBody>
      </p:sp>
      <p:pic>
        <p:nvPicPr>
          <p:cNvPr id="4099" name="Picture 3"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2730" y="2708920"/>
            <a:ext cx="1627582" cy="108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431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573944995"/>
              </p:ext>
            </p:extLst>
          </p:nvPr>
        </p:nvGraphicFramePr>
        <p:xfrm>
          <a:off x="4932040" y="1035501"/>
          <a:ext cx="3838575" cy="2235200"/>
        </p:xfrm>
        <a:graphic>
          <a:graphicData uri="http://schemas.openxmlformats.org/drawingml/2006/table">
            <a:tbl>
              <a:tblPr firstRow="1" firstCol="1" bandRow="1"/>
              <a:tblGrid>
                <a:gridCol w="1563770"/>
                <a:gridCol w="683712"/>
                <a:gridCol w="653848"/>
                <a:gridCol w="937245"/>
              </a:tblGrid>
              <a:tr h="0">
                <a:tc gridSpan="4">
                  <a:txBody>
                    <a:bodyPr/>
                    <a:lstStyle/>
                    <a:p>
                      <a:pPr marL="38100" marR="38100" algn="ctr">
                        <a:lnSpc>
                          <a:spcPts val="1600"/>
                        </a:lnSpc>
                        <a:spcAft>
                          <a:spcPts val="0"/>
                        </a:spcAft>
                      </a:pPr>
                      <a:r>
                        <a:rPr lang="es-EC" sz="1000" b="1" dirty="0" smtClean="0">
                          <a:solidFill>
                            <a:srgbClr val="000000"/>
                          </a:solidFill>
                          <a:effectLst/>
                          <a:latin typeface="+mn-lt"/>
                          <a:ea typeface="Calibri"/>
                          <a:cs typeface="Arial"/>
                        </a:rPr>
                        <a:t>Nivel de RSE y Asuntos del Consumidor</a:t>
                      </a:r>
                      <a:endParaRPr lang="es-EC" sz="1200" dirty="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nSpc>
                          <a:spcPct val="107000"/>
                        </a:lnSpc>
                        <a:spcAft>
                          <a:spcPts val="0"/>
                        </a:spcAft>
                      </a:pPr>
                      <a:r>
                        <a:rPr lang="es-EC" sz="1000" b="1">
                          <a:solidFill>
                            <a:srgbClr val="000000"/>
                          </a:solidFill>
                          <a:effectLst/>
                          <a:latin typeface="Arial"/>
                          <a:ea typeface="Calibri"/>
                          <a:cs typeface="Arial"/>
                        </a:rPr>
                        <a:t> </a:t>
                      </a:r>
                      <a:endParaRPr lang="es-EC" sz="120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Valor</a:t>
                      </a:r>
                      <a:endParaRPr lang="es-EC" sz="120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gl</a:t>
                      </a:r>
                      <a:endParaRPr lang="es-EC" sz="120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Sig. asintótica (2 caras)</a:t>
                      </a:r>
                      <a:endParaRPr lang="es-EC" sz="120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38100" marR="38100">
                        <a:lnSpc>
                          <a:spcPts val="1600"/>
                        </a:lnSpc>
                        <a:spcAft>
                          <a:spcPts val="0"/>
                        </a:spcAft>
                      </a:pPr>
                      <a:r>
                        <a:rPr lang="es-EC" sz="1000" b="1">
                          <a:solidFill>
                            <a:srgbClr val="000000"/>
                          </a:solidFill>
                          <a:effectLst/>
                          <a:latin typeface="Arial"/>
                          <a:ea typeface="Calibri"/>
                          <a:cs typeface="Arial"/>
                        </a:rPr>
                        <a:t>Chi-cuadrado de Pearson</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340,812</a:t>
                      </a:r>
                      <a:r>
                        <a:rPr lang="es-EC" sz="1000" baseline="30000">
                          <a:solidFill>
                            <a:srgbClr val="000000"/>
                          </a:solidFill>
                          <a:effectLst/>
                          <a:latin typeface="Arial"/>
                          <a:ea typeface="Calibri"/>
                          <a:cs typeface="Arial"/>
                        </a:rPr>
                        <a:t>a</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dirty="0">
                          <a:solidFill>
                            <a:srgbClr val="000000"/>
                          </a:solidFill>
                          <a:effectLst/>
                          <a:latin typeface="Arial"/>
                          <a:ea typeface="Calibri"/>
                          <a:cs typeface="Arial"/>
                        </a:rPr>
                        <a:t>9</a:t>
                      </a:r>
                      <a:endParaRPr lang="es-EC" sz="1200" dirty="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,000</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r>
              <a:tr h="0">
                <a:tc>
                  <a:txBody>
                    <a:bodyPr/>
                    <a:lstStyle/>
                    <a:p>
                      <a:pPr marL="38100" marR="38100">
                        <a:lnSpc>
                          <a:spcPts val="1600"/>
                        </a:lnSpc>
                        <a:spcAft>
                          <a:spcPts val="0"/>
                        </a:spcAft>
                      </a:pPr>
                      <a:r>
                        <a:rPr lang="es-EC" sz="1000" b="1">
                          <a:solidFill>
                            <a:srgbClr val="000000"/>
                          </a:solidFill>
                          <a:effectLst/>
                          <a:latin typeface="Arial"/>
                          <a:ea typeface="Calibri"/>
                          <a:cs typeface="Arial"/>
                        </a:rPr>
                        <a:t>Razón de verosimilitud</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240,076</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dirty="0">
                          <a:solidFill>
                            <a:srgbClr val="000000"/>
                          </a:solidFill>
                          <a:effectLst/>
                          <a:latin typeface="Arial"/>
                          <a:ea typeface="Calibri"/>
                          <a:cs typeface="Arial"/>
                        </a:rPr>
                        <a:t>9</a:t>
                      </a:r>
                      <a:endParaRPr lang="es-EC" sz="1200" dirty="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,000</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r>
              <a:tr h="0">
                <a:tc>
                  <a:txBody>
                    <a:bodyPr/>
                    <a:lstStyle/>
                    <a:p>
                      <a:pPr marL="38100" marR="38100">
                        <a:lnSpc>
                          <a:spcPts val="1600"/>
                        </a:lnSpc>
                        <a:spcAft>
                          <a:spcPts val="0"/>
                        </a:spcAft>
                      </a:pPr>
                      <a:r>
                        <a:rPr lang="es-EC" sz="1000" b="1">
                          <a:solidFill>
                            <a:srgbClr val="000000"/>
                          </a:solidFill>
                          <a:effectLst/>
                          <a:latin typeface="Arial"/>
                          <a:ea typeface="Calibri"/>
                          <a:cs typeface="Arial"/>
                        </a:rPr>
                        <a:t>Asociación lineal por lineal</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211,223</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,000</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r>
              <a:tr h="0">
                <a:tc>
                  <a:txBody>
                    <a:bodyPr/>
                    <a:lstStyle/>
                    <a:p>
                      <a:pPr marL="38100" marR="38100">
                        <a:lnSpc>
                          <a:spcPts val="1600"/>
                        </a:lnSpc>
                        <a:spcAft>
                          <a:spcPts val="0"/>
                        </a:spcAft>
                      </a:pPr>
                      <a:r>
                        <a:rPr lang="es-EC" sz="1000" b="1">
                          <a:solidFill>
                            <a:srgbClr val="000000"/>
                          </a:solidFill>
                          <a:effectLst/>
                          <a:latin typeface="Arial"/>
                          <a:ea typeface="Calibri"/>
                          <a:cs typeface="Arial"/>
                        </a:rPr>
                        <a:t>N de casos válidos</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371</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Arial"/>
                          <a:ea typeface="Calibri"/>
                          <a:cs typeface="Arial"/>
                        </a:rPr>
                        <a:t> </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dirty="0">
                          <a:solidFill>
                            <a:srgbClr val="000000"/>
                          </a:solidFill>
                          <a:effectLst/>
                          <a:latin typeface="Arial"/>
                          <a:ea typeface="Calibri"/>
                          <a:cs typeface="Arial"/>
                        </a:rPr>
                        <a:t> </a:t>
                      </a:r>
                      <a:endParaRPr lang="es-EC" sz="1200" dirty="0">
                        <a:solidFill>
                          <a:srgbClr val="000000"/>
                        </a:solidFill>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395536" y="1844824"/>
            <a:ext cx="4572000" cy="738664"/>
          </a:xfrm>
          <a:prstGeom prst="rect">
            <a:avLst/>
          </a:prstGeom>
        </p:spPr>
        <p:txBody>
          <a:bodyPr>
            <a:spAutoFit/>
          </a:bodyPr>
          <a:lstStyle/>
          <a:p>
            <a:r>
              <a:rPr lang="es-EC" sz="1400" b="1" dirty="0"/>
              <a:t> H</a:t>
            </a:r>
            <a:r>
              <a:rPr lang="es-EC" sz="1400" b="1" baseline="-25000" dirty="0"/>
              <a:t>1</a:t>
            </a:r>
            <a:r>
              <a:rPr lang="es-EC" sz="1400" b="1" dirty="0"/>
              <a:t>: </a:t>
            </a:r>
            <a:r>
              <a:rPr lang="es-EC" sz="1400" dirty="0"/>
              <a:t>Existe una relación positiva entre Asuntos del Consumidor y la percepción del capital humano sobre el nivel de RSE.</a:t>
            </a:r>
          </a:p>
        </p:txBody>
      </p:sp>
      <p:graphicFrame>
        <p:nvGraphicFramePr>
          <p:cNvPr id="8" name="7 Tabla"/>
          <p:cNvGraphicFramePr>
            <a:graphicFrameLocks noGrp="1"/>
          </p:cNvGraphicFramePr>
          <p:nvPr>
            <p:extLst>
              <p:ext uri="{D42A27DB-BD31-4B8C-83A1-F6EECF244321}">
                <p14:modId xmlns:p14="http://schemas.microsoft.com/office/powerpoint/2010/main" val="3012750982"/>
              </p:ext>
            </p:extLst>
          </p:nvPr>
        </p:nvGraphicFramePr>
        <p:xfrm>
          <a:off x="4819261" y="3600746"/>
          <a:ext cx="3838575" cy="2438400"/>
        </p:xfrm>
        <a:graphic>
          <a:graphicData uri="http://schemas.openxmlformats.org/drawingml/2006/table">
            <a:tbl>
              <a:tblPr firstRow="1" firstCol="1" bandRow="1"/>
              <a:tblGrid>
                <a:gridCol w="1563770"/>
                <a:gridCol w="683712"/>
                <a:gridCol w="653848"/>
                <a:gridCol w="937245"/>
              </a:tblGrid>
              <a:tr h="361578">
                <a:tc gridSpan="4">
                  <a:txBody>
                    <a:bodyPr/>
                    <a:lstStyle/>
                    <a:p>
                      <a:pPr marL="38100" marR="38100" algn="ctr">
                        <a:lnSpc>
                          <a:spcPts val="1600"/>
                        </a:lnSpc>
                        <a:spcAft>
                          <a:spcPts val="0"/>
                        </a:spcAft>
                      </a:pPr>
                      <a:r>
                        <a:rPr lang="es-EC" sz="1000" b="1" dirty="0" smtClean="0">
                          <a:solidFill>
                            <a:srgbClr val="000000"/>
                          </a:solidFill>
                          <a:effectLst/>
                          <a:latin typeface="+mn-lt"/>
                          <a:ea typeface="Calibri"/>
                          <a:cs typeface="Arial"/>
                        </a:rPr>
                        <a:t>Nivel RSE y Participación Activa y Desarrollo de la Comunidad </a:t>
                      </a:r>
                      <a:endParaRPr lang="es-EC" sz="1200" dirty="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573270">
                <a:tc>
                  <a:txBody>
                    <a:bodyPr/>
                    <a:lstStyle/>
                    <a:p>
                      <a:pPr>
                        <a:lnSpc>
                          <a:spcPct val="107000"/>
                        </a:lnSpc>
                        <a:spcAft>
                          <a:spcPts val="0"/>
                        </a:spcAft>
                      </a:pPr>
                      <a:r>
                        <a:rPr lang="es-EC" sz="1000" b="1" dirty="0">
                          <a:solidFill>
                            <a:srgbClr val="000000"/>
                          </a:solidFill>
                          <a:effectLst/>
                          <a:latin typeface="Arial"/>
                          <a:ea typeface="Calibri"/>
                          <a:cs typeface="Arial"/>
                        </a:rPr>
                        <a:t> </a:t>
                      </a:r>
                      <a:endParaRPr lang="es-EC" sz="1200" dirty="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Valor</a:t>
                      </a:r>
                      <a:endParaRPr lang="es-EC" sz="120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gl</a:t>
                      </a:r>
                      <a:endParaRPr lang="es-EC" sz="120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Sig. asintótica (2 caras)</a:t>
                      </a:r>
                      <a:endParaRPr lang="es-EC" sz="1200">
                        <a:solidFill>
                          <a:srgbClr val="000000"/>
                        </a:solidFill>
                        <a:effectLst/>
                        <a:latin typeface="Arial"/>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82180">
                <a:tc>
                  <a:txBody>
                    <a:bodyPr/>
                    <a:lstStyle/>
                    <a:p>
                      <a:pPr marL="38100" marR="38100">
                        <a:lnSpc>
                          <a:spcPts val="1600"/>
                        </a:lnSpc>
                        <a:spcAft>
                          <a:spcPts val="0"/>
                        </a:spcAft>
                      </a:pPr>
                      <a:r>
                        <a:rPr lang="es-EC" sz="1000" b="1">
                          <a:solidFill>
                            <a:srgbClr val="000000"/>
                          </a:solidFill>
                          <a:effectLst/>
                          <a:latin typeface="Arial"/>
                          <a:ea typeface="Calibri"/>
                          <a:cs typeface="Arial"/>
                        </a:rPr>
                        <a:t>Chi-cuadrado de Pearson</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252,119</a:t>
                      </a:r>
                      <a:r>
                        <a:rPr lang="es-EC" sz="1000" baseline="30000">
                          <a:solidFill>
                            <a:srgbClr val="000000"/>
                          </a:solidFill>
                          <a:effectLst/>
                          <a:latin typeface="Arial"/>
                          <a:ea typeface="Calibri"/>
                          <a:cs typeface="Arial"/>
                        </a:rPr>
                        <a:t>a</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12</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,000</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r>
              <a:tr h="382180">
                <a:tc>
                  <a:txBody>
                    <a:bodyPr/>
                    <a:lstStyle/>
                    <a:p>
                      <a:pPr marL="38100" marR="38100">
                        <a:lnSpc>
                          <a:spcPts val="1600"/>
                        </a:lnSpc>
                        <a:spcAft>
                          <a:spcPts val="0"/>
                        </a:spcAft>
                      </a:pPr>
                      <a:r>
                        <a:rPr lang="es-EC" sz="1000" b="1">
                          <a:solidFill>
                            <a:srgbClr val="000000"/>
                          </a:solidFill>
                          <a:effectLst/>
                          <a:latin typeface="Arial"/>
                          <a:ea typeface="Calibri"/>
                          <a:cs typeface="Arial"/>
                        </a:rPr>
                        <a:t>Razón de verosimilitud</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dirty="0">
                          <a:solidFill>
                            <a:srgbClr val="000000"/>
                          </a:solidFill>
                          <a:effectLst/>
                          <a:latin typeface="Arial"/>
                          <a:ea typeface="Calibri"/>
                          <a:cs typeface="Arial"/>
                        </a:rPr>
                        <a:t>218,489</a:t>
                      </a:r>
                      <a:endParaRPr lang="es-EC" sz="1200" dirty="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12</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,000</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r>
              <a:tr h="382180">
                <a:tc>
                  <a:txBody>
                    <a:bodyPr/>
                    <a:lstStyle/>
                    <a:p>
                      <a:pPr marL="38100" marR="38100">
                        <a:lnSpc>
                          <a:spcPts val="1600"/>
                        </a:lnSpc>
                        <a:spcAft>
                          <a:spcPts val="0"/>
                        </a:spcAft>
                      </a:pPr>
                      <a:r>
                        <a:rPr lang="es-EC" sz="1000" b="1">
                          <a:solidFill>
                            <a:srgbClr val="000000"/>
                          </a:solidFill>
                          <a:effectLst/>
                          <a:latin typeface="Arial"/>
                          <a:ea typeface="Calibri"/>
                          <a:cs typeface="Arial"/>
                        </a:rPr>
                        <a:t>Asociación lineal por lineal</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173,831</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,000</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a:noFill/>
                    </a:lnB>
                  </a:tcPr>
                </a:tc>
              </a:tr>
              <a:tr h="191090">
                <a:tc>
                  <a:txBody>
                    <a:bodyPr/>
                    <a:lstStyle/>
                    <a:p>
                      <a:pPr marL="38100" marR="38100">
                        <a:lnSpc>
                          <a:spcPts val="1600"/>
                        </a:lnSpc>
                        <a:spcAft>
                          <a:spcPts val="0"/>
                        </a:spcAft>
                      </a:pPr>
                      <a:r>
                        <a:rPr lang="es-EC" sz="1000" b="1">
                          <a:solidFill>
                            <a:srgbClr val="000000"/>
                          </a:solidFill>
                          <a:effectLst/>
                          <a:latin typeface="Arial"/>
                          <a:ea typeface="Calibri"/>
                          <a:cs typeface="Arial"/>
                        </a:rPr>
                        <a:t>N de casos válidos</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371</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Arial"/>
                          <a:ea typeface="Calibri"/>
                          <a:cs typeface="Arial"/>
                        </a:rPr>
                        <a:t> </a:t>
                      </a:r>
                      <a:endParaRPr lang="es-EC" sz="1200">
                        <a:solidFill>
                          <a:srgbClr val="000000"/>
                        </a:solidFill>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dirty="0">
                          <a:solidFill>
                            <a:srgbClr val="000000"/>
                          </a:solidFill>
                          <a:effectLst/>
                          <a:latin typeface="Arial"/>
                          <a:ea typeface="Calibri"/>
                          <a:cs typeface="Arial"/>
                        </a:rPr>
                        <a:t> </a:t>
                      </a:r>
                      <a:endParaRPr lang="es-EC" sz="1200" dirty="0">
                        <a:solidFill>
                          <a:srgbClr val="000000"/>
                        </a:solidFill>
                        <a:effectLst/>
                        <a:latin typeface="Arial"/>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8 Rectángulo"/>
          <p:cNvSpPr/>
          <p:nvPr/>
        </p:nvSpPr>
        <p:spPr>
          <a:xfrm>
            <a:off x="395536" y="4417765"/>
            <a:ext cx="4572000" cy="738664"/>
          </a:xfrm>
          <a:prstGeom prst="rect">
            <a:avLst/>
          </a:prstGeom>
        </p:spPr>
        <p:txBody>
          <a:bodyPr>
            <a:spAutoFit/>
          </a:bodyPr>
          <a:lstStyle/>
          <a:p>
            <a:r>
              <a:rPr lang="es-EC" sz="1400" b="1" dirty="0"/>
              <a:t> H</a:t>
            </a:r>
            <a:r>
              <a:rPr lang="es-EC" sz="1400" b="1" baseline="-25000" dirty="0"/>
              <a:t>1</a:t>
            </a:r>
            <a:r>
              <a:rPr lang="es-EC" sz="1400" b="1" dirty="0"/>
              <a:t>: </a:t>
            </a:r>
            <a:r>
              <a:rPr lang="es-EC" sz="1400" dirty="0"/>
              <a:t>Existe una relación positiva entre Participación Activa y Desarrollo de la Comunidad y la percepción del capital humano sobre el nivel de RSE.</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790" y="2977262"/>
            <a:ext cx="1027492" cy="833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950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105484935"/>
              </p:ext>
            </p:extLst>
          </p:nvPr>
        </p:nvGraphicFramePr>
        <p:xfrm>
          <a:off x="4434656" y="1772816"/>
          <a:ext cx="3838575" cy="2235200"/>
        </p:xfrm>
        <a:graphic>
          <a:graphicData uri="http://schemas.openxmlformats.org/drawingml/2006/table">
            <a:tbl>
              <a:tblPr firstRow="1" firstCol="1" bandRow="1"/>
              <a:tblGrid>
                <a:gridCol w="1563770"/>
                <a:gridCol w="683712"/>
                <a:gridCol w="653848"/>
                <a:gridCol w="937245"/>
              </a:tblGrid>
              <a:tr h="0">
                <a:tc gridSpan="4">
                  <a:txBody>
                    <a:bodyPr/>
                    <a:lstStyle/>
                    <a:p>
                      <a:pPr marL="38100" marR="38100" algn="ctr">
                        <a:lnSpc>
                          <a:spcPts val="1600"/>
                        </a:lnSpc>
                        <a:spcAft>
                          <a:spcPts val="0"/>
                        </a:spcAft>
                      </a:pPr>
                      <a:r>
                        <a:rPr lang="es-EC" sz="1000" b="1" dirty="0" smtClean="0">
                          <a:solidFill>
                            <a:srgbClr val="000000"/>
                          </a:solidFill>
                          <a:effectLst/>
                          <a:latin typeface="+mn-lt"/>
                          <a:ea typeface="Calibri"/>
                          <a:cs typeface="Arial"/>
                        </a:rPr>
                        <a:t>Nivel de RSE y Gobernanza de</a:t>
                      </a:r>
                      <a:r>
                        <a:rPr lang="es-EC" sz="1000" b="1" baseline="0" dirty="0" smtClean="0">
                          <a:solidFill>
                            <a:srgbClr val="000000"/>
                          </a:solidFill>
                          <a:effectLst/>
                          <a:latin typeface="+mn-lt"/>
                          <a:ea typeface="Calibri"/>
                          <a:cs typeface="Arial"/>
                        </a:rPr>
                        <a:t> la Organización</a:t>
                      </a:r>
                      <a:endParaRPr lang="es-EC" sz="1200" dirty="0">
                        <a:solidFill>
                          <a:srgbClr val="000000"/>
                        </a:solidFill>
                        <a:effectLst/>
                        <a:latin typeface="Arial"/>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nSpc>
                          <a:spcPct val="107000"/>
                        </a:lnSpc>
                        <a:spcAft>
                          <a:spcPts val="0"/>
                        </a:spcAft>
                      </a:pPr>
                      <a:r>
                        <a:rPr lang="es-EC" sz="1000" b="1">
                          <a:solidFill>
                            <a:srgbClr val="000000"/>
                          </a:solidFill>
                          <a:effectLst/>
                          <a:latin typeface="Arial"/>
                          <a:ea typeface="Calibri"/>
                          <a:cs typeface="Arial"/>
                        </a:rPr>
                        <a:t> </a:t>
                      </a:r>
                      <a:endParaRPr lang="es-EC" sz="1200">
                        <a:solidFill>
                          <a:srgbClr val="000000"/>
                        </a:solidFill>
                        <a:effectLst/>
                        <a:latin typeface="Arial"/>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Valor</a:t>
                      </a:r>
                      <a:endParaRPr lang="es-EC" sz="1200">
                        <a:solidFill>
                          <a:srgbClr val="000000"/>
                        </a:solidFill>
                        <a:effectLst/>
                        <a:latin typeface="Arial"/>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gl</a:t>
                      </a:r>
                      <a:endParaRPr lang="es-EC" sz="1200">
                        <a:solidFill>
                          <a:srgbClr val="000000"/>
                        </a:solidFill>
                        <a:effectLst/>
                        <a:latin typeface="Arial"/>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000">
                          <a:solidFill>
                            <a:srgbClr val="000000"/>
                          </a:solidFill>
                          <a:effectLst/>
                          <a:latin typeface="Arial"/>
                          <a:ea typeface="Calibri"/>
                          <a:cs typeface="Arial"/>
                        </a:rPr>
                        <a:t>Sig. asintótica (2 caras)</a:t>
                      </a:r>
                      <a:endParaRPr lang="es-EC" sz="1200">
                        <a:solidFill>
                          <a:srgbClr val="000000"/>
                        </a:solidFill>
                        <a:effectLst/>
                        <a:latin typeface="Arial"/>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38100" marR="38100">
                        <a:lnSpc>
                          <a:spcPts val="1600"/>
                        </a:lnSpc>
                        <a:spcAft>
                          <a:spcPts val="0"/>
                        </a:spcAft>
                      </a:pPr>
                      <a:r>
                        <a:rPr lang="es-EC" sz="1000" b="1">
                          <a:solidFill>
                            <a:srgbClr val="000000"/>
                          </a:solidFill>
                          <a:effectLst/>
                          <a:latin typeface="Arial"/>
                          <a:ea typeface="Calibri"/>
                          <a:cs typeface="Arial"/>
                        </a:rPr>
                        <a:t>Chi-cuadrado de Pearson</a:t>
                      </a:r>
                      <a:endParaRPr lang="es-EC" sz="1200">
                        <a:solidFill>
                          <a:srgbClr val="000000"/>
                        </a:solidFill>
                        <a:effectLst/>
                        <a:latin typeface="Arial"/>
                        <a:ea typeface="Calibri"/>
                        <a:cs typeface="Times New Roman"/>
                      </a:endParaRPr>
                    </a:p>
                  </a:txBody>
                  <a:tcPr marL="68580" marR="68580" marT="0" marB="0">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356,323</a:t>
                      </a:r>
                      <a:r>
                        <a:rPr lang="es-EC" sz="1000" baseline="30000">
                          <a:solidFill>
                            <a:srgbClr val="000000"/>
                          </a:solidFill>
                          <a:effectLst/>
                          <a:latin typeface="Arial"/>
                          <a:ea typeface="Calibri"/>
                          <a:cs typeface="Arial"/>
                        </a:rPr>
                        <a:t>a</a:t>
                      </a:r>
                      <a:endParaRPr lang="es-EC" sz="1200">
                        <a:solidFill>
                          <a:srgbClr val="000000"/>
                        </a:solidFill>
                        <a:effectLst/>
                        <a:latin typeface="Arial"/>
                        <a:ea typeface="Calibri"/>
                        <a:cs typeface="Times New Roman"/>
                      </a:endParaRPr>
                    </a:p>
                  </a:txBody>
                  <a:tcPr marL="68580" marR="68580" marT="0" marB="0">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12</a:t>
                      </a:r>
                      <a:endParaRPr lang="es-EC" sz="1200">
                        <a:solidFill>
                          <a:srgbClr val="000000"/>
                        </a:solidFill>
                        <a:effectLst/>
                        <a:latin typeface="Arial"/>
                        <a:ea typeface="Calibri"/>
                        <a:cs typeface="Times New Roman"/>
                      </a:endParaRPr>
                    </a:p>
                  </a:txBody>
                  <a:tcPr marL="68580" marR="68580" marT="0" marB="0">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,000</a:t>
                      </a:r>
                      <a:endParaRPr lang="es-EC" sz="1200">
                        <a:solidFill>
                          <a:srgbClr val="000000"/>
                        </a:solidFill>
                        <a:effectLst/>
                        <a:latin typeface="Arial"/>
                        <a:ea typeface="Calibri"/>
                        <a:cs typeface="Times New Roman"/>
                      </a:endParaRPr>
                    </a:p>
                  </a:txBody>
                  <a:tcPr marL="68580" marR="68580" marT="0" marB="0">
                    <a:lnL>
                      <a:noFill/>
                    </a:lnL>
                    <a:lnR>
                      <a:noFill/>
                    </a:lnR>
                    <a:lnT>
                      <a:noFill/>
                    </a:lnT>
                    <a:lnB>
                      <a:noFill/>
                    </a:lnB>
                  </a:tcPr>
                </a:tc>
              </a:tr>
              <a:tr h="0">
                <a:tc>
                  <a:txBody>
                    <a:bodyPr/>
                    <a:lstStyle/>
                    <a:p>
                      <a:pPr marL="38100" marR="38100">
                        <a:lnSpc>
                          <a:spcPts val="1600"/>
                        </a:lnSpc>
                        <a:spcAft>
                          <a:spcPts val="0"/>
                        </a:spcAft>
                      </a:pPr>
                      <a:r>
                        <a:rPr lang="es-EC" sz="1000" b="1">
                          <a:solidFill>
                            <a:srgbClr val="000000"/>
                          </a:solidFill>
                          <a:effectLst/>
                          <a:latin typeface="Arial"/>
                          <a:ea typeface="Calibri"/>
                          <a:cs typeface="Arial"/>
                        </a:rPr>
                        <a:t>Razón de verosimilitud</a:t>
                      </a:r>
                      <a:endParaRPr lang="es-EC" sz="1200">
                        <a:solidFill>
                          <a:srgbClr val="000000"/>
                        </a:solidFill>
                        <a:effectLst/>
                        <a:latin typeface="Arial"/>
                        <a:ea typeface="Calibri"/>
                        <a:cs typeface="Times New Roman"/>
                      </a:endParaRPr>
                    </a:p>
                  </a:txBody>
                  <a:tcPr marL="68580" marR="68580" marT="0" marB="0">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230,307</a:t>
                      </a:r>
                      <a:endParaRPr lang="es-EC" sz="1200">
                        <a:solidFill>
                          <a:srgbClr val="000000"/>
                        </a:solidFill>
                        <a:effectLst/>
                        <a:latin typeface="Arial"/>
                        <a:ea typeface="Calibri"/>
                        <a:cs typeface="Times New Roman"/>
                      </a:endParaRPr>
                    </a:p>
                  </a:txBody>
                  <a:tcPr marL="68580" marR="68580" marT="0" marB="0">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12</a:t>
                      </a:r>
                      <a:endParaRPr lang="es-EC" sz="1200">
                        <a:solidFill>
                          <a:srgbClr val="000000"/>
                        </a:solidFill>
                        <a:effectLst/>
                        <a:latin typeface="Arial"/>
                        <a:ea typeface="Calibri"/>
                        <a:cs typeface="Times New Roman"/>
                      </a:endParaRPr>
                    </a:p>
                  </a:txBody>
                  <a:tcPr marL="68580" marR="68580" marT="0" marB="0">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,000</a:t>
                      </a:r>
                      <a:endParaRPr lang="es-EC" sz="1200">
                        <a:solidFill>
                          <a:srgbClr val="000000"/>
                        </a:solidFill>
                        <a:effectLst/>
                        <a:latin typeface="Arial"/>
                        <a:ea typeface="Calibri"/>
                        <a:cs typeface="Times New Roman"/>
                      </a:endParaRPr>
                    </a:p>
                  </a:txBody>
                  <a:tcPr marL="68580" marR="68580" marT="0" marB="0">
                    <a:lnL>
                      <a:noFill/>
                    </a:lnL>
                    <a:lnR>
                      <a:noFill/>
                    </a:lnR>
                    <a:lnT>
                      <a:noFill/>
                    </a:lnT>
                    <a:lnB>
                      <a:noFill/>
                    </a:lnB>
                  </a:tcPr>
                </a:tc>
              </a:tr>
              <a:tr h="0">
                <a:tc>
                  <a:txBody>
                    <a:bodyPr/>
                    <a:lstStyle/>
                    <a:p>
                      <a:pPr marL="38100" marR="38100">
                        <a:lnSpc>
                          <a:spcPts val="1600"/>
                        </a:lnSpc>
                        <a:spcAft>
                          <a:spcPts val="0"/>
                        </a:spcAft>
                      </a:pPr>
                      <a:r>
                        <a:rPr lang="es-EC" sz="1000" b="1" dirty="0">
                          <a:solidFill>
                            <a:srgbClr val="000000"/>
                          </a:solidFill>
                          <a:effectLst/>
                          <a:latin typeface="Arial"/>
                          <a:ea typeface="Calibri"/>
                          <a:cs typeface="Arial"/>
                        </a:rPr>
                        <a:t>Asociación lineal por lineal</a:t>
                      </a:r>
                      <a:endParaRPr lang="es-EC" sz="1200" dirty="0">
                        <a:solidFill>
                          <a:srgbClr val="000000"/>
                        </a:solidFill>
                        <a:effectLst/>
                        <a:latin typeface="Arial"/>
                        <a:ea typeface="Calibri"/>
                        <a:cs typeface="Times New Roman"/>
                      </a:endParaRPr>
                    </a:p>
                  </a:txBody>
                  <a:tcPr marL="68580" marR="68580" marT="0" marB="0">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200,024</a:t>
                      </a:r>
                      <a:endParaRPr lang="es-EC" sz="1200">
                        <a:solidFill>
                          <a:srgbClr val="000000"/>
                        </a:solidFill>
                        <a:effectLst/>
                        <a:latin typeface="Arial"/>
                        <a:ea typeface="Calibri"/>
                        <a:cs typeface="Times New Roman"/>
                      </a:endParaRPr>
                    </a:p>
                  </a:txBody>
                  <a:tcPr marL="68580" marR="68580" marT="0" marB="0">
                    <a:lnL>
                      <a:noFill/>
                    </a:lnL>
                    <a:lnR>
                      <a:noFill/>
                    </a:lnR>
                    <a:lnT>
                      <a:noFill/>
                    </a:lnT>
                    <a:lnB>
                      <a:noFill/>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1</a:t>
                      </a:r>
                      <a:endParaRPr lang="es-EC" sz="1200">
                        <a:solidFill>
                          <a:srgbClr val="000000"/>
                        </a:solidFill>
                        <a:effectLst/>
                        <a:latin typeface="Arial"/>
                        <a:ea typeface="Calibri"/>
                        <a:cs typeface="Times New Roman"/>
                      </a:endParaRPr>
                    </a:p>
                  </a:txBody>
                  <a:tcPr marL="68580" marR="68580" marT="0" marB="0">
                    <a:lnL>
                      <a:noFill/>
                    </a:lnL>
                    <a:lnR>
                      <a:noFill/>
                    </a:lnR>
                    <a:lnT>
                      <a:noFill/>
                    </a:lnT>
                    <a:lnB>
                      <a:noFill/>
                    </a:lnB>
                  </a:tcPr>
                </a:tc>
                <a:tc>
                  <a:txBody>
                    <a:bodyPr/>
                    <a:lstStyle/>
                    <a:p>
                      <a:pPr marL="38100" marR="38100" algn="r">
                        <a:lnSpc>
                          <a:spcPts val="1600"/>
                        </a:lnSpc>
                        <a:spcAft>
                          <a:spcPts val="0"/>
                        </a:spcAft>
                      </a:pPr>
                      <a:r>
                        <a:rPr lang="es-EC" sz="1000" dirty="0">
                          <a:solidFill>
                            <a:srgbClr val="000000"/>
                          </a:solidFill>
                          <a:effectLst/>
                          <a:latin typeface="Arial"/>
                          <a:ea typeface="Calibri"/>
                          <a:cs typeface="Arial"/>
                        </a:rPr>
                        <a:t>,000</a:t>
                      </a:r>
                      <a:endParaRPr lang="es-EC" sz="1200" dirty="0">
                        <a:solidFill>
                          <a:srgbClr val="000000"/>
                        </a:solidFill>
                        <a:effectLst/>
                        <a:latin typeface="Arial"/>
                        <a:ea typeface="Calibri"/>
                        <a:cs typeface="Times New Roman"/>
                      </a:endParaRPr>
                    </a:p>
                  </a:txBody>
                  <a:tcPr marL="68580" marR="68580" marT="0" marB="0">
                    <a:lnL>
                      <a:noFill/>
                    </a:lnL>
                    <a:lnR>
                      <a:noFill/>
                    </a:lnR>
                    <a:lnT>
                      <a:noFill/>
                    </a:lnT>
                    <a:lnB>
                      <a:noFill/>
                    </a:lnB>
                  </a:tcPr>
                </a:tc>
              </a:tr>
              <a:tr h="0">
                <a:tc>
                  <a:txBody>
                    <a:bodyPr/>
                    <a:lstStyle/>
                    <a:p>
                      <a:pPr marL="38100" marR="38100">
                        <a:lnSpc>
                          <a:spcPts val="1600"/>
                        </a:lnSpc>
                        <a:spcAft>
                          <a:spcPts val="0"/>
                        </a:spcAft>
                      </a:pPr>
                      <a:r>
                        <a:rPr lang="es-EC" sz="1000" b="1" dirty="0">
                          <a:solidFill>
                            <a:srgbClr val="000000"/>
                          </a:solidFill>
                          <a:effectLst/>
                          <a:latin typeface="Arial"/>
                          <a:ea typeface="Calibri"/>
                          <a:cs typeface="Arial"/>
                        </a:rPr>
                        <a:t>N de casos válidos</a:t>
                      </a:r>
                      <a:endParaRPr lang="es-EC" sz="1200" dirty="0">
                        <a:solidFill>
                          <a:srgbClr val="000000"/>
                        </a:solidFill>
                        <a:effectLst/>
                        <a:latin typeface="Arial"/>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0"/>
                        </a:spcAft>
                      </a:pPr>
                      <a:r>
                        <a:rPr lang="es-EC" sz="1000">
                          <a:solidFill>
                            <a:srgbClr val="000000"/>
                          </a:solidFill>
                          <a:effectLst/>
                          <a:latin typeface="Arial"/>
                          <a:ea typeface="Calibri"/>
                          <a:cs typeface="Arial"/>
                        </a:rPr>
                        <a:t>371</a:t>
                      </a:r>
                      <a:endParaRPr lang="es-EC" sz="1200">
                        <a:solidFill>
                          <a:srgbClr val="000000"/>
                        </a:solidFill>
                        <a:effectLst/>
                        <a:latin typeface="Arial"/>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Arial"/>
                          <a:ea typeface="Calibri"/>
                          <a:cs typeface="Arial"/>
                        </a:rPr>
                        <a:t> </a:t>
                      </a:r>
                      <a:endParaRPr lang="es-EC" sz="1200">
                        <a:solidFill>
                          <a:srgbClr val="000000"/>
                        </a:solidFill>
                        <a:effectLst/>
                        <a:latin typeface="Arial"/>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dirty="0">
                          <a:solidFill>
                            <a:srgbClr val="000000"/>
                          </a:solidFill>
                          <a:effectLst/>
                          <a:latin typeface="Arial"/>
                          <a:ea typeface="Calibri"/>
                          <a:cs typeface="Arial"/>
                        </a:rPr>
                        <a:t> </a:t>
                      </a:r>
                      <a:endParaRPr lang="es-EC" sz="1200" dirty="0">
                        <a:solidFill>
                          <a:srgbClr val="000000"/>
                        </a:solidFill>
                        <a:effectLst/>
                        <a:latin typeface="Arial"/>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4067944" y="4653136"/>
            <a:ext cx="4572000" cy="523220"/>
          </a:xfrm>
          <a:prstGeom prst="rect">
            <a:avLst/>
          </a:prstGeom>
        </p:spPr>
        <p:txBody>
          <a:bodyPr>
            <a:spAutoFit/>
          </a:bodyPr>
          <a:lstStyle/>
          <a:p>
            <a:r>
              <a:rPr lang="es-EC" sz="1400" b="1" dirty="0"/>
              <a:t> H</a:t>
            </a:r>
            <a:r>
              <a:rPr lang="es-EC" sz="1400" b="1" baseline="-25000" dirty="0"/>
              <a:t>1</a:t>
            </a:r>
            <a:r>
              <a:rPr lang="es-EC" sz="1400" b="1" dirty="0"/>
              <a:t>: </a:t>
            </a:r>
            <a:r>
              <a:rPr lang="es-EC" sz="1400" dirty="0"/>
              <a:t>Existe una relación positiva entre Gobernanza y la percepción del capital humano sobre el nivel de RSE.</a:t>
            </a:r>
          </a:p>
        </p:txBody>
      </p:sp>
      <p:pic>
        <p:nvPicPr>
          <p:cNvPr id="6146" name="Picture 2" descr="Resultado de imagen para aprob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36" y="1340768"/>
            <a:ext cx="3068602" cy="416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430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0557"/>
            <a:ext cx="9143999" cy="5381804"/>
          </a:xfrm>
          <a:prstGeom prst="rect">
            <a:avLst/>
          </a:prstGeom>
        </p:spPr>
      </p:pic>
      <p:pic>
        <p:nvPicPr>
          <p:cNvPr id="7170" name="Picture 2" descr="Resultado de imagen para provincia de orella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2" y="5792361"/>
            <a:ext cx="1115616" cy="1065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57851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384"/>
            <a:ext cx="8229240" cy="1144800"/>
          </a:xfrm>
        </p:spPr>
        <p:txBody>
          <a:bodyPr/>
          <a:lstStyle/>
          <a:p>
            <a:pPr lvl="2"/>
            <a:r>
              <a:rPr lang="es-EC" b="1" dirty="0"/>
              <a:t>Descriptivos por Dimensión</a:t>
            </a:r>
            <a:br>
              <a:rPr lang="es-EC" b="1" dirty="0"/>
            </a:b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3137026049"/>
              </p:ext>
            </p:extLst>
          </p:nvPr>
        </p:nvGraphicFramePr>
        <p:xfrm>
          <a:off x="1187624" y="836712"/>
          <a:ext cx="6120681" cy="2367414"/>
        </p:xfrm>
        <a:graphic>
          <a:graphicData uri="http://schemas.openxmlformats.org/drawingml/2006/table">
            <a:tbl>
              <a:tblPr firstRow="1" firstCol="1" bandRow="1">
                <a:tableStyleId>{C083E6E3-FA7D-4D7B-A595-EF9225AFEA82}</a:tableStyleId>
              </a:tblPr>
              <a:tblGrid>
                <a:gridCol w="2516280"/>
                <a:gridCol w="476053"/>
                <a:gridCol w="544060"/>
                <a:gridCol w="680076"/>
                <a:gridCol w="612068"/>
                <a:gridCol w="1292144"/>
              </a:tblGrid>
              <a:tr h="146993">
                <a:tc gridSpan="6">
                  <a:txBody>
                    <a:bodyPr/>
                    <a:lstStyle/>
                    <a:p>
                      <a:pPr algn="ctr">
                        <a:lnSpc>
                          <a:spcPct val="107000"/>
                        </a:lnSpc>
                        <a:spcAft>
                          <a:spcPts val="0"/>
                        </a:spcAft>
                      </a:pPr>
                      <a:r>
                        <a:rPr lang="es-EC" sz="1000" dirty="0">
                          <a:effectLst/>
                        </a:rPr>
                        <a:t>Estadísticos descriptivos</a:t>
                      </a:r>
                      <a:endParaRPr lang="es-EC" sz="1200" dirty="0">
                        <a:solidFill>
                          <a:srgbClr val="000000"/>
                        </a:solidFill>
                        <a:effectLst/>
                        <a:latin typeface="Arial"/>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1114">
                <a:tc>
                  <a:txBody>
                    <a:bodyPr/>
                    <a:lstStyle/>
                    <a:p>
                      <a:endParaRPr lang="es-EC" sz="1100" dirty="0">
                        <a:solidFill>
                          <a:srgbClr val="000000"/>
                        </a:solidFill>
                        <a:effectLst/>
                        <a:latin typeface="Calibri"/>
                      </a:endParaRPr>
                    </a:p>
                  </a:txBody>
                  <a:tcPr marL="68580" marR="68580" marT="0" marB="0"/>
                </a:tc>
                <a:tc>
                  <a:txBody>
                    <a:bodyPr/>
                    <a:lstStyle/>
                    <a:p>
                      <a:pPr algn="ctr">
                        <a:lnSpc>
                          <a:spcPct val="107000"/>
                        </a:lnSpc>
                        <a:spcAft>
                          <a:spcPts val="0"/>
                        </a:spcAft>
                      </a:pPr>
                      <a:r>
                        <a:rPr lang="es-EC" sz="1000">
                          <a:effectLst/>
                        </a:rPr>
                        <a:t>N</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a:effectLst/>
                        </a:rPr>
                        <a:t>Mínimo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a:effectLst/>
                        </a:rPr>
                        <a:t>Máximo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Media</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a:effectLst/>
                        </a:rPr>
                        <a:t>Desviación estándar</a:t>
                      </a:r>
                      <a:endParaRPr lang="es-EC" sz="1200">
                        <a:solidFill>
                          <a:srgbClr val="000000"/>
                        </a:solidFill>
                        <a:effectLst/>
                        <a:latin typeface="Arial"/>
                        <a:ea typeface="Calibri"/>
                        <a:cs typeface="Times New Roman"/>
                      </a:endParaRPr>
                    </a:p>
                  </a:txBody>
                  <a:tcPr marL="68580" marR="68580" marT="0" marB="0"/>
                </a:tc>
              </a:tr>
              <a:tr h="269601">
                <a:tc>
                  <a:txBody>
                    <a:bodyPr/>
                    <a:lstStyle/>
                    <a:p>
                      <a:pPr algn="ctr">
                        <a:lnSpc>
                          <a:spcPct val="107000"/>
                        </a:lnSpc>
                        <a:spcAft>
                          <a:spcPts val="0"/>
                        </a:spcAft>
                      </a:pPr>
                      <a:r>
                        <a:rPr lang="es-EC" sz="1000" dirty="0">
                          <a:effectLst/>
                        </a:rPr>
                        <a:t>Derechos Humanos</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40</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2</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5</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4,175</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0,843907274</a:t>
                      </a:r>
                      <a:endParaRPr lang="es-EC" sz="1200" dirty="0">
                        <a:solidFill>
                          <a:srgbClr val="000000"/>
                        </a:solidFill>
                        <a:effectLst/>
                        <a:latin typeface="Arial"/>
                        <a:ea typeface="Calibri"/>
                        <a:cs typeface="Times New Roman"/>
                      </a:endParaRPr>
                    </a:p>
                  </a:txBody>
                  <a:tcPr marL="68580" marR="68580" marT="0" marB="0"/>
                </a:tc>
              </a:tr>
              <a:tr h="293985">
                <a:tc>
                  <a:txBody>
                    <a:bodyPr/>
                    <a:lstStyle/>
                    <a:p>
                      <a:pPr algn="ctr">
                        <a:lnSpc>
                          <a:spcPct val="107000"/>
                        </a:lnSpc>
                        <a:spcAft>
                          <a:spcPts val="0"/>
                        </a:spcAft>
                      </a:pPr>
                      <a:r>
                        <a:rPr lang="es-EC" sz="1000" dirty="0">
                          <a:effectLst/>
                        </a:rPr>
                        <a:t>Gobernanza de la Organización</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40</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a:effectLst/>
                        </a:rPr>
                        <a:t>2</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a:effectLst/>
                        </a:rPr>
                        <a:t>5</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3,975</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0,69752309</a:t>
                      </a:r>
                      <a:endParaRPr lang="es-EC" sz="1200" dirty="0">
                        <a:solidFill>
                          <a:srgbClr val="000000"/>
                        </a:solidFill>
                        <a:effectLst/>
                        <a:latin typeface="Arial"/>
                        <a:ea typeface="Calibri"/>
                        <a:cs typeface="Times New Roman"/>
                      </a:endParaRPr>
                    </a:p>
                  </a:txBody>
                  <a:tcPr marL="68580" marR="68580" marT="0" marB="0"/>
                </a:tc>
              </a:tr>
              <a:tr h="293985">
                <a:tc>
                  <a:txBody>
                    <a:bodyPr/>
                    <a:lstStyle/>
                    <a:p>
                      <a:pPr algn="ctr">
                        <a:lnSpc>
                          <a:spcPct val="107000"/>
                        </a:lnSpc>
                        <a:spcAft>
                          <a:spcPts val="0"/>
                        </a:spcAft>
                      </a:pPr>
                      <a:r>
                        <a:rPr lang="es-EC" sz="1000" dirty="0">
                          <a:effectLst/>
                        </a:rPr>
                        <a:t>Prácticas Justas de Operación</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40</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2</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a:effectLst/>
                        </a:rPr>
                        <a:t>5</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3,9</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a:effectLst/>
                        </a:rPr>
                        <a:t>0,900142439</a:t>
                      </a:r>
                      <a:endParaRPr lang="es-EC" sz="1200">
                        <a:solidFill>
                          <a:srgbClr val="000000"/>
                        </a:solidFill>
                        <a:effectLst/>
                        <a:latin typeface="Arial"/>
                        <a:ea typeface="Calibri"/>
                        <a:cs typeface="Times New Roman"/>
                      </a:endParaRPr>
                    </a:p>
                  </a:txBody>
                  <a:tcPr marL="68580" marR="68580" marT="0" marB="0"/>
                </a:tc>
              </a:tr>
              <a:tr h="269601">
                <a:tc>
                  <a:txBody>
                    <a:bodyPr/>
                    <a:lstStyle/>
                    <a:p>
                      <a:pPr algn="ctr">
                        <a:lnSpc>
                          <a:spcPct val="107000"/>
                        </a:lnSpc>
                        <a:spcAft>
                          <a:spcPts val="0"/>
                        </a:spcAft>
                      </a:pPr>
                      <a:r>
                        <a:rPr lang="es-EC" sz="1000" dirty="0">
                          <a:effectLst/>
                        </a:rPr>
                        <a:t>Prácticas Laborales</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40</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a:effectLst/>
                        </a:rPr>
                        <a:t>2</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5</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3,875</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a:effectLst/>
                        </a:rPr>
                        <a:t>0,790569415</a:t>
                      </a:r>
                      <a:endParaRPr lang="es-EC" sz="1200">
                        <a:solidFill>
                          <a:srgbClr val="000000"/>
                        </a:solidFill>
                        <a:effectLst/>
                        <a:latin typeface="Arial"/>
                        <a:ea typeface="Calibri"/>
                        <a:cs typeface="Times New Roman"/>
                      </a:endParaRPr>
                    </a:p>
                  </a:txBody>
                  <a:tcPr marL="68580" marR="68580" marT="0" marB="0"/>
                </a:tc>
              </a:tr>
              <a:tr h="293985">
                <a:tc>
                  <a:txBody>
                    <a:bodyPr/>
                    <a:lstStyle/>
                    <a:p>
                      <a:pPr algn="ctr">
                        <a:lnSpc>
                          <a:spcPct val="107000"/>
                        </a:lnSpc>
                        <a:spcAft>
                          <a:spcPts val="0"/>
                        </a:spcAft>
                      </a:pPr>
                      <a:r>
                        <a:rPr lang="es-EC" sz="1000" dirty="0">
                          <a:effectLst/>
                        </a:rPr>
                        <a:t>Asuntos del Consumidor</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a:effectLst/>
                        </a:rPr>
                        <a:t>40</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a:effectLst/>
                        </a:rPr>
                        <a:t>2</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a:effectLst/>
                        </a:rPr>
                        <a:t>5</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3,775</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0,946992541</a:t>
                      </a:r>
                      <a:endParaRPr lang="es-EC" sz="1200" dirty="0">
                        <a:solidFill>
                          <a:srgbClr val="000000"/>
                        </a:solidFill>
                        <a:effectLst/>
                        <a:latin typeface="Arial"/>
                        <a:ea typeface="Calibri"/>
                        <a:cs typeface="Times New Roman"/>
                      </a:endParaRPr>
                    </a:p>
                  </a:txBody>
                  <a:tcPr marL="68580" marR="68580" marT="0" marB="0"/>
                </a:tc>
              </a:tr>
              <a:tr h="293985">
                <a:tc>
                  <a:txBody>
                    <a:bodyPr/>
                    <a:lstStyle/>
                    <a:p>
                      <a:pPr algn="ctr">
                        <a:lnSpc>
                          <a:spcPct val="107000"/>
                        </a:lnSpc>
                        <a:spcAft>
                          <a:spcPts val="0"/>
                        </a:spcAft>
                      </a:pPr>
                      <a:r>
                        <a:rPr lang="es-EC" sz="1000" dirty="0">
                          <a:effectLst/>
                        </a:rPr>
                        <a:t>Participación Activa y Des. Comunidad</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40</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a:effectLst/>
                        </a:rPr>
                        <a:t>2</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a:effectLst/>
                        </a:rPr>
                        <a:t>5</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3,475</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1,061868213</a:t>
                      </a:r>
                      <a:endParaRPr lang="es-EC" sz="1200" dirty="0">
                        <a:solidFill>
                          <a:srgbClr val="000000"/>
                        </a:solidFill>
                        <a:effectLst/>
                        <a:latin typeface="Arial"/>
                        <a:ea typeface="Calibri"/>
                        <a:cs typeface="Times New Roman"/>
                      </a:endParaRPr>
                    </a:p>
                  </a:txBody>
                  <a:tcPr marL="68580" marR="68580" marT="0" marB="0"/>
                </a:tc>
              </a:tr>
              <a:tr h="146993">
                <a:tc>
                  <a:txBody>
                    <a:bodyPr/>
                    <a:lstStyle/>
                    <a:p>
                      <a:pPr algn="ctr">
                        <a:lnSpc>
                          <a:spcPct val="107000"/>
                        </a:lnSpc>
                        <a:spcAft>
                          <a:spcPts val="0"/>
                        </a:spcAft>
                      </a:pPr>
                      <a:r>
                        <a:rPr lang="es-EC" sz="1000" dirty="0">
                          <a:effectLst/>
                        </a:rPr>
                        <a:t>El Medio Ambiente</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a:effectLst/>
                        </a:rPr>
                        <a:t>40</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a:effectLst/>
                        </a:rPr>
                        <a:t>1</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a:effectLst/>
                        </a:rPr>
                        <a:t>4</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2,95</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07000"/>
                        </a:lnSpc>
                        <a:spcAft>
                          <a:spcPts val="0"/>
                        </a:spcAft>
                      </a:pPr>
                      <a:r>
                        <a:rPr lang="es-EC" sz="1000" dirty="0">
                          <a:effectLst/>
                        </a:rPr>
                        <a:t>0,959433594</a:t>
                      </a:r>
                      <a:endParaRPr lang="es-EC" sz="1200" dirty="0">
                        <a:solidFill>
                          <a:srgbClr val="000000"/>
                        </a:solidFill>
                        <a:effectLst/>
                        <a:latin typeface="Arial"/>
                        <a:ea typeface="Calibri"/>
                        <a:cs typeface="Times New Roman"/>
                      </a:endParaRPr>
                    </a:p>
                  </a:txBody>
                  <a:tcPr marL="68580" marR="68580" marT="0" marB="0"/>
                </a:tc>
              </a:tr>
            </a:tbl>
          </a:graphicData>
        </a:graphic>
      </p:graphicFrame>
      <p:graphicFrame>
        <p:nvGraphicFramePr>
          <p:cNvPr id="8" name="1 Gráfico"/>
          <p:cNvGraphicFramePr>
            <a:graphicFrameLocks/>
          </p:cNvGraphicFramePr>
          <p:nvPr>
            <p:extLst>
              <p:ext uri="{D42A27DB-BD31-4B8C-83A1-F6EECF244321}">
                <p14:modId xmlns:p14="http://schemas.microsoft.com/office/powerpoint/2010/main" val="1992595845"/>
              </p:ext>
            </p:extLst>
          </p:nvPr>
        </p:nvGraphicFramePr>
        <p:xfrm>
          <a:off x="107504" y="3429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 Gráfico"/>
          <p:cNvGraphicFramePr>
            <a:graphicFrameLocks/>
          </p:cNvGraphicFramePr>
          <p:nvPr>
            <p:extLst>
              <p:ext uri="{D42A27DB-BD31-4B8C-83A1-F6EECF244321}">
                <p14:modId xmlns:p14="http://schemas.microsoft.com/office/powerpoint/2010/main" val="2583274539"/>
              </p:ext>
            </p:extLst>
          </p:nvPr>
        </p:nvGraphicFramePr>
        <p:xfrm>
          <a:off x="4572000" y="3356992"/>
          <a:ext cx="4644008" cy="2599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7592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240" cy="1144800"/>
          </a:xfrm>
        </p:spPr>
        <p:txBody>
          <a:bodyPr/>
          <a:lstStyle/>
          <a:p>
            <a:pPr lvl="2"/>
            <a:r>
              <a:rPr lang="es-EC" b="1" dirty="0"/>
              <a:t>Descriptivos por Variable</a:t>
            </a:r>
            <a:br>
              <a:rPr lang="es-EC" b="1" dirty="0"/>
            </a:br>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4138679137"/>
              </p:ext>
            </p:extLst>
          </p:nvPr>
        </p:nvGraphicFramePr>
        <p:xfrm>
          <a:off x="107504" y="1052736"/>
          <a:ext cx="4458386" cy="4866167"/>
        </p:xfrm>
        <a:graphic>
          <a:graphicData uri="http://schemas.openxmlformats.org/drawingml/2006/table">
            <a:tbl>
              <a:tblPr firstRow="1" firstCol="1" bandRow="1"/>
              <a:tblGrid>
                <a:gridCol w="1846244"/>
                <a:gridCol w="576319"/>
                <a:gridCol w="429712"/>
                <a:gridCol w="657206"/>
                <a:gridCol w="463078"/>
                <a:gridCol w="485827"/>
              </a:tblGrid>
              <a:tr h="225273">
                <a:tc rowSpan="2">
                  <a:txBody>
                    <a:bodyPr/>
                    <a:lstStyle/>
                    <a:p>
                      <a:endParaRPr lang="es-EC" sz="900" dirty="0">
                        <a:solidFill>
                          <a:srgbClr val="000000"/>
                        </a:solidFill>
                        <a:effectLst/>
                        <a:latin typeface="Calibri"/>
                      </a:endParaRPr>
                    </a:p>
                  </a:txBody>
                  <a:tcPr marL="56289" marR="5628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800" b="1" dirty="0">
                          <a:solidFill>
                            <a:srgbClr val="000000"/>
                          </a:solidFill>
                          <a:effectLst/>
                          <a:latin typeface="Arial"/>
                          <a:ea typeface="Times New Roman"/>
                          <a:cs typeface="Arial"/>
                        </a:rPr>
                        <a:t>   N</a:t>
                      </a:r>
                      <a:endParaRPr lang="es-EC" sz="1000" dirty="0">
                        <a:solidFill>
                          <a:srgbClr val="000000"/>
                        </a:solidFill>
                        <a:effectLst/>
                        <a:latin typeface="Arial"/>
                        <a:ea typeface="Calibri"/>
                        <a:cs typeface="Times New Roman"/>
                      </a:endParaRPr>
                    </a:p>
                  </a:txBody>
                  <a:tcPr marL="56289" marR="56289"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s-EC" sz="800" b="1" dirty="0">
                          <a:solidFill>
                            <a:srgbClr val="000000"/>
                          </a:solidFill>
                          <a:effectLst/>
                          <a:latin typeface="Arial"/>
                          <a:ea typeface="Times New Roman"/>
                          <a:cs typeface="Arial"/>
                        </a:rPr>
                        <a:t>Media</a:t>
                      </a:r>
                      <a:endParaRPr lang="es-EC" sz="1000" dirty="0">
                        <a:solidFill>
                          <a:srgbClr val="000000"/>
                        </a:solidFill>
                        <a:effectLst/>
                        <a:latin typeface="Arial"/>
                        <a:ea typeface="Calibri"/>
                        <a:cs typeface="Times New Roman"/>
                      </a:endParaRPr>
                    </a:p>
                  </a:txBody>
                  <a:tcPr marL="56289" marR="5628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800" b="1" dirty="0">
                          <a:solidFill>
                            <a:srgbClr val="000000"/>
                          </a:solidFill>
                          <a:effectLst/>
                          <a:latin typeface="Arial"/>
                          <a:ea typeface="Times New Roman"/>
                          <a:cs typeface="Arial"/>
                        </a:rPr>
                        <a:t>Desviación estándar</a:t>
                      </a:r>
                      <a:endParaRPr lang="es-EC" sz="1000" dirty="0">
                        <a:solidFill>
                          <a:srgbClr val="000000"/>
                        </a:solidFill>
                        <a:effectLst/>
                        <a:latin typeface="Arial"/>
                        <a:ea typeface="Calibri"/>
                        <a:cs typeface="Times New Roman"/>
                      </a:endParaRPr>
                    </a:p>
                  </a:txBody>
                  <a:tcPr marL="56289" marR="5628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800" b="1">
                          <a:solidFill>
                            <a:srgbClr val="000000"/>
                          </a:solidFill>
                          <a:effectLst/>
                          <a:latin typeface="Arial"/>
                          <a:ea typeface="Times New Roman"/>
                          <a:cs typeface="Arial"/>
                        </a:rPr>
                        <a:t>Mínimo</a:t>
                      </a:r>
                      <a:endParaRPr lang="es-EC" sz="1000">
                        <a:solidFill>
                          <a:srgbClr val="000000"/>
                        </a:solidFill>
                        <a:effectLst/>
                        <a:latin typeface="Arial"/>
                        <a:ea typeface="Calibri"/>
                        <a:cs typeface="Times New Roman"/>
                      </a:endParaRPr>
                    </a:p>
                  </a:txBody>
                  <a:tcPr marL="56289" marR="5628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800" b="1" dirty="0">
                          <a:solidFill>
                            <a:srgbClr val="000000"/>
                          </a:solidFill>
                          <a:effectLst/>
                          <a:latin typeface="Arial"/>
                          <a:ea typeface="Times New Roman"/>
                          <a:cs typeface="Arial"/>
                        </a:rPr>
                        <a:t>Máximo</a:t>
                      </a:r>
                      <a:endParaRPr lang="es-EC" sz="1000" dirty="0">
                        <a:solidFill>
                          <a:srgbClr val="000000"/>
                        </a:solidFill>
                        <a:effectLst/>
                        <a:latin typeface="Arial"/>
                        <a:ea typeface="Calibri"/>
                        <a:cs typeface="Times New Roman"/>
                      </a:endParaRPr>
                    </a:p>
                  </a:txBody>
                  <a:tcPr marL="56289" marR="5628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975">
                <a:tc vMerge="1">
                  <a:txBody>
                    <a:bodyPr/>
                    <a:lstStyle/>
                    <a:p>
                      <a:endParaRPr lang="es-EC"/>
                    </a:p>
                  </a:txBody>
                  <a:tcPr/>
                </a:tc>
                <a:tc>
                  <a:txBody>
                    <a:bodyPr/>
                    <a:lstStyle/>
                    <a:p>
                      <a:pPr algn="ctr">
                        <a:lnSpc>
                          <a:spcPct val="107000"/>
                        </a:lnSpc>
                        <a:spcAft>
                          <a:spcPts val="0"/>
                        </a:spcAft>
                      </a:pPr>
                      <a:r>
                        <a:rPr lang="es-EC" sz="800" b="1">
                          <a:solidFill>
                            <a:srgbClr val="000000"/>
                          </a:solidFill>
                          <a:effectLst/>
                          <a:latin typeface="Arial"/>
                          <a:ea typeface="Times New Roman"/>
                          <a:cs typeface="Arial"/>
                        </a:rPr>
                        <a:t>Válido</a:t>
                      </a:r>
                      <a:endParaRPr lang="es-EC" sz="1000">
                        <a:solidFill>
                          <a:srgbClr val="000000"/>
                        </a:solidFill>
                        <a:effectLst/>
                        <a:latin typeface="Arial"/>
                        <a:ea typeface="Calibri"/>
                        <a:cs typeface="Times New Roman"/>
                      </a:endParaRPr>
                    </a:p>
                  </a:txBody>
                  <a:tcPr marL="56289" marR="56289"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421289">
                <a:tc>
                  <a:txBody>
                    <a:bodyPr/>
                    <a:lstStyle/>
                    <a:p>
                      <a:pPr>
                        <a:lnSpc>
                          <a:spcPct val="150000"/>
                        </a:lnSpc>
                        <a:spcAft>
                          <a:spcPts val="0"/>
                        </a:spcAft>
                      </a:pPr>
                      <a:r>
                        <a:rPr lang="es-EC" sz="900" dirty="0">
                          <a:solidFill>
                            <a:srgbClr val="000000"/>
                          </a:solidFill>
                          <a:effectLst/>
                          <a:latin typeface="Arial"/>
                          <a:ea typeface="Times New Roman"/>
                          <a:cs typeface="Arial"/>
                        </a:rPr>
                        <a:t>Respeto de derechos civiles y políticos</a:t>
                      </a:r>
                      <a:endParaRPr lang="es-EC" sz="1050" dirty="0">
                        <a:solidFill>
                          <a:srgbClr val="000000"/>
                        </a:solidFill>
                        <a:effectLst/>
                        <a:latin typeface="Arial"/>
                        <a:ea typeface="Calibri"/>
                        <a:cs typeface="Times New Roman"/>
                      </a:endParaRPr>
                    </a:p>
                  </a:txBody>
                  <a:tcPr marL="56289" marR="5628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40</a:t>
                      </a:r>
                      <a:endParaRPr lang="es-EC" sz="1050">
                        <a:solidFill>
                          <a:srgbClr val="000000"/>
                        </a:solidFill>
                        <a:effectLst/>
                        <a:latin typeface="Arial"/>
                        <a:ea typeface="Calibri"/>
                        <a:cs typeface="Times New Roman"/>
                      </a:endParaRPr>
                    </a:p>
                  </a:txBody>
                  <a:tcPr marL="56289" marR="5628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3,98</a:t>
                      </a:r>
                      <a:endParaRPr lang="es-EC" sz="1050">
                        <a:solidFill>
                          <a:srgbClr val="000000"/>
                        </a:solidFill>
                        <a:effectLst/>
                        <a:latin typeface="Arial"/>
                        <a:ea typeface="Calibri"/>
                        <a:cs typeface="Times New Roman"/>
                      </a:endParaRPr>
                    </a:p>
                  </a:txBody>
                  <a:tcPr marL="56289" marR="5628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900" dirty="0">
                          <a:solidFill>
                            <a:srgbClr val="000000"/>
                          </a:solidFill>
                          <a:effectLst/>
                          <a:latin typeface="Arial"/>
                          <a:ea typeface="Times New Roman"/>
                          <a:cs typeface="Arial"/>
                        </a:rPr>
                        <a:t>,733</a:t>
                      </a:r>
                      <a:endParaRPr lang="es-EC" sz="1050" dirty="0">
                        <a:solidFill>
                          <a:srgbClr val="000000"/>
                        </a:solidFill>
                        <a:effectLst/>
                        <a:latin typeface="Arial"/>
                        <a:ea typeface="Calibri"/>
                        <a:cs typeface="Times New Roman"/>
                      </a:endParaRPr>
                    </a:p>
                  </a:txBody>
                  <a:tcPr marL="56289" marR="5628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2</a:t>
                      </a:r>
                      <a:endParaRPr lang="es-EC" sz="1050">
                        <a:solidFill>
                          <a:srgbClr val="000000"/>
                        </a:solidFill>
                        <a:effectLst/>
                        <a:latin typeface="Arial"/>
                        <a:ea typeface="Calibri"/>
                        <a:cs typeface="Times New Roman"/>
                      </a:endParaRPr>
                    </a:p>
                  </a:txBody>
                  <a:tcPr marL="56289" marR="5628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5</a:t>
                      </a:r>
                      <a:endParaRPr lang="es-EC" sz="1050">
                        <a:solidFill>
                          <a:srgbClr val="000000"/>
                        </a:solidFill>
                        <a:effectLst/>
                        <a:latin typeface="Arial"/>
                        <a:ea typeface="Calibri"/>
                        <a:cs typeface="Times New Roman"/>
                      </a:endParaRPr>
                    </a:p>
                  </a:txBody>
                  <a:tcPr marL="56289" marR="56289" marT="0" marB="0">
                    <a:lnL>
                      <a:noFill/>
                    </a:lnL>
                    <a:lnR>
                      <a:noFill/>
                    </a:lnR>
                    <a:lnT w="12700" cap="flat" cmpd="sng" algn="ctr">
                      <a:solidFill>
                        <a:srgbClr val="000000"/>
                      </a:solidFill>
                      <a:prstDash val="solid"/>
                      <a:round/>
                      <a:headEnd type="none" w="med" len="med"/>
                      <a:tailEnd type="none" w="med" len="med"/>
                    </a:lnT>
                    <a:lnB>
                      <a:noFill/>
                    </a:lnB>
                  </a:tcPr>
                </a:tc>
              </a:tr>
              <a:tr h="210645">
                <a:tc>
                  <a:txBody>
                    <a:bodyPr/>
                    <a:lstStyle/>
                    <a:p>
                      <a:pPr>
                        <a:lnSpc>
                          <a:spcPct val="150000"/>
                        </a:lnSpc>
                        <a:spcAft>
                          <a:spcPts val="0"/>
                        </a:spcAft>
                      </a:pPr>
                      <a:r>
                        <a:rPr lang="es-EC" sz="900" dirty="0">
                          <a:solidFill>
                            <a:srgbClr val="000000"/>
                          </a:solidFill>
                          <a:effectLst/>
                          <a:latin typeface="Arial"/>
                          <a:ea typeface="Times New Roman"/>
                          <a:cs typeface="Arial"/>
                        </a:rPr>
                        <a:t>Ambiente Laboral</a:t>
                      </a:r>
                      <a:endParaRPr lang="es-EC" sz="1050" dirty="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40</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dirty="0">
                          <a:solidFill>
                            <a:srgbClr val="000000"/>
                          </a:solidFill>
                          <a:effectLst/>
                          <a:latin typeface="Arial"/>
                          <a:ea typeface="Times New Roman"/>
                          <a:cs typeface="Arial"/>
                        </a:rPr>
                        <a:t>3,93</a:t>
                      </a:r>
                      <a:endParaRPr lang="es-EC" sz="1050" dirty="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,917</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2</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5</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r>
              <a:tr h="421289">
                <a:tc>
                  <a:txBody>
                    <a:bodyPr/>
                    <a:lstStyle/>
                    <a:p>
                      <a:pPr>
                        <a:lnSpc>
                          <a:spcPct val="150000"/>
                        </a:lnSpc>
                        <a:spcAft>
                          <a:spcPts val="0"/>
                        </a:spcAft>
                      </a:pPr>
                      <a:r>
                        <a:rPr lang="es-EC" sz="900" dirty="0">
                          <a:solidFill>
                            <a:srgbClr val="000000"/>
                          </a:solidFill>
                          <a:effectLst/>
                          <a:latin typeface="Arial"/>
                          <a:ea typeface="Times New Roman"/>
                          <a:cs typeface="Arial"/>
                        </a:rPr>
                        <a:t>Procesos para desarrollar actividades de RSE</a:t>
                      </a:r>
                      <a:endParaRPr lang="es-EC" sz="1050" dirty="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40</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3,88</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,939</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1</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dirty="0">
                          <a:solidFill>
                            <a:srgbClr val="000000"/>
                          </a:solidFill>
                          <a:effectLst/>
                          <a:latin typeface="Arial"/>
                          <a:ea typeface="Times New Roman"/>
                          <a:cs typeface="Arial"/>
                        </a:rPr>
                        <a:t>5</a:t>
                      </a:r>
                      <a:endParaRPr lang="es-EC" sz="1050" dirty="0">
                        <a:solidFill>
                          <a:srgbClr val="000000"/>
                        </a:solidFill>
                        <a:effectLst/>
                        <a:latin typeface="Arial"/>
                        <a:ea typeface="Calibri"/>
                        <a:cs typeface="Times New Roman"/>
                      </a:endParaRPr>
                    </a:p>
                  </a:txBody>
                  <a:tcPr marL="56289" marR="56289" marT="0" marB="0">
                    <a:lnL>
                      <a:noFill/>
                    </a:lnL>
                    <a:lnR>
                      <a:noFill/>
                    </a:lnR>
                    <a:lnT>
                      <a:noFill/>
                    </a:lnT>
                    <a:lnB>
                      <a:noFill/>
                    </a:lnB>
                  </a:tcPr>
                </a:tc>
              </a:tr>
              <a:tr h="421289">
                <a:tc>
                  <a:txBody>
                    <a:bodyPr/>
                    <a:lstStyle/>
                    <a:p>
                      <a:pPr>
                        <a:lnSpc>
                          <a:spcPct val="150000"/>
                        </a:lnSpc>
                        <a:spcAft>
                          <a:spcPts val="0"/>
                        </a:spcAft>
                      </a:pPr>
                      <a:r>
                        <a:rPr lang="es-EC" sz="900" dirty="0">
                          <a:solidFill>
                            <a:srgbClr val="000000"/>
                          </a:solidFill>
                          <a:effectLst/>
                          <a:latin typeface="Arial"/>
                          <a:ea typeface="Times New Roman"/>
                          <a:cs typeface="Arial"/>
                        </a:rPr>
                        <a:t>Implemente programas de prevención</a:t>
                      </a:r>
                      <a:endParaRPr lang="es-EC" sz="1050" dirty="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dirty="0">
                          <a:solidFill>
                            <a:srgbClr val="000000"/>
                          </a:solidFill>
                          <a:effectLst/>
                          <a:latin typeface="Arial"/>
                          <a:ea typeface="Times New Roman"/>
                          <a:cs typeface="Arial"/>
                        </a:rPr>
                        <a:t>40</a:t>
                      </a:r>
                      <a:endParaRPr lang="es-EC" sz="1050" dirty="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3,83</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1,059</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1</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5</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r>
              <a:tr h="421289">
                <a:tc>
                  <a:txBody>
                    <a:bodyPr/>
                    <a:lstStyle/>
                    <a:p>
                      <a:pPr>
                        <a:lnSpc>
                          <a:spcPct val="150000"/>
                        </a:lnSpc>
                        <a:spcAft>
                          <a:spcPts val="0"/>
                        </a:spcAft>
                      </a:pPr>
                      <a:r>
                        <a:rPr lang="es-EC" sz="900">
                          <a:solidFill>
                            <a:srgbClr val="000000"/>
                          </a:solidFill>
                          <a:effectLst/>
                          <a:latin typeface="Arial"/>
                          <a:ea typeface="Times New Roman"/>
                          <a:cs typeface="Arial"/>
                        </a:rPr>
                        <a:t>Integración de la RSE en la Cultura Organizacional</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dirty="0">
                          <a:solidFill>
                            <a:srgbClr val="000000"/>
                          </a:solidFill>
                          <a:effectLst/>
                          <a:latin typeface="Arial"/>
                          <a:ea typeface="Times New Roman"/>
                          <a:cs typeface="Arial"/>
                        </a:rPr>
                        <a:t>40</a:t>
                      </a:r>
                      <a:endParaRPr lang="es-EC" sz="1050" dirty="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3,83</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,931</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1</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5</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r>
              <a:tr h="210645">
                <a:tc>
                  <a:txBody>
                    <a:bodyPr/>
                    <a:lstStyle/>
                    <a:p>
                      <a:pPr>
                        <a:lnSpc>
                          <a:spcPct val="150000"/>
                        </a:lnSpc>
                        <a:spcAft>
                          <a:spcPts val="0"/>
                        </a:spcAft>
                      </a:pPr>
                      <a:r>
                        <a:rPr lang="es-EC" sz="900">
                          <a:solidFill>
                            <a:srgbClr val="000000"/>
                          </a:solidFill>
                          <a:effectLst/>
                          <a:latin typeface="Arial"/>
                          <a:ea typeface="Times New Roman"/>
                          <a:cs typeface="Arial"/>
                        </a:rPr>
                        <a:t>Prohíbe el trabajo forzado</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dirty="0">
                          <a:solidFill>
                            <a:srgbClr val="000000"/>
                          </a:solidFill>
                          <a:effectLst/>
                          <a:latin typeface="Arial"/>
                          <a:ea typeface="Times New Roman"/>
                          <a:cs typeface="Arial"/>
                        </a:rPr>
                        <a:t>40</a:t>
                      </a:r>
                      <a:endParaRPr lang="es-EC" sz="1050" dirty="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3,80</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,911</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2</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5</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r>
              <a:tr h="210645">
                <a:tc>
                  <a:txBody>
                    <a:bodyPr/>
                    <a:lstStyle/>
                    <a:p>
                      <a:pPr>
                        <a:lnSpc>
                          <a:spcPct val="150000"/>
                        </a:lnSpc>
                        <a:spcAft>
                          <a:spcPts val="0"/>
                        </a:spcAft>
                      </a:pPr>
                      <a:r>
                        <a:rPr lang="es-EC" sz="900">
                          <a:solidFill>
                            <a:srgbClr val="000000"/>
                          </a:solidFill>
                          <a:effectLst/>
                          <a:latin typeface="Arial"/>
                          <a:ea typeface="Times New Roman"/>
                          <a:cs typeface="Arial"/>
                        </a:rPr>
                        <a:t>Código de ética</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40</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3,68</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,944</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2</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5</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r>
              <a:tr h="210645">
                <a:tc>
                  <a:txBody>
                    <a:bodyPr/>
                    <a:lstStyle/>
                    <a:p>
                      <a:pPr>
                        <a:lnSpc>
                          <a:spcPct val="150000"/>
                        </a:lnSpc>
                        <a:spcAft>
                          <a:spcPts val="0"/>
                        </a:spcAft>
                      </a:pPr>
                      <a:r>
                        <a:rPr lang="es-EC" sz="900" dirty="0">
                          <a:solidFill>
                            <a:srgbClr val="000000"/>
                          </a:solidFill>
                          <a:effectLst/>
                          <a:latin typeface="Arial"/>
                          <a:ea typeface="Times New Roman"/>
                          <a:cs typeface="Arial"/>
                        </a:rPr>
                        <a:t>Impide la discriminación</a:t>
                      </a:r>
                      <a:endParaRPr lang="es-EC" sz="1050" dirty="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40</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dirty="0">
                          <a:solidFill>
                            <a:srgbClr val="000000"/>
                          </a:solidFill>
                          <a:effectLst/>
                          <a:latin typeface="Arial"/>
                          <a:ea typeface="Times New Roman"/>
                          <a:cs typeface="Arial"/>
                        </a:rPr>
                        <a:t>3,65</a:t>
                      </a:r>
                      <a:endParaRPr lang="es-EC" sz="1050" dirty="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1,099</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1</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5</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r>
              <a:tr h="210645">
                <a:tc>
                  <a:txBody>
                    <a:bodyPr/>
                    <a:lstStyle/>
                    <a:p>
                      <a:pPr>
                        <a:lnSpc>
                          <a:spcPct val="150000"/>
                        </a:lnSpc>
                        <a:spcAft>
                          <a:spcPts val="0"/>
                        </a:spcAft>
                      </a:pPr>
                      <a:r>
                        <a:rPr lang="es-EC" sz="900">
                          <a:solidFill>
                            <a:srgbClr val="000000"/>
                          </a:solidFill>
                          <a:effectLst/>
                          <a:latin typeface="Arial"/>
                          <a:ea typeface="Times New Roman"/>
                          <a:cs typeface="Arial"/>
                        </a:rPr>
                        <a:t>Rechaza el empleo menores de edad</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40</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3,60</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1,033</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1</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5</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r>
              <a:tr h="421289">
                <a:tc>
                  <a:txBody>
                    <a:bodyPr/>
                    <a:lstStyle/>
                    <a:p>
                      <a:pPr>
                        <a:lnSpc>
                          <a:spcPct val="150000"/>
                        </a:lnSpc>
                        <a:spcAft>
                          <a:spcPts val="0"/>
                        </a:spcAft>
                      </a:pPr>
                      <a:r>
                        <a:rPr lang="es-EC" sz="900">
                          <a:solidFill>
                            <a:srgbClr val="000000"/>
                          </a:solidFill>
                          <a:effectLst/>
                          <a:latin typeface="Arial"/>
                          <a:ea typeface="Times New Roman"/>
                          <a:cs typeface="Arial"/>
                        </a:rPr>
                        <a:t>Opinión de clientes en mejora de productos o servicios</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40</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3,60</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dirty="0">
                          <a:solidFill>
                            <a:srgbClr val="000000"/>
                          </a:solidFill>
                          <a:effectLst/>
                          <a:latin typeface="Arial"/>
                          <a:ea typeface="Times New Roman"/>
                          <a:cs typeface="Arial"/>
                        </a:rPr>
                        <a:t>,955</a:t>
                      </a:r>
                      <a:endParaRPr lang="es-EC" sz="1050" dirty="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2</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5</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r>
              <a:tr h="210645">
                <a:tc>
                  <a:txBody>
                    <a:bodyPr/>
                    <a:lstStyle/>
                    <a:p>
                      <a:pPr>
                        <a:lnSpc>
                          <a:spcPct val="150000"/>
                        </a:lnSpc>
                        <a:spcAft>
                          <a:spcPts val="0"/>
                        </a:spcAft>
                      </a:pPr>
                      <a:r>
                        <a:rPr lang="es-EC" sz="900">
                          <a:solidFill>
                            <a:srgbClr val="000000"/>
                          </a:solidFill>
                          <a:effectLst/>
                          <a:latin typeface="Arial"/>
                          <a:ea typeface="Times New Roman"/>
                          <a:cs typeface="Arial"/>
                        </a:rPr>
                        <a:t>Políticas anti corrupción y extorsión</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40</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3,58</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dirty="0">
                          <a:solidFill>
                            <a:srgbClr val="000000"/>
                          </a:solidFill>
                          <a:effectLst/>
                          <a:latin typeface="Arial"/>
                          <a:ea typeface="Times New Roman"/>
                          <a:cs typeface="Arial"/>
                        </a:rPr>
                        <a:t>1,107</a:t>
                      </a:r>
                      <a:endParaRPr lang="es-EC" sz="1050" dirty="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1</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5</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r>
              <a:tr h="421289">
                <a:tc>
                  <a:txBody>
                    <a:bodyPr/>
                    <a:lstStyle/>
                    <a:p>
                      <a:pPr>
                        <a:lnSpc>
                          <a:spcPct val="150000"/>
                        </a:lnSpc>
                        <a:spcAft>
                          <a:spcPts val="0"/>
                        </a:spcAft>
                      </a:pPr>
                      <a:r>
                        <a:rPr lang="es-EC" sz="900">
                          <a:solidFill>
                            <a:srgbClr val="000000"/>
                          </a:solidFill>
                          <a:effectLst/>
                          <a:latin typeface="Arial"/>
                          <a:ea typeface="Times New Roman"/>
                          <a:cs typeface="Arial"/>
                        </a:rPr>
                        <a:t>Resolución de quejas y reclamaciones</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40</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3,58</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dirty="0">
                          <a:solidFill>
                            <a:srgbClr val="000000"/>
                          </a:solidFill>
                          <a:effectLst/>
                          <a:latin typeface="Arial"/>
                          <a:ea typeface="Times New Roman"/>
                          <a:cs typeface="Arial"/>
                        </a:rPr>
                        <a:t>,931</a:t>
                      </a:r>
                      <a:endParaRPr lang="es-EC" sz="1050" dirty="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dirty="0">
                          <a:solidFill>
                            <a:srgbClr val="000000"/>
                          </a:solidFill>
                          <a:effectLst/>
                          <a:latin typeface="Arial"/>
                          <a:ea typeface="Times New Roman"/>
                          <a:cs typeface="Arial"/>
                        </a:rPr>
                        <a:t>2</a:t>
                      </a:r>
                      <a:endParaRPr lang="es-EC" sz="1050" dirty="0">
                        <a:solidFill>
                          <a:srgbClr val="000000"/>
                        </a:solidFill>
                        <a:effectLst/>
                        <a:latin typeface="Arial"/>
                        <a:ea typeface="Calibri"/>
                        <a:cs typeface="Times New Roman"/>
                      </a:endParaRPr>
                    </a:p>
                  </a:txBody>
                  <a:tcPr marL="56289" marR="56289"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5</a:t>
                      </a:r>
                      <a:endParaRPr lang="es-EC" sz="1050">
                        <a:solidFill>
                          <a:srgbClr val="000000"/>
                        </a:solidFill>
                        <a:effectLst/>
                        <a:latin typeface="Arial"/>
                        <a:ea typeface="Calibri"/>
                        <a:cs typeface="Times New Roman"/>
                      </a:endParaRPr>
                    </a:p>
                  </a:txBody>
                  <a:tcPr marL="56289" marR="56289" marT="0" marB="0">
                    <a:lnL>
                      <a:noFill/>
                    </a:lnL>
                    <a:lnR>
                      <a:noFill/>
                    </a:lnR>
                    <a:lnT>
                      <a:noFill/>
                    </a:lnT>
                    <a:lnB>
                      <a:noFill/>
                    </a:lnB>
                  </a:tcPr>
                </a:tc>
              </a:tr>
              <a:tr h="210645">
                <a:tc>
                  <a:txBody>
                    <a:bodyPr/>
                    <a:lstStyle/>
                    <a:p>
                      <a:pPr>
                        <a:lnSpc>
                          <a:spcPct val="150000"/>
                        </a:lnSpc>
                        <a:spcAft>
                          <a:spcPts val="0"/>
                        </a:spcAft>
                      </a:pPr>
                      <a:r>
                        <a:rPr lang="es-EC" sz="900">
                          <a:solidFill>
                            <a:srgbClr val="000000"/>
                          </a:solidFill>
                          <a:effectLst/>
                          <a:latin typeface="Arial"/>
                          <a:ea typeface="Times New Roman"/>
                          <a:cs typeface="Arial"/>
                        </a:rPr>
                        <a:t>Ofrece información sobre RSE</a:t>
                      </a:r>
                      <a:endParaRPr lang="es-EC" sz="1050">
                        <a:solidFill>
                          <a:srgbClr val="000000"/>
                        </a:solidFill>
                        <a:effectLst/>
                        <a:latin typeface="Arial"/>
                        <a:ea typeface="Calibri"/>
                        <a:cs typeface="Times New Roman"/>
                      </a:endParaRPr>
                    </a:p>
                  </a:txBody>
                  <a:tcPr marL="56289" marR="5628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dirty="0">
                          <a:solidFill>
                            <a:srgbClr val="000000"/>
                          </a:solidFill>
                          <a:effectLst/>
                          <a:latin typeface="Arial"/>
                          <a:ea typeface="Times New Roman"/>
                          <a:cs typeface="Arial"/>
                        </a:rPr>
                        <a:t>40</a:t>
                      </a:r>
                      <a:endParaRPr lang="es-EC" sz="1050" dirty="0">
                        <a:solidFill>
                          <a:srgbClr val="000000"/>
                        </a:solidFill>
                        <a:effectLst/>
                        <a:latin typeface="Arial"/>
                        <a:ea typeface="Calibri"/>
                        <a:cs typeface="Times New Roman"/>
                      </a:endParaRPr>
                    </a:p>
                  </a:txBody>
                  <a:tcPr marL="56289" marR="5628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solidFill>
                            <a:srgbClr val="000000"/>
                          </a:solidFill>
                          <a:effectLst/>
                          <a:latin typeface="Arial"/>
                          <a:ea typeface="Times New Roman"/>
                          <a:cs typeface="Arial"/>
                        </a:rPr>
                        <a:t>3,48</a:t>
                      </a:r>
                      <a:endParaRPr lang="es-EC" sz="1050">
                        <a:solidFill>
                          <a:srgbClr val="000000"/>
                        </a:solidFill>
                        <a:effectLst/>
                        <a:latin typeface="Arial"/>
                        <a:ea typeface="Calibri"/>
                        <a:cs typeface="Times New Roman"/>
                      </a:endParaRPr>
                    </a:p>
                  </a:txBody>
                  <a:tcPr marL="56289" marR="5628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solidFill>
                            <a:srgbClr val="000000"/>
                          </a:solidFill>
                          <a:effectLst/>
                          <a:latin typeface="Arial"/>
                          <a:ea typeface="Times New Roman"/>
                          <a:cs typeface="Arial"/>
                        </a:rPr>
                        <a:t>1,109</a:t>
                      </a:r>
                      <a:endParaRPr lang="es-EC" sz="1050">
                        <a:solidFill>
                          <a:srgbClr val="000000"/>
                        </a:solidFill>
                        <a:effectLst/>
                        <a:latin typeface="Arial"/>
                        <a:ea typeface="Calibri"/>
                        <a:cs typeface="Times New Roman"/>
                      </a:endParaRPr>
                    </a:p>
                  </a:txBody>
                  <a:tcPr marL="56289" marR="5628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dirty="0">
                          <a:solidFill>
                            <a:srgbClr val="000000"/>
                          </a:solidFill>
                          <a:effectLst/>
                          <a:latin typeface="Arial"/>
                          <a:ea typeface="Times New Roman"/>
                          <a:cs typeface="Arial"/>
                        </a:rPr>
                        <a:t>1</a:t>
                      </a:r>
                      <a:endParaRPr lang="es-EC" sz="1050" dirty="0">
                        <a:solidFill>
                          <a:srgbClr val="000000"/>
                        </a:solidFill>
                        <a:effectLst/>
                        <a:latin typeface="Arial"/>
                        <a:ea typeface="Calibri"/>
                        <a:cs typeface="Times New Roman"/>
                      </a:endParaRPr>
                    </a:p>
                  </a:txBody>
                  <a:tcPr marL="56289" marR="5628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dirty="0">
                          <a:solidFill>
                            <a:srgbClr val="000000"/>
                          </a:solidFill>
                          <a:effectLst/>
                          <a:latin typeface="Arial"/>
                          <a:ea typeface="Times New Roman"/>
                          <a:cs typeface="Arial"/>
                        </a:rPr>
                        <a:t>5</a:t>
                      </a:r>
                      <a:endParaRPr lang="es-EC" sz="1050" dirty="0">
                        <a:solidFill>
                          <a:srgbClr val="000000"/>
                        </a:solidFill>
                        <a:effectLst/>
                        <a:latin typeface="Arial"/>
                        <a:ea typeface="Calibri"/>
                        <a:cs typeface="Times New Roman"/>
                      </a:endParaRPr>
                    </a:p>
                  </a:txBody>
                  <a:tcPr marL="56289" marR="56289"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496128496"/>
              </p:ext>
            </p:extLst>
          </p:nvPr>
        </p:nvGraphicFramePr>
        <p:xfrm>
          <a:off x="4716016" y="974027"/>
          <a:ext cx="4278111" cy="4929914"/>
        </p:xfrm>
        <a:graphic>
          <a:graphicData uri="http://schemas.openxmlformats.org/drawingml/2006/table">
            <a:tbl>
              <a:tblPr firstRow="1" firstCol="1" bandRow="1"/>
              <a:tblGrid>
                <a:gridCol w="1831613"/>
                <a:gridCol w="426808"/>
                <a:gridCol w="426307"/>
                <a:gridCol w="651998"/>
                <a:gridCol w="459408"/>
                <a:gridCol w="481977"/>
              </a:tblGrid>
              <a:tr h="397635">
                <a:tc>
                  <a:txBody>
                    <a:bodyPr/>
                    <a:lstStyle/>
                    <a:p>
                      <a:pPr>
                        <a:lnSpc>
                          <a:spcPct val="150000"/>
                        </a:lnSpc>
                        <a:spcAft>
                          <a:spcPts val="0"/>
                        </a:spcAft>
                      </a:pPr>
                      <a:r>
                        <a:rPr lang="es-EC" sz="900" dirty="0">
                          <a:solidFill>
                            <a:srgbClr val="000000"/>
                          </a:solidFill>
                          <a:effectLst/>
                          <a:latin typeface="Arial"/>
                          <a:ea typeface="Times New Roman"/>
                          <a:cs typeface="Arial"/>
                        </a:rPr>
                        <a:t>Ofrece medios de protección social</a:t>
                      </a:r>
                      <a:endParaRPr lang="es-EC" sz="1000" dirty="0">
                        <a:solidFill>
                          <a:srgbClr val="000000"/>
                        </a:solidFill>
                        <a:effectLst/>
                        <a:latin typeface="Arial"/>
                        <a:ea typeface="Calibri"/>
                        <a:cs typeface="Times New Roman"/>
                      </a:endParaRPr>
                    </a:p>
                  </a:txBody>
                  <a:tcPr marL="54222" marR="54222"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EC" sz="900" b="0" dirty="0">
                          <a:solidFill>
                            <a:srgbClr val="000000"/>
                          </a:solidFill>
                          <a:effectLst/>
                          <a:latin typeface="Arial"/>
                          <a:ea typeface="Times New Roman"/>
                          <a:cs typeface="Arial"/>
                        </a:rPr>
                        <a:t>40</a:t>
                      </a:r>
                      <a:endParaRPr lang="es-EC" sz="1000" b="0" dirty="0">
                        <a:solidFill>
                          <a:srgbClr val="000000"/>
                        </a:solidFill>
                        <a:effectLst/>
                        <a:latin typeface="Arial"/>
                        <a:ea typeface="Calibri"/>
                        <a:cs typeface="Times New Roman"/>
                      </a:endParaRPr>
                    </a:p>
                  </a:txBody>
                  <a:tcPr marL="54222" marR="54222"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EC" sz="900" b="0" dirty="0">
                          <a:solidFill>
                            <a:srgbClr val="000000"/>
                          </a:solidFill>
                          <a:effectLst/>
                          <a:latin typeface="Arial"/>
                          <a:ea typeface="Times New Roman"/>
                          <a:cs typeface="Arial"/>
                        </a:rPr>
                        <a:t>3,43</a:t>
                      </a:r>
                      <a:endParaRPr lang="es-EC" sz="1000" b="0" dirty="0">
                        <a:solidFill>
                          <a:srgbClr val="000000"/>
                        </a:solidFill>
                        <a:effectLst/>
                        <a:latin typeface="Arial"/>
                        <a:ea typeface="Calibri"/>
                        <a:cs typeface="Times New Roman"/>
                      </a:endParaRPr>
                    </a:p>
                  </a:txBody>
                  <a:tcPr marL="54222" marR="54222"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EC" sz="900" b="0" dirty="0">
                          <a:solidFill>
                            <a:srgbClr val="000000"/>
                          </a:solidFill>
                          <a:effectLst/>
                          <a:latin typeface="Arial"/>
                          <a:ea typeface="Times New Roman"/>
                          <a:cs typeface="Arial"/>
                        </a:rPr>
                        <a:t>1,130</a:t>
                      </a:r>
                      <a:endParaRPr lang="es-EC" sz="1000" b="0" dirty="0">
                        <a:solidFill>
                          <a:srgbClr val="000000"/>
                        </a:solidFill>
                        <a:effectLst/>
                        <a:latin typeface="Arial"/>
                        <a:ea typeface="Calibri"/>
                        <a:cs typeface="Times New Roman"/>
                      </a:endParaRPr>
                    </a:p>
                  </a:txBody>
                  <a:tcPr marL="54222" marR="54222"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EC" sz="900" b="0" dirty="0">
                          <a:solidFill>
                            <a:srgbClr val="000000"/>
                          </a:solidFill>
                          <a:effectLst/>
                          <a:latin typeface="Arial"/>
                          <a:ea typeface="Times New Roman"/>
                          <a:cs typeface="Arial"/>
                        </a:rPr>
                        <a:t>1</a:t>
                      </a:r>
                      <a:endParaRPr lang="es-EC" sz="1000" b="0" dirty="0">
                        <a:solidFill>
                          <a:srgbClr val="000000"/>
                        </a:solidFill>
                        <a:effectLst/>
                        <a:latin typeface="Arial"/>
                        <a:ea typeface="Calibri"/>
                        <a:cs typeface="Times New Roman"/>
                      </a:endParaRPr>
                    </a:p>
                  </a:txBody>
                  <a:tcPr marL="54222" marR="54222"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EC" sz="900" b="0" dirty="0">
                          <a:solidFill>
                            <a:srgbClr val="000000"/>
                          </a:solidFill>
                          <a:effectLst/>
                          <a:latin typeface="Arial"/>
                          <a:ea typeface="Times New Roman"/>
                          <a:cs typeface="Arial"/>
                        </a:rPr>
                        <a:t>5</a:t>
                      </a:r>
                      <a:endParaRPr lang="es-EC" sz="1000" b="0" dirty="0">
                        <a:solidFill>
                          <a:srgbClr val="000000"/>
                        </a:solidFill>
                        <a:effectLst/>
                        <a:latin typeface="Arial"/>
                        <a:ea typeface="Calibri"/>
                        <a:cs typeface="Times New Roman"/>
                      </a:endParaRPr>
                    </a:p>
                  </a:txBody>
                  <a:tcPr marL="54222" marR="54222"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8655">
                <a:tc>
                  <a:txBody>
                    <a:bodyPr/>
                    <a:lstStyle/>
                    <a:p>
                      <a:pPr>
                        <a:lnSpc>
                          <a:spcPct val="150000"/>
                        </a:lnSpc>
                        <a:spcAft>
                          <a:spcPts val="0"/>
                        </a:spcAft>
                      </a:pPr>
                      <a:r>
                        <a:rPr lang="es-EC" sz="900" dirty="0">
                          <a:solidFill>
                            <a:srgbClr val="000000"/>
                          </a:solidFill>
                          <a:effectLst/>
                          <a:latin typeface="Arial"/>
                          <a:ea typeface="Times New Roman"/>
                          <a:cs typeface="Arial"/>
                        </a:rPr>
                        <a:t>Objetivos organizacionales vinculados a RSE</a:t>
                      </a:r>
                      <a:endParaRPr lang="es-EC" sz="1000" dirty="0">
                        <a:solidFill>
                          <a:srgbClr val="000000"/>
                        </a:solidFill>
                        <a:effectLst/>
                        <a:latin typeface="Arial"/>
                        <a:ea typeface="Calibri"/>
                        <a:cs typeface="Times New Roman"/>
                      </a:endParaRPr>
                    </a:p>
                  </a:txBody>
                  <a:tcPr marL="54222" marR="54222" marT="0" marB="0">
                    <a:lnL>
                      <a:noFill/>
                    </a:lnL>
                    <a:lnR>
                      <a:noFill/>
                    </a:lnR>
                    <a:lnT w="12700" cap="flat" cmpd="sng" algn="ctr">
                      <a:noFill/>
                      <a:prstDash val="solid"/>
                      <a:round/>
                      <a:headEnd type="none" w="med" len="med"/>
                      <a:tailEnd type="none" w="med" len="med"/>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40</a:t>
                      </a:r>
                      <a:endParaRPr lang="es-EC" sz="1000">
                        <a:solidFill>
                          <a:srgbClr val="000000"/>
                        </a:solidFill>
                        <a:effectLst/>
                        <a:latin typeface="Arial"/>
                        <a:ea typeface="Calibri"/>
                        <a:cs typeface="Times New Roman"/>
                      </a:endParaRPr>
                    </a:p>
                  </a:txBody>
                  <a:tcPr marL="54222" marR="54222" marT="0" marB="0">
                    <a:lnL>
                      <a:noFill/>
                    </a:lnL>
                    <a:lnR>
                      <a:noFill/>
                    </a:lnR>
                    <a:lnT w="12700" cap="flat" cmpd="sng" algn="ctr">
                      <a:noFill/>
                      <a:prstDash val="solid"/>
                      <a:round/>
                      <a:headEnd type="none" w="med" len="med"/>
                      <a:tailEnd type="none" w="med" len="med"/>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3,38</a:t>
                      </a:r>
                      <a:endParaRPr lang="es-EC" sz="1000">
                        <a:solidFill>
                          <a:srgbClr val="000000"/>
                        </a:solidFill>
                        <a:effectLst/>
                        <a:latin typeface="Arial"/>
                        <a:ea typeface="Calibri"/>
                        <a:cs typeface="Times New Roman"/>
                      </a:endParaRPr>
                    </a:p>
                  </a:txBody>
                  <a:tcPr marL="54222" marR="54222" marT="0" marB="0">
                    <a:lnL>
                      <a:noFill/>
                    </a:lnL>
                    <a:lnR>
                      <a:noFill/>
                    </a:lnR>
                    <a:lnT w="12700" cap="flat" cmpd="sng" algn="ctr">
                      <a:noFill/>
                      <a:prstDash val="solid"/>
                      <a:round/>
                      <a:headEnd type="none" w="med" len="med"/>
                      <a:tailEnd type="none" w="med" len="med"/>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,952</a:t>
                      </a:r>
                      <a:endParaRPr lang="es-EC" sz="1000">
                        <a:solidFill>
                          <a:srgbClr val="000000"/>
                        </a:solidFill>
                        <a:effectLst/>
                        <a:latin typeface="Arial"/>
                        <a:ea typeface="Calibri"/>
                        <a:cs typeface="Times New Roman"/>
                      </a:endParaRPr>
                    </a:p>
                  </a:txBody>
                  <a:tcPr marL="54222" marR="54222" marT="0" marB="0">
                    <a:lnL>
                      <a:noFill/>
                    </a:lnL>
                    <a:lnR>
                      <a:noFill/>
                    </a:lnR>
                    <a:lnT w="12700" cap="flat" cmpd="sng" algn="ctr">
                      <a:noFill/>
                      <a:prstDash val="solid"/>
                      <a:round/>
                      <a:headEnd type="none" w="med" len="med"/>
                      <a:tailEnd type="none" w="med" len="med"/>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1</a:t>
                      </a:r>
                      <a:endParaRPr lang="es-EC" sz="1000">
                        <a:solidFill>
                          <a:srgbClr val="000000"/>
                        </a:solidFill>
                        <a:effectLst/>
                        <a:latin typeface="Arial"/>
                        <a:ea typeface="Calibri"/>
                        <a:cs typeface="Times New Roman"/>
                      </a:endParaRPr>
                    </a:p>
                  </a:txBody>
                  <a:tcPr marL="54222" marR="54222" marT="0" marB="0">
                    <a:lnL>
                      <a:noFill/>
                    </a:lnL>
                    <a:lnR>
                      <a:noFill/>
                    </a:lnR>
                    <a:lnT w="12700" cap="flat" cmpd="sng" algn="ctr">
                      <a:noFill/>
                      <a:prstDash val="solid"/>
                      <a:round/>
                      <a:headEnd type="none" w="med" len="med"/>
                      <a:tailEnd type="none" w="med" len="med"/>
                    </a:lnT>
                    <a:lnB>
                      <a:noFill/>
                    </a:lnB>
                  </a:tcPr>
                </a:tc>
                <a:tc>
                  <a:txBody>
                    <a:bodyPr/>
                    <a:lstStyle/>
                    <a:p>
                      <a:pPr algn="ctr">
                        <a:lnSpc>
                          <a:spcPct val="150000"/>
                        </a:lnSpc>
                        <a:spcAft>
                          <a:spcPts val="0"/>
                        </a:spcAft>
                      </a:pPr>
                      <a:r>
                        <a:rPr lang="es-EC" sz="900" dirty="0">
                          <a:solidFill>
                            <a:srgbClr val="000000"/>
                          </a:solidFill>
                          <a:effectLst/>
                          <a:latin typeface="Arial"/>
                          <a:ea typeface="Times New Roman"/>
                          <a:cs typeface="Arial"/>
                        </a:rPr>
                        <a:t>5</a:t>
                      </a:r>
                      <a:endParaRPr lang="es-EC" sz="1000" dirty="0">
                        <a:solidFill>
                          <a:srgbClr val="000000"/>
                        </a:solidFill>
                        <a:effectLst/>
                        <a:latin typeface="Arial"/>
                        <a:ea typeface="Calibri"/>
                        <a:cs typeface="Times New Roman"/>
                      </a:endParaRPr>
                    </a:p>
                  </a:txBody>
                  <a:tcPr marL="54222" marR="54222" marT="0" marB="0">
                    <a:lnL>
                      <a:noFill/>
                    </a:lnL>
                    <a:lnR>
                      <a:noFill/>
                    </a:lnR>
                    <a:lnT w="12700" cap="flat" cmpd="sng" algn="ctr">
                      <a:noFill/>
                      <a:prstDash val="solid"/>
                      <a:round/>
                      <a:headEnd type="none" w="med" len="med"/>
                      <a:tailEnd type="none" w="med" len="med"/>
                    </a:lnT>
                    <a:lnB>
                      <a:noFill/>
                    </a:lnB>
                  </a:tcPr>
                </a:tc>
              </a:tr>
              <a:tr h="418655">
                <a:tc>
                  <a:txBody>
                    <a:bodyPr/>
                    <a:lstStyle/>
                    <a:p>
                      <a:pPr>
                        <a:lnSpc>
                          <a:spcPct val="150000"/>
                        </a:lnSpc>
                        <a:spcAft>
                          <a:spcPts val="0"/>
                        </a:spcAft>
                      </a:pPr>
                      <a:r>
                        <a:rPr lang="es-EC" sz="900" dirty="0">
                          <a:solidFill>
                            <a:srgbClr val="000000"/>
                          </a:solidFill>
                          <a:effectLst/>
                          <a:latin typeface="Arial"/>
                          <a:ea typeface="Times New Roman"/>
                          <a:cs typeface="Arial"/>
                        </a:rPr>
                        <a:t>Condiciones de trabajo seguras y saludables</a:t>
                      </a:r>
                      <a:endParaRPr lang="es-EC" sz="1000" dirty="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40</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3,35</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50000"/>
                        </a:lnSpc>
                        <a:spcAft>
                          <a:spcPts val="0"/>
                        </a:spcAft>
                      </a:pPr>
                      <a:r>
                        <a:rPr lang="es-EC" sz="900" dirty="0">
                          <a:solidFill>
                            <a:srgbClr val="000000"/>
                          </a:solidFill>
                          <a:effectLst/>
                          <a:latin typeface="Arial"/>
                          <a:ea typeface="Times New Roman"/>
                          <a:cs typeface="Arial"/>
                        </a:rPr>
                        <a:t>1,075</a:t>
                      </a:r>
                      <a:endParaRPr lang="es-EC" sz="1000" dirty="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1</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5</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r>
              <a:tr h="209327">
                <a:tc>
                  <a:txBody>
                    <a:bodyPr/>
                    <a:lstStyle/>
                    <a:p>
                      <a:pPr>
                        <a:lnSpc>
                          <a:spcPct val="150000"/>
                        </a:lnSpc>
                        <a:spcAft>
                          <a:spcPts val="0"/>
                        </a:spcAft>
                      </a:pPr>
                      <a:r>
                        <a:rPr lang="es-EC" sz="900" dirty="0">
                          <a:solidFill>
                            <a:srgbClr val="000000"/>
                          </a:solidFill>
                          <a:effectLst/>
                          <a:latin typeface="Arial"/>
                          <a:ea typeface="Times New Roman"/>
                          <a:cs typeface="Arial"/>
                        </a:rPr>
                        <a:t>Política ambiental</a:t>
                      </a:r>
                      <a:endParaRPr lang="es-EC" sz="1000" dirty="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40</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3,35</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1,292</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1</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5</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r>
              <a:tr h="418655">
                <a:tc>
                  <a:txBody>
                    <a:bodyPr/>
                    <a:lstStyle/>
                    <a:p>
                      <a:pPr>
                        <a:lnSpc>
                          <a:spcPct val="150000"/>
                        </a:lnSpc>
                        <a:spcAft>
                          <a:spcPts val="0"/>
                        </a:spcAft>
                      </a:pPr>
                      <a:r>
                        <a:rPr lang="es-EC" sz="900" dirty="0">
                          <a:solidFill>
                            <a:srgbClr val="000000"/>
                          </a:solidFill>
                          <a:effectLst/>
                          <a:latin typeface="Arial"/>
                          <a:ea typeface="Times New Roman"/>
                          <a:cs typeface="Arial"/>
                        </a:rPr>
                        <a:t>Evaluación previa de impactos ambientales</a:t>
                      </a:r>
                      <a:endParaRPr lang="es-EC" sz="1000" dirty="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50000"/>
                        </a:lnSpc>
                        <a:spcAft>
                          <a:spcPts val="0"/>
                        </a:spcAft>
                      </a:pPr>
                      <a:r>
                        <a:rPr lang="es-EC" sz="900" dirty="0">
                          <a:solidFill>
                            <a:srgbClr val="000000"/>
                          </a:solidFill>
                          <a:effectLst/>
                          <a:latin typeface="Arial"/>
                          <a:ea typeface="Times New Roman"/>
                          <a:cs typeface="Arial"/>
                        </a:rPr>
                        <a:t>40</a:t>
                      </a:r>
                      <a:endParaRPr lang="es-EC" sz="1000" dirty="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3,35</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1,292</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1</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50000"/>
                        </a:lnSpc>
                        <a:spcAft>
                          <a:spcPts val="0"/>
                        </a:spcAft>
                      </a:pPr>
                      <a:r>
                        <a:rPr lang="es-EC" sz="900">
                          <a:solidFill>
                            <a:srgbClr val="000000"/>
                          </a:solidFill>
                          <a:effectLst/>
                          <a:latin typeface="Arial"/>
                          <a:ea typeface="Times New Roman"/>
                          <a:cs typeface="Arial"/>
                        </a:rPr>
                        <a:t>5</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r>
              <a:tr h="298582">
                <a:tc>
                  <a:txBody>
                    <a:bodyPr/>
                    <a:lstStyle/>
                    <a:p>
                      <a:pPr>
                        <a:lnSpc>
                          <a:spcPct val="107000"/>
                        </a:lnSpc>
                        <a:spcAft>
                          <a:spcPts val="0"/>
                        </a:spcAft>
                      </a:pPr>
                      <a:r>
                        <a:rPr lang="es-EC" sz="900">
                          <a:solidFill>
                            <a:srgbClr val="000000"/>
                          </a:solidFill>
                          <a:effectLst/>
                          <a:latin typeface="Arial"/>
                          <a:ea typeface="Times New Roman"/>
                          <a:cs typeface="Arial"/>
                        </a:rPr>
                        <a:t>Información al consumidor sobre riesgos de productos</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dirty="0">
                          <a:solidFill>
                            <a:srgbClr val="000000"/>
                          </a:solidFill>
                          <a:effectLst/>
                          <a:latin typeface="Arial"/>
                          <a:ea typeface="Times New Roman"/>
                          <a:cs typeface="Arial"/>
                        </a:rPr>
                        <a:t>40</a:t>
                      </a:r>
                      <a:endParaRPr lang="es-EC" sz="1000" dirty="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3,35</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1,099</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2</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5</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r>
              <a:tr h="298582">
                <a:tc>
                  <a:txBody>
                    <a:bodyPr/>
                    <a:lstStyle/>
                    <a:p>
                      <a:pPr>
                        <a:lnSpc>
                          <a:spcPct val="107000"/>
                        </a:lnSpc>
                        <a:spcAft>
                          <a:spcPts val="0"/>
                        </a:spcAft>
                      </a:pPr>
                      <a:r>
                        <a:rPr lang="es-EC" sz="900">
                          <a:solidFill>
                            <a:srgbClr val="000000"/>
                          </a:solidFill>
                          <a:effectLst/>
                          <a:latin typeface="Arial"/>
                          <a:ea typeface="Times New Roman"/>
                          <a:cs typeface="Arial"/>
                        </a:rPr>
                        <a:t>Relación de mutuo beneficio con stakeholders</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40</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dirty="0">
                          <a:solidFill>
                            <a:srgbClr val="000000"/>
                          </a:solidFill>
                          <a:effectLst/>
                          <a:latin typeface="Arial"/>
                          <a:ea typeface="Times New Roman"/>
                          <a:cs typeface="Arial"/>
                        </a:rPr>
                        <a:t>3,35</a:t>
                      </a:r>
                      <a:endParaRPr lang="es-EC" sz="1000" dirty="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1,167</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1</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5</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r>
              <a:tr h="298582">
                <a:tc>
                  <a:txBody>
                    <a:bodyPr/>
                    <a:lstStyle/>
                    <a:p>
                      <a:pPr>
                        <a:lnSpc>
                          <a:spcPct val="107000"/>
                        </a:lnSpc>
                        <a:spcAft>
                          <a:spcPts val="0"/>
                        </a:spcAft>
                      </a:pPr>
                      <a:r>
                        <a:rPr lang="es-EC" sz="900" dirty="0">
                          <a:solidFill>
                            <a:srgbClr val="000000"/>
                          </a:solidFill>
                          <a:effectLst/>
                          <a:latin typeface="Arial"/>
                          <a:ea typeface="Times New Roman"/>
                          <a:cs typeface="Arial"/>
                        </a:rPr>
                        <a:t>Uso de Indicadores en progreso y desempeño de RSE</a:t>
                      </a:r>
                      <a:endParaRPr lang="es-EC" sz="1000" dirty="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40</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3,33</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dirty="0">
                          <a:solidFill>
                            <a:srgbClr val="000000"/>
                          </a:solidFill>
                          <a:effectLst/>
                          <a:latin typeface="Arial"/>
                          <a:ea typeface="Times New Roman"/>
                          <a:cs typeface="Arial"/>
                        </a:rPr>
                        <a:t>1,047</a:t>
                      </a:r>
                      <a:endParaRPr lang="es-EC" sz="1000" dirty="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1</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5</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r>
              <a:tr h="149291">
                <a:tc>
                  <a:txBody>
                    <a:bodyPr/>
                    <a:lstStyle/>
                    <a:p>
                      <a:pPr>
                        <a:lnSpc>
                          <a:spcPct val="107000"/>
                        </a:lnSpc>
                        <a:spcAft>
                          <a:spcPts val="0"/>
                        </a:spcAft>
                      </a:pPr>
                      <a:r>
                        <a:rPr lang="es-EC" sz="900">
                          <a:solidFill>
                            <a:srgbClr val="000000"/>
                          </a:solidFill>
                          <a:effectLst/>
                          <a:latin typeface="Arial"/>
                          <a:ea typeface="Times New Roman"/>
                          <a:cs typeface="Arial"/>
                        </a:rPr>
                        <a:t>Remuneración justa</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40</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3,28</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,933</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1</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5</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r>
              <a:tr h="189639">
                <a:tc>
                  <a:txBody>
                    <a:bodyPr/>
                    <a:lstStyle/>
                    <a:p>
                      <a:pPr>
                        <a:lnSpc>
                          <a:spcPct val="107000"/>
                        </a:lnSpc>
                        <a:spcAft>
                          <a:spcPts val="0"/>
                        </a:spcAft>
                      </a:pPr>
                      <a:r>
                        <a:rPr lang="es-EC" sz="900">
                          <a:solidFill>
                            <a:srgbClr val="000000"/>
                          </a:solidFill>
                          <a:effectLst/>
                          <a:latin typeface="Arial"/>
                          <a:ea typeface="Times New Roman"/>
                          <a:cs typeface="Arial"/>
                        </a:rPr>
                        <a:t>Eficiencia en el uso de materiales</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40</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3,25</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1,276</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dirty="0">
                          <a:solidFill>
                            <a:srgbClr val="000000"/>
                          </a:solidFill>
                          <a:effectLst/>
                          <a:latin typeface="Arial"/>
                          <a:ea typeface="Times New Roman"/>
                          <a:cs typeface="Arial"/>
                        </a:rPr>
                        <a:t>1</a:t>
                      </a:r>
                      <a:endParaRPr lang="es-EC" sz="1000" dirty="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5</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r>
              <a:tr h="298582">
                <a:tc>
                  <a:txBody>
                    <a:bodyPr/>
                    <a:lstStyle/>
                    <a:p>
                      <a:pPr>
                        <a:lnSpc>
                          <a:spcPct val="107000"/>
                        </a:lnSpc>
                        <a:spcAft>
                          <a:spcPts val="0"/>
                        </a:spcAft>
                      </a:pPr>
                      <a:r>
                        <a:rPr lang="es-EC" sz="900">
                          <a:solidFill>
                            <a:srgbClr val="000000"/>
                          </a:solidFill>
                          <a:effectLst/>
                          <a:latin typeface="Arial"/>
                          <a:ea typeface="Times New Roman"/>
                          <a:cs typeface="Arial"/>
                        </a:rPr>
                        <a:t>Apoyo a programas comunitarios, ONG</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40</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3,23</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1,209</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dirty="0">
                          <a:solidFill>
                            <a:srgbClr val="000000"/>
                          </a:solidFill>
                          <a:effectLst/>
                          <a:latin typeface="Arial"/>
                          <a:ea typeface="Times New Roman"/>
                          <a:cs typeface="Arial"/>
                        </a:rPr>
                        <a:t>1</a:t>
                      </a:r>
                      <a:endParaRPr lang="es-EC" sz="1000" dirty="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5</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r>
              <a:tr h="183892">
                <a:tc>
                  <a:txBody>
                    <a:bodyPr/>
                    <a:lstStyle/>
                    <a:p>
                      <a:pPr>
                        <a:lnSpc>
                          <a:spcPct val="107000"/>
                        </a:lnSpc>
                        <a:spcAft>
                          <a:spcPts val="0"/>
                        </a:spcAft>
                      </a:pPr>
                      <a:r>
                        <a:rPr lang="es-EC" sz="900">
                          <a:solidFill>
                            <a:srgbClr val="000000"/>
                          </a:solidFill>
                          <a:effectLst/>
                          <a:latin typeface="Arial"/>
                          <a:ea typeface="Times New Roman"/>
                          <a:cs typeface="Arial"/>
                        </a:rPr>
                        <a:t>Políticas sancionadoras</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40</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3,20</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1,181</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dirty="0">
                          <a:solidFill>
                            <a:srgbClr val="000000"/>
                          </a:solidFill>
                          <a:effectLst/>
                          <a:latin typeface="Arial"/>
                          <a:ea typeface="Times New Roman"/>
                          <a:cs typeface="Arial"/>
                        </a:rPr>
                        <a:t>1</a:t>
                      </a:r>
                      <a:endParaRPr lang="es-EC" sz="1000" dirty="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5</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r>
              <a:tr h="291341">
                <a:tc>
                  <a:txBody>
                    <a:bodyPr/>
                    <a:lstStyle/>
                    <a:p>
                      <a:pPr>
                        <a:lnSpc>
                          <a:spcPct val="107000"/>
                        </a:lnSpc>
                        <a:spcAft>
                          <a:spcPts val="0"/>
                        </a:spcAft>
                      </a:pPr>
                      <a:r>
                        <a:rPr lang="es-EC" sz="900">
                          <a:solidFill>
                            <a:srgbClr val="000000"/>
                          </a:solidFill>
                          <a:effectLst/>
                          <a:latin typeface="Arial"/>
                          <a:ea typeface="Times New Roman"/>
                          <a:cs typeface="Arial"/>
                        </a:rPr>
                        <a:t>Preferencia a proveedores locales</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40</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3,20</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1,324</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1</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dirty="0">
                          <a:solidFill>
                            <a:srgbClr val="000000"/>
                          </a:solidFill>
                          <a:effectLst/>
                          <a:latin typeface="Arial"/>
                          <a:ea typeface="Times New Roman"/>
                          <a:cs typeface="Arial"/>
                        </a:rPr>
                        <a:t>5</a:t>
                      </a:r>
                      <a:endParaRPr lang="es-EC" sz="1000" dirty="0">
                        <a:solidFill>
                          <a:srgbClr val="000000"/>
                        </a:solidFill>
                        <a:effectLst/>
                        <a:latin typeface="Arial"/>
                        <a:ea typeface="Calibri"/>
                        <a:cs typeface="Times New Roman"/>
                      </a:endParaRPr>
                    </a:p>
                  </a:txBody>
                  <a:tcPr marL="54222" marR="54222" marT="0" marB="0">
                    <a:lnL>
                      <a:noFill/>
                    </a:lnL>
                    <a:lnR>
                      <a:noFill/>
                    </a:lnR>
                    <a:lnT>
                      <a:noFill/>
                    </a:lnT>
                    <a:lnB>
                      <a:noFill/>
                    </a:lnB>
                  </a:tcPr>
                </a:tc>
              </a:tr>
              <a:tr h="298582">
                <a:tc>
                  <a:txBody>
                    <a:bodyPr/>
                    <a:lstStyle/>
                    <a:p>
                      <a:pPr>
                        <a:lnSpc>
                          <a:spcPct val="107000"/>
                        </a:lnSpc>
                        <a:spcAft>
                          <a:spcPts val="0"/>
                        </a:spcAft>
                      </a:pPr>
                      <a:r>
                        <a:rPr lang="es-EC" sz="900">
                          <a:solidFill>
                            <a:srgbClr val="000000"/>
                          </a:solidFill>
                          <a:effectLst/>
                          <a:latin typeface="Arial"/>
                          <a:ea typeface="Times New Roman"/>
                          <a:cs typeface="Arial"/>
                        </a:rPr>
                        <a:t>Constante mejoramiento en la seguridad del consumidor</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40</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3,13</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1,159</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1</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5</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r>
              <a:tr h="298582">
                <a:tc>
                  <a:txBody>
                    <a:bodyPr/>
                    <a:lstStyle/>
                    <a:p>
                      <a:pPr>
                        <a:lnSpc>
                          <a:spcPct val="107000"/>
                        </a:lnSpc>
                        <a:spcAft>
                          <a:spcPts val="0"/>
                        </a:spcAft>
                      </a:pPr>
                      <a:r>
                        <a:rPr lang="es-EC" sz="900">
                          <a:solidFill>
                            <a:srgbClr val="000000"/>
                          </a:solidFill>
                          <a:effectLst/>
                          <a:latin typeface="Arial"/>
                          <a:ea typeface="Times New Roman"/>
                          <a:cs typeface="Arial"/>
                        </a:rPr>
                        <a:t>Disminución consumo de energía y agua</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40</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2,68</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1,385</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1</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dirty="0">
                          <a:solidFill>
                            <a:srgbClr val="000000"/>
                          </a:solidFill>
                          <a:effectLst/>
                          <a:latin typeface="Arial"/>
                          <a:ea typeface="Times New Roman"/>
                          <a:cs typeface="Arial"/>
                        </a:rPr>
                        <a:t>5</a:t>
                      </a:r>
                      <a:endParaRPr lang="es-EC" sz="1000" dirty="0">
                        <a:solidFill>
                          <a:srgbClr val="000000"/>
                        </a:solidFill>
                        <a:effectLst/>
                        <a:latin typeface="Arial"/>
                        <a:ea typeface="Calibri"/>
                        <a:cs typeface="Times New Roman"/>
                      </a:endParaRPr>
                    </a:p>
                  </a:txBody>
                  <a:tcPr marL="54222" marR="54222" marT="0" marB="0">
                    <a:lnL>
                      <a:noFill/>
                    </a:lnL>
                    <a:lnR>
                      <a:noFill/>
                    </a:lnR>
                    <a:lnT>
                      <a:noFill/>
                    </a:lnT>
                    <a:lnB>
                      <a:noFill/>
                    </a:lnB>
                  </a:tcPr>
                </a:tc>
              </a:tr>
              <a:tr h="298582">
                <a:tc>
                  <a:txBody>
                    <a:bodyPr/>
                    <a:lstStyle/>
                    <a:p>
                      <a:pPr>
                        <a:lnSpc>
                          <a:spcPct val="107000"/>
                        </a:lnSpc>
                        <a:spcAft>
                          <a:spcPts val="0"/>
                        </a:spcAft>
                      </a:pPr>
                      <a:r>
                        <a:rPr lang="es-EC" sz="900" dirty="0">
                          <a:solidFill>
                            <a:srgbClr val="000000"/>
                          </a:solidFill>
                          <a:effectLst/>
                          <a:latin typeface="Arial"/>
                          <a:ea typeface="Times New Roman"/>
                          <a:cs typeface="Arial"/>
                        </a:rPr>
                        <a:t>Apoyo en infraestructura educativa o recreacional</a:t>
                      </a:r>
                      <a:endParaRPr lang="es-EC" sz="1000" dirty="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40</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2,68</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1,118</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a:solidFill>
                            <a:srgbClr val="000000"/>
                          </a:solidFill>
                          <a:effectLst/>
                          <a:latin typeface="Arial"/>
                          <a:ea typeface="Times New Roman"/>
                          <a:cs typeface="Arial"/>
                        </a:rPr>
                        <a:t>1</a:t>
                      </a:r>
                      <a:endParaRPr lang="es-EC" sz="1000">
                        <a:solidFill>
                          <a:srgbClr val="000000"/>
                        </a:solidFill>
                        <a:effectLst/>
                        <a:latin typeface="Arial"/>
                        <a:ea typeface="Calibri"/>
                        <a:cs typeface="Times New Roman"/>
                      </a:endParaRPr>
                    </a:p>
                  </a:txBody>
                  <a:tcPr marL="54222" marR="54222" marT="0" marB="0">
                    <a:lnL>
                      <a:noFill/>
                    </a:lnL>
                    <a:lnR>
                      <a:noFill/>
                    </a:lnR>
                    <a:lnT>
                      <a:noFill/>
                    </a:lnT>
                    <a:lnB>
                      <a:noFill/>
                    </a:lnB>
                  </a:tcPr>
                </a:tc>
                <a:tc>
                  <a:txBody>
                    <a:bodyPr/>
                    <a:lstStyle/>
                    <a:p>
                      <a:pPr algn="ctr">
                        <a:lnSpc>
                          <a:spcPct val="107000"/>
                        </a:lnSpc>
                        <a:spcAft>
                          <a:spcPts val="0"/>
                        </a:spcAft>
                      </a:pPr>
                      <a:r>
                        <a:rPr lang="es-EC" sz="900" dirty="0">
                          <a:solidFill>
                            <a:srgbClr val="000000"/>
                          </a:solidFill>
                          <a:effectLst/>
                          <a:latin typeface="Arial"/>
                          <a:ea typeface="Times New Roman"/>
                          <a:cs typeface="Arial"/>
                        </a:rPr>
                        <a:t>5</a:t>
                      </a:r>
                      <a:endParaRPr lang="es-EC" sz="1000" dirty="0">
                        <a:solidFill>
                          <a:srgbClr val="000000"/>
                        </a:solidFill>
                        <a:effectLst/>
                        <a:latin typeface="Arial"/>
                        <a:ea typeface="Calibri"/>
                        <a:cs typeface="Times New Roman"/>
                      </a:endParaRPr>
                    </a:p>
                  </a:txBody>
                  <a:tcPr marL="54222" marR="54222" marT="0" marB="0">
                    <a:lnL>
                      <a:noFill/>
                    </a:lnL>
                    <a:lnR>
                      <a:noFill/>
                    </a:lnR>
                    <a:lnT>
                      <a:noFill/>
                    </a:lnT>
                    <a:lnB>
                      <a:noFill/>
                    </a:lnB>
                  </a:tcPr>
                </a:tc>
              </a:tr>
              <a:tr h="129385">
                <a:tc>
                  <a:txBody>
                    <a:bodyPr/>
                    <a:lstStyle/>
                    <a:p>
                      <a:pPr>
                        <a:lnSpc>
                          <a:spcPct val="107000"/>
                        </a:lnSpc>
                        <a:spcAft>
                          <a:spcPts val="0"/>
                        </a:spcAft>
                      </a:pPr>
                      <a:r>
                        <a:rPr lang="es-EC" sz="900">
                          <a:solidFill>
                            <a:srgbClr val="000000"/>
                          </a:solidFill>
                          <a:effectLst/>
                          <a:latin typeface="Arial"/>
                          <a:ea typeface="Times New Roman"/>
                          <a:cs typeface="Arial"/>
                        </a:rPr>
                        <a:t>Estimulación del reciclaje</a:t>
                      </a:r>
                      <a:endParaRPr lang="es-EC" sz="1000">
                        <a:solidFill>
                          <a:srgbClr val="000000"/>
                        </a:solidFill>
                        <a:effectLst/>
                        <a:latin typeface="Arial"/>
                        <a:ea typeface="Calibri"/>
                        <a:cs typeface="Times New Roman"/>
                      </a:endParaRPr>
                    </a:p>
                  </a:txBody>
                  <a:tcPr marL="54222" marR="542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Arial"/>
                          <a:ea typeface="Times New Roman"/>
                          <a:cs typeface="Arial"/>
                        </a:rPr>
                        <a:t>40</a:t>
                      </a:r>
                      <a:endParaRPr lang="es-EC" sz="1000">
                        <a:solidFill>
                          <a:srgbClr val="000000"/>
                        </a:solidFill>
                        <a:effectLst/>
                        <a:latin typeface="Arial"/>
                        <a:ea typeface="Calibri"/>
                        <a:cs typeface="Times New Roman"/>
                      </a:endParaRPr>
                    </a:p>
                  </a:txBody>
                  <a:tcPr marL="54222" marR="542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Arial"/>
                          <a:ea typeface="Times New Roman"/>
                          <a:cs typeface="Arial"/>
                        </a:rPr>
                        <a:t>2,63</a:t>
                      </a:r>
                      <a:endParaRPr lang="es-EC" sz="1000">
                        <a:solidFill>
                          <a:srgbClr val="000000"/>
                        </a:solidFill>
                        <a:effectLst/>
                        <a:latin typeface="Arial"/>
                        <a:ea typeface="Calibri"/>
                        <a:cs typeface="Times New Roman"/>
                      </a:endParaRPr>
                    </a:p>
                  </a:txBody>
                  <a:tcPr marL="54222" marR="542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Arial"/>
                          <a:ea typeface="Times New Roman"/>
                          <a:cs typeface="Arial"/>
                        </a:rPr>
                        <a:t>1,170</a:t>
                      </a:r>
                      <a:endParaRPr lang="es-EC" sz="1000">
                        <a:solidFill>
                          <a:srgbClr val="000000"/>
                        </a:solidFill>
                        <a:effectLst/>
                        <a:latin typeface="Arial"/>
                        <a:ea typeface="Calibri"/>
                        <a:cs typeface="Times New Roman"/>
                      </a:endParaRPr>
                    </a:p>
                  </a:txBody>
                  <a:tcPr marL="54222" marR="542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Arial"/>
                          <a:ea typeface="Times New Roman"/>
                          <a:cs typeface="Arial"/>
                        </a:rPr>
                        <a:t>1</a:t>
                      </a:r>
                      <a:endParaRPr lang="es-EC" sz="1000">
                        <a:solidFill>
                          <a:srgbClr val="000000"/>
                        </a:solidFill>
                        <a:effectLst/>
                        <a:latin typeface="Arial"/>
                        <a:ea typeface="Calibri"/>
                        <a:cs typeface="Times New Roman"/>
                      </a:endParaRPr>
                    </a:p>
                  </a:txBody>
                  <a:tcPr marL="54222" marR="542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Arial"/>
                          <a:ea typeface="Times New Roman"/>
                          <a:cs typeface="Arial"/>
                        </a:rPr>
                        <a:t>5</a:t>
                      </a:r>
                      <a:endParaRPr lang="es-EC" sz="1000" dirty="0">
                        <a:solidFill>
                          <a:srgbClr val="000000"/>
                        </a:solidFill>
                        <a:effectLst/>
                        <a:latin typeface="Arial"/>
                        <a:ea typeface="Calibri"/>
                        <a:cs typeface="Times New Roman"/>
                      </a:endParaRPr>
                    </a:p>
                  </a:txBody>
                  <a:tcPr marL="54222" marR="54222"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0" name="Rectangle 2"/>
          <p:cNvSpPr>
            <a:spLocks noChangeArrowheads="1"/>
          </p:cNvSpPr>
          <p:nvPr/>
        </p:nvSpPr>
        <p:spPr bwMode="auto">
          <a:xfrm>
            <a:off x="2146300" y="1584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Elipse"/>
          <p:cNvSpPr/>
          <p:nvPr/>
        </p:nvSpPr>
        <p:spPr>
          <a:xfrm>
            <a:off x="2555776" y="1544216"/>
            <a:ext cx="393643"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Elipse"/>
          <p:cNvSpPr/>
          <p:nvPr/>
        </p:nvSpPr>
        <p:spPr>
          <a:xfrm>
            <a:off x="2517371" y="1925216"/>
            <a:ext cx="432048"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Elipse"/>
          <p:cNvSpPr/>
          <p:nvPr/>
        </p:nvSpPr>
        <p:spPr>
          <a:xfrm>
            <a:off x="7020272" y="5373216"/>
            <a:ext cx="36004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Elipse"/>
          <p:cNvSpPr/>
          <p:nvPr/>
        </p:nvSpPr>
        <p:spPr>
          <a:xfrm>
            <a:off x="7020272" y="5661248"/>
            <a:ext cx="36004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08628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71400"/>
            <a:ext cx="8229600" cy="1143000"/>
          </a:xfrm>
        </p:spPr>
        <p:txBody>
          <a:bodyPr/>
          <a:lstStyle/>
          <a:p>
            <a:pPr algn="l"/>
            <a:r>
              <a:rPr lang="es-EC" sz="3200" b="1" dirty="0" smtClean="0">
                <a:latin typeface="Times New Roman" panose="02020603050405020304" pitchFamily="18" charset="0"/>
                <a:cs typeface="Times New Roman" panose="02020603050405020304" pitchFamily="18" charset="0"/>
              </a:rPr>
              <a:t>CONCLUSIONES </a:t>
            </a:r>
            <a:endParaRPr lang="es-EC" sz="3200" b="1"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3574262481"/>
              </p:ext>
            </p:extLst>
          </p:nvPr>
        </p:nvGraphicFramePr>
        <p:xfrm>
          <a:off x="251520" y="836712"/>
          <a:ext cx="871296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2876549"/>
      </p:ext>
    </p:extLst>
  </p:cSld>
  <p:clrMapOvr>
    <a:masterClrMapping/>
  </p:clrMapOvr>
  <p:transition spd="slow"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71400"/>
            <a:ext cx="8229600" cy="1143000"/>
          </a:xfrm>
        </p:spPr>
        <p:txBody>
          <a:bodyPr/>
          <a:lstStyle/>
          <a:p>
            <a:pPr algn="l"/>
            <a:r>
              <a:rPr lang="es-EC" sz="3200" b="1" dirty="0" smtClean="0">
                <a:latin typeface="Times New Roman" panose="02020603050405020304" pitchFamily="18" charset="0"/>
                <a:cs typeface="Times New Roman" panose="02020603050405020304" pitchFamily="18" charset="0"/>
              </a:rPr>
              <a:t>CONCLUSIONES </a:t>
            </a:r>
            <a:endParaRPr lang="es-EC" sz="3200" b="1"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131320719"/>
              </p:ext>
            </p:extLst>
          </p:nvPr>
        </p:nvGraphicFramePr>
        <p:xfrm>
          <a:off x="251520" y="836712"/>
          <a:ext cx="871296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321138"/>
      </p:ext>
    </p:extLst>
  </p:cSld>
  <p:clrMapOvr>
    <a:masterClrMapping/>
  </p:clrMapOvr>
  <p:transition spd="slow"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71400"/>
            <a:ext cx="8229600" cy="1143000"/>
          </a:xfrm>
        </p:spPr>
        <p:txBody>
          <a:bodyPr/>
          <a:lstStyle/>
          <a:p>
            <a:pPr algn="l"/>
            <a:r>
              <a:rPr lang="es-EC" sz="3200" b="1" dirty="0" smtClean="0">
                <a:latin typeface="Times New Roman" panose="02020603050405020304" pitchFamily="18" charset="0"/>
                <a:cs typeface="Times New Roman" panose="02020603050405020304" pitchFamily="18" charset="0"/>
              </a:rPr>
              <a:t>CONCLUSIONES - ORELLANA </a:t>
            </a:r>
            <a:endParaRPr lang="es-EC" sz="3200" b="1"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9148097"/>
              </p:ext>
            </p:extLst>
          </p:nvPr>
        </p:nvGraphicFramePr>
        <p:xfrm>
          <a:off x="251520" y="836712"/>
          <a:ext cx="871296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3849" b="23255"/>
          <a:stretch/>
        </p:blipFill>
        <p:spPr bwMode="auto">
          <a:xfrm>
            <a:off x="-36512" y="5949280"/>
            <a:ext cx="1584176" cy="9112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1123"/>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p:nvPr>
        </p:nvSpPr>
        <p:spPr>
          <a:xfrm>
            <a:off x="2195736" y="2780928"/>
            <a:ext cx="4680520" cy="1656184"/>
          </a:xfrm>
        </p:spPr>
        <p:txBody>
          <a:bodyPr>
            <a:normAutofit/>
          </a:bodyPr>
          <a:lstStyle/>
          <a:p>
            <a:pPr algn="just"/>
            <a:r>
              <a:rPr lang="es-EC" dirty="0" smtClean="0">
                <a:latin typeface="+mn-lt"/>
              </a:rPr>
              <a:t>La mayoría de las investigaciones han evaluado la RSE tomando como informante a la dirección de la empresa, dejando de lado la perspectiva del capital humano, que es el principal actor de la empresa</a:t>
            </a:r>
            <a:r>
              <a:rPr lang="es-EC" dirty="0" smtClean="0"/>
              <a:t>.</a:t>
            </a:r>
            <a:endParaRPr lang="es-EC" dirty="0"/>
          </a:p>
        </p:txBody>
      </p:sp>
      <p:sp>
        <p:nvSpPr>
          <p:cNvPr id="4" name="1 Título"/>
          <p:cNvSpPr txBox="1">
            <a:spLocks/>
          </p:cNvSpPr>
          <p:nvPr/>
        </p:nvSpPr>
        <p:spPr bwMode="auto">
          <a:xfrm>
            <a:off x="251520" y="116632"/>
            <a:ext cx="7776864"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EC" altLang="es-ES" sz="2800" b="1" dirty="0" smtClean="0">
                <a:latin typeface="Times New Roman" panose="02020603050405020304" pitchFamily="18" charset="0"/>
                <a:cs typeface="Times New Roman" panose="02020603050405020304" pitchFamily="18" charset="0"/>
              </a:rPr>
              <a:t>PROBLEMA DE INVESTIGACIÓN </a:t>
            </a:r>
            <a:endParaRPr lang="es-EC" altLang="es-ES" sz="2800" b="1"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97152"/>
            <a:ext cx="1737587" cy="1341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descr="Recorte de pantal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3559" y="1124744"/>
            <a:ext cx="2894041" cy="988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4271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71400"/>
            <a:ext cx="8229600" cy="1143000"/>
          </a:xfrm>
        </p:spPr>
        <p:txBody>
          <a:bodyPr/>
          <a:lstStyle/>
          <a:p>
            <a:pPr algn="l"/>
            <a:r>
              <a:rPr lang="es-EC" sz="3200" b="1" dirty="0" smtClean="0">
                <a:latin typeface="Times New Roman" panose="02020603050405020304" pitchFamily="18" charset="0"/>
                <a:cs typeface="Times New Roman" panose="02020603050405020304" pitchFamily="18" charset="0"/>
              </a:rPr>
              <a:t>RECOMENDACIONES  </a:t>
            </a:r>
            <a:endParaRPr lang="es-EC" sz="3200" b="1"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743208592"/>
              </p:ext>
            </p:extLst>
          </p:nvPr>
        </p:nvGraphicFramePr>
        <p:xfrm>
          <a:off x="539552" y="764704"/>
          <a:ext cx="816428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7191909"/>
      </p:ext>
    </p:extLst>
  </p:cSld>
  <p:clrMapOvr>
    <a:masterClrMapping/>
  </p:clrMapOvr>
  <p:transition spd="slow"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ext uri="{D42A27DB-BD31-4B8C-83A1-F6EECF244321}">
                <p14:modId xmlns:p14="http://schemas.microsoft.com/office/powerpoint/2010/main" val="198005305"/>
              </p:ext>
            </p:extLst>
          </p:nvPr>
        </p:nvGraphicFramePr>
        <p:xfrm>
          <a:off x="539552" y="980728"/>
          <a:ext cx="816428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467544" y="-99392"/>
            <a:ext cx="8229240" cy="1144800"/>
          </a:xfrm>
        </p:spPr>
        <p:txBody>
          <a:bodyPr/>
          <a:lstStyle/>
          <a:p>
            <a:pPr algn="l"/>
            <a:r>
              <a:rPr lang="es-EC" sz="3200" b="1" dirty="0" smtClean="0">
                <a:latin typeface="Times New Roman" panose="02020603050405020304" pitchFamily="18" charset="0"/>
                <a:cs typeface="Times New Roman" panose="02020603050405020304" pitchFamily="18" charset="0"/>
              </a:rPr>
              <a:t>RECOMENDACIONES  </a:t>
            </a:r>
            <a:endParaRPr lang="es-EC"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084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ext uri="{D42A27DB-BD31-4B8C-83A1-F6EECF244321}">
                <p14:modId xmlns:p14="http://schemas.microsoft.com/office/powerpoint/2010/main" val="1862366620"/>
              </p:ext>
            </p:extLst>
          </p:nvPr>
        </p:nvGraphicFramePr>
        <p:xfrm>
          <a:off x="539552" y="980728"/>
          <a:ext cx="816428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467544" y="-99392"/>
            <a:ext cx="8229240" cy="1144800"/>
          </a:xfrm>
        </p:spPr>
        <p:txBody>
          <a:bodyPr/>
          <a:lstStyle/>
          <a:p>
            <a:pPr algn="l"/>
            <a:r>
              <a:rPr lang="es-EC" sz="3200" b="1" dirty="0" smtClean="0">
                <a:latin typeface="Times New Roman" panose="02020603050405020304" pitchFamily="18" charset="0"/>
                <a:cs typeface="Times New Roman" panose="02020603050405020304" pitchFamily="18" charset="0"/>
              </a:rPr>
              <a:t>RECOMENDACIONES  </a:t>
            </a:r>
            <a:endParaRPr lang="es-EC"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098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640960" cy="52565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3 Llamada ovalada"/>
          <p:cNvSpPr/>
          <p:nvPr/>
        </p:nvSpPr>
        <p:spPr>
          <a:xfrm rot="1380729">
            <a:off x="4142421" y="969406"/>
            <a:ext cx="1955084" cy="840192"/>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latin typeface="Cooper Black" pitchFamily="18" charset="0"/>
              </a:rPr>
              <a:t>GRACIAS</a:t>
            </a:r>
            <a:endParaRPr lang="es-EC" dirty="0">
              <a:latin typeface="Cooper Black" pitchFamily="18" charset="0"/>
            </a:endParaRPr>
          </a:p>
        </p:txBody>
      </p:sp>
    </p:spTree>
    <p:extLst>
      <p:ext uri="{BB962C8B-B14F-4D97-AF65-F5344CB8AC3E}">
        <p14:creationId xmlns:p14="http://schemas.microsoft.com/office/powerpoint/2010/main" val="2679067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2064"/>
            <a:ext cx="8229240" cy="1144800"/>
          </a:xfrm>
        </p:spPr>
        <p:txBody>
          <a:bodyPr/>
          <a:lstStyle/>
          <a:p>
            <a:r>
              <a:rPr lang="es-EC" sz="2800" b="1" dirty="0" smtClean="0">
                <a:latin typeface="Times New Roman" pitchFamily="18" charset="0"/>
                <a:cs typeface="Times New Roman" pitchFamily="18" charset="0"/>
              </a:rPr>
              <a:t>OBJETIVOS DE LA INVESTIGACIÓN</a:t>
            </a:r>
            <a:endParaRPr lang="es-EC" sz="2800" b="1" dirty="0">
              <a:latin typeface="Times New Roman" pitchFamily="18" charset="0"/>
              <a:cs typeface="Times New Roman" pitchFamily="18" charset="0"/>
            </a:endParaRPr>
          </a:p>
        </p:txBody>
      </p:sp>
      <p:graphicFrame>
        <p:nvGraphicFramePr>
          <p:cNvPr id="5" name="4 Diagrama"/>
          <p:cNvGraphicFramePr/>
          <p:nvPr>
            <p:extLst>
              <p:ext uri="{D42A27DB-BD31-4B8C-83A1-F6EECF244321}">
                <p14:modId xmlns:p14="http://schemas.microsoft.com/office/powerpoint/2010/main" val="236233318"/>
              </p:ext>
            </p:extLst>
          </p:nvPr>
        </p:nvGraphicFramePr>
        <p:xfrm>
          <a:off x="3203848" y="1124744"/>
          <a:ext cx="547260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395536" y="2708919"/>
            <a:ext cx="2520280" cy="1384995"/>
          </a:xfrm>
          <a:prstGeom prst="rect">
            <a:avLst/>
          </a:prstGeom>
          <a:ln w="19050">
            <a:solidFill>
              <a:schemeClr val="tx1">
                <a:lumMod val="50000"/>
                <a:lumOff val="50000"/>
              </a:schemeClr>
            </a:solidFill>
          </a:ln>
        </p:spPr>
        <p:txBody>
          <a:bodyPr wrap="square">
            <a:spAutoFit/>
          </a:bodyPr>
          <a:lstStyle/>
          <a:p>
            <a:pPr algn="ctr"/>
            <a:r>
              <a:rPr lang="es-EC" sz="1400" dirty="0"/>
              <a:t>Analizar la responsabilidad social empresarial desde la percepción del capital humano en empresas del sector petrolero ubicadas en Pichincha y Orellana</a:t>
            </a:r>
          </a:p>
        </p:txBody>
      </p:sp>
    </p:spTree>
    <p:extLst>
      <p:ext uri="{BB962C8B-B14F-4D97-AF65-F5344CB8AC3E}">
        <p14:creationId xmlns:p14="http://schemas.microsoft.com/office/powerpoint/2010/main" val="2830727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lecha a la derecha con muesca"/>
          <p:cNvSpPr/>
          <p:nvPr/>
        </p:nvSpPr>
        <p:spPr>
          <a:xfrm>
            <a:off x="395536" y="3356992"/>
            <a:ext cx="8496944" cy="57606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Subtítulo"/>
          <p:cNvSpPr>
            <a:spLocks noGrp="1"/>
          </p:cNvSpPr>
          <p:nvPr>
            <p:ph type="subTitle"/>
          </p:nvPr>
        </p:nvSpPr>
        <p:spPr>
          <a:xfrm>
            <a:off x="395536" y="548680"/>
            <a:ext cx="5112568" cy="568736"/>
          </a:xfrm>
        </p:spPr>
        <p:txBody>
          <a:bodyPr/>
          <a:lstStyle/>
          <a:p>
            <a:endParaRPr lang="es-EC" dirty="0" smtClean="0"/>
          </a:p>
          <a:p>
            <a:r>
              <a:rPr lang="es-EC" dirty="0" smtClean="0">
                <a:latin typeface="Times New Roman" pitchFamily="18" charset="0"/>
                <a:cs typeface="Times New Roman" pitchFamily="18" charset="0"/>
              </a:rPr>
              <a:t>Evolución de la Responsabilidad Social Empresarial</a:t>
            </a:r>
            <a:endParaRPr lang="es-EC" dirty="0">
              <a:latin typeface="Times New Roman" pitchFamily="18" charset="0"/>
              <a:cs typeface="Times New Roman" pitchFamily="18" charset="0"/>
            </a:endParaRPr>
          </a:p>
        </p:txBody>
      </p:sp>
      <p:graphicFrame>
        <p:nvGraphicFramePr>
          <p:cNvPr id="4" name="3 Diagrama"/>
          <p:cNvGraphicFramePr/>
          <p:nvPr>
            <p:extLst>
              <p:ext uri="{D42A27DB-BD31-4B8C-83A1-F6EECF244321}">
                <p14:modId xmlns:p14="http://schemas.microsoft.com/office/powerpoint/2010/main" val="1228708536"/>
              </p:ext>
            </p:extLst>
          </p:nvPr>
        </p:nvGraphicFramePr>
        <p:xfrm>
          <a:off x="467544" y="1052736"/>
          <a:ext cx="84249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Shape 1"/>
          <p:cNvSpPr txBox="1">
            <a:spLocks noGrp="1"/>
          </p:cNvSpPr>
          <p:nvPr>
            <p:ph type="title"/>
          </p:nvPr>
        </p:nvSpPr>
        <p:spPr>
          <a:xfrm>
            <a:off x="395536" y="-99392"/>
            <a:ext cx="4104456" cy="1144800"/>
          </a:xfrm>
          <a:prstGeom prst="rect">
            <a:avLst/>
          </a:prstGeom>
          <a:noFill/>
          <a:ln w="9360">
            <a:noFill/>
          </a:ln>
        </p:spPr>
        <p:txBody>
          <a:bodyPr anchor="ctr"/>
          <a:lstStyle/>
          <a:p>
            <a:pPr>
              <a:lnSpc>
                <a:spcPct val="100000"/>
              </a:lnSpc>
            </a:pPr>
            <a:r>
              <a:rPr lang="es-ES" sz="2800" b="1" strike="noStrike" spc="-1" dirty="0" smtClean="0">
                <a:solidFill>
                  <a:srgbClr val="000000"/>
                </a:solidFill>
                <a:latin typeface="Times New Roman"/>
              </a:rPr>
              <a:t>MARCO </a:t>
            </a:r>
            <a:r>
              <a:rPr lang="es-ES" sz="2800" b="1" strike="noStrike" spc="-1" dirty="0">
                <a:solidFill>
                  <a:srgbClr val="000000"/>
                </a:solidFill>
                <a:latin typeface="Times New Roman"/>
              </a:rPr>
              <a:t>TEÓRICO</a:t>
            </a:r>
            <a:endParaRPr lang="es-ES" sz="2800" b="0" strike="noStrike" spc="-1" dirty="0">
              <a:solidFill>
                <a:srgbClr val="000000"/>
              </a:solidFill>
              <a:latin typeface="Calibri"/>
            </a:endParaRPr>
          </a:p>
        </p:txBody>
      </p:sp>
    </p:spTree>
    <p:extLst>
      <p:ext uri="{BB962C8B-B14F-4D97-AF65-F5344CB8AC3E}">
        <p14:creationId xmlns:p14="http://schemas.microsoft.com/office/powerpoint/2010/main" val="17265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09944"/>
            <a:ext cx="7776864" cy="514608"/>
          </a:xfrm>
        </p:spPr>
        <p:txBody>
          <a:bodyPr/>
          <a:lstStyle/>
          <a:p>
            <a:pPr lvl="1"/>
            <a:r>
              <a:rPr lang="es-EC" b="1" dirty="0" smtClean="0">
                <a:latin typeface="Baskerville Old Face" pitchFamily="18" charset="0"/>
              </a:rPr>
              <a:t/>
            </a:r>
            <a:br>
              <a:rPr lang="es-EC" b="1" dirty="0" smtClean="0">
                <a:latin typeface="Baskerville Old Face" pitchFamily="18" charset="0"/>
              </a:rPr>
            </a:br>
            <a:r>
              <a:rPr lang="es-EC" sz="2000" b="1" dirty="0" smtClean="0">
                <a:latin typeface="Baskerville Old Face" pitchFamily="18" charset="0"/>
              </a:rPr>
              <a:t/>
            </a:r>
            <a:br>
              <a:rPr lang="es-EC" sz="2000" b="1" dirty="0" smtClean="0">
                <a:latin typeface="Baskerville Old Face" pitchFamily="18" charset="0"/>
              </a:rPr>
            </a:br>
            <a:r>
              <a:rPr lang="es-EC" sz="2800" b="1" dirty="0" smtClean="0">
                <a:latin typeface="Times New Roman" pitchFamily="18" charset="0"/>
                <a:cs typeface="Times New Roman" pitchFamily="18" charset="0"/>
              </a:rPr>
              <a:t>RESPONSABILIDAD SOCIAL EMPRESARIAL </a:t>
            </a:r>
            <a:endParaRPr lang="es-EC" sz="2800" dirty="0">
              <a:latin typeface="Times New Roman" pitchFamily="18" charset="0"/>
              <a:cs typeface="Times New Roman" pitchFamily="18" charset="0"/>
            </a:endParaRPr>
          </a:p>
        </p:txBody>
      </p:sp>
      <p:graphicFrame>
        <p:nvGraphicFramePr>
          <p:cNvPr id="4" name="3 Diagrama"/>
          <p:cNvGraphicFramePr/>
          <p:nvPr>
            <p:extLst>
              <p:ext uri="{D42A27DB-BD31-4B8C-83A1-F6EECF244321}">
                <p14:modId xmlns:p14="http://schemas.microsoft.com/office/powerpoint/2010/main" val="59311485"/>
              </p:ext>
            </p:extLst>
          </p:nvPr>
        </p:nvGraphicFramePr>
        <p:xfrm>
          <a:off x="971600" y="1196752"/>
          <a:ext cx="712879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529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240" cy="1144800"/>
          </a:xfrm>
        </p:spPr>
        <p:txBody>
          <a:bodyPr/>
          <a:lstStyle/>
          <a:p>
            <a:r>
              <a:rPr lang="es-EC" sz="2800" b="1" dirty="0" smtClean="0">
                <a:latin typeface="Times New Roman" pitchFamily="18" charset="0"/>
                <a:cs typeface="Times New Roman" pitchFamily="18" charset="0"/>
              </a:rPr>
              <a:t>MATERIAS FUNDAMENTALES ISO 26000</a:t>
            </a:r>
            <a:endParaRPr lang="es-EC" sz="2800" b="1"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4885" t="5136" r="4717" b="15535"/>
          <a:stretch/>
        </p:blipFill>
        <p:spPr bwMode="auto">
          <a:xfrm>
            <a:off x="1691680" y="908720"/>
            <a:ext cx="5476240" cy="480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283968" y="3681028"/>
            <a:ext cx="504056" cy="108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75047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240" cy="1144800"/>
          </a:xfrm>
        </p:spPr>
        <p:txBody>
          <a:bodyPr/>
          <a:lstStyle/>
          <a:p>
            <a:r>
              <a:rPr lang="es-EC" sz="2800" b="1" dirty="0" smtClean="0">
                <a:latin typeface="Times New Roman" panose="02020603050405020304" pitchFamily="18" charset="0"/>
                <a:cs typeface="Times New Roman" panose="02020603050405020304" pitchFamily="18" charset="0"/>
              </a:rPr>
              <a:t>ETAPAS DEL TRABAJO DE INVESTIGACIÓN </a:t>
            </a:r>
            <a:endParaRPr lang="es-EC" sz="2800" dirty="0"/>
          </a:p>
        </p:txBody>
      </p:sp>
      <p:graphicFrame>
        <p:nvGraphicFramePr>
          <p:cNvPr id="4" name="3 Diagrama"/>
          <p:cNvGraphicFramePr/>
          <p:nvPr>
            <p:extLst>
              <p:ext uri="{D42A27DB-BD31-4B8C-83A1-F6EECF244321}">
                <p14:modId xmlns:p14="http://schemas.microsoft.com/office/powerpoint/2010/main" val="3533871523"/>
              </p:ext>
            </p:extLst>
          </p:nvPr>
        </p:nvGraphicFramePr>
        <p:xfrm>
          <a:off x="-324544" y="1340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3855537034"/>
              </p:ext>
            </p:extLst>
          </p:nvPr>
        </p:nvGraphicFramePr>
        <p:xfrm>
          <a:off x="3491880" y="1340768"/>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5 Flecha a la derecha con bandas"/>
          <p:cNvSpPr/>
          <p:nvPr/>
        </p:nvSpPr>
        <p:spPr>
          <a:xfrm>
            <a:off x="4355976" y="2996952"/>
            <a:ext cx="1008112" cy="792088"/>
          </a:xfrm>
          <a:prstGeom prst="strip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857939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4848" y="-99392"/>
            <a:ext cx="8229600" cy="1143000"/>
          </a:xfrm>
        </p:spPr>
        <p:txBody>
          <a:bodyPr/>
          <a:lstStyle/>
          <a:p>
            <a:pPr algn="l"/>
            <a:r>
              <a:rPr lang="es-EC" sz="2800" b="1" dirty="0" smtClean="0">
                <a:latin typeface="Times New Roman" panose="02020603050405020304" pitchFamily="18" charset="0"/>
                <a:cs typeface="Times New Roman" panose="02020603050405020304" pitchFamily="18" charset="0"/>
              </a:rPr>
              <a:t>MARCO METODOLÓGICO </a:t>
            </a:r>
            <a:endParaRPr lang="es-EC" sz="2800" b="1" dirty="0">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3872773665"/>
              </p:ext>
            </p:extLst>
          </p:nvPr>
        </p:nvGraphicFramePr>
        <p:xfrm>
          <a:off x="467543" y="1124744"/>
          <a:ext cx="8136905" cy="193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946490181"/>
              </p:ext>
            </p:extLst>
          </p:nvPr>
        </p:nvGraphicFramePr>
        <p:xfrm>
          <a:off x="467544" y="3429000"/>
          <a:ext cx="8255321" cy="21163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37463265"/>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2086</TotalTime>
  <Words>2279</Words>
  <Application>Microsoft Office PowerPoint</Application>
  <PresentationFormat>Presentación en pantalla (4:3)</PresentationFormat>
  <Paragraphs>634</Paragraphs>
  <Slides>33</Slides>
  <Notes>1</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44" baseType="lpstr">
      <vt:lpstr>Arial</vt:lpstr>
      <vt:lpstr>Baskerville Old Face</vt:lpstr>
      <vt:lpstr>Calibri</vt:lpstr>
      <vt:lpstr>Cooper Black</vt:lpstr>
      <vt:lpstr>DejaVu Sans</vt:lpstr>
      <vt:lpstr>Symbol</vt:lpstr>
      <vt:lpstr>Times</vt:lpstr>
      <vt:lpstr>Times New Roman</vt:lpstr>
      <vt:lpstr>Wingdings</vt:lpstr>
      <vt:lpstr>Office Theme</vt:lpstr>
      <vt:lpstr>Documento</vt:lpstr>
      <vt:lpstr>Presentación de PowerPoint</vt:lpstr>
      <vt:lpstr>CONTENIDO</vt:lpstr>
      <vt:lpstr>Presentación de PowerPoint</vt:lpstr>
      <vt:lpstr>OBJETIVOS DE LA INVESTIGACIÓN</vt:lpstr>
      <vt:lpstr>MARCO TEÓRICO</vt:lpstr>
      <vt:lpstr>  RESPONSABILIDAD SOCIAL EMPRESARIAL </vt:lpstr>
      <vt:lpstr>MATERIAS FUNDAMENTALES ISO 26000</vt:lpstr>
      <vt:lpstr>ETAPAS DEL TRABAJO DE INVESTIGACIÓN </vt:lpstr>
      <vt:lpstr>MARCO METODOLÓGICO </vt:lpstr>
      <vt:lpstr>Presentación de PowerPoint</vt:lpstr>
      <vt:lpstr>Presentación de PowerPoint</vt:lpstr>
      <vt:lpstr>Presentación de PowerPoint</vt:lpstr>
      <vt:lpstr>Presentación de PowerPoint</vt:lpstr>
      <vt:lpstr>Presentación de PowerPoint</vt:lpstr>
      <vt:lpstr>Resultados descriptivos por dimensión:</vt:lpstr>
      <vt:lpstr>Resultados descriptivos por variables:</vt:lpstr>
      <vt:lpstr>Presentación de PowerPoint</vt:lpstr>
      <vt:lpstr>Presentación de PowerPoint</vt:lpstr>
      <vt:lpstr>Correlación con el Nivel de RSE</vt:lpstr>
      <vt:lpstr>Prueba de Chi Cuadrado </vt:lpstr>
      <vt:lpstr>Presentación de PowerPoint</vt:lpstr>
      <vt:lpstr>Presentación de PowerPoint</vt:lpstr>
      <vt:lpstr>Presentación de PowerPoint</vt:lpstr>
      <vt:lpstr>Presentación de PowerPoint</vt:lpstr>
      <vt:lpstr>Descriptivos por Dimensión </vt:lpstr>
      <vt:lpstr>Descriptivos por Variable </vt:lpstr>
      <vt:lpstr>CONCLUSIONES </vt:lpstr>
      <vt:lpstr>CONCLUSIONES </vt:lpstr>
      <vt:lpstr>CONCLUSIONES - ORELLANA </vt:lpstr>
      <vt:lpstr>RECOMENDACIONES  </vt:lpstr>
      <vt:lpstr>RECOMENDACIONES  </vt:lpstr>
      <vt:lpstr>RECOMENDACIONES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BIBLIOTECA4</dc:creator>
  <cp:lastModifiedBy>USR</cp:lastModifiedBy>
  <cp:revision>103</cp:revision>
  <dcterms:created xsi:type="dcterms:W3CDTF">2019-04-01T17:27:57Z</dcterms:created>
  <dcterms:modified xsi:type="dcterms:W3CDTF">2019-05-24T02:23:54Z</dcterms:modified>
</cp:coreProperties>
</file>