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64" r:id="rId11"/>
    <p:sldId id="266" r:id="rId12"/>
    <p:sldId id="265" r:id="rId13"/>
    <p:sldId id="268" r:id="rId14"/>
    <p:sldId id="277" r:id="rId15"/>
    <p:sldId id="278" r:id="rId16"/>
    <p:sldId id="282" r:id="rId17"/>
    <p:sldId id="269" r:id="rId18"/>
    <p:sldId id="281" r:id="rId19"/>
    <p:sldId id="267" r:id="rId20"/>
    <p:sldId id="271" r:id="rId21"/>
    <p:sldId id="275" r:id="rId22"/>
    <p:sldId id="273" r:id="rId23"/>
    <p:sldId id="288" r:id="rId24"/>
    <p:sldId id="276" r:id="rId25"/>
    <p:sldId id="283" r:id="rId26"/>
    <p:sldId id="284" r:id="rId27"/>
    <p:sldId id="285" r:id="rId28"/>
    <p:sldId id="286" r:id="rId29"/>
    <p:sldId id="287" r:id="rId30"/>
  </p:sldIdLst>
  <p:sldSz cx="18288000" cy="10287000"/>
  <p:notesSz cx="6858000" cy="9144000"/>
  <p:embeddedFontLst>
    <p:embeddedFont>
      <p:font typeface="Marta" panose="02000503060000020003" charset="0"/>
      <p:regular r:id="rId32"/>
      <p:bold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Playfair Display" panose="020B0604020202020204" charset="0"/>
      <p:regular r:id="rId40"/>
      <p:bold r:id="rId41"/>
      <p:italic r:id="rId42"/>
      <p:boldItalic r:id="rId43"/>
    </p:embeddedFont>
    <p:embeddedFont>
      <p:font typeface="Luthier" panose="020B0604020202020204" charset="0"/>
      <p:regular r:id="rId44"/>
      <p:bold r:id="rId45"/>
      <p:italic r:id="rId46"/>
      <p:boldItalic r:id="rId47"/>
    </p:embeddedFont>
    <p:embeddedFont>
      <p:font typeface="Source Serif Pro" panose="020B060402020202020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58" d="100"/>
          <a:sy n="58" d="100"/>
        </p:scale>
        <p:origin x="6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ocuments%20and%20Settings\J%20Agila\Mis%20documentos\Descargas\calificacion-promedio(1)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CATASTRO-PROYECCI&#211;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CATASTRO-PROYECCI&#211;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Calificación promedio por componente de la oferta turística </a:t>
            </a:r>
            <a:endParaRPr lang="es-PE"/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18541353092534191"/>
          <c:y val="2.3054755043227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v>Calificación promedio total</c:v>
          </c:tx>
          <c:spPr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cat>
            <c:strRef>
              <c:f>'[calificacion-promedio(1).xlsx]Hoja1'!$B$5:$B$8</c:f>
              <c:strCache>
                <c:ptCount val="4"/>
                <c:pt idx="0">
                  <c:v>Recursos Turísticos</c:v>
                </c:pt>
                <c:pt idx="1">
                  <c:v>Establecimiento</c:v>
                </c:pt>
                <c:pt idx="2">
                  <c:v>Instalaciones</c:v>
                </c:pt>
                <c:pt idx="3">
                  <c:v>Infraestructura </c:v>
                </c:pt>
              </c:strCache>
            </c:strRef>
          </c:cat>
          <c:val>
            <c:numRef>
              <c:f>'[calificacion-promedio(1).xlsx]Hoja1'!$C$5:$C$8</c:f>
              <c:numCache>
                <c:formatCode>General</c:formatCode>
                <c:ptCount val="4"/>
                <c:pt idx="0">
                  <c:v>0.68</c:v>
                </c:pt>
                <c:pt idx="1">
                  <c:v>0.21</c:v>
                </c:pt>
                <c:pt idx="2">
                  <c:v>0.27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DA-46B6-8D60-23BF28246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6314184"/>
        <c:axId val="316314576"/>
        <c:axId val="0"/>
      </c:bar3DChart>
      <c:catAx>
        <c:axId val="31631418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6314576"/>
        <c:crosses val="autoZero"/>
        <c:auto val="1"/>
        <c:lblAlgn val="ctr"/>
        <c:lblOffset val="100"/>
        <c:noMultiLvlLbl val="0"/>
      </c:catAx>
      <c:valAx>
        <c:axId val="316314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PE"/>
                  <a:t>Ponderación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cap="all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6314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406121853282719"/>
          <c:y val="0.9396306853547497"/>
          <c:w val="0.27187756293434556"/>
          <c:h val="4.0132677448518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5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Calificación promedio por componente de la demanda turística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cap="all" spc="5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Hoja1!$D$6</c:f>
              <c:strCache>
                <c:ptCount val="1"/>
                <c:pt idx="0">
                  <c:v>Calificación promedio total</c:v>
                </c:pt>
              </c:strCache>
            </c:strRef>
          </c:tx>
          <c:spPr>
            <a:gradFill flip="none" rotWithShape="1"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10800000" scaled="1"/>
            </a:gradFill>
            <a:ln>
              <a:noFill/>
            </a:ln>
            <a:effectLst/>
            <a:sp3d/>
          </c:spPr>
          <c:invertIfNegative val="0"/>
          <c:cat>
            <c:strRef>
              <c:f>Hoja1!$C$7:$C$8</c:f>
              <c:strCache>
                <c:ptCount val="2"/>
                <c:pt idx="0">
                  <c:v>AFLUENCIA TURÍSTICA (A)</c:v>
                </c:pt>
                <c:pt idx="1">
                  <c:v>PUBLICIDAD (P)</c:v>
                </c:pt>
              </c:strCache>
            </c:strRef>
          </c:cat>
          <c:val>
            <c:numRef>
              <c:f>Hoja1!$D$7:$D$8</c:f>
              <c:numCache>
                <c:formatCode>General</c:formatCode>
                <c:ptCount val="2"/>
                <c:pt idx="0">
                  <c:v>1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6A-444A-AFA4-594567738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316315360"/>
        <c:axId val="316315752"/>
        <c:axId val="0"/>
      </c:bar3DChart>
      <c:catAx>
        <c:axId val="316315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6315752"/>
        <c:crosses val="autoZero"/>
        <c:auto val="1"/>
        <c:lblAlgn val="ctr"/>
        <c:lblOffset val="100"/>
        <c:noMultiLvlLbl val="0"/>
      </c:catAx>
      <c:valAx>
        <c:axId val="3163157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631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Proyección afluencia de turistas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Hoja1!$C$29</c:f>
              <c:strCache>
                <c:ptCount val="1"/>
                <c:pt idx="0">
                  <c:v>Turistas/año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Hoja1!$B$30:$B$34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Hoja1!$C$30:$C$34</c:f>
              <c:numCache>
                <c:formatCode>General</c:formatCode>
                <c:ptCount val="5"/>
                <c:pt idx="0">
                  <c:v>8475</c:v>
                </c:pt>
                <c:pt idx="1">
                  <c:v>9321</c:v>
                </c:pt>
                <c:pt idx="2">
                  <c:v>9743</c:v>
                </c:pt>
                <c:pt idx="3">
                  <c:v>10820</c:v>
                </c:pt>
                <c:pt idx="4">
                  <c:v>12094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239-4EDA-8ABB-71A059D8C5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43312"/>
        <c:axId val="318643704"/>
      </c:scatterChart>
      <c:valAx>
        <c:axId val="318643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8643704"/>
        <c:crosses val="autoZero"/>
        <c:crossBetween val="midCat"/>
      </c:valAx>
      <c:valAx>
        <c:axId val="318643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Turistas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86433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s-EC"/>
              <a:t>Proyección ingreso económico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Hoja1!$D$29</c:f>
              <c:strCache>
                <c:ptCount val="1"/>
                <c:pt idx="0">
                  <c:v>Ingreso/Año</c:v>
                </c:pt>
              </c:strCache>
            </c:strRef>
          </c:tx>
          <c:spPr>
            <a:ln w="9525" cap="rnd">
              <a:solidFill>
                <a:schemeClr val="accent5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rnd">
                <a:solidFill>
                  <a:schemeClr val="accent5"/>
                </a:solidFill>
                <a:rou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Hoja1!$B$30:$B$34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xVal>
          <c:yVal>
            <c:numRef>
              <c:f>Hoja1!$D$30:$D$34</c:f>
              <c:numCache>
                <c:formatCode>_("$"* #,##0.00_);_("$"* \(#,##0.00\);_("$"* "-"??_);_(@_)</c:formatCode>
                <c:ptCount val="5"/>
                <c:pt idx="0">
                  <c:v>601725</c:v>
                </c:pt>
                <c:pt idx="1">
                  <c:v>661791</c:v>
                </c:pt>
                <c:pt idx="2">
                  <c:v>691753</c:v>
                </c:pt>
                <c:pt idx="3">
                  <c:v>768220</c:v>
                </c:pt>
                <c:pt idx="4">
                  <c:v>858674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204-4290-8A75-61661840A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8644488"/>
        <c:axId val="318644880"/>
      </c:scatterChart>
      <c:valAx>
        <c:axId val="3186444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Año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8644880"/>
        <c:crosses val="autoZero"/>
        <c:crossBetween val="midCat"/>
      </c:valAx>
      <c:valAx>
        <c:axId val="31864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Ingreso económico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S"/>
          </a:p>
        </c:txPr>
        <c:crossAx val="3186444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10800000" scaled="1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 flip="none" rotWithShape="1"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10800000" scaled="1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Relationship Id="rId4" Type="http://schemas.openxmlformats.org/officeDocument/2006/relationships/image" Target="../media/image82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4" Type="http://schemas.openxmlformats.org/officeDocument/2006/relationships/image" Target="../media/image8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diagrams/_rels/drawing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309DE-5313-453A-9180-745D8FD39478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FC3E2BB2-09E3-48BD-9286-B68A9A126642}">
      <dgm:prSet phldrT="[Texto]"/>
      <dgm:spPr>
        <a:solidFill>
          <a:srgbClr val="9CC9D4"/>
        </a:solidFill>
      </dgm:spPr>
      <dgm:t>
        <a:bodyPr/>
        <a:lstStyle/>
        <a:p>
          <a:r>
            <a:rPr lang="es-ES" dirty="0" smtClean="0"/>
            <a:t>La cultura es la </a:t>
          </a:r>
          <a:r>
            <a:rPr lang="es-PE" dirty="0" smtClean="0"/>
            <a:t>forma particular de vida de un pueblo o de un período</a:t>
          </a:r>
        </a:p>
      </dgm:t>
    </dgm:pt>
    <dgm:pt modelId="{DD427EDC-22FD-4B45-A56B-0521BCAAEF53}" type="parTrans" cxnId="{5F9D7D17-A0D9-4455-96C8-831ECD38C09A}">
      <dgm:prSet/>
      <dgm:spPr/>
      <dgm:t>
        <a:bodyPr/>
        <a:lstStyle/>
        <a:p>
          <a:endParaRPr lang="es-PE"/>
        </a:p>
      </dgm:t>
    </dgm:pt>
    <dgm:pt modelId="{35FE1D24-51F1-4447-B457-945E9755CD7B}" type="sibTrans" cxnId="{5F9D7D17-A0D9-4455-96C8-831ECD38C09A}">
      <dgm:prSet/>
      <dgm:spPr/>
      <dgm:t>
        <a:bodyPr/>
        <a:lstStyle/>
        <a:p>
          <a:endParaRPr lang="es-PE"/>
        </a:p>
      </dgm:t>
    </dgm:pt>
    <dgm:pt modelId="{565231CC-25B5-4296-A5CE-EA42DCE9B0E0}">
      <dgm:prSet phldrT="[Texto]"/>
      <dgm:spPr>
        <a:solidFill>
          <a:srgbClr val="2E5170"/>
        </a:solidFill>
      </dgm:spPr>
      <dgm:t>
        <a:bodyPr/>
        <a:lstStyle/>
        <a:p>
          <a:r>
            <a:rPr lang="es-ES" dirty="0" smtClean="0"/>
            <a:t>Patrimonio cultural es el conjunto de bienes materiales e inmateriales, pasados y presentes, que definen a un pueblo</a:t>
          </a:r>
          <a:endParaRPr lang="es-PE" dirty="0"/>
        </a:p>
      </dgm:t>
    </dgm:pt>
    <dgm:pt modelId="{AECDE310-D58D-4967-BDDA-8409BA867254}" type="sibTrans" cxnId="{7930D4F1-5EEC-40DE-95A1-50DF75360494}">
      <dgm:prSet/>
      <dgm:spPr/>
      <dgm:t>
        <a:bodyPr/>
        <a:lstStyle/>
        <a:p>
          <a:endParaRPr lang="es-PE"/>
        </a:p>
      </dgm:t>
    </dgm:pt>
    <dgm:pt modelId="{21A2C1F7-71E9-4D10-B227-1EBA0CC3298C}" type="parTrans" cxnId="{7930D4F1-5EEC-40DE-95A1-50DF75360494}">
      <dgm:prSet/>
      <dgm:spPr/>
      <dgm:t>
        <a:bodyPr/>
        <a:lstStyle/>
        <a:p>
          <a:endParaRPr lang="es-PE"/>
        </a:p>
      </dgm:t>
    </dgm:pt>
    <dgm:pt modelId="{2B53F5EF-8F13-4C9E-BDE1-326455FC052F}">
      <dgm:prSet phldrT="[Texto]"/>
      <dgm:spPr>
        <a:solidFill>
          <a:srgbClr val="5CB4D0"/>
        </a:solidFill>
      </dgm:spPr>
      <dgm:t>
        <a:bodyPr/>
        <a:lstStyle/>
        <a:p>
          <a:r>
            <a:rPr lang="es-PE" dirty="0" smtClean="0"/>
            <a:t>El patrimonio es el conjunto de bienes materiales e inmateriales, heredados de nuestros antepasados,</a:t>
          </a:r>
        </a:p>
      </dgm:t>
    </dgm:pt>
    <dgm:pt modelId="{2F15F6C2-9AEC-4695-A82A-153B3A4F21CB}" type="parTrans" cxnId="{5E32348B-A465-4629-8A26-6317BC3D135B}">
      <dgm:prSet/>
      <dgm:spPr/>
      <dgm:t>
        <a:bodyPr/>
        <a:lstStyle/>
        <a:p>
          <a:endParaRPr lang="es-PE"/>
        </a:p>
      </dgm:t>
    </dgm:pt>
    <dgm:pt modelId="{5A9646B6-5109-4DD7-81D1-EB3A8D96532E}" type="sibTrans" cxnId="{5E32348B-A465-4629-8A26-6317BC3D135B}">
      <dgm:prSet/>
      <dgm:spPr/>
      <dgm:t>
        <a:bodyPr/>
        <a:lstStyle/>
        <a:p>
          <a:endParaRPr lang="es-PE"/>
        </a:p>
      </dgm:t>
    </dgm:pt>
    <dgm:pt modelId="{E8A3EEAC-A548-41D3-B3D3-F5781B72AF23}" type="pres">
      <dgm:prSet presAssocID="{206309DE-5313-453A-9180-745D8FD39478}" presName="Name0" presStyleCnt="0">
        <dgm:presLayoutVars>
          <dgm:dir/>
          <dgm:resizeHandles val="exact"/>
        </dgm:presLayoutVars>
      </dgm:prSet>
      <dgm:spPr/>
    </dgm:pt>
    <dgm:pt modelId="{C78EC11F-3F01-4B55-88EB-2FD102A381B2}" type="pres">
      <dgm:prSet presAssocID="{206309DE-5313-453A-9180-745D8FD39478}" presName="vNodes" presStyleCnt="0"/>
      <dgm:spPr/>
    </dgm:pt>
    <dgm:pt modelId="{9FEA70F0-0DA5-4A05-8402-A5C0060892E4}" type="pres">
      <dgm:prSet presAssocID="{FC3E2BB2-09E3-48BD-9286-B68A9A126642}" presName="node" presStyleLbl="node1" presStyleIdx="0" presStyleCnt="3" custScaleX="233338" custScaleY="22224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B2A7593-C6EB-4CCA-A7DA-883BAA313820}" type="pres">
      <dgm:prSet presAssocID="{35FE1D24-51F1-4447-B457-945E9755CD7B}" presName="spacerT" presStyleCnt="0"/>
      <dgm:spPr/>
    </dgm:pt>
    <dgm:pt modelId="{5BBD339B-FB5D-4185-875A-D3AC877D6F6D}" type="pres">
      <dgm:prSet presAssocID="{35FE1D24-51F1-4447-B457-945E9755CD7B}" presName="sibTrans" presStyleLbl="sibTrans2D1" presStyleIdx="0" presStyleCnt="2"/>
      <dgm:spPr/>
      <dgm:t>
        <a:bodyPr/>
        <a:lstStyle/>
        <a:p>
          <a:endParaRPr lang="es-PE"/>
        </a:p>
      </dgm:t>
    </dgm:pt>
    <dgm:pt modelId="{B539A5B3-F92F-42F5-82C1-350947779F55}" type="pres">
      <dgm:prSet presAssocID="{35FE1D24-51F1-4447-B457-945E9755CD7B}" presName="spacerB" presStyleCnt="0"/>
      <dgm:spPr/>
    </dgm:pt>
    <dgm:pt modelId="{400639D5-7A33-4672-9A28-B3933DE82D7D}" type="pres">
      <dgm:prSet presAssocID="{2B53F5EF-8F13-4C9E-BDE1-326455FC052F}" presName="node" presStyleLbl="node1" presStyleIdx="1" presStyleCnt="3" custScaleX="225916" custScaleY="22402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28A03EA-91B2-446B-832E-74846AD37F4D}" type="pres">
      <dgm:prSet presAssocID="{206309DE-5313-453A-9180-745D8FD39478}" presName="sibTransLast" presStyleLbl="sibTrans2D1" presStyleIdx="1" presStyleCnt="2"/>
      <dgm:spPr/>
      <dgm:t>
        <a:bodyPr/>
        <a:lstStyle/>
        <a:p>
          <a:endParaRPr lang="es-PE"/>
        </a:p>
      </dgm:t>
    </dgm:pt>
    <dgm:pt modelId="{D3AD7635-47BC-4AE5-882B-57D81CA7EE9E}" type="pres">
      <dgm:prSet presAssocID="{206309DE-5313-453A-9180-745D8FD39478}" presName="connectorText" presStyleLbl="sibTrans2D1" presStyleIdx="1" presStyleCnt="2"/>
      <dgm:spPr/>
      <dgm:t>
        <a:bodyPr/>
        <a:lstStyle/>
        <a:p>
          <a:endParaRPr lang="es-PE"/>
        </a:p>
      </dgm:t>
    </dgm:pt>
    <dgm:pt modelId="{3EEE34A1-1814-4060-A8D7-633AE9F59293}" type="pres">
      <dgm:prSet presAssocID="{206309DE-5313-453A-9180-745D8FD39478}" presName="lastNode" presStyleLbl="node1" presStyleIdx="2" presStyleCnt="3" custScaleX="119526" custScaleY="11953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72DF6635-2F70-45D5-B203-4468F7751719}" type="presOf" srcId="{565231CC-25B5-4296-A5CE-EA42DCE9B0E0}" destId="{3EEE34A1-1814-4060-A8D7-633AE9F59293}" srcOrd="0" destOrd="0" presId="urn:microsoft.com/office/officeart/2005/8/layout/equation2"/>
    <dgm:cxn modelId="{DE72F2AB-D21B-4952-A3A5-00FA5F056354}" type="presOf" srcId="{35FE1D24-51F1-4447-B457-945E9755CD7B}" destId="{5BBD339B-FB5D-4185-875A-D3AC877D6F6D}" srcOrd="0" destOrd="0" presId="urn:microsoft.com/office/officeart/2005/8/layout/equation2"/>
    <dgm:cxn modelId="{8A35E953-4354-4FA7-9A14-19B0522CD2ED}" type="presOf" srcId="{206309DE-5313-453A-9180-745D8FD39478}" destId="{E8A3EEAC-A548-41D3-B3D3-F5781B72AF23}" srcOrd="0" destOrd="0" presId="urn:microsoft.com/office/officeart/2005/8/layout/equation2"/>
    <dgm:cxn modelId="{63145C0F-9D57-4BC4-8595-8944535E6927}" type="presOf" srcId="{5A9646B6-5109-4DD7-81D1-EB3A8D96532E}" destId="{E28A03EA-91B2-446B-832E-74846AD37F4D}" srcOrd="0" destOrd="0" presId="urn:microsoft.com/office/officeart/2005/8/layout/equation2"/>
    <dgm:cxn modelId="{5F9D7D17-A0D9-4455-96C8-831ECD38C09A}" srcId="{206309DE-5313-453A-9180-745D8FD39478}" destId="{FC3E2BB2-09E3-48BD-9286-B68A9A126642}" srcOrd="0" destOrd="0" parTransId="{DD427EDC-22FD-4B45-A56B-0521BCAAEF53}" sibTransId="{35FE1D24-51F1-4447-B457-945E9755CD7B}"/>
    <dgm:cxn modelId="{B1B526C3-CA88-41E6-93B7-27EB195D9D89}" type="presOf" srcId="{2B53F5EF-8F13-4C9E-BDE1-326455FC052F}" destId="{400639D5-7A33-4672-9A28-B3933DE82D7D}" srcOrd="0" destOrd="0" presId="urn:microsoft.com/office/officeart/2005/8/layout/equation2"/>
    <dgm:cxn modelId="{7930D4F1-5EEC-40DE-95A1-50DF75360494}" srcId="{206309DE-5313-453A-9180-745D8FD39478}" destId="{565231CC-25B5-4296-A5CE-EA42DCE9B0E0}" srcOrd="2" destOrd="0" parTransId="{21A2C1F7-71E9-4D10-B227-1EBA0CC3298C}" sibTransId="{AECDE310-D58D-4967-BDDA-8409BA867254}"/>
    <dgm:cxn modelId="{2848D8C8-7DC7-435B-A179-5356FDE9550A}" type="presOf" srcId="{5A9646B6-5109-4DD7-81D1-EB3A8D96532E}" destId="{D3AD7635-47BC-4AE5-882B-57D81CA7EE9E}" srcOrd="1" destOrd="0" presId="urn:microsoft.com/office/officeart/2005/8/layout/equation2"/>
    <dgm:cxn modelId="{DAE13D67-B01C-4353-A372-E313578876F9}" type="presOf" srcId="{FC3E2BB2-09E3-48BD-9286-B68A9A126642}" destId="{9FEA70F0-0DA5-4A05-8402-A5C0060892E4}" srcOrd="0" destOrd="0" presId="urn:microsoft.com/office/officeart/2005/8/layout/equation2"/>
    <dgm:cxn modelId="{5E32348B-A465-4629-8A26-6317BC3D135B}" srcId="{206309DE-5313-453A-9180-745D8FD39478}" destId="{2B53F5EF-8F13-4C9E-BDE1-326455FC052F}" srcOrd="1" destOrd="0" parTransId="{2F15F6C2-9AEC-4695-A82A-153B3A4F21CB}" sibTransId="{5A9646B6-5109-4DD7-81D1-EB3A8D96532E}"/>
    <dgm:cxn modelId="{C34E3194-3430-435D-85A3-F893B10B2273}" type="presParOf" srcId="{E8A3EEAC-A548-41D3-B3D3-F5781B72AF23}" destId="{C78EC11F-3F01-4B55-88EB-2FD102A381B2}" srcOrd="0" destOrd="0" presId="urn:microsoft.com/office/officeart/2005/8/layout/equation2"/>
    <dgm:cxn modelId="{F082479B-644D-4D8F-B470-A55524F1D1C3}" type="presParOf" srcId="{C78EC11F-3F01-4B55-88EB-2FD102A381B2}" destId="{9FEA70F0-0DA5-4A05-8402-A5C0060892E4}" srcOrd="0" destOrd="0" presId="urn:microsoft.com/office/officeart/2005/8/layout/equation2"/>
    <dgm:cxn modelId="{74DD43EA-8444-4A41-86A3-4286694E2EA1}" type="presParOf" srcId="{C78EC11F-3F01-4B55-88EB-2FD102A381B2}" destId="{6B2A7593-C6EB-4CCA-A7DA-883BAA313820}" srcOrd="1" destOrd="0" presId="urn:microsoft.com/office/officeart/2005/8/layout/equation2"/>
    <dgm:cxn modelId="{8B3EE063-82B3-4862-834B-9EAA0859D9F5}" type="presParOf" srcId="{C78EC11F-3F01-4B55-88EB-2FD102A381B2}" destId="{5BBD339B-FB5D-4185-875A-D3AC877D6F6D}" srcOrd="2" destOrd="0" presId="urn:microsoft.com/office/officeart/2005/8/layout/equation2"/>
    <dgm:cxn modelId="{0EE5C901-55A9-446F-AB77-B68AD8FCE2CB}" type="presParOf" srcId="{C78EC11F-3F01-4B55-88EB-2FD102A381B2}" destId="{B539A5B3-F92F-42F5-82C1-350947779F55}" srcOrd="3" destOrd="0" presId="urn:microsoft.com/office/officeart/2005/8/layout/equation2"/>
    <dgm:cxn modelId="{6FEB4F6E-2A59-4562-AD99-8B870285CA60}" type="presParOf" srcId="{C78EC11F-3F01-4B55-88EB-2FD102A381B2}" destId="{400639D5-7A33-4672-9A28-B3933DE82D7D}" srcOrd="4" destOrd="0" presId="urn:microsoft.com/office/officeart/2005/8/layout/equation2"/>
    <dgm:cxn modelId="{F8B75F75-69B0-44CF-B88D-C70BEC19D986}" type="presParOf" srcId="{E8A3EEAC-A548-41D3-B3D3-F5781B72AF23}" destId="{E28A03EA-91B2-446B-832E-74846AD37F4D}" srcOrd="1" destOrd="0" presId="urn:microsoft.com/office/officeart/2005/8/layout/equation2"/>
    <dgm:cxn modelId="{C293FE2F-BDF0-48DD-AA48-0BE958D828EE}" type="presParOf" srcId="{E28A03EA-91B2-446B-832E-74846AD37F4D}" destId="{D3AD7635-47BC-4AE5-882B-57D81CA7EE9E}" srcOrd="0" destOrd="0" presId="urn:microsoft.com/office/officeart/2005/8/layout/equation2"/>
    <dgm:cxn modelId="{29D77835-888A-46B9-8C2A-35D8F5053C9A}" type="presParOf" srcId="{E8A3EEAC-A548-41D3-B3D3-F5781B72AF23}" destId="{3EEE34A1-1814-4060-A8D7-633AE9F5929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781DA42-129A-4C80-8DC7-BEAE63FBCA8D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B371575-4BE5-46C1-BCF1-C20DEF9227F0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Edad</a:t>
          </a:r>
          <a:endParaRPr lang="es-ES" dirty="0">
            <a:latin typeface="Playfair Display" panose="020B0604020202020204" charset="0"/>
          </a:endParaRPr>
        </a:p>
      </dgm:t>
    </dgm:pt>
    <dgm:pt modelId="{BE4BC98C-0A16-4796-96FB-1D20C82E1310}" type="parTrans" cxnId="{9FE6189E-EF7F-42CD-9CC3-BF815E07AE6A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3A5A88AB-357C-46E4-BEC5-48F6F6A7BA6D}" type="sibTrans" cxnId="{9FE6189E-EF7F-42CD-9CC3-BF815E07AE6A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2E6CAE9-9F0E-4073-8C2C-D56EA9DFBD9C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  <a:ea typeface="Times New Roman" panose="02020603050405020304" pitchFamily="18" charset="0"/>
            </a:rPr>
            <a:t>Entre 18 a 25 años de edad (31%)</a:t>
          </a:r>
          <a:endParaRPr lang="es-ES" dirty="0">
            <a:latin typeface="Playfair Display" panose="020B0604020202020204" charset="0"/>
          </a:endParaRPr>
        </a:p>
      </dgm:t>
    </dgm:pt>
    <dgm:pt modelId="{7BE31E16-9E87-4FDC-8B4D-B817D1CAE0FB}" type="parTrans" cxnId="{18829C30-9F6A-4037-B735-81B14EAFF215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BB027366-3DC2-47BA-9965-2BEADF811738}" type="sibTrans" cxnId="{18829C30-9F6A-4037-B735-81B14EAFF215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8CBE278-91B0-4C85-B550-74C14F1F4FD3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Ocupación</a:t>
          </a:r>
          <a:endParaRPr lang="es-ES" dirty="0">
            <a:latin typeface="Playfair Display" panose="020B0604020202020204" charset="0"/>
          </a:endParaRPr>
        </a:p>
      </dgm:t>
    </dgm:pt>
    <dgm:pt modelId="{48AF1D9E-D3A1-4657-9852-360C339A9003}" type="parTrans" cxnId="{27DD03EA-7BD6-4C57-B9D3-8FE803DAB900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DE1C8FF9-4B55-4FA1-9143-EBE8946BDFDB}" type="sibTrans" cxnId="{27DD03EA-7BD6-4C57-B9D3-8FE803DAB900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46FF8984-3319-464D-91EF-E57E560FC6F7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Estudiantes (51%) </a:t>
          </a:r>
          <a:endParaRPr lang="es-ES" dirty="0">
            <a:latin typeface="Playfair Display" panose="020B0604020202020204" charset="0"/>
          </a:endParaRPr>
        </a:p>
      </dgm:t>
    </dgm:pt>
    <dgm:pt modelId="{14FFB92F-027B-459C-A2D6-FE2375153E24}" type="parTrans" cxnId="{27FE94A3-BA33-47FB-B8BB-A4BC3F73F55E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BD376D2E-5EF4-46D1-97EC-ABF5D410F74D}" type="sibTrans" cxnId="{27FE94A3-BA33-47FB-B8BB-A4BC3F73F55E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3A3A30DD-E6C7-4826-86BE-1A30F1177A3D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Nivel de instrucción</a:t>
          </a:r>
          <a:endParaRPr lang="es-ES" dirty="0">
            <a:latin typeface="Playfair Display" panose="020B0604020202020204" charset="0"/>
          </a:endParaRPr>
        </a:p>
      </dgm:t>
    </dgm:pt>
    <dgm:pt modelId="{E678D23F-AA2A-46AC-8DCC-DFA971BB12EE}" type="parTrans" cxnId="{314CFDEF-959A-469A-9D5C-64F601A5F021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029CB9E-13A9-49D1-B0ED-B9F3DB1A57E6}" type="sibTrans" cxnId="{314CFDEF-959A-469A-9D5C-64F601A5F021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CE079D8-9E43-4A57-A6FA-ECAE25B01538}">
      <dgm:prSet phldrT="[Texto]"/>
      <dgm:spPr/>
      <dgm:t>
        <a:bodyPr/>
        <a:lstStyle/>
        <a:p>
          <a:r>
            <a:rPr lang="es-ES" dirty="0" smtClean="0">
              <a:latin typeface="Playfair Display" panose="020B0604020202020204" charset="0"/>
            </a:rPr>
            <a:t>Nivel secundario (62%)</a:t>
          </a:r>
          <a:endParaRPr lang="es-ES" dirty="0">
            <a:latin typeface="Playfair Display" panose="020B0604020202020204" charset="0"/>
          </a:endParaRPr>
        </a:p>
      </dgm:t>
    </dgm:pt>
    <dgm:pt modelId="{C21EF243-F26D-41B5-8B3E-9E082459C82E}" type="parTrans" cxnId="{AD7741FD-DCA0-45FF-8256-3907979FF248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13D86350-DB14-439E-A3D7-9684985E6EC1}" type="sibTrans" cxnId="{AD7741FD-DCA0-45FF-8256-3907979FF248}">
      <dgm:prSet/>
      <dgm:spPr/>
      <dgm:t>
        <a:bodyPr/>
        <a:lstStyle/>
        <a:p>
          <a:endParaRPr lang="es-ES">
            <a:latin typeface="Playfair Display" panose="020B0604020202020204" charset="0"/>
          </a:endParaRPr>
        </a:p>
      </dgm:t>
    </dgm:pt>
    <dgm:pt modelId="{84BAEBBB-E42E-41E4-918B-D648A9BD85BE}" type="pres">
      <dgm:prSet presAssocID="{7781DA42-129A-4C80-8DC7-BEAE63FBCA8D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BD1D25D6-3343-4756-9BFD-88FFB18D756C}" type="pres">
      <dgm:prSet presAssocID="{6B371575-4BE5-46C1-BCF1-C20DEF9227F0}" presName="parenttextcomposite" presStyleCnt="0"/>
      <dgm:spPr/>
    </dgm:pt>
    <dgm:pt modelId="{E141273F-5EBD-417B-A45F-015AC9C14CDD}" type="pres">
      <dgm:prSet presAssocID="{6B371575-4BE5-46C1-BCF1-C20DEF9227F0}" presName="parenttext" presStyleLbl="revTx" presStyleIdx="0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A84962-E68D-4289-8475-A28F09E90469}" type="pres">
      <dgm:prSet presAssocID="{6B371575-4BE5-46C1-BCF1-C20DEF9227F0}" presName="composite" presStyleCnt="0"/>
      <dgm:spPr/>
    </dgm:pt>
    <dgm:pt modelId="{7DB5DD01-8CE1-46B6-A6E3-598453F32708}" type="pres">
      <dgm:prSet presAssocID="{6B371575-4BE5-46C1-BCF1-C20DEF9227F0}" presName="chevron1" presStyleLbl="alignNode1" presStyleIdx="0" presStyleCnt="21"/>
      <dgm:spPr/>
    </dgm:pt>
    <dgm:pt modelId="{61104C76-BCF7-4496-AB16-76BCB2EF485D}" type="pres">
      <dgm:prSet presAssocID="{6B371575-4BE5-46C1-BCF1-C20DEF9227F0}" presName="chevron2" presStyleLbl="alignNode1" presStyleIdx="1" presStyleCnt="21"/>
      <dgm:spPr/>
    </dgm:pt>
    <dgm:pt modelId="{18638FFA-70D9-4F39-B844-FA1A91C2282C}" type="pres">
      <dgm:prSet presAssocID="{6B371575-4BE5-46C1-BCF1-C20DEF9227F0}" presName="chevron3" presStyleLbl="alignNode1" presStyleIdx="2" presStyleCnt="21"/>
      <dgm:spPr/>
    </dgm:pt>
    <dgm:pt modelId="{F532456E-F70D-4A82-9EE7-D335E83C4AAC}" type="pres">
      <dgm:prSet presAssocID="{6B371575-4BE5-46C1-BCF1-C20DEF9227F0}" presName="chevron4" presStyleLbl="alignNode1" presStyleIdx="3" presStyleCnt="21"/>
      <dgm:spPr/>
    </dgm:pt>
    <dgm:pt modelId="{E18C3CF4-BFCB-4D3F-84F6-BDFB5F591A35}" type="pres">
      <dgm:prSet presAssocID="{6B371575-4BE5-46C1-BCF1-C20DEF9227F0}" presName="chevron5" presStyleLbl="alignNode1" presStyleIdx="4" presStyleCnt="21"/>
      <dgm:spPr/>
    </dgm:pt>
    <dgm:pt modelId="{8BB720CF-9BDA-4C5C-BA10-429D4FC4511F}" type="pres">
      <dgm:prSet presAssocID="{6B371575-4BE5-46C1-BCF1-C20DEF9227F0}" presName="chevron6" presStyleLbl="alignNode1" presStyleIdx="5" presStyleCnt="21"/>
      <dgm:spPr/>
    </dgm:pt>
    <dgm:pt modelId="{423227A3-61A4-49A0-B71A-E27A9D38BEB0}" type="pres">
      <dgm:prSet presAssocID="{6B371575-4BE5-46C1-BCF1-C20DEF9227F0}" presName="chevron7" presStyleLbl="alignNode1" presStyleIdx="6" presStyleCnt="21"/>
      <dgm:spPr/>
    </dgm:pt>
    <dgm:pt modelId="{49D83214-BAE2-4DA9-A9F9-A36F5620F343}" type="pres">
      <dgm:prSet presAssocID="{6B371575-4BE5-46C1-BCF1-C20DEF9227F0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4209C5-01A6-41C7-A3F1-E7B065970FC4}" type="pres">
      <dgm:prSet presAssocID="{3A5A88AB-357C-46E4-BEC5-48F6F6A7BA6D}" presName="sibTrans" presStyleCnt="0"/>
      <dgm:spPr/>
    </dgm:pt>
    <dgm:pt modelId="{E972908C-C983-44AA-966B-63EE6D6C7823}" type="pres">
      <dgm:prSet presAssocID="{D8CBE278-91B0-4C85-B550-74C14F1F4FD3}" presName="parenttextcomposite" presStyleCnt="0"/>
      <dgm:spPr/>
    </dgm:pt>
    <dgm:pt modelId="{48B0EC82-72D0-40D1-8712-9EBB0ABB67D1}" type="pres">
      <dgm:prSet presAssocID="{D8CBE278-91B0-4C85-B550-74C14F1F4FD3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2C7A93-C957-4411-A48C-C2C81122C46C}" type="pres">
      <dgm:prSet presAssocID="{D8CBE278-91B0-4C85-B550-74C14F1F4FD3}" presName="composite" presStyleCnt="0"/>
      <dgm:spPr/>
    </dgm:pt>
    <dgm:pt modelId="{8F0512A3-6AB0-43EF-8291-383F2F70FA78}" type="pres">
      <dgm:prSet presAssocID="{D8CBE278-91B0-4C85-B550-74C14F1F4FD3}" presName="chevron1" presStyleLbl="alignNode1" presStyleIdx="7" presStyleCnt="21"/>
      <dgm:spPr/>
    </dgm:pt>
    <dgm:pt modelId="{473FAE03-872A-46F5-B0AD-5C85BE1AEA06}" type="pres">
      <dgm:prSet presAssocID="{D8CBE278-91B0-4C85-B550-74C14F1F4FD3}" presName="chevron2" presStyleLbl="alignNode1" presStyleIdx="8" presStyleCnt="21"/>
      <dgm:spPr/>
    </dgm:pt>
    <dgm:pt modelId="{3B9438F9-3F3E-4B33-A7C8-A44DF69C1559}" type="pres">
      <dgm:prSet presAssocID="{D8CBE278-91B0-4C85-B550-74C14F1F4FD3}" presName="chevron3" presStyleLbl="alignNode1" presStyleIdx="9" presStyleCnt="21"/>
      <dgm:spPr/>
    </dgm:pt>
    <dgm:pt modelId="{88732D0F-A6AC-42C3-89C1-E878D64BA789}" type="pres">
      <dgm:prSet presAssocID="{D8CBE278-91B0-4C85-B550-74C14F1F4FD3}" presName="chevron4" presStyleLbl="alignNode1" presStyleIdx="10" presStyleCnt="21"/>
      <dgm:spPr/>
    </dgm:pt>
    <dgm:pt modelId="{DA8682B2-E744-4C86-B369-016AB6C9E505}" type="pres">
      <dgm:prSet presAssocID="{D8CBE278-91B0-4C85-B550-74C14F1F4FD3}" presName="chevron5" presStyleLbl="alignNode1" presStyleIdx="11" presStyleCnt="21"/>
      <dgm:spPr/>
    </dgm:pt>
    <dgm:pt modelId="{560B49CB-5326-4ED8-B9B9-9324F07451DA}" type="pres">
      <dgm:prSet presAssocID="{D8CBE278-91B0-4C85-B550-74C14F1F4FD3}" presName="chevron6" presStyleLbl="alignNode1" presStyleIdx="12" presStyleCnt="21"/>
      <dgm:spPr/>
    </dgm:pt>
    <dgm:pt modelId="{38E2633D-5A76-4385-ADB6-1DC66D6C93A5}" type="pres">
      <dgm:prSet presAssocID="{D8CBE278-91B0-4C85-B550-74C14F1F4FD3}" presName="chevron7" presStyleLbl="alignNode1" presStyleIdx="13" presStyleCnt="21"/>
      <dgm:spPr/>
    </dgm:pt>
    <dgm:pt modelId="{4576B5E6-DA00-4408-BDD2-0897C839E8F3}" type="pres">
      <dgm:prSet presAssocID="{D8CBE278-91B0-4C85-B550-74C14F1F4FD3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85428-EEB7-4774-A0BA-8760978FAA95}" type="pres">
      <dgm:prSet presAssocID="{DE1C8FF9-4B55-4FA1-9143-EBE8946BDFDB}" presName="sibTrans" presStyleCnt="0"/>
      <dgm:spPr/>
    </dgm:pt>
    <dgm:pt modelId="{A68F68D8-1A04-4019-9226-20E2C2393A89}" type="pres">
      <dgm:prSet presAssocID="{3A3A30DD-E6C7-4826-86BE-1A30F1177A3D}" presName="parenttextcomposite" presStyleCnt="0"/>
      <dgm:spPr/>
    </dgm:pt>
    <dgm:pt modelId="{12F6A56B-C0B2-436E-BA55-49A02B5F6C00}" type="pres">
      <dgm:prSet presAssocID="{3A3A30DD-E6C7-4826-86BE-1A30F1177A3D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41D56D-D543-4ECC-AB62-3746AD62FA2B}" type="pres">
      <dgm:prSet presAssocID="{3A3A30DD-E6C7-4826-86BE-1A30F1177A3D}" presName="composite" presStyleCnt="0"/>
      <dgm:spPr/>
    </dgm:pt>
    <dgm:pt modelId="{8C9ABA6B-4327-465A-91AC-1F6D5BDDA205}" type="pres">
      <dgm:prSet presAssocID="{3A3A30DD-E6C7-4826-86BE-1A30F1177A3D}" presName="chevron1" presStyleLbl="alignNode1" presStyleIdx="14" presStyleCnt="21"/>
      <dgm:spPr/>
    </dgm:pt>
    <dgm:pt modelId="{A981A351-75BD-4B8F-BE51-DBCD6C88D0C6}" type="pres">
      <dgm:prSet presAssocID="{3A3A30DD-E6C7-4826-86BE-1A30F1177A3D}" presName="chevron2" presStyleLbl="alignNode1" presStyleIdx="15" presStyleCnt="21"/>
      <dgm:spPr/>
    </dgm:pt>
    <dgm:pt modelId="{8963F88B-3EC7-44D3-ADE9-4A521DB56BA6}" type="pres">
      <dgm:prSet presAssocID="{3A3A30DD-E6C7-4826-86BE-1A30F1177A3D}" presName="chevron3" presStyleLbl="alignNode1" presStyleIdx="16" presStyleCnt="21"/>
      <dgm:spPr/>
    </dgm:pt>
    <dgm:pt modelId="{B5182E4E-E316-4D81-8E86-D1793BDECE4F}" type="pres">
      <dgm:prSet presAssocID="{3A3A30DD-E6C7-4826-86BE-1A30F1177A3D}" presName="chevron4" presStyleLbl="alignNode1" presStyleIdx="17" presStyleCnt="21"/>
      <dgm:spPr/>
    </dgm:pt>
    <dgm:pt modelId="{C8D84C39-24D4-4360-81D3-9D7DA43C0B14}" type="pres">
      <dgm:prSet presAssocID="{3A3A30DD-E6C7-4826-86BE-1A30F1177A3D}" presName="chevron5" presStyleLbl="alignNode1" presStyleIdx="18" presStyleCnt="21"/>
      <dgm:spPr/>
    </dgm:pt>
    <dgm:pt modelId="{8A270FE9-BAFD-47F5-9860-D15E245231E3}" type="pres">
      <dgm:prSet presAssocID="{3A3A30DD-E6C7-4826-86BE-1A30F1177A3D}" presName="chevron6" presStyleLbl="alignNode1" presStyleIdx="19" presStyleCnt="21"/>
      <dgm:spPr/>
    </dgm:pt>
    <dgm:pt modelId="{2DEDB620-614D-49B1-801F-A868A1373BA4}" type="pres">
      <dgm:prSet presAssocID="{3A3A30DD-E6C7-4826-86BE-1A30F1177A3D}" presName="chevron7" presStyleLbl="alignNode1" presStyleIdx="20" presStyleCnt="21"/>
      <dgm:spPr/>
    </dgm:pt>
    <dgm:pt modelId="{453610F2-F0C3-49D2-BCF1-8C7A83E5E503}" type="pres">
      <dgm:prSet presAssocID="{3A3A30DD-E6C7-4826-86BE-1A30F1177A3D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35ECD9-03F2-4CF7-85E8-BCC0B05532F9}" type="presOf" srcId="{6B371575-4BE5-46C1-BCF1-C20DEF9227F0}" destId="{E141273F-5EBD-417B-A45F-015AC9C14CDD}" srcOrd="0" destOrd="0" presId="urn:microsoft.com/office/officeart/2008/layout/VerticalAccentList"/>
    <dgm:cxn modelId="{FC890AF0-4E79-42B5-B5FB-85FBDF585F7C}" type="presOf" srcId="{8CE079D8-9E43-4A57-A6FA-ECAE25B01538}" destId="{453610F2-F0C3-49D2-BCF1-8C7A83E5E503}" srcOrd="0" destOrd="0" presId="urn:microsoft.com/office/officeart/2008/layout/VerticalAccentList"/>
    <dgm:cxn modelId="{3F29E31E-7B9D-4A5F-9374-95DB03E4177D}" type="presOf" srcId="{D8CBE278-91B0-4C85-B550-74C14F1F4FD3}" destId="{48B0EC82-72D0-40D1-8712-9EBB0ABB67D1}" srcOrd="0" destOrd="0" presId="urn:microsoft.com/office/officeart/2008/layout/VerticalAccentList"/>
    <dgm:cxn modelId="{A3BFB4D3-1867-4549-AEA2-076238D30D08}" type="presOf" srcId="{D2E6CAE9-9F0E-4073-8C2C-D56EA9DFBD9C}" destId="{49D83214-BAE2-4DA9-A9F9-A36F5620F343}" srcOrd="0" destOrd="0" presId="urn:microsoft.com/office/officeart/2008/layout/VerticalAccentList"/>
    <dgm:cxn modelId="{18829C30-9F6A-4037-B735-81B14EAFF215}" srcId="{6B371575-4BE5-46C1-BCF1-C20DEF9227F0}" destId="{D2E6CAE9-9F0E-4073-8C2C-D56EA9DFBD9C}" srcOrd="0" destOrd="0" parTransId="{7BE31E16-9E87-4FDC-8B4D-B817D1CAE0FB}" sibTransId="{BB027366-3DC2-47BA-9965-2BEADF811738}"/>
    <dgm:cxn modelId="{AD7741FD-DCA0-45FF-8256-3907979FF248}" srcId="{3A3A30DD-E6C7-4826-86BE-1A30F1177A3D}" destId="{8CE079D8-9E43-4A57-A6FA-ECAE25B01538}" srcOrd="0" destOrd="0" parTransId="{C21EF243-F26D-41B5-8B3E-9E082459C82E}" sibTransId="{13D86350-DB14-439E-A3D7-9684985E6EC1}"/>
    <dgm:cxn modelId="{27DD03EA-7BD6-4C57-B9D3-8FE803DAB900}" srcId="{7781DA42-129A-4C80-8DC7-BEAE63FBCA8D}" destId="{D8CBE278-91B0-4C85-B550-74C14F1F4FD3}" srcOrd="1" destOrd="0" parTransId="{48AF1D9E-D3A1-4657-9852-360C339A9003}" sibTransId="{DE1C8FF9-4B55-4FA1-9143-EBE8946BDFDB}"/>
    <dgm:cxn modelId="{9FE6189E-EF7F-42CD-9CC3-BF815E07AE6A}" srcId="{7781DA42-129A-4C80-8DC7-BEAE63FBCA8D}" destId="{6B371575-4BE5-46C1-BCF1-C20DEF9227F0}" srcOrd="0" destOrd="0" parTransId="{BE4BC98C-0A16-4796-96FB-1D20C82E1310}" sibTransId="{3A5A88AB-357C-46E4-BEC5-48F6F6A7BA6D}"/>
    <dgm:cxn modelId="{5BC15B3E-AC84-4472-B21F-8945B5921E95}" type="presOf" srcId="{46FF8984-3319-464D-91EF-E57E560FC6F7}" destId="{4576B5E6-DA00-4408-BDD2-0897C839E8F3}" srcOrd="0" destOrd="0" presId="urn:microsoft.com/office/officeart/2008/layout/VerticalAccentList"/>
    <dgm:cxn modelId="{27FE94A3-BA33-47FB-B8BB-A4BC3F73F55E}" srcId="{D8CBE278-91B0-4C85-B550-74C14F1F4FD3}" destId="{46FF8984-3319-464D-91EF-E57E560FC6F7}" srcOrd="0" destOrd="0" parTransId="{14FFB92F-027B-459C-A2D6-FE2375153E24}" sibTransId="{BD376D2E-5EF4-46D1-97EC-ABF5D410F74D}"/>
    <dgm:cxn modelId="{6CFF44FA-CC6E-48F2-8250-C87CCC72DB8A}" type="presOf" srcId="{7781DA42-129A-4C80-8DC7-BEAE63FBCA8D}" destId="{84BAEBBB-E42E-41E4-918B-D648A9BD85BE}" srcOrd="0" destOrd="0" presId="urn:microsoft.com/office/officeart/2008/layout/VerticalAccentList"/>
    <dgm:cxn modelId="{314CFDEF-959A-469A-9D5C-64F601A5F021}" srcId="{7781DA42-129A-4C80-8DC7-BEAE63FBCA8D}" destId="{3A3A30DD-E6C7-4826-86BE-1A30F1177A3D}" srcOrd="2" destOrd="0" parTransId="{E678D23F-AA2A-46AC-8DCC-DFA971BB12EE}" sibTransId="{8029CB9E-13A9-49D1-B0ED-B9F3DB1A57E6}"/>
    <dgm:cxn modelId="{704C9E6C-1B7E-4355-B29B-E326D0607521}" type="presOf" srcId="{3A3A30DD-E6C7-4826-86BE-1A30F1177A3D}" destId="{12F6A56B-C0B2-436E-BA55-49A02B5F6C00}" srcOrd="0" destOrd="0" presId="urn:microsoft.com/office/officeart/2008/layout/VerticalAccentList"/>
    <dgm:cxn modelId="{9B154079-B2B4-4245-BDDD-95BD473D0C1C}" type="presParOf" srcId="{84BAEBBB-E42E-41E4-918B-D648A9BD85BE}" destId="{BD1D25D6-3343-4756-9BFD-88FFB18D756C}" srcOrd="0" destOrd="0" presId="urn:microsoft.com/office/officeart/2008/layout/VerticalAccentList"/>
    <dgm:cxn modelId="{D47B051B-2BD0-45DE-9091-D5A97B9A2FB6}" type="presParOf" srcId="{BD1D25D6-3343-4756-9BFD-88FFB18D756C}" destId="{E141273F-5EBD-417B-A45F-015AC9C14CDD}" srcOrd="0" destOrd="0" presId="urn:microsoft.com/office/officeart/2008/layout/VerticalAccentList"/>
    <dgm:cxn modelId="{D848F672-963A-43AD-942C-EBD95C34F172}" type="presParOf" srcId="{84BAEBBB-E42E-41E4-918B-D648A9BD85BE}" destId="{94A84962-E68D-4289-8475-A28F09E90469}" srcOrd="1" destOrd="0" presId="urn:microsoft.com/office/officeart/2008/layout/VerticalAccentList"/>
    <dgm:cxn modelId="{BD6C1FC9-4CF7-47B9-B21B-82259B5006D4}" type="presParOf" srcId="{94A84962-E68D-4289-8475-A28F09E90469}" destId="{7DB5DD01-8CE1-46B6-A6E3-598453F32708}" srcOrd="0" destOrd="0" presId="urn:microsoft.com/office/officeart/2008/layout/VerticalAccentList"/>
    <dgm:cxn modelId="{D86F28BF-0B82-481A-8919-F5060468D930}" type="presParOf" srcId="{94A84962-E68D-4289-8475-A28F09E90469}" destId="{61104C76-BCF7-4496-AB16-76BCB2EF485D}" srcOrd="1" destOrd="0" presId="urn:microsoft.com/office/officeart/2008/layout/VerticalAccentList"/>
    <dgm:cxn modelId="{6BE9F054-9703-4290-AB40-5B74CFE10DAF}" type="presParOf" srcId="{94A84962-E68D-4289-8475-A28F09E90469}" destId="{18638FFA-70D9-4F39-B844-FA1A91C2282C}" srcOrd="2" destOrd="0" presId="urn:microsoft.com/office/officeart/2008/layout/VerticalAccentList"/>
    <dgm:cxn modelId="{13FD7C83-840B-4EA2-B892-53143749179C}" type="presParOf" srcId="{94A84962-E68D-4289-8475-A28F09E90469}" destId="{F532456E-F70D-4A82-9EE7-D335E83C4AAC}" srcOrd="3" destOrd="0" presId="urn:microsoft.com/office/officeart/2008/layout/VerticalAccentList"/>
    <dgm:cxn modelId="{694F822A-A2C2-47D2-8EF6-720FEA963332}" type="presParOf" srcId="{94A84962-E68D-4289-8475-A28F09E90469}" destId="{E18C3CF4-BFCB-4D3F-84F6-BDFB5F591A35}" srcOrd="4" destOrd="0" presId="urn:microsoft.com/office/officeart/2008/layout/VerticalAccentList"/>
    <dgm:cxn modelId="{53BD6FA8-3A08-4DD7-8AE1-0013C49BE632}" type="presParOf" srcId="{94A84962-E68D-4289-8475-A28F09E90469}" destId="{8BB720CF-9BDA-4C5C-BA10-429D4FC4511F}" srcOrd="5" destOrd="0" presId="urn:microsoft.com/office/officeart/2008/layout/VerticalAccentList"/>
    <dgm:cxn modelId="{E6FA082C-5F16-4790-9255-0049515BA1BF}" type="presParOf" srcId="{94A84962-E68D-4289-8475-A28F09E90469}" destId="{423227A3-61A4-49A0-B71A-E27A9D38BEB0}" srcOrd="6" destOrd="0" presId="urn:microsoft.com/office/officeart/2008/layout/VerticalAccentList"/>
    <dgm:cxn modelId="{11DF9B54-41ED-43E2-B56E-1D4544EE57F2}" type="presParOf" srcId="{94A84962-E68D-4289-8475-A28F09E90469}" destId="{49D83214-BAE2-4DA9-A9F9-A36F5620F343}" srcOrd="7" destOrd="0" presId="urn:microsoft.com/office/officeart/2008/layout/VerticalAccentList"/>
    <dgm:cxn modelId="{8EEF5CFD-F11F-4FCF-9916-CE685CA3D3E8}" type="presParOf" srcId="{84BAEBBB-E42E-41E4-918B-D648A9BD85BE}" destId="{C04209C5-01A6-41C7-A3F1-E7B065970FC4}" srcOrd="2" destOrd="0" presId="urn:microsoft.com/office/officeart/2008/layout/VerticalAccentList"/>
    <dgm:cxn modelId="{62FB072D-8B71-476E-AC5C-7222C747AC49}" type="presParOf" srcId="{84BAEBBB-E42E-41E4-918B-D648A9BD85BE}" destId="{E972908C-C983-44AA-966B-63EE6D6C7823}" srcOrd="3" destOrd="0" presId="urn:microsoft.com/office/officeart/2008/layout/VerticalAccentList"/>
    <dgm:cxn modelId="{D0066333-FA05-4B4A-8A36-E915D9E7E30C}" type="presParOf" srcId="{E972908C-C983-44AA-966B-63EE6D6C7823}" destId="{48B0EC82-72D0-40D1-8712-9EBB0ABB67D1}" srcOrd="0" destOrd="0" presId="urn:microsoft.com/office/officeart/2008/layout/VerticalAccentList"/>
    <dgm:cxn modelId="{03CC543C-1E3A-4521-AB2D-5C6851EC6F26}" type="presParOf" srcId="{84BAEBBB-E42E-41E4-918B-D648A9BD85BE}" destId="{B42C7A93-C957-4411-A48C-C2C81122C46C}" srcOrd="4" destOrd="0" presId="urn:microsoft.com/office/officeart/2008/layout/VerticalAccentList"/>
    <dgm:cxn modelId="{B8C23723-F875-4BA8-9A67-AD82A1ADA1C1}" type="presParOf" srcId="{B42C7A93-C957-4411-A48C-C2C81122C46C}" destId="{8F0512A3-6AB0-43EF-8291-383F2F70FA78}" srcOrd="0" destOrd="0" presId="urn:microsoft.com/office/officeart/2008/layout/VerticalAccentList"/>
    <dgm:cxn modelId="{5E9E1881-14F8-4F15-B9FF-AF2BD2CCA71B}" type="presParOf" srcId="{B42C7A93-C957-4411-A48C-C2C81122C46C}" destId="{473FAE03-872A-46F5-B0AD-5C85BE1AEA06}" srcOrd="1" destOrd="0" presId="urn:microsoft.com/office/officeart/2008/layout/VerticalAccentList"/>
    <dgm:cxn modelId="{F3AB8576-B0E5-4C0D-802E-B56DCD29BDD5}" type="presParOf" srcId="{B42C7A93-C957-4411-A48C-C2C81122C46C}" destId="{3B9438F9-3F3E-4B33-A7C8-A44DF69C1559}" srcOrd="2" destOrd="0" presId="urn:microsoft.com/office/officeart/2008/layout/VerticalAccentList"/>
    <dgm:cxn modelId="{5F593A7F-F8F4-483B-AF4F-BD2D924F93FB}" type="presParOf" srcId="{B42C7A93-C957-4411-A48C-C2C81122C46C}" destId="{88732D0F-A6AC-42C3-89C1-E878D64BA789}" srcOrd="3" destOrd="0" presId="urn:microsoft.com/office/officeart/2008/layout/VerticalAccentList"/>
    <dgm:cxn modelId="{F16B0281-7DC8-4800-978B-CEC4C78E0423}" type="presParOf" srcId="{B42C7A93-C957-4411-A48C-C2C81122C46C}" destId="{DA8682B2-E744-4C86-B369-016AB6C9E505}" srcOrd="4" destOrd="0" presId="urn:microsoft.com/office/officeart/2008/layout/VerticalAccentList"/>
    <dgm:cxn modelId="{33991DEA-CC3F-45E6-BB95-FC57036882D7}" type="presParOf" srcId="{B42C7A93-C957-4411-A48C-C2C81122C46C}" destId="{560B49CB-5326-4ED8-B9B9-9324F07451DA}" srcOrd="5" destOrd="0" presId="urn:microsoft.com/office/officeart/2008/layout/VerticalAccentList"/>
    <dgm:cxn modelId="{2A54826A-6AD5-4107-9822-03B48BA2AF1E}" type="presParOf" srcId="{B42C7A93-C957-4411-A48C-C2C81122C46C}" destId="{38E2633D-5A76-4385-ADB6-1DC66D6C93A5}" srcOrd="6" destOrd="0" presId="urn:microsoft.com/office/officeart/2008/layout/VerticalAccentList"/>
    <dgm:cxn modelId="{97287414-70F8-4997-92D6-7E75ECD2E9EB}" type="presParOf" srcId="{B42C7A93-C957-4411-A48C-C2C81122C46C}" destId="{4576B5E6-DA00-4408-BDD2-0897C839E8F3}" srcOrd="7" destOrd="0" presId="urn:microsoft.com/office/officeart/2008/layout/VerticalAccentList"/>
    <dgm:cxn modelId="{581535E4-F032-4287-A10D-61D574510534}" type="presParOf" srcId="{84BAEBBB-E42E-41E4-918B-D648A9BD85BE}" destId="{87E85428-EEB7-4774-A0BA-8760978FAA95}" srcOrd="5" destOrd="0" presId="urn:microsoft.com/office/officeart/2008/layout/VerticalAccentList"/>
    <dgm:cxn modelId="{AC348F06-5DED-40A7-ACA5-DB8678476DE2}" type="presParOf" srcId="{84BAEBBB-E42E-41E4-918B-D648A9BD85BE}" destId="{A68F68D8-1A04-4019-9226-20E2C2393A89}" srcOrd="6" destOrd="0" presId="urn:microsoft.com/office/officeart/2008/layout/VerticalAccentList"/>
    <dgm:cxn modelId="{CDA45F05-DB29-4B5A-A938-F344DA2865DD}" type="presParOf" srcId="{A68F68D8-1A04-4019-9226-20E2C2393A89}" destId="{12F6A56B-C0B2-436E-BA55-49A02B5F6C00}" srcOrd="0" destOrd="0" presId="urn:microsoft.com/office/officeart/2008/layout/VerticalAccentList"/>
    <dgm:cxn modelId="{C61390EB-E5BC-46EB-8931-B80B52D8689E}" type="presParOf" srcId="{84BAEBBB-E42E-41E4-918B-D648A9BD85BE}" destId="{0941D56D-D543-4ECC-AB62-3746AD62FA2B}" srcOrd="7" destOrd="0" presId="urn:microsoft.com/office/officeart/2008/layout/VerticalAccentList"/>
    <dgm:cxn modelId="{7B1133B1-9668-4A70-BAD3-85562E44A258}" type="presParOf" srcId="{0941D56D-D543-4ECC-AB62-3746AD62FA2B}" destId="{8C9ABA6B-4327-465A-91AC-1F6D5BDDA205}" srcOrd="0" destOrd="0" presId="urn:microsoft.com/office/officeart/2008/layout/VerticalAccentList"/>
    <dgm:cxn modelId="{76AFB675-2FFF-4AAA-95E7-5107ED4619F1}" type="presParOf" srcId="{0941D56D-D543-4ECC-AB62-3746AD62FA2B}" destId="{A981A351-75BD-4B8F-BE51-DBCD6C88D0C6}" srcOrd="1" destOrd="0" presId="urn:microsoft.com/office/officeart/2008/layout/VerticalAccentList"/>
    <dgm:cxn modelId="{4CED2A7E-842A-4F21-BD3B-64CB145146B5}" type="presParOf" srcId="{0941D56D-D543-4ECC-AB62-3746AD62FA2B}" destId="{8963F88B-3EC7-44D3-ADE9-4A521DB56BA6}" srcOrd="2" destOrd="0" presId="urn:microsoft.com/office/officeart/2008/layout/VerticalAccentList"/>
    <dgm:cxn modelId="{F0A78BC7-86D0-4F4D-9AD7-BA2AC5ADE3F9}" type="presParOf" srcId="{0941D56D-D543-4ECC-AB62-3746AD62FA2B}" destId="{B5182E4E-E316-4D81-8E86-D1793BDECE4F}" srcOrd="3" destOrd="0" presId="urn:microsoft.com/office/officeart/2008/layout/VerticalAccentList"/>
    <dgm:cxn modelId="{07173201-31F3-41A3-94FF-9350C79465F5}" type="presParOf" srcId="{0941D56D-D543-4ECC-AB62-3746AD62FA2B}" destId="{C8D84C39-24D4-4360-81D3-9D7DA43C0B14}" srcOrd="4" destOrd="0" presId="urn:microsoft.com/office/officeart/2008/layout/VerticalAccentList"/>
    <dgm:cxn modelId="{A551CE4C-EFEE-466B-9E2E-CBC1C9AE663A}" type="presParOf" srcId="{0941D56D-D543-4ECC-AB62-3746AD62FA2B}" destId="{8A270FE9-BAFD-47F5-9860-D15E245231E3}" srcOrd="5" destOrd="0" presId="urn:microsoft.com/office/officeart/2008/layout/VerticalAccentList"/>
    <dgm:cxn modelId="{F3B6272A-396B-4330-B21A-53173CBFB613}" type="presParOf" srcId="{0941D56D-D543-4ECC-AB62-3746AD62FA2B}" destId="{2DEDB620-614D-49B1-801F-A868A1373BA4}" srcOrd="6" destOrd="0" presId="urn:microsoft.com/office/officeart/2008/layout/VerticalAccentList"/>
    <dgm:cxn modelId="{039DCF03-3315-4EE4-811A-60D95447B6EC}" type="presParOf" srcId="{0941D56D-D543-4ECC-AB62-3746AD62FA2B}" destId="{453610F2-F0C3-49D2-BCF1-8C7A83E5E50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6B23C9A-4DF0-43BA-AFB6-04B8F484877D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C5AC9C-F038-40D7-BBB1-D94127E6C14F}">
      <dgm:prSet phldrT="[Texto]"/>
      <dgm:spPr/>
      <dgm:t>
        <a:bodyPr/>
        <a:lstStyle/>
        <a:p>
          <a:r>
            <a:rPr lang="es-ES" dirty="0" smtClean="0"/>
            <a:t>La declaración a Catacocha como Patrimonio Cultural de la Nación es un factor que permite el desarrollo turístico.</a:t>
          </a:r>
          <a:endParaRPr lang="es-ES" dirty="0"/>
        </a:p>
      </dgm:t>
    </dgm:pt>
    <dgm:pt modelId="{65B1582F-D0F8-4B3F-8C90-815CBC4D1106}" type="parTrans" cxnId="{3D3D0F2A-6D22-4BBA-A46D-9C1FBA40D6DC}">
      <dgm:prSet/>
      <dgm:spPr/>
      <dgm:t>
        <a:bodyPr/>
        <a:lstStyle/>
        <a:p>
          <a:endParaRPr lang="es-ES"/>
        </a:p>
      </dgm:t>
    </dgm:pt>
    <dgm:pt modelId="{A9837E9B-8476-4EB0-BD90-171433FF6FA1}" type="sibTrans" cxnId="{3D3D0F2A-6D22-4BBA-A46D-9C1FBA40D6DC}">
      <dgm:prSet/>
      <dgm:spPr/>
      <dgm:t>
        <a:bodyPr/>
        <a:lstStyle/>
        <a:p>
          <a:endParaRPr lang="es-ES"/>
        </a:p>
      </dgm:t>
    </dgm:pt>
    <dgm:pt modelId="{8D6AA586-F953-489A-A107-C3F0B142AEC3}">
      <dgm:prSet phldrT="[Texto]"/>
      <dgm:spPr/>
      <dgm:t>
        <a:bodyPr/>
        <a:lstStyle/>
        <a:p>
          <a:r>
            <a:rPr lang="es-ES" dirty="0" smtClean="0"/>
            <a:t>La implementación de turismo cultural generaría un desarrollo económico </a:t>
          </a:r>
          <a:endParaRPr lang="es-ES" dirty="0"/>
        </a:p>
      </dgm:t>
    </dgm:pt>
    <dgm:pt modelId="{A1248B18-AB88-4D05-8901-961F14B677D5}" type="parTrans" cxnId="{A4FFC7DD-C3B6-499C-AF48-60CC48499DF5}">
      <dgm:prSet/>
      <dgm:spPr/>
      <dgm:t>
        <a:bodyPr/>
        <a:lstStyle/>
        <a:p>
          <a:endParaRPr lang="es-ES"/>
        </a:p>
      </dgm:t>
    </dgm:pt>
    <dgm:pt modelId="{4D59E863-84C8-401B-8E53-772BCAB7B4B6}" type="sibTrans" cxnId="{A4FFC7DD-C3B6-499C-AF48-60CC48499DF5}">
      <dgm:prSet/>
      <dgm:spPr/>
      <dgm:t>
        <a:bodyPr/>
        <a:lstStyle/>
        <a:p>
          <a:endParaRPr lang="es-ES"/>
        </a:p>
      </dgm:t>
    </dgm:pt>
    <dgm:pt modelId="{743F9663-5F81-4889-8EDC-F48039D86403}">
      <dgm:prSet phldrT="[Texto]"/>
      <dgm:spPr/>
      <dgm:t>
        <a:bodyPr/>
        <a:lstStyle/>
        <a:p>
          <a:r>
            <a:rPr lang="es-ES" dirty="0" smtClean="0"/>
            <a:t>El beneficio más importante es la identidad</a:t>
          </a:r>
          <a:endParaRPr lang="es-ES" dirty="0"/>
        </a:p>
      </dgm:t>
    </dgm:pt>
    <dgm:pt modelId="{FB9410B7-FD9B-4FF6-A488-146260938F02}" type="parTrans" cxnId="{F98B48C5-D32C-461C-AF01-3DA2E8E01526}">
      <dgm:prSet/>
      <dgm:spPr/>
      <dgm:t>
        <a:bodyPr/>
        <a:lstStyle/>
        <a:p>
          <a:endParaRPr lang="es-ES"/>
        </a:p>
      </dgm:t>
    </dgm:pt>
    <dgm:pt modelId="{1A83FCE3-9113-4BC5-A6AE-3DDEE0BABC97}" type="sibTrans" cxnId="{F98B48C5-D32C-461C-AF01-3DA2E8E01526}">
      <dgm:prSet/>
      <dgm:spPr/>
      <dgm:t>
        <a:bodyPr/>
        <a:lstStyle/>
        <a:p>
          <a:endParaRPr lang="es-ES"/>
        </a:p>
      </dgm:t>
    </dgm:pt>
    <dgm:pt modelId="{3C1751D6-EECB-4CA5-9753-DF55AF21BE6E}" type="pres">
      <dgm:prSet presAssocID="{96B23C9A-4DF0-43BA-AFB6-04B8F48487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FB79AB2C-37F5-472E-9B67-ED0607726E88}" type="pres">
      <dgm:prSet presAssocID="{96B23C9A-4DF0-43BA-AFB6-04B8F484877D}" presName="Name1" presStyleCnt="0"/>
      <dgm:spPr/>
    </dgm:pt>
    <dgm:pt modelId="{50760F98-B2A1-4856-906B-419139BCB15C}" type="pres">
      <dgm:prSet presAssocID="{96B23C9A-4DF0-43BA-AFB6-04B8F484877D}" presName="cycle" presStyleCnt="0"/>
      <dgm:spPr/>
    </dgm:pt>
    <dgm:pt modelId="{6B3BEFED-B4AC-4223-9A97-460B5054A79E}" type="pres">
      <dgm:prSet presAssocID="{96B23C9A-4DF0-43BA-AFB6-04B8F484877D}" presName="srcNode" presStyleLbl="node1" presStyleIdx="0" presStyleCnt="3"/>
      <dgm:spPr/>
    </dgm:pt>
    <dgm:pt modelId="{FBEDE8DC-B415-432D-B691-C990F8DE49D6}" type="pres">
      <dgm:prSet presAssocID="{96B23C9A-4DF0-43BA-AFB6-04B8F484877D}" presName="conn" presStyleLbl="parChTrans1D2" presStyleIdx="0" presStyleCnt="1"/>
      <dgm:spPr/>
      <dgm:t>
        <a:bodyPr/>
        <a:lstStyle/>
        <a:p>
          <a:endParaRPr lang="es-ES"/>
        </a:p>
      </dgm:t>
    </dgm:pt>
    <dgm:pt modelId="{3B98E6CD-2328-4380-8DAC-550A8036140A}" type="pres">
      <dgm:prSet presAssocID="{96B23C9A-4DF0-43BA-AFB6-04B8F484877D}" presName="extraNode" presStyleLbl="node1" presStyleIdx="0" presStyleCnt="3"/>
      <dgm:spPr/>
    </dgm:pt>
    <dgm:pt modelId="{310ADE45-E45A-4EEB-8093-A79642252EC5}" type="pres">
      <dgm:prSet presAssocID="{96B23C9A-4DF0-43BA-AFB6-04B8F484877D}" presName="dstNode" presStyleLbl="node1" presStyleIdx="0" presStyleCnt="3"/>
      <dgm:spPr/>
    </dgm:pt>
    <dgm:pt modelId="{8C620739-B0C3-427D-BAB2-04105B5573D5}" type="pres">
      <dgm:prSet presAssocID="{36C5AC9C-F038-40D7-BBB1-D94127E6C14F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0052CA-27AF-4CB3-A5C5-5999C799124F}" type="pres">
      <dgm:prSet presAssocID="{36C5AC9C-F038-40D7-BBB1-D94127E6C14F}" presName="accent_1" presStyleCnt="0"/>
      <dgm:spPr/>
    </dgm:pt>
    <dgm:pt modelId="{17BC6DF3-D184-42DC-8507-C4824429816E}" type="pres">
      <dgm:prSet presAssocID="{36C5AC9C-F038-40D7-BBB1-D94127E6C14F}" presName="accentRepeatNode" presStyleLbl="solidFgAcc1" presStyleIdx="0" presStyleCnt="3"/>
      <dgm:spPr/>
    </dgm:pt>
    <dgm:pt modelId="{5D606CEC-8FD2-4A0D-9880-286BE0A8A1F4}" type="pres">
      <dgm:prSet presAssocID="{8D6AA586-F953-489A-A107-C3F0B142AEC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3478E6-07B4-42DC-8653-E1A4CC573676}" type="pres">
      <dgm:prSet presAssocID="{8D6AA586-F953-489A-A107-C3F0B142AEC3}" presName="accent_2" presStyleCnt="0"/>
      <dgm:spPr/>
    </dgm:pt>
    <dgm:pt modelId="{1E1130B3-7537-46D7-97C3-2A9A9291EDFB}" type="pres">
      <dgm:prSet presAssocID="{8D6AA586-F953-489A-A107-C3F0B142AEC3}" presName="accentRepeatNode" presStyleLbl="solidFgAcc1" presStyleIdx="1" presStyleCnt="3"/>
      <dgm:spPr/>
    </dgm:pt>
    <dgm:pt modelId="{DD3D74E5-5132-444B-983F-E57ACFA4C4DC}" type="pres">
      <dgm:prSet presAssocID="{743F9663-5F81-4889-8EDC-F48039D86403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EBF52B-3B66-409B-9DEF-0ABD7958D77E}" type="pres">
      <dgm:prSet presAssocID="{743F9663-5F81-4889-8EDC-F48039D86403}" presName="accent_3" presStyleCnt="0"/>
      <dgm:spPr/>
    </dgm:pt>
    <dgm:pt modelId="{0D3403A9-DEB3-4C23-9A4A-979946C05F38}" type="pres">
      <dgm:prSet presAssocID="{743F9663-5F81-4889-8EDC-F48039D86403}" presName="accentRepeatNode" presStyleLbl="solidFgAcc1" presStyleIdx="2" presStyleCnt="3"/>
      <dgm:spPr/>
    </dgm:pt>
  </dgm:ptLst>
  <dgm:cxnLst>
    <dgm:cxn modelId="{4E2F49EE-6386-4449-89E6-FD0CCAEE17C6}" type="presOf" srcId="{96B23C9A-4DF0-43BA-AFB6-04B8F484877D}" destId="{3C1751D6-EECB-4CA5-9753-DF55AF21BE6E}" srcOrd="0" destOrd="0" presId="urn:microsoft.com/office/officeart/2008/layout/VerticalCurvedList"/>
    <dgm:cxn modelId="{A4FFC7DD-C3B6-499C-AF48-60CC48499DF5}" srcId="{96B23C9A-4DF0-43BA-AFB6-04B8F484877D}" destId="{8D6AA586-F953-489A-A107-C3F0B142AEC3}" srcOrd="1" destOrd="0" parTransId="{A1248B18-AB88-4D05-8901-961F14B677D5}" sibTransId="{4D59E863-84C8-401B-8E53-772BCAB7B4B6}"/>
    <dgm:cxn modelId="{7E6B2AF9-4D58-47A9-83C9-CECA719755CB}" type="presOf" srcId="{8D6AA586-F953-489A-A107-C3F0B142AEC3}" destId="{5D606CEC-8FD2-4A0D-9880-286BE0A8A1F4}" srcOrd="0" destOrd="0" presId="urn:microsoft.com/office/officeart/2008/layout/VerticalCurvedList"/>
    <dgm:cxn modelId="{E0721AF8-2CA7-4D78-9DB9-093CE6BF9815}" type="presOf" srcId="{743F9663-5F81-4889-8EDC-F48039D86403}" destId="{DD3D74E5-5132-444B-983F-E57ACFA4C4DC}" srcOrd="0" destOrd="0" presId="urn:microsoft.com/office/officeart/2008/layout/VerticalCurvedList"/>
    <dgm:cxn modelId="{6346D02F-ADCD-4257-9C0B-5FB8055CB6B6}" type="presOf" srcId="{A9837E9B-8476-4EB0-BD90-171433FF6FA1}" destId="{FBEDE8DC-B415-432D-B691-C990F8DE49D6}" srcOrd="0" destOrd="0" presId="urn:microsoft.com/office/officeart/2008/layout/VerticalCurvedList"/>
    <dgm:cxn modelId="{3D3D0F2A-6D22-4BBA-A46D-9C1FBA40D6DC}" srcId="{96B23C9A-4DF0-43BA-AFB6-04B8F484877D}" destId="{36C5AC9C-F038-40D7-BBB1-D94127E6C14F}" srcOrd="0" destOrd="0" parTransId="{65B1582F-D0F8-4B3F-8C90-815CBC4D1106}" sibTransId="{A9837E9B-8476-4EB0-BD90-171433FF6FA1}"/>
    <dgm:cxn modelId="{AE741E9E-7337-468D-B458-B8C8681CE33D}" type="presOf" srcId="{36C5AC9C-F038-40D7-BBB1-D94127E6C14F}" destId="{8C620739-B0C3-427D-BAB2-04105B5573D5}" srcOrd="0" destOrd="0" presId="urn:microsoft.com/office/officeart/2008/layout/VerticalCurvedList"/>
    <dgm:cxn modelId="{F98B48C5-D32C-461C-AF01-3DA2E8E01526}" srcId="{96B23C9A-4DF0-43BA-AFB6-04B8F484877D}" destId="{743F9663-5F81-4889-8EDC-F48039D86403}" srcOrd="2" destOrd="0" parTransId="{FB9410B7-FD9B-4FF6-A488-146260938F02}" sibTransId="{1A83FCE3-9113-4BC5-A6AE-3DDEE0BABC97}"/>
    <dgm:cxn modelId="{1E906FC8-AB63-4373-B02C-3A7C7EC38311}" type="presParOf" srcId="{3C1751D6-EECB-4CA5-9753-DF55AF21BE6E}" destId="{FB79AB2C-37F5-472E-9B67-ED0607726E88}" srcOrd="0" destOrd="0" presId="urn:microsoft.com/office/officeart/2008/layout/VerticalCurvedList"/>
    <dgm:cxn modelId="{2BE3833E-D806-4E60-A1E1-4F6E2BD13797}" type="presParOf" srcId="{FB79AB2C-37F5-472E-9B67-ED0607726E88}" destId="{50760F98-B2A1-4856-906B-419139BCB15C}" srcOrd="0" destOrd="0" presId="urn:microsoft.com/office/officeart/2008/layout/VerticalCurvedList"/>
    <dgm:cxn modelId="{54B5747F-2721-4C7D-B951-8790B5E4C4F1}" type="presParOf" srcId="{50760F98-B2A1-4856-906B-419139BCB15C}" destId="{6B3BEFED-B4AC-4223-9A97-460B5054A79E}" srcOrd="0" destOrd="0" presId="urn:microsoft.com/office/officeart/2008/layout/VerticalCurvedList"/>
    <dgm:cxn modelId="{778006FC-C3E2-4D84-8E0F-4821743A0F87}" type="presParOf" srcId="{50760F98-B2A1-4856-906B-419139BCB15C}" destId="{FBEDE8DC-B415-432D-B691-C990F8DE49D6}" srcOrd="1" destOrd="0" presId="urn:microsoft.com/office/officeart/2008/layout/VerticalCurvedList"/>
    <dgm:cxn modelId="{27DBD7F4-3FD8-4E36-97C0-AD055F6AD7FC}" type="presParOf" srcId="{50760F98-B2A1-4856-906B-419139BCB15C}" destId="{3B98E6CD-2328-4380-8DAC-550A8036140A}" srcOrd="2" destOrd="0" presId="urn:microsoft.com/office/officeart/2008/layout/VerticalCurvedList"/>
    <dgm:cxn modelId="{1B8ACDB5-2FD6-4654-8330-A59C5ED431B7}" type="presParOf" srcId="{50760F98-B2A1-4856-906B-419139BCB15C}" destId="{310ADE45-E45A-4EEB-8093-A79642252EC5}" srcOrd="3" destOrd="0" presId="urn:microsoft.com/office/officeart/2008/layout/VerticalCurvedList"/>
    <dgm:cxn modelId="{6483FD94-C111-4034-BD23-42D05836ADB6}" type="presParOf" srcId="{FB79AB2C-37F5-472E-9B67-ED0607726E88}" destId="{8C620739-B0C3-427D-BAB2-04105B5573D5}" srcOrd="1" destOrd="0" presId="urn:microsoft.com/office/officeart/2008/layout/VerticalCurvedList"/>
    <dgm:cxn modelId="{CC252515-0495-4150-9155-0329AE02211D}" type="presParOf" srcId="{FB79AB2C-37F5-472E-9B67-ED0607726E88}" destId="{AE0052CA-27AF-4CB3-A5C5-5999C799124F}" srcOrd="2" destOrd="0" presId="urn:microsoft.com/office/officeart/2008/layout/VerticalCurvedList"/>
    <dgm:cxn modelId="{E47ED4CE-1C44-4B31-9B0F-A514E8309D11}" type="presParOf" srcId="{AE0052CA-27AF-4CB3-A5C5-5999C799124F}" destId="{17BC6DF3-D184-42DC-8507-C4824429816E}" srcOrd="0" destOrd="0" presId="urn:microsoft.com/office/officeart/2008/layout/VerticalCurvedList"/>
    <dgm:cxn modelId="{37435AC3-EC3C-46E7-999E-25A278B065B8}" type="presParOf" srcId="{FB79AB2C-37F5-472E-9B67-ED0607726E88}" destId="{5D606CEC-8FD2-4A0D-9880-286BE0A8A1F4}" srcOrd="3" destOrd="0" presId="urn:microsoft.com/office/officeart/2008/layout/VerticalCurvedList"/>
    <dgm:cxn modelId="{A41F0A44-E986-4688-BF67-ACBAACCD82AB}" type="presParOf" srcId="{FB79AB2C-37F5-472E-9B67-ED0607726E88}" destId="{323478E6-07B4-42DC-8653-E1A4CC573676}" srcOrd="4" destOrd="0" presId="urn:microsoft.com/office/officeart/2008/layout/VerticalCurvedList"/>
    <dgm:cxn modelId="{3536773F-38D7-4400-B9F5-C2CC2AB33CC4}" type="presParOf" srcId="{323478E6-07B4-42DC-8653-E1A4CC573676}" destId="{1E1130B3-7537-46D7-97C3-2A9A9291EDFB}" srcOrd="0" destOrd="0" presId="urn:microsoft.com/office/officeart/2008/layout/VerticalCurvedList"/>
    <dgm:cxn modelId="{C4C2B531-10DE-43F5-AC5F-DC2AC48807D0}" type="presParOf" srcId="{FB79AB2C-37F5-472E-9B67-ED0607726E88}" destId="{DD3D74E5-5132-444B-983F-E57ACFA4C4DC}" srcOrd="5" destOrd="0" presId="urn:microsoft.com/office/officeart/2008/layout/VerticalCurvedList"/>
    <dgm:cxn modelId="{E73CB9A7-ACC1-4FE7-8933-4CF572A3E31D}" type="presParOf" srcId="{FB79AB2C-37F5-472E-9B67-ED0607726E88}" destId="{F8EBF52B-3B66-409B-9DEF-0ABD7958D77E}" srcOrd="6" destOrd="0" presId="urn:microsoft.com/office/officeart/2008/layout/VerticalCurvedList"/>
    <dgm:cxn modelId="{1E170B60-A47E-43A8-8C7C-934738BFD72C}" type="presParOf" srcId="{F8EBF52B-3B66-409B-9DEF-0ABD7958D77E}" destId="{0D3403A9-DEB3-4C23-9A4A-979946C05F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1BB1BE-EE66-42EE-8C65-BBEFB85C13B0}" type="doc">
      <dgm:prSet loTypeId="urn:microsoft.com/office/officeart/2005/8/layout/pyramid2" loCatId="list" qsTypeId="urn:microsoft.com/office/officeart/2005/8/quickstyle/3d3" qsCatId="3D" csTypeId="urn:microsoft.com/office/officeart/2005/8/colors/colorful5" csCatId="colorful" phldr="1"/>
      <dgm:spPr/>
    </dgm:pt>
    <dgm:pt modelId="{DBE9CC46-5310-415A-876D-4246FB1251E3}">
      <dgm:prSet phldrT="[Texto]"/>
      <dgm:spPr/>
      <dgm:t>
        <a:bodyPr/>
        <a:lstStyle/>
        <a:p>
          <a:r>
            <a:rPr lang="es-ES" dirty="0" smtClean="0"/>
            <a:t>Alimentación y comercio</a:t>
          </a:r>
          <a:endParaRPr lang="es-ES" dirty="0"/>
        </a:p>
      </dgm:t>
    </dgm:pt>
    <dgm:pt modelId="{56A1A5A2-F789-4F61-8C00-094A37AA1222}" type="parTrans" cxnId="{B7E1F848-646E-4419-AA2A-C6033448BB65}">
      <dgm:prSet/>
      <dgm:spPr/>
      <dgm:t>
        <a:bodyPr/>
        <a:lstStyle/>
        <a:p>
          <a:endParaRPr lang="es-ES"/>
        </a:p>
      </dgm:t>
    </dgm:pt>
    <dgm:pt modelId="{CF760B7A-4DD3-441F-9621-9E39EA22AF9F}" type="sibTrans" cxnId="{B7E1F848-646E-4419-AA2A-C6033448BB65}">
      <dgm:prSet/>
      <dgm:spPr/>
      <dgm:t>
        <a:bodyPr/>
        <a:lstStyle/>
        <a:p>
          <a:endParaRPr lang="es-ES"/>
        </a:p>
      </dgm:t>
    </dgm:pt>
    <dgm:pt modelId="{33424C9A-1BFF-4419-B4A1-5B4025030F25}">
      <dgm:prSet phldrT="[Texto]"/>
      <dgm:spPr/>
      <dgm:t>
        <a:bodyPr/>
        <a:lstStyle/>
        <a:p>
          <a:r>
            <a:rPr lang="es-ES" dirty="0" smtClean="0"/>
            <a:t>Transporte, publicidad y hospedaje </a:t>
          </a:r>
          <a:endParaRPr lang="es-ES" dirty="0"/>
        </a:p>
      </dgm:t>
    </dgm:pt>
    <dgm:pt modelId="{68C34C56-0CFF-464C-AD51-8DF787463A3A}" type="parTrans" cxnId="{E19ADAEC-5E4A-480C-B3F2-EEB1ADCD0B8F}">
      <dgm:prSet/>
      <dgm:spPr/>
      <dgm:t>
        <a:bodyPr/>
        <a:lstStyle/>
        <a:p>
          <a:endParaRPr lang="es-ES"/>
        </a:p>
      </dgm:t>
    </dgm:pt>
    <dgm:pt modelId="{662FBACC-2969-47E1-A04D-6372BA104A70}" type="sibTrans" cxnId="{E19ADAEC-5E4A-480C-B3F2-EEB1ADCD0B8F}">
      <dgm:prSet/>
      <dgm:spPr/>
      <dgm:t>
        <a:bodyPr/>
        <a:lstStyle/>
        <a:p>
          <a:endParaRPr lang="es-ES"/>
        </a:p>
      </dgm:t>
    </dgm:pt>
    <dgm:pt modelId="{8B084E1D-0ADD-496B-84B6-63FC6A255224}">
      <dgm:prSet phldrT="[Texto]"/>
      <dgm:spPr/>
      <dgm:t>
        <a:bodyPr/>
        <a:lstStyle/>
        <a:p>
          <a:r>
            <a:rPr lang="es-ES" dirty="0" smtClean="0"/>
            <a:t>Señalización, museo e información turística</a:t>
          </a:r>
          <a:endParaRPr lang="es-ES" dirty="0"/>
        </a:p>
      </dgm:t>
    </dgm:pt>
    <dgm:pt modelId="{CB5E04CB-F53C-4C20-8F5A-B91C33749E4C}" type="parTrans" cxnId="{A26FCA3A-18B4-4FCA-905F-2A76B9DA5005}">
      <dgm:prSet/>
      <dgm:spPr/>
      <dgm:t>
        <a:bodyPr/>
        <a:lstStyle/>
        <a:p>
          <a:endParaRPr lang="es-ES"/>
        </a:p>
      </dgm:t>
    </dgm:pt>
    <dgm:pt modelId="{4FFF9173-7AE5-4614-9D62-42FD18200A93}" type="sibTrans" cxnId="{A26FCA3A-18B4-4FCA-905F-2A76B9DA5005}">
      <dgm:prSet/>
      <dgm:spPr/>
      <dgm:t>
        <a:bodyPr/>
        <a:lstStyle/>
        <a:p>
          <a:endParaRPr lang="es-ES"/>
        </a:p>
      </dgm:t>
    </dgm:pt>
    <dgm:pt modelId="{C8C97917-D491-4EF2-8E15-49A31E278824}" type="pres">
      <dgm:prSet presAssocID="{821BB1BE-EE66-42EE-8C65-BBEFB85C13B0}" presName="compositeShape" presStyleCnt="0">
        <dgm:presLayoutVars>
          <dgm:dir/>
          <dgm:resizeHandles/>
        </dgm:presLayoutVars>
      </dgm:prSet>
      <dgm:spPr/>
    </dgm:pt>
    <dgm:pt modelId="{20A17334-0AFE-4E73-BC51-447222DD5F44}" type="pres">
      <dgm:prSet presAssocID="{821BB1BE-EE66-42EE-8C65-BBEFB85C13B0}" presName="pyramid" presStyleLbl="node1" presStyleIdx="0" presStyleCnt="1"/>
      <dgm:spPr/>
    </dgm:pt>
    <dgm:pt modelId="{CFC89B4B-48A3-4750-BDBD-06180872FAC7}" type="pres">
      <dgm:prSet presAssocID="{821BB1BE-EE66-42EE-8C65-BBEFB85C13B0}" presName="theList" presStyleCnt="0"/>
      <dgm:spPr/>
    </dgm:pt>
    <dgm:pt modelId="{6D0AF4DC-E2D2-4ACC-A9D8-825C9B7EF81D}" type="pres">
      <dgm:prSet presAssocID="{DBE9CC46-5310-415A-876D-4246FB1251E3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16372B9-AC5A-4A26-9C2F-D13715E3EF9C}" type="pres">
      <dgm:prSet presAssocID="{DBE9CC46-5310-415A-876D-4246FB1251E3}" presName="aSpace" presStyleCnt="0"/>
      <dgm:spPr/>
    </dgm:pt>
    <dgm:pt modelId="{7BD66DE5-52C7-4FF9-8028-88BDE01AF564}" type="pres">
      <dgm:prSet presAssocID="{33424C9A-1BFF-4419-B4A1-5B4025030F2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C1E45A-BD9E-4DC0-A172-3DCC72CC66E4}" type="pres">
      <dgm:prSet presAssocID="{33424C9A-1BFF-4419-B4A1-5B4025030F25}" presName="aSpace" presStyleCnt="0"/>
      <dgm:spPr/>
    </dgm:pt>
    <dgm:pt modelId="{B358F556-4C13-4187-9877-E401B1009964}" type="pres">
      <dgm:prSet presAssocID="{8B084E1D-0ADD-496B-84B6-63FC6A255224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C05A11-0439-4220-8E1D-D063E0554279}" type="pres">
      <dgm:prSet presAssocID="{8B084E1D-0ADD-496B-84B6-63FC6A255224}" presName="aSpace" presStyleCnt="0"/>
      <dgm:spPr/>
    </dgm:pt>
  </dgm:ptLst>
  <dgm:cxnLst>
    <dgm:cxn modelId="{4213F45C-3021-40F1-B432-B1426D7CA269}" type="presOf" srcId="{8B084E1D-0ADD-496B-84B6-63FC6A255224}" destId="{B358F556-4C13-4187-9877-E401B1009964}" srcOrd="0" destOrd="0" presId="urn:microsoft.com/office/officeart/2005/8/layout/pyramid2"/>
    <dgm:cxn modelId="{A4F533FE-0EE1-47F6-8C5C-D4E6530BB888}" type="presOf" srcId="{33424C9A-1BFF-4419-B4A1-5B4025030F25}" destId="{7BD66DE5-52C7-4FF9-8028-88BDE01AF564}" srcOrd="0" destOrd="0" presId="urn:microsoft.com/office/officeart/2005/8/layout/pyramid2"/>
    <dgm:cxn modelId="{E19ADAEC-5E4A-480C-B3F2-EEB1ADCD0B8F}" srcId="{821BB1BE-EE66-42EE-8C65-BBEFB85C13B0}" destId="{33424C9A-1BFF-4419-B4A1-5B4025030F25}" srcOrd="1" destOrd="0" parTransId="{68C34C56-0CFF-464C-AD51-8DF787463A3A}" sibTransId="{662FBACC-2969-47E1-A04D-6372BA104A70}"/>
    <dgm:cxn modelId="{A26FCA3A-18B4-4FCA-905F-2A76B9DA5005}" srcId="{821BB1BE-EE66-42EE-8C65-BBEFB85C13B0}" destId="{8B084E1D-0ADD-496B-84B6-63FC6A255224}" srcOrd="2" destOrd="0" parTransId="{CB5E04CB-F53C-4C20-8F5A-B91C33749E4C}" sibTransId="{4FFF9173-7AE5-4614-9D62-42FD18200A93}"/>
    <dgm:cxn modelId="{D0CE0E3A-FF4C-4D2B-B6D7-5588E79AA8EB}" type="presOf" srcId="{821BB1BE-EE66-42EE-8C65-BBEFB85C13B0}" destId="{C8C97917-D491-4EF2-8E15-49A31E278824}" srcOrd="0" destOrd="0" presId="urn:microsoft.com/office/officeart/2005/8/layout/pyramid2"/>
    <dgm:cxn modelId="{42293283-41C1-4271-A88A-698012924A51}" type="presOf" srcId="{DBE9CC46-5310-415A-876D-4246FB1251E3}" destId="{6D0AF4DC-E2D2-4ACC-A9D8-825C9B7EF81D}" srcOrd="0" destOrd="0" presId="urn:microsoft.com/office/officeart/2005/8/layout/pyramid2"/>
    <dgm:cxn modelId="{B7E1F848-646E-4419-AA2A-C6033448BB65}" srcId="{821BB1BE-EE66-42EE-8C65-BBEFB85C13B0}" destId="{DBE9CC46-5310-415A-876D-4246FB1251E3}" srcOrd="0" destOrd="0" parTransId="{56A1A5A2-F789-4F61-8C00-094A37AA1222}" sibTransId="{CF760B7A-4DD3-441F-9621-9E39EA22AF9F}"/>
    <dgm:cxn modelId="{9582E770-1A04-4EFF-8C9F-0789EA58E381}" type="presParOf" srcId="{C8C97917-D491-4EF2-8E15-49A31E278824}" destId="{20A17334-0AFE-4E73-BC51-447222DD5F44}" srcOrd="0" destOrd="0" presId="urn:microsoft.com/office/officeart/2005/8/layout/pyramid2"/>
    <dgm:cxn modelId="{08F06415-777F-44E4-9BF7-7365801847C5}" type="presParOf" srcId="{C8C97917-D491-4EF2-8E15-49A31E278824}" destId="{CFC89B4B-48A3-4750-BDBD-06180872FAC7}" srcOrd="1" destOrd="0" presId="urn:microsoft.com/office/officeart/2005/8/layout/pyramid2"/>
    <dgm:cxn modelId="{BFE0D54C-8697-42F7-A21A-A814453B1F3D}" type="presParOf" srcId="{CFC89B4B-48A3-4750-BDBD-06180872FAC7}" destId="{6D0AF4DC-E2D2-4ACC-A9D8-825C9B7EF81D}" srcOrd="0" destOrd="0" presId="urn:microsoft.com/office/officeart/2005/8/layout/pyramid2"/>
    <dgm:cxn modelId="{20E4CC7E-6733-43A1-BC11-F7D0A5138C28}" type="presParOf" srcId="{CFC89B4B-48A3-4750-BDBD-06180872FAC7}" destId="{D16372B9-AC5A-4A26-9C2F-D13715E3EF9C}" srcOrd="1" destOrd="0" presId="urn:microsoft.com/office/officeart/2005/8/layout/pyramid2"/>
    <dgm:cxn modelId="{CDB22A07-59EF-4B33-92D7-37CDCF2A8D69}" type="presParOf" srcId="{CFC89B4B-48A3-4750-BDBD-06180872FAC7}" destId="{7BD66DE5-52C7-4FF9-8028-88BDE01AF564}" srcOrd="2" destOrd="0" presId="urn:microsoft.com/office/officeart/2005/8/layout/pyramid2"/>
    <dgm:cxn modelId="{4CCBD427-C7AD-431F-B391-4EFFBDF78A24}" type="presParOf" srcId="{CFC89B4B-48A3-4750-BDBD-06180872FAC7}" destId="{59C1E45A-BD9E-4DC0-A172-3DCC72CC66E4}" srcOrd="3" destOrd="0" presId="urn:microsoft.com/office/officeart/2005/8/layout/pyramid2"/>
    <dgm:cxn modelId="{74DF7A88-DCAD-4B69-9DAD-7F00B00FAC14}" type="presParOf" srcId="{CFC89B4B-48A3-4750-BDBD-06180872FAC7}" destId="{B358F556-4C13-4187-9877-E401B1009964}" srcOrd="4" destOrd="0" presId="urn:microsoft.com/office/officeart/2005/8/layout/pyramid2"/>
    <dgm:cxn modelId="{17A6AB84-C9CC-4EDE-9C90-D15CAE9161A5}" type="presParOf" srcId="{CFC89B4B-48A3-4750-BDBD-06180872FAC7}" destId="{E6C05A11-0439-4220-8E1D-D063E0554279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EFD1B45-81E0-4B81-9E39-009A2901DCCD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PE"/>
        </a:p>
      </dgm:t>
    </dgm:pt>
    <dgm:pt modelId="{BD5A76B8-F915-4BE5-9CA8-8B601AAA0108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RECURSOS </a:t>
          </a:r>
          <a:r>
            <a:rPr lang="es-ES" sz="2000" dirty="0">
              <a:latin typeface="Times New Roman" pitchFamily="18" charset="0"/>
              <a:cs typeface="Times New Roman" pitchFamily="18" charset="0"/>
            </a:rPr>
            <a:t>CULTURALES 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3F367D5A-F1B4-4917-A6F6-9B1149E9B89A}" type="parTrans" cxnId="{22150690-DD7F-4039-A73D-A882AFA1EE1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4C88477E-0ECD-486B-BB2E-77F219A3E2EE}" type="sibTrans" cxnId="{22150690-DD7F-4039-A73D-A882AFA1EE1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E5966880-7F88-4F95-94C8-11EBDBAB0D42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EQUIPAMIENTO </a:t>
          </a:r>
          <a:r>
            <a:rPr lang="es-ES" sz="2000" dirty="0">
              <a:latin typeface="Times New Roman" pitchFamily="18" charset="0"/>
              <a:cs typeface="Times New Roman" pitchFamily="18" charset="0"/>
            </a:rPr>
            <a:t>TURÍSTICO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3BE566CC-B846-4EF5-B6AE-36575283A5DE}" type="parTrans" cxnId="{43D9FBE8-1862-4638-AE88-74990BAE40B7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B3D87C03-DA9D-4111-AB08-BD53EBA094B0}" type="sibTrans" cxnId="{43D9FBE8-1862-4638-AE88-74990BAE40B7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1CBEE501-FDED-4000-8EF2-D795B039DB0B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FACILIDADES </a:t>
          </a:r>
          <a:r>
            <a:rPr lang="es-ES" sz="2000" dirty="0">
              <a:latin typeface="Times New Roman" pitchFamily="18" charset="0"/>
              <a:cs typeface="Times New Roman" pitchFamily="18" charset="0"/>
            </a:rPr>
            <a:t>TURÍSTICAS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5C33D265-6D74-4739-9FF2-CB3F9C51054E}" type="parTrans" cxnId="{87352B87-FB2E-45D6-A99B-B87231A4A19D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56F98921-A449-4CF7-88DC-97F145661B43}" type="sibTrans" cxnId="{87352B87-FB2E-45D6-A99B-B87231A4A19D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E39D6D92-DC24-49F0-B21D-25F908D9790F}">
      <dgm:prSet phldrT="[Texto]"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Arquitectura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1A551231-6857-452B-8A34-A28EEAAF2C4F}" type="parTrans" cxnId="{F87D26F2-CDA6-4EDF-AC8B-CB57058D9016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2788C90B-B3B2-4ECD-81D6-4FAD48802E80}" type="sibTrans" cxnId="{F87D26F2-CDA6-4EDF-AC8B-CB57058D9016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8DBEF10F-E323-4257-A484-CC1E7A1D9338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Realizaciones técnicas y científicas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99D94EA6-D4E9-4FA8-BBBA-B1CA63509B1A}" type="parTrans" cxnId="{E13B2CF7-37A2-45DC-BB76-A7D7A9DFAEFD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930D27D-EF9B-43F7-BB3A-5FDA19DE3AC2}" type="sibTrans" cxnId="{E13B2CF7-37A2-45DC-BB76-A7D7A9DFAEFD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9444DD0D-A92A-4516-8761-1F9AA6399E64}">
      <dgm:prSet phldrT="[Texto]"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Acontecimientos programados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F5A781EA-AC0F-4F8F-9F2D-D330A7F70510}" type="parTrans" cxnId="{2BA86D8B-0C8F-4DEE-9598-655CDCBC7CEB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693F2F73-8028-42B8-8E4F-70ED359004EF}" type="sibTrans" cxnId="{2BA86D8B-0C8F-4DEE-9598-655CDCBC7CEB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A481D842-977E-47BF-BDF8-02BFB5995083}">
      <dgm:prSet phldrT="[Texto]"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Alojamiento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3E26F482-6E57-4EF3-A316-8F8AB15AE4BD}" type="parTrans" cxnId="{DF15D94D-3D0B-4294-B1EB-192063CA9E8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A8E28B58-1AA0-4ECF-95F9-CC39A6B350B3}" type="sibTrans" cxnId="{DF15D94D-3D0B-4294-B1EB-192063CA9E8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BB00C24F-A3D9-49F5-8070-16A8E6A5857F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Alimentos y bebidas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4F2D4633-9EB2-471E-A7CB-E17CE0ED4D07}" type="parTrans" cxnId="{E5BFE9F9-F0AB-4846-AA5E-6B789F00457B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C8E0F4A7-2EBF-41B3-A0D3-CEFB1AC5D49E}" type="sibTrans" cxnId="{E5BFE9F9-F0AB-4846-AA5E-6B789F00457B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1646D922-36FE-4DE1-A508-0AB9DBB96A79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Agencias de viaje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54F732DA-C747-492B-941C-FCEAAA79E8C5}" type="parTrans" cxnId="{35ACF8E5-6735-466A-968D-1E3A5C64B92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1067793-B90C-452A-BF3C-77E2DF63A0B1}" type="sibTrans" cxnId="{35ACF8E5-6735-466A-968D-1E3A5C64B92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9321E03-4F2E-4BCC-9F4F-7FFFC86456BF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Guía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577787F1-1FF4-4D3C-8052-0EC6D5A30646}" type="parTrans" cxnId="{214039AE-9322-4886-89C1-0A641877F4B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389018D-C650-4BD6-84F8-AAEDD4D088EE}" type="sibTrans" cxnId="{214039AE-9322-4886-89C1-0A641877F4B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A3DC7B5E-5F55-453B-AC94-7506A63E8CBB}">
      <dgm:prSet phldrT="[Texto]"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Apoyo a la gestión turística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87FD9EE9-6E35-4364-8869-030F8614AB73}" type="parTrans" cxnId="{4C9F0D9F-B27A-494E-91ED-608DA8E0B98A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5E567FF-F4B7-4FA8-A0C4-9B33C1E61828}" type="sibTrans" cxnId="{4C9F0D9F-B27A-494E-91ED-608DA8E0B98A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A6B79568-B458-4AB0-AD98-FB30C29C081D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Observación y vigilancia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A74422BD-3DBF-430F-B0C3-AFCAF9CEABFE}" type="parTrans" cxnId="{67C75D19-7287-48CA-BD3E-588CE8D3F276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B6B71D69-6D1C-4007-95E7-43ED4700D52B}" type="sibTrans" cxnId="{67C75D19-7287-48CA-BD3E-588CE8D3F276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9E513668-33CC-4D26-A87A-4769EFD0201F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Recorrido y descanso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99060101-B71C-495F-8E56-2315A877823E}" type="parTrans" cxnId="{33F7EC6E-0DE8-48D6-A45C-DE16CD6F8E4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06B56219-11F5-467A-97E2-3BF1B0565565}" type="sibTrans" cxnId="{33F7EC6E-0DE8-48D6-A45C-DE16CD6F8E4F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D0A7FFC3-E6D5-4092-859F-49D8BC46C431}">
      <dgm:prSet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Servicio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27A4A117-5CAA-4028-B762-660057473827}" type="parTrans" cxnId="{520248DE-FD6A-494D-9E85-6B8A6B49F74E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7BE85D63-9508-4F8B-B0C5-24EC4C920599}" type="sibTrans" cxnId="{520248DE-FD6A-494D-9E85-6B8A6B49F74E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E89E38A0-540A-4E21-A413-D3A827C74C9C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Complementario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489FEB60-702B-4B60-BE65-C40A44C9245C}" type="parTrans" cxnId="{4564CF47-02F0-4099-BAA7-AB3ED9106929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B19DCC55-DC1D-4E2E-8A45-F46C4D443043}" type="sibTrans" cxnId="{4564CF47-02F0-4099-BAA7-AB3ED9106929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7F59CF0C-28C8-4935-87C1-CA1C5DC59245}">
      <dgm:prSet custT="1"/>
      <dgm:spPr/>
      <dgm:t>
        <a:bodyPr/>
        <a:lstStyle/>
        <a:p>
          <a:pPr algn="ctr"/>
          <a:r>
            <a:rPr lang="es-PE" sz="1800" dirty="0" smtClean="0">
              <a:latin typeface="Times New Roman" pitchFamily="18" charset="0"/>
              <a:cs typeface="Times New Roman" pitchFamily="18" charset="0"/>
            </a:rPr>
            <a:t>ACCESIBILIDAD Y CONECTIVIDAD, HIGIENE Y SEGURIDAD</a:t>
          </a:r>
        </a:p>
      </dgm:t>
    </dgm:pt>
    <dgm:pt modelId="{B2DD2AED-81AF-49BC-8324-73D0789082BD}" type="parTrans" cxnId="{CF042A85-FE6E-4C1E-B0A6-86EA06B46454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36A74ED1-1B1C-430B-AB4E-D148F937ADE3}" type="sibTrans" cxnId="{CF042A85-FE6E-4C1E-B0A6-86EA06B46454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EA492BEF-7443-49E5-B65E-4FA9902E6816}">
      <dgm:prSet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General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AD5C2C10-FC82-4688-A941-D51D5F5ECEBF}" type="parTrans" cxnId="{737CF5B9-EE53-4236-AFF9-2201EA63FBE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9576A2CB-7CA3-4C61-9164-14090C1DCDDE}" type="sibTrans" cxnId="{737CF5B9-EE53-4236-AFF9-2201EA63FBEC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526C732E-0BED-4B52-BB25-DB4497908741}">
      <dgm:prSet custT="1"/>
      <dgm:spPr/>
      <dgm:t>
        <a:bodyPr/>
        <a:lstStyle/>
        <a:p>
          <a:pPr algn="ctr"/>
          <a:r>
            <a:rPr lang="es-ES" sz="2000">
              <a:latin typeface="Times New Roman" pitchFamily="18" charset="0"/>
              <a:cs typeface="Times New Roman" pitchFamily="18" charset="0"/>
            </a:rPr>
            <a:t>Turística</a:t>
          </a:r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D53D51D6-240C-4D02-8F80-E7CCA09C2685}" type="parTrans" cxnId="{BBACE2D1-8CE3-41A4-B608-B6AB73D686F3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C1C98D5D-E5CB-4C31-B6E3-3970FEB7003B}" type="sibTrans" cxnId="{BBACE2D1-8CE3-41A4-B608-B6AB73D686F3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A7695B4A-9527-4689-8FC1-6EA8F90BC0E3}">
      <dgm:prSet custT="1"/>
      <dgm:spPr/>
      <dgm:t>
        <a:bodyPr/>
        <a:lstStyle/>
        <a:p>
          <a:pPr algn="ctr"/>
          <a:r>
            <a:rPr lang="es-ES" sz="2000" dirty="0" smtClean="0">
              <a:latin typeface="Times New Roman" pitchFamily="18" charset="0"/>
              <a:cs typeface="Times New Roman" pitchFamily="18" charset="0"/>
            </a:rPr>
            <a:t>MERCADO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A1953128-D6C2-442A-BE63-0A20262056BB}" type="parTrans" cxnId="{B85DDD42-E5B8-43C1-A27F-ABC2B2DA3572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2B51F33D-5F4E-4972-9446-1D903CA20AD9}" type="sibTrans" cxnId="{B85DDD42-E5B8-43C1-A27F-ABC2B2DA3572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2DDC5857-B109-4FD4-AC3F-EED813C3F99F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Tipo de visitante y afluencia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611E96E4-1011-4E84-BA03-3890D22C9186}" type="parTrans" cxnId="{372D60D6-D088-45D1-8A83-D92828AC2F5E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2214C4AF-8EB6-4AC1-B50E-FD9231957327}" type="sibTrans" cxnId="{372D60D6-D088-45D1-8A83-D92828AC2F5E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2ECCA860-A4EA-438F-A4F8-10BE9F4DC48E}">
      <dgm:prSet custT="1"/>
      <dgm:spPr/>
      <dgm:t>
        <a:bodyPr/>
        <a:lstStyle/>
        <a:p>
          <a:pPr algn="ctr"/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Difusión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7B1E0A6E-DE76-459B-8846-BF112FA62A2E}" type="parTrans" cxnId="{2C1F8F0B-184E-4845-97C5-3C4B8296DFD9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5C298768-5769-41E0-9C19-88C0D94498DD}" type="sibTrans" cxnId="{2C1F8F0B-184E-4845-97C5-3C4B8296DFD9}">
      <dgm:prSet/>
      <dgm:spPr/>
      <dgm:t>
        <a:bodyPr/>
        <a:lstStyle/>
        <a:p>
          <a:pPr algn="ctr"/>
          <a:endParaRPr lang="es-PE" sz="2000">
            <a:latin typeface="Times New Roman" pitchFamily="18" charset="0"/>
            <a:cs typeface="Times New Roman" pitchFamily="18" charset="0"/>
          </a:endParaRPr>
        </a:p>
      </dgm:t>
    </dgm:pt>
    <dgm:pt modelId="{91D75A5A-EA43-4E8F-8423-80FB97EA16A3}">
      <dgm:prSet phldrT="[Texto]" custT="1"/>
      <dgm:spPr/>
      <dgm:t>
        <a:bodyPr/>
        <a:lstStyle/>
        <a:p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Folklore</a:t>
          </a:r>
          <a:endParaRPr lang="es-PE" sz="2000" dirty="0">
            <a:latin typeface="Times New Roman" pitchFamily="18" charset="0"/>
            <a:cs typeface="Times New Roman" pitchFamily="18" charset="0"/>
          </a:endParaRPr>
        </a:p>
      </dgm:t>
    </dgm:pt>
    <dgm:pt modelId="{58B9EACD-0951-45A7-A669-9B8159D76C65}" type="parTrans" cxnId="{9FA20B0F-65C2-4CAA-B720-840DE60590C7}">
      <dgm:prSet/>
      <dgm:spPr/>
      <dgm:t>
        <a:bodyPr/>
        <a:lstStyle/>
        <a:p>
          <a:endParaRPr lang="es-ES"/>
        </a:p>
      </dgm:t>
    </dgm:pt>
    <dgm:pt modelId="{B808AB86-A3F5-434C-A2DD-868985C1AEF3}" type="sibTrans" cxnId="{9FA20B0F-65C2-4CAA-B720-840DE60590C7}">
      <dgm:prSet/>
      <dgm:spPr/>
      <dgm:t>
        <a:bodyPr/>
        <a:lstStyle/>
        <a:p>
          <a:endParaRPr lang="es-ES"/>
        </a:p>
      </dgm:t>
    </dgm:pt>
    <dgm:pt modelId="{8DBDA4D9-CC7E-4166-8F0D-F8B3B9464CF9}">
      <dgm:prSet custT="1"/>
      <dgm:spPr/>
      <dgm:t>
        <a:bodyPr/>
        <a:lstStyle/>
        <a:p>
          <a:r>
            <a:rPr lang="es-PE" sz="2000" dirty="0" smtClean="0">
              <a:latin typeface="Times New Roman" pitchFamily="18" charset="0"/>
              <a:cs typeface="Times New Roman" pitchFamily="18" charset="0"/>
            </a:rPr>
            <a:t>Conservación</a:t>
          </a:r>
          <a:r>
            <a:rPr lang="es-PE" sz="27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s-PE" sz="2700" dirty="0">
            <a:latin typeface="Times New Roman" pitchFamily="18" charset="0"/>
            <a:cs typeface="Times New Roman" pitchFamily="18" charset="0"/>
          </a:endParaRPr>
        </a:p>
      </dgm:t>
    </dgm:pt>
    <dgm:pt modelId="{FDE6F83C-B523-4E5D-9F9A-96DCC1EFF4D9}" type="parTrans" cxnId="{BBA28A38-B80A-4E72-9AF9-463CA92638B2}">
      <dgm:prSet/>
      <dgm:spPr/>
      <dgm:t>
        <a:bodyPr/>
        <a:lstStyle/>
        <a:p>
          <a:endParaRPr lang="es-ES"/>
        </a:p>
      </dgm:t>
    </dgm:pt>
    <dgm:pt modelId="{C7AACE8B-022E-4A3A-91D6-45CB5208895F}" type="sibTrans" cxnId="{BBA28A38-B80A-4E72-9AF9-463CA92638B2}">
      <dgm:prSet/>
      <dgm:spPr/>
      <dgm:t>
        <a:bodyPr/>
        <a:lstStyle/>
        <a:p>
          <a:endParaRPr lang="es-ES"/>
        </a:p>
      </dgm:t>
    </dgm:pt>
    <dgm:pt modelId="{6AC00072-037F-46FF-AD7A-AF554CF3E34D}" type="pres">
      <dgm:prSet presAssocID="{1EFD1B45-81E0-4B81-9E39-009A2901DCC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414496A3-3063-4787-AA37-F1706CE88601}" type="pres">
      <dgm:prSet presAssocID="{BD5A76B8-F915-4BE5-9CA8-8B601AAA0108}" presName="compNode" presStyleCnt="0"/>
      <dgm:spPr/>
    </dgm:pt>
    <dgm:pt modelId="{5640C11D-5D25-41C3-AD16-AFE7F32CCCF2}" type="pres">
      <dgm:prSet presAssocID="{BD5A76B8-F915-4BE5-9CA8-8B601AAA0108}" presName="aNode" presStyleLbl="bgShp" presStyleIdx="0" presStyleCnt="5"/>
      <dgm:spPr/>
      <dgm:t>
        <a:bodyPr/>
        <a:lstStyle/>
        <a:p>
          <a:endParaRPr lang="es-PE"/>
        </a:p>
      </dgm:t>
    </dgm:pt>
    <dgm:pt modelId="{D125F190-B2B7-4EB6-A1C7-DFCF2D03D1A6}" type="pres">
      <dgm:prSet presAssocID="{BD5A76B8-F915-4BE5-9CA8-8B601AAA0108}" presName="textNode" presStyleLbl="bgShp" presStyleIdx="0" presStyleCnt="5"/>
      <dgm:spPr/>
      <dgm:t>
        <a:bodyPr/>
        <a:lstStyle/>
        <a:p>
          <a:endParaRPr lang="es-PE"/>
        </a:p>
      </dgm:t>
    </dgm:pt>
    <dgm:pt modelId="{9B085A09-B9EB-4B29-BD1C-8225320593D0}" type="pres">
      <dgm:prSet presAssocID="{BD5A76B8-F915-4BE5-9CA8-8B601AAA0108}" presName="compChildNode" presStyleCnt="0"/>
      <dgm:spPr/>
    </dgm:pt>
    <dgm:pt modelId="{6F6ECF75-21ED-46F7-8B35-4DFA6730308F}" type="pres">
      <dgm:prSet presAssocID="{BD5A76B8-F915-4BE5-9CA8-8B601AAA0108}" presName="theInnerList" presStyleCnt="0"/>
      <dgm:spPr/>
    </dgm:pt>
    <dgm:pt modelId="{70030900-04CD-4B60-8F6E-A3FFD6483FEB}" type="pres">
      <dgm:prSet presAssocID="{E39D6D92-DC24-49F0-B21D-25F908D9790F}" presName="childNode" presStyleLbl="node1" presStyleIdx="0" presStyleCnt="18" custScaleY="4359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781FF34-F5CC-4259-8705-A7BD5F286976}" type="pres">
      <dgm:prSet presAssocID="{E39D6D92-DC24-49F0-B21D-25F908D9790F}" presName="aSpace2" presStyleCnt="0"/>
      <dgm:spPr/>
    </dgm:pt>
    <dgm:pt modelId="{CDCA30FB-22FA-4407-A44E-6FB92F100765}" type="pres">
      <dgm:prSet presAssocID="{91D75A5A-EA43-4E8F-8423-80FB97EA16A3}" presName="childNode" presStyleLbl="node1" presStyleIdx="1" presStyleCnt="18" custScaleY="4359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EA3DD6-7FBC-46B5-900C-7E777C48CE23}" type="pres">
      <dgm:prSet presAssocID="{91D75A5A-EA43-4E8F-8423-80FB97EA16A3}" presName="aSpace2" presStyleCnt="0"/>
      <dgm:spPr/>
    </dgm:pt>
    <dgm:pt modelId="{A7E30E8C-8133-4088-A6BE-E4DE84ABE586}" type="pres">
      <dgm:prSet presAssocID="{8DBEF10F-E323-4257-A484-CC1E7A1D9338}" presName="childNode" presStyleLbl="node1" presStyleIdx="2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76143C8-2486-4D95-BD57-1F95EB16E5CB}" type="pres">
      <dgm:prSet presAssocID="{8DBEF10F-E323-4257-A484-CC1E7A1D9338}" presName="aSpace2" presStyleCnt="0"/>
      <dgm:spPr/>
    </dgm:pt>
    <dgm:pt modelId="{6854AD33-97C6-4103-AC11-5FD7A0ECFA7C}" type="pres">
      <dgm:prSet presAssocID="{9444DD0D-A92A-4516-8761-1F9AA6399E64}" presName="childNode" presStyleLbl="node1" presStyleIdx="3" presStyleCnt="18" custScaleX="10990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365D453-666B-4710-B5F2-D1E8EFF3F9EE}" type="pres">
      <dgm:prSet presAssocID="{BD5A76B8-F915-4BE5-9CA8-8B601AAA0108}" presName="aSpace" presStyleCnt="0"/>
      <dgm:spPr/>
    </dgm:pt>
    <dgm:pt modelId="{F62BDA84-4DE2-41F4-8167-86F8054C1261}" type="pres">
      <dgm:prSet presAssocID="{E5966880-7F88-4F95-94C8-11EBDBAB0D42}" presName="compNode" presStyleCnt="0"/>
      <dgm:spPr/>
    </dgm:pt>
    <dgm:pt modelId="{CB5B6C10-4F3C-4E19-AFD6-309748C5DF72}" type="pres">
      <dgm:prSet presAssocID="{E5966880-7F88-4F95-94C8-11EBDBAB0D42}" presName="aNode" presStyleLbl="bgShp" presStyleIdx="1" presStyleCnt="5"/>
      <dgm:spPr/>
      <dgm:t>
        <a:bodyPr/>
        <a:lstStyle/>
        <a:p>
          <a:endParaRPr lang="es-PE"/>
        </a:p>
      </dgm:t>
    </dgm:pt>
    <dgm:pt modelId="{67BEAD5C-4374-41EC-B53C-89D326CFF5A2}" type="pres">
      <dgm:prSet presAssocID="{E5966880-7F88-4F95-94C8-11EBDBAB0D42}" presName="textNode" presStyleLbl="bgShp" presStyleIdx="1" presStyleCnt="5"/>
      <dgm:spPr/>
      <dgm:t>
        <a:bodyPr/>
        <a:lstStyle/>
        <a:p>
          <a:endParaRPr lang="es-PE"/>
        </a:p>
      </dgm:t>
    </dgm:pt>
    <dgm:pt modelId="{72186EFB-94E9-4133-97FD-8A4DE245011F}" type="pres">
      <dgm:prSet presAssocID="{E5966880-7F88-4F95-94C8-11EBDBAB0D42}" presName="compChildNode" presStyleCnt="0"/>
      <dgm:spPr/>
    </dgm:pt>
    <dgm:pt modelId="{8CA96181-5A9E-4767-B2C8-1000850A4417}" type="pres">
      <dgm:prSet presAssocID="{E5966880-7F88-4F95-94C8-11EBDBAB0D42}" presName="theInnerList" presStyleCnt="0"/>
      <dgm:spPr/>
    </dgm:pt>
    <dgm:pt modelId="{CF464005-BEB9-4C79-A79D-4E9D74A706F9}" type="pres">
      <dgm:prSet presAssocID="{A481D842-977E-47BF-BDF8-02BFB5995083}" presName="childNode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ED8042E-7F29-4DB4-9811-2AF87D227D1F}" type="pres">
      <dgm:prSet presAssocID="{A481D842-977E-47BF-BDF8-02BFB5995083}" presName="aSpace2" presStyleCnt="0"/>
      <dgm:spPr/>
    </dgm:pt>
    <dgm:pt modelId="{2965AEF9-44A9-4478-8C74-ADCE559AD3A5}" type="pres">
      <dgm:prSet presAssocID="{BB00C24F-A3D9-49F5-8070-16A8E6A5857F}" presName="childNode" presStyleLbl="node1" presStyleIdx="5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76CB5A1-A196-4919-A3EE-84E04CAF41B4}" type="pres">
      <dgm:prSet presAssocID="{BB00C24F-A3D9-49F5-8070-16A8E6A5857F}" presName="aSpace2" presStyleCnt="0"/>
      <dgm:spPr/>
    </dgm:pt>
    <dgm:pt modelId="{0BCF97A3-F52C-4CA3-9C80-9773EB7C7E39}" type="pres">
      <dgm:prSet presAssocID="{1646D922-36FE-4DE1-A508-0AB9DBB96A79}" presName="childNode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1D2A8FC-0401-4EE0-BABA-53A82C73A876}" type="pres">
      <dgm:prSet presAssocID="{1646D922-36FE-4DE1-A508-0AB9DBB96A79}" presName="aSpace2" presStyleCnt="0"/>
      <dgm:spPr/>
    </dgm:pt>
    <dgm:pt modelId="{E01C47B3-1F64-4A9E-B27E-583B5F1EBFA5}" type="pres">
      <dgm:prSet presAssocID="{09321E03-4F2E-4BCC-9F4F-7FFFC86456BF}" presName="childNode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A957219-EC89-41B2-B68F-44996539077F}" type="pres">
      <dgm:prSet presAssocID="{E5966880-7F88-4F95-94C8-11EBDBAB0D42}" presName="aSpace" presStyleCnt="0"/>
      <dgm:spPr/>
    </dgm:pt>
    <dgm:pt modelId="{1081EF40-EA11-499B-A0CC-5D2E5B777A75}" type="pres">
      <dgm:prSet presAssocID="{1CBEE501-FDED-4000-8EF2-D795B039DB0B}" presName="compNode" presStyleCnt="0"/>
      <dgm:spPr/>
    </dgm:pt>
    <dgm:pt modelId="{EADD64B6-1EEC-4B1E-96B3-27DDAC56D7ED}" type="pres">
      <dgm:prSet presAssocID="{1CBEE501-FDED-4000-8EF2-D795B039DB0B}" presName="aNode" presStyleLbl="bgShp" presStyleIdx="2" presStyleCnt="5"/>
      <dgm:spPr/>
      <dgm:t>
        <a:bodyPr/>
        <a:lstStyle/>
        <a:p>
          <a:endParaRPr lang="es-PE"/>
        </a:p>
      </dgm:t>
    </dgm:pt>
    <dgm:pt modelId="{0CE61D45-0541-43D0-B1C1-EE7DBA463679}" type="pres">
      <dgm:prSet presAssocID="{1CBEE501-FDED-4000-8EF2-D795B039DB0B}" presName="textNode" presStyleLbl="bgShp" presStyleIdx="2" presStyleCnt="5"/>
      <dgm:spPr/>
      <dgm:t>
        <a:bodyPr/>
        <a:lstStyle/>
        <a:p>
          <a:endParaRPr lang="es-PE"/>
        </a:p>
      </dgm:t>
    </dgm:pt>
    <dgm:pt modelId="{AC61DA49-A150-498B-8C26-6277F2C7719E}" type="pres">
      <dgm:prSet presAssocID="{1CBEE501-FDED-4000-8EF2-D795B039DB0B}" presName="compChildNode" presStyleCnt="0"/>
      <dgm:spPr/>
    </dgm:pt>
    <dgm:pt modelId="{C577FEB7-17B5-4984-8F3E-4303DD3207C7}" type="pres">
      <dgm:prSet presAssocID="{1CBEE501-FDED-4000-8EF2-D795B039DB0B}" presName="theInnerList" presStyleCnt="0"/>
      <dgm:spPr/>
    </dgm:pt>
    <dgm:pt modelId="{BFBDCDAF-9082-4D44-9E71-C3AFDE11C19F}" type="pres">
      <dgm:prSet presAssocID="{A3DC7B5E-5F55-453B-AC94-7506A63E8CBB}" presName="childNode" presStyleLbl="node1" presStyleIdx="8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A72F052-A447-42DA-9462-68983CBB08FB}" type="pres">
      <dgm:prSet presAssocID="{A3DC7B5E-5F55-453B-AC94-7506A63E8CBB}" presName="aSpace2" presStyleCnt="0"/>
      <dgm:spPr/>
    </dgm:pt>
    <dgm:pt modelId="{B0662006-1000-441A-9731-C98FE0B0B458}" type="pres">
      <dgm:prSet presAssocID="{A6B79568-B458-4AB0-AD98-FB30C29C081D}" presName="childNode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6388024-5755-4256-803B-E265CA6FAF44}" type="pres">
      <dgm:prSet presAssocID="{A6B79568-B458-4AB0-AD98-FB30C29C081D}" presName="aSpace2" presStyleCnt="0"/>
      <dgm:spPr/>
    </dgm:pt>
    <dgm:pt modelId="{BE12F78F-B8A2-4A52-A10D-51C519E9C492}" type="pres">
      <dgm:prSet presAssocID="{9E513668-33CC-4D26-A87A-4769EFD0201F}" presName="childNode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57AB437-360F-4AF4-B5A3-DCD012EB81FA}" type="pres">
      <dgm:prSet presAssocID="{9E513668-33CC-4D26-A87A-4769EFD0201F}" presName="aSpace2" presStyleCnt="0"/>
      <dgm:spPr/>
    </dgm:pt>
    <dgm:pt modelId="{278F7954-B08C-40C0-AB7C-B0FA7F1E3321}" type="pres">
      <dgm:prSet presAssocID="{D0A7FFC3-E6D5-4092-859F-49D8BC46C431}" presName="childNode" presStyleLbl="node1" presStyleIdx="11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7127E0F-735E-45E8-9781-B70B73987B41}" type="pres">
      <dgm:prSet presAssocID="{D0A7FFC3-E6D5-4092-859F-49D8BC46C431}" presName="aSpace2" presStyleCnt="0"/>
      <dgm:spPr/>
    </dgm:pt>
    <dgm:pt modelId="{51BFFAB8-A123-4A85-A441-FCB97824DE1B}" type="pres">
      <dgm:prSet presAssocID="{E89E38A0-540A-4E21-A413-D3A827C74C9C}" presName="childNode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086EB51-7117-46D2-9DA3-D7750B11EED1}" type="pres">
      <dgm:prSet presAssocID="{E89E38A0-540A-4E21-A413-D3A827C74C9C}" presName="aSpace2" presStyleCnt="0"/>
      <dgm:spPr/>
    </dgm:pt>
    <dgm:pt modelId="{CDD0ED27-76F5-465E-8118-C1ACB6B4569C}" type="pres">
      <dgm:prSet presAssocID="{8DBDA4D9-CC7E-4166-8F0D-F8B3B9464CF9}" presName="childNode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25D816-A661-4FA8-A383-6E602B1BF5F8}" type="pres">
      <dgm:prSet presAssocID="{1CBEE501-FDED-4000-8EF2-D795B039DB0B}" presName="aSpace" presStyleCnt="0"/>
      <dgm:spPr/>
    </dgm:pt>
    <dgm:pt modelId="{88E6A187-8FB4-4E0C-998B-B157A19A2310}" type="pres">
      <dgm:prSet presAssocID="{7F59CF0C-28C8-4935-87C1-CA1C5DC59245}" presName="compNode" presStyleCnt="0"/>
      <dgm:spPr/>
    </dgm:pt>
    <dgm:pt modelId="{4F525EA0-A3AD-479A-9871-19C28D3403CE}" type="pres">
      <dgm:prSet presAssocID="{7F59CF0C-28C8-4935-87C1-CA1C5DC59245}" presName="aNode" presStyleLbl="bgShp" presStyleIdx="3" presStyleCnt="5" custScaleX="116436"/>
      <dgm:spPr/>
      <dgm:t>
        <a:bodyPr/>
        <a:lstStyle/>
        <a:p>
          <a:endParaRPr lang="es-PE"/>
        </a:p>
      </dgm:t>
    </dgm:pt>
    <dgm:pt modelId="{CD282894-0E42-450C-861E-7E291F51663D}" type="pres">
      <dgm:prSet presAssocID="{7F59CF0C-28C8-4935-87C1-CA1C5DC59245}" presName="textNode" presStyleLbl="bgShp" presStyleIdx="3" presStyleCnt="5"/>
      <dgm:spPr/>
      <dgm:t>
        <a:bodyPr/>
        <a:lstStyle/>
        <a:p>
          <a:endParaRPr lang="es-PE"/>
        </a:p>
      </dgm:t>
    </dgm:pt>
    <dgm:pt modelId="{4FCED0BB-4247-4240-B50B-F2684AB33BF1}" type="pres">
      <dgm:prSet presAssocID="{7F59CF0C-28C8-4935-87C1-CA1C5DC59245}" presName="compChildNode" presStyleCnt="0"/>
      <dgm:spPr/>
    </dgm:pt>
    <dgm:pt modelId="{1F2D6D4D-7AC8-4AF7-B336-703991E06788}" type="pres">
      <dgm:prSet presAssocID="{7F59CF0C-28C8-4935-87C1-CA1C5DC59245}" presName="theInnerList" presStyleCnt="0"/>
      <dgm:spPr/>
    </dgm:pt>
    <dgm:pt modelId="{48D8C4ED-1504-4034-A007-09B4E6A0D207}" type="pres">
      <dgm:prSet presAssocID="{EA492BEF-7443-49E5-B65E-4FA9902E6816}" presName="childNode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F895E80-C27B-4695-92FF-9A7A1EFC7D11}" type="pres">
      <dgm:prSet presAssocID="{EA492BEF-7443-49E5-B65E-4FA9902E6816}" presName="aSpace2" presStyleCnt="0"/>
      <dgm:spPr/>
    </dgm:pt>
    <dgm:pt modelId="{FF8C4A46-C119-43F3-BED7-AC546BC62FE9}" type="pres">
      <dgm:prSet presAssocID="{526C732E-0BED-4B52-BB25-DB4497908741}" presName="childNode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D07B960-8574-48E2-96B7-1BE6B107B6D1}" type="pres">
      <dgm:prSet presAssocID="{7F59CF0C-28C8-4935-87C1-CA1C5DC59245}" presName="aSpace" presStyleCnt="0"/>
      <dgm:spPr/>
    </dgm:pt>
    <dgm:pt modelId="{D8C06863-0EB5-4362-94E8-346F95281B8D}" type="pres">
      <dgm:prSet presAssocID="{A7695B4A-9527-4689-8FC1-6EA8F90BC0E3}" presName="compNode" presStyleCnt="0"/>
      <dgm:spPr/>
    </dgm:pt>
    <dgm:pt modelId="{4CE6A1E9-EE67-4333-BF1B-8D3ED02C1776}" type="pres">
      <dgm:prSet presAssocID="{A7695B4A-9527-4689-8FC1-6EA8F90BC0E3}" presName="aNode" presStyleLbl="bgShp" presStyleIdx="4" presStyleCnt="5"/>
      <dgm:spPr/>
      <dgm:t>
        <a:bodyPr/>
        <a:lstStyle/>
        <a:p>
          <a:endParaRPr lang="es-PE"/>
        </a:p>
      </dgm:t>
    </dgm:pt>
    <dgm:pt modelId="{535C5EE1-39B4-4141-844C-9C898F7D2C83}" type="pres">
      <dgm:prSet presAssocID="{A7695B4A-9527-4689-8FC1-6EA8F90BC0E3}" presName="textNode" presStyleLbl="bgShp" presStyleIdx="4" presStyleCnt="5"/>
      <dgm:spPr/>
      <dgm:t>
        <a:bodyPr/>
        <a:lstStyle/>
        <a:p>
          <a:endParaRPr lang="es-PE"/>
        </a:p>
      </dgm:t>
    </dgm:pt>
    <dgm:pt modelId="{F2528BC9-6013-45EB-B9D8-5F8A00CC2D56}" type="pres">
      <dgm:prSet presAssocID="{A7695B4A-9527-4689-8FC1-6EA8F90BC0E3}" presName="compChildNode" presStyleCnt="0"/>
      <dgm:spPr/>
    </dgm:pt>
    <dgm:pt modelId="{B38FAFB3-315C-4419-B071-1C177F117CED}" type="pres">
      <dgm:prSet presAssocID="{A7695B4A-9527-4689-8FC1-6EA8F90BC0E3}" presName="theInnerList" presStyleCnt="0"/>
      <dgm:spPr/>
    </dgm:pt>
    <dgm:pt modelId="{C7539865-2188-4488-AEC7-23E8ECD71270}" type="pres">
      <dgm:prSet presAssocID="{2DDC5857-B109-4FD4-AC3F-EED813C3F99F}" presName="childNode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3C7A9A7-CC26-4351-A5C6-BFF9A1BA8813}" type="pres">
      <dgm:prSet presAssocID="{2DDC5857-B109-4FD4-AC3F-EED813C3F99F}" presName="aSpace2" presStyleCnt="0"/>
      <dgm:spPr/>
    </dgm:pt>
    <dgm:pt modelId="{02BFDFF6-D9D9-4F00-B299-633CCFBB14E3}" type="pres">
      <dgm:prSet presAssocID="{2ECCA860-A4EA-438F-A4F8-10BE9F4DC48E}" presName="childNode" presStyleLbl="node1" presStyleIdx="17" presStyleCnt="18" custScaleX="11759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DF15D94D-3D0B-4294-B1EB-192063CA9E8F}" srcId="{E5966880-7F88-4F95-94C8-11EBDBAB0D42}" destId="{A481D842-977E-47BF-BDF8-02BFB5995083}" srcOrd="0" destOrd="0" parTransId="{3E26F482-6E57-4EF3-A316-8F8AB15AE4BD}" sibTransId="{A8E28B58-1AA0-4ECF-95F9-CC39A6B350B3}"/>
    <dgm:cxn modelId="{5D3BA8C0-835D-4A65-93F5-5AE123462957}" type="presOf" srcId="{A481D842-977E-47BF-BDF8-02BFB5995083}" destId="{CF464005-BEB9-4C79-A79D-4E9D74A706F9}" srcOrd="0" destOrd="0" presId="urn:microsoft.com/office/officeart/2005/8/layout/lProcess2"/>
    <dgm:cxn modelId="{E13B2CF7-37A2-45DC-BB76-A7D7A9DFAEFD}" srcId="{BD5A76B8-F915-4BE5-9CA8-8B601AAA0108}" destId="{8DBEF10F-E323-4257-A484-CC1E7A1D9338}" srcOrd="2" destOrd="0" parTransId="{99D94EA6-D4E9-4FA8-BBBA-B1CA63509B1A}" sibTransId="{0930D27D-EF9B-43F7-BB3A-5FDA19DE3AC2}"/>
    <dgm:cxn modelId="{9FA20B0F-65C2-4CAA-B720-840DE60590C7}" srcId="{BD5A76B8-F915-4BE5-9CA8-8B601AAA0108}" destId="{91D75A5A-EA43-4E8F-8423-80FB97EA16A3}" srcOrd="1" destOrd="0" parTransId="{58B9EACD-0951-45A7-A669-9B8159D76C65}" sibTransId="{B808AB86-A3F5-434C-A2DD-868985C1AEF3}"/>
    <dgm:cxn modelId="{43D9FBE8-1862-4638-AE88-74990BAE40B7}" srcId="{1EFD1B45-81E0-4B81-9E39-009A2901DCCD}" destId="{E5966880-7F88-4F95-94C8-11EBDBAB0D42}" srcOrd="1" destOrd="0" parTransId="{3BE566CC-B846-4EF5-B6AE-36575283A5DE}" sibTransId="{B3D87C03-DA9D-4111-AB08-BD53EBA094B0}"/>
    <dgm:cxn modelId="{A1AA4980-D578-4F1C-AE43-3247612C7E64}" type="presOf" srcId="{7F59CF0C-28C8-4935-87C1-CA1C5DC59245}" destId="{CD282894-0E42-450C-861E-7E291F51663D}" srcOrd="1" destOrd="0" presId="urn:microsoft.com/office/officeart/2005/8/layout/lProcess2"/>
    <dgm:cxn modelId="{B20D92C8-8F7B-4F1A-BB4F-F561DA5DECCD}" type="presOf" srcId="{8DBEF10F-E323-4257-A484-CC1E7A1D9338}" destId="{A7E30E8C-8133-4088-A6BE-E4DE84ABE586}" srcOrd="0" destOrd="0" presId="urn:microsoft.com/office/officeart/2005/8/layout/lProcess2"/>
    <dgm:cxn modelId="{737CF5B9-EE53-4236-AFF9-2201EA63FBEC}" srcId="{7F59CF0C-28C8-4935-87C1-CA1C5DC59245}" destId="{EA492BEF-7443-49E5-B65E-4FA9902E6816}" srcOrd="0" destOrd="0" parTransId="{AD5C2C10-FC82-4688-A941-D51D5F5ECEBF}" sibTransId="{9576A2CB-7CA3-4C61-9164-14090C1DCDDE}"/>
    <dgm:cxn modelId="{B85DDD42-E5B8-43C1-A27F-ABC2B2DA3572}" srcId="{1EFD1B45-81E0-4B81-9E39-009A2901DCCD}" destId="{A7695B4A-9527-4689-8FC1-6EA8F90BC0E3}" srcOrd="4" destOrd="0" parTransId="{A1953128-D6C2-442A-BE63-0A20262056BB}" sibTransId="{2B51F33D-5F4E-4972-9446-1D903CA20AD9}"/>
    <dgm:cxn modelId="{E5BFE9F9-F0AB-4846-AA5E-6B789F00457B}" srcId="{E5966880-7F88-4F95-94C8-11EBDBAB0D42}" destId="{BB00C24F-A3D9-49F5-8070-16A8E6A5857F}" srcOrd="1" destOrd="0" parTransId="{4F2D4633-9EB2-471E-A7CB-E17CE0ED4D07}" sibTransId="{C8E0F4A7-2EBF-41B3-A0D3-CEFB1AC5D49E}"/>
    <dgm:cxn modelId="{7B0ECCD6-A25B-4F6D-9120-4F636F96D507}" type="presOf" srcId="{9E513668-33CC-4D26-A87A-4769EFD0201F}" destId="{BE12F78F-B8A2-4A52-A10D-51C519E9C492}" srcOrd="0" destOrd="0" presId="urn:microsoft.com/office/officeart/2005/8/layout/lProcess2"/>
    <dgm:cxn modelId="{22150690-DD7F-4039-A73D-A882AFA1EE1C}" srcId="{1EFD1B45-81E0-4B81-9E39-009A2901DCCD}" destId="{BD5A76B8-F915-4BE5-9CA8-8B601AAA0108}" srcOrd="0" destOrd="0" parTransId="{3F367D5A-F1B4-4917-A6F6-9B1149E9B89A}" sibTransId="{4C88477E-0ECD-486B-BB2E-77F219A3E2EE}"/>
    <dgm:cxn modelId="{BBA28A38-B80A-4E72-9AF9-463CA92638B2}" srcId="{1CBEE501-FDED-4000-8EF2-D795B039DB0B}" destId="{8DBDA4D9-CC7E-4166-8F0D-F8B3B9464CF9}" srcOrd="5" destOrd="0" parTransId="{FDE6F83C-B523-4E5D-9F9A-96DCC1EFF4D9}" sibTransId="{C7AACE8B-022E-4A3A-91D6-45CB5208895F}"/>
    <dgm:cxn modelId="{2C1F8F0B-184E-4845-97C5-3C4B8296DFD9}" srcId="{A7695B4A-9527-4689-8FC1-6EA8F90BC0E3}" destId="{2ECCA860-A4EA-438F-A4F8-10BE9F4DC48E}" srcOrd="1" destOrd="0" parTransId="{7B1E0A6E-DE76-459B-8846-BF112FA62A2E}" sibTransId="{5C298768-5769-41E0-9C19-88C0D94498DD}"/>
    <dgm:cxn modelId="{372D60D6-D088-45D1-8A83-D92828AC2F5E}" srcId="{A7695B4A-9527-4689-8FC1-6EA8F90BC0E3}" destId="{2DDC5857-B109-4FD4-AC3F-EED813C3F99F}" srcOrd="0" destOrd="0" parTransId="{611E96E4-1011-4E84-BA03-3890D22C9186}" sibTransId="{2214C4AF-8EB6-4AC1-B50E-FD9231957327}"/>
    <dgm:cxn modelId="{7B701C6A-B0B4-4140-8106-D702884F9E24}" type="presOf" srcId="{8DBDA4D9-CC7E-4166-8F0D-F8B3B9464CF9}" destId="{CDD0ED27-76F5-465E-8118-C1ACB6B4569C}" srcOrd="0" destOrd="0" presId="urn:microsoft.com/office/officeart/2005/8/layout/lProcess2"/>
    <dgm:cxn modelId="{23A14AB4-C993-4412-850C-2B03158D9751}" type="presOf" srcId="{E39D6D92-DC24-49F0-B21D-25F908D9790F}" destId="{70030900-04CD-4B60-8F6E-A3FFD6483FEB}" srcOrd="0" destOrd="0" presId="urn:microsoft.com/office/officeart/2005/8/layout/lProcess2"/>
    <dgm:cxn modelId="{87352B87-FB2E-45D6-A99B-B87231A4A19D}" srcId="{1EFD1B45-81E0-4B81-9E39-009A2901DCCD}" destId="{1CBEE501-FDED-4000-8EF2-D795B039DB0B}" srcOrd="2" destOrd="0" parTransId="{5C33D265-6D74-4739-9FF2-CB3F9C51054E}" sibTransId="{56F98921-A449-4CF7-88DC-97F145661B43}"/>
    <dgm:cxn modelId="{67C75D19-7287-48CA-BD3E-588CE8D3F276}" srcId="{1CBEE501-FDED-4000-8EF2-D795B039DB0B}" destId="{A6B79568-B458-4AB0-AD98-FB30C29C081D}" srcOrd="1" destOrd="0" parTransId="{A74422BD-3DBF-430F-B0C3-AFCAF9CEABFE}" sibTransId="{B6B71D69-6D1C-4007-95E7-43ED4700D52B}"/>
    <dgm:cxn modelId="{4A976847-C4C3-4CD8-960D-A774187FD152}" type="presOf" srcId="{9444DD0D-A92A-4516-8761-1F9AA6399E64}" destId="{6854AD33-97C6-4103-AC11-5FD7A0ECFA7C}" srcOrd="0" destOrd="0" presId="urn:microsoft.com/office/officeart/2005/8/layout/lProcess2"/>
    <dgm:cxn modelId="{33F7EC6E-0DE8-48D6-A45C-DE16CD6F8E4F}" srcId="{1CBEE501-FDED-4000-8EF2-D795B039DB0B}" destId="{9E513668-33CC-4D26-A87A-4769EFD0201F}" srcOrd="2" destOrd="0" parTransId="{99060101-B71C-495F-8E56-2315A877823E}" sibTransId="{06B56219-11F5-467A-97E2-3BF1B0565565}"/>
    <dgm:cxn modelId="{E00DFE35-2502-4CF5-B344-DE084CF11FA6}" type="presOf" srcId="{A3DC7B5E-5F55-453B-AC94-7506A63E8CBB}" destId="{BFBDCDAF-9082-4D44-9E71-C3AFDE11C19F}" srcOrd="0" destOrd="0" presId="urn:microsoft.com/office/officeart/2005/8/layout/lProcess2"/>
    <dgm:cxn modelId="{575639B7-403D-43C8-9F6F-B4B36ECE1806}" type="presOf" srcId="{A7695B4A-9527-4689-8FC1-6EA8F90BC0E3}" destId="{4CE6A1E9-EE67-4333-BF1B-8D3ED02C1776}" srcOrd="0" destOrd="0" presId="urn:microsoft.com/office/officeart/2005/8/layout/lProcess2"/>
    <dgm:cxn modelId="{FEB9CDE1-0A4D-4839-A032-BD087B201DF0}" type="presOf" srcId="{526C732E-0BED-4B52-BB25-DB4497908741}" destId="{FF8C4A46-C119-43F3-BED7-AC546BC62FE9}" srcOrd="0" destOrd="0" presId="urn:microsoft.com/office/officeart/2005/8/layout/lProcess2"/>
    <dgm:cxn modelId="{70C741E4-1EBF-4DE2-9868-6F3DD8F3BE64}" type="presOf" srcId="{EA492BEF-7443-49E5-B65E-4FA9902E6816}" destId="{48D8C4ED-1504-4034-A007-09B4E6A0D207}" srcOrd="0" destOrd="0" presId="urn:microsoft.com/office/officeart/2005/8/layout/lProcess2"/>
    <dgm:cxn modelId="{08B1D8E4-3C33-40DA-B792-72035F7BA296}" type="presOf" srcId="{E5966880-7F88-4F95-94C8-11EBDBAB0D42}" destId="{67BEAD5C-4374-41EC-B53C-89D326CFF5A2}" srcOrd="1" destOrd="0" presId="urn:microsoft.com/office/officeart/2005/8/layout/lProcess2"/>
    <dgm:cxn modelId="{D34D938C-8814-4356-8744-1D115B2791C2}" type="presOf" srcId="{1CBEE501-FDED-4000-8EF2-D795B039DB0B}" destId="{EADD64B6-1EEC-4B1E-96B3-27DDAC56D7ED}" srcOrd="0" destOrd="0" presId="urn:microsoft.com/office/officeart/2005/8/layout/lProcess2"/>
    <dgm:cxn modelId="{19A91C49-A1F5-48C9-BF77-47075174D0E8}" type="presOf" srcId="{1646D922-36FE-4DE1-A508-0AB9DBB96A79}" destId="{0BCF97A3-F52C-4CA3-9C80-9773EB7C7E39}" srcOrd="0" destOrd="0" presId="urn:microsoft.com/office/officeart/2005/8/layout/lProcess2"/>
    <dgm:cxn modelId="{44DA2C24-3E30-4383-8992-4D5F250F7CFE}" type="presOf" srcId="{BD5A76B8-F915-4BE5-9CA8-8B601AAA0108}" destId="{5640C11D-5D25-41C3-AD16-AFE7F32CCCF2}" srcOrd="0" destOrd="0" presId="urn:microsoft.com/office/officeart/2005/8/layout/lProcess2"/>
    <dgm:cxn modelId="{E2F1FF7B-59D0-4A40-A9B3-200906B02278}" type="presOf" srcId="{BD5A76B8-F915-4BE5-9CA8-8B601AAA0108}" destId="{D125F190-B2B7-4EB6-A1C7-DFCF2D03D1A6}" srcOrd="1" destOrd="0" presId="urn:microsoft.com/office/officeart/2005/8/layout/lProcess2"/>
    <dgm:cxn modelId="{4C9F0D9F-B27A-494E-91ED-608DA8E0B98A}" srcId="{1CBEE501-FDED-4000-8EF2-D795B039DB0B}" destId="{A3DC7B5E-5F55-453B-AC94-7506A63E8CBB}" srcOrd="0" destOrd="0" parTransId="{87FD9EE9-6E35-4364-8869-030F8614AB73}" sibTransId="{05E567FF-F4B7-4FA8-A0C4-9B33C1E61828}"/>
    <dgm:cxn modelId="{5E9B1DFF-9867-4799-950A-1D3495C00BCB}" type="presOf" srcId="{A7695B4A-9527-4689-8FC1-6EA8F90BC0E3}" destId="{535C5EE1-39B4-4141-844C-9C898F7D2C83}" srcOrd="1" destOrd="0" presId="urn:microsoft.com/office/officeart/2005/8/layout/lProcess2"/>
    <dgm:cxn modelId="{2BA86D8B-0C8F-4DEE-9598-655CDCBC7CEB}" srcId="{BD5A76B8-F915-4BE5-9CA8-8B601AAA0108}" destId="{9444DD0D-A92A-4516-8761-1F9AA6399E64}" srcOrd="3" destOrd="0" parTransId="{F5A781EA-AC0F-4F8F-9F2D-D330A7F70510}" sibTransId="{693F2F73-8028-42B8-8E4F-70ED359004EF}"/>
    <dgm:cxn modelId="{B466D3D4-CD0A-422B-930D-4B14DE9D81B3}" type="presOf" srcId="{D0A7FFC3-E6D5-4092-859F-49D8BC46C431}" destId="{278F7954-B08C-40C0-AB7C-B0FA7F1E3321}" srcOrd="0" destOrd="0" presId="urn:microsoft.com/office/officeart/2005/8/layout/lProcess2"/>
    <dgm:cxn modelId="{C7EFF95B-8D92-47D2-AF7D-46A097FF27A4}" type="presOf" srcId="{A6B79568-B458-4AB0-AD98-FB30C29C081D}" destId="{B0662006-1000-441A-9731-C98FE0B0B458}" srcOrd="0" destOrd="0" presId="urn:microsoft.com/office/officeart/2005/8/layout/lProcess2"/>
    <dgm:cxn modelId="{35ACF8E5-6735-466A-968D-1E3A5C64B92C}" srcId="{E5966880-7F88-4F95-94C8-11EBDBAB0D42}" destId="{1646D922-36FE-4DE1-A508-0AB9DBB96A79}" srcOrd="2" destOrd="0" parTransId="{54F732DA-C747-492B-941C-FCEAAA79E8C5}" sibTransId="{01067793-B90C-452A-BF3C-77E2DF63A0B1}"/>
    <dgm:cxn modelId="{B1D735DF-348C-4C53-8D05-B6C3C47735ED}" type="presOf" srcId="{BB00C24F-A3D9-49F5-8070-16A8E6A5857F}" destId="{2965AEF9-44A9-4478-8C74-ADCE559AD3A5}" srcOrd="0" destOrd="0" presId="urn:microsoft.com/office/officeart/2005/8/layout/lProcess2"/>
    <dgm:cxn modelId="{214039AE-9322-4886-89C1-0A641877F4BF}" srcId="{E5966880-7F88-4F95-94C8-11EBDBAB0D42}" destId="{09321E03-4F2E-4BCC-9F4F-7FFFC86456BF}" srcOrd="3" destOrd="0" parTransId="{577787F1-1FF4-4D3C-8052-0EC6D5A30646}" sibTransId="{0389018D-C650-4BD6-84F8-AAEDD4D088EE}"/>
    <dgm:cxn modelId="{E9A3A402-AF3A-4B77-B734-0C6A49C63997}" type="presOf" srcId="{E5966880-7F88-4F95-94C8-11EBDBAB0D42}" destId="{CB5B6C10-4F3C-4E19-AFD6-309748C5DF72}" srcOrd="0" destOrd="0" presId="urn:microsoft.com/office/officeart/2005/8/layout/lProcess2"/>
    <dgm:cxn modelId="{34742BE6-17D9-4C59-B343-E16DA3855F80}" type="presOf" srcId="{09321E03-4F2E-4BCC-9F4F-7FFFC86456BF}" destId="{E01C47B3-1F64-4A9E-B27E-583B5F1EBFA5}" srcOrd="0" destOrd="0" presId="urn:microsoft.com/office/officeart/2005/8/layout/lProcess2"/>
    <dgm:cxn modelId="{4564CF47-02F0-4099-BAA7-AB3ED9106929}" srcId="{1CBEE501-FDED-4000-8EF2-D795B039DB0B}" destId="{E89E38A0-540A-4E21-A413-D3A827C74C9C}" srcOrd="4" destOrd="0" parTransId="{489FEB60-702B-4B60-BE65-C40A44C9245C}" sibTransId="{B19DCC55-DC1D-4E2E-8A45-F46C4D443043}"/>
    <dgm:cxn modelId="{3F4ABB29-8214-4820-86F8-ECB551A458FC}" type="presOf" srcId="{2ECCA860-A4EA-438F-A4F8-10BE9F4DC48E}" destId="{02BFDFF6-D9D9-4F00-B299-633CCFBB14E3}" srcOrd="0" destOrd="0" presId="urn:microsoft.com/office/officeart/2005/8/layout/lProcess2"/>
    <dgm:cxn modelId="{BBACE2D1-8CE3-41A4-B608-B6AB73D686F3}" srcId="{7F59CF0C-28C8-4935-87C1-CA1C5DC59245}" destId="{526C732E-0BED-4B52-BB25-DB4497908741}" srcOrd="1" destOrd="0" parTransId="{D53D51D6-240C-4D02-8F80-E7CCA09C2685}" sibTransId="{C1C98D5D-E5CB-4C31-B6E3-3970FEB7003B}"/>
    <dgm:cxn modelId="{3E65512F-35CB-48D6-B4AC-429052558BB4}" type="presOf" srcId="{E89E38A0-540A-4E21-A413-D3A827C74C9C}" destId="{51BFFAB8-A123-4A85-A441-FCB97824DE1B}" srcOrd="0" destOrd="0" presId="urn:microsoft.com/office/officeart/2005/8/layout/lProcess2"/>
    <dgm:cxn modelId="{DF14FF6C-D589-40D7-84A7-C890140173BC}" type="presOf" srcId="{1EFD1B45-81E0-4B81-9E39-009A2901DCCD}" destId="{6AC00072-037F-46FF-AD7A-AF554CF3E34D}" srcOrd="0" destOrd="0" presId="urn:microsoft.com/office/officeart/2005/8/layout/lProcess2"/>
    <dgm:cxn modelId="{CF042A85-FE6E-4C1E-B0A6-86EA06B46454}" srcId="{1EFD1B45-81E0-4B81-9E39-009A2901DCCD}" destId="{7F59CF0C-28C8-4935-87C1-CA1C5DC59245}" srcOrd="3" destOrd="0" parTransId="{B2DD2AED-81AF-49BC-8324-73D0789082BD}" sibTransId="{36A74ED1-1B1C-430B-AB4E-D148F937ADE3}"/>
    <dgm:cxn modelId="{C88EE198-F3A9-4920-9822-CDBEC13BFF03}" type="presOf" srcId="{1CBEE501-FDED-4000-8EF2-D795B039DB0B}" destId="{0CE61D45-0541-43D0-B1C1-EE7DBA463679}" srcOrd="1" destOrd="0" presId="urn:microsoft.com/office/officeart/2005/8/layout/lProcess2"/>
    <dgm:cxn modelId="{CDBA5BC5-52EA-49EC-95F0-AE1C576D9750}" type="presOf" srcId="{2DDC5857-B109-4FD4-AC3F-EED813C3F99F}" destId="{C7539865-2188-4488-AEC7-23E8ECD71270}" srcOrd="0" destOrd="0" presId="urn:microsoft.com/office/officeart/2005/8/layout/lProcess2"/>
    <dgm:cxn modelId="{520248DE-FD6A-494D-9E85-6B8A6B49F74E}" srcId="{1CBEE501-FDED-4000-8EF2-D795B039DB0B}" destId="{D0A7FFC3-E6D5-4092-859F-49D8BC46C431}" srcOrd="3" destOrd="0" parTransId="{27A4A117-5CAA-4028-B762-660057473827}" sibTransId="{7BE85D63-9508-4F8B-B0C5-24EC4C920599}"/>
    <dgm:cxn modelId="{F87D26F2-CDA6-4EDF-AC8B-CB57058D9016}" srcId="{BD5A76B8-F915-4BE5-9CA8-8B601AAA0108}" destId="{E39D6D92-DC24-49F0-B21D-25F908D9790F}" srcOrd="0" destOrd="0" parTransId="{1A551231-6857-452B-8A34-A28EEAAF2C4F}" sibTransId="{2788C90B-B3B2-4ECD-81D6-4FAD48802E80}"/>
    <dgm:cxn modelId="{0ECB7447-EA53-40B3-B2E4-C37EFAF6E3E4}" type="presOf" srcId="{91D75A5A-EA43-4E8F-8423-80FB97EA16A3}" destId="{CDCA30FB-22FA-4407-A44E-6FB92F100765}" srcOrd="0" destOrd="0" presId="urn:microsoft.com/office/officeart/2005/8/layout/lProcess2"/>
    <dgm:cxn modelId="{B35526DB-53ED-4E1E-A2DE-536ED9D74F98}" type="presOf" srcId="{7F59CF0C-28C8-4935-87C1-CA1C5DC59245}" destId="{4F525EA0-A3AD-479A-9871-19C28D3403CE}" srcOrd="0" destOrd="0" presId="urn:microsoft.com/office/officeart/2005/8/layout/lProcess2"/>
    <dgm:cxn modelId="{5ABAFCE2-A726-43BE-94DB-5D96300D2F77}" type="presParOf" srcId="{6AC00072-037F-46FF-AD7A-AF554CF3E34D}" destId="{414496A3-3063-4787-AA37-F1706CE88601}" srcOrd="0" destOrd="0" presId="urn:microsoft.com/office/officeart/2005/8/layout/lProcess2"/>
    <dgm:cxn modelId="{160BBCDC-FE80-4E38-9400-826226430AF7}" type="presParOf" srcId="{414496A3-3063-4787-AA37-F1706CE88601}" destId="{5640C11D-5D25-41C3-AD16-AFE7F32CCCF2}" srcOrd="0" destOrd="0" presId="urn:microsoft.com/office/officeart/2005/8/layout/lProcess2"/>
    <dgm:cxn modelId="{B20518FE-27CF-403A-94C0-490F66672030}" type="presParOf" srcId="{414496A3-3063-4787-AA37-F1706CE88601}" destId="{D125F190-B2B7-4EB6-A1C7-DFCF2D03D1A6}" srcOrd="1" destOrd="0" presId="urn:microsoft.com/office/officeart/2005/8/layout/lProcess2"/>
    <dgm:cxn modelId="{2197455D-0C50-4CAE-9203-B3B6432F90F3}" type="presParOf" srcId="{414496A3-3063-4787-AA37-F1706CE88601}" destId="{9B085A09-B9EB-4B29-BD1C-8225320593D0}" srcOrd="2" destOrd="0" presId="urn:microsoft.com/office/officeart/2005/8/layout/lProcess2"/>
    <dgm:cxn modelId="{D4D58F03-16BF-4F76-87D8-BD2108AD8086}" type="presParOf" srcId="{9B085A09-B9EB-4B29-BD1C-8225320593D0}" destId="{6F6ECF75-21ED-46F7-8B35-4DFA6730308F}" srcOrd="0" destOrd="0" presId="urn:microsoft.com/office/officeart/2005/8/layout/lProcess2"/>
    <dgm:cxn modelId="{BC5BB38E-C011-42A2-8A31-8281E91531F9}" type="presParOf" srcId="{6F6ECF75-21ED-46F7-8B35-4DFA6730308F}" destId="{70030900-04CD-4B60-8F6E-A3FFD6483FEB}" srcOrd="0" destOrd="0" presId="urn:microsoft.com/office/officeart/2005/8/layout/lProcess2"/>
    <dgm:cxn modelId="{60F47C18-2BC1-4956-A546-4012ABC1EABA}" type="presParOf" srcId="{6F6ECF75-21ED-46F7-8B35-4DFA6730308F}" destId="{F781FF34-F5CC-4259-8705-A7BD5F286976}" srcOrd="1" destOrd="0" presId="urn:microsoft.com/office/officeart/2005/8/layout/lProcess2"/>
    <dgm:cxn modelId="{285580D9-26F3-402A-B1E3-8A82E3BC5464}" type="presParOf" srcId="{6F6ECF75-21ED-46F7-8B35-4DFA6730308F}" destId="{CDCA30FB-22FA-4407-A44E-6FB92F100765}" srcOrd="2" destOrd="0" presId="urn:microsoft.com/office/officeart/2005/8/layout/lProcess2"/>
    <dgm:cxn modelId="{FAF2585F-11BB-4644-B822-D6181E77153A}" type="presParOf" srcId="{6F6ECF75-21ED-46F7-8B35-4DFA6730308F}" destId="{2FEA3DD6-7FBC-46B5-900C-7E777C48CE23}" srcOrd="3" destOrd="0" presId="urn:microsoft.com/office/officeart/2005/8/layout/lProcess2"/>
    <dgm:cxn modelId="{818E7586-A108-45C2-B3FC-A53202D93C0F}" type="presParOf" srcId="{6F6ECF75-21ED-46F7-8B35-4DFA6730308F}" destId="{A7E30E8C-8133-4088-A6BE-E4DE84ABE586}" srcOrd="4" destOrd="0" presId="urn:microsoft.com/office/officeart/2005/8/layout/lProcess2"/>
    <dgm:cxn modelId="{EF471920-BEA2-447A-A1C5-B134590C2869}" type="presParOf" srcId="{6F6ECF75-21ED-46F7-8B35-4DFA6730308F}" destId="{176143C8-2486-4D95-BD57-1F95EB16E5CB}" srcOrd="5" destOrd="0" presId="urn:microsoft.com/office/officeart/2005/8/layout/lProcess2"/>
    <dgm:cxn modelId="{678D2DF5-54B6-44C7-9B77-4AA2C31F0407}" type="presParOf" srcId="{6F6ECF75-21ED-46F7-8B35-4DFA6730308F}" destId="{6854AD33-97C6-4103-AC11-5FD7A0ECFA7C}" srcOrd="6" destOrd="0" presId="urn:microsoft.com/office/officeart/2005/8/layout/lProcess2"/>
    <dgm:cxn modelId="{4271F57F-7D07-47BE-B72A-5EEC273590B2}" type="presParOf" srcId="{6AC00072-037F-46FF-AD7A-AF554CF3E34D}" destId="{0365D453-666B-4710-B5F2-D1E8EFF3F9EE}" srcOrd="1" destOrd="0" presId="urn:microsoft.com/office/officeart/2005/8/layout/lProcess2"/>
    <dgm:cxn modelId="{6145B56E-605C-46AE-8AFA-8D80F29AD10D}" type="presParOf" srcId="{6AC00072-037F-46FF-AD7A-AF554CF3E34D}" destId="{F62BDA84-4DE2-41F4-8167-86F8054C1261}" srcOrd="2" destOrd="0" presId="urn:microsoft.com/office/officeart/2005/8/layout/lProcess2"/>
    <dgm:cxn modelId="{21FF36B7-8DC2-4B6C-B1C6-576186E310A2}" type="presParOf" srcId="{F62BDA84-4DE2-41F4-8167-86F8054C1261}" destId="{CB5B6C10-4F3C-4E19-AFD6-309748C5DF72}" srcOrd="0" destOrd="0" presId="urn:microsoft.com/office/officeart/2005/8/layout/lProcess2"/>
    <dgm:cxn modelId="{5562EF21-E2D2-4F60-B648-076B1BB42F92}" type="presParOf" srcId="{F62BDA84-4DE2-41F4-8167-86F8054C1261}" destId="{67BEAD5C-4374-41EC-B53C-89D326CFF5A2}" srcOrd="1" destOrd="0" presId="urn:microsoft.com/office/officeart/2005/8/layout/lProcess2"/>
    <dgm:cxn modelId="{7E6658BB-6E54-4AB1-B646-A2B5C16E80EE}" type="presParOf" srcId="{F62BDA84-4DE2-41F4-8167-86F8054C1261}" destId="{72186EFB-94E9-4133-97FD-8A4DE245011F}" srcOrd="2" destOrd="0" presId="urn:microsoft.com/office/officeart/2005/8/layout/lProcess2"/>
    <dgm:cxn modelId="{37204726-3A02-4C87-8413-D06FC2608DE8}" type="presParOf" srcId="{72186EFB-94E9-4133-97FD-8A4DE245011F}" destId="{8CA96181-5A9E-4767-B2C8-1000850A4417}" srcOrd="0" destOrd="0" presId="urn:microsoft.com/office/officeart/2005/8/layout/lProcess2"/>
    <dgm:cxn modelId="{B50825C4-6E04-4028-BB4B-7413A78DF4CB}" type="presParOf" srcId="{8CA96181-5A9E-4767-B2C8-1000850A4417}" destId="{CF464005-BEB9-4C79-A79D-4E9D74A706F9}" srcOrd="0" destOrd="0" presId="urn:microsoft.com/office/officeart/2005/8/layout/lProcess2"/>
    <dgm:cxn modelId="{546FB3D6-5C3D-4DF1-9E43-883CC21F42FE}" type="presParOf" srcId="{8CA96181-5A9E-4767-B2C8-1000850A4417}" destId="{3ED8042E-7F29-4DB4-9811-2AF87D227D1F}" srcOrd="1" destOrd="0" presId="urn:microsoft.com/office/officeart/2005/8/layout/lProcess2"/>
    <dgm:cxn modelId="{41C8C650-64C2-43DE-84A8-1962CC1B9674}" type="presParOf" srcId="{8CA96181-5A9E-4767-B2C8-1000850A4417}" destId="{2965AEF9-44A9-4478-8C74-ADCE559AD3A5}" srcOrd="2" destOrd="0" presId="urn:microsoft.com/office/officeart/2005/8/layout/lProcess2"/>
    <dgm:cxn modelId="{D9C03955-3ADF-4257-A272-ABC8330DCCBA}" type="presParOf" srcId="{8CA96181-5A9E-4767-B2C8-1000850A4417}" destId="{A76CB5A1-A196-4919-A3EE-84E04CAF41B4}" srcOrd="3" destOrd="0" presId="urn:microsoft.com/office/officeart/2005/8/layout/lProcess2"/>
    <dgm:cxn modelId="{2BF8D253-31DC-4503-A925-9FAC10211D86}" type="presParOf" srcId="{8CA96181-5A9E-4767-B2C8-1000850A4417}" destId="{0BCF97A3-F52C-4CA3-9C80-9773EB7C7E39}" srcOrd="4" destOrd="0" presId="urn:microsoft.com/office/officeart/2005/8/layout/lProcess2"/>
    <dgm:cxn modelId="{41B5C1DD-D336-48B9-8148-CBAEC7927C2F}" type="presParOf" srcId="{8CA96181-5A9E-4767-B2C8-1000850A4417}" destId="{31D2A8FC-0401-4EE0-BABA-53A82C73A876}" srcOrd="5" destOrd="0" presId="urn:microsoft.com/office/officeart/2005/8/layout/lProcess2"/>
    <dgm:cxn modelId="{6EF8BEA1-3349-442B-9376-D96C654B4181}" type="presParOf" srcId="{8CA96181-5A9E-4767-B2C8-1000850A4417}" destId="{E01C47B3-1F64-4A9E-B27E-583B5F1EBFA5}" srcOrd="6" destOrd="0" presId="urn:microsoft.com/office/officeart/2005/8/layout/lProcess2"/>
    <dgm:cxn modelId="{251FA62A-2B98-44FE-B06F-6D4BDC0A53C5}" type="presParOf" srcId="{6AC00072-037F-46FF-AD7A-AF554CF3E34D}" destId="{EA957219-EC89-41B2-B68F-44996539077F}" srcOrd="3" destOrd="0" presId="urn:microsoft.com/office/officeart/2005/8/layout/lProcess2"/>
    <dgm:cxn modelId="{A229A71D-8B41-40AD-BE01-477FEB8FA43F}" type="presParOf" srcId="{6AC00072-037F-46FF-AD7A-AF554CF3E34D}" destId="{1081EF40-EA11-499B-A0CC-5D2E5B777A75}" srcOrd="4" destOrd="0" presId="urn:microsoft.com/office/officeart/2005/8/layout/lProcess2"/>
    <dgm:cxn modelId="{F67DAA38-8C74-4EB5-AF05-031C000C1608}" type="presParOf" srcId="{1081EF40-EA11-499B-A0CC-5D2E5B777A75}" destId="{EADD64B6-1EEC-4B1E-96B3-27DDAC56D7ED}" srcOrd="0" destOrd="0" presId="urn:microsoft.com/office/officeart/2005/8/layout/lProcess2"/>
    <dgm:cxn modelId="{6F27BC65-7B45-4F8C-BAA1-81B39C8D8B79}" type="presParOf" srcId="{1081EF40-EA11-499B-A0CC-5D2E5B777A75}" destId="{0CE61D45-0541-43D0-B1C1-EE7DBA463679}" srcOrd="1" destOrd="0" presId="urn:microsoft.com/office/officeart/2005/8/layout/lProcess2"/>
    <dgm:cxn modelId="{96F01C49-871E-47C6-B078-48D14DCF0950}" type="presParOf" srcId="{1081EF40-EA11-499B-A0CC-5D2E5B777A75}" destId="{AC61DA49-A150-498B-8C26-6277F2C7719E}" srcOrd="2" destOrd="0" presId="urn:microsoft.com/office/officeart/2005/8/layout/lProcess2"/>
    <dgm:cxn modelId="{CCC5880F-3ECF-4339-8FB0-529746CC53B0}" type="presParOf" srcId="{AC61DA49-A150-498B-8C26-6277F2C7719E}" destId="{C577FEB7-17B5-4984-8F3E-4303DD3207C7}" srcOrd="0" destOrd="0" presId="urn:microsoft.com/office/officeart/2005/8/layout/lProcess2"/>
    <dgm:cxn modelId="{56154BD7-A764-43FC-B9F4-80415001A897}" type="presParOf" srcId="{C577FEB7-17B5-4984-8F3E-4303DD3207C7}" destId="{BFBDCDAF-9082-4D44-9E71-C3AFDE11C19F}" srcOrd="0" destOrd="0" presId="urn:microsoft.com/office/officeart/2005/8/layout/lProcess2"/>
    <dgm:cxn modelId="{623E16BA-8536-4791-9A54-891F184AD626}" type="presParOf" srcId="{C577FEB7-17B5-4984-8F3E-4303DD3207C7}" destId="{FA72F052-A447-42DA-9462-68983CBB08FB}" srcOrd="1" destOrd="0" presId="urn:microsoft.com/office/officeart/2005/8/layout/lProcess2"/>
    <dgm:cxn modelId="{ECC49C53-B211-46F7-BDE7-94ED30698118}" type="presParOf" srcId="{C577FEB7-17B5-4984-8F3E-4303DD3207C7}" destId="{B0662006-1000-441A-9731-C98FE0B0B458}" srcOrd="2" destOrd="0" presId="urn:microsoft.com/office/officeart/2005/8/layout/lProcess2"/>
    <dgm:cxn modelId="{102A695C-462C-49E6-B41E-E13BB238D396}" type="presParOf" srcId="{C577FEB7-17B5-4984-8F3E-4303DD3207C7}" destId="{A6388024-5755-4256-803B-E265CA6FAF44}" srcOrd="3" destOrd="0" presId="urn:microsoft.com/office/officeart/2005/8/layout/lProcess2"/>
    <dgm:cxn modelId="{BB896742-A321-4790-B35F-C4FBC9EA0831}" type="presParOf" srcId="{C577FEB7-17B5-4984-8F3E-4303DD3207C7}" destId="{BE12F78F-B8A2-4A52-A10D-51C519E9C492}" srcOrd="4" destOrd="0" presId="urn:microsoft.com/office/officeart/2005/8/layout/lProcess2"/>
    <dgm:cxn modelId="{83E81C31-9567-4A85-8C70-0D996F1A1F9A}" type="presParOf" srcId="{C577FEB7-17B5-4984-8F3E-4303DD3207C7}" destId="{157AB437-360F-4AF4-B5A3-DCD012EB81FA}" srcOrd="5" destOrd="0" presId="urn:microsoft.com/office/officeart/2005/8/layout/lProcess2"/>
    <dgm:cxn modelId="{B698E04D-3640-49A0-89D8-07A483AC810D}" type="presParOf" srcId="{C577FEB7-17B5-4984-8F3E-4303DD3207C7}" destId="{278F7954-B08C-40C0-AB7C-B0FA7F1E3321}" srcOrd="6" destOrd="0" presId="urn:microsoft.com/office/officeart/2005/8/layout/lProcess2"/>
    <dgm:cxn modelId="{860B27D2-A94E-4865-A6CA-CF6AC97825C9}" type="presParOf" srcId="{C577FEB7-17B5-4984-8F3E-4303DD3207C7}" destId="{D7127E0F-735E-45E8-9781-B70B73987B41}" srcOrd="7" destOrd="0" presId="urn:microsoft.com/office/officeart/2005/8/layout/lProcess2"/>
    <dgm:cxn modelId="{58961824-21B1-426C-8D42-EE01DE4D596B}" type="presParOf" srcId="{C577FEB7-17B5-4984-8F3E-4303DD3207C7}" destId="{51BFFAB8-A123-4A85-A441-FCB97824DE1B}" srcOrd="8" destOrd="0" presId="urn:microsoft.com/office/officeart/2005/8/layout/lProcess2"/>
    <dgm:cxn modelId="{B9E6AA78-6E34-4A01-B621-C3BAC4012CCB}" type="presParOf" srcId="{C577FEB7-17B5-4984-8F3E-4303DD3207C7}" destId="{3086EB51-7117-46D2-9DA3-D7750B11EED1}" srcOrd="9" destOrd="0" presId="urn:microsoft.com/office/officeart/2005/8/layout/lProcess2"/>
    <dgm:cxn modelId="{9A4954AF-D04E-4A94-986E-6917CA904EC0}" type="presParOf" srcId="{C577FEB7-17B5-4984-8F3E-4303DD3207C7}" destId="{CDD0ED27-76F5-465E-8118-C1ACB6B4569C}" srcOrd="10" destOrd="0" presId="urn:microsoft.com/office/officeart/2005/8/layout/lProcess2"/>
    <dgm:cxn modelId="{04A8674E-97E9-4DA0-AD45-3B52D5DE7F5C}" type="presParOf" srcId="{6AC00072-037F-46FF-AD7A-AF554CF3E34D}" destId="{C325D816-A661-4FA8-A383-6E602B1BF5F8}" srcOrd="5" destOrd="0" presId="urn:microsoft.com/office/officeart/2005/8/layout/lProcess2"/>
    <dgm:cxn modelId="{25E70F38-949B-48B5-BD2E-EF54529BCEC7}" type="presParOf" srcId="{6AC00072-037F-46FF-AD7A-AF554CF3E34D}" destId="{88E6A187-8FB4-4E0C-998B-B157A19A2310}" srcOrd="6" destOrd="0" presId="urn:microsoft.com/office/officeart/2005/8/layout/lProcess2"/>
    <dgm:cxn modelId="{A3AB251F-BFA8-4848-9F1D-680422328B61}" type="presParOf" srcId="{88E6A187-8FB4-4E0C-998B-B157A19A2310}" destId="{4F525EA0-A3AD-479A-9871-19C28D3403CE}" srcOrd="0" destOrd="0" presId="urn:microsoft.com/office/officeart/2005/8/layout/lProcess2"/>
    <dgm:cxn modelId="{49EFECCB-4943-4B01-A957-66252E3CCD8E}" type="presParOf" srcId="{88E6A187-8FB4-4E0C-998B-B157A19A2310}" destId="{CD282894-0E42-450C-861E-7E291F51663D}" srcOrd="1" destOrd="0" presId="urn:microsoft.com/office/officeart/2005/8/layout/lProcess2"/>
    <dgm:cxn modelId="{F82AA28A-0210-4161-BA5E-0716D96C5CAA}" type="presParOf" srcId="{88E6A187-8FB4-4E0C-998B-B157A19A2310}" destId="{4FCED0BB-4247-4240-B50B-F2684AB33BF1}" srcOrd="2" destOrd="0" presId="urn:microsoft.com/office/officeart/2005/8/layout/lProcess2"/>
    <dgm:cxn modelId="{1FA2BBEE-44AC-42CB-A215-E7924D8E5579}" type="presParOf" srcId="{4FCED0BB-4247-4240-B50B-F2684AB33BF1}" destId="{1F2D6D4D-7AC8-4AF7-B336-703991E06788}" srcOrd="0" destOrd="0" presId="urn:microsoft.com/office/officeart/2005/8/layout/lProcess2"/>
    <dgm:cxn modelId="{CE5B7BCF-9122-45B1-8867-6220AAD60941}" type="presParOf" srcId="{1F2D6D4D-7AC8-4AF7-B336-703991E06788}" destId="{48D8C4ED-1504-4034-A007-09B4E6A0D207}" srcOrd="0" destOrd="0" presId="urn:microsoft.com/office/officeart/2005/8/layout/lProcess2"/>
    <dgm:cxn modelId="{3E0641CE-7E45-48F2-818F-EBF7CB434351}" type="presParOf" srcId="{1F2D6D4D-7AC8-4AF7-B336-703991E06788}" destId="{AF895E80-C27B-4695-92FF-9A7A1EFC7D11}" srcOrd="1" destOrd="0" presId="urn:microsoft.com/office/officeart/2005/8/layout/lProcess2"/>
    <dgm:cxn modelId="{2BBA740B-0DED-499A-9445-5B6F4330B696}" type="presParOf" srcId="{1F2D6D4D-7AC8-4AF7-B336-703991E06788}" destId="{FF8C4A46-C119-43F3-BED7-AC546BC62FE9}" srcOrd="2" destOrd="0" presId="urn:microsoft.com/office/officeart/2005/8/layout/lProcess2"/>
    <dgm:cxn modelId="{B12F06EB-CF85-4A59-9066-B2B034873E0A}" type="presParOf" srcId="{6AC00072-037F-46FF-AD7A-AF554CF3E34D}" destId="{4D07B960-8574-48E2-96B7-1BE6B107B6D1}" srcOrd="7" destOrd="0" presId="urn:microsoft.com/office/officeart/2005/8/layout/lProcess2"/>
    <dgm:cxn modelId="{53461EFC-5D1C-4917-9F8A-10652F960C55}" type="presParOf" srcId="{6AC00072-037F-46FF-AD7A-AF554CF3E34D}" destId="{D8C06863-0EB5-4362-94E8-346F95281B8D}" srcOrd="8" destOrd="0" presId="urn:microsoft.com/office/officeart/2005/8/layout/lProcess2"/>
    <dgm:cxn modelId="{9EAB9463-614E-45EF-BA5E-F3D39FF58E54}" type="presParOf" srcId="{D8C06863-0EB5-4362-94E8-346F95281B8D}" destId="{4CE6A1E9-EE67-4333-BF1B-8D3ED02C1776}" srcOrd="0" destOrd="0" presId="urn:microsoft.com/office/officeart/2005/8/layout/lProcess2"/>
    <dgm:cxn modelId="{E23B52DE-1423-4DC2-A0A3-BD2BAB566814}" type="presParOf" srcId="{D8C06863-0EB5-4362-94E8-346F95281B8D}" destId="{535C5EE1-39B4-4141-844C-9C898F7D2C83}" srcOrd="1" destOrd="0" presId="urn:microsoft.com/office/officeart/2005/8/layout/lProcess2"/>
    <dgm:cxn modelId="{ECD89BEA-D820-435F-99BA-18ED55D0C668}" type="presParOf" srcId="{D8C06863-0EB5-4362-94E8-346F95281B8D}" destId="{F2528BC9-6013-45EB-B9D8-5F8A00CC2D56}" srcOrd="2" destOrd="0" presId="urn:microsoft.com/office/officeart/2005/8/layout/lProcess2"/>
    <dgm:cxn modelId="{E32B9CCC-1F58-4B8E-84B3-D71038AA98A5}" type="presParOf" srcId="{F2528BC9-6013-45EB-B9D8-5F8A00CC2D56}" destId="{B38FAFB3-315C-4419-B071-1C177F117CED}" srcOrd="0" destOrd="0" presId="urn:microsoft.com/office/officeart/2005/8/layout/lProcess2"/>
    <dgm:cxn modelId="{6EDDEFD2-DAD4-45C3-AD38-E259866EABEF}" type="presParOf" srcId="{B38FAFB3-315C-4419-B071-1C177F117CED}" destId="{C7539865-2188-4488-AEC7-23E8ECD71270}" srcOrd="0" destOrd="0" presId="urn:microsoft.com/office/officeart/2005/8/layout/lProcess2"/>
    <dgm:cxn modelId="{5E89392D-58E2-45ED-8FB9-29333EA65754}" type="presParOf" srcId="{B38FAFB3-315C-4419-B071-1C177F117CED}" destId="{F3C7A9A7-CC26-4351-A5C6-BFF9A1BA8813}" srcOrd="1" destOrd="0" presId="urn:microsoft.com/office/officeart/2005/8/layout/lProcess2"/>
    <dgm:cxn modelId="{67AD79EC-BF40-4AFA-BF7C-AE3AA6A8883E}" type="presParOf" srcId="{B38FAFB3-315C-4419-B071-1C177F117CED}" destId="{02BFDFF6-D9D9-4F00-B299-633CCFBB14E3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0601B2C-7743-42F0-B976-1EFDE83979C8}" type="doc">
      <dgm:prSet loTypeId="urn:microsoft.com/office/officeart/2005/8/layout/vList3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33A70F2B-2DD2-4F63-BCF6-BF261F5D5DD1}">
      <dgm:prSet phldrT="[Texto]" custT="1"/>
      <dgm:spPr/>
      <dgm:t>
        <a:bodyPr/>
        <a:lstStyle/>
        <a:p>
          <a:pPr algn="l"/>
          <a:r>
            <a:rPr lang="es-PE" sz="1600" b="1" dirty="0" smtClean="0">
              <a:latin typeface="Times New Roman" pitchFamily="18" charset="0"/>
              <a:cs typeface="Times New Roman" pitchFamily="18" charset="0"/>
            </a:rPr>
            <a:t> S</a:t>
          </a:r>
          <a:r>
            <a:rPr lang="es-PE" sz="1600" dirty="0" smtClean="0">
              <a:latin typeface="Times New Roman" pitchFamily="18" charset="0"/>
              <a:cs typeface="Times New Roman" pitchFamily="18" charset="0"/>
            </a:rPr>
            <a:t>ignifica la ausencia del recurso natural o cultural, equipamiento, instalaciones, infraestructura de apoyo en la localidad o visitas de turistas.</a:t>
          </a:r>
          <a:endParaRPr lang="es-PE" sz="1600" b="1" dirty="0">
            <a:latin typeface="Times New Roman" pitchFamily="18" charset="0"/>
            <a:cs typeface="Times New Roman" pitchFamily="18" charset="0"/>
          </a:endParaRPr>
        </a:p>
      </dgm:t>
    </dgm:pt>
    <dgm:pt modelId="{0AFE1F5E-898E-4597-A269-8EE026DEF3AE}" type="parTrans" cxnId="{1A07A7EB-BB2B-4DD9-9CB8-C212F2C11E44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51145713-B009-40FA-B1D3-83E977B9D68C}" type="sibTrans" cxnId="{1A07A7EB-BB2B-4DD9-9CB8-C212F2C11E44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C9286509-E424-4E28-AAD0-A9A6B818AD75}">
      <dgm:prSet phldrT="[Texto]" custT="1"/>
      <dgm:spPr/>
      <dgm:t>
        <a:bodyPr/>
        <a:lstStyle/>
        <a:p>
          <a:pPr algn="l"/>
          <a:r>
            <a:rPr lang="es-PE" sz="1600" dirty="0" smtClean="0">
              <a:latin typeface="Times New Roman" pitchFamily="18" charset="0"/>
              <a:cs typeface="Times New Roman" pitchFamily="18" charset="0"/>
            </a:rPr>
            <a:t>Implica un fuerte deterioro, descuido, pérdida o contaminación así como una alta fragilidad y riesgo en los recursos naturales y culturales; o bien, fuertes carencias y deficiencias en los servicios del equipamiento, las instalaciones y la infraestructura que obstaculizan el crecimiento del turismo, así mismo llegadas de turistas ocasionales  o de paso.</a:t>
          </a:r>
          <a:endParaRPr lang="es-PE" sz="1600" b="1" dirty="0">
            <a:latin typeface="Times New Roman" pitchFamily="18" charset="0"/>
            <a:cs typeface="Times New Roman" pitchFamily="18" charset="0"/>
          </a:endParaRPr>
        </a:p>
      </dgm:t>
    </dgm:pt>
    <dgm:pt modelId="{98ADFE8B-C76B-453C-8538-915BBF29F791}" type="parTrans" cxnId="{8D430F1B-4BCF-47F9-98A4-61273B4A65AE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A6CA267A-A71F-40A0-95AE-4AE74FC2457E}" type="sibTrans" cxnId="{8D430F1B-4BCF-47F9-98A4-61273B4A65AE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E544F564-0757-467C-AEF1-106D9DC7ED1B}">
      <dgm:prSet phldrT="[Texto]" custT="1"/>
      <dgm:spPr/>
      <dgm:t>
        <a:bodyPr/>
        <a:lstStyle/>
        <a:p>
          <a:pPr algn="l"/>
          <a:r>
            <a:rPr lang="es-PE" sz="1600" dirty="0" smtClean="0">
              <a:latin typeface="Times New Roman" pitchFamily="18" charset="0"/>
              <a:cs typeface="Times New Roman" pitchFamily="18" charset="0"/>
            </a:rPr>
            <a:t>Refleja que el recurso natural o cultural, el equipamiento, la instalación o bien la infraestructura de apoyo se encuentran en condiciones de ser aprovechadas para el desarrollo de la actividad turística, y la llegada de turistas en forma específica al sitio en evaluación. </a:t>
          </a:r>
          <a:endParaRPr lang="es-PE" sz="1600" b="1" dirty="0">
            <a:latin typeface="Times New Roman" pitchFamily="18" charset="0"/>
            <a:cs typeface="Times New Roman" pitchFamily="18" charset="0"/>
          </a:endParaRPr>
        </a:p>
      </dgm:t>
    </dgm:pt>
    <dgm:pt modelId="{22303C74-4C7D-475B-85B8-63F97402C26E}" type="parTrans" cxnId="{DFC8C0D3-2914-449E-B3A2-E6087F3CCF45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3C730986-1FFD-42D6-8515-448A574BF51A}" type="sibTrans" cxnId="{DFC8C0D3-2914-449E-B3A2-E6087F3CCF45}">
      <dgm:prSet/>
      <dgm:spPr/>
      <dgm:t>
        <a:bodyPr/>
        <a:lstStyle/>
        <a:p>
          <a:pPr algn="l"/>
          <a:endParaRPr lang="es-PE" sz="1600">
            <a:latin typeface="Times New Roman" pitchFamily="18" charset="0"/>
            <a:cs typeface="Times New Roman" pitchFamily="18" charset="0"/>
          </a:endParaRPr>
        </a:p>
      </dgm:t>
    </dgm:pt>
    <dgm:pt modelId="{4C2EE3A7-1E9E-4C96-B0BE-D32F45BF09C0}" type="pres">
      <dgm:prSet presAssocID="{60601B2C-7743-42F0-B976-1EFDE83979C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ABB6DEA-1923-4430-A131-6E7FC6A4C0D0}" type="pres">
      <dgm:prSet presAssocID="{33A70F2B-2DD2-4F63-BCF6-BF261F5D5DD1}" presName="composite" presStyleCnt="0"/>
      <dgm:spPr/>
    </dgm:pt>
    <dgm:pt modelId="{75ED0D52-D4A2-4431-9B5E-0BCA6ADB0F38}" type="pres">
      <dgm:prSet presAssocID="{33A70F2B-2DD2-4F63-BCF6-BF261F5D5DD1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46E387C-5BEF-4850-8C2C-53292A0834BC}" type="pres">
      <dgm:prSet presAssocID="{33A70F2B-2DD2-4F63-BCF6-BF261F5D5DD1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020C82-2340-498B-87B5-FE365CD6174A}" type="pres">
      <dgm:prSet presAssocID="{51145713-B009-40FA-B1D3-83E977B9D68C}" presName="spacing" presStyleCnt="0"/>
      <dgm:spPr/>
    </dgm:pt>
    <dgm:pt modelId="{ADC321B5-2434-416E-AB7F-04592381E447}" type="pres">
      <dgm:prSet presAssocID="{C9286509-E424-4E28-AAD0-A9A6B818AD75}" presName="composite" presStyleCnt="0"/>
      <dgm:spPr/>
    </dgm:pt>
    <dgm:pt modelId="{58ED27AA-A103-4585-A506-2A9F14DD70CF}" type="pres">
      <dgm:prSet presAssocID="{C9286509-E424-4E28-AAD0-A9A6B818AD75}" presName="imgShp" presStyleLbl="fgImgPlace1" presStyleIdx="1" presStyleCnt="3"/>
      <dgm:spPr>
        <a:solidFill>
          <a:srgbClr val="FFC000"/>
        </a:solidFill>
      </dgm:spPr>
      <dgm:t>
        <a:bodyPr/>
        <a:lstStyle/>
        <a:p>
          <a:endParaRPr lang="es-ES"/>
        </a:p>
      </dgm:t>
    </dgm:pt>
    <dgm:pt modelId="{CF66CC74-B393-4BB5-A06A-FF206DA5089A}" type="pres">
      <dgm:prSet presAssocID="{C9286509-E424-4E28-AAD0-A9A6B818AD7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6BF98DE-37BA-4D8D-93DE-4288E1ED40A4}" type="pres">
      <dgm:prSet presAssocID="{A6CA267A-A71F-40A0-95AE-4AE74FC2457E}" presName="spacing" presStyleCnt="0"/>
      <dgm:spPr/>
    </dgm:pt>
    <dgm:pt modelId="{3C2C1629-EF2A-42F0-B9CE-F14C23F29FA2}" type="pres">
      <dgm:prSet presAssocID="{E544F564-0757-467C-AEF1-106D9DC7ED1B}" presName="composite" presStyleCnt="0"/>
      <dgm:spPr/>
    </dgm:pt>
    <dgm:pt modelId="{32EBEDEE-9712-46DD-8F21-C56291079A74}" type="pres">
      <dgm:prSet presAssocID="{E544F564-0757-467C-AEF1-106D9DC7ED1B}" presName="imgShp" presStyleLbl="f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64A1FC5-6C5F-4DEC-93E8-108FC16DA70B}" type="pres">
      <dgm:prSet presAssocID="{E544F564-0757-467C-AEF1-106D9DC7ED1B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FC8C0D3-2914-449E-B3A2-E6087F3CCF45}" srcId="{60601B2C-7743-42F0-B976-1EFDE83979C8}" destId="{E544F564-0757-467C-AEF1-106D9DC7ED1B}" srcOrd="2" destOrd="0" parTransId="{22303C74-4C7D-475B-85B8-63F97402C26E}" sibTransId="{3C730986-1FFD-42D6-8515-448A574BF51A}"/>
    <dgm:cxn modelId="{4CF341A2-9ECC-4613-81BB-F509E09B7138}" type="presOf" srcId="{60601B2C-7743-42F0-B976-1EFDE83979C8}" destId="{4C2EE3A7-1E9E-4C96-B0BE-D32F45BF09C0}" srcOrd="0" destOrd="0" presId="urn:microsoft.com/office/officeart/2005/8/layout/vList3"/>
    <dgm:cxn modelId="{1A07A7EB-BB2B-4DD9-9CB8-C212F2C11E44}" srcId="{60601B2C-7743-42F0-B976-1EFDE83979C8}" destId="{33A70F2B-2DD2-4F63-BCF6-BF261F5D5DD1}" srcOrd="0" destOrd="0" parTransId="{0AFE1F5E-898E-4597-A269-8EE026DEF3AE}" sibTransId="{51145713-B009-40FA-B1D3-83E977B9D68C}"/>
    <dgm:cxn modelId="{2D193226-4E47-4842-B962-E4C89AC8916E}" type="presOf" srcId="{33A70F2B-2DD2-4F63-BCF6-BF261F5D5DD1}" destId="{446E387C-5BEF-4850-8C2C-53292A0834BC}" srcOrd="0" destOrd="0" presId="urn:microsoft.com/office/officeart/2005/8/layout/vList3"/>
    <dgm:cxn modelId="{DBF7B4CD-5D6B-4CA7-860A-2C0C02359EAB}" type="presOf" srcId="{E544F564-0757-467C-AEF1-106D9DC7ED1B}" destId="{B64A1FC5-6C5F-4DEC-93E8-108FC16DA70B}" srcOrd="0" destOrd="0" presId="urn:microsoft.com/office/officeart/2005/8/layout/vList3"/>
    <dgm:cxn modelId="{A6AA770C-91E0-451E-9298-60310EF1998A}" type="presOf" srcId="{C9286509-E424-4E28-AAD0-A9A6B818AD75}" destId="{CF66CC74-B393-4BB5-A06A-FF206DA5089A}" srcOrd="0" destOrd="0" presId="urn:microsoft.com/office/officeart/2005/8/layout/vList3"/>
    <dgm:cxn modelId="{8D430F1B-4BCF-47F9-98A4-61273B4A65AE}" srcId="{60601B2C-7743-42F0-B976-1EFDE83979C8}" destId="{C9286509-E424-4E28-AAD0-A9A6B818AD75}" srcOrd="1" destOrd="0" parTransId="{98ADFE8B-C76B-453C-8538-915BBF29F791}" sibTransId="{A6CA267A-A71F-40A0-95AE-4AE74FC2457E}"/>
    <dgm:cxn modelId="{D6A00876-29AA-4623-9831-CE892DF5E65D}" type="presParOf" srcId="{4C2EE3A7-1E9E-4C96-B0BE-D32F45BF09C0}" destId="{5ABB6DEA-1923-4430-A131-6E7FC6A4C0D0}" srcOrd="0" destOrd="0" presId="urn:microsoft.com/office/officeart/2005/8/layout/vList3"/>
    <dgm:cxn modelId="{5B574656-F617-4AF9-8423-A7FC3FA11F2C}" type="presParOf" srcId="{5ABB6DEA-1923-4430-A131-6E7FC6A4C0D0}" destId="{75ED0D52-D4A2-4431-9B5E-0BCA6ADB0F38}" srcOrd="0" destOrd="0" presId="urn:microsoft.com/office/officeart/2005/8/layout/vList3"/>
    <dgm:cxn modelId="{18953DFA-F452-40C8-948F-F5DB392857A5}" type="presParOf" srcId="{5ABB6DEA-1923-4430-A131-6E7FC6A4C0D0}" destId="{446E387C-5BEF-4850-8C2C-53292A0834BC}" srcOrd="1" destOrd="0" presId="urn:microsoft.com/office/officeart/2005/8/layout/vList3"/>
    <dgm:cxn modelId="{1F3E6C8D-8318-4539-B611-454FE9763B75}" type="presParOf" srcId="{4C2EE3A7-1E9E-4C96-B0BE-D32F45BF09C0}" destId="{9E020C82-2340-498B-87B5-FE365CD6174A}" srcOrd="1" destOrd="0" presId="urn:microsoft.com/office/officeart/2005/8/layout/vList3"/>
    <dgm:cxn modelId="{A130E574-536E-4D6B-BBEE-53733E16DC8F}" type="presParOf" srcId="{4C2EE3A7-1E9E-4C96-B0BE-D32F45BF09C0}" destId="{ADC321B5-2434-416E-AB7F-04592381E447}" srcOrd="2" destOrd="0" presId="urn:microsoft.com/office/officeart/2005/8/layout/vList3"/>
    <dgm:cxn modelId="{D18CEFE2-DF89-464B-9FB2-2819A712F79C}" type="presParOf" srcId="{ADC321B5-2434-416E-AB7F-04592381E447}" destId="{58ED27AA-A103-4585-A506-2A9F14DD70CF}" srcOrd="0" destOrd="0" presId="urn:microsoft.com/office/officeart/2005/8/layout/vList3"/>
    <dgm:cxn modelId="{0E583C91-188D-4CAC-9D1C-E4579D4323B1}" type="presParOf" srcId="{ADC321B5-2434-416E-AB7F-04592381E447}" destId="{CF66CC74-B393-4BB5-A06A-FF206DA5089A}" srcOrd="1" destOrd="0" presId="urn:microsoft.com/office/officeart/2005/8/layout/vList3"/>
    <dgm:cxn modelId="{F9B94A03-6E7F-43B8-9DDC-684E65091339}" type="presParOf" srcId="{4C2EE3A7-1E9E-4C96-B0BE-D32F45BF09C0}" destId="{E6BF98DE-37BA-4D8D-93DE-4288E1ED40A4}" srcOrd="3" destOrd="0" presId="urn:microsoft.com/office/officeart/2005/8/layout/vList3"/>
    <dgm:cxn modelId="{773E6AF0-93D2-410A-9D92-CEEE7B83F251}" type="presParOf" srcId="{4C2EE3A7-1E9E-4C96-B0BE-D32F45BF09C0}" destId="{3C2C1629-EF2A-42F0-B9CE-F14C23F29FA2}" srcOrd="4" destOrd="0" presId="urn:microsoft.com/office/officeart/2005/8/layout/vList3"/>
    <dgm:cxn modelId="{6EBF807B-E674-4731-A51E-9AAD9E91895C}" type="presParOf" srcId="{3C2C1629-EF2A-42F0-B9CE-F14C23F29FA2}" destId="{32EBEDEE-9712-46DD-8F21-C56291079A74}" srcOrd="0" destOrd="0" presId="urn:microsoft.com/office/officeart/2005/8/layout/vList3"/>
    <dgm:cxn modelId="{A64FA87F-452A-491B-8D02-7586F7E67AEE}" type="presParOf" srcId="{3C2C1629-EF2A-42F0-B9CE-F14C23F29FA2}" destId="{B64A1FC5-6C5F-4DEC-93E8-108FC16DA70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90DCCB4-6AE4-434D-9FF6-65B025A4F88B}" type="doc">
      <dgm:prSet loTypeId="urn:microsoft.com/office/officeart/2005/8/layout/h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4AEEBD0-8C38-4C82-AB17-2E0540415F90}">
      <dgm:prSet phldrT="[Texto]"/>
      <dgm:spPr/>
      <dgm:t>
        <a:bodyPr/>
        <a:lstStyle/>
        <a:p>
          <a:r>
            <a:rPr lang="es-ES" dirty="0" smtClean="0"/>
            <a:t>Demanda turística</a:t>
          </a:r>
          <a:endParaRPr lang="es-ES" dirty="0"/>
        </a:p>
      </dgm:t>
    </dgm:pt>
    <dgm:pt modelId="{AEEB5629-EEED-4EFB-859A-3F8ACCCABF83}" type="parTrans" cxnId="{5474628D-9372-40B3-98A6-65D5084AEDDE}">
      <dgm:prSet/>
      <dgm:spPr/>
      <dgm:t>
        <a:bodyPr/>
        <a:lstStyle/>
        <a:p>
          <a:endParaRPr lang="es-ES"/>
        </a:p>
      </dgm:t>
    </dgm:pt>
    <dgm:pt modelId="{E013C88B-E21E-4E1F-A303-DAD06D91DC65}" type="sibTrans" cxnId="{5474628D-9372-40B3-98A6-65D5084AEDDE}">
      <dgm:prSet/>
      <dgm:spPr/>
      <dgm:t>
        <a:bodyPr/>
        <a:lstStyle/>
        <a:p>
          <a:endParaRPr lang="es-ES"/>
        </a:p>
      </dgm:t>
    </dgm:pt>
    <dgm:pt modelId="{9E355AA1-BE63-466D-A3EF-EAB51B712634}">
      <dgm:prSet phldrT="[Texto]"/>
      <dgm:spPr/>
      <dgm:t>
        <a:bodyPr/>
        <a:lstStyle/>
        <a:p>
          <a:r>
            <a:rPr lang="es-EC" dirty="0" smtClean="0"/>
            <a:t>Perfil del turista nacional y extranjero</a:t>
          </a:r>
          <a:endParaRPr lang="es-ES" dirty="0"/>
        </a:p>
      </dgm:t>
    </dgm:pt>
    <dgm:pt modelId="{75C3990C-6FC8-4482-B136-93BCBCCFF74A}" type="parTrans" cxnId="{916D4831-D250-4BC6-A5F8-AFD51404FF54}">
      <dgm:prSet/>
      <dgm:spPr/>
      <dgm:t>
        <a:bodyPr/>
        <a:lstStyle/>
        <a:p>
          <a:endParaRPr lang="es-ES"/>
        </a:p>
      </dgm:t>
    </dgm:pt>
    <dgm:pt modelId="{FFB47DB7-71D7-4A93-86D1-916A58468284}" type="sibTrans" cxnId="{916D4831-D250-4BC6-A5F8-AFD51404FF54}">
      <dgm:prSet/>
      <dgm:spPr/>
      <dgm:t>
        <a:bodyPr/>
        <a:lstStyle/>
        <a:p>
          <a:endParaRPr lang="es-ES"/>
        </a:p>
      </dgm:t>
    </dgm:pt>
    <dgm:pt modelId="{9824A667-00F5-4EFE-89DA-80D2A5C142B8}">
      <dgm:prSet phldrT="[Texto]"/>
      <dgm:spPr/>
      <dgm:t>
        <a:bodyPr/>
        <a:lstStyle/>
        <a:p>
          <a:r>
            <a:rPr lang="es-ES" dirty="0" smtClean="0"/>
            <a:t>Oferta turística</a:t>
          </a:r>
          <a:endParaRPr lang="es-ES" dirty="0"/>
        </a:p>
      </dgm:t>
    </dgm:pt>
    <dgm:pt modelId="{F866732A-2329-46F2-B8B0-A53AE940F227}" type="parTrans" cxnId="{6314C25E-C269-46B4-8C91-4606D714DADE}">
      <dgm:prSet/>
      <dgm:spPr/>
      <dgm:t>
        <a:bodyPr/>
        <a:lstStyle/>
        <a:p>
          <a:endParaRPr lang="es-ES"/>
        </a:p>
      </dgm:t>
    </dgm:pt>
    <dgm:pt modelId="{AB87A942-F138-4765-8840-8B0480D87906}" type="sibTrans" cxnId="{6314C25E-C269-46B4-8C91-4606D714DADE}">
      <dgm:prSet/>
      <dgm:spPr/>
      <dgm:t>
        <a:bodyPr/>
        <a:lstStyle/>
        <a:p>
          <a:endParaRPr lang="es-ES"/>
        </a:p>
      </dgm:t>
    </dgm:pt>
    <dgm:pt modelId="{195128B1-33CC-44FF-BAB2-5AD781EF09C6}">
      <dgm:prSet phldrT="[Texto]"/>
      <dgm:spPr/>
      <dgm:t>
        <a:bodyPr/>
        <a:lstStyle/>
        <a:p>
          <a:r>
            <a:rPr lang="es-EC" dirty="0" smtClean="0"/>
            <a:t>Creación de catastro turístico (planta de alojamiento turístico y restauración).</a:t>
          </a:r>
          <a:endParaRPr lang="es-ES" dirty="0"/>
        </a:p>
      </dgm:t>
    </dgm:pt>
    <dgm:pt modelId="{45FBF272-7B55-4098-8186-D40A8A740ED5}" type="parTrans" cxnId="{CA7200E1-DCBF-499F-BB8D-A35861D5D7CE}">
      <dgm:prSet/>
      <dgm:spPr/>
      <dgm:t>
        <a:bodyPr/>
        <a:lstStyle/>
        <a:p>
          <a:endParaRPr lang="es-ES"/>
        </a:p>
      </dgm:t>
    </dgm:pt>
    <dgm:pt modelId="{0944FE31-4A7D-42F7-B7FE-5C3C80DA2815}" type="sibTrans" cxnId="{CA7200E1-DCBF-499F-BB8D-A35861D5D7CE}">
      <dgm:prSet/>
      <dgm:spPr/>
      <dgm:t>
        <a:bodyPr/>
        <a:lstStyle/>
        <a:p>
          <a:endParaRPr lang="es-ES"/>
        </a:p>
      </dgm:t>
    </dgm:pt>
    <dgm:pt modelId="{F2A9B9B1-CC45-4F13-8A9A-B8B20FB539D3}">
      <dgm:prSet/>
      <dgm:spPr/>
      <dgm:t>
        <a:bodyPr/>
        <a:lstStyle/>
        <a:p>
          <a:r>
            <a:rPr lang="es-EC" smtClean="0"/>
            <a:t>Frecuencia de visita de los turistas</a:t>
          </a:r>
          <a:endParaRPr lang="es-EC"/>
        </a:p>
      </dgm:t>
    </dgm:pt>
    <dgm:pt modelId="{45ED8F54-EA3F-454E-8917-E17BC3DC0F0F}" type="parTrans" cxnId="{FA8C3A1B-6C46-44B4-AF42-03024B843CB3}">
      <dgm:prSet/>
      <dgm:spPr/>
      <dgm:t>
        <a:bodyPr/>
        <a:lstStyle/>
        <a:p>
          <a:endParaRPr lang="es-ES"/>
        </a:p>
      </dgm:t>
    </dgm:pt>
    <dgm:pt modelId="{4C2D678C-4824-44B9-9E53-13EF37F5822A}" type="sibTrans" cxnId="{FA8C3A1B-6C46-44B4-AF42-03024B843CB3}">
      <dgm:prSet/>
      <dgm:spPr/>
      <dgm:t>
        <a:bodyPr/>
        <a:lstStyle/>
        <a:p>
          <a:endParaRPr lang="es-ES"/>
        </a:p>
      </dgm:t>
    </dgm:pt>
    <dgm:pt modelId="{FCB1D697-502E-4FC5-82E3-2BD0397998CA}">
      <dgm:prSet/>
      <dgm:spPr/>
      <dgm:t>
        <a:bodyPr/>
        <a:lstStyle/>
        <a:p>
          <a:r>
            <a:rPr lang="es-EC" smtClean="0"/>
            <a:t>Motivaciones </a:t>
          </a:r>
          <a:endParaRPr lang="es-EC"/>
        </a:p>
      </dgm:t>
    </dgm:pt>
    <dgm:pt modelId="{AF46898A-7921-4634-9089-F12234C89216}" type="parTrans" cxnId="{BF75A646-E9E2-4228-9A0F-82309CCBEBE6}">
      <dgm:prSet/>
      <dgm:spPr/>
      <dgm:t>
        <a:bodyPr/>
        <a:lstStyle/>
        <a:p>
          <a:endParaRPr lang="es-ES"/>
        </a:p>
      </dgm:t>
    </dgm:pt>
    <dgm:pt modelId="{F87CEC0A-EF9F-4C91-99DD-273CCBA6FCC1}" type="sibTrans" cxnId="{BF75A646-E9E2-4228-9A0F-82309CCBEBE6}">
      <dgm:prSet/>
      <dgm:spPr/>
      <dgm:t>
        <a:bodyPr/>
        <a:lstStyle/>
        <a:p>
          <a:endParaRPr lang="es-ES"/>
        </a:p>
      </dgm:t>
    </dgm:pt>
    <dgm:pt modelId="{B7E99BD1-9EAF-4BB2-A3F8-B78F4A86F8C2}">
      <dgm:prSet/>
      <dgm:spPr/>
      <dgm:t>
        <a:bodyPr/>
        <a:lstStyle/>
        <a:p>
          <a:r>
            <a:rPr lang="es-EC" smtClean="0"/>
            <a:t>Percepción que tienen los turistas de Catacocha</a:t>
          </a:r>
          <a:endParaRPr lang="es-EC"/>
        </a:p>
      </dgm:t>
    </dgm:pt>
    <dgm:pt modelId="{AC087610-E2C7-41E5-BAED-B3D4FBFD91C1}" type="parTrans" cxnId="{79567904-E1EE-4126-9085-153AB988480E}">
      <dgm:prSet/>
      <dgm:spPr/>
      <dgm:t>
        <a:bodyPr/>
        <a:lstStyle/>
        <a:p>
          <a:endParaRPr lang="es-ES"/>
        </a:p>
      </dgm:t>
    </dgm:pt>
    <dgm:pt modelId="{2BF5B448-DE04-49D3-B90D-9472B1802741}" type="sibTrans" cxnId="{79567904-E1EE-4126-9085-153AB988480E}">
      <dgm:prSet/>
      <dgm:spPr/>
      <dgm:t>
        <a:bodyPr/>
        <a:lstStyle/>
        <a:p>
          <a:endParaRPr lang="es-ES"/>
        </a:p>
      </dgm:t>
    </dgm:pt>
    <dgm:pt modelId="{154F5A59-4C5A-4B73-BB99-8A152B647D42}">
      <dgm:prSet/>
      <dgm:spPr/>
      <dgm:t>
        <a:bodyPr/>
        <a:lstStyle/>
        <a:p>
          <a:r>
            <a:rPr lang="es-EC" smtClean="0"/>
            <a:t>Valoración </a:t>
          </a:r>
          <a:endParaRPr lang="es-EC"/>
        </a:p>
      </dgm:t>
    </dgm:pt>
    <dgm:pt modelId="{F288B9FC-902A-4DC8-8CD6-BE5665F12814}" type="parTrans" cxnId="{5AA1DAEB-2847-4174-ACDE-DF6EA73EA299}">
      <dgm:prSet/>
      <dgm:spPr/>
      <dgm:t>
        <a:bodyPr/>
        <a:lstStyle/>
        <a:p>
          <a:endParaRPr lang="es-ES"/>
        </a:p>
      </dgm:t>
    </dgm:pt>
    <dgm:pt modelId="{D63C5D79-EDBA-4DFE-B907-98A98352A4C7}" type="sibTrans" cxnId="{5AA1DAEB-2847-4174-ACDE-DF6EA73EA299}">
      <dgm:prSet/>
      <dgm:spPr/>
      <dgm:t>
        <a:bodyPr/>
        <a:lstStyle/>
        <a:p>
          <a:endParaRPr lang="es-ES"/>
        </a:p>
      </dgm:t>
    </dgm:pt>
    <dgm:pt modelId="{EE3CAD2D-192A-463D-8AAB-A491AFD9725A}">
      <dgm:prSet/>
      <dgm:spPr/>
      <dgm:t>
        <a:bodyPr/>
        <a:lstStyle/>
        <a:p>
          <a:r>
            <a:rPr lang="es-EC" smtClean="0"/>
            <a:t>Satisfacción con los servicios</a:t>
          </a:r>
          <a:endParaRPr lang="es-EC"/>
        </a:p>
      </dgm:t>
    </dgm:pt>
    <dgm:pt modelId="{9767EAB3-5F0E-41E7-AD77-8B2B585A63AF}" type="parTrans" cxnId="{80770A49-B13D-4899-B43A-A1574BD1C5EB}">
      <dgm:prSet/>
      <dgm:spPr/>
      <dgm:t>
        <a:bodyPr/>
        <a:lstStyle/>
        <a:p>
          <a:endParaRPr lang="es-ES"/>
        </a:p>
      </dgm:t>
    </dgm:pt>
    <dgm:pt modelId="{E4AC4F2E-0771-4D52-9D1C-1A024AE0BF6E}" type="sibTrans" cxnId="{80770A49-B13D-4899-B43A-A1574BD1C5EB}">
      <dgm:prSet/>
      <dgm:spPr/>
      <dgm:t>
        <a:bodyPr/>
        <a:lstStyle/>
        <a:p>
          <a:endParaRPr lang="es-ES"/>
        </a:p>
      </dgm:t>
    </dgm:pt>
    <dgm:pt modelId="{85E5643B-1497-49A1-8AF0-F7C2F0944953}">
      <dgm:prSet/>
      <dgm:spPr/>
      <dgm:t>
        <a:bodyPr/>
        <a:lstStyle/>
        <a:p>
          <a:r>
            <a:rPr lang="es-EC" smtClean="0"/>
            <a:t>Necesidades específicas</a:t>
          </a:r>
          <a:endParaRPr lang="es-EC"/>
        </a:p>
      </dgm:t>
    </dgm:pt>
    <dgm:pt modelId="{DCF31501-2F35-4E4E-91B7-C53D763A812F}" type="parTrans" cxnId="{ACB93411-CE42-4BF4-BD65-956EDA163A78}">
      <dgm:prSet/>
      <dgm:spPr/>
      <dgm:t>
        <a:bodyPr/>
        <a:lstStyle/>
        <a:p>
          <a:endParaRPr lang="es-ES"/>
        </a:p>
      </dgm:t>
    </dgm:pt>
    <dgm:pt modelId="{E232173A-5938-4F8B-9B27-EEDA6C248C60}" type="sibTrans" cxnId="{ACB93411-CE42-4BF4-BD65-956EDA163A78}">
      <dgm:prSet/>
      <dgm:spPr/>
      <dgm:t>
        <a:bodyPr/>
        <a:lstStyle/>
        <a:p>
          <a:endParaRPr lang="es-ES"/>
        </a:p>
      </dgm:t>
    </dgm:pt>
    <dgm:pt modelId="{A9BC8632-AA77-42BB-967A-3F5FB0F85412}">
      <dgm:prSet/>
      <dgm:spPr/>
      <dgm:t>
        <a:bodyPr/>
        <a:lstStyle/>
        <a:p>
          <a:r>
            <a:rPr lang="es-EC" smtClean="0"/>
            <a:t>Gasto</a:t>
          </a:r>
          <a:endParaRPr lang="es-EC"/>
        </a:p>
      </dgm:t>
    </dgm:pt>
    <dgm:pt modelId="{2336CB22-34FD-40D3-ABBC-A69FE32C5273}" type="parTrans" cxnId="{018AFBAB-D2B7-4092-B49D-DB5618FA9F06}">
      <dgm:prSet/>
      <dgm:spPr/>
      <dgm:t>
        <a:bodyPr/>
        <a:lstStyle/>
        <a:p>
          <a:endParaRPr lang="es-ES"/>
        </a:p>
      </dgm:t>
    </dgm:pt>
    <dgm:pt modelId="{B4D0F5E6-191F-45B0-9FC3-D8C121BE84D7}" type="sibTrans" cxnId="{018AFBAB-D2B7-4092-B49D-DB5618FA9F06}">
      <dgm:prSet/>
      <dgm:spPr/>
      <dgm:t>
        <a:bodyPr/>
        <a:lstStyle/>
        <a:p>
          <a:endParaRPr lang="es-ES"/>
        </a:p>
      </dgm:t>
    </dgm:pt>
    <dgm:pt modelId="{66309E62-5A7F-4B09-9600-DB71E70AB0F8}">
      <dgm:prSet/>
      <dgm:spPr/>
      <dgm:t>
        <a:bodyPr/>
        <a:lstStyle/>
        <a:p>
          <a:r>
            <a:rPr lang="es-ES" dirty="0" smtClean="0"/>
            <a:t>Destinos competidores</a:t>
          </a:r>
          <a:endParaRPr lang="es-EC" dirty="0"/>
        </a:p>
      </dgm:t>
    </dgm:pt>
    <dgm:pt modelId="{FB5A72D8-6450-4028-A589-F7468DC442B8}" type="parTrans" cxnId="{A8B055B9-CB9B-42C5-8CC0-931399545E48}">
      <dgm:prSet/>
      <dgm:spPr/>
      <dgm:t>
        <a:bodyPr/>
        <a:lstStyle/>
        <a:p>
          <a:endParaRPr lang="es-ES"/>
        </a:p>
      </dgm:t>
    </dgm:pt>
    <dgm:pt modelId="{1B8D0C93-4CA3-45AD-9303-84FA702E7740}" type="sibTrans" cxnId="{A8B055B9-CB9B-42C5-8CC0-931399545E48}">
      <dgm:prSet/>
      <dgm:spPr/>
      <dgm:t>
        <a:bodyPr/>
        <a:lstStyle/>
        <a:p>
          <a:endParaRPr lang="es-ES"/>
        </a:p>
      </dgm:t>
    </dgm:pt>
    <dgm:pt modelId="{FE90238E-ECBA-4619-AB05-79AD13ABF43A}">
      <dgm:prSet/>
      <dgm:spPr/>
      <dgm:t>
        <a:bodyPr/>
        <a:lstStyle/>
        <a:p>
          <a:r>
            <a:rPr lang="es-EC" smtClean="0"/>
            <a:t>Estudios de ocupación de los establecimientos de alojamiento.</a:t>
          </a:r>
          <a:endParaRPr lang="es-EC"/>
        </a:p>
      </dgm:t>
    </dgm:pt>
    <dgm:pt modelId="{BB07E192-3B08-46F4-8AA7-4EF3CC3176C9}" type="parTrans" cxnId="{4C53B7D3-4F0E-4F4C-97F7-15ABA84BF96E}">
      <dgm:prSet/>
      <dgm:spPr/>
      <dgm:t>
        <a:bodyPr/>
        <a:lstStyle/>
        <a:p>
          <a:endParaRPr lang="es-ES"/>
        </a:p>
      </dgm:t>
    </dgm:pt>
    <dgm:pt modelId="{D79A999A-71D5-4D71-AE92-AFEF19FD0304}" type="sibTrans" cxnId="{4C53B7D3-4F0E-4F4C-97F7-15ABA84BF96E}">
      <dgm:prSet/>
      <dgm:spPr/>
      <dgm:t>
        <a:bodyPr/>
        <a:lstStyle/>
        <a:p>
          <a:endParaRPr lang="es-ES"/>
        </a:p>
      </dgm:t>
    </dgm:pt>
    <dgm:pt modelId="{F61A8571-6289-425C-A5EB-19B0BF64A75A}">
      <dgm:prSet/>
      <dgm:spPr/>
      <dgm:t>
        <a:bodyPr/>
        <a:lstStyle/>
        <a:p>
          <a:r>
            <a:rPr lang="es-EC" smtClean="0"/>
            <a:t>Estudios de facturación de establecimientos de alojamiento y restauración.</a:t>
          </a:r>
          <a:endParaRPr lang="es-EC"/>
        </a:p>
      </dgm:t>
    </dgm:pt>
    <dgm:pt modelId="{528154B5-44E9-470A-B7AD-4F2517BCB737}" type="parTrans" cxnId="{14DB556A-BF9F-403E-A231-3AB8764714DA}">
      <dgm:prSet/>
      <dgm:spPr/>
      <dgm:t>
        <a:bodyPr/>
        <a:lstStyle/>
        <a:p>
          <a:endParaRPr lang="es-ES"/>
        </a:p>
      </dgm:t>
    </dgm:pt>
    <dgm:pt modelId="{C6200F51-EB59-4E46-BF17-7676A0445968}" type="sibTrans" cxnId="{14DB556A-BF9F-403E-A231-3AB8764714DA}">
      <dgm:prSet/>
      <dgm:spPr/>
      <dgm:t>
        <a:bodyPr/>
        <a:lstStyle/>
        <a:p>
          <a:endParaRPr lang="es-ES"/>
        </a:p>
      </dgm:t>
    </dgm:pt>
    <dgm:pt modelId="{06BD624E-7DA1-4084-B78C-A672FF60BF91}">
      <dgm:prSet/>
      <dgm:spPr/>
      <dgm:t>
        <a:bodyPr/>
        <a:lstStyle/>
        <a:p>
          <a:r>
            <a:rPr lang="es-EC" smtClean="0"/>
            <a:t>Creación de un sistema de indicadores turísticos.</a:t>
          </a:r>
          <a:endParaRPr lang="es-EC"/>
        </a:p>
      </dgm:t>
    </dgm:pt>
    <dgm:pt modelId="{77B8D019-A12F-4D30-B198-0B616D183D1A}" type="parTrans" cxnId="{4E18BC27-B162-47BC-BEA5-0A6E7AAC2377}">
      <dgm:prSet/>
      <dgm:spPr/>
      <dgm:t>
        <a:bodyPr/>
        <a:lstStyle/>
        <a:p>
          <a:endParaRPr lang="es-ES"/>
        </a:p>
      </dgm:t>
    </dgm:pt>
    <dgm:pt modelId="{90FCD17E-FD9A-4559-9273-2DCB286AED4E}" type="sibTrans" cxnId="{4E18BC27-B162-47BC-BEA5-0A6E7AAC2377}">
      <dgm:prSet/>
      <dgm:spPr/>
      <dgm:t>
        <a:bodyPr/>
        <a:lstStyle/>
        <a:p>
          <a:endParaRPr lang="es-ES"/>
        </a:p>
      </dgm:t>
    </dgm:pt>
    <dgm:pt modelId="{5DD4E43F-6497-4907-9616-9D6C96EE3D76}">
      <dgm:prSet/>
      <dgm:spPr/>
      <dgm:t>
        <a:bodyPr/>
        <a:lstStyle/>
        <a:p>
          <a:r>
            <a:rPr lang="es-EC" smtClean="0"/>
            <a:t>Análisis de los equipamientos turísticos</a:t>
          </a:r>
          <a:endParaRPr lang="es-EC"/>
        </a:p>
      </dgm:t>
    </dgm:pt>
    <dgm:pt modelId="{850302DB-D2CC-4E35-A76A-31D7166C2C27}" type="parTrans" cxnId="{ED2FC6A8-B84F-4D4F-BE30-DA2962A7DF40}">
      <dgm:prSet/>
      <dgm:spPr/>
      <dgm:t>
        <a:bodyPr/>
        <a:lstStyle/>
        <a:p>
          <a:endParaRPr lang="es-ES"/>
        </a:p>
      </dgm:t>
    </dgm:pt>
    <dgm:pt modelId="{C9AF6E4B-C105-4D3A-9D9D-4EAB42634FA5}" type="sibTrans" cxnId="{ED2FC6A8-B84F-4D4F-BE30-DA2962A7DF40}">
      <dgm:prSet/>
      <dgm:spPr/>
      <dgm:t>
        <a:bodyPr/>
        <a:lstStyle/>
        <a:p>
          <a:endParaRPr lang="es-ES"/>
        </a:p>
      </dgm:t>
    </dgm:pt>
    <dgm:pt modelId="{9DD507C2-3A94-4745-9BF8-1063C4971F02}">
      <dgm:prSet/>
      <dgm:spPr/>
      <dgm:t>
        <a:bodyPr/>
        <a:lstStyle/>
        <a:p>
          <a:r>
            <a:rPr lang="es-ES" dirty="0" smtClean="0"/>
            <a:t>Análisis de destinos competidores. </a:t>
          </a:r>
          <a:endParaRPr lang="es-EC" dirty="0"/>
        </a:p>
      </dgm:t>
    </dgm:pt>
    <dgm:pt modelId="{8A745161-90FF-450E-AF13-3113A03F001C}" type="parTrans" cxnId="{8863FF24-6D42-4CF7-84B5-997E1F5C6DED}">
      <dgm:prSet/>
      <dgm:spPr/>
      <dgm:t>
        <a:bodyPr/>
        <a:lstStyle/>
        <a:p>
          <a:endParaRPr lang="es-ES"/>
        </a:p>
      </dgm:t>
    </dgm:pt>
    <dgm:pt modelId="{1A0D2127-A630-4D67-AAEF-EC8338E89B0E}" type="sibTrans" cxnId="{8863FF24-6D42-4CF7-84B5-997E1F5C6DED}">
      <dgm:prSet/>
      <dgm:spPr/>
      <dgm:t>
        <a:bodyPr/>
        <a:lstStyle/>
        <a:p>
          <a:endParaRPr lang="es-ES"/>
        </a:p>
      </dgm:t>
    </dgm:pt>
    <dgm:pt modelId="{F5E4B67C-E0EB-428C-9340-667799F9DCC9}" type="pres">
      <dgm:prSet presAssocID="{890DCCB4-6AE4-434D-9FF6-65B025A4F88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1B6C716-76AC-45AC-B264-0224A05258B5}" type="pres">
      <dgm:prSet presAssocID="{F4AEEBD0-8C38-4C82-AB17-2E0540415F90}" presName="composite" presStyleCnt="0"/>
      <dgm:spPr/>
    </dgm:pt>
    <dgm:pt modelId="{C7D3F423-2091-4844-8B56-0BF15913811F}" type="pres">
      <dgm:prSet presAssocID="{F4AEEBD0-8C38-4C82-AB17-2E0540415F9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F41F94-B86D-4751-936E-D71D35BA7CD4}" type="pres">
      <dgm:prSet presAssocID="{F4AEEBD0-8C38-4C82-AB17-2E0540415F9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BA3A237-8F65-4333-AD71-8E944F87DAC0}" type="pres">
      <dgm:prSet presAssocID="{E013C88B-E21E-4E1F-A303-DAD06D91DC65}" presName="space" presStyleCnt="0"/>
      <dgm:spPr/>
    </dgm:pt>
    <dgm:pt modelId="{0FA0B770-9822-4DD3-8F8C-130872777A22}" type="pres">
      <dgm:prSet presAssocID="{9824A667-00F5-4EFE-89DA-80D2A5C142B8}" presName="composite" presStyleCnt="0"/>
      <dgm:spPr/>
    </dgm:pt>
    <dgm:pt modelId="{6AE6AA77-9D66-4DA4-8751-EBF3B7B86877}" type="pres">
      <dgm:prSet presAssocID="{9824A667-00F5-4EFE-89DA-80D2A5C142B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9A40BB-CFA4-4C39-A646-91B7E11F7B26}" type="pres">
      <dgm:prSet presAssocID="{9824A667-00F5-4EFE-89DA-80D2A5C142B8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7200E1-DCBF-499F-BB8D-A35861D5D7CE}" srcId="{9824A667-00F5-4EFE-89DA-80D2A5C142B8}" destId="{195128B1-33CC-44FF-BAB2-5AD781EF09C6}" srcOrd="0" destOrd="0" parTransId="{45FBF272-7B55-4098-8186-D40A8A740ED5}" sibTransId="{0944FE31-4A7D-42F7-B7FE-5C3C80DA2815}"/>
    <dgm:cxn modelId="{727DA14D-470F-4A3D-8616-B76F1E1131E5}" type="presOf" srcId="{85E5643B-1497-49A1-8AF0-F7C2F0944953}" destId="{FFF41F94-B86D-4751-936E-D71D35BA7CD4}" srcOrd="0" destOrd="6" presId="urn:microsoft.com/office/officeart/2005/8/layout/hList1"/>
    <dgm:cxn modelId="{5C7DC679-70C4-4AF5-8DBB-E0DBA74F1F87}" type="presOf" srcId="{B7E99BD1-9EAF-4BB2-A3F8-B78F4A86F8C2}" destId="{FFF41F94-B86D-4751-936E-D71D35BA7CD4}" srcOrd="0" destOrd="3" presId="urn:microsoft.com/office/officeart/2005/8/layout/hList1"/>
    <dgm:cxn modelId="{ACB93411-CE42-4BF4-BD65-956EDA163A78}" srcId="{F4AEEBD0-8C38-4C82-AB17-2E0540415F90}" destId="{85E5643B-1497-49A1-8AF0-F7C2F0944953}" srcOrd="6" destOrd="0" parTransId="{DCF31501-2F35-4E4E-91B7-C53D763A812F}" sibTransId="{E232173A-5938-4F8B-9B27-EEDA6C248C60}"/>
    <dgm:cxn modelId="{018AFBAB-D2B7-4092-B49D-DB5618FA9F06}" srcId="{F4AEEBD0-8C38-4C82-AB17-2E0540415F90}" destId="{A9BC8632-AA77-42BB-967A-3F5FB0F85412}" srcOrd="7" destOrd="0" parTransId="{2336CB22-34FD-40D3-ABBC-A69FE32C5273}" sibTransId="{B4D0F5E6-191F-45B0-9FC3-D8C121BE84D7}"/>
    <dgm:cxn modelId="{D9C308C3-1767-4AE2-A347-8D37FE02EEF1}" type="presOf" srcId="{5DD4E43F-6497-4907-9616-9D6C96EE3D76}" destId="{4C9A40BB-CFA4-4C39-A646-91B7E11F7B26}" srcOrd="0" destOrd="4" presId="urn:microsoft.com/office/officeart/2005/8/layout/hList1"/>
    <dgm:cxn modelId="{4E18BC27-B162-47BC-BEA5-0A6E7AAC2377}" srcId="{9824A667-00F5-4EFE-89DA-80D2A5C142B8}" destId="{06BD624E-7DA1-4084-B78C-A672FF60BF91}" srcOrd="3" destOrd="0" parTransId="{77B8D019-A12F-4D30-B198-0B616D183D1A}" sibTransId="{90FCD17E-FD9A-4559-9273-2DCB286AED4E}"/>
    <dgm:cxn modelId="{3BDC788E-D2C7-4B13-9B02-9D0A32E30AE0}" type="presOf" srcId="{890DCCB4-6AE4-434D-9FF6-65B025A4F88B}" destId="{F5E4B67C-E0EB-428C-9340-667799F9DCC9}" srcOrd="0" destOrd="0" presId="urn:microsoft.com/office/officeart/2005/8/layout/hList1"/>
    <dgm:cxn modelId="{56A61010-FD8C-435A-8BBD-6A6AD2851B75}" type="presOf" srcId="{F4AEEBD0-8C38-4C82-AB17-2E0540415F90}" destId="{C7D3F423-2091-4844-8B56-0BF15913811F}" srcOrd="0" destOrd="0" presId="urn:microsoft.com/office/officeart/2005/8/layout/hList1"/>
    <dgm:cxn modelId="{8863FF24-6D42-4CF7-84B5-997E1F5C6DED}" srcId="{9824A667-00F5-4EFE-89DA-80D2A5C142B8}" destId="{9DD507C2-3A94-4745-9BF8-1063C4971F02}" srcOrd="5" destOrd="0" parTransId="{8A745161-90FF-450E-AF13-3113A03F001C}" sibTransId="{1A0D2127-A630-4D67-AAEF-EC8338E89B0E}"/>
    <dgm:cxn modelId="{50D38402-EEE9-45BC-A341-B6573986CB42}" type="presOf" srcId="{FCB1D697-502E-4FC5-82E3-2BD0397998CA}" destId="{FFF41F94-B86D-4751-936E-D71D35BA7CD4}" srcOrd="0" destOrd="2" presId="urn:microsoft.com/office/officeart/2005/8/layout/hList1"/>
    <dgm:cxn modelId="{916D4831-D250-4BC6-A5F8-AFD51404FF54}" srcId="{F4AEEBD0-8C38-4C82-AB17-2E0540415F90}" destId="{9E355AA1-BE63-466D-A3EF-EAB51B712634}" srcOrd="0" destOrd="0" parTransId="{75C3990C-6FC8-4482-B136-93BCBCCFF74A}" sibTransId="{FFB47DB7-71D7-4A93-86D1-916A58468284}"/>
    <dgm:cxn modelId="{4C53B7D3-4F0E-4F4C-97F7-15ABA84BF96E}" srcId="{9824A667-00F5-4EFE-89DA-80D2A5C142B8}" destId="{FE90238E-ECBA-4619-AB05-79AD13ABF43A}" srcOrd="1" destOrd="0" parTransId="{BB07E192-3B08-46F4-8AA7-4EF3CC3176C9}" sibTransId="{D79A999A-71D5-4D71-AE92-AFEF19FD0304}"/>
    <dgm:cxn modelId="{35B5DBCB-9AC6-43C6-9EC3-57F6FE361526}" type="presOf" srcId="{9E355AA1-BE63-466D-A3EF-EAB51B712634}" destId="{FFF41F94-B86D-4751-936E-D71D35BA7CD4}" srcOrd="0" destOrd="0" presId="urn:microsoft.com/office/officeart/2005/8/layout/hList1"/>
    <dgm:cxn modelId="{645B83FD-D9F7-4A48-B38A-C4C97C7A1DB1}" type="presOf" srcId="{FE90238E-ECBA-4619-AB05-79AD13ABF43A}" destId="{4C9A40BB-CFA4-4C39-A646-91B7E11F7B26}" srcOrd="0" destOrd="1" presId="urn:microsoft.com/office/officeart/2005/8/layout/hList1"/>
    <dgm:cxn modelId="{2515A069-59F8-4714-8591-9C4CD0F24056}" type="presOf" srcId="{F2A9B9B1-CC45-4F13-8A9A-B8B20FB539D3}" destId="{FFF41F94-B86D-4751-936E-D71D35BA7CD4}" srcOrd="0" destOrd="1" presId="urn:microsoft.com/office/officeart/2005/8/layout/hList1"/>
    <dgm:cxn modelId="{BF75A646-E9E2-4228-9A0F-82309CCBEBE6}" srcId="{F4AEEBD0-8C38-4C82-AB17-2E0540415F90}" destId="{FCB1D697-502E-4FC5-82E3-2BD0397998CA}" srcOrd="2" destOrd="0" parTransId="{AF46898A-7921-4634-9089-F12234C89216}" sibTransId="{F87CEC0A-EF9F-4C91-99DD-273CCBA6FCC1}"/>
    <dgm:cxn modelId="{6314C25E-C269-46B4-8C91-4606D714DADE}" srcId="{890DCCB4-6AE4-434D-9FF6-65B025A4F88B}" destId="{9824A667-00F5-4EFE-89DA-80D2A5C142B8}" srcOrd="1" destOrd="0" parTransId="{F866732A-2329-46F2-B8B0-A53AE940F227}" sibTransId="{AB87A942-F138-4765-8840-8B0480D87906}"/>
    <dgm:cxn modelId="{A0FD3591-6816-410F-B0CC-3C77FF3F0B55}" type="presOf" srcId="{EE3CAD2D-192A-463D-8AAB-A491AFD9725A}" destId="{FFF41F94-B86D-4751-936E-D71D35BA7CD4}" srcOrd="0" destOrd="5" presId="urn:microsoft.com/office/officeart/2005/8/layout/hList1"/>
    <dgm:cxn modelId="{14DB556A-BF9F-403E-A231-3AB8764714DA}" srcId="{9824A667-00F5-4EFE-89DA-80D2A5C142B8}" destId="{F61A8571-6289-425C-A5EB-19B0BF64A75A}" srcOrd="2" destOrd="0" parTransId="{528154B5-44E9-470A-B7AD-4F2517BCB737}" sibTransId="{C6200F51-EB59-4E46-BF17-7676A0445968}"/>
    <dgm:cxn modelId="{D35312CB-C11D-4C41-A966-76F5119BB414}" type="presOf" srcId="{06BD624E-7DA1-4084-B78C-A672FF60BF91}" destId="{4C9A40BB-CFA4-4C39-A646-91B7E11F7B26}" srcOrd="0" destOrd="3" presId="urn:microsoft.com/office/officeart/2005/8/layout/hList1"/>
    <dgm:cxn modelId="{FA8C3A1B-6C46-44B4-AF42-03024B843CB3}" srcId="{F4AEEBD0-8C38-4C82-AB17-2E0540415F90}" destId="{F2A9B9B1-CC45-4F13-8A9A-B8B20FB539D3}" srcOrd="1" destOrd="0" parTransId="{45ED8F54-EA3F-454E-8917-E17BC3DC0F0F}" sibTransId="{4C2D678C-4824-44B9-9E53-13EF37F5822A}"/>
    <dgm:cxn modelId="{9FD82FE1-13A4-4727-8F7C-5469EBD8D3E5}" type="presOf" srcId="{F61A8571-6289-425C-A5EB-19B0BF64A75A}" destId="{4C9A40BB-CFA4-4C39-A646-91B7E11F7B26}" srcOrd="0" destOrd="2" presId="urn:microsoft.com/office/officeart/2005/8/layout/hList1"/>
    <dgm:cxn modelId="{5AA1DAEB-2847-4174-ACDE-DF6EA73EA299}" srcId="{F4AEEBD0-8C38-4C82-AB17-2E0540415F90}" destId="{154F5A59-4C5A-4B73-BB99-8A152B647D42}" srcOrd="4" destOrd="0" parTransId="{F288B9FC-902A-4DC8-8CD6-BE5665F12814}" sibTransId="{D63C5D79-EDBA-4DFE-B907-98A98352A4C7}"/>
    <dgm:cxn modelId="{34D477E0-7D7B-4A68-A620-B33FA6DA2A36}" type="presOf" srcId="{9DD507C2-3A94-4745-9BF8-1063C4971F02}" destId="{4C9A40BB-CFA4-4C39-A646-91B7E11F7B26}" srcOrd="0" destOrd="5" presId="urn:microsoft.com/office/officeart/2005/8/layout/hList1"/>
    <dgm:cxn modelId="{80770A49-B13D-4899-B43A-A1574BD1C5EB}" srcId="{F4AEEBD0-8C38-4C82-AB17-2E0540415F90}" destId="{EE3CAD2D-192A-463D-8AAB-A491AFD9725A}" srcOrd="5" destOrd="0" parTransId="{9767EAB3-5F0E-41E7-AD77-8B2B585A63AF}" sibTransId="{E4AC4F2E-0771-4D52-9D1C-1A024AE0BF6E}"/>
    <dgm:cxn modelId="{A8B055B9-CB9B-42C5-8CC0-931399545E48}" srcId="{F4AEEBD0-8C38-4C82-AB17-2E0540415F90}" destId="{66309E62-5A7F-4B09-9600-DB71E70AB0F8}" srcOrd="8" destOrd="0" parTransId="{FB5A72D8-6450-4028-A589-F7468DC442B8}" sibTransId="{1B8D0C93-4CA3-45AD-9303-84FA702E7740}"/>
    <dgm:cxn modelId="{760EEC3F-52B5-46A4-A5E9-CFF07B0B51AE}" type="presOf" srcId="{195128B1-33CC-44FF-BAB2-5AD781EF09C6}" destId="{4C9A40BB-CFA4-4C39-A646-91B7E11F7B26}" srcOrd="0" destOrd="0" presId="urn:microsoft.com/office/officeart/2005/8/layout/hList1"/>
    <dgm:cxn modelId="{79567904-E1EE-4126-9085-153AB988480E}" srcId="{F4AEEBD0-8C38-4C82-AB17-2E0540415F90}" destId="{B7E99BD1-9EAF-4BB2-A3F8-B78F4A86F8C2}" srcOrd="3" destOrd="0" parTransId="{AC087610-E2C7-41E5-BAED-B3D4FBFD91C1}" sibTransId="{2BF5B448-DE04-49D3-B90D-9472B1802741}"/>
    <dgm:cxn modelId="{3639D296-6798-4020-8061-4FA4E2383A51}" type="presOf" srcId="{A9BC8632-AA77-42BB-967A-3F5FB0F85412}" destId="{FFF41F94-B86D-4751-936E-D71D35BA7CD4}" srcOrd="0" destOrd="7" presId="urn:microsoft.com/office/officeart/2005/8/layout/hList1"/>
    <dgm:cxn modelId="{5474628D-9372-40B3-98A6-65D5084AEDDE}" srcId="{890DCCB4-6AE4-434D-9FF6-65B025A4F88B}" destId="{F4AEEBD0-8C38-4C82-AB17-2E0540415F90}" srcOrd="0" destOrd="0" parTransId="{AEEB5629-EEED-4EFB-859A-3F8ACCCABF83}" sibTransId="{E013C88B-E21E-4E1F-A303-DAD06D91DC65}"/>
    <dgm:cxn modelId="{ED2FC6A8-B84F-4D4F-BE30-DA2962A7DF40}" srcId="{9824A667-00F5-4EFE-89DA-80D2A5C142B8}" destId="{5DD4E43F-6497-4907-9616-9D6C96EE3D76}" srcOrd="4" destOrd="0" parTransId="{850302DB-D2CC-4E35-A76A-31D7166C2C27}" sibTransId="{C9AF6E4B-C105-4D3A-9D9D-4EAB42634FA5}"/>
    <dgm:cxn modelId="{FD99AEF2-4442-4F93-BD39-85115570A5C5}" type="presOf" srcId="{9824A667-00F5-4EFE-89DA-80D2A5C142B8}" destId="{6AE6AA77-9D66-4DA4-8751-EBF3B7B86877}" srcOrd="0" destOrd="0" presId="urn:microsoft.com/office/officeart/2005/8/layout/hList1"/>
    <dgm:cxn modelId="{923E9F7E-7579-4F91-978D-B402A67140C2}" type="presOf" srcId="{66309E62-5A7F-4B09-9600-DB71E70AB0F8}" destId="{FFF41F94-B86D-4751-936E-D71D35BA7CD4}" srcOrd="0" destOrd="8" presId="urn:microsoft.com/office/officeart/2005/8/layout/hList1"/>
    <dgm:cxn modelId="{A37F0D29-565E-4CD2-BFB8-FC97770AD9F8}" type="presOf" srcId="{154F5A59-4C5A-4B73-BB99-8A152B647D42}" destId="{FFF41F94-B86D-4751-936E-D71D35BA7CD4}" srcOrd="0" destOrd="4" presId="urn:microsoft.com/office/officeart/2005/8/layout/hList1"/>
    <dgm:cxn modelId="{147058E3-35D2-4921-90A4-8214BE06F128}" type="presParOf" srcId="{F5E4B67C-E0EB-428C-9340-667799F9DCC9}" destId="{51B6C716-76AC-45AC-B264-0224A05258B5}" srcOrd="0" destOrd="0" presId="urn:microsoft.com/office/officeart/2005/8/layout/hList1"/>
    <dgm:cxn modelId="{C9BE9C3F-D383-49AE-A48B-01727FF3085F}" type="presParOf" srcId="{51B6C716-76AC-45AC-B264-0224A05258B5}" destId="{C7D3F423-2091-4844-8B56-0BF15913811F}" srcOrd="0" destOrd="0" presId="urn:microsoft.com/office/officeart/2005/8/layout/hList1"/>
    <dgm:cxn modelId="{19054B4E-68C4-4A9D-91EB-CE104A10467F}" type="presParOf" srcId="{51B6C716-76AC-45AC-B264-0224A05258B5}" destId="{FFF41F94-B86D-4751-936E-D71D35BA7CD4}" srcOrd="1" destOrd="0" presId="urn:microsoft.com/office/officeart/2005/8/layout/hList1"/>
    <dgm:cxn modelId="{7A1F6C32-0697-418E-AF81-C5E50D180419}" type="presParOf" srcId="{F5E4B67C-E0EB-428C-9340-667799F9DCC9}" destId="{FBA3A237-8F65-4333-AD71-8E944F87DAC0}" srcOrd="1" destOrd="0" presId="urn:microsoft.com/office/officeart/2005/8/layout/hList1"/>
    <dgm:cxn modelId="{3E9481E8-FC81-498E-82BF-FAB71F561D73}" type="presParOf" srcId="{F5E4B67C-E0EB-428C-9340-667799F9DCC9}" destId="{0FA0B770-9822-4DD3-8F8C-130872777A22}" srcOrd="2" destOrd="0" presId="urn:microsoft.com/office/officeart/2005/8/layout/hList1"/>
    <dgm:cxn modelId="{14479777-FBC3-4C18-81E2-A31AE207B1D5}" type="presParOf" srcId="{0FA0B770-9822-4DD3-8F8C-130872777A22}" destId="{6AE6AA77-9D66-4DA4-8751-EBF3B7B86877}" srcOrd="0" destOrd="0" presId="urn:microsoft.com/office/officeart/2005/8/layout/hList1"/>
    <dgm:cxn modelId="{57A20C11-3C42-4654-AFD0-F5F478FE0780}" type="presParOf" srcId="{0FA0B770-9822-4DD3-8F8C-130872777A22}" destId="{4C9A40BB-CFA4-4C39-A646-91B7E11F7B2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5" qsCatId="simple" csTypeId="urn:microsoft.com/office/officeart/2005/8/colors/colorful3" csCatId="colorful" phldr="1"/>
      <dgm:spPr/>
    </dgm:pt>
    <dgm:pt modelId="{506D2837-4C0B-4695-812D-46DF01505B08}">
      <dgm:prSet phldrT="[Texto]" custT="1"/>
      <dgm:spPr>
        <a:xfrm rot="10800000">
          <a:off x="369117" y="3657599"/>
          <a:ext cx="2663666" cy="4470400"/>
        </a:xfrm>
      </dgm:spPr>
      <dgm:t>
        <a:bodyPr/>
        <a:lstStyle/>
        <a:p>
          <a:r>
            <a:rPr lang="es-ES" sz="2400" b="1" i="1" smtClean="0">
              <a:latin typeface="Playfair Display" panose="020B0604020202020204" charset="0"/>
              <a:ea typeface="+mn-ea"/>
              <a:cs typeface="+mn-cs"/>
            </a:rPr>
            <a:t>Maquetas de Casas Patrimoniales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 rot="10800000">
          <a:off x="3299150" y="3657599"/>
          <a:ext cx="2663666" cy="4470400"/>
        </a:xfrm>
      </dgm:spPr>
      <dgm:t>
        <a:bodyPr/>
        <a:lstStyle/>
        <a:p>
          <a:r>
            <a:rPr lang="es-ES" sz="2400" b="1" i="1" smtClean="0">
              <a:latin typeface="Playfair Display" panose="020B0604020202020204" charset="0"/>
              <a:ea typeface="+mn-ea"/>
              <a:cs typeface="+mn-cs"/>
            </a:rPr>
            <a:t>Esculturas arqueológicas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 rot="10800000">
          <a:off x="6229183" y="3657599"/>
          <a:ext cx="2663666" cy="4470400"/>
        </a:xfrm>
      </dgm:spPr>
      <dgm:t>
        <a:bodyPr/>
        <a:lstStyle/>
        <a:p>
          <a:r>
            <a:rPr lang="es-ES" sz="2400" b="1" i="1" smtClean="0">
              <a:latin typeface="Playfair Display" panose="020B0604020202020204" charset="0"/>
              <a:ea typeface="+mn-ea"/>
              <a:cs typeface="+mn-cs"/>
            </a:rPr>
            <a:t>Vasijas y herramientas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 rot="10800000">
          <a:off x="9159216" y="3657599"/>
          <a:ext cx="2663666" cy="4470400"/>
        </a:xfrm>
      </dgm:spPr>
      <dgm:t>
        <a:bodyPr/>
        <a:lstStyle/>
        <a:p>
          <a:r>
            <a:rPr lang="es-ES" sz="2400" b="1" i="1" smtClean="0">
              <a:latin typeface="Playfair Display" panose="020B0604020202020204" charset="0"/>
            </a:rPr>
            <a:t>Restos petrificados</a:t>
          </a:r>
          <a:endParaRPr lang="es-ES" sz="2400" dirty="0"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4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5C037846-18CF-4CB7-8846-ECC08411BA7A}" type="pres">
      <dgm:prSet presAssocID="{506D2837-4C0B-4695-812D-46DF01505B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4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F49F1FA-8E5F-48EA-8812-A1792E79A011}" type="pres">
      <dgm:prSet presAssocID="{E0B3478B-1E7B-4B16-A774-780197B6784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4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E75D11F-B1B7-4C69-BFEE-B4931898459F}" type="pres">
      <dgm:prSet presAssocID="{C9EFA77C-9EA4-49DA-8921-EA9B5DC9FD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4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D529CDC-024C-468F-9933-158AB086DBEC}" type="pres">
      <dgm:prSet presAssocID="{9EB9273D-BAD5-4B91-93A9-E57D636B58E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490B025-9DB0-4186-8A96-FC67A4B1547A}" type="doc">
      <dgm:prSet loTypeId="urn:microsoft.com/office/officeart/2005/8/layout/vList4" loCatId="list" qsTypeId="urn:microsoft.com/office/officeart/2005/8/quickstyle/simple5" qsCatId="simple" csTypeId="urn:microsoft.com/office/officeart/2005/8/colors/colorful3" csCatId="colorful" phldr="1"/>
      <dgm:spPr/>
    </dgm:pt>
    <dgm:pt modelId="{506D2837-4C0B-4695-812D-46DF01505B08}">
      <dgm:prSet phldrT="[Texto]" custT="1"/>
      <dgm:spPr>
        <a:xfrm>
          <a:off x="0" y="0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b="1" i="1" dirty="0" smtClean="0">
              <a:solidFill>
                <a:sysClr val="window" lastClr="FFFFFF"/>
              </a:solidFill>
              <a:latin typeface="Playfair Display" panose="020B0604020202020204" charset="0"/>
              <a:ea typeface="+mn-ea"/>
              <a:cs typeface="+mn-cs"/>
            </a:rPr>
            <a:t>Alforjas, bolsos, ponchos</a:t>
          </a:r>
          <a:endParaRPr lang="es-ES" sz="2400" dirty="0">
            <a:solidFill>
              <a:sysClr val="window" lastClr="FFFFFF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78BC8918-0E3A-42D6-A17E-3B889A400361}" type="parTrans" cxnId="{E815DEC1-8415-4E4E-9414-EB8D91C7B377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C7A947A-7A0F-411B-B53B-39DC10973172}" type="sibTrans" cxnId="{E815DEC1-8415-4E4E-9414-EB8D91C7B377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E0B3478B-1E7B-4B16-A774-780197B67847}">
      <dgm:prSet phldrT="[Texto]" custT="1"/>
      <dgm:spPr>
        <a:xfrm>
          <a:off x="0" y="1657402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3750088"/>
                <a:satOff val="-5627"/>
                <a:lumOff val="-915"/>
                <a:alphaOff val="0"/>
                <a:shade val="51000"/>
                <a:satMod val="130000"/>
              </a:srgbClr>
            </a:gs>
            <a:gs pos="80000">
              <a:srgbClr val="9BBB59">
                <a:hueOff val="3750088"/>
                <a:satOff val="-5627"/>
                <a:lumOff val="-915"/>
                <a:alphaOff val="0"/>
                <a:shade val="93000"/>
                <a:satMod val="130000"/>
              </a:srgbClr>
            </a:gs>
            <a:gs pos="100000">
              <a:srgbClr val="9BBB59">
                <a:hueOff val="3750088"/>
                <a:satOff val="-5627"/>
                <a:lumOff val="-91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b="1" i="1" dirty="0" smtClean="0">
              <a:solidFill>
                <a:sysClr val="window" lastClr="FFFFFF"/>
              </a:solidFill>
              <a:latin typeface="Playfair Display" panose="020B0604020202020204" charset="0"/>
              <a:ea typeface="+mn-ea"/>
              <a:cs typeface="+mn-cs"/>
            </a:rPr>
            <a:t>Cerámicas</a:t>
          </a:r>
          <a:endParaRPr lang="es-ES" sz="2400" dirty="0">
            <a:solidFill>
              <a:sysClr val="window" lastClr="FFFFFF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0EF85EC1-CB43-490D-9BC7-8A890CFBA1A2}" type="parTrans" cxnId="{7361AADC-B4FA-4B22-96D0-DE1294763881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ED5F65F-15DC-4A68-A0B0-F9DE6476FF08}" type="sibTrans" cxnId="{7361AADC-B4FA-4B22-96D0-DE1294763881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9EFA77C-9EA4-49DA-8921-EA9B5DC9FD8C}">
      <dgm:prSet phldrT="[Texto]" custT="1"/>
      <dgm:spPr>
        <a:xfrm>
          <a:off x="0" y="3314805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7500176"/>
                <a:satOff val="-11253"/>
                <a:lumOff val="-1830"/>
                <a:alphaOff val="0"/>
                <a:shade val="51000"/>
                <a:satMod val="130000"/>
              </a:srgbClr>
            </a:gs>
            <a:gs pos="80000">
              <a:srgbClr val="9BBB59">
                <a:hueOff val="7500176"/>
                <a:satOff val="-11253"/>
                <a:lumOff val="-1830"/>
                <a:alphaOff val="0"/>
                <a:shade val="93000"/>
                <a:satMod val="130000"/>
              </a:srgbClr>
            </a:gs>
            <a:gs pos="100000">
              <a:srgbClr val="9BBB59">
                <a:hueOff val="7500176"/>
                <a:satOff val="-11253"/>
                <a:lumOff val="-183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b="1" i="1" dirty="0" smtClean="0">
              <a:solidFill>
                <a:sysClr val="window" lastClr="FFFFFF"/>
              </a:solidFill>
              <a:latin typeface="Playfair Display" panose="020B0604020202020204" charset="0"/>
              <a:ea typeface="+mn-ea"/>
              <a:cs typeface="+mn-cs"/>
            </a:rPr>
            <a:t>Pinturas</a:t>
          </a:r>
          <a:endParaRPr lang="es-ES" sz="2400" dirty="0">
            <a:solidFill>
              <a:sysClr val="window" lastClr="FFFFFF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CD4F6054-7D11-4B63-ADD8-23CF325BA66C}" type="parTrans" cxnId="{F0F3171B-7F71-4709-BD2E-687BCAB7D379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6BF6099-ABDB-4C67-AC92-7AA8AD9F5137}" type="sibTrans" cxnId="{F0F3171B-7F71-4709-BD2E-687BCAB7D379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EB9273D-BAD5-4B91-93A9-E57D636B58EB}">
      <dgm:prSet phldrT="[Texto]" custT="1"/>
      <dgm:spPr>
        <a:xfrm>
          <a:off x="0" y="4972207"/>
          <a:ext cx="6705600" cy="150672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11250264"/>
                <a:satOff val="-16880"/>
                <a:lumOff val="-2745"/>
                <a:alphaOff val="0"/>
                <a:shade val="51000"/>
                <a:satMod val="130000"/>
              </a:srgbClr>
            </a:gs>
            <a:gs pos="80000">
              <a:srgbClr val="9BBB59">
                <a:hueOff val="11250264"/>
                <a:satOff val="-16880"/>
                <a:lumOff val="-2745"/>
                <a:alphaOff val="0"/>
                <a:shade val="93000"/>
                <a:satMod val="130000"/>
              </a:srgbClr>
            </a:gs>
            <a:gs pos="100000">
              <a:srgbClr val="9BBB59">
                <a:hueOff val="11250264"/>
                <a:satOff val="-16880"/>
                <a:lumOff val="-2745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  <dgm:t>
        <a:bodyPr/>
        <a:lstStyle/>
        <a:p>
          <a:r>
            <a:rPr lang="es-ES" sz="2400" b="1" i="1" dirty="0" smtClean="0">
              <a:solidFill>
                <a:sysClr val="window" lastClr="FFFFFF"/>
              </a:solidFill>
              <a:latin typeface="Playfair Display" panose="020B0604020202020204" charset="0"/>
              <a:ea typeface="+mn-ea"/>
              <a:cs typeface="+mn-cs"/>
            </a:rPr>
            <a:t>Pulseras y collares</a:t>
          </a:r>
          <a:endParaRPr lang="es-ES" sz="2400" dirty="0">
            <a:solidFill>
              <a:sysClr val="window" lastClr="FFFFFF"/>
            </a:solidFill>
            <a:latin typeface="Playfair Display" panose="020B0604020202020204" charset="0"/>
            <a:ea typeface="+mn-ea"/>
            <a:cs typeface="+mn-cs"/>
          </a:endParaRPr>
        </a:p>
      </dgm:t>
    </dgm:pt>
    <dgm:pt modelId="{5F319FA0-D925-4688-B132-CE6E2FB7FBFD}" type="parTrans" cxnId="{02754103-E7BE-4CAD-9ECA-3D7454A5506E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B6A448F-12E9-4808-ADE7-8CF6EF10242F}" type="sibTrans" cxnId="{02754103-E7BE-4CAD-9ECA-3D7454A5506E}">
      <dgm:prSet/>
      <dgm:spPr/>
      <dgm:t>
        <a:bodyPr/>
        <a:lstStyle/>
        <a:p>
          <a:endParaRPr lang="es-ES" sz="11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F466FFD-DF6A-4A5B-879B-762EF877297E}" type="pres">
      <dgm:prSet presAssocID="{6490B025-9DB0-4186-8A96-FC67A4B1547A}" presName="linear" presStyleCnt="0">
        <dgm:presLayoutVars>
          <dgm:dir/>
          <dgm:resizeHandles val="exact"/>
        </dgm:presLayoutVars>
      </dgm:prSet>
      <dgm:spPr/>
    </dgm:pt>
    <dgm:pt modelId="{7415AE77-C7FC-4D15-A9C1-5FD49A89311C}" type="pres">
      <dgm:prSet presAssocID="{506D2837-4C0B-4695-812D-46DF01505B08}" presName="comp" presStyleCnt="0"/>
      <dgm:spPr/>
    </dgm:pt>
    <dgm:pt modelId="{6508A878-8510-4C4F-9448-1ED977E37F9D}" type="pres">
      <dgm:prSet presAssocID="{506D2837-4C0B-4695-812D-46DF01505B08}" presName="box" presStyleLbl="node1" presStyleIdx="0" presStyleCnt="4" custLinFactX="27273" custLinFactNeighborX="100000" custLinFactNeighborY="-10115"/>
      <dgm:spPr/>
      <dgm:t>
        <a:bodyPr/>
        <a:lstStyle/>
        <a:p>
          <a:endParaRPr lang="es-ES"/>
        </a:p>
      </dgm:t>
    </dgm:pt>
    <dgm:pt modelId="{D3660760-AEFD-46B8-8D54-A4BEE9D648BC}" type="pres">
      <dgm:prSet presAssocID="{506D2837-4C0B-4695-812D-46DF01505B08}" presName="img" presStyleLbl="fgImgPlace1" presStyleIdx="0" presStyleCnt="4"/>
      <dgm:spPr>
        <a:xfrm>
          <a:off x="150672" y="150672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5C037846-18CF-4CB7-8846-ECC08411BA7A}" type="pres">
      <dgm:prSet presAssocID="{506D2837-4C0B-4695-812D-46DF01505B08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50C153-B590-4C8E-9C13-A3945E5834EF}" type="pres">
      <dgm:prSet presAssocID="{FC7A947A-7A0F-411B-B53B-39DC10973172}" presName="spacer" presStyleCnt="0"/>
      <dgm:spPr/>
    </dgm:pt>
    <dgm:pt modelId="{D497B5C3-698E-4485-9E23-18AF941B47C2}" type="pres">
      <dgm:prSet presAssocID="{E0B3478B-1E7B-4B16-A774-780197B67847}" presName="comp" presStyleCnt="0"/>
      <dgm:spPr/>
    </dgm:pt>
    <dgm:pt modelId="{EB330B98-A6D2-4282-8892-275B15CE5B44}" type="pres">
      <dgm:prSet presAssocID="{E0B3478B-1E7B-4B16-A774-780197B67847}" presName="box" presStyleLbl="node1" presStyleIdx="1" presStyleCnt="4"/>
      <dgm:spPr/>
      <dgm:t>
        <a:bodyPr/>
        <a:lstStyle/>
        <a:p>
          <a:endParaRPr lang="es-ES"/>
        </a:p>
      </dgm:t>
    </dgm:pt>
    <dgm:pt modelId="{321D409E-2F16-41DA-80C3-213AA33E10DE}" type="pres">
      <dgm:prSet presAssocID="{E0B3478B-1E7B-4B16-A774-780197B67847}" presName="img" presStyleLbl="fgImgPlace1" presStyleIdx="1" presStyleCnt="4"/>
      <dgm:spPr>
        <a:xfrm>
          <a:off x="150672" y="1808075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FF49F1FA-8E5F-48EA-8812-A1792E79A011}" type="pres">
      <dgm:prSet presAssocID="{E0B3478B-1E7B-4B16-A774-780197B6784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436E9D-12CF-4392-BF13-3149ADC6D801}" type="pres">
      <dgm:prSet presAssocID="{FED5F65F-15DC-4A68-A0B0-F9DE6476FF08}" presName="spacer" presStyleCnt="0"/>
      <dgm:spPr/>
    </dgm:pt>
    <dgm:pt modelId="{2FEAD976-4D10-42C3-A142-9D5D9BF39A9F}" type="pres">
      <dgm:prSet presAssocID="{C9EFA77C-9EA4-49DA-8921-EA9B5DC9FD8C}" presName="comp" presStyleCnt="0"/>
      <dgm:spPr/>
    </dgm:pt>
    <dgm:pt modelId="{A740B7A9-0C24-4E61-860E-6EA7018DE0F8}" type="pres">
      <dgm:prSet presAssocID="{C9EFA77C-9EA4-49DA-8921-EA9B5DC9FD8C}" presName="box" presStyleLbl="node1" presStyleIdx="2" presStyleCnt="4"/>
      <dgm:spPr/>
      <dgm:t>
        <a:bodyPr/>
        <a:lstStyle/>
        <a:p>
          <a:endParaRPr lang="es-ES"/>
        </a:p>
      </dgm:t>
    </dgm:pt>
    <dgm:pt modelId="{AF885BE7-4114-4816-B301-D6E933519A43}" type="pres">
      <dgm:prSet presAssocID="{C9EFA77C-9EA4-49DA-8921-EA9B5DC9FD8C}" presName="img" presStyleLbl="fgImgPlace1" presStyleIdx="2" presStyleCnt="4"/>
      <dgm:spPr>
        <a:xfrm>
          <a:off x="150672" y="3465478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AE75D11F-B1B7-4C69-BFEE-B4931898459F}" type="pres">
      <dgm:prSet presAssocID="{C9EFA77C-9EA4-49DA-8921-EA9B5DC9FD8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E3F642-8D56-481D-AB2A-DD3A6614AE8B}" type="pres">
      <dgm:prSet presAssocID="{76BF6099-ABDB-4C67-AC92-7AA8AD9F5137}" presName="spacer" presStyleCnt="0"/>
      <dgm:spPr/>
    </dgm:pt>
    <dgm:pt modelId="{578E2F91-3EB1-4BCF-A168-2B7CE23A97DE}" type="pres">
      <dgm:prSet presAssocID="{9EB9273D-BAD5-4B91-93A9-E57D636B58EB}" presName="comp" presStyleCnt="0"/>
      <dgm:spPr/>
    </dgm:pt>
    <dgm:pt modelId="{6E9A2EA1-5C16-425F-815B-F60670C2AE16}" type="pres">
      <dgm:prSet presAssocID="{9EB9273D-BAD5-4B91-93A9-E57D636B58EB}" presName="box" presStyleLbl="node1" presStyleIdx="3" presStyleCnt="4"/>
      <dgm:spPr/>
      <dgm:t>
        <a:bodyPr/>
        <a:lstStyle/>
        <a:p>
          <a:endParaRPr lang="es-ES"/>
        </a:p>
      </dgm:t>
    </dgm:pt>
    <dgm:pt modelId="{C8328AAE-19C5-4A31-9CA8-93830A4DE4B3}" type="pres">
      <dgm:prSet presAssocID="{9EB9273D-BAD5-4B91-93A9-E57D636B58EB}" presName="img" presStyleLbl="fgImgPlace1" presStyleIdx="3" presStyleCnt="4"/>
      <dgm:spPr>
        <a:xfrm>
          <a:off x="150672" y="5122880"/>
          <a:ext cx="1341120" cy="12053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gm:spPr>
    </dgm:pt>
    <dgm:pt modelId="{CD529CDC-024C-468F-9933-158AB086DBEC}" type="pres">
      <dgm:prSet presAssocID="{9EB9273D-BAD5-4B91-93A9-E57D636B58EB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D78B7-417D-43CF-ABDD-E034E87811C3}" type="presOf" srcId="{506D2837-4C0B-4695-812D-46DF01505B08}" destId="{5C037846-18CF-4CB7-8846-ECC08411BA7A}" srcOrd="1" destOrd="0" presId="urn:microsoft.com/office/officeart/2005/8/layout/vList4"/>
    <dgm:cxn modelId="{5928947C-6CC4-4957-8BF8-85912AD6165E}" type="presOf" srcId="{9EB9273D-BAD5-4B91-93A9-E57D636B58EB}" destId="{6E9A2EA1-5C16-425F-815B-F60670C2AE16}" srcOrd="0" destOrd="0" presId="urn:microsoft.com/office/officeart/2005/8/layout/vList4"/>
    <dgm:cxn modelId="{73FA046D-B519-4451-B9DA-646799C93902}" type="presOf" srcId="{E0B3478B-1E7B-4B16-A774-780197B67847}" destId="{FF49F1FA-8E5F-48EA-8812-A1792E79A011}" srcOrd="1" destOrd="0" presId="urn:microsoft.com/office/officeart/2005/8/layout/vList4"/>
    <dgm:cxn modelId="{8E12B3E8-4667-42EC-A635-B646E993EE7A}" type="presOf" srcId="{C9EFA77C-9EA4-49DA-8921-EA9B5DC9FD8C}" destId="{A740B7A9-0C24-4E61-860E-6EA7018DE0F8}" srcOrd="0" destOrd="0" presId="urn:microsoft.com/office/officeart/2005/8/layout/vList4"/>
    <dgm:cxn modelId="{8FD49D99-E4A2-4A0B-91CF-EA70B7D6F691}" type="presOf" srcId="{E0B3478B-1E7B-4B16-A774-780197B67847}" destId="{EB330B98-A6D2-4282-8892-275B15CE5B44}" srcOrd="0" destOrd="0" presId="urn:microsoft.com/office/officeart/2005/8/layout/vList4"/>
    <dgm:cxn modelId="{1A430BC7-9EFD-4BBC-9B6C-08BC7776783F}" type="presOf" srcId="{6490B025-9DB0-4186-8A96-FC67A4B1547A}" destId="{1F466FFD-DF6A-4A5B-879B-762EF877297E}" srcOrd="0" destOrd="0" presId="urn:microsoft.com/office/officeart/2005/8/layout/vList4"/>
    <dgm:cxn modelId="{F0F3171B-7F71-4709-BD2E-687BCAB7D379}" srcId="{6490B025-9DB0-4186-8A96-FC67A4B1547A}" destId="{C9EFA77C-9EA4-49DA-8921-EA9B5DC9FD8C}" srcOrd="2" destOrd="0" parTransId="{CD4F6054-7D11-4B63-ADD8-23CF325BA66C}" sibTransId="{76BF6099-ABDB-4C67-AC92-7AA8AD9F5137}"/>
    <dgm:cxn modelId="{51E844DE-7AB0-41FB-B716-E22B80B20EAC}" type="presOf" srcId="{9EB9273D-BAD5-4B91-93A9-E57D636B58EB}" destId="{CD529CDC-024C-468F-9933-158AB086DBEC}" srcOrd="1" destOrd="0" presId="urn:microsoft.com/office/officeart/2005/8/layout/vList4"/>
    <dgm:cxn modelId="{02754103-E7BE-4CAD-9ECA-3D7454A5506E}" srcId="{6490B025-9DB0-4186-8A96-FC67A4B1547A}" destId="{9EB9273D-BAD5-4B91-93A9-E57D636B58EB}" srcOrd="3" destOrd="0" parTransId="{5F319FA0-D925-4688-B132-CE6E2FB7FBFD}" sibTransId="{4B6A448F-12E9-4808-ADE7-8CF6EF10242F}"/>
    <dgm:cxn modelId="{3B618223-7E57-4FB5-9695-3018D3823642}" type="presOf" srcId="{C9EFA77C-9EA4-49DA-8921-EA9B5DC9FD8C}" destId="{AE75D11F-B1B7-4C69-BFEE-B4931898459F}" srcOrd="1" destOrd="0" presId="urn:microsoft.com/office/officeart/2005/8/layout/vList4"/>
    <dgm:cxn modelId="{7361AADC-B4FA-4B22-96D0-DE1294763881}" srcId="{6490B025-9DB0-4186-8A96-FC67A4B1547A}" destId="{E0B3478B-1E7B-4B16-A774-780197B67847}" srcOrd="1" destOrd="0" parTransId="{0EF85EC1-CB43-490D-9BC7-8A890CFBA1A2}" sibTransId="{FED5F65F-15DC-4A68-A0B0-F9DE6476FF08}"/>
    <dgm:cxn modelId="{549723D9-0556-46A2-8717-1AA271307D11}" type="presOf" srcId="{506D2837-4C0B-4695-812D-46DF01505B08}" destId="{6508A878-8510-4C4F-9448-1ED977E37F9D}" srcOrd="0" destOrd="0" presId="urn:microsoft.com/office/officeart/2005/8/layout/vList4"/>
    <dgm:cxn modelId="{E815DEC1-8415-4E4E-9414-EB8D91C7B377}" srcId="{6490B025-9DB0-4186-8A96-FC67A4B1547A}" destId="{506D2837-4C0B-4695-812D-46DF01505B08}" srcOrd="0" destOrd="0" parTransId="{78BC8918-0E3A-42D6-A17E-3B889A400361}" sibTransId="{FC7A947A-7A0F-411B-B53B-39DC10973172}"/>
    <dgm:cxn modelId="{6912ABFD-CF66-468A-A1D1-0CC0C19F60C0}" type="presParOf" srcId="{1F466FFD-DF6A-4A5B-879B-762EF877297E}" destId="{7415AE77-C7FC-4D15-A9C1-5FD49A89311C}" srcOrd="0" destOrd="0" presId="urn:microsoft.com/office/officeart/2005/8/layout/vList4"/>
    <dgm:cxn modelId="{BF5037A4-4665-4AB9-BE0A-07427F4DA981}" type="presParOf" srcId="{7415AE77-C7FC-4D15-A9C1-5FD49A89311C}" destId="{6508A878-8510-4C4F-9448-1ED977E37F9D}" srcOrd="0" destOrd="0" presId="urn:microsoft.com/office/officeart/2005/8/layout/vList4"/>
    <dgm:cxn modelId="{32F7E779-F2E4-4276-9B1A-6603F61C99DA}" type="presParOf" srcId="{7415AE77-C7FC-4D15-A9C1-5FD49A89311C}" destId="{D3660760-AEFD-46B8-8D54-A4BEE9D648BC}" srcOrd="1" destOrd="0" presId="urn:microsoft.com/office/officeart/2005/8/layout/vList4"/>
    <dgm:cxn modelId="{4A78F3F2-C289-4232-9187-90C9F3D2039F}" type="presParOf" srcId="{7415AE77-C7FC-4D15-A9C1-5FD49A89311C}" destId="{5C037846-18CF-4CB7-8846-ECC08411BA7A}" srcOrd="2" destOrd="0" presId="urn:microsoft.com/office/officeart/2005/8/layout/vList4"/>
    <dgm:cxn modelId="{C9BF9DAB-51C6-4034-9C19-2AD30BED47E6}" type="presParOf" srcId="{1F466FFD-DF6A-4A5B-879B-762EF877297E}" destId="{F550C153-B590-4C8E-9C13-A3945E5834EF}" srcOrd="1" destOrd="0" presId="urn:microsoft.com/office/officeart/2005/8/layout/vList4"/>
    <dgm:cxn modelId="{81B2DC29-7915-4C54-881B-8ED046A27DD3}" type="presParOf" srcId="{1F466FFD-DF6A-4A5B-879B-762EF877297E}" destId="{D497B5C3-698E-4485-9E23-18AF941B47C2}" srcOrd="2" destOrd="0" presId="urn:microsoft.com/office/officeart/2005/8/layout/vList4"/>
    <dgm:cxn modelId="{486F3281-7542-465C-A605-1BB474894192}" type="presParOf" srcId="{D497B5C3-698E-4485-9E23-18AF941B47C2}" destId="{EB330B98-A6D2-4282-8892-275B15CE5B44}" srcOrd="0" destOrd="0" presId="urn:microsoft.com/office/officeart/2005/8/layout/vList4"/>
    <dgm:cxn modelId="{C60829D3-81FE-4DBA-AC8E-ECF2D4BAE0E9}" type="presParOf" srcId="{D497B5C3-698E-4485-9E23-18AF941B47C2}" destId="{321D409E-2F16-41DA-80C3-213AA33E10DE}" srcOrd="1" destOrd="0" presId="urn:microsoft.com/office/officeart/2005/8/layout/vList4"/>
    <dgm:cxn modelId="{68D83838-081D-4CD6-8A7C-A3DD95CA351F}" type="presParOf" srcId="{D497B5C3-698E-4485-9E23-18AF941B47C2}" destId="{FF49F1FA-8E5F-48EA-8812-A1792E79A011}" srcOrd="2" destOrd="0" presId="urn:microsoft.com/office/officeart/2005/8/layout/vList4"/>
    <dgm:cxn modelId="{F7187A8B-A2E0-4963-A6F8-15D8EE124690}" type="presParOf" srcId="{1F466FFD-DF6A-4A5B-879B-762EF877297E}" destId="{50436E9D-12CF-4392-BF13-3149ADC6D801}" srcOrd="3" destOrd="0" presId="urn:microsoft.com/office/officeart/2005/8/layout/vList4"/>
    <dgm:cxn modelId="{F014D9BD-234D-45B8-BD94-7CF2A61FBAEF}" type="presParOf" srcId="{1F466FFD-DF6A-4A5B-879B-762EF877297E}" destId="{2FEAD976-4D10-42C3-A142-9D5D9BF39A9F}" srcOrd="4" destOrd="0" presId="urn:microsoft.com/office/officeart/2005/8/layout/vList4"/>
    <dgm:cxn modelId="{6B0D15C5-6131-4F59-95D9-99B765F42856}" type="presParOf" srcId="{2FEAD976-4D10-42C3-A142-9D5D9BF39A9F}" destId="{A740B7A9-0C24-4E61-860E-6EA7018DE0F8}" srcOrd="0" destOrd="0" presId="urn:microsoft.com/office/officeart/2005/8/layout/vList4"/>
    <dgm:cxn modelId="{FA54F8D8-D187-4E00-8E51-C99AC4B7CC15}" type="presParOf" srcId="{2FEAD976-4D10-42C3-A142-9D5D9BF39A9F}" destId="{AF885BE7-4114-4816-B301-D6E933519A43}" srcOrd="1" destOrd="0" presId="urn:microsoft.com/office/officeart/2005/8/layout/vList4"/>
    <dgm:cxn modelId="{F49AF473-8488-4C93-9218-6A1EF2C89BF3}" type="presParOf" srcId="{2FEAD976-4D10-42C3-A142-9D5D9BF39A9F}" destId="{AE75D11F-B1B7-4C69-BFEE-B4931898459F}" srcOrd="2" destOrd="0" presId="urn:microsoft.com/office/officeart/2005/8/layout/vList4"/>
    <dgm:cxn modelId="{4F0456DC-B1D1-419A-AF9D-03C9DBD1CF46}" type="presParOf" srcId="{1F466FFD-DF6A-4A5B-879B-762EF877297E}" destId="{E0E3F642-8D56-481D-AB2A-DD3A6614AE8B}" srcOrd="5" destOrd="0" presId="urn:microsoft.com/office/officeart/2005/8/layout/vList4"/>
    <dgm:cxn modelId="{B187CD1F-6AD3-402E-90F0-2ADCDF980B56}" type="presParOf" srcId="{1F466FFD-DF6A-4A5B-879B-762EF877297E}" destId="{578E2F91-3EB1-4BCF-A168-2B7CE23A97DE}" srcOrd="6" destOrd="0" presId="urn:microsoft.com/office/officeart/2005/8/layout/vList4"/>
    <dgm:cxn modelId="{6F3901B0-68AA-4FA7-8C52-D9BCE75A5920}" type="presParOf" srcId="{578E2F91-3EB1-4BCF-A168-2B7CE23A97DE}" destId="{6E9A2EA1-5C16-425F-815B-F60670C2AE16}" srcOrd="0" destOrd="0" presId="urn:microsoft.com/office/officeart/2005/8/layout/vList4"/>
    <dgm:cxn modelId="{DDDCEC9A-5F2A-44D5-9DAB-755B83FBB9E1}" type="presParOf" srcId="{578E2F91-3EB1-4BCF-A168-2B7CE23A97DE}" destId="{C8328AAE-19C5-4A31-9CA8-93830A4DE4B3}" srcOrd="1" destOrd="0" presId="urn:microsoft.com/office/officeart/2005/8/layout/vList4"/>
    <dgm:cxn modelId="{3575A32E-8AFF-4A52-93BA-21810380F7E4}" type="presParOf" srcId="{578E2F91-3EB1-4BCF-A168-2B7CE23A97DE}" destId="{CD529CDC-024C-468F-9933-158AB086DB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C674F66-AD7D-40E7-AC9A-D0110768B36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793930-491D-4F98-8B35-0B9499E429AB}">
      <dgm:prSet phldrT="[Texto]" custT="1"/>
      <dgm:spPr/>
      <dgm:t>
        <a:bodyPr/>
        <a:lstStyle/>
        <a:p>
          <a:r>
            <a:rPr lang="es-ES" sz="2000" dirty="0" smtClean="0"/>
            <a:t>No existe un desarrollo de la actividad turística, debido al desaprovechamiento del patrimonio cultural</a:t>
          </a:r>
          <a:endParaRPr lang="es-ES" sz="2000" dirty="0"/>
        </a:p>
      </dgm:t>
    </dgm:pt>
    <dgm:pt modelId="{DA6229B0-E512-4112-B203-48C383101312}" type="parTrans" cxnId="{93F0F840-2AD2-4A9C-8BFE-1F144156FB08}">
      <dgm:prSet/>
      <dgm:spPr/>
      <dgm:t>
        <a:bodyPr/>
        <a:lstStyle/>
        <a:p>
          <a:endParaRPr lang="es-ES" sz="2000"/>
        </a:p>
      </dgm:t>
    </dgm:pt>
    <dgm:pt modelId="{6838F299-58FD-4AD8-B594-9DD6446FD43F}" type="sibTrans" cxnId="{93F0F840-2AD2-4A9C-8BFE-1F144156FB08}">
      <dgm:prSet/>
      <dgm:spPr/>
      <dgm:t>
        <a:bodyPr/>
        <a:lstStyle/>
        <a:p>
          <a:endParaRPr lang="es-ES" sz="2000"/>
        </a:p>
      </dgm:t>
    </dgm:pt>
    <dgm:pt modelId="{A9ACF439-DA95-4B42-958D-34CC35D76222}">
      <dgm:prSet phldrT="[Texto]" custT="1"/>
      <dgm:spPr/>
      <dgm:t>
        <a:bodyPr/>
        <a:lstStyle/>
        <a:p>
          <a:r>
            <a:rPr lang="es-ES" sz="2000" dirty="0" smtClean="0"/>
            <a:t>Los pobladores prestan servicios turísticos de manera empírica, por lo tanto, los productos y servicios turísticos no son de calidad para los turistas ya que no tienen conocimiento acerca de la atención a los turistas ni del patrimonio cultural que posee la ciudad y su cuidado.</a:t>
          </a:r>
          <a:endParaRPr lang="es-ES" sz="2000" dirty="0"/>
        </a:p>
      </dgm:t>
    </dgm:pt>
    <dgm:pt modelId="{251857C4-F28E-4AA5-A888-735C64E04E96}" type="parTrans" cxnId="{09889CBB-B44C-4C2D-9AA3-0804A1B96EEA}">
      <dgm:prSet/>
      <dgm:spPr/>
      <dgm:t>
        <a:bodyPr/>
        <a:lstStyle/>
        <a:p>
          <a:endParaRPr lang="es-ES" sz="2000"/>
        </a:p>
      </dgm:t>
    </dgm:pt>
    <dgm:pt modelId="{79F55552-6436-4E91-9F35-67977D7D7238}" type="sibTrans" cxnId="{09889CBB-B44C-4C2D-9AA3-0804A1B96EEA}">
      <dgm:prSet/>
      <dgm:spPr/>
      <dgm:t>
        <a:bodyPr/>
        <a:lstStyle/>
        <a:p>
          <a:endParaRPr lang="es-ES" sz="2000"/>
        </a:p>
      </dgm:t>
    </dgm:pt>
    <dgm:pt modelId="{80016C02-24C3-4BBE-9591-86B0FEBCCC06}">
      <dgm:prSet phldrT="[Texto]" custT="1"/>
      <dgm:spPr/>
      <dgm:t>
        <a:bodyPr/>
        <a:lstStyle/>
        <a:p>
          <a:r>
            <a:rPr lang="es-ES" sz="2000" dirty="0" smtClean="0"/>
            <a:t>La escasa información turística en relación a la demanda, oferta y competencia de la parroquia es un limitante para planificar, investigar y tomar decisiones estratégicas que sirvan a los agentes públicos y privados involucrados en el sector turístico.</a:t>
          </a:r>
          <a:endParaRPr lang="es-ES" sz="2000" dirty="0"/>
        </a:p>
      </dgm:t>
    </dgm:pt>
    <dgm:pt modelId="{2D8D5782-1029-44AD-8E0F-0D79976B7E7B}" type="parTrans" cxnId="{E7291B05-D3FA-48E8-B176-D7ACAB881394}">
      <dgm:prSet/>
      <dgm:spPr/>
      <dgm:t>
        <a:bodyPr/>
        <a:lstStyle/>
        <a:p>
          <a:endParaRPr lang="es-ES" sz="2000"/>
        </a:p>
      </dgm:t>
    </dgm:pt>
    <dgm:pt modelId="{7E88E3CF-D898-4BAC-87D4-32327EBA8AEC}" type="sibTrans" cxnId="{E7291B05-D3FA-48E8-B176-D7ACAB881394}">
      <dgm:prSet/>
      <dgm:spPr/>
      <dgm:t>
        <a:bodyPr/>
        <a:lstStyle/>
        <a:p>
          <a:endParaRPr lang="es-ES" sz="2000"/>
        </a:p>
      </dgm:t>
    </dgm:pt>
    <dgm:pt modelId="{4DCBC579-B220-43D5-85B6-39DD4BF0D43E}">
      <dgm:prSet phldrT="[Texto]" custT="1"/>
      <dgm:spPr/>
      <dgm:t>
        <a:bodyPr/>
        <a:lstStyle/>
        <a:p>
          <a:r>
            <a:rPr lang="es-ES" sz="2000" dirty="0" smtClean="0"/>
            <a:t>La falta de promoción y comercialización han impedido que Catacocha tenga una mayor demanda turística y por ende el desconocimiento del patrimonio cultural que posee la ciudad. </a:t>
          </a:r>
          <a:endParaRPr lang="es-ES" sz="2000" dirty="0"/>
        </a:p>
      </dgm:t>
    </dgm:pt>
    <dgm:pt modelId="{3203AADE-3744-4652-827E-276A90DF808C}" type="parTrans" cxnId="{A1928C5F-80D0-4FAB-89F5-4E6EF6A5B1DD}">
      <dgm:prSet/>
      <dgm:spPr/>
      <dgm:t>
        <a:bodyPr/>
        <a:lstStyle/>
        <a:p>
          <a:endParaRPr lang="es-ES" sz="2000"/>
        </a:p>
      </dgm:t>
    </dgm:pt>
    <dgm:pt modelId="{123C1EF0-B986-4776-AA71-CF31821C20DD}" type="sibTrans" cxnId="{A1928C5F-80D0-4FAB-89F5-4E6EF6A5B1DD}">
      <dgm:prSet/>
      <dgm:spPr/>
      <dgm:t>
        <a:bodyPr/>
        <a:lstStyle/>
        <a:p>
          <a:endParaRPr lang="es-ES" sz="2000"/>
        </a:p>
      </dgm:t>
    </dgm:pt>
    <dgm:pt modelId="{225F14D0-5802-4728-ACC0-5D273A6D8618}">
      <dgm:prSet phldrT="[Texto]" custT="1"/>
      <dgm:spPr/>
      <dgm:t>
        <a:bodyPr/>
        <a:lstStyle/>
        <a:p>
          <a:r>
            <a:rPr lang="es-ES" sz="2000" dirty="0" smtClean="0"/>
            <a:t>Las facilidades turísticas son limitadas, existen pocas instalaciones y equipamiento turístico, las culés no son suficientes para abastecer una mayor demanda turística.</a:t>
          </a:r>
          <a:endParaRPr lang="es-ES" sz="2000" dirty="0"/>
        </a:p>
      </dgm:t>
    </dgm:pt>
    <dgm:pt modelId="{114E6B2B-5B13-4136-8AD7-76649BA0DBF9}" type="parTrans" cxnId="{333820E1-E64A-49D9-A826-C2FA35E840D5}">
      <dgm:prSet/>
      <dgm:spPr/>
      <dgm:t>
        <a:bodyPr/>
        <a:lstStyle/>
        <a:p>
          <a:endParaRPr lang="es-ES" sz="2000"/>
        </a:p>
      </dgm:t>
    </dgm:pt>
    <dgm:pt modelId="{E78FFD24-4BB7-4CF6-B31A-D9889274B183}" type="sibTrans" cxnId="{333820E1-E64A-49D9-A826-C2FA35E840D5}">
      <dgm:prSet/>
      <dgm:spPr/>
      <dgm:t>
        <a:bodyPr/>
        <a:lstStyle/>
        <a:p>
          <a:endParaRPr lang="es-ES" sz="2000"/>
        </a:p>
      </dgm:t>
    </dgm:pt>
    <dgm:pt modelId="{B9FB5421-D192-4E01-AE28-4E43B871AB1C}" type="pres">
      <dgm:prSet presAssocID="{0C674F66-AD7D-40E7-AC9A-D0110768B3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CE4C97-4E83-4FD3-899E-61A8BCA7095B}" type="pres">
      <dgm:prSet presAssocID="{7F793930-491D-4F98-8B35-0B9499E429AB}" presName="parentLin" presStyleCnt="0"/>
      <dgm:spPr/>
    </dgm:pt>
    <dgm:pt modelId="{D9B56C8A-3270-4EA5-A6FE-297111DE154B}" type="pres">
      <dgm:prSet presAssocID="{7F793930-491D-4F98-8B35-0B9499E429AB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E2569F20-A5CC-469F-BECD-2F3CC1D85D3B}" type="pres">
      <dgm:prSet presAssocID="{7F793930-491D-4F98-8B35-0B9499E429A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48790F-B6E8-4518-99A5-CDBAF6E78471}" type="pres">
      <dgm:prSet presAssocID="{7F793930-491D-4F98-8B35-0B9499E429AB}" presName="negativeSpace" presStyleCnt="0"/>
      <dgm:spPr/>
    </dgm:pt>
    <dgm:pt modelId="{B2D64CFB-8D7C-4B7B-B373-F9FC76907FC5}" type="pres">
      <dgm:prSet presAssocID="{7F793930-491D-4F98-8B35-0B9499E429AB}" presName="childText" presStyleLbl="conFgAcc1" presStyleIdx="0" presStyleCnt="5">
        <dgm:presLayoutVars>
          <dgm:bulletEnabled val="1"/>
        </dgm:presLayoutVars>
      </dgm:prSet>
      <dgm:spPr/>
    </dgm:pt>
    <dgm:pt modelId="{154506EF-A672-49BE-A672-9E83783561AF}" type="pres">
      <dgm:prSet presAssocID="{6838F299-58FD-4AD8-B594-9DD6446FD43F}" presName="spaceBetweenRectangles" presStyleCnt="0"/>
      <dgm:spPr/>
    </dgm:pt>
    <dgm:pt modelId="{DBF7E77C-BA46-489B-86EC-302CBBC2E051}" type="pres">
      <dgm:prSet presAssocID="{A9ACF439-DA95-4B42-958D-34CC35D76222}" presName="parentLin" presStyleCnt="0"/>
      <dgm:spPr/>
    </dgm:pt>
    <dgm:pt modelId="{F6E61422-3E92-4A6E-AD59-9F8FAF680687}" type="pres">
      <dgm:prSet presAssocID="{A9ACF439-DA95-4B42-958D-34CC35D76222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AD799BB7-E147-4ABD-9EEC-3971281D89F3}" type="pres">
      <dgm:prSet presAssocID="{A9ACF439-DA95-4B42-958D-34CC35D7622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AEF6BD-4C55-4A17-859F-CB7A7CC2C221}" type="pres">
      <dgm:prSet presAssocID="{A9ACF439-DA95-4B42-958D-34CC35D76222}" presName="negativeSpace" presStyleCnt="0"/>
      <dgm:spPr/>
    </dgm:pt>
    <dgm:pt modelId="{F8EAA681-830E-4AF8-9C0F-244D0718BFAB}" type="pres">
      <dgm:prSet presAssocID="{A9ACF439-DA95-4B42-958D-34CC35D76222}" presName="childText" presStyleLbl="conFgAcc1" presStyleIdx="1" presStyleCnt="5">
        <dgm:presLayoutVars>
          <dgm:bulletEnabled val="1"/>
        </dgm:presLayoutVars>
      </dgm:prSet>
      <dgm:spPr/>
    </dgm:pt>
    <dgm:pt modelId="{03D46FB7-5A3F-4082-BD4A-D7B60F078A62}" type="pres">
      <dgm:prSet presAssocID="{79F55552-6436-4E91-9F35-67977D7D7238}" presName="spaceBetweenRectangles" presStyleCnt="0"/>
      <dgm:spPr/>
    </dgm:pt>
    <dgm:pt modelId="{2A886B9B-08AE-45CE-AA68-391762BB3CDB}" type="pres">
      <dgm:prSet presAssocID="{80016C02-24C3-4BBE-9591-86B0FEBCCC06}" presName="parentLin" presStyleCnt="0"/>
      <dgm:spPr/>
    </dgm:pt>
    <dgm:pt modelId="{EDE84231-E2C4-48FE-80AD-872ACEA97EB5}" type="pres">
      <dgm:prSet presAssocID="{80016C02-24C3-4BBE-9591-86B0FEBCCC06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C2EA35BF-A488-4CA9-BBD9-68431D517995}" type="pres">
      <dgm:prSet presAssocID="{80016C02-24C3-4BBE-9591-86B0FEBCCC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932AB2-D813-4FC8-AE67-8D441E8AB2FD}" type="pres">
      <dgm:prSet presAssocID="{80016C02-24C3-4BBE-9591-86B0FEBCCC06}" presName="negativeSpace" presStyleCnt="0"/>
      <dgm:spPr/>
    </dgm:pt>
    <dgm:pt modelId="{E92371AC-392D-4A23-9DC3-9BE9B75F6558}" type="pres">
      <dgm:prSet presAssocID="{80016C02-24C3-4BBE-9591-86B0FEBCCC06}" presName="childText" presStyleLbl="conFgAcc1" presStyleIdx="2" presStyleCnt="5">
        <dgm:presLayoutVars>
          <dgm:bulletEnabled val="1"/>
        </dgm:presLayoutVars>
      </dgm:prSet>
      <dgm:spPr/>
    </dgm:pt>
    <dgm:pt modelId="{73878DEE-A618-4A22-B7ED-86E403DF2D18}" type="pres">
      <dgm:prSet presAssocID="{7E88E3CF-D898-4BAC-87D4-32327EBA8AEC}" presName="spaceBetweenRectangles" presStyleCnt="0"/>
      <dgm:spPr/>
    </dgm:pt>
    <dgm:pt modelId="{FC27EE4E-8B1D-4F0C-8905-107ED2B88687}" type="pres">
      <dgm:prSet presAssocID="{4DCBC579-B220-43D5-85B6-39DD4BF0D43E}" presName="parentLin" presStyleCnt="0"/>
      <dgm:spPr/>
    </dgm:pt>
    <dgm:pt modelId="{7B52C7ED-1E8D-403A-89F5-9E213CE38F2C}" type="pres">
      <dgm:prSet presAssocID="{4DCBC579-B220-43D5-85B6-39DD4BF0D43E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043723A2-35D8-4BCD-98F0-61AB9657282F}" type="pres">
      <dgm:prSet presAssocID="{4DCBC579-B220-43D5-85B6-39DD4BF0D43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D792F9-BCF7-4F2B-8D27-03FE37D34851}" type="pres">
      <dgm:prSet presAssocID="{4DCBC579-B220-43D5-85B6-39DD4BF0D43E}" presName="negativeSpace" presStyleCnt="0"/>
      <dgm:spPr/>
    </dgm:pt>
    <dgm:pt modelId="{65C46915-3F3A-4016-9469-F76BA5E848E9}" type="pres">
      <dgm:prSet presAssocID="{4DCBC579-B220-43D5-85B6-39DD4BF0D43E}" presName="childText" presStyleLbl="conFgAcc1" presStyleIdx="3" presStyleCnt="5">
        <dgm:presLayoutVars>
          <dgm:bulletEnabled val="1"/>
        </dgm:presLayoutVars>
      </dgm:prSet>
      <dgm:spPr/>
    </dgm:pt>
    <dgm:pt modelId="{3A726CCB-27CD-4AB5-A4B6-53232139BB29}" type="pres">
      <dgm:prSet presAssocID="{123C1EF0-B986-4776-AA71-CF31821C20DD}" presName="spaceBetweenRectangles" presStyleCnt="0"/>
      <dgm:spPr/>
    </dgm:pt>
    <dgm:pt modelId="{CC9E77E5-18C2-4787-937B-919B2BDB3140}" type="pres">
      <dgm:prSet presAssocID="{225F14D0-5802-4728-ACC0-5D273A6D8618}" presName="parentLin" presStyleCnt="0"/>
      <dgm:spPr/>
    </dgm:pt>
    <dgm:pt modelId="{29ABAA3B-0A7E-4112-84DC-4B098EF351F5}" type="pres">
      <dgm:prSet presAssocID="{225F14D0-5802-4728-ACC0-5D273A6D8618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7125C884-F7FC-43AE-84E0-DBDB3FDFC69A}" type="pres">
      <dgm:prSet presAssocID="{225F14D0-5802-4728-ACC0-5D273A6D861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A625D1-918A-41B9-B5AC-006193FAB5AA}" type="pres">
      <dgm:prSet presAssocID="{225F14D0-5802-4728-ACC0-5D273A6D8618}" presName="negativeSpace" presStyleCnt="0"/>
      <dgm:spPr/>
    </dgm:pt>
    <dgm:pt modelId="{276FD889-DD5C-406D-B5CD-C63E5E1B86FF}" type="pres">
      <dgm:prSet presAssocID="{225F14D0-5802-4728-ACC0-5D273A6D861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07F22FD-CF69-48E6-86B9-E99B5A9402FE}" type="presOf" srcId="{80016C02-24C3-4BBE-9591-86B0FEBCCC06}" destId="{EDE84231-E2C4-48FE-80AD-872ACEA97EB5}" srcOrd="0" destOrd="0" presId="urn:microsoft.com/office/officeart/2005/8/layout/list1"/>
    <dgm:cxn modelId="{993FB9A5-3E42-4B20-8FEF-77E92CF62D10}" type="presOf" srcId="{225F14D0-5802-4728-ACC0-5D273A6D8618}" destId="{29ABAA3B-0A7E-4112-84DC-4B098EF351F5}" srcOrd="0" destOrd="0" presId="urn:microsoft.com/office/officeart/2005/8/layout/list1"/>
    <dgm:cxn modelId="{2E189EC6-EF44-48F3-88C3-FAAEE4B0AC48}" type="presOf" srcId="{A9ACF439-DA95-4B42-958D-34CC35D76222}" destId="{AD799BB7-E147-4ABD-9EEC-3971281D89F3}" srcOrd="1" destOrd="0" presId="urn:microsoft.com/office/officeart/2005/8/layout/list1"/>
    <dgm:cxn modelId="{BDB1BF2C-DE59-4B57-A3C3-A4E2B8521C14}" type="presOf" srcId="{0C674F66-AD7D-40E7-AC9A-D0110768B36E}" destId="{B9FB5421-D192-4E01-AE28-4E43B871AB1C}" srcOrd="0" destOrd="0" presId="urn:microsoft.com/office/officeart/2005/8/layout/list1"/>
    <dgm:cxn modelId="{C1B7BF97-3057-4790-8379-FBD117708412}" type="presOf" srcId="{4DCBC579-B220-43D5-85B6-39DD4BF0D43E}" destId="{7B52C7ED-1E8D-403A-89F5-9E213CE38F2C}" srcOrd="0" destOrd="0" presId="urn:microsoft.com/office/officeart/2005/8/layout/list1"/>
    <dgm:cxn modelId="{F6E8FB1E-077E-4C74-A5A4-960074964B0F}" type="presOf" srcId="{A9ACF439-DA95-4B42-958D-34CC35D76222}" destId="{F6E61422-3E92-4A6E-AD59-9F8FAF680687}" srcOrd="0" destOrd="0" presId="urn:microsoft.com/office/officeart/2005/8/layout/list1"/>
    <dgm:cxn modelId="{09889CBB-B44C-4C2D-9AA3-0804A1B96EEA}" srcId="{0C674F66-AD7D-40E7-AC9A-D0110768B36E}" destId="{A9ACF439-DA95-4B42-958D-34CC35D76222}" srcOrd="1" destOrd="0" parTransId="{251857C4-F28E-4AA5-A888-735C64E04E96}" sibTransId="{79F55552-6436-4E91-9F35-67977D7D7238}"/>
    <dgm:cxn modelId="{93F0F840-2AD2-4A9C-8BFE-1F144156FB08}" srcId="{0C674F66-AD7D-40E7-AC9A-D0110768B36E}" destId="{7F793930-491D-4F98-8B35-0B9499E429AB}" srcOrd="0" destOrd="0" parTransId="{DA6229B0-E512-4112-B203-48C383101312}" sibTransId="{6838F299-58FD-4AD8-B594-9DD6446FD43F}"/>
    <dgm:cxn modelId="{7246ACDB-000C-4233-B545-F2718626DB62}" type="presOf" srcId="{7F793930-491D-4F98-8B35-0B9499E429AB}" destId="{D9B56C8A-3270-4EA5-A6FE-297111DE154B}" srcOrd="0" destOrd="0" presId="urn:microsoft.com/office/officeart/2005/8/layout/list1"/>
    <dgm:cxn modelId="{7F1501E3-9A96-47AA-8C07-2EB9B424F98A}" type="presOf" srcId="{225F14D0-5802-4728-ACC0-5D273A6D8618}" destId="{7125C884-F7FC-43AE-84E0-DBDB3FDFC69A}" srcOrd="1" destOrd="0" presId="urn:microsoft.com/office/officeart/2005/8/layout/list1"/>
    <dgm:cxn modelId="{81441CE5-65AF-4B12-8AF8-250B5A23F245}" type="presOf" srcId="{80016C02-24C3-4BBE-9591-86B0FEBCCC06}" destId="{C2EA35BF-A488-4CA9-BBD9-68431D517995}" srcOrd="1" destOrd="0" presId="urn:microsoft.com/office/officeart/2005/8/layout/list1"/>
    <dgm:cxn modelId="{333820E1-E64A-49D9-A826-C2FA35E840D5}" srcId="{0C674F66-AD7D-40E7-AC9A-D0110768B36E}" destId="{225F14D0-5802-4728-ACC0-5D273A6D8618}" srcOrd="4" destOrd="0" parTransId="{114E6B2B-5B13-4136-8AD7-76649BA0DBF9}" sibTransId="{E78FFD24-4BB7-4CF6-B31A-D9889274B183}"/>
    <dgm:cxn modelId="{FAD293FD-C844-4242-A482-B4A497DE5FE6}" type="presOf" srcId="{7F793930-491D-4F98-8B35-0B9499E429AB}" destId="{E2569F20-A5CC-469F-BECD-2F3CC1D85D3B}" srcOrd="1" destOrd="0" presId="urn:microsoft.com/office/officeart/2005/8/layout/list1"/>
    <dgm:cxn modelId="{A1928C5F-80D0-4FAB-89F5-4E6EF6A5B1DD}" srcId="{0C674F66-AD7D-40E7-AC9A-D0110768B36E}" destId="{4DCBC579-B220-43D5-85B6-39DD4BF0D43E}" srcOrd="3" destOrd="0" parTransId="{3203AADE-3744-4652-827E-276A90DF808C}" sibTransId="{123C1EF0-B986-4776-AA71-CF31821C20DD}"/>
    <dgm:cxn modelId="{E7291B05-D3FA-48E8-B176-D7ACAB881394}" srcId="{0C674F66-AD7D-40E7-AC9A-D0110768B36E}" destId="{80016C02-24C3-4BBE-9591-86B0FEBCCC06}" srcOrd="2" destOrd="0" parTransId="{2D8D5782-1029-44AD-8E0F-0D79976B7E7B}" sibTransId="{7E88E3CF-D898-4BAC-87D4-32327EBA8AEC}"/>
    <dgm:cxn modelId="{1BD04512-1892-48A8-8AAA-155DCDE60FFF}" type="presOf" srcId="{4DCBC579-B220-43D5-85B6-39DD4BF0D43E}" destId="{043723A2-35D8-4BCD-98F0-61AB9657282F}" srcOrd="1" destOrd="0" presId="urn:microsoft.com/office/officeart/2005/8/layout/list1"/>
    <dgm:cxn modelId="{3321D741-3020-4907-A01C-E5EF2E69393F}" type="presParOf" srcId="{B9FB5421-D192-4E01-AE28-4E43B871AB1C}" destId="{52CE4C97-4E83-4FD3-899E-61A8BCA7095B}" srcOrd="0" destOrd="0" presId="urn:microsoft.com/office/officeart/2005/8/layout/list1"/>
    <dgm:cxn modelId="{D649889C-A41C-4084-A8B0-65F986D57A66}" type="presParOf" srcId="{52CE4C97-4E83-4FD3-899E-61A8BCA7095B}" destId="{D9B56C8A-3270-4EA5-A6FE-297111DE154B}" srcOrd="0" destOrd="0" presId="urn:microsoft.com/office/officeart/2005/8/layout/list1"/>
    <dgm:cxn modelId="{818A4BEA-8E16-40E6-9973-4BB239068348}" type="presParOf" srcId="{52CE4C97-4E83-4FD3-899E-61A8BCA7095B}" destId="{E2569F20-A5CC-469F-BECD-2F3CC1D85D3B}" srcOrd="1" destOrd="0" presId="urn:microsoft.com/office/officeart/2005/8/layout/list1"/>
    <dgm:cxn modelId="{6F6EC3C6-7FCD-432C-9461-1EBE8E60312A}" type="presParOf" srcId="{B9FB5421-D192-4E01-AE28-4E43B871AB1C}" destId="{0648790F-B6E8-4518-99A5-CDBAF6E78471}" srcOrd="1" destOrd="0" presId="urn:microsoft.com/office/officeart/2005/8/layout/list1"/>
    <dgm:cxn modelId="{2036AF3A-DA6A-49AF-9225-DB129475ECE0}" type="presParOf" srcId="{B9FB5421-D192-4E01-AE28-4E43B871AB1C}" destId="{B2D64CFB-8D7C-4B7B-B373-F9FC76907FC5}" srcOrd="2" destOrd="0" presId="urn:microsoft.com/office/officeart/2005/8/layout/list1"/>
    <dgm:cxn modelId="{6025BFA7-A7D9-46B3-8FF2-B47EE3819D9C}" type="presParOf" srcId="{B9FB5421-D192-4E01-AE28-4E43B871AB1C}" destId="{154506EF-A672-49BE-A672-9E83783561AF}" srcOrd="3" destOrd="0" presId="urn:microsoft.com/office/officeart/2005/8/layout/list1"/>
    <dgm:cxn modelId="{02A1E08B-E14E-42BF-B7D0-79BAEC7FC589}" type="presParOf" srcId="{B9FB5421-D192-4E01-AE28-4E43B871AB1C}" destId="{DBF7E77C-BA46-489B-86EC-302CBBC2E051}" srcOrd="4" destOrd="0" presId="urn:microsoft.com/office/officeart/2005/8/layout/list1"/>
    <dgm:cxn modelId="{8F947E3C-9C9C-4F24-B3CE-540B39B2FD77}" type="presParOf" srcId="{DBF7E77C-BA46-489B-86EC-302CBBC2E051}" destId="{F6E61422-3E92-4A6E-AD59-9F8FAF680687}" srcOrd="0" destOrd="0" presId="urn:microsoft.com/office/officeart/2005/8/layout/list1"/>
    <dgm:cxn modelId="{C9A80CCC-C9D0-4C1E-AA70-2A4E60D0EF11}" type="presParOf" srcId="{DBF7E77C-BA46-489B-86EC-302CBBC2E051}" destId="{AD799BB7-E147-4ABD-9EEC-3971281D89F3}" srcOrd="1" destOrd="0" presId="urn:microsoft.com/office/officeart/2005/8/layout/list1"/>
    <dgm:cxn modelId="{54025A63-CBD2-410D-B6C7-283517E18EDC}" type="presParOf" srcId="{B9FB5421-D192-4E01-AE28-4E43B871AB1C}" destId="{65AEF6BD-4C55-4A17-859F-CB7A7CC2C221}" srcOrd="5" destOrd="0" presId="urn:microsoft.com/office/officeart/2005/8/layout/list1"/>
    <dgm:cxn modelId="{08949D56-B62C-4BAC-B2B8-3A335EEA933F}" type="presParOf" srcId="{B9FB5421-D192-4E01-AE28-4E43B871AB1C}" destId="{F8EAA681-830E-4AF8-9C0F-244D0718BFAB}" srcOrd="6" destOrd="0" presId="urn:microsoft.com/office/officeart/2005/8/layout/list1"/>
    <dgm:cxn modelId="{5F7B9CF3-606D-4DCB-BF36-ADBE19806F0D}" type="presParOf" srcId="{B9FB5421-D192-4E01-AE28-4E43B871AB1C}" destId="{03D46FB7-5A3F-4082-BD4A-D7B60F078A62}" srcOrd="7" destOrd="0" presId="urn:microsoft.com/office/officeart/2005/8/layout/list1"/>
    <dgm:cxn modelId="{C83CCDDC-5A96-48AA-9BC2-993EAAD9606F}" type="presParOf" srcId="{B9FB5421-D192-4E01-AE28-4E43B871AB1C}" destId="{2A886B9B-08AE-45CE-AA68-391762BB3CDB}" srcOrd="8" destOrd="0" presId="urn:microsoft.com/office/officeart/2005/8/layout/list1"/>
    <dgm:cxn modelId="{5EAEBAE5-10FF-4393-B617-364F31324048}" type="presParOf" srcId="{2A886B9B-08AE-45CE-AA68-391762BB3CDB}" destId="{EDE84231-E2C4-48FE-80AD-872ACEA97EB5}" srcOrd="0" destOrd="0" presId="urn:microsoft.com/office/officeart/2005/8/layout/list1"/>
    <dgm:cxn modelId="{7B244271-1D91-49E7-83B7-17BBB995E191}" type="presParOf" srcId="{2A886B9B-08AE-45CE-AA68-391762BB3CDB}" destId="{C2EA35BF-A488-4CA9-BBD9-68431D517995}" srcOrd="1" destOrd="0" presId="urn:microsoft.com/office/officeart/2005/8/layout/list1"/>
    <dgm:cxn modelId="{8A29248F-95C2-4E0D-A0ED-09E20C5B7AA7}" type="presParOf" srcId="{B9FB5421-D192-4E01-AE28-4E43B871AB1C}" destId="{0B932AB2-D813-4FC8-AE67-8D441E8AB2FD}" srcOrd="9" destOrd="0" presId="urn:microsoft.com/office/officeart/2005/8/layout/list1"/>
    <dgm:cxn modelId="{ACCF5B48-FBC9-4F2F-82BD-2411372E836D}" type="presParOf" srcId="{B9FB5421-D192-4E01-AE28-4E43B871AB1C}" destId="{E92371AC-392D-4A23-9DC3-9BE9B75F6558}" srcOrd="10" destOrd="0" presId="urn:microsoft.com/office/officeart/2005/8/layout/list1"/>
    <dgm:cxn modelId="{1B6F7C09-83A4-41FC-8BD7-83D4AB9CEEC0}" type="presParOf" srcId="{B9FB5421-D192-4E01-AE28-4E43B871AB1C}" destId="{73878DEE-A618-4A22-B7ED-86E403DF2D18}" srcOrd="11" destOrd="0" presId="urn:microsoft.com/office/officeart/2005/8/layout/list1"/>
    <dgm:cxn modelId="{7B40F185-2E5C-45FF-81AE-EF0B26218076}" type="presParOf" srcId="{B9FB5421-D192-4E01-AE28-4E43B871AB1C}" destId="{FC27EE4E-8B1D-4F0C-8905-107ED2B88687}" srcOrd="12" destOrd="0" presId="urn:microsoft.com/office/officeart/2005/8/layout/list1"/>
    <dgm:cxn modelId="{0D05367E-43D9-436A-84B4-C51B29D56C6B}" type="presParOf" srcId="{FC27EE4E-8B1D-4F0C-8905-107ED2B88687}" destId="{7B52C7ED-1E8D-403A-89F5-9E213CE38F2C}" srcOrd="0" destOrd="0" presId="urn:microsoft.com/office/officeart/2005/8/layout/list1"/>
    <dgm:cxn modelId="{9911F180-F59C-46BD-8824-C3D361940CCE}" type="presParOf" srcId="{FC27EE4E-8B1D-4F0C-8905-107ED2B88687}" destId="{043723A2-35D8-4BCD-98F0-61AB9657282F}" srcOrd="1" destOrd="0" presId="urn:microsoft.com/office/officeart/2005/8/layout/list1"/>
    <dgm:cxn modelId="{FD7096CB-00A3-4F87-B6CE-BCA4C9811107}" type="presParOf" srcId="{B9FB5421-D192-4E01-AE28-4E43B871AB1C}" destId="{2FD792F9-BCF7-4F2B-8D27-03FE37D34851}" srcOrd="13" destOrd="0" presId="urn:microsoft.com/office/officeart/2005/8/layout/list1"/>
    <dgm:cxn modelId="{A4C2C5CF-B692-4180-83E3-9D6F222D5FFA}" type="presParOf" srcId="{B9FB5421-D192-4E01-AE28-4E43B871AB1C}" destId="{65C46915-3F3A-4016-9469-F76BA5E848E9}" srcOrd="14" destOrd="0" presId="urn:microsoft.com/office/officeart/2005/8/layout/list1"/>
    <dgm:cxn modelId="{F13AE1FE-8EBC-433E-8D87-2D292534B3B7}" type="presParOf" srcId="{B9FB5421-D192-4E01-AE28-4E43B871AB1C}" destId="{3A726CCB-27CD-4AB5-A4B6-53232139BB29}" srcOrd="15" destOrd="0" presId="urn:microsoft.com/office/officeart/2005/8/layout/list1"/>
    <dgm:cxn modelId="{5019A4C0-3737-4A9E-AEFF-E1CC9B04651C}" type="presParOf" srcId="{B9FB5421-D192-4E01-AE28-4E43B871AB1C}" destId="{CC9E77E5-18C2-4787-937B-919B2BDB3140}" srcOrd="16" destOrd="0" presId="urn:microsoft.com/office/officeart/2005/8/layout/list1"/>
    <dgm:cxn modelId="{F8D240C9-0FF1-47D0-A536-DFA08CCF3063}" type="presParOf" srcId="{CC9E77E5-18C2-4787-937B-919B2BDB3140}" destId="{29ABAA3B-0A7E-4112-84DC-4B098EF351F5}" srcOrd="0" destOrd="0" presId="urn:microsoft.com/office/officeart/2005/8/layout/list1"/>
    <dgm:cxn modelId="{3B60ED27-0FDE-4B1E-BBCD-8BB5B29D497D}" type="presParOf" srcId="{CC9E77E5-18C2-4787-937B-919B2BDB3140}" destId="{7125C884-F7FC-43AE-84E0-DBDB3FDFC69A}" srcOrd="1" destOrd="0" presId="urn:microsoft.com/office/officeart/2005/8/layout/list1"/>
    <dgm:cxn modelId="{A2A79550-7400-40AB-A620-79BEF59DA846}" type="presParOf" srcId="{B9FB5421-D192-4E01-AE28-4E43B871AB1C}" destId="{B5A625D1-918A-41B9-B5AC-006193FAB5AA}" srcOrd="17" destOrd="0" presId="urn:microsoft.com/office/officeart/2005/8/layout/list1"/>
    <dgm:cxn modelId="{60A3C87A-AC1C-40BA-B343-B4CE40B0B20D}" type="presParOf" srcId="{B9FB5421-D192-4E01-AE28-4E43B871AB1C}" destId="{276FD889-DD5C-406D-B5CD-C63E5E1B86F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0C674F66-AD7D-40E7-AC9A-D0110768B36E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F793930-491D-4F98-8B35-0B9499E429AB}">
      <dgm:prSet phldrT="[Texto]" custT="1"/>
      <dgm:spPr/>
      <dgm:t>
        <a:bodyPr/>
        <a:lstStyle/>
        <a:p>
          <a:r>
            <a:rPr lang="es-ES" sz="2000" dirty="0" smtClean="0"/>
            <a:t>Se recomienda desarrollar el turismo de Catacocha a partir del aprovechamiento de los atractivos turísticos culturales mediante de la creación de rutas turísticas, implementación de señalética para facilitar el desplazamiento de los turistas.</a:t>
          </a:r>
          <a:endParaRPr lang="es-ES" sz="2000" dirty="0"/>
        </a:p>
      </dgm:t>
    </dgm:pt>
    <dgm:pt modelId="{DA6229B0-E512-4112-B203-48C383101312}" type="parTrans" cxnId="{93F0F840-2AD2-4A9C-8BFE-1F144156FB08}">
      <dgm:prSet/>
      <dgm:spPr/>
      <dgm:t>
        <a:bodyPr/>
        <a:lstStyle/>
        <a:p>
          <a:endParaRPr lang="es-ES" sz="2000"/>
        </a:p>
      </dgm:t>
    </dgm:pt>
    <dgm:pt modelId="{6838F299-58FD-4AD8-B594-9DD6446FD43F}" type="sibTrans" cxnId="{93F0F840-2AD2-4A9C-8BFE-1F144156FB08}">
      <dgm:prSet/>
      <dgm:spPr/>
      <dgm:t>
        <a:bodyPr/>
        <a:lstStyle/>
        <a:p>
          <a:endParaRPr lang="es-ES" sz="2000"/>
        </a:p>
      </dgm:t>
    </dgm:pt>
    <dgm:pt modelId="{A9ACF439-DA95-4B42-958D-34CC35D76222}">
      <dgm:prSet phldrT="[Texto]" custT="1"/>
      <dgm:spPr/>
      <dgm:t>
        <a:bodyPr/>
        <a:lstStyle/>
        <a:p>
          <a:r>
            <a:rPr lang="es-ES" sz="2000" dirty="0" smtClean="0"/>
            <a:t>Se debe organizar capacitaciones dirigidas a los residentes en donde se abarque temas de cultura turística, hospedaje y servicios de alimentación con la finalidad de ofertar un servicio de calidad al turista y a la vez generar en los residentes un autodesarrollo.</a:t>
          </a:r>
          <a:endParaRPr lang="es-ES" sz="2000" dirty="0"/>
        </a:p>
      </dgm:t>
    </dgm:pt>
    <dgm:pt modelId="{251857C4-F28E-4AA5-A888-735C64E04E96}" type="parTrans" cxnId="{09889CBB-B44C-4C2D-9AA3-0804A1B96EEA}">
      <dgm:prSet/>
      <dgm:spPr/>
      <dgm:t>
        <a:bodyPr/>
        <a:lstStyle/>
        <a:p>
          <a:endParaRPr lang="es-ES" sz="2000"/>
        </a:p>
      </dgm:t>
    </dgm:pt>
    <dgm:pt modelId="{79F55552-6436-4E91-9F35-67977D7D7238}" type="sibTrans" cxnId="{09889CBB-B44C-4C2D-9AA3-0804A1B96EEA}">
      <dgm:prSet/>
      <dgm:spPr/>
      <dgm:t>
        <a:bodyPr/>
        <a:lstStyle/>
        <a:p>
          <a:endParaRPr lang="es-ES" sz="2000"/>
        </a:p>
      </dgm:t>
    </dgm:pt>
    <dgm:pt modelId="{80016C02-24C3-4BBE-9591-86B0FEBCCC06}">
      <dgm:prSet phldrT="[Texto]" custT="1"/>
      <dgm:spPr/>
      <dgm:t>
        <a:bodyPr/>
        <a:lstStyle/>
        <a:p>
          <a:r>
            <a:rPr lang="es-ES" sz="2000" dirty="0" smtClean="0"/>
            <a:t>Se recomienda implementar un observatorio turístico con la finalidad de que Catacocha cuente con datos actualizados de la oferta y demanda turística, para posteriormente en base a los datos recolectados establecer una correcta planificación turística.</a:t>
          </a:r>
          <a:endParaRPr lang="es-ES" sz="2000" dirty="0"/>
        </a:p>
      </dgm:t>
    </dgm:pt>
    <dgm:pt modelId="{2D8D5782-1029-44AD-8E0F-0D79976B7E7B}" type="parTrans" cxnId="{E7291B05-D3FA-48E8-B176-D7ACAB881394}">
      <dgm:prSet/>
      <dgm:spPr/>
      <dgm:t>
        <a:bodyPr/>
        <a:lstStyle/>
        <a:p>
          <a:endParaRPr lang="es-ES" sz="2000"/>
        </a:p>
      </dgm:t>
    </dgm:pt>
    <dgm:pt modelId="{7E88E3CF-D898-4BAC-87D4-32327EBA8AEC}" type="sibTrans" cxnId="{E7291B05-D3FA-48E8-B176-D7ACAB881394}">
      <dgm:prSet/>
      <dgm:spPr/>
      <dgm:t>
        <a:bodyPr/>
        <a:lstStyle/>
        <a:p>
          <a:endParaRPr lang="es-ES" sz="2000"/>
        </a:p>
      </dgm:t>
    </dgm:pt>
    <dgm:pt modelId="{4DCBC579-B220-43D5-85B6-39DD4BF0D43E}">
      <dgm:prSet phldrT="[Texto]" custT="1"/>
      <dgm:spPr/>
      <dgm:t>
        <a:bodyPr/>
        <a:lstStyle/>
        <a:p>
          <a:r>
            <a:rPr lang="es-ES" sz="2000" dirty="0" smtClean="0"/>
            <a:t>Catacocha para promocionarse turísticamente debe contar principalmente con una marca turística que le permita posicionarse en el mercado, conjuntamente con esta acción es necesario crear una páginas web y fan page para difundir y comercializar los servicios turísticos.</a:t>
          </a:r>
          <a:endParaRPr lang="es-ES" sz="2000" dirty="0"/>
        </a:p>
      </dgm:t>
    </dgm:pt>
    <dgm:pt modelId="{3203AADE-3744-4652-827E-276A90DF808C}" type="parTrans" cxnId="{A1928C5F-80D0-4FAB-89F5-4E6EF6A5B1DD}">
      <dgm:prSet/>
      <dgm:spPr/>
      <dgm:t>
        <a:bodyPr/>
        <a:lstStyle/>
        <a:p>
          <a:endParaRPr lang="es-ES" sz="2000"/>
        </a:p>
      </dgm:t>
    </dgm:pt>
    <dgm:pt modelId="{123C1EF0-B986-4776-AA71-CF31821C20DD}" type="sibTrans" cxnId="{A1928C5F-80D0-4FAB-89F5-4E6EF6A5B1DD}">
      <dgm:prSet/>
      <dgm:spPr/>
      <dgm:t>
        <a:bodyPr/>
        <a:lstStyle/>
        <a:p>
          <a:endParaRPr lang="es-ES" sz="2000"/>
        </a:p>
      </dgm:t>
    </dgm:pt>
    <dgm:pt modelId="{225F14D0-5802-4728-ACC0-5D273A6D8618}">
      <dgm:prSet phldrT="[Texto]" custT="1"/>
      <dgm:spPr/>
      <dgm:t>
        <a:bodyPr/>
        <a:lstStyle/>
        <a:p>
          <a:r>
            <a:rPr lang="es-ES" sz="2000" dirty="0" smtClean="0"/>
            <a:t>Es necesario fortalecer la infraestructura de Catacocha mediante el correcto manejo de residuos generados alrededor de los atractivos turísticos contribuyendo al cuidado del ambiente y generando en el turista una experiencia positiva.</a:t>
          </a:r>
          <a:endParaRPr lang="es-ES" sz="2000" dirty="0"/>
        </a:p>
      </dgm:t>
    </dgm:pt>
    <dgm:pt modelId="{114E6B2B-5B13-4136-8AD7-76649BA0DBF9}" type="parTrans" cxnId="{333820E1-E64A-49D9-A826-C2FA35E840D5}">
      <dgm:prSet/>
      <dgm:spPr/>
      <dgm:t>
        <a:bodyPr/>
        <a:lstStyle/>
        <a:p>
          <a:endParaRPr lang="es-ES" sz="2000"/>
        </a:p>
      </dgm:t>
    </dgm:pt>
    <dgm:pt modelId="{E78FFD24-4BB7-4CF6-B31A-D9889274B183}" type="sibTrans" cxnId="{333820E1-E64A-49D9-A826-C2FA35E840D5}">
      <dgm:prSet/>
      <dgm:spPr/>
      <dgm:t>
        <a:bodyPr/>
        <a:lstStyle/>
        <a:p>
          <a:endParaRPr lang="es-ES" sz="2000"/>
        </a:p>
      </dgm:t>
    </dgm:pt>
    <dgm:pt modelId="{B9FB5421-D192-4E01-AE28-4E43B871AB1C}" type="pres">
      <dgm:prSet presAssocID="{0C674F66-AD7D-40E7-AC9A-D0110768B3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2CE4C97-4E83-4FD3-899E-61A8BCA7095B}" type="pres">
      <dgm:prSet presAssocID="{7F793930-491D-4F98-8B35-0B9499E429AB}" presName="parentLin" presStyleCnt="0"/>
      <dgm:spPr/>
    </dgm:pt>
    <dgm:pt modelId="{D9B56C8A-3270-4EA5-A6FE-297111DE154B}" type="pres">
      <dgm:prSet presAssocID="{7F793930-491D-4F98-8B35-0B9499E429AB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E2569F20-A5CC-469F-BECD-2F3CC1D85D3B}" type="pres">
      <dgm:prSet presAssocID="{7F793930-491D-4F98-8B35-0B9499E429A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48790F-B6E8-4518-99A5-CDBAF6E78471}" type="pres">
      <dgm:prSet presAssocID="{7F793930-491D-4F98-8B35-0B9499E429AB}" presName="negativeSpace" presStyleCnt="0"/>
      <dgm:spPr/>
    </dgm:pt>
    <dgm:pt modelId="{B2D64CFB-8D7C-4B7B-B373-F9FC76907FC5}" type="pres">
      <dgm:prSet presAssocID="{7F793930-491D-4F98-8B35-0B9499E429AB}" presName="childText" presStyleLbl="conFgAcc1" presStyleIdx="0" presStyleCnt="5">
        <dgm:presLayoutVars>
          <dgm:bulletEnabled val="1"/>
        </dgm:presLayoutVars>
      </dgm:prSet>
      <dgm:spPr/>
    </dgm:pt>
    <dgm:pt modelId="{154506EF-A672-49BE-A672-9E83783561AF}" type="pres">
      <dgm:prSet presAssocID="{6838F299-58FD-4AD8-B594-9DD6446FD43F}" presName="spaceBetweenRectangles" presStyleCnt="0"/>
      <dgm:spPr/>
    </dgm:pt>
    <dgm:pt modelId="{DBF7E77C-BA46-489B-86EC-302CBBC2E051}" type="pres">
      <dgm:prSet presAssocID="{A9ACF439-DA95-4B42-958D-34CC35D76222}" presName="parentLin" presStyleCnt="0"/>
      <dgm:spPr/>
    </dgm:pt>
    <dgm:pt modelId="{F6E61422-3E92-4A6E-AD59-9F8FAF680687}" type="pres">
      <dgm:prSet presAssocID="{A9ACF439-DA95-4B42-958D-34CC35D76222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AD799BB7-E147-4ABD-9EEC-3971281D89F3}" type="pres">
      <dgm:prSet presAssocID="{A9ACF439-DA95-4B42-958D-34CC35D7622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AEF6BD-4C55-4A17-859F-CB7A7CC2C221}" type="pres">
      <dgm:prSet presAssocID="{A9ACF439-DA95-4B42-958D-34CC35D76222}" presName="negativeSpace" presStyleCnt="0"/>
      <dgm:spPr/>
    </dgm:pt>
    <dgm:pt modelId="{F8EAA681-830E-4AF8-9C0F-244D0718BFAB}" type="pres">
      <dgm:prSet presAssocID="{A9ACF439-DA95-4B42-958D-34CC35D76222}" presName="childText" presStyleLbl="conFgAcc1" presStyleIdx="1" presStyleCnt="5">
        <dgm:presLayoutVars>
          <dgm:bulletEnabled val="1"/>
        </dgm:presLayoutVars>
      </dgm:prSet>
      <dgm:spPr/>
    </dgm:pt>
    <dgm:pt modelId="{03D46FB7-5A3F-4082-BD4A-D7B60F078A62}" type="pres">
      <dgm:prSet presAssocID="{79F55552-6436-4E91-9F35-67977D7D7238}" presName="spaceBetweenRectangles" presStyleCnt="0"/>
      <dgm:spPr/>
    </dgm:pt>
    <dgm:pt modelId="{2A886B9B-08AE-45CE-AA68-391762BB3CDB}" type="pres">
      <dgm:prSet presAssocID="{80016C02-24C3-4BBE-9591-86B0FEBCCC06}" presName="parentLin" presStyleCnt="0"/>
      <dgm:spPr/>
    </dgm:pt>
    <dgm:pt modelId="{EDE84231-E2C4-48FE-80AD-872ACEA97EB5}" type="pres">
      <dgm:prSet presAssocID="{80016C02-24C3-4BBE-9591-86B0FEBCCC06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C2EA35BF-A488-4CA9-BBD9-68431D517995}" type="pres">
      <dgm:prSet presAssocID="{80016C02-24C3-4BBE-9591-86B0FEBCCC0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932AB2-D813-4FC8-AE67-8D441E8AB2FD}" type="pres">
      <dgm:prSet presAssocID="{80016C02-24C3-4BBE-9591-86B0FEBCCC06}" presName="negativeSpace" presStyleCnt="0"/>
      <dgm:spPr/>
    </dgm:pt>
    <dgm:pt modelId="{E92371AC-392D-4A23-9DC3-9BE9B75F6558}" type="pres">
      <dgm:prSet presAssocID="{80016C02-24C3-4BBE-9591-86B0FEBCCC06}" presName="childText" presStyleLbl="conFgAcc1" presStyleIdx="2" presStyleCnt="5">
        <dgm:presLayoutVars>
          <dgm:bulletEnabled val="1"/>
        </dgm:presLayoutVars>
      </dgm:prSet>
      <dgm:spPr/>
    </dgm:pt>
    <dgm:pt modelId="{73878DEE-A618-4A22-B7ED-86E403DF2D18}" type="pres">
      <dgm:prSet presAssocID="{7E88E3CF-D898-4BAC-87D4-32327EBA8AEC}" presName="spaceBetweenRectangles" presStyleCnt="0"/>
      <dgm:spPr/>
    </dgm:pt>
    <dgm:pt modelId="{FC27EE4E-8B1D-4F0C-8905-107ED2B88687}" type="pres">
      <dgm:prSet presAssocID="{4DCBC579-B220-43D5-85B6-39DD4BF0D43E}" presName="parentLin" presStyleCnt="0"/>
      <dgm:spPr/>
    </dgm:pt>
    <dgm:pt modelId="{7B52C7ED-1E8D-403A-89F5-9E213CE38F2C}" type="pres">
      <dgm:prSet presAssocID="{4DCBC579-B220-43D5-85B6-39DD4BF0D43E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043723A2-35D8-4BCD-98F0-61AB9657282F}" type="pres">
      <dgm:prSet presAssocID="{4DCBC579-B220-43D5-85B6-39DD4BF0D43E}" presName="parentText" presStyleLbl="node1" presStyleIdx="3" presStyleCnt="5" custScaleY="12152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D792F9-BCF7-4F2B-8D27-03FE37D34851}" type="pres">
      <dgm:prSet presAssocID="{4DCBC579-B220-43D5-85B6-39DD4BF0D43E}" presName="negativeSpace" presStyleCnt="0"/>
      <dgm:spPr/>
    </dgm:pt>
    <dgm:pt modelId="{65C46915-3F3A-4016-9469-F76BA5E848E9}" type="pres">
      <dgm:prSet presAssocID="{4DCBC579-B220-43D5-85B6-39DD4BF0D43E}" presName="childText" presStyleLbl="conFgAcc1" presStyleIdx="3" presStyleCnt="5">
        <dgm:presLayoutVars>
          <dgm:bulletEnabled val="1"/>
        </dgm:presLayoutVars>
      </dgm:prSet>
      <dgm:spPr/>
    </dgm:pt>
    <dgm:pt modelId="{3A726CCB-27CD-4AB5-A4B6-53232139BB29}" type="pres">
      <dgm:prSet presAssocID="{123C1EF0-B986-4776-AA71-CF31821C20DD}" presName="spaceBetweenRectangles" presStyleCnt="0"/>
      <dgm:spPr/>
    </dgm:pt>
    <dgm:pt modelId="{CC9E77E5-18C2-4787-937B-919B2BDB3140}" type="pres">
      <dgm:prSet presAssocID="{225F14D0-5802-4728-ACC0-5D273A6D8618}" presName="parentLin" presStyleCnt="0"/>
      <dgm:spPr/>
    </dgm:pt>
    <dgm:pt modelId="{29ABAA3B-0A7E-4112-84DC-4B098EF351F5}" type="pres">
      <dgm:prSet presAssocID="{225F14D0-5802-4728-ACC0-5D273A6D8618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7125C884-F7FC-43AE-84E0-DBDB3FDFC69A}" type="pres">
      <dgm:prSet presAssocID="{225F14D0-5802-4728-ACC0-5D273A6D861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A625D1-918A-41B9-B5AC-006193FAB5AA}" type="pres">
      <dgm:prSet presAssocID="{225F14D0-5802-4728-ACC0-5D273A6D8618}" presName="negativeSpace" presStyleCnt="0"/>
      <dgm:spPr/>
    </dgm:pt>
    <dgm:pt modelId="{276FD889-DD5C-406D-B5CD-C63E5E1B86FF}" type="pres">
      <dgm:prSet presAssocID="{225F14D0-5802-4728-ACC0-5D273A6D861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07F22FD-CF69-48E6-86B9-E99B5A9402FE}" type="presOf" srcId="{80016C02-24C3-4BBE-9591-86B0FEBCCC06}" destId="{EDE84231-E2C4-48FE-80AD-872ACEA97EB5}" srcOrd="0" destOrd="0" presId="urn:microsoft.com/office/officeart/2005/8/layout/list1"/>
    <dgm:cxn modelId="{993FB9A5-3E42-4B20-8FEF-77E92CF62D10}" type="presOf" srcId="{225F14D0-5802-4728-ACC0-5D273A6D8618}" destId="{29ABAA3B-0A7E-4112-84DC-4B098EF351F5}" srcOrd="0" destOrd="0" presId="urn:microsoft.com/office/officeart/2005/8/layout/list1"/>
    <dgm:cxn modelId="{2E189EC6-EF44-48F3-88C3-FAAEE4B0AC48}" type="presOf" srcId="{A9ACF439-DA95-4B42-958D-34CC35D76222}" destId="{AD799BB7-E147-4ABD-9EEC-3971281D89F3}" srcOrd="1" destOrd="0" presId="urn:microsoft.com/office/officeart/2005/8/layout/list1"/>
    <dgm:cxn modelId="{BDB1BF2C-DE59-4B57-A3C3-A4E2B8521C14}" type="presOf" srcId="{0C674F66-AD7D-40E7-AC9A-D0110768B36E}" destId="{B9FB5421-D192-4E01-AE28-4E43B871AB1C}" srcOrd="0" destOrd="0" presId="urn:microsoft.com/office/officeart/2005/8/layout/list1"/>
    <dgm:cxn modelId="{C1B7BF97-3057-4790-8379-FBD117708412}" type="presOf" srcId="{4DCBC579-B220-43D5-85B6-39DD4BF0D43E}" destId="{7B52C7ED-1E8D-403A-89F5-9E213CE38F2C}" srcOrd="0" destOrd="0" presId="urn:microsoft.com/office/officeart/2005/8/layout/list1"/>
    <dgm:cxn modelId="{F6E8FB1E-077E-4C74-A5A4-960074964B0F}" type="presOf" srcId="{A9ACF439-DA95-4B42-958D-34CC35D76222}" destId="{F6E61422-3E92-4A6E-AD59-9F8FAF680687}" srcOrd="0" destOrd="0" presId="urn:microsoft.com/office/officeart/2005/8/layout/list1"/>
    <dgm:cxn modelId="{09889CBB-B44C-4C2D-9AA3-0804A1B96EEA}" srcId="{0C674F66-AD7D-40E7-AC9A-D0110768B36E}" destId="{A9ACF439-DA95-4B42-958D-34CC35D76222}" srcOrd="1" destOrd="0" parTransId="{251857C4-F28E-4AA5-A888-735C64E04E96}" sibTransId="{79F55552-6436-4E91-9F35-67977D7D7238}"/>
    <dgm:cxn modelId="{93F0F840-2AD2-4A9C-8BFE-1F144156FB08}" srcId="{0C674F66-AD7D-40E7-AC9A-D0110768B36E}" destId="{7F793930-491D-4F98-8B35-0B9499E429AB}" srcOrd="0" destOrd="0" parTransId="{DA6229B0-E512-4112-B203-48C383101312}" sibTransId="{6838F299-58FD-4AD8-B594-9DD6446FD43F}"/>
    <dgm:cxn modelId="{7246ACDB-000C-4233-B545-F2718626DB62}" type="presOf" srcId="{7F793930-491D-4F98-8B35-0B9499E429AB}" destId="{D9B56C8A-3270-4EA5-A6FE-297111DE154B}" srcOrd="0" destOrd="0" presId="urn:microsoft.com/office/officeart/2005/8/layout/list1"/>
    <dgm:cxn modelId="{7F1501E3-9A96-47AA-8C07-2EB9B424F98A}" type="presOf" srcId="{225F14D0-5802-4728-ACC0-5D273A6D8618}" destId="{7125C884-F7FC-43AE-84E0-DBDB3FDFC69A}" srcOrd="1" destOrd="0" presId="urn:microsoft.com/office/officeart/2005/8/layout/list1"/>
    <dgm:cxn modelId="{81441CE5-65AF-4B12-8AF8-250B5A23F245}" type="presOf" srcId="{80016C02-24C3-4BBE-9591-86B0FEBCCC06}" destId="{C2EA35BF-A488-4CA9-BBD9-68431D517995}" srcOrd="1" destOrd="0" presId="urn:microsoft.com/office/officeart/2005/8/layout/list1"/>
    <dgm:cxn modelId="{333820E1-E64A-49D9-A826-C2FA35E840D5}" srcId="{0C674F66-AD7D-40E7-AC9A-D0110768B36E}" destId="{225F14D0-5802-4728-ACC0-5D273A6D8618}" srcOrd="4" destOrd="0" parTransId="{114E6B2B-5B13-4136-8AD7-76649BA0DBF9}" sibTransId="{E78FFD24-4BB7-4CF6-B31A-D9889274B183}"/>
    <dgm:cxn modelId="{FAD293FD-C844-4242-A482-B4A497DE5FE6}" type="presOf" srcId="{7F793930-491D-4F98-8B35-0B9499E429AB}" destId="{E2569F20-A5CC-469F-BECD-2F3CC1D85D3B}" srcOrd="1" destOrd="0" presId="urn:microsoft.com/office/officeart/2005/8/layout/list1"/>
    <dgm:cxn modelId="{A1928C5F-80D0-4FAB-89F5-4E6EF6A5B1DD}" srcId="{0C674F66-AD7D-40E7-AC9A-D0110768B36E}" destId="{4DCBC579-B220-43D5-85B6-39DD4BF0D43E}" srcOrd="3" destOrd="0" parTransId="{3203AADE-3744-4652-827E-276A90DF808C}" sibTransId="{123C1EF0-B986-4776-AA71-CF31821C20DD}"/>
    <dgm:cxn modelId="{E7291B05-D3FA-48E8-B176-D7ACAB881394}" srcId="{0C674F66-AD7D-40E7-AC9A-D0110768B36E}" destId="{80016C02-24C3-4BBE-9591-86B0FEBCCC06}" srcOrd="2" destOrd="0" parTransId="{2D8D5782-1029-44AD-8E0F-0D79976B7E7B}" sibTransId="{7E88E3CF-D898-4BAC-87D4-32327EBA8AEC}"/>
    <dgm:cxn modelId="{1BD04512-1892-48A8-8AAA-155DCDE60FFF}" type="presOf" srcId="{4DCBC579-B220-43D5-85B6-39DD4BF0D43E}" destId="{043723A2-35D8-4BCD-98F0-61AB9657282F}" srcOrd="1" destOrd="0" presId="urn:microsoft.com/office/officeart/2005/8/layout/list1"/>
    <dgm:cxn modelId="{3321D741-3020-4907-A01C-E5EF2E69393F}" type="presParOf" srcId="{B9FB5421-D192-4E01-AE28-4E43B871AB1C}" destId="{52CE4C97-4E83-4FD3-899E-61A8BCA7095B}" srcOrd="0" destOrd="0" presId="urn:microsoft.com/office/officeart/2005/8/layout/list1"/>
    <dgm:cxn modelId="{D649889C-A41C-4084-A8B0-65F986D57A66}" type="presParOf" srcId="{52CE4C97-4E83-4FD3-899E-61A8BCA7095B}" destId="{D9B56C8A-3270-4EA5-A6FE-297111DE154B}" srcOrd="0" destOrd="0" presId="urn:microsoft.com/office/officeart/2005/8/layout/list1"/>
    <dgm:cxn modelId="{818A4BEA-8E16-40E6-9973-4BB239068348}" type="presParOf" srcId="{52CE4C97-4E83-4FD3-899E-61A8BCA7095B}" destId="{E2569F20-A5CC-469F-BECD-2F3CC1D85D3B}" srcOrd="1" destOrd="0" presId="urn:microsoft.com/office/officeart/2005/8/layout/list1"/>
    <dgm:cxn modelId="{6F6EC3C6-7FCD-432C-9461-1EBE8E60312A}" type="presParOf" srcId="{B9FB5421-D192-4E01-AE28-4E43B871AB1C}" destId="{0648790F-B6E8-4518-99A5-CDBAF6E78471}" srcOrd="1" destOrd="0" presId="urn:microsoft.com/office/officeart/2005/8/layout/list1"/>
    <dgm:cxn modelId="{2036AF3A-DA6A-49AF-9225-DB129475ECE0}" type="presParOf" srcId="{B9FB5421-D192-4E01-AE28-4E43B871AB1C}" destId="{B2D64CFB-8D7C-4B7B-B373-F9FC76907FC5}" srcOrd="2" destOrd="0" presId="urn:microsoft.com/office/officeart/2005/8/layout/list1"/>
    <dgm:cxn modelId="{6025BFA7-A7D9-46B3-8FF2-B47EE3819D9C}" type="presParOf" srcId="{B9FB5421-D192-4E01-AE28-4E43B871AB1C}" destId="{154506EF-A672-49BE-A672-9E83783561AF}" srcOrd="3" destOrd="0" presId="urn:microsoft.com/office/officeart/2005/8/layout/list1"/>
    <dgm:cxn modelId="{02A1E08B-E14E-42BF-B7D0-79BAEC7FC589}" type="presParOf" srcId="{B9FB5421-D192-4E01-AE28-4E43B871AB1C}" destId="{DBF7E77C-BA46-489B-86EC-302CBBC2E051}" srcOrd="4" destOrd="0" presId="urn:microsoft.com/office/officeart/2005/8/layout/list1"/>
    <dgm:cxn modelId="{8F947E3C-9C9C-4F24-B3CE-540B39B2FD77}" type="presParOf" srcId="{DBF7E77C-BA46-489B-86EC-302CBBC2E051}" destId="{F6E61422-3E92-4A6E-AD59-9F8FAF680687}" srcOrd="0" destOrd="0" presId="urn:microsoft.com/office/officeart/2005/8/layout/list1"/>
    <dgm:cxn modelId="{C9A80CCC-C9D0-4C1E-AA70-2A4E60D0EF11}" type="presParOf" srcId="{DBF7E77C-BA46-489B-86EC-302CBBC2E051}" destId="{AD799BB7-E147-4ABD-9EEC-3971281D89F3}" srcOrd="1" destOrd="0" presId="urn:microsoft.com/office/officeart/2005/8/layout/list1"/>
    <dgm:cxn modelId="{54025A63-CBD2-410D-B6C7-283517E18EDC}" type="presParOf" srcId="{B9FB5421-D192-4E01-AE28-4E43B871AB1C}" destId="{65AEF6BD-4C55-4A17-859F-CB7A7CC2C221}" srcOrd="5" destOrd="0" presId="urn:microsoft.com/office/officeart/2005/8/layout/list1"/>
    <dgm:cxn modelId="{08949D56-B62C-4BAC-B2B8-3A335EEA933F}" type="presParOf" srcId="{B9FB5421-D192-4E01-AE28-4E43B871AB1C}" destId="{F8EAA681-830E-4AF8-9C0F-244D0718BFAB}" srcOrd="6" destOrd="0" presId="urn:microsoft.com/office/officeart/2005/8/layout/list1"/>
    <dgm:cxn modelId="{5F7B9CF3-606D-4DCB-BF36-ADBE19806F0D}" type="presParOf" srcId="{B9FB5421-D192-4E01-AE28-4E43B871AB1C}" destId="{03D46FB7-5A3F-4082-BD4A-D7B60F078A62}" srcOrd="7" destOrd="0" presId="urn:microsoft.com/office/officeart/2005/8/layout/list1"/>
    <dgm:cxn modelId="{C83CCDDC-5A96-48AA-9BC2-993EAAD9606F}" type="presParOf" srcId="{B9FB5421-D192-4E01-AE28-4E43B871AB1C}" destId="{2A886B9B-08AE-45CE-AA68-391762BB3CDB}" srcOrd="8" destOrd="0" presId="urn:microsoft.com/office/officeart/2005/8/layout/list1"/>
    <dgm:cxn modelId="{5EAEBAE5-10FF-4393-B617-364F31324048}" type="presParOf" srcId="{2A886B9B-08AE-45CE-AA68-391762BB3CDB}" destId="{EDE84231-E2C4-48FE-80AD-872ACEA97EB5}" srcOrd="0" destOrd="0" presId="urn:microsoft.com/office/officeart/2005/8/layout/list1"/>
    <dgm:cxn modelId="{7B244271-1D91-49E7-83B7-17BBB995E191}" type="presParOf" srcId="{2A886B9B-08AE-45CE-AA68-391762BB3CDB}" destId="{C2EA35BF-A488-4CA9-BBD9-68431D517995}" srcOrd="1" destOrd="0" presId="urn:microsoft.com/office/officeart/2005/8/layout/list1"/>
    <dgm:cxn modelId="{8A29248F-95C2-4E0D-A0ED-09E20C5B7AA7}" type="presParOf" srcId="{B9FB5421-D192-4E01-AE28-4E43B871AB1C}" destId="{0B932AB2-D813-4FC8-AE67-8D441E8AB2FD}" srcOrd="9" destOrd="0" presId="urn:microsoft.com/office/officeart/2005/8/layout/list1"/>
    <dgm:cxn modelId="{ACCF5B48-FBC9-4F2F-82BD-2411372E836D}" type="presParOf" srcId="{B9FB5421-D192-4E01-AE28-4E43B871AB1C}" destId="{E92371AC-392D-4A23-9DC3-9BE9B75F6558}" srcOrd="10" destOrd="0" presId="urn:microsoft.com/office/officeart/2005/8/layout/list1"/>
    <dgm:cxn modelId="{1B6F7C09-83A4-41FC-8BD7-83D4AB9CEEC0}" type="presParOf" srcId="{B9FB5421-D192-4E01-AE28-4E43B871AB1C}" destId="{73878DEE-A618-4A22-B7ED-86E403DF2D18}" srcOrd="11" destOrd="0" presId="urn:microsoft.com/office/officeart/2005/8/layout/list1"/>
    <dgm:cxn modelId="{7B40F185-2E5C-45FF-81AE-EF0B26218076}" type="presParOf" srcId="{B9FB5421-D192-4E01-AE28-4E43B871AB1C}" destId="{FC27EE4E-8B1D-4F0C-8905-107ED2B88687}" srcOrd="12" destOrd="0" presId="urn:microsoft.com/office/officeart/2005/8/layout/list1"/>
    <dgm:cxn modelId="{0D05367E-43D9-436A-84B4-C51B29D56C6B}" type="presParOf" srcId="{FC27EE4E-8B1D-4F0C-8905-107ED2B88687}" destId="{7B52C7ED-1E8D-403A-89F5-9E213CE38F2C}" srcOrd="0" destOrd="0" presId="urn:microsoft.com/office/officeart/2005/8/layout/list1"/>
    <dgm:cxn modelId="{9911F180-F59C-46BD-8824-C3D361940CCE}" type="presParOf" srcId="{FC27EE4E-8B1D-4F0C-8905-107ED2B88687}" destId="{043723A2-35D8-4BCD-98F0-61AB9657282F}" srcOrd="1" destOrd="0" presId="urn:microsoft.com/office/officeart/2005/8/layout/list1"/>
    <dgm:cxn modelId="{FD7096CB-00A3-4F87-B6CE-BCA4C9811107}" type="presParOf" srcId="{B9FB5421-D192-4E01-AE28-4E43B871AB1C}" destId="{2FD792F9-BCF7-4F2B-8D27-03FE37D34851}" srcOrd="13" destOrd="0" presId="urn:microsoft.com/office/officeart/2005/8/layout/list1"/>
    <dgm:cxn modelId="{A4C2C5CF-B692-4180-83E3-9D6F222D5FFA}" type="presParOf" srcId="{B9FB5421-D192-4E01-AE28-4E43B871AB1C}" destId="{65C46915-3F3A-4016-9469-F76BA5E848E9}" srcOrd="14" destOrd="0" presId="urn:microsoft.com/office/officeart/2005/8/layout/list1"/>
    <dgm:cxn modelId="{F13AE1FE-8EBC-433E-8D87-2D292534B3B7}" type="presParOf" srcId="{B9FB5421-D192-4E01-AE28-4E43B871AB1C}" destId="{3A726CCB-27CD-4AB5-A4B6-53232139BB29}" srcOrd="15" destOrd="0" presId="urn:microsoft.com/office/officeart/2005/8/layout/list1"/>
    <dgm:cxn modelId="{5019A4C0-3737-4A9E-AEFF-E1CC9B04651C}" type="presParOf" srcId="{B9FB5421-D192-4E01-AE28-4E43B871AB1C}" destId="{CC9E77E5-18C2-4787-937B-919B2BDB3140}" srcOrd="16" destOrd="0" presId="urn:microsoft.com/office/officeart/2005/8/layout/list1"/>
    <dgm:cxn modelId="{F8D240C9-0FF1-47D0-A536-DFA08CCF3063}" type="presParOf" srcId="{CC9E77E5-18C2-4787-937B-919B2BDB3140}" destId="{29ABAA3B-0A7E-4112-84DC-4B098EF351F5}" srcOrd="0" destOrd="0" presId="urn:microsoft.com/office/officeart/2005/8/layout/list1"/>
    <dgm:cxn modelId="{3B60ED27-0FDE-4B1E-BBCD-8BB5B29D497D}" type="presParOf" srcId="{CC9E77E5-18C2-4787-937B-919B2BDB3140}" destId="{7125C884-F7FC-43AE-84E0-DBDB3FDFC69A}" srcOrd="1" destOrd="0" presId="urn:microsoft.com/office/officeart/2005/8/layout/list1"/>
    <dgm:cxn modelId="{A2A79550-7400-40AB-A620-79BEF59DA846}" type="presParOf" srcId="{B9FB5421-D192-4E01-AE28-4E43B871AB1C}" destId="{B5A625D1-918A-41B9-B5AC-006193FAB5AA}" srcOrd="17" destOrd="0" presId="urn:microsoft.com/office/officeart/2005/8/layout/list1"/>
    <dgm:cxn modelId="{60A3C87A-AC1C-40BA-B343-B4CE40B0B20D}" type="presParOf" srcId="{B9FB5421-D192-4E01-AE28-4E43B871AB1C}" destId="{276FD889-DD5C-406D-B5CD-C63E5E1B86F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B83466-60F2-4DA0-B6B2-B6CDEF0E4412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314445C0-F470-45B5-8683-7A8BCBE7791E}">
      <dgm:prSet phldrT="[Texto]"/>
      <dgm:spPr/>
      <dgm:t>
        <a:bodyPr/>
        <a:lstStyle/>
        <a:p>
          <a:r>
            <a:rPr lang="es-EC" smtClean="0"/>
            <a:t>Mejores condiciones de vida a la población local</a:t>
          </a:r>
          <a:endParaRPr lang="es-PE" dirty="0"/>
        </a:p>
      </dgm:t>
    </dgm:pt>
    <dgm:pt modelId="{E828842D-CA96-41BB-B720-7574F2F0253E}" type="parTrans" cxnId="{7B94E1F3-172D-424B-BFC9-68E44D9C1027}">
      <dgm:prSet/>
      <dgm:spPr/>
      <dgm:t>
        <a:bodyPr/>
        <a:lstStyle/>
        <a:p>
          <a:endParaRPr lang="es-PE"/>
        </a:p>
      </dgm:t>
    </dgm:pt>
    <dgm:pt modelId="{140EFC94-FDC4-4C1E-98AC-524633FA60ED}" type="sibTrans" cxnId="{7B94E1F3-172D-424B-BFC9-68E44D9C1027}">
      <dgm:prSet/>
      <dgm:spPr/>
      <dgm:t>
        <a:bodyPr/>
        <a:lstStyle/>
        <a:p>
          <a:endParaRPr lang="es-PE"/>
        </a:p>
      </dgm:t>
    </dgm:pt>
    <dgm:pt modelId="{BD6ACFD5-27A8-409D-BC8B-F8209BDF8BCC}">
      <dgm:prSet phldrT="[Texto]"/>
      <dgm:spPr/>
      <dgm:t>
        <a:bodyPr/>
        <a:lstStyle/>
        <a:p>
          <a:r>
            <a:rPr lang="es-EC" smtClean="0"/>
            <a:t>Preservación del ambiente y recursos patrimoniales</a:t>
          </a:r>
          <a:endParaRPr lang="es-PE" dirty="0"/>
        </a:p>
      </dgm:t>
    </dgm:pt>
    <dgm:pt modelId="{BAC89693-BA4C-439B-82D8-3DC91FC44AA7}" type="parTrans" cxnId="{52FBD781-935B-46BD-AB89-E3D40A1B08E4}">
      <dgm:prSet/>
      <dgm:spPr/>
      <dgm:t>
        <a:bodyPr/>
        <a:lstStyle/>
        <a:p>
          <a:endParaRPr lang="es-PE"/>
        </a:p>
      </dgm:t>
    </dgm:pt>
    <dgm:pt modelId="{BD6CE411-4CDA-4420-8F09-063D8EB5E49C}" type="sibTrans" cxnId="{52FBD781-935B-46BD-AB89-E3D40A1B08E4}">
      <dgm:prSet/>
      <dgm:spPr/>
      <dgm:t>
        <a:bodyPr/>
        <a:lstStyle/>
        <a:p>
          <a:endParaRPr lang="es-PE"/>
        </a:p>
      </dgm:t>
    </dgm:pt>
    <dgm:pt modelId="{D40D507C-A431-4A68-8B40-C8CA600BC3AC}">
      <dgm:prSet phldrT="[Texto]"/>
      <dgm:spPr/>
      <dgm:t>
        <a:bodyPr/>
        <a:lstStyle/>
        <a:p>
          <a:r>
            <a:rPr lang="es-ES" smtClean="0"/>
            <a:t>Crecimiento económico </a:t>
          </a:r>
          <a:endParaRPr lang="es-PE" dirty="0"/>
        </a:p>
      </dgm:t>
    </dgm:pt>
    <dgm:pt modelId="{FF0D5B35-0A2B-4659-9D21-CAF1612F3CC0}" type="parTrans" cxnId="{88F46D3C-C526-4FF8-B6E8-821D38FC7F9C}">
      <dgm:prSet/>
      <dgm:spPr/>
      <dgm:t>
        <a:bodyPr/>
        <a:lstStyle/>
        <a:p>
          <a:endParaRPr lang="es-PE"/>
        </a:p>
      </dgm:t>
    </dgm:pt>
    <dgm:pt modelId="{8F18D1B2-AE45-47D9-9841-94C5122B3793}" type="sibTrans" cxnId="{88F46D3C-C526-4FF8-B6E8-821D38FC7F9C}">
      <dgm:prSet/>
      <dgm:spPr/>
      <dgm:t>
        <a:bodyPr/>
        <a:lstStyle/>
        <a:p>
          <a:endParaRPr lang="es-PE"/>
        </a:p>
      </dgm:t>
    </dgm:pt>
    <dgm:pt modelId="{FD45CFB0-AE48-438B-A16F-033174EAD150}">
      <dgm:prSet phldrT="[Texto]"/>
      <dgm:spPr/>
      <dgm:t>
        <a:bodyPr/>
        <a:lstStyle/>
        <a:p>
          <a:r>
            <a:rPr lang="es-ES" dirty="0" smtClean="0"/>
            <a:t>La relación entre turismo y desarrollo local, donde la cultura es el motor para movilizar las energías locales y cuyos actores son los beneficiarios</a:t>
          </a:r>
          <a:endParaRPr lang="es-PE" dirty="0"/>
        </a:p>
      </dgm:t>
    </dgm:pt>
    <dgm:pt modelId="{EF638BF9-AC1E-46AD-BDDD-88367423D79A}" type="sibTrans" cxnId="{EDB744A3-6219-4974-8B4D-AE1F6D11532E}">
      <dgm:prSet/>
      <dgm:spPr/>
      <dgm:t>
        <a:bodyPr/>
        <a:lstStyle/>
        <a:p>
          <a:endParaRPr lang="es-PE"/>
        </a:p>
      </dgm:t>
    </dgm:pt>
    <dgm:pt modelId="{F1A6442C-004E-455C-B6BE-20CEB0B758DF}" type="parTrans" cxnId="{EDB744A3-6219-4974-8B4D-AE1F6D11532E}">
      <dgm:prSet/>
      <dgm:spPr/>
      <dgm:t>
        <a:bodyPr/>
        <a:lstStyle/>
        <a:p>
          <a:endParaRPr lang="es-PE"/>
        </a:p>
      </dgm:t>
    </dgm:pt>
    <dgm:pt modelId="{59BAF437-93DD-48B8-9530-B6C34BE8E25F}" type="pres">
      <dgm:prSet presAssocID="{21B83466-60F2-4DA0-B6B2-B6CDEF0E441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0592B8FC-9489-471A-A72F-F2C166C163A1}" type="pres">
      <dgm:prSet presAssocID="{21B83466-60F2-4DA0-B6B2-B6CDEF0E4412}" presName="ellipse" presStyleLbl="trBgShp" presStyleIdx="0" presStyleCnt="1"/>
      <dgm:spPr/>
      <dgm:t>
        <a:bodyPr/>
        <a:lstStyle/>
        <a:p>
          <a:endParaRPr lang="es-PE"/>
        </a:p>
      </dgm:t>
    </dgm:pt>
    <dgm:pt modelId="{A9427255-F126-4445-A28A-9147F5E2DA72}" type="pres">
      <dgm:prSet presAssocID="{21B83466-60F2-4DA0-B6B2-B6CDEF0E4412}" presName="arrow1" presStyleLbl="fgShp" presStyleIdx="0" presStyleCnt="1"/>
      <dgm:spPr/>
      <dgm:t>
        <a:bodyPr/>
        <a:lstStyle/>
        <a:p>
          <a:endParaRPr lang="es-PE"/>
        </a:p>
      </dgm:t>
    </dgm:pt>
    <dgm:pt modelId="{5F661AA2-545F-4D88-B847-BCCD9163D04B}" type="pres">
      <dgm:prSet presAssocID="{21B83466-60F2-4DA0-B6B2-B6CDEF0E4412}" presName="rectangle" presStyleLbl="revTx" presStyleIdx="0" presStyleCnt="1" custScaleX="124892" custScaleY="9097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701F3A4-7B1E-4994-9A8F-8383C0FDA145}" type="pres">
      <dgm:prSet presAssocID="{BD6ACFD5-27A8-409D-BC8B-F8209BDF8BCC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1F5FBA-93DD-49B2-A615-652277C9742B}" type="pres">
      <dgm:prSet presAssocID="{D40D507C-A431-4A68-8B40-C8CA600BC3AC}" presName="item2" presStyleLbl="node1" presStyleIdx="1" presStyleCnt="3" custLinFactNeighborX="-4385" custLinFactNeighborY="-2302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7DB8E17-A9C3-4911-91B2-5C6103B252AD}" type="pres">
      <dgm:prSet presAssocID="{FD45CFB0-AE48-438B-A16F-033174EAD150}" presName="item3" presStyleLbl="node1" presStyleIdx="2" presStyleCnt="3" custLinFactNeighborX="17019" custLinFactNeighborY="-236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90A1DD0-4A52-46B5-8046-CC1B449513DE}" type="pres">
      <dgm:prSet presAssocID="{21B83466-60F2-4DA0-B6B2-B6CDEF0E4412}" presName="funnel" presStyleLbl="trAlignAcc1" presStyleIdx="0" presStyleCnt="1" custScaleX="107833" custLinFactNeighborX="544" custLinFactNeighborY="-1274"/>
      <dgm:spPr/>
      <dgm:t>
        <a:bodyPr/>
        <a:lstStyle/>
        <a:p>
          <a:endParaRPr lang="es-PE"/>
        </a:p>
      </dgm:t>
    </dgm:pt>
  </dgm:ptLst>
  <dgm:cxnLst>
    <dgm:cxn modelId="{7B94E1F3-172D-424B-BFC9-68E44D9C1027}" srcId="{21B83466-60F2-4DA0-B6B2-B6CDEF0E4412}" destId="{314445C0-F470-45B5-8683-7A8BCBE7791E}" srcOrd="0" destOrd="0" parTransId="{E828842D-CA96-41BB-B720-7574F2F0253E}" sibTransId="{140EFC94-FDC4-4C1E-98AC-524633FA60ED}"/>
    <dgm:cxn modelId="{556A726A-94A9-4630-AA8F-4F11272CCB1D}" type="presOf" srcId="{D40D507C-A431-4A68-8B40-C8CA600BC3AC}" destId="{F701F3A4-7B1E-4994-9A8F-8383C0FDA145}" srcOrd="0" destOrd="0" presId="urn:microsoft.com/office/officeart/2005/8/layout/funnel1"/>
    <dgm:cxn modelId="{A5C25A0E-18BA-4E3C-98D4-6E7944F147F2}" type="presOf" srcId="{FD45CFB0-AE48-438B-A16F-033174EAD150}" destId="{5F661AA2-545F-4D88-B847-BCCD9163D04B}" srcOrd="0" destOrd="0" presId="urn:microsoft.com/office/officeart/2005/8/layout/funnel1"/>
    <dgm:cxn modelId="{36D51D5D-A44C-415A-9401-856A6853F6FB}" type="presOf" srcId="{BD6ACFD5-27A8-409D-BC8B-F8209BDF8BCC}" destId="{731F5FBA-93DD-49B2-A615-652277C9742B}" srcOrd="0" destOrd="0" presId="urn:microsoft.com/office/officeart/2005/8/layout/funnel1"/>
    <dgm:cxn modelId="{EDB744A3-6219-4974-8B4D-AE1F6D11532E}" srcId="{21B83466-60F2-4DA0-B6B2-B6CDEF0E4412}" destId="{FD45CFB0-AE48-438B-A16F-033174EAD150}" srcOrd="3" destOrd="0" parTransId="{F1A6442C-004E-455C-B6BE-20CEB0B758DF}" sibTransId="{EF638BF9-AC1E-46AD-BDDD-88367423D79A}"/>
    <dgm:cxn modelId="{161E1244-4B88-4AAA-B6E3-C696DA459E70}" type="presOf" srcId="{21B83466-60F2-4DA0-B6B2-B6CDEF0E4412}" destId="{59BAF437-93DD-48B8-9530-B6C34BE8E25F}" srcOrd="0" destOrd="0" presId="urn:microsoft.com/office/officeart/2005/8/layout/funnel1"/>
    <dgm:cxn modelId="{52FBD781-935B-46BD-AB89-E3D40A1B08E4}" srcId="{21B83466-60F2-4DA0-B6B2-B6CDEF0E4412}" destId="{BD6ACFD5-27A8-409D-BC8B-F8209BDF8BCC}" srcOrd="1" destOrd="0" parTransId="{BAC89693-BA4C-439B-82D8-3DC91FC44AA7}" sibTransId="{BD6CE411-4CDA-4420-8F09-063D8EB5E49C}"/>
    <dgm:cxn modelId="{88F46D3C-C526-4FF8-B6E8-821D38FC7F9C}" srcId="{21B83466-60F2-4DA0-B6B2-B6CDEF0E4412}" destId="{D40D507C-A431-4A68-8B40-C8CA600BC3AC}" srcOrd="2" destOrd="0" parTransId="{FF0D5B35-0A2B-4659-9D21-CAF1612F3CC0}" sibTransId="{8F18D1B2-AE45-47D9-9841-94C5122B3793}"/>
    <dgm:cxn modelId="{805E769E-0B92-495F-A761-D4E1605740C5}" type="presOf" srcId="{314445C0-F470-45B5-8683-7A8BCBE7791E}" destId="{57DB8E17-A9C3-4911-91B2-5C6103B252AD}" srcOrd="0" destOrd="0" presId="urn:microsoft.com/office/officeart/2005/8/layout/funnel1"/>
    <dgm:cxn modelId="{66FBB617-2D2D-4014-9357-D4A2FBC5C7B4}" type="presParOf" srcId="{59BAF437-93DD-48B8-9530-B6C34BE8E25F}" destId="{0592B8FC-9489-471A-A72F-F2C166C163A1}" srcOrd="0" destOrd="0" presId="urn:microsoft.com/office/officeart/2005/8/layout/funnel1"/>
    <dgm:cxn modelId="{7FE55D48-985A-417C-B048-CC3B8E1B78C3}" type="presParOf" srcId="{59BAF437-93DD-48B8-9530-B6C34BE8E25F}" destId="{A9427255-F126-4445-A28A-9147F5E2DA72}" srcOrd="1" destOrd="0" presId="urn:microsoft.com/office/officeart/2005/8/layout/funnel1"/>
    <dgm:cxn modelId="{6187C87E-5BDE-4C35-BE0F-C650F30EC468}" type="presParOf" srcId="{59BAF437-93DD-48B8-9530-B6C34BE8E25F}" destId="{5F661AA2-545F-4D88-B847-BCCD9163D04B}" srcOrd="2" destOrd="0" presId="urn:microsoft.com/office/officeart/2005/8/layout/funnel1"/>
    <dgm:cxn modelId="{2996B629-0187-436C-A744-227DEC49E2A9}" type="presParOf" srcId="{59BAF437-93DD-48B8-9530-B6C34BE8E25F}" destId="{F701F3A4-7B1E-4994-9A8F-8383C0FDA145}" srcOrd="3" destOrd="0" presId="urn:microsoft.com/office/officeart/2005/8/layout/funnel1"/>
    <dgm:cxn modelId="{1F255C69-C4F4-4274-866F-4DB8A904D70A}" type="presParOf" srcId="{59BAF437-93DD-48B8-9530-B6C34BE8E25F}" destId="{731F5FBA-93DD-49B2-A615-652277C9742B}" srcOrd="4" destOrd="0" presId="urn:microsoft.com/office/officeart/2005/8/layout/funnel1"/>
    <dgm:cxn modelId="{E5714596-1972-4302-B6D9-A50C8227B9B1}" type="presParOf" srcId="{59BAF437-93DD-48B8-9530-B6C34BE8E25F}" destId="{57DB8E17-A9C3-4911-91B2-5C6103B252AD}" srcOrd="5" destOrd="0" presId="urn:microsoft.com/office/officeart/2005/8/layout/funnel1"/>
    <dgm:cxn modelId="{FC0404F3-2DF8-4241-AAB1-2D7EBE478CF7}" type="presParOf" srcId="{59BAF437-93DD-48B8-9530-B6C34BE8E25F}" destId="{F90A1DD0-4A52-46B5-8046-CC1B449513D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E9945C-C76E-4BF6-857E-27262486DAE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08A12F07-308E-4004-B57F-AA17C29F302D}">
      <dgm:prSet phldrT="[Texto]"/>
      <dgm:spPr>
        <a:solidFill>
          <a:srgbClr val="5CB4D0"/>
        </a:solidFill>
        <a:ln>
          <a:noFill/>
        </a:ln>
      </dgm:spPr>
      <dgm:t>
        <a:bodyPr/>
        <a:lstStyle/>
        <a:p>
          <a:r>
            <a:rPr lang="es-PE" dirty="0" smtClean="0"/>
            <a:t>Potencial turístico</a:t>
          </a:r>
          <a:endParaRPr lang="es-PE" dirty="0"/>
        </a:p>
      </dgm:t>
    </dgm:pt>
    <dgm:pt modelId="{A897D723-DE42-4CBA-BF5B-AE9BF4F8BE6C}" type="parTrans" cxnId="{97AE720B-B75D-478E-A976-3EB605308689}">
      <dgm:prSet/>
      <dgm:spPr/>
      <dgm:t>
        <a:bodyPr/>
        <a:lstStyle/>
        <a:p>
          <a:endParaRPr lang="es-PE"/>
        </a:p>
      </dgm:t>
    </dgm:pt>
    <dgm:pt modelId="{43D27559-80DF-4025-9400-5E0A7D72DC10}" type="sibTrans" cxnId="{97AE720B-B75D-478E-A976-3EB605308689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FFED380D-6E7B-4EB1-8D1A-2AC374D94189}">
      <dgm:prSet phldrT="[Texto]"/>
      <dgm:spPr>
        <a:solidFill>
          <a:srgbClr val="8BC66A"/>
        </a:solidFill>
        <a:ln>
          <a:noFill/>
        </a:ln>
      </dgm:spPr>
      <dgm:t>
        <a:bodyPr/>
        <a:lstStyle/>
        <a:p>
          <a:r>
            <a:rPr lang="es-EC" dirty="0" smtClean="0"/>
            <a:t>Factores de desarrollo turístico</a:t>
          </a:r>
          <a:endParaRPr lang="es-PE" dirty="0"/>
        </a:p>
      </dgm:t>
    </dgm:pt>
    <dgm:pt modelId="{1503B11F-62B5-4D3B-B22E-FBDAFF52849B}" type="parTrans" cxnId="{A5DD49EC-A256-4C11-9440-7D7CAAC23733}">
      <dgm:prSet/>
      <dgm:spPr/>
      <dgm:t>
        <a:bodyPr/>
        <a:lstStyle/>
        <a:p>
          <a:endParaRPr lang="es-PE"/>
        </a:p>
      </dgm:t>
    </dgm:pt>
    <dgm:pt modelId="{30B2B9C8-6F0B-4AB1-9A6A-FD08B27F9CCD}" type="sibTrans" cxnId="{A5DD49EC-A256-4C11-9440-7D7CAAC23733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3B356B44-0F15-4B52-AEAE-F63F585ACB87}">
      <dgm:prSet phldrT="[Texto]"/>
      <dgm:spPr>
        <a:solidFill>
          <a:srgbClr val="2E5170"/>
        </a:solidFill>
        <a:ln>
          <a:noFill/>
        </a:ln>
      </dgm:spPr>
      <dgm:t>
        <a:bodyPr/>
        <a:lstStyle/>
        <a:p>
          <a:r>
            <a:rPr lang="es-EC" dirty="0" smtClean="0"/>
            <a:t>Tendencias del turismo</a:t>
          </a:r>
          <a:endParaRPr lang="es-PE" dirty="0"/>
        </a:p>
      </dgm:t>
    </dgm:pt>
    <dgm:pt modelId="{9E49E34F-C25C-47D9-A0C7-700108FABF7E}" type="sibTrans" cxnId="{740D22C0-FF9A-4039-A5A0-284B9B12C5AE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F7ACD707-43B8-43B0-A43D-D08C35CDACF6}" type="parTrans" cxnId="{740D22C0-FF9A-4039-A5A0-284B9B12C5AE}">
      <dgm:prSet/>
      <dgm:spPr/>
      <dgm:t>
        <a:bodyPr/>
        <a:lstStyle/>
        <a:p>
          <a:endParaRPr lang="es-PE"/>
        </a:p>
      </dgm:t>
    </dgm:pt>
    <dgm:pt modelId="{442E454E-627E-4FB3-97D4-CC33BE359C9C}">
      <dgm:prSet phldrT="[Texto]"/>
      <dgm:spPr>
        <a:solidFill>
          <a:srgbClr val="66CAC5"/>
        </a:solidFill>
        <a:ln>
          <a:noFill/>
        </a:ln>
      </dgm:spPr>
      <dgm:t>
        <a:bodyPr/>
        <a:lstStyle/>
        <a:p>
          <a:r>
            <a:rPr lang="es-EC" dirty="0" smtClean="0"/>
            <a:t>Facilidades turísticas</a:t>
          </a:r>
          <a:endParaRPr lang="es-PE" dirty="0"/>
        </a:p>
      </dgm:t>
    </dgm:pt>
    <dgm:pt modelId="{D8E29FF3-FAE3-4517-87DD-2E826DA4D525}" type="parTrans" cxnId="{866D25CF-CC2F-4778-A114-F17510069F2F}">
      <dgm:prSet/>
      <dgm:spPr/>
      <dgm:t>
        <a:bodyPr/>
        <a:lstStyle/>
        <a:p>
          <a:endParaRPr lang="es-PE"/>
        </a:p>
      </dgm:t>
    </dgm:pt>
    <dgm:pt modelId="{A3DA815E-2F69-4026-8DC7-6086F85C8582}" type="sibTrans" cxnId="{866D25CF-CC2F-4778-A114-F17510069F2F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</dgm:spPr>
      <dgm:t>
        <a:bodyPr/>
        <a:lstStyle/>
        <a:p>
          <a:endParaRPr lang="es-PE"/>
        </a:p>
      </dgm:t>
    </dgm:pt>
    <dgm:pt modelId="{D706BE96-4F8A-4FDD-8D9A-1733FF33DA68}" type="pres">
      <dgm:prSet presAssocID="{4AE9945C-C76E-4BF6-857E-27262486DAE9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s-ES"/>
        </a:p>
      </dgm:t>
    </dgm:pt>
    <dgm:pt modelId="{5D7599F5-12F8-4130-A6DA-11489D79DFF8}" type="pres">
      <dgm:prSet presAssocID="{08A12F07-308E-4004-B57F-AA17C29F302D}" presName="text1" presStyleCnt="0"/>
      <dgm:spPr/>
    </dgm:pt>
    <dgm:pt modelId="{44F25F15-C468-4F8F-B8C7-4D4C2AA8EE81}" type="pres">
      <dgm:prSet presAssocID="{08A12F07-308E-4004-B57F-AA17C29F302D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0CFAE3-319E-4167-B9BF-F2E190CEF435}" type="pres">
      <dgm:prSet presAssocID="{08A12F07-308E-4004-B57F-AA17C29F302D}" presName="textaccent1" presStyleCnt="0"/>
      <dgm:spPr/>
    </dgm:pt>
    <dgm:pt modelId="{6FC07B22-6D96-4B45-95FF-003A49CBF60C}" type="pres">
      <dgm:prSet presAssocID="{08A12F07-308E-4004-B57F-AA17C29F302D}" presName="accentRepeatNode" presStyleLbl="solidAlignAcc1" presStyleIdx="0" presStyleCnt="8"/>
      <dgm:spPr/>
    </dgm:pt>
    <dgm:pt modelId="{DB531265-4E5A-496C-8E59-1ADE1F4A852D}" type="pres">
      <dgm:prSet presAssocID="{43D27559-80DF-4025-9400-5E0A7D72DC10}" presName="image1" presStyleCnt="0"/>
      <dgm:spPr/>
    </dgm:pt>
    <dgm:pt modelId="{D9513A38-859C-4A42-A106-811B71DC1CE8}" type="pres">
      <dgm:prSet presAssocID="{43D27559-80DF-4025-9400-5E0A7D72DC10}" presName="imageRepeatNode" presStyleLbl="alignAcc1" presStyleIdx="0" presStyleCnt="4" custScaleX="101331"/>
      <dgm:spPr/>
      <dgm:t>
        <a:bodyPr/>
        <a:lstStyle/>
        <a:p>
          <a:endParaRPr lang="es-ES"/>
        </a:p>
      </dgm:t>
    </dgm:pt>
    <dgm:pt modelId="{8737DBD3-83C9-423E-B628-A592896A3EA0}" type="pres">
      <dgm:prSet presAssocID="{43D27559-80DF-4025-9400-5E0A7D72DC10}" presName="imageaccent1" presStyleCnt="0"/>
      <dgm:spPr/>
    </dgm:pt>
    <dgm:pt modelId="{14F814EE-307C-446C-B819-38FD45D62D19}" type="pres">
      <dgm:prSet presAssocID="{43D27559-80DF-4025-9400-5E0A7D72DC10}" presName="accentRepeatNode" presStyleLbl="solidAlignAcc1" presStyleIdx="1" presStyleCnt="8"/>
      <dgm:spPr/>
    </dgm:pt>
    <dgm:pt modelId="{C7849E31-2CB8-4795-8DBF-596E132756DE}" type="pres">
      <dgm:prSet presAssocID="{442E454E-627E-4FB3-97D4-CC33BE359C9C}" presName="text2" presStyleCnt="0"/>
      <dgm:spPr/>
    </dgm:pt>
    <dgm:pt modelId="{608E4856-6CE9-4981-9B2F-B4C9D48BD4A7}" type="pres">
      <dgm:prSet presAssocID="{442E454E-627E-4FB3-97D4-CC33BE359C9C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4AAA2BB-E591-4BA2-91E6-4402711CD792}" type="pres">
      <dgm:prSet presAssocID="{442E454E-627E-4FB3-97D4-CC33BE359C9C}" presName="textaccent2" presStyleCnt="0"/>
      <dgm:spPr/>
    </dgm:pt>
    <dgm:pt modelId="{572B09F8-0BF4-490B-85F4-0DB8EE91D13C}" type="pres">
      <dgm:prSet presAssocID="{442E454E-627E-4FB3-97D4-CC33BE359C9C}" presName="accentRepeatNode" presStyleLbl="solidAlignAcc1" presStyleIdx="2" presStyleCnt="8"/>
      <dgm:spPr/>
    </dgm:pt>
    <dgm:pt modelId="{6E83DB09-55C7-48D3-A05E-4859DC989A95}" type="pres">
      <dgm:prSet presAssocID="{A3DA815E-2F69-4026-8DC7-6086F85C8582}" presName="image2" presStyleCnt="0"/>
      <dgm:spPr/>
    </dgm:pt>
    <dgm:pt modelId="{BD698860-8B06-4147-8CE5-7722E7F4340D}" type="pres">
      <dgm:prSet presAssocID="{A3DA815E-2F69-4026-8DC7-6086F85C8582}" presName="imageRepeatNode" presStyleLbl="alignAcc1" presStyleIdx="1" presStyleCnt="4"/>
      <dgm:spPr/>
      <dgm:t>
        <a:bodyPr/>
        <a:lstStyle/>
        <a:p>
          <a:endParaRPr lang="es-ES"/>
        </a:p>
      </dgm:t>
    </dgm:pt>
    <dgm:pt modelId="{0D8CBBA1-A534-47DB-865F-69AD3B80ADB3}" type="pres">
      <dgm:prSet presAssocID="{A3DA815E-2F69-4026-8DC7-6086F85C8582}" presName="imageaccent2" presStyleCnt="0"/>
      <dgm:spPr/>
    </dgm:pt>
    <dgm:pt modelId="{834C8DA8-4517-428D-AE02-B7E8CC55EC0F}" type="pres">
      <dgm:prSet presAssocID="{A3DA815E-2F69-4026-8DC7-6086F85C8582}" presName="accentRepeatNode" presStyleLbl="solidAlignAcc1" presStyleIdx="3" presStyleCnt="8"/>
      <dgm:spPr/>
    </dgm:pt>
    <dgm:pt modelId="{B0A629A4-D4B2-4CEC-AEBD-F9DF658FA073}" type="pres">
      <dgm:prSet presAssocID="{3B356B44-0F15-4B52-AEAE-F63F585ACB87}" presName="text3" presStyleCnt="0"/>
      <dgm:spPr/>
    </dgm:pt>
    <dgm:pt modelId="{EE75B24E-86F4-4F57-A49C-C9C634634B85}" type="pres">
      <dgm:prSet presAssocID="{3B356B44-0F15-4B52-AEAE-F63F585ACB87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9D73ED0-A3D6-46BC-94E3-98814D2F2F68}" type="pres">
      <dgm:prSet presAssocID="{3B356B44-0F15-4B52-AEAE-F63F585ACB87}" presName="textaccent3" presStyleCnt="0"/>
      <dgm:spPr/>
    </dgm:pt>
    <dgm:pt modelId="{2C2C7A75-58EF-4156-9F7B-88BBD8E3939A}" type="pres">
      <dgm:prSet presAssocID="{3B356B44-0F15-4B52-AEAE-F63F585ACB87}" presName="accentRepeatNode" presStyleLbl="solidAlignAcc1" presStyleIdx="4" presStyleCnt="8"/>
      <dgm:spPr/>
    </dgm:pt>
    <dgm:pt modelId="{9AE45AEB-4842-46AA-A271-F3C34DE0EA77}" type="pres">
      <dgm:prSet presAssocID="{9E49E34F-C25C-47D9-A0C7-700108FABF7E}" presName="image3" presStyleCnt="0"/>
      <dgm:spPr/>
    </dgm:pt>
    <dgm:pt modelId="{4CF19975-707B-4C45-AB59-C5423C925B33}" type="pres">
      <dgm:prSet presAssocID="{9E49E34F-C25C-47D9-A0C7-700108FABF7E}" presName="imageRepeatNode" presStyleLbl="alignAcc1" presStyleIdx="2" presStyleCnt="4"/>
      <dgm:spPr/>
      <dgm:t>
        <a:bodyPr/>
        <a:lstStyle/>
        <a:p>
          <a:endParaRPr lang="es-ES"/>
        </a:p>
      </dgm:t>
    </dgm:pt>
    <dgm:pt modelId="{56B7D537-7444-4063-A685-5066EEECDE7C}" type="pres">
      <dgm:prSet presAssocID="{9E49E34F-C25C-47D9-A0C7-700108FABF7E}" presName="imageaccent3" presStyleCnt="0"/>
      <dgm:spPr/>
    </dgm:pt>
    <dgm:pt modelId="{CDC522B2-FF17-4BF0-BA37-B20B2BFEABA2}" type="pres">
      <dgm:prSet presAssocID="{9E49E34F-C25C-47D9-A0C7-700108FABF7E}" presName="accentRepeatNode" presStyleLbl="solidAlignAcc1" presStyleIdx="5" presStyleCnt="8"/>
      <dgm:spPr/>
    </dgm:pt>
    <dgm:pt modelId="{B0892E25-FD67-41F1-B79E-62E5F8C74F2B}" type="pres">
      <dgm:prSet presAssocID="{FFED380D-6E7B-4EB1-8D1A-2AC374D94189}" presName="text4" presStyleCnt="0"/>
      <dgm:spPr/>
    </dgm:pt>
    <dgm:pt modelId="{6699E2CF-1EE9-4C7D-A0F5-351FAF1DE9C7}" type="pres">
      <dgm:prSet presAssocID="{FFED380D-6E7B-4EB1-8D1A-2AC374D94189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33E5BD4-CBFF-45CA-9DD4-96E83CA69BEE}" type="pres">
      <dgm:prSet presAssocID="{FFED380D-6E7B-4EB1-8D1A-2AC374D94189}" presName="textaccent4" presStyleCnt="0"/>
      <dgm:spPr/>
    </dgm:pt>
    <dgm:pt modelId="{E05C2FA9-5C6E-4C61-BB5F-B9526BE2F93F}" type="pres">
      <dgm:prSet presAssocID="{FFED380D-6E7B-4EB1-8D1A-2AC374D94189}" presName="accentRepeatNode" presStyleLbl="solidAlignAcc1" presStyleIdx="6" presStyleCnt="8"/>
      <dgm:spPr/>
    </dgm:pt>
    <dgm:pt modelId="{64B596F8-1B81-431B-B77A-47AA5D027518}" type="pres">
      <dgm:prSet presAssocID="{30B2B9C8-6F0B-4AB1-9A6A-FD08B27F9CCD}" presName="image4" presStyleCnt="0"/>
      <dgm:spPr/>
    </dgm:pt>
    <dgm:pt modelId="{6529370C-4198-412A-A346-2F7135F6A75F}" type="pres">
      <dgm:prSet presAssocID="{30B2B9C8-6F0B-4AB1-9A6A-FD08B27F9CCD}" presName="imageRepeatNode" presStyleLbl="alignAcc1" presStyleIdx="3" presStyleCnt="4"/>
      <dgm:spPr/>
      <dgm:t>
        <a:bodyPr/>
        <a:lstStyle/>
        <a:p>
          <a:endParaRPr lang="es-ES"/>
        </a:p>
      </dgm:t>
    </dgm:pt>
    <dgm:pt modelId="{B62C7EDE-1410-4C3E-93A7-50257C879987}" type="pres">
      <dgm:prSet presAssocID="{30B2B9C8-6F0B-4AB1-9A6A-FD08B27F9CCD}" presName="imageaccent4" presStyleCnt="0"/>
      <dgm:spPr/>
    </dgm:pt>
    <dgm:pt modelId="{10FD3719-1E7C-4EB1-A48C-97A4EFA3C045}" type="pres">
      <dgm:prSet presAssocID="{30B2B9C8-6F0B-4AB1-9A6A-FD08B27F9CCD}" presName="accentRepeatNode" presStyleLbl="solidAlignAcc1" presStyleIdx="7" presStyleCnt="8"/>
      <dgm:spPr/>
    </dgm:pt>
  </dgm:ptLst>
  <dgm:cxnLst>
    <dgm:cxn modelId="{8719A9F0-8D09-4498-B06D-5B864E64007D}" type="presOf" srcId="{9E49E34F-C25C-47D9-A0C7-700108FABF7E}" destId="{4CF19975-707B-4C45-AB59-C5423C925B33}" srcOrd="0" destOrd="0" presId="urn:microsoft.com/office/officeart/2008/layout/HexagonCluster"/>
    <dgm:cxn modelId="{5009C2CB-288A-43C4-922E-5697E2244F3F}" type="presOf" srcId="{30B2B9C8-6F0B-4AB1-9A6A-FD08B27F9CCD}" destId="{6529370C-4198-412A-A346-2F7135F6A75F}" srcOrd="0" destOrd="0" presId="urn:microsoft.com/office/officeart/2008/layout/HexagonCluster"/>
    <dgm:cxn modelId="{BF6292B8-E63E-4780-8E52-4C58164EE160}" type="presOf" srcId="{4AE9945C-C76E-4BF6-857E-27262486DAE9}" destId="{D706BE96-4F8A-4FDD-8D9A-1733FF33DA68}" srcOrd="0" destOrd="0" presId="urn:microsoft.com/office/officeart/2008/layout/HexagonCluster"/>
    <dgm:cxn modelId="{D816AA3F-E9F5-49A5-8117-35E943A4DDA0}" type="presOf" srcId="{A3DA815E-2F69-4026-8DC7-6086F85C8582}" destId="{BD698860-8B06-4147-8CE5-7722E7F4340D}" srcOrd="0" destOrd="0" presId="urn:microsoft.com/office/officeart/2008/layout/HexagonCluster"/>
    <dgm:cxn modelId="{5976D75E-ED42-49F1-8BE7-A6939749E50A}" type="presOf" srcId="{43D27559-80DF-4025-9400-5E0A7D72DC10}" destId="{D9513A38-859C-4A42-A106-811B71DC1CE8}" srcOrd="0" destOrd="0" presId="urn:microsoft.com/office/officeart/2008/layout/HexagonCluster"/>
    <dgm:cxn modelId="{866D25CF-CC2F-4778-A114-F17510069F2F}" srcId="{4AE9945C-C76E-4BF6-857E-27262486DAE9}" destId="{442E454E-627E-4FB3-97D4-CC33BE359C9C}" srcOrd="1" destOrd="0" parTransId="{D8E29FF3-FAE3-4517-87DD-2E826DA4D525}" sibTransId="{A3DA815E-2F69-4026-8DC7-6086F85C8582}"/>
    <dgm:cxn modelId="{149F7335-DC33-44F3-9648-6249E96AA06D}" type="presOf" srcId="{442E454E-627E-4FB3-97D4-CC33BE359C9C}" destId="{608E4856-6CE9-4981-9B2F-B4C9D48BD4A7}" srcOrd="0" destOrd="0" presId="urn:microsoft.com/office/officeart/2008/layout/HexagonCluster"/>
    <dgm:cxn modelId="{7D78CA8C-AAF0-4DE4-B28D-EC2D2EB2C653}" type="presOf" srcId="{3B356B44-0F15-4B52-AEAE-F63F585ACB87}" destId="{EE75B24E-86F4-4F57-A49C-C9C634634B85}" srcOrd="0" destOrd="0" presId="urn:microsoft.com/office/officeart/2008/layout/HexagonCluster"/>
    <dgm:cxn modelId="{740D22C0-FF9A-4039-A5A0-284B9B12C5AE}" srcId="{4AE9945C-C76E-4BF6-857E-27262486DAE9}" destId="{3B356B44-0F15-4B52-AEAE-F63F585ACB87}" srcOrd="2" destOrd="0" parTransId="{F7ACD707-43B8-43B0-A43D-D08C35CDACF6}" sibTransId="{9E49E34F-C25C-47D9-A0C7-700108FABF7E}"/>
    <dgm:cxn modelId="{E9FC93BA-AF28-4B73-9CEF-BD5000004FEB}" type="presOf" srcId="{FFED380D-6E7B-4EB1-8D1A-2AC374D94189}" destId="{6699E2CF-1EE9-4C7D-A0F5-351FAF1DE9C7}" srcOrd="0" destOrd="0" presId="urn:microsoft.com/office/officeart/2008/layout/HexagonCluster"/>
    <dgm:cxn modelId="{A5DD49EC-A256-4C11-9440-7D7CAAC23733}" srcId="{4AE9945C-C76E-4BF6-857E-27262486DAE9}" destId="{FFED380D-6E7B-4EB1-8D1A-2AC374D94189}" srcOrd="3" destOrd="0" parTransId="{1503B11F-62B5-4D3B-B22E-FBDAFF52849B}" sibTransId="{30B2B9C8-6F0B-4AB1-9A6A-FD08B27F9CCD}"/>
    <dgm:cxn modelId="{97AE720B-B75D-478E-A976-3EB605308689}" srcId="{4AE9945C-C76E-4BF6-857E-27262486DAE9}" destId="{08A12F07-308E-4004-B57F-AA17C29F302D}" srcOrd="0" destOrd="0" parTransId="{A897D723-DE42-4CBA-BF5B-AE9BF4F8BE6C}" sibTransId="{43D27559-80DF-4025-9400-5E0A7D72DC10}"/>
    <dgm:cxn modelId="{71F3A069-AE81-4AA1-A75B-F374C9311E2E}" type="presOf" srcId="{08A12F07-308E-4004-B57F-AA17C29F302D}" destId="{44F25F15-C468-4F8F-B8C7-4D4C2AA8EE81}" srcOrd="0" destOrd="0" presId="urn:microsoft.com/office/officeart/2008/layout/HexagonCluster"/>
    <dgm:cxn modelId="{576E4597-9C2B-4FD9-BA27-4491B92A1130}" type="presParOf" srcId="{D706BE96-4F8A-4FDD-8D9A-1733FF33DA68}" destId="{5D7599F5-12F8-4130-A6DA-11489D79DFF8}" srcOrd="0" destOrd="0" presId="urn:microsoft.com/office/officeart/2008/layout/HexagonCluster"/>
    <dgm:cxn modelId="{747523A9-18E1-4688-8643-FD6343B82501}" type="presParOf" srcId="{5D7599F5-12F8-4130-A6DA-11489D79DFF8}" destId="{44F25F15-C468-4F8F-B8C7-4D4C2AA8EE81}" srcOrd="0" destOrd="0" presId="urn:microsoft.com/office/officeart/2008/layout/HexagonCluster"/>
    <dgm:cxn modelId="{25CD59D4-36E6-4640-A369-FB9313A30A2D}" type="presParOf" srcId="{D706BE96-4F8A-4FDD-8D9A-1733FF33DA68}" destId="{B90CFAE3-319E-4167-B9BF-F2E190CEF435}" srcOrd="1" destOrd="0" presId="urn:microsoft.com/office/officeart/2008/layout/HexagonCluster"/>
    <dgm:cxn modelId="{85447A98-2419-4873-B586-AE8056A53864}" type="presParOf" srcId="{B90CFAE3-319E-4167-B9BF-F2E190CEF435}" destId="{6FC07B22-6D96-4B45-95FF-003A49CBF60C}" srcOrd="0" destOrd="0" presId="urn:microsoft.com/office/officeart/2008/layout/HexagonCluster"/>
    <dgm:cxn modelId="{4429F1C6-8446-4F97-A3FC-0BEECFDD6D6A}" type="presParOf" srcId="{D706BE96-4F8A-4FDD-8D9A-1733FF33DA68}" destId="{DB531265-4E5A-496C-8E59-1ADE1F4A852D}" srcOrd="2" destOrd="0" presId="urn:microsoft.com/office/officeart/2008/layout/HexagonCluster"/>
    <dgm:cxn modelId="{E2ED87F9-9CD1-4E7C-80DC-DF624D712B83}" type="presParOf" srcId="{DB531265-4E5A-496C-8E59-1ADE1F4A852D}" destId="{D9513A38-859C-4A42-A106-811B71DC1CE8}" srcOrd="0" destOrd="0" presId="urn:microsoft.com/office/officeart/2008/layout/HexagonCluster"/>
    <dgm:cxn modelId="{58464ED1-0023-4AD0-958A-333166300049}" type="presParOf" srcId="{D706BE96-4F8A-4FDD-8D9A-1733FF33DA68}" destId="{8737DBD3-83C9-423E-B628-A592896A3EA0}" srcOrd="3" destOrd="0" presId="urn:microsoft.com/office/officeart/2008/layout/HexagonCluster"/>
    <dgm:cxn modelId="{1BB06FD4-DF85-4FB3-986B-0BDB98085162}" type="presParOf" srcId="{8737DBD3-83C9-423E-B628-A592896A3EA0}" destId="{14F814EE-307C-446C-B819-38FD45D62D19}" srcOrd="0" destOrd="0" presId="urn:microsoft.com/office/officeart/2008/layout/HexagonCluster"/>
    <dgm:cxn modelId="{7178184F-44B3-44D2-84BF-657C7F6662D8}" type="presParOf" srcId="{D706BE96-4F8A-4FDD-8D9A-1733FF33DA68}" destId="{C7849E31-2CB8-4795-8DBF-596E132756DE}" srcOrd="4" destOrd="0" presId="urn:microsoft.com/office/officeart/2008/layout/HexagonCluster"/>
    <dgm:cxn modelId="{B35601F8-B407-49BC-A5AC-2CB42E114E33}" type="presParOf" srcId="{C7849E31-2CB8-4795-8DBF-596E132756DE}" destId="{608E4856-6CE9-4981-9B2F-B4C9D48BD4A7}" srcOrd="0" destOrd="0" presId="urn:microsoft.com/office/officeart/2008/layout/HexagonCluster"/>
    <dgm:cxn modelId="{69057CFE-A67F-44C7-AAF8-DC86C69FB4E3}" type="presParOf" srcId="{D706BE96-4F8A-4FDD-8D9A-1733FF33DA68}" destId="{D4AAA2BB-E591-4BA2-91E6-4402711CD792}" srcOrd="5" destOrd="0" presId="urn:microsoft.com/office/officeart/2008/layout/HexagonCluster"/>
    <dgm:cxn modelId="{FE64B3B5-7E15-464A-A4EB-78DBF779603A}" type="presParOf" srcId="{D4AAA2BB-E591-4BA2-91E6-4402711CD792}" destId="{572B09F8-0BF4-490B-85F4-0DB8EE91D13C}" srcOrd="0" destOrd="0" presId="urn:microsoft.com/office/officeart/2008/layout/HexagonCluster"/>
    <dgm:cxn modelId="{5B04585B-EE0C-4019-9432-EA5F46454C9F}" type="presParOf" srcId="{D706BE96-4F8A-4FDD-8D9A-1733FF33DA68}" destId="{6E83DB09-55C7-48D3-A05E-4859DC989A95}" srcOrd="6" destOrd="0" presId="urn:microsoft.com/office/officeart/2008/layout/HexagonCluster"/>
    <dgm:cxn modelId="{D36BD08F-627E-4195-B416-0773CAACD4B0}" type="presParOf" srcId="{6E83DB09-55C7-48D3-A05E-4859DC989A95}" destId="{BD698860-8B06-4147-8CE5-7722E7F4340D}" srcOrd="0" destOrd="0" presId="urn:microsoft.com/office/officeart/2008/layout/HexagonCluster"/>
    <dgm:cxn modelId="{250388E2-A8CE-4FAE-842F-5CCD3D188153}" type="presParOf" srcId="{D706BE96-4F8A-4FDD-8D9A-1733FF33DA68}" destId="{0D8CBBA1-A534-47DB-865F-69AD3B80ADB3}" srcOrd="7" destOrd="0" presId="urn:microsoft.com/office/officeart/2008/layout/HexagonCluster"/>
    <dgm:cxn modelId="{B9A49ADF-C8C2-4021-A026-5D1B2AC9A208}" type="presParOf" srcId="{0D8CBBA1-A534-47DB-865F-69AD3B80ADB3}" destId="{834C8DA8-4517-428D-AE02-B7E8CC55EC0F}" srcOrd="0" destOrd="0" presId="urn:microsoft.com/office/officeart/2008/layout/HexagonCluster"/>
    <dgm:cxn modelId="{9FA601BB-A7CD-4BED-8614-82D430B7A0D2}" type="presParOf" srcId="{D706BE96-4F8A-4FDD-8D9A-1733FF33DA68}" destId="{B0A629A4-D4B2-4CEC-AEBD-F9DF658FA073}" srcOrd="8" destOrd="0" presId="urn:microsoft.com/office/officeart/2008/layout/HexagonCluster"/>
    <dgm:cxn modelId="{C3B8A204-89EE-4D58-BA6D-6E4859C100C3}" type="presParOf" srcId="{B0A629A4-D4B2-4CEC-AEBD-F9DF658FA073}" destId="{EE75B24E-86F4-4F57-A49C-C9C634634B85}" srcOrd="0" destOrd="0" presId="urn:microsoft.com/office/officeart/2008/layout/HexagonCluster"/>
    <dgm:cxn modelId="{194E0392-2B31-471F-B250-D8A904F27E98}" type="presParOf" srcId="{D706BE96-4F8A-4FDD-8D9A-1733FF33DA68}" destId="{19D73ED0-A3D6-46BC-94E3-98814D2F2F68}" srcOrd="9" destOrd="0" presId="urn:microsoft.com/office/officeart/2008/layout/HexagonCluster"/>
    <dgm:cxn modelId="{54BCB3AB-F31B-496E-9FC9-60E1A9078836}" type="presParOf" srcId="{19D73ED0-A3D6-46BC-94E3-98814D2F2F68}" destId="{2C2C7A75-58EF-4156-9F7B-88BBD8E3939A}" srcOrd="0" destOrd="0" presId="urn:microsoft.com/office/officeart/2008/layout/HexagonCluster"/>
    <dgm:cxn modelId="{43A24CC6-C096-4DBB-86FE-4208BA8D1558}" type="presParOf" srcId="{D706BE96-4F8A-4FDD-8D9A-1733FF33DA68}" destId="{9AE45AEB-4842-46AA-A271-F3C34DE0EA77}" srcOrd="10" destOrd="0" presId="urn:microsoft.com/office/officeart/2008/layout/HexagonCluster"/>
    <dgm:cxn modelId="{81EFA5A4-C842-4756-82CE-50B847E2246E}" type="presParOf" srcId="{9AE45AEB-4842-46AA-A271-F3C34DE0EA77}" destId="{4CF19975-707B-4C45-AB59-C5423C925B33}" srcOrd="0" destOrd="0" presId="urn:microsoft.com/office/officeart/2008/layout/HexagonCluster"/>
    <dgm:cxn modelId="{C6A7FBD2-CFF0-454B-8DB2-0071698F9470}" type="presParOf" srcId="{D706BE96-4F8A-4FDD-8D9A-1733FF33DA68}" destId="{56B7D537-7444-4063-A685-5066EEECDE7C}" srcOrd="11" destOrd="0" presId="urn:microsoft.com/office/officeart/2008/layout/HexagonCluster"/>
    <dgm:cxn modelId="{73E37F40-06C0-4D6B-ABD4-D1446B9887FE}" type="presParOf" srcId="{56B7D537-7444-4063-A685-5066EEECDE7C}" destId="{CDC522B2-FF17-4BF0-BA37-B20B2BFEABA2}" srcOrd="0" destOrd="0" presId="urn:microsoft.com/office/officeart/2008/layout/HexagonCluster"/>
    <dgm:cxn modelId="{58F9D70E-3C6E-4359-9C75-D07338BD9EB7}" type="presParOf" srcId="{D706BE96-4F8A-4FDD-8D9A-1733FF33DA68}" destId="{B0892E25-FD67-41F1-B79E-62E5F8C74F2B}" srcOrd="12" destOrd="0" presId="urn:microsoft.com/office/officeart/2008/layout/HexagonCluster"/>
    <dgm:cxn modelId="{15412C69-3238-47A5-B9EA-3F01E686174B}" type="presParOf" srcId="{B0892E25-FD67-41F1-B79E-62E5F8C74F2B}" destId="{6699E2CF-1EE9-4C7D-A0F5-351FAF1DE9C7}" srcOrd="0" destOrd="0" presId="urn:microsoft.com/office/officeart/2008/layout/HexagonCluster"/>
    <dgm:cxn modelId="{1AE8DA46-251A-4CE9-A4F1-87EFB2CFADF5}" type="presParOf" srcId="{D706BE96-4F8A-4FDD-8D9A-1733FF33DA68}" destId="{833E5BD4-CBFF-45CA-9DD4-96E83CA69BEE}" srcOrd="13" destOrd="0" presId="urn:microsoft.com/office/officeart/2008/layout/HexagonCluster"/>
    <dgm:cxn modelId="{1271FE48-A25E-4DD9-8E90-870ED0931CE0}" type="presParOf" srcId="{833E5BD4-CBFF-45CA-9DD4-96E83CA69BEE}" destId="{E05C2FA9-5C6E-4C61-BB5F-B9526BE2F93F}" srcOrd="0" destOrd="0" presId="urn:microsoft.com/office/officeart/2008/layout/HexagonCluster"/>
    <dgm:cxn modelId="{0254ADB2-CE20-4E19-998F-F9115901AB92}" type="presParOf" srcId="{D706BE96-4F8A-4FDD-8D9A-1733FF33DA68}" destId="{64B596F8-1B81-431B-B77A-47AA5D027518}" srcOrd="14" destOrd="0" presId="urn:microsoft.com/office/officeart/2008/layout/HexagonCluster"/>
    <dgm:cxn modelId="{819F1EA9-D455-460C-9813-CB77E7BE15B3}" type="presParOf" srcId="{64B596F8-1B81-431B-B77A-47AA5D027518}" destId="{6529370C-4198-412A-A346-2F7135F6A75F}" srcOrd="0" destOrd="0" presId="urn:microsoft.com/office/officeart/2008/layout/HexagonCluster"/>
    <dgm:cxn modelId="{78A62C70-D91B-4EBF-A274-ADAFDD8920DC}" type="presParOf" srcId="{D706BE96-4F8A-4FDD-8D9A-1733FF33DA68}" destId="{B62C7EDE-1410-4C3E-93A7-50257C879987}" srcOrd="15" destOrd="0" presId="urn:microsoft.com/office/officeart/2008/layout/HexagonCluster"/>
    <dgm:cxn modelId="{069CBF0D-C770-4BC0-A7C9-ED5CD3F5EE11}" type="presParOf" srcId="{B62C7EDE-1410-4C3E-93A7-50257C879987}" destId="{10FD3719-1E7C-4EB1-A48C-97A4EFA3C04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B304DA1-7799-4D82-9BC0-05822C0AFE75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7DC5DF1-F8C2-4238-9C8A-61D64B1A5DE8}">
      <dgm:prSet phldrT="[Texto]"/>
      <dgm:spPr/>
      <dgm:t>
        <a:bodyPr/>
        <a:lstStyle/>
        <a:p>
          <a:r>
            <a:rPr lang="es-ES" dirty="0" smtClean="0"/>
            <a:t>Camino de las Estancias Jesuíticas, Provincia de Córdova, Argentina</a:t>
          </a:r>
          <a:endParaRPr lang="es-ES" dirty="0"/>
        </a:p>
      </dgm:t>
    </dgm:pt>
    <dgm:pt modelId="{FAB00AED-BF86-4E0B-A627-D683644FEE7D}" type="parTrans" cxnId="{93068FB1-2358-401B-B941-68658DF65088}">
      <dgm:prSet/>
      <dgm:spPr/>
      <dgm:t>
        <a:bodyPr/>
        <a:lstStyle/>
        <a:p>
          <a:endParaRPr lang="es-ES"/>
        </a:p>
      </dgm:t>
    </dgm:pt>
    <dgm:pt modelId="{902EA8CD-445D-4365-BBB4-B74FA8420C12}" type="sibTrans" cxnId="{93068FB1-2358-401B-B941-68658DF65088}">
      <dgm:prSet/>
      <dgm:spPr/>
      <dgm:t>
        <a:bodyPr/>
        <a:lstStyle/>
        <a:p>
          <a:endParaRPr lang="es-ES"/>
        </a:p>
      </dgm:t>
    </dgm:pt>
    <dgm:pt modelId="{795ABD18-D01F-4E25-A2F3-73AC9CB51A59}">
      <dgm:prSet phldrT="[Texto]"/>
      <dgm:spPr/>
      <dgm:t>
        <a:bodyPr/>
        <a:lstStyle/>
        <a:p>
          <a:r>
            <a:rPr lang="es-PE" dirty="0" smtClean="0"/>
            <a:t>Potosí, Patrimonio Cultural, Bolivia</a:t>
          </a:r>
          <a:endParaRPr lang="es-ES" dirty="0"/>
        </a:p>
      </dgm:t>
    </dgm:pt>
    <dgm:pt modelId="{241BAD48-AC6D-41E5-859F-984E9C917ACC}" type="parTrans" cxnId="{9B3A1DAA-8A68-41A1-A1A4-11C8E5853B5F}">
      <dgm:prSet/>
      <dgm:spPr/>
      <dgm:t>
        <a:bodyPr/>
        <a:lstStyle/>
        <a:p>
          <a:endParaRPr lang="es-ES"/>
        </a:p>
      </dgm:t>
    </dgm:pt>
    <dgm:pt modelId="{8BE6DFAB-21D4-420F-90CE-716C409BAD47}" type="sibTrans" cxnId="{9B3A1DAA-8A68-41A1-A1A4-11C8E5853B5F}">
      <dgm:prSet/>
      <dgm:spPr/>
      <dgm:t>
        <a:bodyPr/>
        <a:lstStyle/>
        <a:p>
          <a:endParaRPr lang="es-ES"/>
        </a:p>
      </dgm:t>
    </dgm:pt>
    <dgm:pt modelId="{2C4BE93A-B155-4F5E-936A-21601BA72B6A}">
      <dgm:prSet phldrT="[Texto]"/>
      <dgm:spPr/>
      <dgm:t>
        <a:bodyPr/>
        <a:lstStyle/>
        <a:p>
          <a:r>
            <a:rPr lang="es-ES" dirty="0" smtClean="0"/>
            <a:t>Santiago de Compostela, España</a:t>
          </a:r>
          <a:endParaRPr lang="es-ES" dirty="0"/>
        </a:p>
      </dgm:t>
    </dgm:pt>
    <dgm:pt modelId="{97442159-5493-460C-817C-C5C3DE684693}" type="parTrans" cxnId="{9CFB1348-A967-4D92-99B8-BB43A9D85190}">
      <dgm:prSet/>
      <dgm:spPr/>
      <dgm:t>
        <a:bodyPr/>
        <a:lstStyle/>
        <a:p>
          <a:endParaRPr lang="es-ES"/>
        </a:p>
      </dgm:t>
    </dgm:pt>
    <dgm:pt modelId="{59C2B109-0520-405D-B5E5-3DB30B7D4508}" type="sibTrans" cxnId="{9CFB1348-A967-4D92-99B8-BB43A9D85190}">
      <dgm:prSet/>
      <dgm:spPr/>
      <dgm:t>
        <a:bodyPr/>
        <a:lstStyle/>
        <a:p>
          <a:endParaRPr lang="es-ES"/>
        </a:p>
      </dgm:t>
    </dgm:pt>
    <dgm:pt modelId="{03771639-9540-4D1B-8987-F823172D02F8}">
      <dgm:prSet phldrT="[Texto]"/>
      <dgm:spPr/>
      <dgm:t>
        <a:bodyPr/>
        <a:lstStyle/>
        <a:p>
          <a:endParaRPr lang="es-ES" dirty="0"/>
        </a:p>
      </dgm:t>
    </dgm:pt>
    <dgm:pt modelId="{8675F0C8-8A40-4A15-9E50-5F09E38BA26F}" type="parTrans" cxnId="{D2A84964-A749-4923-8877-E1D9E6E9B28E}">
      <dgm:prSet/>
      <dgm:spPr/>
      <dgm:t>
        <a:bodyPr/>
        <a:lstStyle/>
        <a:p>
          <a:endParaRPr lang="es-ES"/>
        </a:p>
      </dgm:t>
    </dgm:pt>
    <dgm:pt modelId="{AB15FAF4-8016-4B3A-AB66-BC8E75D4A7B5}" type="sibTrans" cxnId="{D2A84964-A749-4923-8877-E1D9E6E9B28E}">
      <dgm:prSet/>
      <dgm:spPr/>
      <dgm:t>
        <a:bodyPr/>
        <a:lstStyle/>
        <a:p>
          <a:endParaRPr lang="es-ES"/>
        </a:p>
      </dgm:t>
    </dgm:pt>
    <dgm:pt modelId="{A9F4DA3B-39A6-40F3-8905-BF01F09A8223}">
      <dgm:prSet phldrT="[Texto]"/>
      <dgm:spPr/>
      <dgm:t>
        <a:bodyPr/>
        <a:lstStyle/>
        <a:p>
          <a:r>
            <a:rPr lang="es-ES" dirty="0" smtClean="0"/>
            <a:t>Lublin, Sello de Patrimonio, Polonia</a:t>
          </a:r>
          <a:endParaRPr lang="es-ES" dirty="0"/>
        </a:p>
      </dgm:t>
    </dgm:pt>
    <dgm:pt modelId="{0C1F806F-8953-4DB2-A7B2-C6835B83AE65}" type="parTrans" cxnId="{4DD01847-235D-411F-ACF3-0A7047F03474}">
      <dgm:prSet/>
      <dgm:spPr/>
      <dgm:t>
        <a:bodyPr/>
        <a:lstStyle/>
        <a:p>
          <a:endParaRPr lang="es-ES"/>
        </a:p>
      </dgm:t>
    </dgm:pt>
    <dgm:pt modelId="{3C2E60AA-ECE5-4256-A57A-8DFE30728A11}" type="sibTrans" cxnId="{4DD01847-235D-411F-ACF3-0A7047F03474}">
      <dgm:prSet/>
      <dgm:spPr/>
      <dgm:t>
        <a:bodyPr/>
        <a:lstStyle/>
        <a:p>
          <a:endParaRPr lang="es-ES"/>
        </a:p>
      </dgm:t>
    </dgm:pt>
    <dgm:pt modelId="{FC7067AE-C79C-49BD-B29E-53960735CA59}" type="pres">
      <dgm:prSet presAssocID="{6B304DA1-7799-4D82-9BC0-05822C0AF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1163FADC-ACBE-4F2F-81D3-7A6D8DC9290B}" type="pres">
      <dgm:prSet presAssocID="{6B304DA1-7799-4D82-9BC0-05822C0AFE75}" presName="bkgdShp" presStyleLbl="alignAccFollowNode1" presStyleIdx="0" presStyleCnt="1"/>
      <dgm:spPr/>
      <dgm:t>
        <a:bodyPr/>
        <a:lstStyle/>
        <a:p>
          <a:endParaRPr lang="es-ES"/>
        </a:p>
      </dgm:t>
    </dgm:pt>
    <dgm:pt modelId="{92DF812A-960C-40B8-8C4B-4812151DE9CC}" type="pres">
      <dgm:prSet presAssocID="{6B304DA1-7799-4D82-9BC0-05822C0AFE75}" presName="linComp" presStyleCnt="0"/>
      <dgm:spPr/>
      <dgm:t>
        <a:bodyPr/>
        <a:lstStyle/>
        <a:p>
          <a:endParaRPr lang="es-ES"/>
        </a:p>
      </dgm:t>
    </dgm:pt>
    <dgm:pt modelId="{2B3BFCC0-3D1C-48C0-997D-993E8CC2A073}" type="pres">
      <dgm:prSet presAssocID="{77DC5DF1-F8C2-4238-9C8A-61D64B1A5DE8}" presName="compNode" presStyleCnt="0"/>
      <dgm:spPr/>
      <dgm:t>
        <a:bodyPr/>
        <a:lstStyle/>
        <a:p>
          <a:endParaRPr lang="es-ES"/>
        </a:p>
      </dgm:t>
    </dgm:pt>
    <dgm:pt modelId="{EBD2FE91-C9F2-464C-AEF2-A17A34C93E16}" type="pres">
      <dgm:prSet presAssocID="{77DC5DF1-F8C2-4238-9C8A-61D64B1A5DE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5325A55-0071-4B0B-9191-15414FD5DCF8}" type="pres">
      <dgm:prSet presAssocID="{77DC5DF1-F8C2-4238-9C8A-61D64B1A5DE8}" presName="invisiNode" presStyleLbl="node1" presStyleIdx="0" presStyleCnt="4"/>
      <dgm:spPr/>
      <dgm:t>
        <a:bodyPr/>
        <a:lstStyle/>
        <a:p>
          <a:endParaRPr lang="es-ES"/>
        </a:p>
      </dgm:t>
    </dgm:pt>
    <dgm:pt modelId="{2497FCDD-8B0C-4550-9839-C34D1AF765DE}" type="pres">
      <dgm:prSet presAssocID="{77DC5DF1-F8C2-4238-9C8A-61D64B1A5DE8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29A6B5B-CCB1-408D-8CCB-03B8B1F5B16C}" type="pres">
      <dgm:prSet presAssocID="{902EA8CD-445D-4365-BBB4-B74FA8420C12}" presName="sibTrans" presStyleLbl="sibTrans2D1" presStyleIdx="0" presStyleCnt="0"/>
      <dgm:spPr/>
      <dgm:t>
        <a:bodyPr/>
        <a:lstStyle/>
        <a:p>
          <a:endParaRPr lang="es-PE"/>
        </a:p>
      </dgm:t>
    </dgm:pt>
    <dgm:pt modelId="{ACE429F9-518F-4350-9B95-41747183BC6F}" type="pres">
      <dgm:prSet presAssocID="{795ABD18-D01F-4E25-A2F3-73AC9CB51A59}" presName="compNode" presStyleCnt="0"/>
      <dgm:spPr/>
      <dgm:t>
        <a:bodyPr/>
        <a:lstStyle/>
        <a:p>
          <a:endParaRPr lang="es-ES"/>
        </a:p>
      </dgm:t>
    </dgm:pt>
    <dgm:pt modelId="{40490FAF-2657-4F5D-8825-5D5309BB1C1E}" type="pres">
      <dgm:prSet presAssocID="{795ABD18-D01F-4E25-A2F3-73AC9CB51A5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2DEBAB-D9CE-43D6-9BD9-6274A998BFF8}" type="pres">
      <dgm:prSet presAssocID="{795ABD18-D01F-4E25-A2F3-73AC9CB51A59}" presName="invisiNode" presStyleLbl="node1" presStyleIdx="1" presStyleCnt="4"/>
      <dgm:spPr/>
      <dgm:t>
        <a:bodyPr/>
        <a:lstStyle/>
        <a:p>
          <a:endParaRPr lang="es-ES"/>
        </a:p>
      </dgm:t>
    </dgm:pt>
    <dgm:pt modelId="{2CA4ACD7-58FC-4C74-A517-674EF1D350DC}" type="pres">
      <dgm:prSet presAssocID="{795ABD18-D01F-4E25-A2F3-73AC9CB51A59}" presName="imagNode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41212501-CA81-4FBA-B61D-A7BCB9AC85E7}" type="pres">
      <dgm:prSet presAssocID="{8BE6DFAB-21D4-420F-90CE-716C409BAD47}" presName="sibTrans" presStyleLbl="sibTrans2D1" presStyleIdx="0" presStyleCnt="0"/>
      <dgm:spPr/>
      <dgm:t>
        <a:bodyPr/>
        <a:lstStyle/>
        <a:p>
          <a:endParaRPr lang="es-PE"/>
        </a:p>
      </dgm:t>
    </dgm:pt>
    <dgm:pt modelId="{4E6DDFA0-0C0B-4536-8DD4-BBA488A727B8}" type="pres">
      <dgm:prSet presAssocID="{2C4BE93A-B155-4F5E-936A-21601BA72B6A}" presName="compNode" presStyleCnt="0"/>
      <dgm:spPr/>
      <dgm:t>
        <a:bodyPr/>
        <a:lstStyle/>
        <a:p>
          <a:endParaRPr lang="es-ES"/>
        </a:p>
      </dgm:t>
    </dgm:pt>
    <dgm:pt modelId="{92D78077-C40D-4230-AFD0-46F60AD159A3}" type="pres">
      <dgm:prSet presAssocID="{2C4BE93A-B155-4F5E-936A-21601BA72B6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C34506-7947-4F68-9F74-626989004C09}" type="pres">
      <dgm:prSet presAssocID="{2C4BE93A-B155-4F5E-936A-21601BA72B6A}" presName="invisiNode" presStyleLbl="node1" presStyleIdx="2" presStyleCnt="4"/>
      <dgm:spPr/>
      <dgm:t>
        <a:bodyPr/>
        <a:lstStyle/>
        <a:p>
          <a:endParaRPr lang="es-ES"/>
        </a:p>
      </dgm:t>
    </dgm:pt>
    <dgm:pt modelId="{9C904D6F-1AC3-4EC8-A9DE-4D077DFB0DC4}" type="pres">
      <dgm:prSet presAssocID="{2C4BE93A-B155-4F5E-936A-21601BA72B6A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3B61E5F-5A75-4D48-A82A-28E3A00D79D1}" type="pres">
      <dgm:prSet presAssocID="{59C2B109-0520-405D-B5E5-3DB30B7D4508}" presName="sibTrans" presStyleLbl="sibTrans2D1" presStyleIdx="0" presStyleCnt="0"/>
      <dgm:spPr/>
      <dgm:t>
        <a:bodyPr/>
        <a:lstStyle/>
        <a:p>
          <a:endParaRPr lang="es-PE"/>
        </a:p>
      </dgm:t>
    </dgm:pt>
    <dgm:pt modelId="{BB02F692-804C-4036-AAC2-7524EDFE82EA}" type="pres">
      <dgm:prSet presAssocID="{A9F4DA3B-39A6-40F3-8905-BF01F09A8223}" presName="compNode" presStyleCnt="0"/>
      <dgm:spPr/>
      <dgm:t>
        <a:bodyPr/>
        <a:lstStyle/>
        <a:p>
          <a:endParaRPr lang="es-ES"/>
        </a:p>
      </dgm:t>
    </dgm:pt>
    <dgm:pt modelId="{6C8BF8CB-5997-4DB8-B2A3-04560F597996}" type="pres">
      <dgm:prSet presAssocID="{A9F4DA3B-39A6-40F3-8905-BF01F09A822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E0537D0-CEE8-41FB-BD10-FBB19600EC49}" type="pres">
      <dgm:prSet presAssocID="{A9F4DA3B-39A6-40F3-8905-BF01F09A8223}" presName="invisiNode" presStyleLbl="node1" presStyleIdx="3" presStyleCnt="4"/>
      <dgm:spPr/>
      <dgm:t>
        <a:bodyPr/>
        <a:lstStyle/>
        <a:p>
          <a:endParaRPr lang="es-ES"/>
        </a:p>
      </dgm:t>
    </dgm:pt>
    <dgm:pt modelId="{588BD61F-D0B4-4140-B909-B47F186FD170}" type="pres">
      <dgm:prSet presAssocID="{A9F4DA3B-39A6-40F3-8905-BF01F09A8223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48D7E4DB-5F57-46A1-8F91-1286D49307FA}" type="presOf" srcId="{795ABD18-D01F-4E25-A2F3-73AC9CB51A59}" destId="{40490FAF-2657-4F5D-8825-5D5309BB1C1E}" srcOrd="0" destOrd="0" presId="urn:microsoft.com/office/officeart/2005/8/layout/pList2"/>
    <dgm:cxn modelId="{9CFB1348-A967-4D92-99B8-BB43A9D85190}" srcId="{6B304DA1-7799-4D82-9BC0-05822C0AFE75}" destId="{2C4BE93A-B155-4F5E-936A-21601BA72B6A}" srcOrd="2" destOrd="0" parTransId="{97442159-5493-460C-817C-C5C3DE684693}" sibTransId="{59C2B109-0520-405D-B5E5-3DB30B7D4508}"/>
    <dgm:cxn modelId="{9B3A1DAA-8A68-41A1-A1A4-11C8E5853B5F}" srcId="{6B304DA1-7799-4D82-9BC0-05822C0AFE75}" destId="{795ABD18-D01F-4E25-A2F3-73AC9CB51A59}" srcOrd="1" destOrd="0" parTransId="{241BAD48-AC6D-41E5-859F-984E9C917ACC}" sibTransId="{8BE6DFAB-21D4-420F-90CE-716C409BAD47}"/>
    <dgm:cxn modelId="{A894A088-106C-420B-9819-FF3DC1C00600}" type="presOf" srcId="{77DC5DF1-F8C2-4238-9C8A-61D64B1A5DE8}" destId="{EBD2FE91-C9F2-464C-AEF2-A17A34C93E16}" srcOrd="0" destOrd="0" presId="urn:microsoft.com/office/officeart/2005/8/layout/pList2"/>
    <dgm:cxn modelId="{9ECE6E47-BB65-4261-8010-D61585ECA0F6}" type="presOf" srcId="{03771639-9540-4D1B-8987-F823172D02F8}" destId="{6C8BF8CB-5997-4DB8-B2A3-04560F597996}" srcOrd="0" destOrd="1" presId="urn:microsoft.com/office/officeart/2005/8/layout/pList2"/>
    <dgm:cxn modelId="{19CC1CBB-F361-4474-ACCE-7D29CE4FC1AE}" type="presOf" srcId="{2C4BE93A-B155-4F5E-936A-21601BA72B6A}" destId="{92D78077-C40D-4230-AFD0-46F60AD159A3}" srcOrd="0" destOrd="0" presId="urn:microsoft.com/office/officeart/2005/8/layout/pList2"/>
    <dgm:cxn modelId="{40EA5F2D-3759-402C-92CE-C4A54B5CAA90}" type="presOf" srcId="{902EA8CD-445D-4365-BBB4-B74FA8420C12}" destId="{729A6B5B-CCB1-408D-8CCB-03B8B1F5B16C}" srcOrd="0" destOrd="0" presId="urn:microsoft.com/office/officeart/2005/8/layout/pList2"/>
    <dgm:cxn modelId="{D2A84964-A749-4923-8877-E1D9E6E9B28E}" srcId="{A9F4DA3B-39A6-40F3-8905-BF01F09A8223}" destId="{03771639-9540-4D1B-8987-F823172D02F8}" srcOrd="0" destOrd="0" parTransId="{8675F0C8-8A40-4A15-9E50-5F09E38BA26F}" sibTransId="{AB15FAF4-8016-4B3A-AB66-BC8E75D4A7B5}"/>
    <dgm:cxn modelId="{4DD01847-235D-411F-ACF3-0A7047F03474}" srcId="{6B304DA1-7799-4D82-9BC0-05822C0AFE75}" destId="{A9F4DA3B-39A6-40F3-8905-BF01F09A8223}" srcOrd="3" destOrd="0" parTransId="{0C1F806F-8953-4DB2-A7B2-C6835B83AE65}" sibTransId="{3C2E60AA-ECE5-4256-A57A-8DFE30728A11}"/>
    <dgm:cxn modelId="{93068FB1-2358-401B-B941-68658DF65088}" srcId="{6B304DA1-7799-4D82-9BC0-05822C0AFE75}" destId="{77DC5DF1-F8C2-4238-9C8A-61D64B1A5DE8}" srcOrd="0" destOrd="0" parTransId="{FAB00AED-BF86-4E0B-A627-D683644FEE7D}" sibTransId="{902EA8CD-445D-4365-BBB4-B74FA8420C12}"/>
    <dgm:cxn modelId="{B0081621-BBA4-421E-A090-D2D856DAC1BD}" type="presOf" srcId="{59C2B109-0520-405D-B5E5-3DB30B7D4508}" destId="{33B61E5F-5A75-4D48-A82A-28E3A00D79D1}" srcOrd="0" destOrd="0" presId="urn:microsoft.com/office/officeart/2005/8/layout/pList2"/>
    <dgm:cxn modelId="{571AAA16-A5F4-4896-B7E5-A510823A7C86}" type="presOf" srcId="{8BE6DFAB-21D4-420F-90CE-716C409BAD47}" destId="{41212501-CA81-4FBA-B61D-A7BCB9AC85E7}" srcOrd="0" destOrd="0" presId="urn:microsoft.com/office/officeart/2005/8/layout/pList2"/>
    <dgm:cxn modelId="{D1A4727A-6299-4324-BF0C-044770C93295}" type="presOf" srcId="{6B304DA1-7799-4D82-9BC0-05822C0AFE75}" destId="{FC7067AE-C79C-49BD-B29E-53960735CA59}" srcOrd="0" destOrd="0" presId="urn:microsoft.com/office/officeart/2005/8/layout/pList2"/>
    <dgm:cxn modelId="{E5265B62-993D-41BD-AB4D-BB659B02844C}" type="presOf" srcId="{A9F4DA3B-39A6-40F3-8905-BF01F09A8223}" destId="{6C8BF8CB-5997-4DB8-B2A3-04560F597996}" srcOrd="0" destOrd="0" presId="urn:microsoft.com/office/officeart/2005/8/layout/pList2"/>
    <dgm:cxn modelId="{7335DDBC-B3ED-40CB-BD6D-27467FDE92F5}" type="presParOf" srcId="{FC7067AE-C79C-49BD-B29E-53960735CA59}" destId="{1163FADC-ACBE-4F2F-81D3-7A6D8DC9290B}" srcOrd="0" destOrd="0" presId="urn:microsoft.com/office/officeart/2005/8/layout/pList2"/>
    <dgm:cxn modelId="{4B63B5AD-4750-40E2-8E1C-08D01F7AFA78}" type="presParOf" srcId="{FC7067AE-C79C-49BD-B29E-53960735CA59}" destId="{92DF812A-960C-40B8-8C4B-4812151DE9CC}" srcOrd="1" destOrd="0" presId="urn:microsoft.com/office/officeart/2005/8/layout/pList2"/>
    <dgm:cxn modelId="{5AB5C972-9EBE-4F1A-86D3-2712B6C6E432}" type="presParOf" srcId="{92DF812A-960C-40B8-8C4B-4812151DE9CC}" destId="{2B3BFCC0-3D1C-48C0-997D-993E8CC2A073}" srcOrd="0" destOrd="0" presId="urn:microsoft.com/office/officeart/2005/8/layout/pList2"/>
    <dgm:cxn modelId="{F507B037-480D-4C08-A3A5-8C5E26793041}" type="presParOf" srcId="{2B3BFCC0-3D1C-48C0-997D-993E8CC2A073}" destId="{EBD2FE91-C9F2-464C-AEF2-A17A34C93E16}" srcOrd="0" destOrd="0" presId="urn:microsoft.com/office/officeart/2005/8/layout/pList2"/>
    <dgm:cxn modelId="{CC54550F-EC10-4E3F-85CD-91FAAF8845D4}" type="presParOf" srcId="{2B3BFCC0-3D1C-48C0-997D-993E8CC2A073}" destId="{85325A55-0071-4B0B-9191-15414FD5DCF8}" srcOrd="1" destOrd="0" presId="urn:microsoft.com/office/officeart/2005/8/layout/pList2"/>
    <dgm:cxn modelId="{760A3CCD-FA00-48CD-B2BD-9C2A32A39773}" type="presParOf" srcId="{2B3BFCC0-3D1C-48C0-997D-993E8CC2A073}" destId="{2497FCDD-8B0C-4550-9839-C34D1AF765DE}" srcOrd="2" destOrd="0" presId="urn:microsoft.com/office/officeart/2005/8/layout/pList2"/>
    <dgm:cxn modelId="{CAC3AB9B-DEEC-4429-AB70-6F451CD80223}" type="presParOf" srcId="{92DF812A-960C-40B8-8C4B-4812151DE9CC}" destId="{729A6B5B-CCB1-408D-8CCB-03B8B1F5B16C}" srcOrd="1" destOrd="0" presId="urn:microsoft.com/office/officeart/2005/8/layout/pList2"/>
    <dgm:cxn modelId="{F001DFF0-6279-4D59-9009-BDEC1AAE4590}" type="presParOf" srcId="{92DF812A-960C-40B8-8C4B-4812151DE9CC}" destId="{ACE429F9-518F-4350-9B95-41747183BC6F}" srcOrd="2" destOrd="0" presId="urn:microsoft.com/office/officeart/2005/8/layout/pList2"/>
    <dgm:cxn modelId="{AC8DB3F9-356B-4EB1-8957-C2344B70DD6C}" type="presParOf" srcId="{ACE429F9-518F-4350-9B95-41747183BC6F}" destId="{40490FAF-2657-4F5D-8825-5D5309BB1C1E}" srcOrd="0" destOrd="0" presId="urn:microsoft.com/office/officeart/2005/8/layout/pList2"/>
    <dgm:cxn modelId="{1806FB14-7FB8-415B-9F76-754F10D1B28E}" type="presParOf" srcId="{ACE429F9-518F-4350-9B95-41747183BC6F}" destId="{DA2DEBAB-D9CE-43D6-9BD9-6274A998BFF8}" srcOrd="1" destOrd="0" presId="urn:microsoft.com/office/officeart/2005/8/layout/pList2"/>
    <dgm:cxn modelId="{2BB35F20-6EA7-4477-87EB-57365C0DD39D}" type="presParOf" srcId="{ACE429F9-518F-4350-9B95-41747183BC6F}" destId="{2CA4ACD7-58FC-4C74-A517-674EF1D350DC}" srcOrd="2" destOrd="0" presId="urn:microsoft.com/office/officeart/2005/8/layout/pList2"/>
    <dgm:cxn modelId="{C8FE4466-BF56-461E-A153-7DB97410551A}" type="presParOf" srcId="{92DF812A-960C-40B8-8C4B-4812151DE9CC}" destId="{41212501-CA81-4FBA-B61D-A7BCB9AC85E7}" srcOrd="3" destOrd="0" presId="urn:microsoft.com/office/officeart/2005/8/layout/pList2"/>
    <dgm:cxn modelId="{70C5998F-2322-4416-B9BD-FE732B317464}" type="presParOf" srcId="{92DF812A-960C-40B8-8C4B-4812151DE9CC}" destId="{4E6DDFA0-0C0B-4536-8DD4-BBA488A727B8}" srcOrd="4" destOrd="0" presId="urn:microsoft.com/office/officeart/2005/8/layout/pList2"/>
    <dgm:cxn modelId="{0B647B08-5D1D-45FA-B15C-23F28F1D71F9}" type="presParOf" srcId="{4E6DDFA0-0C0B-4536-8DD4-BBA488A727B8}" destId="{92D78077-C40D-4230-AFD0-46F60AD159A3}" srcOrd="0" destOrd="0" presId="urn:microsoft.com/office/officeart/2005/8/layout/pList2"/>
    <dgm:cxn modelId="{1F840236-BF2B-4388-9672-BAAB67725628}" type="presParOf" srcId="{4E6DDFA0-0C0B-4536-8DD4-BBA488A727B8}" destId="{DEC34506-7947-4F68-9F74-626989004C09}" srcOrd="1" destOrd="0" presId="urn:microsoft.com/office/officeart/2005/8/layout/pList2"/>
    <dgm:cxn modelId="{9DF3E333-A3AE-4B8D-8998-E1E095FAA4B8}" type="presParOf" srcId="{4E6DDFA0-0C0B-4536-8DD4-BBA488A727B8}" destId="{9C904D6F-1AC3-4EC8-A9DE-4D077DFB0DC4}" srcOrd="2" destOrd="0" presId="urn:microsoft.com/office/officeart/2005/8/layout/pList2"/>
    <dgm:cxn modelId="{16B09D5E-60C5-45EB-980D-85B822CDD892}" type="presParOf" srcId="{92DF812A-960C-40B8-8C4B-4812151DE9CC}" destId="{33B61E5F-5A75-4D48-A82A-28E3A00D79D1}" srcOrd="5" destOrd="0" presId="urn:microsoft.com/office/officeart/2005/8/layout/pList2"/>
    <dgm:cxn modelId="{262FE86E-B4D8-4722-BF6E-8282431ADEA2}" type="presParOf" srcId="{92DF812A-960C-40B8-8C4B-4812151DE9CC}" destId="{BB02F692-804C-4036-AAC2-7524EDFE82EA}" srcOrd="6" destOrd="0" presId="urn:microsoft.com/office/officeart/2005/8/layout/pList2"/>
    <dgm:cxn modelId="{7DB84AF5-84A3-420D-9D20-60F906469A49}" type="presParOf" srcId="{BB02F692-804C-4036-AAC2-7524EDFE82EA}" destId="{6C8BF8CB-5997-4DB8-B2A3-04560F597996}" srcOrd="0" destOrd="0" presId="urn:microsoft.com/office/officeart/2005/8/layout/pList2"/>
    <dgm:cxn modelId="{108EEA5E-2F75-4F8C-BD09-EE6DA8DA6513}" type="presParOf" srcId="{BB02F692-804C-4036-AAC2-7524EDFE82EA}" destId="{6E0537D0-CEE8-41FB-BD10-FBB19600EC49}" srcOrd="1" destOrd="0" presId="urn:microsoft.com/office/officeart/2005/8/layout/pList2"/>
    <dgm:cxn modelId="{538DD0C0-7AE6-4507-A005-B0244E8F6333}" type="presParOf" srcId="{BB02F692-804C-4036-AAC2-7524EDFE82EA}" destId="{588BD61F-D0B4-4140-B909-B47F186FD17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2CD338-AC28-4123-89F8-DD9DAD2A2A86}" type="doc">
      <dgm:prSet loTypeId="urn:microsoft.com/office/officeart/2005/8/layout/arrow2" loCatId="process" qsTypeId="urn:microsoft.com/office/officeart/2005/8/quickstyle/3d3" qsCatId="3D" csTypeId="urn:microsoft.com/office/officeart/2005/8/colors/accent3_1" csCatId="accent3" phldr="1"/>
      <dgm:spPr/>
    </dgm:pt>
    <dgm:pt modelId="{84031395-6DE4-40F6-ADC8-31D3A85361BB}">
      <dgm:prSet phldrT="[Texto]" custT="1"/>
      <dgm:spPr/>
      <dgm:t>
        <a:bodyPr/>
        <a:lstStyle/>
        <a:p>
          <a:r>
            <a:rPr lang="es-ES" sz="2400" b="1" dirty="0" smtClean="0">
              <a:latin typeface="Playfair Display" panose="020B0604020202020204" charset="0"/>
            </a:rPr>
            <a:t>Investigación en fuentes secundarias </a:t>
          </a:r>
          <a:endParaRPr lang="es-PE" sz="2400" dirty="0">
            <a:latin typeface="Playfair Display" panose="020B0604020202020204" charset="0"/>
          </a:endParaRPr>
        </a:p>
      </dgm:t>
    </dgm:pt>
    <dgm:pt modelId="{7096E711-4733-42E0-BDB5-AFA1F8952A5C}" type="parTrans" cxnId="{B9CF4082-B62A-4F2F-A294-4D18A74DFB01}">
      <dgm:prSet/>
      <dgm:spPr/>
      <dgm:t>
        <a:bodyPr/>
        <a:lstStyle/>
        <a:p>
          <a:endParaRPr lang="es-PE" sz="1400"/>
        </a:p>
      </dgm:t>
    </dgm:pt>
    <dgm:pt modelId="{D90A6235-4FAE-46FA-8B58-C0435AE6F081}" type="sibTrans" cxnId="{B9CF4082-B62A-4F2F-A294-4D18A74DFB01}">
      <dgm:prSet/>
      <dgm:spPr/>
      <dgm:t>
        <a:bodyPr/>
        <a:lstStyle/>
        <a:p>
          <a:endParaRPr lang="es-PE" sz="1400"/>
        </a:p>
      </dgm:t>
    </dgm:pt>
    <dgm:pt modelId="{F9CE06FF-B4C6-4AB9-B995-9B38B190006E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Encuestas</a:t>
          </a:r>
          <a:endParaRPr lang="es-PE" sz="2000" dirty="0">
            <a:latin typeface="Playfair Display" panose="020B0604020202020204" charset="0"/>
          </a:endParaRPr>
        </a:p>
      </dgm:t>
    </dgm:pt>
    <dgm:pt modelId="{3F00EDB1-F579-43B8-B1CB-9EF41ECDDC96}" type="parTrans" cxnId="{90A1E43D-F9A1-4502-B7A9-43A8CD8114BB}">
      <dgm:prSet/>
      <dgm:spPr/>
      <dgm:t>
        <a:bodyPr/>
        <a:lstStyle/>
        <a:p>
          <a:endParaRPr lang="es-PE" sz="1400"/>
        </a:p>
      </dgm:t>
    </dgm:pt>
    <dgm:pt modelId="{9BDF57F5-A02A-4690-916B-ADE3DA35E2E0}" type="sibTrans" cxnId="{90A1E43D-F9A1-4502-B7A9-43A8CD8114BB}">
      <dgm:prSet/>
      <dgm:spPr/>
      <dgm:t>
        <a:bodyPr/>
        <a:lstStyle/>
        <a:p>
          <a:endParaRPr lang="es-PE" sz="1400"/>
        </a:p>
      </dgm:t>
    </dgm:pt>
    <dgm:pt modelId="{FDDC6C56-DC35-40C9-A516-8E2B1918ED39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Metodología integral de Evaluación </a:t>
          </a:r>
          <a:endParaRPr lang="es-PE" sz="2000" b="1" dirty="0">
            <a:latin typeface="Playfair Display" panose="020B0604020202020204" charset="0"/>
          </a:endParaRPr>
        </a:p>
      </dgm:t>
    </dgm:pt>
    <dgm:pt modelId="{94F19B63-752A-4800-83E4-948A263F9741}" type="parTrans" cxnId="{3312D2E4-775A-47B8-84AE-5FB690BD3C1C}">
      <dgm:prSet/>
      <dgm:spPr/>
      <dgm:t>
        <a:bodyPr/>
        <a:lstStyle/>
        <a:p>
          <a:endParaRPr lang="es-PE" sz="1400"/>
        </a:p>
      </dgm:t>
    </dgm:pt>
    <dgm:pt modelId="{E077C5CB-D8D6-4147-A930-31A3C5271311}" type="sibTrans" cxnId="{3312D2E4-775A-47B8-84AE-5FB690BD3C1C}">
      <dgm:prSet/>
      <dgm:spPr/>
      <dgm:t>
        <a:bodyPr/>
        <a:lstStyle/>
        <a:p>
          <a:endParaRPr lang="es-PE" sz="1400"/>
        </a:p>
      </dgm:t>
    </dgm:pt>
    <dgm:pt modelId="{01B5797F-CAF6-4C07-979E-0E8169C0E52E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Inventario y jerarquización de atractivos turísticos</a:t>
          </a:r>
          <a:endParaRPr lang="es-PE" sz="2000" dirty="0">
            <a:latin typeface="Playfair Display" panose="020B0604020202020204" charset="0"/>
          </a:endParaRPr>
        </a:p>
      </dgm:t>
    </dgm:pt>
    <dgm:pt modelId="{E112A727-5240-4FEB-8B4C-C3F981DEA3A3}" type="parTrans" cxnId="{5CCA2286-8BE9-4B12-BA54-2FD881E2A89D}">
      <dgm:prSet/>
      <dgm:spPr/>
      <dgm:t>
        <a:bodyPr/>
        <a:lstStyle/>
        <a:p>
          <a:endParaRPr lang="es-PE" sz="1400"/>
        </a:p>
      </dgm:t>
    </dgm:pt>
    <dgm:pt modelId="{BA07596B-CD82-48F2-BF24-439B1CAF9DDC}" type="sibTrans" cxnId="{5CCA2286-8BE9-4B12-BA54-2FD881E2A89D}">
      <dgm:prSet/>
      <dgm:spPr/>
      <dgm:t>
        <a:bodyPr/>
        <a:lstStyle/>
        <a:p>
          <a:endParaRPr lang="es-PE" sz="1400"/>
        </a:p>
      </dgm:t>
    </dgm:pt>
    <dgm:pt modelId="{A59BA709-D0F3-4580-86BD-FF14D8C8816D}">
      <dgm:prSet phldrT="[Texto]" custT="1"/>
      <dgm:spPr/>
      <dgm:t>
        <a:bodyPr/>
        <a:lstStyle/>
        <a:p>
          <a:r>
            <a:rPr lang="es-ES" sz="2000" b="1" dirty="0" smtClean="0">
              <a:latin typeface="Playfair Display" panose="020B0604020202020204" charset="0"/>
            </a:rPr>
            <a:t>Entrevistas</a:t>
          </a:r>
          <a:endParaRPr lang="es-PE" sz="2000" dirty="0">
            <a:latin typeface="Playfair Display" panose="020B0604020202020204" charset="0"/>
          </a:endParaRPr>
        </a:p>
      </dgm:t>
    </dgm:pt>
    <dgm:pt modelId="{29429339-57A5-42AF-BDA5-4C1E92BAA81B}" type="parTrans" cxnId="{CAC10751-235E-4BA5-99DE-5A8281EA15C6}">
      <dgm:prSet/>
      <dgm:spPr/>
      <dgm:t>
        <a:bodyPr/>
        <a:lstStyle/>
        <a:p>
          <a:endParaRPr lang="es-PE" sz="1400"/>
        </a:p>
      </dgm:t>
    </dgm:pt>
    <dgm:pt modelId="{BD6644D8-8932-4F68-BE38-CB8CD32DAD59}" type="sibTrans" cxnId="{CAC10751-235E-4BA5-99DE-5A8281EA15C6}">
      <dgm:prSet/>
      <dgm:spPr/>
      <dgm:t>
        <a:bodyPr/>
        <a:lstStyle/>
        <a:p>
          <a:endParaRPr lang="es-PE" sz="1400"/>
        </a:p>
      </dgm:t>
    </dgm:pt>
    <dgm:pt modelId="{A2C330B4-13B6-48B5-BD06-D6B998673153}" type="pres">
      <dgm:prSet presAssocID="{EE2CD338-AC28-4123-89F8-DD9DAD2A2A86}" presName="arrowDiagram" presStyleCnt="0">
        <dgm:presLayoutVars>
          <dgm:chMax val="5"/>
          <dgm:dir/>
          <dgm:resizeHandles val="exact"/>
        </dgm:presLayoutVars>
      </dgm:prSet>
      <dgm:spPr/>
    </dgm:pt>
    <dgm:pt modelId="{A7D2DE40-7B0D-4858-903B-EB18D02ADDE5}" type="pres">
      <dgm:prSet presAssocID="{EE2CD338-AC28-4123-89F8-DD9DAD2A2A86}" presName="arrow" presStyleLbl="bgShp" presStyleIdx="0" presStyleCnt="1" custScaleX="113340"/>
      <dgm:spPr/>
    </dgm:pt>
    <dgm:pt modelId="{93551A2C-86B4-4280-8FA2-F5F6243CF362}" type="pres">
      <dgm:prSet presAssocID="{EE2CD338-AC28-4123-89F8-DD9DAD2A2A86}" presName="arrowDiagram5" presStyleCnt="0"/>
      <dgm:spPr/>
    </dgm:pt>
    <dgm:pt modelId="{03C19467-7378-4D46-98BD-64FEA6164671}" type="pres">
      <dgm:prSet presAssocID="{84031395-6DE4-40F6-ADC8-31D3A85361BB}" presName="bullet5a" presStyleLbl="node1" presStyleIdx="0" presStyleCnt="5" custLinFactX="-400000" custLinFactY="100000" custLinFactNeighborX="-442283" custLinFactNeighborY="121653"/>
      <dgm:spPr/>
    </dgm:pt>
    <dgm:pt modelId="{2BEFC81A-EDF7-4507-9B21-C9CE7E7142D5}" type="pres">
      <dgm:prSet presAssocID="{84031395-6DE4-40F6-ADC8-31D3A85361BB}" presName="textBox5a" presStyleLbl="revTx" presStyleIdx="0" presStyleCnt="5" custScaleX="157766" custScaleY="81246" custLinFactNeighborX="-93399" custLinFactNeighborY="2529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53DD531-AFEC-4A98-AC69-52DA4C59DBF1}" type="pres">
      <dgm:prSet presAssocID="{01B5797F-CAF6-4C07-979E-0E8169C0E52E}" presName="bullet5b" presStyleLbl="node1" presStyleIdx="1" presStyleCnt="5" custLinFactX="-100000" custLinFactNeighborX="-154902" custLinFactNeighborY="28323"/>
      <dgm:spPr/>
    </dgm:pt>
    <dgm:pt modelId="{AB52AD95-D4CA-4557-B3D6-AAEFBF734ECA}" type="pres">
      <dgm:prSet presAssocID="{01B5797F-CAF6-4C07-979E-0E8169C0E52E}" presName="textBox5b" presStyleLbl="revTx" presStyleIdx="1" presStyleCnt="5" custScaleY="22924" custLinFactNeighborX="-49138" custLinFactNeighborY="-2180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E58D05F-BE69-489F-A4DD-406DCAE39F34}" type="pres">
      <dgm:prSet presAssocID="{A59BA709-D0F3-4580-86BD-FF14D8C8816D}" presName="bullet5c" presStyleLbl="node1" presStyleIdx="2" presStyleCnt="5" custLinFactX="-95424" custLinFactNeighborX="-100000" custLinFactNeighborY="55228"/>
      <dgm:spPr/>
    </dgm:pt>
    <dgm:pt modelId="{4E361078-A6DD-4AB2-B3C8-6918C86BC024}" type="pres">
      <dgm:prSet presAssocID="{A59BA709-D0F3-4580-86BD-FF14D8C8816D}" presName="textBox5c" presStyleLbl="revTx" presStyleIdx="2" presStyleCnt="5" custScaleX="89934" custScaleY="11185" custLinFactNeighborX="-39094" custLinFactNeighborY="-2090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3C3AB0A-04E4-4A36-90D9-8ACB38F5879C}" type="pres">
      <dgm:prSet presAssocID="{F9CE06FF-B4C6-4AB9-B995-9B38B190006E}" presName="bullet5d" presStyleLbl="node1" presStyleIdx="3" presStyleCnt="5" custLinFactX="-54585" custLinFactNeighborX="-100000" custLinFactNeighborY="59203"/>
      <dgm:spPr/>
    </dgm:pt>
    <dgm:pt modelId="{B1757292-5E9B-4E11-8C51-8AF59B80D2A5}" type="pres">
      <dgm:prSet presAssocID="{F9CE06FF-B4C6-4AB9-B995-9B38B190006E}" presName="textBox5d" presStyleLbl="revTx" presStyleIdx="3" presStyleCnt="5" custScaleY="13814" custLinFactNeighborX="-38745" custLinFactNeighborY="-2288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1995C743-9E2F-42E6-89CF-FE53B7F98AC9}" type="pres">
      <dgm:prSet presAssocID="{FDDC6C56-DC35-40C9-A516-8E2B1918ED39}" presName="bullet5e" presStyleLbl="node1" presStyleIdx="4" presStyleCnt="5" custLinFactNeighborX="-85182" custLinFactNeighborY="36138"/>
      <dgm:spPr/>
    </dgm:pt>
    <dgm:pt modelId="{B0C5AD12-4F97-4371-A0F5-84058DDC8BD6}" type="pres">
      <dgm:prSet presAssocID="{FDDC6C56-DC35-40C9-A516-8E2B1918ED39}" presName="textBox5e" presStyleLbl="revTx" presStyleIdx="4" presStyleCnt="5" custScaleX="113881" custScaleY="28993" custLinFactNeighborX="-24471" custLinFactNeighborY="-1551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0A1E43D-F9A1-4502-B7A9-43A8CD8114BB}" srcId="{EE2CD338-AC28-4123-89F8-DD9DAD2A2A86}" destId="{F9CE06FF-B4C6-4AB9-B995-9B38B190006E}" srcOrd="3" destOrd="0" parTransId="{3F00EDB1-F579-43B8-B1CB-9EF41ECDDC96}" sibTransId="{9BDF57F5-A02A-4690-916B-ADE3DA35E2E0}"/>
    <dgm:cxn modelId="{FCCB002E-BECD-4370-8DB4-7B2833310592}" type="presOf" srcId="{84031395-6DE4-40F6-ADC8-31D3A85361BB}" destId="{2BEFC81A-EDF7-4507-9B21-C9CE7E7142D5}" srcOrd="0" destOrd="0" presId="urn:microsoft.com/office/officeart/2005/8/layout/arrow2"/>
    <dgm:cxn modelId="{5CCA2286-8BE9-4B12-BA54-2FD881E2A89D}" srcId="{EE2CD338-AC28-4123-89F8-DD9DAD2A2A86}" destId="{01B5797F-CAF6-4C07-979E-0E8169C0E52E}" srcOrd="1" destOrd="0" parTransId="{E112A727-5240-4FEB-8B4C-C3F981DEA3A3}" sibTransId="{BA07596B-CD82-48F2-BF24-439B1CAF9DDC}"/>
    <dgm:cxn modelId="{B339115D-CA3F-4F50-B9C9-D94E0643023F}" type="presOf" srcId="{A59BA709-D0F3-4580-86BD-FF14D8C8816D}" destId="{4E361078-A6DD-4AB2-B3C8-6918C86BC024}" srcOrd="0" destOrd="0" presId="urn:microsoft.com/office/officeart/2005/8/layout/arrow2"/>
    <dgm:cxn modelId="{60F90D76-C987-4B3D-9A42-FF340C55A581}" type="presOf" srcId="{EE2CD338-AC28-4123-89F8-DD9DAD2A2A86}" destId="{A2C330B4-13B6-48B5-BD06-D6B998673153}" srcOrd="0" destOrd="0" presId="urn:microsoft.com/office/officeart/2005/8/layout/arrow2"/>
    <dgm:cxn modelId="{CAFC1950-D2BE-411E-86F7-7A265C93753B}" type="presOf" srcId="{FDDC6C56-DC35-40C9-A516-8E2B1918ED39}" destId="{B0C5AD12-4F97-4371-A0F5-84058DDC8BD6}" srcOrd="0" destOrd="0" presId="urn:microsoft.com/office/officeart/2005/8/layout/arrow2"/>
    <dgm:cxn modelId="{DFE308BD-F828-4C30-833A-59BA8E3215CE}" type="presOf" srcId="{01B5797F-CAF6-4C07-979E-0E8169C0E52E}" destId="{AB52AD95-D4CA-4557-B3D6-AAEFBF734ECA}" srcOrd="0" destOrd="0" presId="urn:microsoft.com/office/officeart/2005/8/layout/arrow2"/>
    <dgm:cxn modelId="{3312D2E4-775A-47B8-84AE-5FB690BD3C1C}" srcId="{EE2CD338-AC28-4123-89F8-DD9DAD2A2A86}" destId="{FDDC6C56-DC35-40C9-A516-8E2B1918ED39}" srcOrd="4" destOrd="0" parTransId="{94F19B63-752A-4800-83E4-948A263F9741}" sibTransId="{E077C5CB-D8D6-4147-A930-31A3C5271311}"/>
    <dgm:cxn modelId="{D4D4831D-A032-45BD-A7AE-71443EC47B26}" type="presOf" srcId="{F9CE06FF-B4C6-4AB9-B995-9B38B190006E}" destId="{B1757292-5E9B-4E11-8C51-8AF59B80D2A5}" srcOrd="0" destOrd="0" presId="urn:microsoft.com/office/officeart/2005/8/layout/arrow2"/>
    <dgm:cxn modelId="{B9CF4082-B62A-4F2F-A294-4D18A74DFB01}" srcId="{EE2CD338-AC28-4123-89F8-DD9DAD2A2A86}" destId="{84031395-6DE4-40F6-ADC8-31D3A85361BB}" srcOrd="0" destOrd="0" parTransId="{7096E711-4733-42E0-BDB5-AFA1F8952A5C}" sibTransId="{D90A6235-4FAE-46FA-8B58-C0435AE6F081}"/>
    <dgm:cxn modelId="{CAC10751-235E-4BA5-99DE-5A8281EA15C6}" srcId="{EE2CD338-AC28-4123-89F8-DD9DAD2A2A86}" destId="{A59BA709-D0F3-4580-86BD-FF14D8C8816D}" srcOrd="2" destOrd="0" parTransId="{29429339-57A5-42AF-BDA5-4C1E92BAA81B}" sibTransId="{BD6644D8-8932-4F68-BE38-CB8CD32DAD59}"/>
    <dgm:cxn modelId="{B644502E-D4B8-44F0-8B23-BE5D2D0E0FAA}" type="presParOf" srcId="{A2C330B4-13B6-48B5-BD06-D6B998673153}" destId="{A7D2DE40-7B0D-4858-903B-EB18D02ADDE5}" srcOrd="0" destOrd="0" presId="urn:microsoft.com/office/officeart/2005/8/layout/arrow2"/>
    <dgm:cxn modelId="{6E7EE630-770C-4D24-8DAB-1366C4FA0DF5}" type="presParOf" srcId="{A2C330B4-13B6-48B5-BD06-D6B998673153}" destId="{93551A2C-86B4-4280-8FA2-F5F6243CF362}" srcOrd="1" destOrd="0" presId="urn:microsoft.com/office/officeart/2005/8/layout/arrow2"/>
    <dgm:cxn modelId="{019AA2DF-3A57-41CF-A9F0-A2EE2B17CD12}" type="presParOf" srcId="{93551A2C-86B4-4280-8FA2-F5F6243CF362}" destId="{03C19467-7378-4D46-98BD-64FEA6164671}" srcOrd="0" destOrd="0" presId="urn:microsoft.com/office/officeart/2005/8/layout/arrow2"/>
    <dgm:cxn modelId="{35B8D317-5116-4194-8D9E-5F8448069470}" type="presParOf" srcId="{93551A2C-86B4-4280-8FA2-F5F6243CF362}" destId="{2BEFC81A-EDF7-4507-9B21-C9CE7E7142D5}" srcOrd="1" destOrd="0" presId="urn:microsoft.com/office/officeart/2005/8/layout/arrow2"/>
    <dgm:cxn modelId="{AA7F76D3-0C64-4A4B-92AD-7E86CC79DA51}" type="presParOf" srcId="{93551A2C-86B4-4280-8FA2-F5F6243CF362}" destId="{853DD531-AFEC-4A98-AC69-52DA4C59DBF1}" srcOrd="2" destOrd="0" presId="urn:microsoft.com/office/officeart/2005/8/layout/arrow2"/>
    <dgm:cxn modelId="{6A99D03F-7F02-4AEE-BB18-833DB1F82DB0}" type="presParOf" srcId="{93551A2C-86B4-4280-8FA2-F5F6243CF362}" destId="{AB52AD95-D4CA-4557-B3D6-AAEFBF734ECA}" srcOrd="3" destOrd="0" presId="urn:microsoft.com/office/officeart/2005/8/layout/arrow2"/>
    <dgm:cxn modelId="{C8D5C23F-5309-45A8-9EEF-484EBDCBA283}" type="presParOf" srcId="{93551A2C-86B4-4280-8FA2-F5F6243CF362}" destId="{8E58D05F-BE69-489F-A4DD-406DCAE39F34}" srcOrd="4" destOrd="0" presId="urn:microsoft.com/office/officeart/2005/8/layout/arrow2"/>
    <dgm:cxn modelId="{21101642-0794-4B94-AC65-5F8FC60F1B85}" type="presParOf" srcId="{93551A2C-86B4-4280-8FA2-F5F6243CF362}" destId="{4E361078-A6DD-4AB2-B3C8-6918C86BC024}" srcOrd="5" destOrd="0" presId="urn:microsoft.com/office/officeart/2005/8/layout/arrow2"/>
    <dgm:cxn modelId="{27A2F504-B039-41E8-BBE4-6910D92EAA01}" type="presParOf" srcId="{93551A2C-86B4-4280-8FA2-F5F6243CF362}" destId="{23C3AB0A-04E4-4A36-90D9-8ACB38F5879C}" srcOrd="6" destOrd="0" presId="urn:microsoft.com/office/officeart/2005/8/layout/arrow2"/>
    <dgm:cxn modelId="{8D5313A0-5806-4997-A599-92F7DE4F87CC}" type="presParOf" srcId="{93551A2C-86B4-4280-8FA2-F5F6243CF362}" destId="{B1757292-5E9B-4E11-8C51-8AF59B80D2A5}" srcOrd="7" destOrd="0" presId="urn:microsoft.com/office/officeart/2005/8/layout/arrow2"/>
    <dgm:cxn modelId="{F1D2A4E8-D126-4DA0-AFC4-969FDF59A400}" type="presParOf" srcId="{93551A2C-86B4-4280-8FA2-F5F6243CF362}" destId="{1995C743-9E2F-42E6-89CF-FE53B7F98AC9}" srcOrd="8" destOrd="0" presId="urn:microsoft.com/office/officeart/2005/8/layout/arrow2"/>
    <dgm:cxn modelId="{86EF4B90-9204-4DD9-BFC0-9A3485E1F789}" type="presParOf" srcId="{93551A2C-86B4-4280-8FA2-F5F6243CF362}" destId="{B0C5AD12-4F97-4371-A0F5-84058DDC8BD6}" srcOrd="9" destOrd="0" presId="urn:microsoft.com/office/officeart/2005/8/layout/arrow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3E0B069-09F0-472B-9418-C3627407444B}" type="doc">
      <dgm:prSet loTypeId="urn:microsoft.com/office/officeart/2005/8/layout/hList9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PE"/>
        </a:p>
      </dgm:t>
    </dgm:pt>
    <dgm:pt modelId="{463FCC92-42F5-4806-B3F8-7667F1ED7641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Enfoque</a:t>
          </a:r>
          <a:endParaRPr lang="es-PE" dirty="0">
            <a:latin typeface="Playfair Display" panose="020B0604020202020204" charset="0"/>
          </a:endParaRPr>
        </a:p>
      </dgm:t>
    </dgm:pt>
    <dgm:pt modelId="{673B30DA-E98A-487B-9727-F33D0B50484C}" type="par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D28C80D-F3A1-49DF-AB2D-F04AB4771E06}" type="sibTrans" cxnId="{C335E291-3DCA-4C5A-9CDA-FA880D04429D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A1526741-6EE2-4BBE-A160-32E187A051A4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Mixto</a:t>
          </a:r>
          <a:endParaRPr lang="es-PE" dirty="0">
            <a:latin typeface="Playfair Display" panose="020B0604020202020204" charset="0"/>
          </a:endParaRPr>
        </a:p>
      </dgm:t>
    </dgm:pt>
    <dgm:pt modelId="{C15DA11C-4542-4E0D-A650-8CC3BCEB0D30}" type="par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ED207EEB-B459-4116-A394-7B164483B040}" type="sibTrans" cxnId="{66C26B14-AA01-4531-A1A9-4790A3BD8C59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1A994C7F-349D-4895-83C5-21A3A9EBA521}">
      <dgm:prSet phldrT="[Texto]"/>
      <dgm:spPr/>
      <dgm:t>
        <a:bodyPr/>
        <a:lstStyle/>
        <a:p>
          <a:r>
            <a:rPr lang="es-PE" dirty="0" smtClean="0">
              <a:latin typeface="Playfair Display" panose="020B0604020202020204" charset="0"/>
            </a:rPr>
            <a:t>Alcance</a:t>
          </a:r>
          <a:endParaRPr lang="es-PE" dirty="0">
            <a:latin typeface="Playfair Display" panose="020B0604020202020204" charset="0"/>
          </a:endParaRPr>
        </a:p>
      </dgm:t>
    </dgm:pt>
    <dgm:pt modelId="{75EFCAA3-B35D-43F7-896B-9E39C51EEBE8}" type="par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FC97EB28-42C9-4B4D-A1C4-EB2CFB75A0C6}" type="sibTrans" cxnId="{0C6C0E02-5755-4F91-94F3-2741F67E007C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6CD8F749-A9A8-4F0A-85FF-57847AE38D0B}">
      <dgm:prSet phldrT="[Texto]"/>
      <dgm:spPr/>
      <dgm:t>
        <a:bodyPr/>
        <a:lstStyle/>
        <a:p>
          <a:r>
            <a:rPr lang="es-EC" dirty="0" smtClean="0">
              <a:latin typeface="Playfair Display" panose="020B0604020202020204" charset="0"/>
            </a:rPr>
            <a:t>Explicativo</a:t>
          </a:r>
          <a:endParaRPr lang="es-PE" dirty="0">
            <a:latin typeface="Playfair Display" panose="020B0604020202020204" charset="0"/>
          </a:endParaRPr>
        </a:p>
      </dgm:t>
    </dgm:pt>
    <dgm:pt modelId="{DD5949E6-C6A0-49B9-BE04-53C9C67FC014}" type="par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012AC3FF-A623-487E-85D3-FF8FFF116E44}" type="sibTrans" cxnId="{8FE5F7FE-9C87-4313-A013-73516AC1BD80}">
      <dgm:prSet/>
      <dgm:spPr/>
      <dgm:t>
        <a:bodyPr/>
        <a:lstStyle/>
        <a:p>
          <a:endParaRPr lang="es-PE">
            <a:latin typeface="Playfair Display" panose="020B0604020202020204" charset="0"/>
          </a:endParaRPr>
        </a:p>
      </dgm:t>
    </dgm:pt>
    <dgm:pt modelId="{7C82C96D-5661-4FEF-B908-F40C650AD95B}" type="pres">
      <dgm:prSet presAssocID="{A3E0B069-09F0-472B-9418-C3627407444B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BDEC28CD-5864-493A-B3D0-8AF0826B2A03}" type="pres">
      <dgm:prSet presAssocID="{463FCC92-42F5-4806-B3F8-7667F1ED7641}" presName="posSpace" presStyleCnt="0"/>
      <dgm:spPr/>
      <dgm:t>
        <a:bodyPr/>
        <a:lstStyle/>
        <a:p>
          <a:endParaRPr lang="es-ES"/>
        </a:p>
      </dgm:t>
    </dgm:pt>
    <dgm:pt modelId="{E5B30B97-207D-4D27-A8B4-ACB8323AB74F}" type="pres">
      <dgm:prSet presAssocID="{463FCC92-42F5-4806-B3F8-7667F1ED7641}" presName="vertFlow" presStyleCnt="0"/>
      <dgm:spPr/>
      <dgm:t>
        <a:bodyPr/>
        <a:lstStyle/>
        <a:p>
          <a:endParaRPr lang="es-ES"/>
        </a:p>
      </dgm:t>
    </dgm:pt>
    <dgm:pt modelId="{053338A2-D8C8-4C91-8626-0A8E013EE458}" type="pres">
      <dgm:prSet presAssocID="{463FCC92-42F5-4806-B3F8-7667F1ED7641}" presName="topSpace" presStyleCnt="0"/>
      <dgm:spPr/>
      <dgm:t>
        <a:bodyPr/>
        <a:lstStyle/>
        <a:p>
          <a:endParaRPr lang="es-ES"/>
        </a:p>
      </dgm:t>
    </dgm:pt>
    <dgm:pt modelId="{CFEC8293-F11C-448E-91B9-BA7ACA675357}" type="pres">
      <dgm:prSet presAssocID="{463FCC92-42F5-4806-B3F8-7667F1ED7641}" presName="firstComp" presStyleCnt="0"/>
      <dgm:spPr/>
      <dgm:t>
        <a:bodyPr/>
        <a:lstStyle/>
        <a:p>
          <a:endParaRPr lang="es-ES"/>
        </a:p>
      </dgm:t>
    </dgm:pt>
    <dgm:pt modelId="{8C8E00B5-75BA-4B24-8462-41176ABEDAF6}" type="pres">
      <dgm:prSet presAssocID="{463FCC92-42F5-4806-B3F8-7667F1ED7641}" presName="firstChild" presStyleLbl="bgAccFollowNode1" presStyleIdx="0" presStyleCnt="2"/>
      <dgm:spPr/>
      <dgm:t>
        <a:bodyPr/>
        <a:lstStyle/>
        <a:p>
          <a:endParaRPr lang="es-ES"/>
        </a:p>
      </dgm:t>
    </dgm:pt>
    <dgm:pt modelId="{239979D7-F43C-422C-A2F0-2D69C8B8F775}" type="pres">
      <dgm:prSet presAssocID="{463FCC92-42F5-4806-B3F8-7667F1ED7641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0FD89B-60FC-4099-9897-6E44CCD3DE36}" type="pres">
      <dgm:prSet presAssocID="{463FCC92-42F5-4806-B3F8-7667F1ED7641}" presName="negSpace" presStyleCnt="0"/>
      <dgm:spPr/>
      <dgm:t>
        <a:bodyPr/>
        <a:lstStyle/>
        <a:p>
          <a:endParaRPr lang="es-ES"/>
        </a:p>
      </dgm:t>
    </dgm:pt>
    <dgm:pt modelId="{89DE2CCF-106E-4ECF-ACCD-FFCDFE07ECDE}" type="pres">
      <dgm:prSet presAssocID="{463FCC92-42F5-4806-B3F8-7667F1ED7641}" presName="circle" presStyleLbl="node1" presStyleIdx="0" presStyleCnt="2"/>
      <dgm:spPr/>
      <dgm:t>
        <a:bodyPr/>
        <a:lstStyle/>
        <a:p>
          <a:endParaRPr lang="es-ES"/>
        </a:p>
      </dgm:t>
    </dgm:pt>
    <dgm:pt modelId="{6B474541-CFAE-413C-84F5-EA0AD85968C5}" type="pres">
      <dgm:prSet presAssocID="{FD28C80D-F3A1-49DF-AB2D-F04AB4771E06}" presName="transSpace" presStyleCnt="0"/>
      <dgm:spPr/>
      <dgm:t>
        <a:bodyPr/>
        <a:lstStyle/>
        <a:p>
          <a:endParaRPr lang="es-ES"/>
        </a:p>
      </dgm:t>
    </dgm:pt>
    <dgm:pt modelId="{F9F82D05-586D-4513-84EC-A715AB9B75DF}" type="pres">
      <dgm:prSet presAssocID="{1A994C7F-349D-4895-83C5-21A3A9EBA521}" presName="posSpace" presStyleCnt="0"/>
      <dgm:spPr/>
      <dgm:t>
        <a:bodyPr/>
        <a:lstStyle/>
        <a:p>
          <a:endParaRPr lang="es-ES"/>
        </a:p>
      </dgm:t>
    </dgm:pt>
    <dgm:pt modelId="{51B029C1-D540-4F13-94A8-788AA4141525}" type="pres">
      <dgm:prSet presAssocID="{1A994C7F-349D-4895-83C5-21A3A9EBA521}" presName="vertFlow" presStyleCnt="0"/>
      <dgm:spPr/>
      <dgm:t>
        <a:bodyPr/>
        <a:lstStyle/>
        <a:p>
          <a:endParaRPr lang="es-ES"/>
        </a:p>
      </dgm:t>
    </dgm:pt>
    <dgm:pt modelId="{E9CC15DB-0A0F-49D9-88ED-1E4F2A028108}" type="pres">
      <dgm:prSet presAssocID="{1A994C7F-349D-4895-83C5-21A3A9EBA521}" presName="topSpace" presStyleCnt="0"/>
      <dgm:spPr/>
      <dgm:t>
        <a:bodyPr/>
        <a:lstStyle/>
        <a:p>
          <a:endParaRPr lang="es-ES"/>
        </a:p>
      </dgm:t>
    </dgm:pt>
    <dgm:pt modelId="{D1B44822-D925-4961-A521-FAB0475324F8}" type="pres">
      <dgm:prSet presAssocID="{1A994C7F-349D-4895-83C5-21A3A9EBA521}" presName="firstComp" presStyleCnt="0"/>
      <dgm:spPr/>
      <dgm:t>
        <a:bodyPr/>
        <a:lstStyle/>
        <a:p>
          <a:endParaRPr lang="es-ES"/>
        </a:p>
      </dgm:t>
    </dgm:pt>
    <dgm:pt modelId="{2723F6BC-91B1-4FDA-B00F-222332A9C4AE}" type="pres">
      <dgm:prSet presAssocID="{1A994C7F-349D-4895-83C5-21A3A9EBA521}" presName="firstChild" presStyleLbl="bgAccFollowNode1" presStyleIdx="1" presStyleCnt="2"/>
      <dgm:spPr/>
      <dgm:t>
        <a:bodyPr/>
        <a:lstStyle/>
        <a:p>
          <a:endParaRPr lang="es-ES"/>
        </a:p>
      </dgm:t>
    </dgm:pt>
    <dgm:pt modelId="{889B16E0-9DF3-4AB9-BD27-269B48DFA0E2}" type="pres">
      <dgm:prSet presAssocID="{1A994C7F-349D-4895-83C5-21A3A9EBA521}" presName="first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3640C1-2752-4C46-9504-E14BFF97428B}" type="pres">
      <dgm:prSet presAssocID="{1A994C7F-349D-4895-83C5-21A3A9EBA521}" presName="negSpace" presStyleCnt="0"/>
      <dgm:spPr/>
      <dgm:t>
        <a:bodyPr/>
        <a:lstStyle/>
        <a:p>
          <a:endParaRPr lang="es-ES"/>
        </a:p>
      </dgm:t>
    </dgm:pt>
    <dgm:pt modelId="{B38A26BC-3D49-4B73-8789-C15B676F33AB}" type="pres">
      <dgm:prSet presAssocID="{1A994C7F-349D-4895-83C5-21A3A9EBA521}" presName="circle" presStyleLbl="node1" presStyleIdx="1" presStyleCnt="2"/>
      <dgm:spPr/>
      <dgm:t>
        <a:bodyPr/>
        <a:lstStyle/>
        <a:p>
          <a:endParaRPr lang="es-ES"/>
        </a:p>
      </dgm:t>
    </dgm:pt>
  </dgm:ptLst>
  <dgm:cxnLst>
    <dgm:cxn modelId="{C335E291-3DCA-4C5A-9CDA-FA880D04429D}" srcId="{A3E0B069-09F0-472B-9418-C3627407444B}" destId="{463FCC92-42F5-4806-B3F8-7667F1ED7641}" srcOrd="0" destOrd="0" parTransId="{673B30DA-E98A-487B-9727-F33D0B50484C}" sibTransId="{FD28C80D-F3A1-49DF-AB2D-F04AB4771E06}"/>
    <dgm:cxn modelId="{5A789DB4-52C6-431C-9026-69D6C0CBA059}" type="presOf" srcId="{A1526741-6EE2-4BBE-A160-32E187A051A4}" destId="{239979D7-F43C-422C-A2F0-2D69C8B8F775}" srcOrd="1" destOrd="0" presId="urn:microsoft.com/office/officeart/2005/8/layout/hList9"/>
    <dgm:cxn modelId="{A8CC0CED-CB8D-4E3E-8EA0-4FAE93E2A558}" type="presOf" srcId="{1A994C7F-349D-4895-83C5-21A3A9EBA521}" destId="{B38A26BC-3D49-4B73-8789-C15B676F33AB}" srcOrd="0" destOrd="0" presId="urn:microsoft.com/office/officeart/2005/8/layout/hList9"/>
    <dgm:cxn modelId="{8118B534-7612-40F4-AB73-279DF76D844F}" type="presOf" srcId="{463FCC92-42F5-4806-B3F8-7667F1ED7641}" destId="{89DE2CCF-106E-4ECF-ACCD-FFCDFE07ECDE}" srcOrd="0" destOrd="0" presId="urn:microsoft.com/office/officeart/2005/8/layout/hList9"/>
    <dgm:cxn modelId="{CB0B1BF3-4B46-4339-ACA6-D3326DB34B21}" type="presOf" srcId="{A1526741-6EE2-4BBE-A160-32E187A051A4}" destId="{8C8E00B5-75BA-4B24-8462-41176ABEDAF6}" srcOrd="0" destOrd="0" presId="urn:microsoft.com/office/officeart/2005/8/layout/hList9"/>
    <dgm:cxn modelId="{496AE378-E886-400D-8D7A-D7B8D2A0CD51}" type="presOf" srcId="{6CD8F749-A9A8-4F0A-85FF-57847AE38D0B}" destId="{2723F6BC-91B1-4FDA-B00F-222332A9C4AE}" srcOrd="0" destOrd="0" presId="urn:microsoft.com/office/officeart/2005/8/layout/hList9"/>
    <dgm:cxn modelId="{0C6C0E02-5755-4F91-94F3-2741F67E007C}" srcId="{A3E0B069-09F0-472B-9418-C3627407444B}" destId="{1A994C7F-349D-4895-83C5-21A3A9EBA521}" srcOrd="1" destOrd="0" parTransId="{75EFCAA3-B35D-43F7-896B-9E39C51EEBE8}" sibTransId="{FC97EB28-42C9-4B4D-A1C4-EB2CFB75A0C6}"/>
    <dgm:cxn modelId="{66C26B14-AA01-4531-A1A9-4790A3BD8C59}" srcId="{463FCC92-42F5-4806-B3F8-7667F1ED7641}" destId="{A1526741-6EE2-4BBE-A160-32E187A051A4}" srcOrd="0" destOrd="0" parTransId="{C15DA11C-4542-4E0D-A650-8CC3BCEB0D30}" sibTransId="{ED207EEB-B459-4116-A394-7B164483B040}"/>
    <dgm:cxn modelId="{7D12CEF1-736C-4985-915E-663421B495B7}" type="presOf" srcId="{A3E0B069-09F0-472B-9418-C3627407444B}" destId="{7C82C96D-5661-4FEF-B908-F40C650AD95B}" srcOrd="0" destOrd="0" presId="urn:microsoft.com/office/officeart/2005/8/layout/hList9"/>
    <dgm:cxn modelId="{8FE5F7FE-9C87-4313-A013-73516AC1BD80}" srcId="{1A994C7F-349D-4895-83C5-21A3A9EBA521}" destId="{6CD8F749-A9A8-4F0A-85FF-57847AE38D0B}" srcOrd="0" destOrd="0" parTransId="{DD5949E6-C6A0-49B9-BE04-53C9C67FC014}" sibTransId="{012AC3FF-A623-487E-85D3-FF8FFF116E44}"/>
    <dgm:cxn modelId="{D6343C71-31EB-472C-9BB3-1AFE51E1F603}" type="presOf" srcId="{6CD8F749-A9A8-4F0A-85FF-57847AE38D0B}" destId="{889B16E0-9DF3-4AB9-BD27-269B48DFA0E2}" srcOrd="1" destOrd="0" presId="urn:microsoft.com/office/officeart/2005/8/layout/hList9"/>
    <dgm:cxn modelId="{C4720CB7-ED93-4CBB-AAE4-1B73BD70FE12}" type="presParOf" srcId="{7C82C96D-5661-4FEF-B908-F40C650AD95B}" destId="{BDEC28CD-5864-493A-B3D0-8AF0826B2A03}" srcOrd="0" destOrd="0" presId="urn:microsoft.com/office/officeart/2005/8/layout/hList9"/>
    <dgm:cxn modelId="{FD44B3C5-C032-483F-8933-F93123DB6C93}" type="presParOf" srcId="{7C82C96D-5661-4FEF-B908-F40C650AD95B}" destId="{E5B30B97-207D-4D27-A8B4-ACB8323AB74F}" srcOrd="1" destOrd="0" presId="urn:microsoft.com/office/officeart/2005/8/layout/hList9"/>
    <dgm:cxn modelId="{8B10DD40-15F5-45DB-BA75-E2CE50418572}" type="presParOf" srcId="{E5B30B97-207D-4D27-A8B4-ACB8323AB74F}" destId="{053338A2-D8C8-4C91-8626-0A8E013EE458}" srcOrd="0" destOrd="0" presId="urn:microsoft.com/office/officeart/2005/8/layout/hList9"/>
    <dgm:cxn modelId="{90E9699E-22B0-4D82-B87E-2A90865D91AF}" type="presParOf" srcId="{E5B30B97-207D-4D27-A8B4-ACB8323AB74F}" destId="{CFEC8293-F11C-448E-91B9-BA7ACA675357}" srcOrd="1" destOrd="0" presId="urn:microsoft.com/office/officeart/2005/8/layout/hList9"/>
    <dgm:cxn modelId="{1993BBE2-022C-4288-8B51-86D22469DB74}" type="presParOf" srcId="{CFEC8293-F11C-448E-91B9-BA7ACA675357}" destId="{8C8E00B5-75BA-4B24-8462-41176ABEDAF6}" srcOrd="0" destOrd="0" presId="urn:microsoft.com/office/officeart/2005/8/layout/hList9"/>
    <dgm:cxn modelId="{C3FFAD68-4A70-4589-AE14-C3605895C356}" type="presParOf" srcId="{CFEC8293-F11C-448E-91B9-BA7ACA675357}" destId="{239979D7-F43C-422C-A2F0-2D69C8B8F775}" srcOrd="1" destOrd="0" presId="urn:microsoft.com/office/officeart/2005/8/layout/hList9"/>
    <dgm:cxn modelId="{363C163A-0C99-4859-B5E5-D37AB26C37A4}" type="presParOf" srcId="{7C82C96D-5661-4FEF-B908-F40C650AD95B}" destId="{A70FD89B-60FC-4099-9897-6E44CCD3DE36}" srcOrd="2" destOrd="0" presId="urn:microsoft.com/office/officeart/2005/8/layout/hList9"/>
    <dgm:cxn modelId="{0BB54180-9273-4981-8DA6-4ACB98483F03}" type="presParOf" srcId="{7C82C96D-5661-4FEF-B908-F40C650AD95B}" destId="{89DE2CCF-106E-4ECF-ACCD-FFCDFE07ECDE}" srcOrd="3" destOrd="0" presId="urn:microsoft.com/office/officeart/2005/8/layout/hList9"/>
    <dgm:cxn modelId="{7C1D2117-5727-4C7E-AB01-056FC468C770}" type="presParOf" srcId="{7C82C96D-5661-4FEF-B908-F40C650AD95B}" destId="{6B474541-CFAE-413C-84F5-EA0AD85968C5}" srcOrd="4" destOrd="0" presId="urn:microsoft.com/office/officeart/2005/8/layout/hList9"/>
    <dgm:cxn modelId="{AE8A0912-4959-463F-8FEC-0DE5284A5868}" type="presParOf" srcId="{7C82C96D-5661-4FEF-B908-F40C650AD95B}" destId="{F9F82D05-586D-4513-84EC-A715AB9B75DF}" srcOrd="5" destOrd="0" presId="urn:microsoft.com/office/officeart/2005/8/layout/hList9"/>
    <dgm:cxn modelId="{DF61079F-D715-4F35-811A-3B01FF95BB36}" type="presParOf" srcId="{7C82C96D-5661-4FEF-B908-F40C650AD95B}" destId="{51B029C1-D540-4F13-94A8-788AA4141525}" srcOrd="6" destOrd="0" presId="urn:microsoft.com/office/officeart/2005/8/layout/hList9"/>
    <dgm:cxn modelId="{1029300A-FD3A-4D33-9277-5DEE4E3AC104}" type="presParOf" srcId="{51B029C1-D540-4F13-94A8-788AA4141525}" destId="{E9CC15DB-0A0F-49D9-88ED-1E4F2A028108}" srcOrd="0" destOrd="0" presId="urn:microsoft.com/office/officeart/2005/8/layout/hList9"/>
    <dgm:cxn modelId="{B2B627AE-FFCE-422F-BC05-FF23D533134E}" type="presParOf" srcId="{51B029C1-D540-4F13-94A8-788AA4141525}" destId="{D1B44822-D925-4961-A521-FAB0475324F8}" srcOrd="1" destOrd="0" presId="urn:microsoft.com/office/officeart/2005/8/layout/hList9"/>
    <dgm:cxn modelId="{882BFBBE-A11D-458F-BA4C-637A8ADAAF23}" type="presParOf" srcId="{D1B44822-D925-4961-A521-FAB0475324F8}" destId="{2723F6BC-91B1-4FDA-B00F-222332A9C4AE}" srcOrd="0" destOrd="0" presId="urn:microsoft.com/office/officeart/2005/8/layout/hList9"/>
    <dgm:cxn modelId="{583AEB59-C822-4A6D-A185-412811A02154}" type="presParOf" srcId="{D1B44822-D925-4961-A521-FAB0475324F8}" destId="{889B16E0-9DF3-4AB9-BD27-269B48DFA0E2}" srcOrd="1" destOrd="0" presId="urn:microsoft.com/office/officeart/2005/8/layout/hList9"/>
    <dgm:cxn modelId="{5F011F2B-122C-4D1F-8090-FBBB54287FE8}" type="presParOf" srcId="{7C82C96D-5661-4FEF-B908-F40C650AD95B}" destId="{6C3640C1-2752-4C46-9504-E14BFF97428B}" srcOrd="7" destOrd="0" presId="urn:microsoft.com/office/officeart/2005/8/layout/hList9"/>
    <dgm:cxn modelId="{6C7B440A-3784-4C2C-A520-95F36D806C05}" type="presParOf" srcId="{7C82C96D-5661-4FEF-B908-F40C650AD95B}" destId="{B38A26BC-3D49-4B73-8789-C15B676F33A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8E5FC5-7969-4957-8D75-B3446A1E7BE7}" type="doc">
      <dgm:prSet loTypeId="urn:microsoft.com/office/officeart/2009/3/layout/StepUpProcess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8E711E68-F05B-4548-80CC-258CFE568D50}">
      <dgm:prSet phldrT="[Texto]" custT="1"/>
      <dgm:spPr/>
      <dgm:t>
        <a:bodyPr/>
        <a:lstStyle/>
        <a:p>
          <a:r>
            <a:rPr lang="es-ES" sz="3600" dirty="0" err="1" smtClean="0">
              <a:solidFill>
                <a:schemeClr val="bg1"/>
              </a:solidFill>
              <a:latin typeface="Playfair Display" panose="020B0604020202020204" charset="0"/>
            </a:rPr>
            <a:t>Tayta</a:t>
          </a:r>
          <a:r>
            <a:rPr lang="es-ES" sz="3600" dirty="0" smtClean="0">
              <a:solidFill>
                <a:schemeClr val="bg1"/>
              </a:solidFill>
              <a:latin typeface="Playfair Display" panose="020B0604020202020204" charset="0"/>
            </a:rPr>
            <a:t>-Cocha</a:t>
          </a:r>
          <a:endParaRPr lang="es-ES" sz="3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9834DD4-D98A-4894-98DA-6DBE32F0B7C7}" type="par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4162533-3107-4846-AE11-B83CB56B55C2}" type="sibTrans" cxnId="{D3E345CF-3C38-4DE6-9FA5-466EFEFC5127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15D3C46-6E29-4716-BE6C-EA41A9A1DC37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  <a:latin typeface="Playfair Display" panose="020B0604020202020204" charset="0"/>
            </a:rPr>
            <a:t>Catacocha</a:t>
          </a:r>
          <a:endParaRPr lang="es-ES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5DCEB1E-1D05-468A-A742-55D2F366CC30}" type="par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0457085-5E6F-4BA3-BA5C-673E5F6A6D09}" type="sibTrans" cxnId="{81B6D969-7B18-4348-A226-B19A04F8A62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3C64213-C5CF-409E-9993-22B5E863DCF5}">
      <dgm:prSet phldrT="[Texto]"/>
      <dgm:spPr/>
      <dgm:t>
        <a:bodyPr/>
        <a:lstStyle/>
        <a:p>
          <a:r>
            <a:rPr lang="es-ES" dirty="0" smtClean="0">
              <a:solidFill>
                <a:schemeClr val="bg1"/>
              </a:solidFill>
              <a:latin typeface="Playfair Display" panose="020B0604020202020204" charset="0"/>
            </a:rPr>
            <a:t>Villa de San Pedro Apóstol de Catacocha</a:t>
          </a:r>
          <a:endParaRPr lang="es-ES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7A9D609-BDCA-4AD9-B399-AC4A7F87740A}" type="parTrans" cxnId="{C113A588-59E1-473A-AAEA-073B7291D6E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6D08D75-DEAB-4D7B-81A1-C17134038806}" type="sibTrans" cxnId="{C113A588-59E1-473A-AAEA-073B7291D6ED}">
      <dgm:prSet/>
      <dgm:spPr/>
      <dgm:t>
        <a:bodyPr/>
        <a:lstStyle/>
        <a:p>
          <a:endParaRPr lang="es-ES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AF83306-0E4C-4316-94EB-9B9071150AB5}" type="pres">
      <dgm:prSet presAssocID="{158E5FC5-7969-4957-8D75-B3446A1E7BE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4AFD2E48-9700-4C92-902A-92ED40E4A9A0}" type="pres">
      <dgm:prSet presAssocID="{8E711E68-F05B-4548-80CC-258CFE568D50}" presName="composite" presStyleCnt="0"/>
      <dgm:spPr/>
    </dgm:pt>
    <dgm:pt modelId="{C499C226-61E5-4FB6-8152-9F3DD547D762}" type="pres">
      <dgm:prSet presAssocID="{8E711E68-F05B-4548-80CC-258CFE568D50}" presName="LShape" presStyleLbl="alignNode1" presStyleIdx="0" presStyleCnt="5"/>
      <dgm:spPr/>
    </dgm:pt>
    <dgm:pt modelId="{DED7A156-D8F4-4250-B5C6-917B4A63E07C}" type="pres">
      <dgm:prSet presAssocID="{8E711E68-F05B-4548-80CC-258CFE568D5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C15937-39C9-497C-BC2F-E6102A49C07B}" type="pres">
      <dgm:prSet presAssocID="{8E711E68-F05B-4548-80CC-258CFE568D50}" presName="Triangle" presStyleLbl="alignNode1" presStyleIdx="1" presStyleCnt="5"/>
      <dgm:spPr/>
    </dgm:pt>
    <dgm:pt modelId="{84A77228-1787-42E9-9085-4572886D3B6E}" type="pres">
      <dgm:prSet presAssocID="{F4162533-3107-4846-AE11-B83CB56B55C2}" presName="sibTrans" presStyleCnt="0"/>
      <dgm:spPr/>
    </dgm:pt>
    <dgm:pt modelId="{8516BEDA-2FA1-484D-B494-184262B7E0FD}" type="pres">
      <dgm:prSet presAssocID="{F4162533-3107-4846-AE11-B83CB56B55C2}" presName="space" presStyleCnt="0"/>
      <dgm:spPr/>
    </dgm:pt>
    <dgm:pt modelId="{5C0DFA15-0A45-4483-81B9-5292EE11FFB5}" type="pres">
      <dgm:prSet presAssocID="{115D3C46-6E29-4716-BE6C-EA41A9A1DC37}" presName="composite" presStyleCnt="0"/>
      <dgm:spPr/>
    </dgm:pt>
    <dgm:pt modelId="{47B6CCD4-83D6-4541-9492-F72CA8D35B62}" type="pres">
      <dgm:prSet presAssocID="{115D3C46-6E29-4716-BE6C-EA41A9A1DC37}" presName="LShape" presStyleLbl="alignNode1" presStyleIdx="2" presStyleCnt="5"/>
      <dgm:spPr/>
    </dgm:pt>
    <dgm:pt modelId="{540CE626-0A02-4486-AE94-C11FEC7E4D23}" type="pres">
      <dgm:prSet presAssocID="{115D3C46-6E29-4716-BE6C-EA41A9A1DC37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9A1BFF-17D3-4101-929D-1DC43283AFD3}" type="pres">
      <dgm:prSet presAssocID="{115D3C46-6E29-4716-BE6C-EA41A9A1DC37}" presName="Triangle" presStyleLbl="alignNode1" presStyleIdx="3" presStyleCnt="5"/>
      <dgm:spPr/>
    </dgm:pt>
    <dgm:pt modelId="{94689108-EF84-4B41-A710-1350CDD32AD4}" type="pres">
      <dgm:prSet presAssocID="{10457085-5E6F-4BA3-BA5C-673E5F6A6D09}" presName="sibTrans" presStyleCnt="0"/>
      <dgm:spPr/>
    </dgm:pt>
    <dgm:pt modelId="{E1EE8F10-FC9D-432D-882D-F8820EDEBBA1}" type="pres">
      <dgm:prSet presAssocID="{10457085-5E6F-4BA3-BA5C-673E5F6A6D09}" presName="space" presStyleCnt="0"/>
      <dgm:spPr/>
    </dgm:pt>
    <dgm:pt modelId="{2C46E989-421B-47C5-A876-DABEDC50A066}" type="pres">
      <dgm:prSet presAssocID="{F3C64213-C5CF-409E-9993-22B5E863DCF5}" presName="composite" presStyleCnt="0"/>
      <dgm:spPr/>
    </dgm:pt>
    <dgm:pt modelId="{4019AD20-6A88-4F3B-B89D-2B3623B7F299}" type="pres">
      <dgm:prSet presAssocID="{F3C64213-C5CF-409E-9993-22B5E863DCF5}" presName="LShape" presStyleLbl="alignNode1" presStyleIdx="4" presStyleCnt="5"/>
      <dgm:spPr/>
    </dgm:pt>
    <dgm:pt modelId="{2B314F86-B4BA-4D2B-9DD8-62307D32C98A}" type="pres">
      <dgm:prSet presAssocID="{F3C64213-C5CF-409E-9993-22B5E863DCF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9740F8-C260-46E1-9510-24344D8856A5}" type="presOf" srcId="{115D3C46-6E29-4716-BE6C-EA41A9A1DC37}" destId="{540CE626-0A02-4486-AE94-C11FEC7E4D23}" srcOrd="0" destOrd="0" presId="urn:microsoft.com/office/officeart/2009/3/layout/StepUpProcess"/>
    <dgm:cxn modelId="{21684049-447A-4CFA-9997-F937B602774F}" type="presOf" srcId="{F3C64213-C5CF-409E-9993-22B5E863DCF5}" destId="{2B314F86-B4BA-4D2B-9DD8-62307D32C98A}" srcOrd="0" destOrd="0" presId="urn:microsoft.com/office/officeart/2009/3/layout/StepUpProcess"/>
    <dgm:cxn modelId="{81B6D969-7B18-4348-A226-B19A04F8A62D}" srcId="{158E5FC5-7969-4957-8D75-B3446A1E7BE7}" destId="{115D3C46-6E29-4716-BE6C-EA41A9A1DC37}" srcOrd="1" destOrd="0" parTransId="{D5DCEB1E-1D05-468A-A742-55D2F366CC30}" sibTransId="{10457085-5E6F-4BA3-BA5C-673E5F6A6D09}"/>
    <dgm:cxn modelId="{C113A588-59E1-473A-AAEA-073B7291D6ED}" srcId="{158E5FC5-7969-4957-8D75-B3446A1E7BE7}" destId="{F3C64213-C5CF-409E-9993-22B5E863DCF5}" srcOrd="2" destOrd="0" parTransId="{77A9D609-BDCA-4AD9-B399-AC4A7F87740A}" sibTransId="{96D08D75-DEAB-4D7B-81A1-C17134038806}"/>
    <dgm:cxn modelId="{D3E345CF-3C38-4DE6-9FA5-466EFEFC5127}" srcId="{158E5FC5-7969-4957-8D75-B3446A1E7BE7}" destId="{8E711E68-F05B-4548-80CC-258CFE568D50}" srcOrd="0" destOrd="0" parTransId="{19834DD4-D98A-4894-98DA-6DBE32F0B7C7}" sibTransId="{F4162533-3107-4846-AE11-B83CB56B55C2}"/>
    <dgm:cxn modelId="{A186B4C3-8E6A-4576-A239-2C61AC2CFBE8}" type="presOf" srcId="{8E711E68-F05B-4548-80CC-258CFE568D50}" destId="{DED7A156-D8F4-4250-B5C6-917B4A63E07C}" srcOrd="0" destOrd="0" presId="urn:microsoft.com/office/officeart/2009/3/layout/StepUpProcess"/>
    <dgm:cxn modelId="{16BDEA05-0987-4DE5-86FE-637DBEE339F2}" type="presOf" srcId="{158E5FC5-7969-4957-8D75-B3446A1E7BE7}" destId="{6AF83306-0E4C-4316-94EB-9B9071150AB5}" srcOrd="0" destOrd="0" presId="urn:microsoft.com/office/officeart/2009/3/layout/StepUpProcess"/>
    <dgm:cxn modelId="{0E0A5D9F-7AE4-4788-A778-900D7D807151}" type="presParOf" srcId="{6AF83306-0E4C-4316-94EB-9B9071150AB5}" destId="{4AFD2E48-9700-4C92-902A-92ED40E4A9A0}" srcOrd="0" destOrd="0" presId="urn:microsoft.com/office/officeart/2009/3/layout/StepUpProcess"/>
    <dgm:cxn modelId="{DD2A5FCE-F746-4A47-B685-802397ADA511}" type="presParOf" srcId="{4AFD2E48-9700-4C92-902A-92ED40E4A9A0}" destId="{C499C226-61E5-4FB6-8152-9F3DD547D762}" srcOrd="0" destOrd="0" presId="urn:microsoft.com/office/officeart/2009/3/layout/StepUpProcess"/>
    <dgm:cxn modelId="{2DBEB5A5-A00B-4C9D-A455-1700FA53F910}" type="presParOf" srcId="{4AFD2E48-9700-4C92-902A-92ED40E4A9A0}" destId="{DED7A156-D8F4-4250-B5C6-917B4A63E07C}" srcOrd="1" destOrd="0" presId="urn:microsoft.com/office/officeart/2009/3/layout/StepUpProcess"/>
    <dgm:cxn modelId="{DEB4D6F6-4C3B-4726-B440-59F28AEB6742}" type="presParOf" srcId="{4AFD2E48-9700-4C92-902A-92ED40E4A9A0}" destId="{58C15937-39C9-497C-BC2F-E6102A49C07B}" srcOrd="2" destOrd="0" presId="urn:microsoft.com/office/officeart/2009/3/layout/StepUpProcess"/>
    <dgm:cxn modelId="{EE3FEC0D-8BD3-4AA0-924F-859454D8E52A}" type="presParOf" srcId="{6AF83306-0E4C-4316-94EB-9B9071150AB5}" destId="{84A77228-1787-42E9-9085-4572886D3B6E}" srcOrd="1" destOrd="0" presId="urn:microsoft.com/office/officeart/2009/3/layout/StepUpProcess"/>
    <dgm:cxn modelId="{BD7815FA-9D76-484D-9B96-81FE9A3184F9}" type="presParOf" srcId="{84A77228-1787-42E9-9085-4572886D3B6E}" destId="{8516BEDA-2FA1-484D-B494-184262B7E0FD}" srcOrd="0" destOrd="0" presId="urn:microsoft.com/office/officeart/2009/3/layout/StepUpProcess"/>
    <dgm:cxn modelId="{5EB486B9-BB4B-489F-B655-32473E675A1A}" type="presParOf" srcId="{6AF83306-0E4C-4316-94EB-9B9071150AB5}" destId="{5C0DFA15-0A45-4483-81B9-5292EE11FFB5}" srcOrd="2" destOrd="0" presId="urn:microsoft.com/office/officeart/2009/3/layout/StepUpProcess"/>
    <dgm:cxn modelId="{A0E559C6-9C72-4AA4-A2C7-DCAAEDCECBF4}" type="presParOf" srcId="{5C0DFA15-0A45-4483-81B9-5292EE11FFB5}" destId="{47B6CCD4-83D6-4541-9492-F72CA8D35B62}" srcOrd="0" destOrd="0" presId="urn:microsoft.com/office/officeart/2009/3/layout/StepUpProcess"/>
    <dgm:cxn modelId="{C776E972-4435-4BF6-9059-D9C6F6353DB4}" type="presParOf" srcId="{5C0DFA15-0A45-4483-81B9-5292EE11FFB5}" destId="{540CE626-0A02-4486-AE94-C11FEC7E4D23}" srcOrd="1" destOrd="0" presId="urn:microsoft.com/office/officeart/2009/3/layout/StepUpProcess"/>
    <dgm:cxn modelId="{9D344C5E-F4B3-4E52-9C34-E06D6E1874B5}" type="presParOf" srcId="{5C0DFA15-0A45-4483-81B9-5292EE11FFB5}" destId="{F89A1BFF-17D3-4101-929D-1DC43283AFD3}" srcOrd="2" destOrd="0" presId="urn:microsoft.com/office/officeart/2009/3/layout/StepUpProcess"/>
    <dgm:cxn modelId="{AA7A44E7-F25C-4DBB-92E1-AADFE1A111B7}" type="presParOf" srcId="{6AF83306-0E4C-4316-94EB-9B9071150AB5}" destId="{94689108-EF84-4B41-A710-1350CDD32AD4}" srcOrd="3" destOrd="0" presId="urn:microsoft.com/office/officeart/2009/3/layout/StepUpProcess"/>
    <dgm:cxn modelId="{D43CF7FE-AF3E-47A4-81E3-8E7B70CD08FE}" type="presParOf" srcId="{94689108-EF84-4B41-A710-1350CDD32AD4}" destId="{E1EE8F10-FC9D-432D-882D-F8820EDEBBA1}" srcOrd="0" destOrd="0" presId="urn:microsoft.com/office/officeart/2009/3/layout/StepUpProcess"/>
    <dgm:cxn modelId="{4D6799E7-6C3E-4677-BBC3-DFAEFA3B3EA5}" type="presParOf" srcId="{6AF83306-0E4C-4316-94EB-9B9071150AB5}" destId="{2C46E989-421B-47C5-A876-DABEDC50A066}" srcOrd="4" destOrd="0" presId="urn:microsoft.com/office/officeart/2009/3/layout/StepUpProcess"/>
    <dgm:cxn modelId="{B509E025-9EC1-44E9-BCE6-0247B80795AB}" type="presParOf" srcId="{2C46E989-421B-47C5-A876-DABEDC50A066}" destId="{4019AD20-6A88-4F3B-B89D-2B3623B7F299}" srcOrd="0" destOrd="0" presId="urn:microsoft.com/office/officeart/2009/3/layout/StepUpProcess"/>
    <dgm:cxn modelId="{475C2CF8-9E50-4CB4-BAA3-5DC2F5C613AA}" type="presParOf" srcId="{2C46E989-421B-47C5-A876-DABEDC50A066}" destId="{2B314F86-B4BA-4D2B-9DD8-62307D32C98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E49DEE0-6054-4873-993E-9B890016AED7}" type="doc">
      <dgm:prSet loTypeId="urn:microsoft.com/office/officeart/2009/3/layout/SnapshotPictureList" loCatId="picture" qsTypeId="urn:microsoft.com/office/officeart/2005/8/quickstyle/3d1" qsCatId="3D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6A062080-1C38-4225-914B-28BC52241666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  <a:latin typeface="Playfair Display" panose="020B0604020202020204" charset="0"/>
            </a:rPr>
            <a:t>Iglesia Matriz </a:t>
          </a:r>
          <a:r>
            <a:rPr lang="es-ES" sz="1800" dirty="0" err="1" smtClean="0">
              <a:solidFill>
                <a:schemeClr val="bg1"/>
              </a:solidFill>
              <a:latin typeface="Playfair Display" panose="020B0604020202020204" charset="0"/>
            </a:rPr>
            <a:t>Catacocha</a:t>
          </a:r>
          <a:endParaRPr lang="es-ES" sz="18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C4F220E-5687-4BBF-8D3B-D8DA7501BD78}" type="parTrans" cxnId="{5B69CD3C-33AF-47EC-9D36-5ECBB3C572EA}">
      <dgm:prSet/>
      <dgm:spPr/>
      <dgm:t>
        <a:bodyPr/>
        <a:lstStyle/>
        <a:p>
          <a:endParaRPr lang="es-ES"/>
        </a:p>
      </dgm:t>
    </dgm:pt>
    <dgm:pt modelId="{AB545665-F744-418E-BE07-6849B82BE0F7}" type="sibTrans" cxnId="{5B69CD3C-33AF-47EC-9D36-5ECBB3C572EA}">
      <dgm:prSet/>
      <dgm:spPr/>
      <dgm:t>
        <a:bodyPr/>
        <a:lstStyle/>
        <a:p>
          <a:endParaRPr lang="es-ES"/>
        </a:p>
      </dgm:t>
    </dgm:pt>
    <dgm:pt modelId="{7D084079-6FCB-42B1-A434-EBB2DB7EA21D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  <a:latin typeface="Playfair Display" panose="020B0604020202020204" charset="0"/>
            </a:rPr>
            <a:t>Parque Central </a:t>
          </a:r>
          <a:r>
            <a:rPr lang="es-ES" sz="1800" b="1" dirty="0" err="1" smtClean="0">
              <a:solidFill>
                <a:schemeClr val="bg1"/>
              </a:solidFill>
              <a:latin typeface="Playfair Display" panose="020B0604020202020204" charset="0"/>
            </a:rPr>
            <a:t>Catacocha</a:t>
          </a:r>
          <a:endParaRPr lang="es-ES" sz="18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0632C112-18AF-4A76-8E3E-5FE066C1E7A1}" type="parTrans" cxnId="{AEC6FDA5-65CC-4084-A6C6-BEAB9913FC0F}">
      <dgm:prSet/>
      <dgm:spPr/>
      <dgm:t>
        <a:bodyPr/>
        <a:lstStyle/>
        <a:p>
          <a:endParaRPr lang="es-ES"/>
        </a:p>
      </dgm:t>
    </dgm:pt>
    <dgm:pt modelId="{5DD75586-4725-4F2B-BB0E-B0E000038128}" type="sibTrans" cxnId="{AEC6FDA5-65CC-4084-A6C6-BEAB9913FC0F}">
      <dgm:prSet/>
      <dgm:spPr/>
      <dgm:t>
        <a:bodyPr/>
        <a:lstStyle/>
        <a:p>
          <a:endParaRPr lang="es-ES"/>
        </a:p>
      </dgm:t>
    </dgm:pt>
    <dgm:pt modelId="{6F58D48F-1C1B-4DD8-AA0C-6CE1621ACCB9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  <a:latin typeface="Playfair Display" panose="020B0604020202020204" charset="0"/>
            </a:rPr>
            <a:t>Iglesia Lourdes</a:t>
          </a:r>
          <a:endParaRPr lang="es-ES" sz="18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7501F91-6F05-4AE1-8561-C2A615808DEE}" type="parTrans" cxnId="{F00ECB61-5A10-4365-8F31-D9D190FA8E74}">
      <dgm:prSet/>
      <dgm:spPr/>
      <dgm:t>
        <a:bodyPr/>
        <a:lstStyle/>
        <a:p>
          <a:endParaRPr lang="es-ES"/>
        </a:p>
      </dgm:t>
    </dgm:pt>
    <dgm:pt modelId="{50242868-7084-4492-AB9E-EB95EDDE1CE9}" type="sibTrans" cxnId="{F00ECB61-5A10-4365-8F31-D9D190FA8E74}">
      <dgm:prSet/>
      <dgm:spPr/>
      <dgm:t>
        <a:bodyPr/>
        <a:lstStyle/>
        <a:p>
          <a:endParaRPr lang="es-ES"/>
        </a:p>
      </dgm:t>
    </dgm:pt>
    <dgm:pt modelId="{154E8BBC-4311-44D3-AB35-DE3A1AD0DC74}">
      <dgm:prSet phldrT="[Texto]" custT="1"/>
      <dgm:spPr/>
      <dgm:t>
        <a:bodyPr/>
        <a:lstStyle/>
        <a:p>
          <a:pPr algn="l"/>
          <a:r>
            <a:rPr lang="es-ES" sz="1600" dirty="0" smtClean="0">
              <a:solidFill>
                <a:schemeClr val="bg1"/>
              </a:solidFill>
            </a:rPr>
            <a:t>Categoría:</a:t>
          </a:r>
          <a:r>
            <a:rPr lang="es-ES" sz="1600" b="1" dirty="0" smtClean="0">
              <a:solidFill>
                <a:schemeClr val="bg1"/>
              </a:solidFill>
            </a:rPr>
            <a:t> Manifestaciones culturales</a:t>
          </a:r>
          <a:endParaRPr lang="es-ES" sz="1600" dirty="0">
            <a:solidFill>
              <a:schemeClr val="bg1"/>
            </a:solidFill>
          </a:endParaRPr>
        </a:p>
      </dgm:t>
    </dgm:pt>
    <dgm:pt modelId="{DFFD07FF-A4BF-4FED-BC8E-4C7A262B549D}" type="parTrans" cxnId="{19BCCA09-9AFC-483B-9159-FF2B3EA1C5F4}">
      <dgm:prSet/>
      <dgm:spPr/>
      <dgm:t>
        <a:bodyPr/>
        <a:lstStyle/>
        <a:p>
          <a:endParaRPr lang="es-ES"/>
        </a:p>
      </dgm:t>
    </dgm:pt>
    <dgm:pt modelId="{88B5A244-F163-46D6-BAB4-B9B3DCD290E2}" type="sibTrans" cxnId="{19BCCA09-9AFC-483B-9159-FF2B3EA1C5F4}">
      <dgm:prSet/>
      <dgm:spPr/>
      <dgm:t>
        <a:bodyPr/>
        <a:lstStyle/>
        <a:p>
          <a:endParaRPr lang="es-ES"/>
        </a:p>
      </dgm:t>
    </dgm:pt>
    <dgm:pt modelId="{DE259D5B-D0AB-4790-84DB-A609699D783C}">
      <dgm:prSet phldrT="[Texto]" custT="1"/>
      <dgm:spPr/>
      <dgm:t>
        <a:bodyPr/>
        <a:lstStyle/>
        <a:p>
          <a:pPr algn="l"/>
          <a:r>
            <a:rPr lang="es-ES" sz="1600" b="1" dirty="0" smtClean="0">
              <a:solidFill>
                <a:schemeClr val="bg1"/>
              </a:solidFill>
            </a:rPr>
            <a:t>Tipo: </a:t>
          </a:r>
          <a:r>
            <a:rPr lang="es-ES" sz="1600" dirty="0" smtClean="0">
              <a:solidFill>
                <a:schemeClr val="bg1"/>
              </a:solidFill>
            </a:rPr>
            <a:t>Arquitectura</a:t>
          </a:r>
          <a:endParaRPr lang="es-ES" sz="1600" dirty="0">
            <a:solidFill>
              <a:schemeClr val="bg1"/>
            </a:solidFill>
          </a:endParaRPr>
        </a:p>
      </dgm:t>
    </dgm:pt>
    <dgm:pt modelId="{22D7CA96-9999-47DD-A41A-409EC78B983A}" type="parTrans" cxnId="{54A3AF52-EDD3-4296-BD7B-56F12B545345}">
      <dgm:prSet/>
      <dgm:spPr/>
      <dgm:t>
        <a:bodyPr/>
        <a:lstStyle/>
        <a:p>
          <a:endParaRPr lang="es-ES"/>
        </a:p>
      </dgm:t>
    </dgm:pt>
    <dgm:pt modelId="{22AA2408-CAB1-4222-A036-9C16FCE85171}" type="sibTrans" cxnId="{54A3AF52-EDD3-4296-BD7B-56F12B545345}">
      <dgm:prSet/>
      <dgm:spPr/>
      <dgm:t>
        <a:bodyPr/>
        <a:lstStyle/>
        <a:p>
          <a:endParaRPr lang="es-ES"/>
        </a:p>
      </dgm:t>
    </dgm:pt>
    <dgm:pt modelId="{A9890B2E-E73A-4592-9844-15B713E7B80D}">
      <dgm:prSet phldrT="[Texto]" custT="1"/>
      <dgm:spPr/>
      <dgm:t>
        <a:bodyPr/>
        <a:lstStyle/>
        <a:p>
          <a:pPr algn="l"/>
          <a:r>
            <a:rPr lang="es-ES" sz="1600" b="1" dirty="0" smtClean="0">
              <a:solidFill>
                <a:schemeClr val="bg1"/>
              </a:solidFill>
            </a:rPr>
            <a:t>Subtipo: </a:t>
          </a:r>
          <a:r>
            <a:rPr lang="es-ES" sz="1600" dirty="0" smtClean="0">
              <a:solidFill>
                <a:schemeClr val="bg1"/>
              </a:solidFill>
            </a:rPr>
            <a:t>Histórica (civil, religiosa, militar, vernácula)</a:t>
          </a:r>
          <a:endParaRPr lang="es-ES" sz="1600" dirty="0">
            <a:solidFill>
              <a:schemeClr val="bg1"/>
            </a:solidFill>
          </a:endParaRPr>
        </a:p>
      </dgm:t>
    </dgm:pt>
    <dgm:pt modelId="{46277828-2C1F-45CE-B498-EB644D1040A6}" type="parTrans" cxnId="{3A7F2FB4-51FA-4EDC-BCE5-59D743DC294C}">
      <dgm:prSet/>
      <dgm:spPr/>
      <dgm:t>
        <a:bodyPr/>
        <a:lstStyle/>
        <a:p>
          <a:endParaRPr lang="es-ES"/>
        </a:p>
      </dgm:t>
    </dgm:pt>
    <dgm:pt modelId="{AFD4137A-1FF7-44F4-BBDC-BAD24CF16733}" type="sibTrans" cxnId="{3A7F2FB4-51FA-4EDC-BCE5-59D743DC294C}">
      <dgm:prSet/>
      <dgm:spPr/>
      <dgm:t>
        <a:bodyPr/>
        <a:lstStyle/>
        <a:p>
          <a:endParaRPr lang="es-ES"/>
        </a:p>
      </dgm:t>
    </dgm:pt>
    <dgm:pt modelId="{F83446C7-1C13-4886-B98F-7A2F86145C91}">
      <dgm:prSet phldrT="[Texto]" custT="1"/>
      <dgm:spPr/>
      <dgm:t>
        <a:bodyPr/>
        <a:lstStyle/>
        <a:p>
          <a:pPr algn="l"/>
          <a:r>
            <a:rPr lang="es-ES" sz="1600" b="1" dirty="0" smtClean="0">
              <a:solidFill>
                <a:schemeClr val="bg1"/>
              </a:solidFill>
            </a:rPr>
            <a:t>Jerarquía:</a:t>
          </a:r>
          <a:r>
            <a:rPr lang="es-ES" sz="1600" dirty="0" smtClean="0">
              <a:solidFill>
                <a:schemeClr val="bg1"/>
              </a:solidFill>
            </a:rPr>
            <a:t> II</a:t>
          </a:r>
          <a:endParaRPr lang="es-ES" sz="1600" dirty="0">
            <a:solidFill>
              <a:schemeClr val="bg1"/>
            </a:solidFill>
          </a:endParaRPr>
        </a:p>
      </dgm:t>
    </dgm:pt>
    <dgm:pt modelId="{AED3B91E-3645-4566-ACD2-AD3EA64CF666}" type="parTrans" cxnId="{315329B7-BA3B-4665-9343-D898AA8C640E}">
      <dgm:prSet/>
      <dgm:spPr/>
      <dgm:t>
        <a:bodyPr/>
        <a:lstStyle/>
        <a:p>
          <a:endParaRPr lang="es-ES"/>
        </a:p>
      </dgm:t>
    </dgm:pt>
    <dgm:pt modelId="{DA12A826-F1E0-4709-A09B-6002E527FE0D}" type="sibTrans" cxnId="{315329B7-BA3B-4665-9343-D898AA8C640E}">
      <dgm:prSet/>
      <dgm:spPr/>
      <dgm:t>
        <a:bodyPr/>
        <a:lstStyle/>
        <a:p>
          <a:endParaRPr lang="es-ES"/>
        </a:p>
      </dgm:t>
    </dgm:pt>
    <dgm:pt modelId="{E0925E31-B25F-4E08-8D16-321F4D7810FD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Playfair Display" panose="020B0604020202020204" charset="0"/>
            </a:rPr>
            <a:t>Tejidos</a:t>
          </a:r>
          <a:r>
            <a:rPr lang="es-ES" sz="1400" b="1" dirty="0" smtClean="0"/>
            <a:t> </a:t>
          </a:r>
          <a:endParaRPr lang="es-ES" sz="1400" dirty="0"/>
        </a:p>
      </dgm:t>
    </dgm:pt>
    <dgm:pt modelId="{81176F42-CC01-4A32-B766-BA58128A4F81}" type="parTrans" cxnId="{6FC4FAB9-CE5A-47F5-8A5B-5A7F33F49DC9}">
      <dgm:prSet/>
      <dgm:spPr/>
      <dgm:t>
        <a:bodyPr/>
        <a:lstStyle/>
        <a:p>
          <a:endParaRPr lang="es-ES"/>
        </a:p>
      </dgm:t>
    </dgm:pt>
    <dgm:pt modelId="{24A78573-2596-4741-AA4C-6CBA4E1FF022}" type="sibTrans" cxnId="{6FC4FAB9-CE5A-47F5-8A5B-5A7F33F49DC9}">
      <dgm:prSet/>
      <dgm:spPr/>
      <dgm:t>
        <a:bodyPr/>
        <a:lstStyle/>
        <a:p>
          <a:endParaRPr lang="es-ES"/>
        </a:p>
      </dgm:t>
    </dgm:pt>
    <dgm:pt modelId="{8E4BFE9E-1BF4-4358-9032-A39423E7B40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Playfair Display" panose="020B0604020202020204" charset="0"/>
            </a:rPr>
            <a:t>Cerámicas </a:t>
          </a:r>
          <a:endParaRPr lang="es-ES" sz="20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DFD06ED-CE3D-4EC8-B234-15883A1A96CF}" type="parTrans" cxnId="{E01A5145-7A2A-4824-8674-941539E1C3B0}">
      <dgm:prSet/>
      <dgm:spPr/>
      <dgm:t>
        <a:bodyPr/>
        <a:lstStyle/>
        <a:p>
          <a:endParaRPr lang="es-ES"/>
        </a:p>
      </dgm:t>
    </dgm:pt>
    <dgm:pt modelId="{22204E1C-8115-46E4-A980-CE0F251642B8}" type="sibTrans" cxnId="{E01A5145-7A2A-4824-8674-941539E1C3B0}">
      <dgm:prSet/>
      <dgm:spPr/>
      <dgm:t>
        <a:bodyPr/>
        <a:lstStyle/>
        <a:p>
          <a:endParaRPr lang="es-ES"/>
        </a:p>
      </dgm:t>
    </dgm:pt>
    <dgm:pt modelId="{D7909569-26E5-41F7-A84D-7429C7766BB0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bg1"/>
              </a:solidFill>
              <a:latin typeface="Playfair Display" panose="020B0604020202020204" charset="0"/>
            </a:rPr>
            <a:t>Museo Hno. Joaquín Liébana Calle</a:t>
          </a:r>
          <a:endParaRPr lang="es-ES" sz="1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0C727FA-B692-4A9B-A278-ACEA433FDC0E}" type="parTrans" cxnId="{5FC45E47-D347-40F4-B3EC-4742E030F4A5}">
      <dgm:prSet/>
      <dgm:spPr/>
      <dgm:t>
        <a:bodyPr/>
        <a:lstStyle/>
        <a:p>
          <a:endParaRPr lang="es-ES"/>
        </a:p>
      </dgm:t>
    </dgm:pt>
    <dgm:pt modelId="{1529679C-CBA0-451D-9161-9DB9E122DA4A}" type="sibTrans" cxnId="{5FC45E47-D347-40F4-B3EC-4742E030F4A5}">
      <dgm:prSet/>
      <dgm:spPr/>
      <dgm:t>
        <a:bodyPr/>
        <a:lstStyle/>
        <a:p>
          <a:endParaRPr lang="es-ES"/>
        </a:p>
      </dgm:t>
    </dgm:pt>
    <dgm:pt modelId="{72A1E809-3CCC-4F90-BE06-43486C93AB66}">
      <dgm:prSet phldrT="[Texto]" custT="1"/>
      <dgm:spPr/>
      <dgm:t>
        <a:bodyPr/>
        <a:lstStyle/>
        <a:p>
          <a:r>
            <a:rPr lang="es-ES" sz="1700" dirty="0" smtClean="0">
              <a:solidFill>
                <a:schemeClr val="bg1"/>
              </a:solidFill>
            </a:rPr>
            <a:t>Categoría:</a:t>
          </a:r>
          <a:r>
            <a:rPr lang="es-ES" sz="1700" b="1" dirty="0" smtClean="0">
              <a:solidFill>
                <a:schemeClr val="bg1"/>
              </a:solidFill>
            </a:rPr>
            <a:t> Manifestaciones culturales</a:t>
          </a:r>
          <a:endParaRPr lang="es-ES" sz="1700" dirty="0">
            <a:solidFill>
              <a:schemeClr val="bg1"/>
            </a:solidFill>
          </a:endParaRPr>
        </a:p>
      </dgm:t>
    </dgm:pt>
    <dgm:pt modelId="{5CCF0306-3C92-4F95-8F3C-80EDE0365CBD}" type="parTrans" cxnId="{197C4010-833A-4374-9F63-A626995AE669}">
      <dgm:prSet/>
      <dgm:spPr/>
      <dgm:t>
        <a:bodyPr/>
        <a:lstStyle/>
        <a:p>
          <a:endParaRPr lang="es-ES"/>
        </a:p>
      </dgm:t>
    </dgm:pt>
    <dgm:pt modelId="{F52C3DD9-E91F-447F-B640-FCB527EA28D4}" type="sibTrans" cxnId="{197C4010-833A-4374-9F63-A626995AE669}">
      <dgm:prSet/>
      <dgm:spPr/>
      <dgm:t>
        <a:bodyPr/>
        <a:lstStyle/>
        <a:p>
          <a:endParaRPr lang="es-ES"/>
        </a:p>
      </dgm:t>
    </dgm:pt>
    <dgm:pt modelId="{1B028536-D3AB-49FE-8CBE-BEC7D382FA39}">
      <dgm:prSet phldrT="[Texto]" custT="1"/>
      <dgm:spPr/>
      <dgm:t>
        <a:bodyPr/>
        <a:lstStyle/>
        <a:p>
          <a:r>
            <a:rPr lang="es-ES" sz="1700" b="1" dirty="0" smtClean="0">
              <a:solidFill>
                <a:schemeClr val="bg1"/>
              </a:solidFill>
            </a:rPr>
            <a:t>Tipo: </a:t>
          </a:r>
          <a:r>
            <a:rPr lang="es-ES" sz="1700" dirty="0" smtClean="0">
              <a:solidFill>
                <a:schemeClr val="bg1"/>
              </a:solidFill>
            </a:rPr>
            <a:t>Arquitectura</a:t>
          </a:r>
          <a:endParaRPr lang="es-ES" sz="1700" dirty="0">
            <a:solidFill>
              <a:schemeClr val="bg1"/>
            </a:solidFill>
          </a:endParaRPr>
        </a:p>
      </dgm:t>
    </dgm:pt>
    <dgm:pt modelId="{0E72E6EC-C94F-4906-91D2-9E1C15F3747C}" type="parTrans" cxnId="{D9CF8CA6-88AB-42E2-B173-1CCB055C7566}">
      <dgm:prSet/>
      <dgm:spPr/>
      <dgm:t>
        <a:bodyPr/>
        <a:lstStyle/>
        <a:p>
          <a:endParaRPr lang="es-ES"/>
        </a:p>
      </dgm:t>
    </dgm:pt>
    <dgm:pt modelId="{2DE62B86-5298-4418-89D1-F6FA6682A539}" type="sibTrans" cxnId="{D9CF8CA6-88AB-42E2-B173-1CCB055C7566}">
      <dgm:prSet/>
      <dgm:spPr/>
      <dgm:t>
        <a:bodyPr/>
        <a:lstStyle/>
        <a:p>
          <a:endParaRPr lang="es-ES"/>
        </a:p>
      </dgm:t>
    </dgm:pt>
    <dgm:pt modelId="{2FF1320B-D4AA-48D3-A25B-D4C832009B26}">
      <dgm:prSet phldrT="[Texto]" custT="1"/>
      <dgm:spPr/>
      <dgm:t>
        <a:bodyPr/>
        <a:lstStyle/>
        <a:p>
          <a:r>
            <a:rPr lang="es-ES" sz="1700" b="1" dirty="0" smtClean="0">
              <a:solidFill>
                <a:schemeClr val="bg1"/>
              </a:solidFill>
            </a:rPr>
            <a:t>Subtipo: </a:t>
          </a:r>
          <a:r>
            <a:rPr lang="es-ES" sz="1700" dirty="0" smtClean="0">
              <a:solidFill>
                <a:schemeClr val="bg1"/>
              </a:solidFill>
            </a:rPr>
            <a:t>Histórica (civil, religiosa, militar, vernácula)</a:t>
          </a:r>
          <a:endParaRPr lang="es-ES" sz="1700" dirty="0">
            <a:solidFill>
              <a:schemeClr val="bg1"/>
            </a:solidFill>
          </a:endParaRPr>
        </a:p>
      </dgm:t>
    </dgm:pt>
    <dgm:pt modelId="{9FA6D192-B274-40BB-8196-1ED1C58C9F12}" type="parTrans" cxnId="{1D73DCED-AA2E-42C8-B6F4-4A142156ADC8}">
      <dgm:prSet/>
      <dgm:spPr/>
      <dgm:t>
        <a:bodyPr/>
        <a:lstStyle/>
        <a:p>
          <a:endParaRPr lang="es-ES"/>
        </a:p>
      </dgm:t>
    </dgm:pt>
    <dgm:pt modelId="{B727A006-7698-4EF6-92CD-C88289B8C0CD}" type="sibTrans" cxnId="{1D73DCED-AA2E-42C8-B6F4-4A142156ADC8}">
      <dgm:prSet/>
      <dgm:spPr/>
      <dgm:t>
        <a:bodyPr/>
        <a:lstStyle/>
        <a:p>
          <a:endParaRPr lang="es-ES"/>
        </a:p>
      </dgm:t>
    </dgm:pt>
    <dgm:pt modelId="{F6A8D7AE-6330-4C23-8EC8-AB936868D4B6}">
      <dgm:prSet phldrT="[Texto]" custT="1"/>
      <dgm:spPr/>
      <dgm:t>
        <a:bodyPr/>
        <a:lstStyle/>
        <a:p>
          <a:r>
            <a:rPr lang="es-ES" sz="1700" b="1" dirty="0" smtClean="0">
              <a:solidFill>
                <a:schemeClr val="bg1"/>
              </a:solidFill>
            </a:rPr>
            <a:t>Jerarquía: </a:t>
          </a:r>
          <a:r>
            <a:rPr lang="es-ES" sz="1700" dirty="0" smtClean="0">
              <a:solidFill>
                <a:schemeClr val="bg1"/>
              </a:solidFill>
            </a:rPr>
            <a:t>II</a:t>
          </a:r>
          <a:endParaRPr lang="es-ES" sz="1700" dirty="0">
            <a:solidFill>
              <a:schemeClr val="bg1"/>
            </a:solidFill>
          </a:endParaRPr>
        </a:p>
      </dgm:t>
    </dgm:pt>
    <dgm:pt modelId="{AD6ED5FA-6003-4153-BDD7-6177D29094D4}" type="parTrans" cxnId="{936C7722-4DA0-4A1B-B4CB-4C2F75D38119}">
      <dgm:prSet/>
      <dgm:spPr/>
      <dgm:t>
        <a:bodyPr/>
        <a:lstStyle/>
        <a:p>
          <a:endParaRPr lang="es-ES"/>
        </a:p>
      </dgm:t>
    </dgm:pt>
    <dgm:pt modelId="{A4B01B40-2C2B-44FF-843D-7B3210211053}" type="sibTrans" cxnId="{936C7722-4DA0-4A1B-B4CB-4C2F75D38119}">
      <dgm:prSet/>
      <dgm:spPr/>
      <dgm:t>
        <a:bodyPr/>
        <a:lstStyle/>
        <a:p>
          <a:endParaRPr lang="es-ES"/>
        </a:p>
      </dgm:t>
    </dgm:pt>
    <dgm:pt modelId="{4B7CD806-16B3-438A-B434-882DB68702D9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</a:rPr>
            <a:t>Categoría: </a:t>
          </a:r>
          <a:r>
            <a:rPr lang="es-ES" sz="1800" b="1" dirty="0" smtClean="0">
              <a:solidFill>
                <a:schemeClr val="bg1"/>
              </a:solidFill>
            </a:rPr>
            <a:t>Manifestaciones culturales</a:t>
          </a:r>
          <a:endParaRPr lang="es-ES" sz="1800" dirty="0">
            <a:solidFill>
              <a:schemeClr val="bg1"/>
            </a:solidFill>
          </a:endParaRPr>
        </a:p>
      </dgm:t>
    </dgm:pt>
    <dgm:pt modelId="{CC46C486-CE1F-4B95-807C-D743D3029649}" type="parTrans" cxnId="{B00F0D71-2327-44F2-BF23-579332A14C64}">
      <dgm:prSet/>
      <dgm:spPr/>
      <dgm:t>
        <a:bodyPr/>
        <a:lstStyle/>
        <a:p>
          <a:endParaRPr lang="es-ES"/>
        </a:p>
      </dgm:t>
    </dgm:pt>
    <dgm:pt modelId="{2A517CB6-6409-4B52-AE75-9F5BD7F88E5F}" type="sibTrans" cxnId="{B00F0D71-2327-44F2-BF23-579332A14C64}">
      <dgm:prSet/>
      <dgm:spPr/>
      <dgm:t>
        <a:bodyPr/>
        <a:lstStyle/>
        <a:p>
          <a:endParaRPr lang="es-ES"/>
        </a:p>
      </dgm:t>
    </dgm:pt>
    <dgm:pt modelId="{32465985-99C1-41FC-9DA8-9EE0B63656BC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Tipo: </a:t>
          </a:r>
          <a:r>
            <a:rPr lang="es-ES" sz="1800" dirty="0" smtClean="0">
              <a:solidFill>
                <a:schemeClr val="bg1"/>
              </a:solidFill>
            </a:rPr>
            <a:t>Arquitectura</a:t>
          </a:r>
          <a:endParaRPr lang="es-ES" sz="1800" dirty="0">
            <a:solidFill>
              <a:schemeClr val="bg1"/>
            </a:solidFill>
          </a:endParaRPr>
        </a:p>
      </dgm:t>
    </dgm:pt>
    <dgm:pt modelId="{DF3A71F8-9779-4250-86B0-0E683D89A231}" type="parTrans" cxnId="{F47A1452-C71F-4A6A-A6A9-1A07665CDF38}">
      <dgm:prSet/>
      <dgm:spPr/>
      <dgm:t>
        <a:bodyPr/>
        <a:lstStyle/>
        <a:p>
          <a:endParaRPr lang="es-ES"/>
        </a:p>
      </dgm:t>
    </dgm:pt>
    <dgm:pt modelId="{5E6BD295-0A57-4931-9A93-B7A1E43C969C}" type="sibTrans" cxnId="{F47A1452-C71F-4A6A-A6A9-1A07665CDF38}">
      <dgm:prSet/>
      <dgm:spPr/>
      <dgm:t>
        <a:bodyPr/>
        <a:lstStyle/>
        <a:p>
          <a:endParaRPr lang="es-ES"/>
        </a:p>
      </dgm:t>
    </dgm:pt>
    <dgm:pt modelId="{71832D72-BA28-42D5-A302-32ABEE809F4C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Subtipo: </a:t>
          </a:r>
          <a:r>
            <a:rPr lang="es-ES" sz="1800" dirty="0" smtClean="0">
              <a:solidFill>
                <a:schemeClr val="bg1"/>
              </a:solidFill>
            </a:rPr>
            <a:t>Área patrimonial/arqueológica</a:t>
          </a:r>
          <a:endParaRPr lang="es-ES" sz="1800" dirty="0">
            <a:solidFill>
              <a:schemeClr val="bg1"/>
            </a:solidFill>
          </a:endParaRPr>
        </a:p>
      </dgm:t>
    </dgm:pt>
    <dgm:pt modelId="{67B55C76-068D-41AA-AF86-71CA1EF20AE7}" type="parTrans" cxnId="{134137C4-263C-455D-AF46-05C739411A0D}">
      <dgm:prSet/>
      <dgm:spPr/>
      <dgm:t>
        <a:bodyPr/>
        <a:lstStyle/>
        <a:p>
          <a:endParaRPr lang="es-ES"/>
        </a:p>
      </dgm:t>
    </dgm:pt>
    <dgm:pt modelId="{CB2DDE7D-3D9E-45EA-9656-5D47D172C856}" type="sibTrans" cxnId="{134137C4-263C-455D-AF46-05C739411A0D}">
      <dgm:prSet/>
      <dgm:spPr/>
      <dgm:t>
        <a:bodyPr/>
        <a:lstStyle/>
        <a:p>
          <a:endParaRPr lang="es-ES"/>
        </a:p>
      </dgm:t>
    </dgm:pt>
    <dgm:pt modelId="{F1D7F5B3-ADC0-44DE-8910-595524B822DA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Jerarquía:</a:t>
          </a:r>
          <a:r>
            <a:rPr lang="es-ES" sz="1800" dirty="0" smtClean="0">
              <a:solidFill>
                <a:schemeClr val="bg1"/>
              </a:solidFill>
            </a:rPr>
            <a:t> II</a:t>
          </a:r>
          <a:endParaRPr lang="es-ES" sz="1800" dirty="0">
            <a:solidFill>
              <a:schemeClr val="bg1"/>
            </a:solidFill>
          </a:endParaRPr>
        </a:p>
      </dgm:t>
    </dgm:pt>
    <dgm:pt modelId="{7FA67983-49A5-4550-AD85-BA6CB7520DD3}" type="parTrans" cxnId="{AD851918-93FC-443F-A098-7287DA6BD768}">
      <dgm:prSet/>
      <dgm:spPr/>
      <dgm:t>
        <a:bodyPr/>
        <a:lstStyle/>
        <a:p>
          <a:endParaRPr lang="es-ES"/>
        </a:p>
      </dgm:t>
    </dgm:pt>
    <dgm:pt modelId="{1AF01066-DA2F-471B-9B15-8795249706BB}" type="sibTrans" cxnId="{AD851918-93FC-443F-A098-7287DA6BD768}">
      <dgm:prSet/>
      <dgm:spPr/>
      <dgm:t>
        <a:bodyPr/>
        <a:lstStyle/>
        <a:p>
          <a:endParaRPr lang="es-ES"/>
        </a:p>
      </dgm:t>
    </dgm:pt>
    <dgm:pt modelId="{06167CD4-7302-44ED-A003-739EBE929501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</a:rPr>
            <a:t>Categoría:</a:t>
          </a:r>
          <a:r>
            <a:rPr lang="es-ES" sz="1800" b="1" dirty="0" smtClean="0">
              <a:solidFill>
                <a:schemeClr val="bg1"/>
              </a:solidFill>
            </a:rPr>
            <a:t> Manifestaciones culturales</a:t>
          </a:r>
          <a:endParaRPr lang="es-ES" sz="1800" dirty="0">
            <a:solidFill>
              <a:schemeClr val="bg1"/>
            </a:solidFill>
          </a:endParaRPr>
        </a:p>
      </dgm:t>
    </dgm:pt>
    <dgm:pt modelId="{F9B666B4-8C48-48AA-95F8-179AB0D101F6}" type="parTrans" cxnId="{649CD692-59F0-4F11-81F8-6968ED7BDF68}">
      <dgm:prSet/>
      <dgm:spPr/>
      <dgm:t>
        <a:bodyPr/>
        <a:lstStyle/>
        <a:p>
          <a:endParaRPr lang="es-ES"/>
        </a:p>
      </dgm:t>
    </dgm:pt>
    <dgm:pt modelId="{305452DC-5C7D-40D2-AB0D-780CBADA0EEA}" type="sibTrans" cxnId="{649CD692-59F0-4F11-81F8-6968ED7BDF68}">
      <dgm:prSet/>
      <dgm:spPr/>
      <dgm:t>
        <a:bodyPr/>
        <a:lstStyle/>
        <a:p>
          <a:endParaRPr lang="es-ES"/>
        </a:p>
      </dgm:t>
    </dgm:pt>
    <dgm:pt modelId="{D87F9634-660C-42F3-BDCE-628F32C90AAC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Tipo: </a:t>
          </a:r>
          <a:r>
            <a:rPr lang="es-ES" sz="1800" dirty="0" smtClean="0">
              <a:solidFill>
                <a:schemeClr val="bg1"/>
              </a:solidFill>
            </a:rPr>
            <a:t>Arquitectura</a:t>
          </a:r>
          <a:endParaRPr lang="es-ES" sz="1800" dirty="0">
            <a:solidFill>
              <a:schemeClr val="bg1"/>
            </a:solidFill>
          </a:endParaRPr>
        </a:p>
      </dgm:t>
    </dgm:pt>
    <dgm:pt modelId="{7A65186F-B9F1-417F-A029-A76D9A76EE9D}" type="parTrans" cxnId="{2BBAF485-DB94-4016-83BD-F0FEC8E3C702}">
      <dgm:prSet/>
      <dgm:spPr/>
      <dgm:t>
        <a:bodyPr/>
        <a:lstStyle/>
        <a:p>
          <a:endParaRPr lang="es-ES"/>
        </a:p>
      </dgm:t>
    </dgm:pt>
    <dgm:pt modelId="{327BB1ED-900B-4609-9868-2BD8505547E7}" type="sibTrans" cxnId="{2BBAF485-DB94-4016-83BD-F0FEC8E3C702}">
      <dgm:prSet/>
      <dgm:spPr/>
      <dgm:t>
        <a:bodyPr/>
        <a:lstStyle/>
        <a:p>
          <a:endParaRPr lang="es-ES"/>
        </a:p>
      </dgm:t>
    </dgm:pt>
    <dgm:pt modelId="{C99DE0C5-4BB4-44C3-B755-7C77BD58498B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Subtipo: </a:t>
          </a:r>
          <a:r>
            <a:rPr lang="es-ES" sz="1800" dirty="0" smtClean="0">
              <a:solidFill>
                <a:schemeClr val="bg1"/>
              </a:solidFill>
            </a:rPr>
            <a:t>Espacio público</a:t>
          </a:r>
          <a:endParaRPr lang="es-ES" sz="1800" dirty="0">
            <a:solidFill>
              <a:schemeClr val="bg1"/>
            </a:solidFill>
          </a:endParaRPr>
        </a:p>
      </dgm:t>
    </dgm:pt>
    <dgm:pt modelId="{3777360E-AFAA-4573-B4D5-419B3408C773}" type="parTrans" cxnId="{DA0BC277-66D9-4E9E-9854-C6FC69C84F71}">
      <dgm:prSet/>
      <dgm:spPr/>
      <dgm:t>
        <a:bodyPr/>
        <a:lstStyle/>
        <a:p>
          <a:endParaRPr lang="es-ES"/>
        </a:p>
      </dgm:t>
    </dgm:pt>
    <dgm:pt modelId="{C66F9760-8C35-48E4-87D9-47A28451A132}" type="sibTrans" cxnId="{DA0BC277-66D9-4E9E-9854-C6FC69C84F71}">
      <dgm:prSet/>
      <dgm:spPr/>
      <dgm:t>
        <a:bodyPr/>
        <a:lstStyle/>
        <a:p>
          <a:endParaRPr lang="es-ES"/>
        </a:p>
      </dgm:t>
    </dgm:pt>
    <dgm:pt modelId="{EA9897AE-3DFD-434E-AC6C-8FD69BEF2E6F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</a:rPr>
            <a:t>Jerarquía: </a:t>
          </a:r>
          <a:r>
            <a:rPr lang="es-ES" sz="1800" b="1" dirty="0" smtClean="0">
              <a:solidFill>
                <a:schemeClr val="bg1"/>
              </a:solidFill>
            </a:rPr>
            <a:t>II</a:t>
          </a:r>
          <a:endParaRPr lang="es-ES" sz="1800" dirty="0">
            <a:solidFill>
              <a:schemeClr val="bg1"/>
            </a:solidFill>
          </a:endParaRPr>
        </a:p>
      </dgm:t>
    </dgm:pt>
    <dgm:pt modelId="{3DEBD623-E608-4C6D-A860-4CEF0540061E}" type="parTrans" cxnId="{0478960C-4288-4FB9-9B71-2E3FC83A820F}">
      <dgm:prSet/>
      <dgm:spPr/>
      <dgm:t>
        <a:bodyPr/>
        <a:lstStyle/>
        <a:p>
          <a:endParaRPr lang="es-ES"/>
        </a:p>
      </dgm:t>
    </dgm:pt>
    <dgm:pt modelId="{87C5ED81-F89D-4466-9303-25C7F07EC3BE}" type="sibTrans" cxnId="{0478960C-4288-4FB9-9B71-2E3FC83A820F}">
      <dgm:prSet/>
      <dgm:spPr/>
      <dgm:t>
        <a:bodyPr/>
        <a:lstStyle/>
        <a:p>
          <a:endParaRPr lang="es-ES"/>
        </a:p>
      </dgm:t>
    </dgm:pt>
    <dgm:pt modelId="{05AE58F6-3474-4AC6-81F5-7711A3E3E797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</a:rPr>
            <a:t>Categoría:</a:t>
          </a:r>
          <a:r>
            <a:rPr lang="es-ES" sz="1800" b="1" dirty="0" smtClean="0">
              <a:solidFill>
                <a:schemeClr val="bg1"/>
              </a:solidFill>
            </a:rPr>
            <a:t> Manifestaciones culturales</a:t>
          </a:r>
          <a:endParaRPr lang="es-ES" sz="1800" dirty="0">
            <a:solidFill>
              <a:schemeClr val="bg1"/>
            </a:solidFill>
          </a:endParaRPr>
        </a:p>
      </dgm:t>
    </dgm:pt>
    <dgm:pt modelId="{EA0DCC5E-BEEC-4B60-8C6B-F28C2A209AC1}" type="parTrans" cxnId="{FBA68093-F0C0-4895-8B59-94B3F63948DD}">
      <dgm:prSet/>
      <dgm:spPr/>
      <dgm:t>
        <a:bodyPr/>
        <a:lstStyle/>
        <a:p>
          <a:endParaRPr lang="es-ES"/>
        </a:p>
      </dgm:t>
    </dgm:pt>
    <dgm:pt modelId="{751D7246-0D6E-481B-BBD3-C609494B5050}" type="sibTrans" cxnId="{FBA68093-F0C0-4895-8B59-94B3F63948DD}">
      <dgm:prSet/>
      <dgm:spPr/>
      <dgm:t>
        <a:bodyPr/>
        <a:lstStyle/>
        <a:p>
          <a:endParaRPr lang="es-ES"/>
        </a:p>
      </dgm:t>
    </dgm:pt>
    <dgm:pt modelId="{CB8B2BE7-D392-4F9F-AE98-50C3EBF888C8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Tipo: </a:t>
          </a:r>
          <a:r>
            <a:rPr lang="es-ES" sz="1800" dirty="0" err="1" smtClean="0">
              <a:solidFill>
                <a:schemeClr val="bg1"/>
              </a:solidFill>
            </a:rPr>
            <a:t>Folcklore</a:t>
          </a:r>
          <a:endParaRPr lang="es-ES" sz="1800" dirty="0">
            <a:solidFill>
              <a:schemeClr val="bg1"/>
            </a:solidFill>
          </a:endParaRPr>
        </a:p>
      </dgm:t>
    </dgm:pt>
    <dgm:pt modelId="{71F97CE3-4B8A-4D7A-BA9F-82B1E746CFED}" type="parTrans" cxnId="{F26E9E6D-4DB2-4100-9EA4-28E995248830}">
      <dgm:prSet/>
      <dgm:spPr/>
      <dgm:t>
        <a:bodyPr/>
        <a:lstStyle/>
        <a:p>
          <a:endParaRPr lang="es-ES"/>
        </a:p>
      </dgm:t>
    </dgm:pt>
    <dgm:pt modelId="{DCB3BC1A-719A-4EF4-818D-06164D98859C}" type="sibTrans" cxnId="{F26E9E6D-4DB2-4100-9EA4-28E995248830}">
      <dgm:prSet/>
      <dgm:spPr/>
      <dgm:t>
        <a:bodyPr/>
        <a:lstStyle/>
        <a:p>
          <a:endParaRPr lang="es-ES"/>
        </a:p>
      </dgm:t>
    </dgm:pt>
    <dgm:pt modelId="{B368555F-191F-4893-A145-4EEE188E1072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Subtipo: </a:t>
          </a:r>
          <a:r>
            <a:rPr lang="es-ES" sz="1800" dirty="0" smtClean="0">
              <a:solidFill>
                <a:schemeClr val="bg1"/>
              </a:solidFill>
            </a:rPr>
            <a:t>Artesanías y Arte</a:t>
          </a:r>
          <a:endParaRPr lang="es-ES" sz="1800" dirty="0">
            <a:solidFill>
              <a:schemeClr val="bg1"/>
            </a:solidFill>
          </a:endParaRPr>
        </a:p>
      </dgm:t>
    </dgm:pt>
    <dgm:pt modelId="{3C948F83-9CCD-4EF9-B329-37956A07F5D1}" type="parTrans" cxnId="{75D03F1D-917E-453E-8970-27BD79B297F5}">
      <dgm:prSet/>
      <dgm:spPr/>
      <dgm:t>
        <a:bodyPr/>
        <a:lstStyle/>
        <a:p>
          <a:endParaRPr lang="es-ES"/>
        </a:p>
      </dgm:t>
    </dgm:pt>
    <dgm:pt modelId="{8778EA77-5EED-4FDA-B516-CC46F1DBF976}" type="sibTrans" cxnId="{75D03F1D-917E-453E-8970-27BD79B297F5}">
      <dgm:prSet/>
      <dgm:spPr/>
      <dgm:t>
        <a:bodyPr/>
        <a:lstStyle/>
        <a:p>
          <a:endParaRPr lang="es-ES"/>
        </a:p>
      </dgm:t>
    </dgm:pt>
    <dgm:pt modelId="{8A80879A-7509-4874-8ACB-1DC12E31CF66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Jerarquía: </a:t>
          </a:r>
          <a:r>
            <a:rPr lang="es-ES" sz="1800" dirty="0" smtClean="0">
              <a:solidFill>
                <a:schemeClr val="bg1"/>
              </a:solidFill>
            </a:rPr>
            <a:t>II</a:t>
          </a:r>
          <a:endParaRPr lang="es-ES" sz="1800" dirty="0">
            <a:solidFill>
              <a:schemeClr val="bg1"/>
            </a:solidFill>
          </a:endParaRPr>
        </a:p>
      </dgm:t>
    </dgm:pt>
    <dgm:pt modelId="{FBD076D0-051D-46C5-B7B8-D1E3649AE365}" type="parTrans" cxnId="{866DED74-7136-49A7-BD65-AB30570F1AED}">
      <dgm:prSet/>
      <dgm:spPr/>
      <dgm:t>
        <a:bodyPr/>
        <a:lstStyle/>
        <a:p>
          <a:endParaRPr lang="es-ES"/>
        </a:p>
      </dgm:t>
    </dgm:pt>
    <dgm:pt modelId="{4B315A7C-8237-45DB-A707-AC16E68CBD55}" type="sibTrans" cxnId="{866DED74-7136-49A7-BD65-AB30570F1AED}">
      <dgm:prSet/>
      <dgm:spPr/>
      <dgm:t>
        <a:bodyPr/>
        <a:lstStyle/>
        <a:p>
          <a:endParaRPr lang="es-ES"/>
        </a:p>
      </dgm:t>
    </dgm:pt>
    <dgm:pt modelId="{546A04D0-887E-4B55-9A23-34E393D5F678}">
      <dgm:prSet phldrT="[Texto]" custT="1"/>
      <dgm:spPr/>
      <dgm:t>
        <a:bodyPr/>
        <a:lstStyle/>
        <a:p>
          <a:r>
            <a:rPr lang="es-ES" sz="1800" dirty="0" smtClean="0">
              <a:solidFill>
                <a:schemeClr val="bg1"/>
              </a:solidFill>
            </a:rPr>
            <a:t>Categoría: </a:t>
          </a:r>
          <a:r>
            <a:rPr lang="es-ES" sz="1800" b="1" dirty="0" smtClean="0">
              <a:solidFill>
                <a:schemeClr val="bg1"/>
              </a:solidFill>
            </a:rPr>
            <a:t>Manifestaciones culturales</a:t>
          </a:r>
          <a:endParaRPr lang="es-ES" sz="1800" dirty="0">
            <a:solidFill>
              <a:schemeClr val="bg1"/>
            </a:solidFill>
          </a:endParaRPr>
        </a:p>
      </dgm:t>
    </dgm:pt>
    <dgm:pt modelId="{77182FD0-CD39-4249-8341-42A4E4C317BA}" type="parTrans" cxnId="{F88C2954-E8D1-4A29-8512-04782769274B}">
      <dgm:prSet/>
      <dgm:spPr/>
      <dgm:t>
        <a:bodyPr/>
        <a:lstStyle/>
        <a:p>
          <a:endParaRPr lang="es-ES"/>
        </a:p>
      </dgm:t>
    </dgm:pt>
    <dgm:pt modelId="{EA483A84-6990-4D31-90FC-3E1F319A45C1}" type="sibTrans" cxnId="{F88C2954-E8D1-4A29-8512-04782769274B}">
      <dgm:prSet/>
      <dgm:spPr/>
      <dgm:t>
        <a:bodyPr/>
        <a:lstStyle/>
        <a:p>
          <a:endParaRPr lang="es-ES"/>
        </a:p>
      </dgm:t>
    </dgm:pt>
    <dgm:pt modelId="{13057706-9366-4F3B-B75E-E175E3245093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Tipo: </a:t>
          </a:r>
          <a:r>
            <a:rPr lang="es-ES" sz="1800" dirty="0" err="1" smtClean="0">
              <a:solidFill>
                <a:schemeClr val="bg1"/>
              </a:solidFill>
            </a:rPr>
            <a:t>Folcklore</a:t>
          </a:r>
          <a:endParaRPr lang="es-ES" sz="1800" dirty="0">
            <a:solidFill>
              <a:schemeClr val="bg1"/>
            </a:solidFill>
          </a:endParaRPr>
        </a:p>
      </dgm:t>
    </dgm:pt>
    <dgm:pt modelId="{DAC98826-BA1C-4944-9D2E-5A7DF7D8BDE2}" type="parTrans" cxnId="{DEBA042A-517A-46E2-AE5A-D067BEBFDB8A}">
      <dgm:prSet/>
      <dgm:spPr/>
      <dgm:t>
        <a:bodyPr/>
        <a:lstStyle/>
        <a:p>
          <a:endParaRPr lang="es-ES"/>
        </a:p>
      </dgm:t>
    </dgm:pt>
    <dgm:pt modelId="{0B1D86A9-EF55-4BF9-9628-DAC63A09D191}" type="sibTrans" cxnId="{DEBA042A-517A-46E2-AE5A-D067BEBFDB8A}">
      <dgm:prSet/>
      <dgm:spPr/>
      <dgm:t>
        <a:bodyPr/>
        <a:lstStyle/>
        <a:p>
          <a:endParaRPr lang="es-ES"/>
        </a:p>
      </dgm:t>
    </dgm:pt>
    <dgm:pt modelId="{2B9917C8-B49A-4EAC-8BCE-4859F1A3ABC3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Subtipo: </a:t>
          </a:r>
          <a:r>
            <a:rPr lang="es-ES" sz="1800" dirty="0" smtClean="0">
              <a:solidFill>
                <a:schemeClr val="bg1"/>
              </a:solidFill>
            </a:rPr>
            <a:t>Artesanías y artes</a:t>
          </a:r>
          <a:endParaRPr lang="es-ES" sz="1800" dirty="0">
            <a:solidFill>
              <a:schemeClr val="bg1"/>
            </a:solidFill>
          </a:endParaRPr>
        </a:p>
      </dgm:t>
    </dgm:pt>
    <dgm:pt modelId="{AEEB5755-6AFE-49B2-A99C-12DA08D8C8BD}" type="parTrans" cxnId="{0B9F780B-6683-4E19-9CF8-2EBB43E56017}">
      <dgm:prSet/>
      <dgm:spPr/>
      <dgm:t>
        <a:bodyPr/>
        <a:lstStyle/>
        <a:p>
          <a:endParaRPr lang="es-ES"/>
        </a:p>
      </dgm:t>
    </dgm:pt>
    <dgm:pt modelId="{813392D6-F869-4D20-9332-325249D50589}" type="sibTrans" cxnId="{0B9F780B-6683-4E19-9CF8-2EBB43E56017}">
      <dgm:prSet/>
      <dgm:spPr/>
      <dgm:t>
        <a:bodyPr/>
        <a:lstStyle/>
        <a:p>
          <a:endParaRPr lang="es-ES"/>
        </a:p>
      </dgm:t>
    </dgm:pt>
    <dgm:pt modelId="{30160BA6-FC4F-4791-82AF-9F614974E76C}">
      <dgm:prSet phldrT="[Texto]" custT="1"/>
      <dgm:spPr/>
      <dgm:t>
        <a:bodyPr/>
        <a:lstStyle/>
        <a:p>
          <a:r>
            <a:rPr lang="es-ES" sz="1800" b="1" dirty="0" smtClean="0">
              <a:solidFill>
                <a:schemeClr val="bg1"/>
              </a:solidFill>
            </a:rPr>
            <a:t>Jerarquía: </a:t>
          </a:r>
          <a:r>
            <a:rPr lang="es-ES" sz="1800" dirty="0" smtClean="0">
              <a:solidFill>
                <a:schemeClr val="bg1"/>
              </a:solidFill>
            </a:rPr>
            <a:t>II</a:t>
          </a:r>
          <a:endParaRPr lang="es-ES" sz="1800" dirty="0">
            <a:solidFill>
              <a:schemeClr val="bg1"/>
            </a:solidFill>
          </a:endParaRPr>
        </a:p>
      </dgm:t>
    </dgm:pt>
    <dgm:pt modelId="{9E8906E7-703E-4B7F-A07E-F48BB8902B6D}" type="parTrans" cxnId="{3037FDF9-A071-4E6E-BF3D-70BB1631DAAD}">
      <dgm:prSet/>
      <dgm:spPr/>
      <dgm:t>
        <a:bodyPr/>
        <a:lstStyle/>
        <a:p>
          <a:endParaRPr lang="es-ES"/>
        </a:p>
      </dgm:t>
    </dgm:pt>
    <dgm:pt modelId="{6E4FD678-478A-46B7-89F9-FDF0EE329DCF}" type="sibTrans" cxnId="{3037FDF9-A071-4E6E-BF3D-70BB1631DAAD}">
      <dgm:prSet/>
      <dgm:spPr/>
      <dgm:t>
        <a:bodyPr/>
        <a:lstStyle/>
        <a:p>
          <a:endParaRPr lang="es-ES"/>
        </a:p>
      </dgm:t>
    </dgm:pt>
    <dgm:pt modelId="{497074FA-7540-4AA2-BB9A-2464D72051B4}" type="pres">
      <dgm:prSet presAssocID="{BE49DEE0-6054-4873-993E-9B890016AE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B8639FE-D02D-4790-BA06-D114C3F65285}" type="pres">
      <dgm:prSet presAssocID="{6A062080-1C38-4225-914B-28BC52241666}" presName="composite" presStyleCnt="0"/>
      <dgm:spPr/>
      <dgm:t>
        <a:bodyPr/>
        <a:lstStyle/>
        <a:p>
          <a:endParaRPr lang="es-ES"/>
        </a:p>
      </dgm:t>
    </dgm:pt>
    <dgm:pt modelId="{4A41212C-B17E-4430-B828-3EFC84A28D0F}" type="pres">
      <dgm:prSet presAssocID="{6A062080-1C38-4225-914B-28BC52241666}" presName="ParentAccentShape" presStyleLbl="trBgShp" presStyleIdx="0" presStyleCnt="12"/>
      <dgm:spPr/>
      <dgm:t>
        <a:bodyPr/>
        <a:lstStyle/>
        <a:p>
          <a:endParaRPr lang="es-ES"/>
        </a:p>
      </dgm:t>
    </dgm:pt>
    <dgm:pt modelId="{9E4D562D-AC12-43C4-956A-93F17034A87A}" type="pres">
      <dgm:prSet presAssocID="{6A062080-1C38-4225-914B-28BC52241666}" presName="ParentText" presStyleLbl="revTx" presStyleIdx="0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1BF3B-478E-450A-9818-75876DADC2B7}" type="pres">
      <dgm:prSet presAssocID="{6A062080-1C38-4225-914B-28BC52241666}" presName="ChildText" presStyleLbl="revTx" presStyleIdx="1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9A9E563-9205-4B1F-B634-5304BBFFDC73}" type="pres">
      <dgm:prSet presAssocID="{6A062080-1C38-4225-914B-28BC52241666}" presName="ChildAccentShape" presStyleLbl="trBgShp" presStyleIdx="1" presStyleCnt="12"/>
      <dgm:spPr/>
      <dgm:t>
        <a:bodyPr/>
        <a:lstStyle/>
        <a:p>
          <a:endParaRPr lang="es-ES"/>
        </a:p>
      </dgm:t>
    </dgm:pt>
    <dgm:pt modelId="{56E1E28B-4057-4FEA-A924-99637802AF9E}" type="pres">
      <dgm:prSet presAssocID="{6A062080-1C38-4225-914B-28BC52241666}" presName="Image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010D55E-D32A-448F-8304-00EF6579B845}" type="pres">
      <dgm:prSet presAssocID="{AB545665-F744-418E-BE07-6849B82BE0F7}" presName="sibTrans" presStyleCnt="0"/>
      <dgm:spPr/>
      <dgm:t>
        <a:bodyPr/>
        <a:lstStyle/>
        <a:p>
          <a:endParaRPr lang="es-ES"/>
        </a:p>
      </dgm:t>
    </dgm:pt>
    <dgm:pt modelId="{D9D18F4B-A43C-4661-937F-EB28EAFCCEEA}" type="pres">
      <dgm:prSet presAssocID="{7D084079-6FCB-42B1-A434-EBB2DB7EA21D}" presName="composite" presStyleCnt="0"/>
      <dgm:spPr/>
      <dgm:t>
        <a:bodyPr/>
        <a:lstStyle/>
        <a:p>
          <a:endParaRPr lang="es-ES"/>
        </a:p>
      </dgm:t>
    </dgm:pt>
    <dgm:pt modelId="{18094162-7C8B-43CE-8CE0-BC2828090E1A}" type="pres">
      <dgm:prSet presAssocID="{7D084079-6FCB-42B1-A434-EBB2DB7EA21D}" presName="ParentAccentShape" presStyleLbl="trBgShp" presStyleIdx="2" presStyleCnt="12"/>
      <dgm:spPr/>
      <dgm:t>
        <a:bodyPr/>
        <a:lstStyle/>
        <a:p>
          <a:endParaRPr lang="es-ES"/>
        </a:p>
      </dgm:t>
    </dgm:pt>
    <dgm:pt modelId="{FE0C7EC4-98F3-4717-A13C-6FE86AD5F0D9}" type="pres">
      <dgm:prSet presAssocID="{7D084079-6FCB-42B1-A434-EBB2DB7EA21D}" presName="ParentText" presStyleLbl="revTx" presStyleIdx="2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E8596-9AFC-4495-91DB-D8B893B53554}" type="pres">
      <dgm:prSet presAssocID="{7D084079-6FCB-42B1-A434-EBB2DB7EA21D}" presName="ChildText" presStyleLbl="revTx" presStyleIdx="3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802BB60-264D-4A34-A673-348E9271A444}" type="pres">
      <dgm:prSet presAssocID="{7D084079-6FCB-42B1-A434-EBB2DB7EA21D}" presName="ChildAccentShape" presStyleLbl="trBgShp" presStyleIdx="3" presStyleCnt="12"/>
      <dgm:spPr/>
      <dgm:t>
        <a:bodyPr/>
        <a:lstStyle/>
        <a:p>
          <a:endParaRPr lang="es-ES"/>
        </a:p>
      </dgm:t>
    </dgm:pt>
    <dgm:pt modelId="{D6E3ED2C-2533-4964-8B88-D8B670F0084F}" type="pres">
      <dgm:prSet presAssocID="{7D084079-6FCB-42B1-A434-EBB2DB7EA21D}" presName="Image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26D00F-EB6F-4A22-AFE0-4A85527ADB26}" type="pres">
      <dgm:prSet presAssocID="{5DD75586-4725-4F2B-BB0E-B0E000038128}" presName="sibTrans" presStyleCnt="0"/>
      <dgm:spPr/>
      <dgm:t>
        <a:bodyPr/>
        <a:lstStyle/>
        <a:p>
          <a:endParaRPr lang="es-ES"/>
        </a:p>
      </dgm:t>
    </dgm:pt>
    <dgm:pt modelId="{770DC47B-BBF3-4CEF-A727-1172F0535410}" type="pres">
      <dgm:prSet presAssocID="{6F58D48F-1C1B-4DD8-AA0C-6CE1621ACCB9}" presName="composite" presStyleCnt="0"/>
      <dgm:spPr/>
      <dgm:t>
        <a:bodyPr/>
        <a:lstStyle/>
        <a:p>
          <a:endParaRPr lang="es-ES"/>
        </a:p>
      </dgm:t>
    </dgm:pt>
    <dgm:pt modelId="{5FCA72B6-55B2-4976-9C7D-ED8AC83183C5}" type="pres">
      <dgm:prSet presAssocID="{6F58D48F-1C1B-4DD8-AA0C-6CE1621ACCB9}" presName="ParentAccentShape" presStyleLbl="trBgShp" presStyleIdx="4" presStyleCnt="12"/>
      <dgm:spPr/>
      <dgm:t>
        <a:bodyPr/>
        <a:lstStyle/>
        <a:p>
          <a:endParaRPr lang="es-ES"/>
        </a:p>
      </dgm:t>
    </dgm:pt>
    <dgm:pt modelId="{1F719E4E-6A33-48C4-92E6-B6FF7BA4BB80}" type="pres">
      <dgm:prSet presAssocID="{6F58D48F-1C1B-4DD8-AA0C-6CE1621ACCB9}" presName="ParentText" presStyleLbl="revTx" presStyleIdx="4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72F91-4B49-4A62-AA8D-E85B392F81AD}" type="pres">
      <dgm:prSet presAssocID="{6F58D48F-1C1B-4DD8-AA0C-6CE1621ACCB9}" presName="ChildText" presStyleLbl="revTx" presStyleIdx="5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03CC3DE-73BE-4E39-BDF7-B569DA38490C}" type="pres">
      <dgm:prSet presAssocID="{6F58D48F-1C1B-4DD8-AA0C-6CE1621ACCB9}" presName="ChildAccentShape" presStyleLbl="trBgShp" presStyleIdx="5" presStyleCnt="12"/>
      <dgm:spPr/>
      <dgm:t>
        <a:bodyPr/>
        <a:lstStyle/>
        <a:p>
          <a:endParaRPr lang="es-ES"/>
        </a:p>
      </dgm:t>
    </dgm:pt>
    <dgm:pt modelId="{874969ED-C76E-49E7-9FD0-302B4E185EF9}" type="pres">
      <dgm:prSet presAssocID="{6F58D48F-1C1B-4DD8-AA0C-6CE1621ACCB9}" presName="Image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884E29-BBE2-43DA-AF8B-69CE21933DB3}" type="pres">
      <dgm:prSet presAssocID="{50242868-7084-4492-AB9E-EB95EDDE1CE9}" presName="sibTrans" presStyleCnt="0"/>
      <dgm:spPr/>
      <dgm:t>
        <a:bodyPr/>
        <a:lstStyle/>
        <a:p>
          <a:endParaRPr lang="es-ES"/>
        </a:p>
      </dgm:t>
    </dgm:pt>
    <dgm:pt modelId="{BC11A600-CC6A-453B-9E16-87BCB571CF4B}" type="pres">
      <dgm:prSet presAssocID="{8E4BFE9E-1BF4-4358-9032-A39423E7B40B}" presName="composite" presStyleCnt="0"/>
      <dgm:spPr/>
      <dgm:t>
        <a:bodyPr/>
        <a:lstStyle/>
        <a:p>
          <a:endParaRPr lang="es-ES"/>
        </a:p>
      </dgm:t>
    </dgm:pt>
    <dgm:pt modelId="{C2284AC1-6423-4EE2-B517-2246AD66AD01}" type="pres">
      <dgm:prSet presAssocID="{8E4BFE9E-1BF4-4358-9032-A39423E7B40B}" presName="ParentAccentShape" presStyleLbl="trBgShp" presStyleIdx="6" presStyleCnt="12"/>
      <dgm:spPr/>
      <dgm:t>
        <a:bodyPr/>
        <a:lstStyle/>
        <a:p>
          <a:endParaRPr lang="es-ES"/>
        </a:p>
      </dgm:t>
    </dgm:pt>
    <dgm:pt modelId="{AD9FDA4D-70B5-4D30-A6B2-28ADF54E66E4}" type="pres">
      <dgm:prSet presAssocID="{8E4BFE9E-1BF4-4358-9032-A39423E7B40B}" presName="ParentText" presStyleLbl="revTx" presStyleIdx="6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2F6B8D-912A-4050-8B95-21BB12337646}" type="pres">
      <dgm:prSet presAssocID="{8E4BFE9E-1BF4-4358-9032-A39423E7B40B}" presName="ChildText" presStyleLbl="revTx" presStyleIdx="7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6C9C410-F5A2-423A-947D-F6B030FC9F85}" type="pres">
      <dgm:prSet presAssocID="{8E4BFE9E-1BF4-4358-9032-A39423E7B40B}" presName="ChildAccentShape" presStyleLbl="trBgShp" presStyleIdx="7" presStyleCnt="12"/>
      <dgm:spPr/>
      <dgm:t>
        <a:bodyPr/>
        <a:lstStyle/>
        <a:p>
          <a:endParaRPr lang="es-ES"/>
        </a:p>
      </dgm:t>
    </dgm:pt>
    <dgm:pt modelId="{4B0D07A0-979D-47E4-8E13-C515EA27585F}" type="pres">
      <dgm:prSet presAssocID="{8E4BFE9E-1BF4-4358-9032-A39423E7B40B}" presName="Image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AA7D974-E5D2-4472-AF98-EF4AD5475675}" type="pres">
      <dgm:prSet presAssocID="{22204E1C-8115-46E4-A980-CE0F251642B8}" presName="sibTrans" presStyleCnt="0"/>
      <dgm:spPr/>
      <dgm:t>
        <a:bodyPr/>
        <a:lstStyle/>
        <a:p>
          <a:endParaRPr lang="es-ES"/>
        </a:p>
      </dgm:t>
    </dgm:pt>
    <dgm:pt modelId="{57318D47-27C4-4B64-B7B0-85AE18D1DAAB}" type="pres">
      <dgm:prSet presAssocID="{D7909569-26E5-41F7-A84D-7429C7766BB0}" presName="composite" presStyleCnt="0"/>
      <dgm:spPr/>
      <dgm:t>
        <a:bodyPr/>
        <a:lstStyle/>
        <a:p>
          <a:endParaRPr lang="es-ES"/>
        </a:p>
      </dgm:t>
    </dgm:pt>
    <dgm:pt modelId="{A23303E2-D8ED-47D2-A986-394C4766FA38}" type="pres">
      <dgm:prSet presAssocID="{D7909569-26E5-41F7-A84D-7429C7766BB0}" presName="ParentAccentShape" presStyleLbl="trBgShp" presStyleIdx="8" presStyleCnt="12"/>
      <dgm:spPr/>
      <dgm:t>
        <a:bodyPr/>
        <a:lstStyle/>
        <a:p>
          <a:endParaRPr lang="es-ES"/>
        </a:p>
      </dgm:t>
    </dgm:pt>
    <dgm:pt modelId="{2E6B421B-4FEE-40C8-98ED-7E67903D2263}" type="pres">
      <dgm:prSet presAssocID="{D7909569-26E5-41F7-A84D-7429C7766BB0}" presName="ParentText" presStyleLbl="revTx" presStyleIdx="8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F0701-6D9A-409A-8B42-82B3B830165B}" type="pres">
      <dgm:prSet presAssocID="{D7909569-26E5-41F7-A84D-7429C7766BB0}" presName="ChildText" presStyleLbl="revTx" presStyleIdx="9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6E0999A-89C8-49A1-B0D4-735C9D0C5272}" type="pres">
      <dgm:prSet presAssocID="{D7909569-26E5-41F7-A84D-7429C7766BB0}" presName="ChildAccentShape" presStyleLbl="trBgShp" presStyleIdx="9" presStyleCnt="12"/>
      <dgm:spPr/>
      <dgm:t>
        <a:bodyPr/>
        <a:lstStyle/>
        <a:p>
          <a:endParaRPr lang="es-ES"/>
        </a:p>
      </dgm:t>
    </dgm:pt>
    <dgm:pt modelId="{0CC23B68-01DF-4B8B-BCCF-B43BF136E5CE}" type="pres">
      <dgm:prSet presAssocID="{D7909569-26E5-41F7-A84D-7429C7766BB0}" presName="Image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CBDBDFC-AC86-484E-90CA-231C0D4A93F5}" type="pres">
      <dgm:prSet presAssocID="{1529679C-CBA0-451D-9161-9DB9E122DA4A}" presName="sibTrans" presStyleCnt="0"/>
      <dgm:spPr/>
      <dgm:t>
        <a:bodyPr/>
        <a:lstStyle/>
        <a:p>
          <a:endParaRPr lang="es-ES"/>
        </a:p>
      </dgm:t>
    </dgm:pt>
    <dgm:pt modelId="{2EB75589-D6E2-48B8-9BE2-FF8D8B80F434}" type="pres">
      <dgm:prSet presAssocID="{E0925E31-B25F-4E08-8D16-321F4D7810FD}" presName="composite" presStyleCnt="0"/>
      <dgm:spPr/>
      <dgm:t>
        <a:bodyPr/>
        <a:lstStyle/>
        <a:p>
          <a:endParaRPr lang="es-ES"/>
        </a:p>
      </dgm:t>
    </dgm:pt>
    <dgm:pt modelId="{BB6278ED-B690-4778-A73E-5234B69401B3}" type="pres">
      <dgm:prSet presAssocID="{E0925E31-B25F-4E08-8D16-321F4D7810FD}" presName="ParentAccentShape" presStyleLbl="trBgShp" presStyleIdx="10" presStyleCnt="12"/>
      <dgm:spPr/>
      <dgm:t>
        <a:bodyPr/>
        <a:lstStyle/>
        <a:p>
          <a:endParaRPr lang="es-ES"/>
        </a:p>
      </dgm:t>
    </dgm:pt>
    <dgm:pt modelId="{699ADF0D-9E33-4345-AC04-F909C84ED65E}" type="pres">
      <dgm:prSet presAssocID="{E0925E31-B25F-4E08-8D16-321F4D7810FD}" presName="ParentText" presStyleLbl="revTx" presStyleIdx="10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0818B-9A74-43E4-8330-F607ED6668CD}" type="pres">
      <dgm:prSet presAssocID="{E0925E31-B25F-4E08-8D16-321F4D7810FD}" presName="ChildText" presStyleLbl="revTx" presStyleIdx="11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DDD1B34-9093-4141-A424-546BF9B407AE}" type="pres">
      <dgm:prSet presAssocID="{E0925E31-B25F-4E08-8D16-321F4D7810FD}" presName="ChildAccentShape" presStyleLbl="trBgShp" presStyleIdx="11" presStyleCnt="12"/>
      <dgm:spPr/>
      <dgm:t>
        <a:bodyPr/>
        <a:lstStyle/>
        <a:p>
          <a:endParaRPr lang="es-ES"/>
        </a:p>
      </dgm:t>
    </dgm:pt>
    <dgm:pt modelId="{E62C03EC-B89C-4979-A91D-D3F69C308081}" type="pres">
      <dgm:prSet presAssocID="{E0925E31-B25F-4E08-8D16-321F4D7810FD}" presName="Image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0C991DA5-2CB8-460E-A4AB-800FDFC10518}" type="presOf" srcId="{06167CD4-7302-44ED-A003-739EBE929501}" destId="{A78E8596-9AFC-4495-91DB-D8B893B53554}" srcOrd="0" destOrd="0" presId="urn:microsoft.com/office/officeart/2009/3/layout/SnapshotPictureList"/>
    <dgm:cxn modelId="{B00F0D71-2327-44F2-BF23-579332A14C64}" srcId="{D7909569-26E5-41F7-A84D-7429C7766BB0}" destId="{4B7CD806-16B3-438A-B434-882DB68702D9}" srcOrd="0" destOrd="0" parTransId="{CC46C486-CE1F-4B95-807C-D743D3029649}" sibTransId="{2A517CB6-6409-4B52-AE75-9F5BD7F88E5F}"/>
    <dgm:cxn modelId="{F26E9E6D-4DB2-4100-9EA4-28E995248830}" srcId="{8E4BFE9E-1BF4-4358-9032-A39423E7B40B}" destId="{CB8B2BE7-D392-4F9F-AE98-50C3EBF888C8}" srcOrd="1" destOrd="0" parTransId="{71F97CE3-4B8A-4D7A-BA9F-82B1E746CFED}" sibTransId="{DCB3BC1A-719A-4EF4-818D-06164D98859C}"/>
    <dgm:cxn modelId="{79C06227-4CF2-4D5D-9A15-9409CAA62BB5}" type="presOf" srcId="{2FF1320B-D4AA-48D3-A25B-D4C832009B26}" destId="{CF272F91-4B49-4A62-AA8D-E85B392F81AD}" srcOrd="0" destOrd="2" presId="urn:microsoft.com/office/officeart/2009/3/layout/SnapshotPictureList"/>
    <dgm:cxn modelId="{DEBA042A-517A-46E2-AE5A-D067BEBFDB8A}" srcId="{E0925E31-B25F-4E08-8D16-321F4D7810FD}" destId="{13057706-9366-4F3B-B75E-E175E3245093}" srcOrd="1" destOrd="0" parTransId="{DAC98826-BA1C-4944-9D2E-5A7DF7D8BDE2}" sibTransId="{0B1D86A9-EF55-4BF9-9628-DAC63A09D191}"/>
    <dgm:cxn modelId="{1BBFA3FF-FCCF-450E-BF96-490764F6C494}" type="presOf" srcId="{6F58D48F-1C1B-4DD8-AA0C-6CE1621ACCB9}" destId="{1F719E4E-6A33-48C4-92E6-B6FF7BA4BB80}" srcOrd="0" destOrd="0" presId="urn:microsoft.com/office/officeart/2009/3/layout/SnapshotPictureList"/>
    <dgm:cxn modelId="{4A16E3F9-B5CB-4004-A4F1-A0233DFFD3AA}" type="presOf" srcId="{EA9897AE-3DFD-434E-AC6C-8FD69BEF2E6F}" destId="{A78E8596-9AFC-4495-91DB-D8B893B53554}" srcOrd="0" destOrd="3" presId="urn:microsoft.com/office/officeart/2009/3/layout/SnapshotPictureList"/>
    <dgm:cxn modelId="{9F0127BC-34AA-483F-BAD8-56B4719DFCDB}" type="presOf" srcId="{BE49DEE0-6054-4873-993E-9B890016AED7}" destId="{497074FA-7540-4AA2-BB9A-2464D72051B4}" srcOrd="0" destOrd="0" presId="urn:microsoft.com/office/officeart/2009/3/layout/SnapshotPictureList"/>
    <dgm:cxn modelId="{0E05AEE3-0A6B-4D0D-A17C-33078EE26164}" type="presOf" srcId="{1B028536-D3AB-49FE-8CBE-BEC7D382FA39}" destId="{CF272F91-4B49-4A62-AA8D-E85B392F81AD}" srcOrd="0" destOrd="1" presId="urn:microsoft.com/office/officeart/2009/3/layout/SnapshotPictureList"/>
    <dgm:cxn modelId="{BDEFBB4E-DB83-490A-AECC-A009B7D61966}" type="presOf" srcId="{F6A8D7AE-6330-4C23-8EC8-AB936868D4B6}" destId="{CF272F91-4B49-4A62-AA8D-E85B392F81AD}" srcOrd="0" destOrd="3" presId="urn:microsoft.com/office/officeart/2009/3/layout/SnapshotPictureList"/>
    <dgm:cxn modelId="{27E5B070-C3CF-4507-A563-E4239D673989}" type="presOf" srcId="{8E4BFE9E-1BF4-4358-9032-A39423E7B40B}" destId="{AD9FDA4D-70B5-4D30-A6B2-28ADF54E66E4}" srcOrd="0" destOrd="0" presId="urn:microsoft.com/office/officeart/2009/3/layout/SnapshotPictureList"/>
    <dgm:cxn modelId="{197C4010-833A-4374-9F63-A626995AE669}" srcId="{6F58D48F-1C1B-4DD8-AA0C-6CE1621ACCB9}" destId="{72A1E809-3CCC-4F90-BE06-43486C93AB66}" srcOrd="0" destOrd="0" parTransId="{5CCF0306-3C92-4F95-8F3C-80EDE0365CBD}" sibTransId="{F52C3DD9-E91F-447F-B640-FCB527EA28D4}"/>
    <dgm:cxn modelId="{6FC4FAB9-CE5A-47F5-8A5B-5A7F33F49DC9}" srcId="{BE49DEE0-6054-4873-993E-9B890016AED7}" destId="{E0925E31-B25F-4E08-8D16-321F4D7810FD}" srcOrd="5" destOrd="0" parTransId="{81176F42-CC01-4A32-B766-BA58128A4F81}" sibTransId="{24A78573-2596-4741-AA4C-6CBA4E1FF022}"/>
    <dgm:cxn modelId="{54A3AF52-EDD3-4296-BD7B-56F12B545345}" srcId="{6A062080-1C38-4225-914B-28BC52241666}" destId="{DE259D5B-D0AB-4790-84DB-A609699D783C}" srcOrd="1" destOrd="0" parTransId="{22D7CA96-9999-47DD-A41A-409EC78B983A}" sibTransId="{22AA2408-CAB1-4222-A036-9C16FCE85171}"/>
    <dgm:cxn modelId="{1DCF978D-729E-4F52-B21B-B096B44F16CF}" type="presOf" srcId="{2B9917C8-B49A-4EAC-8BCE-4859F1A3ABC3}" destId="{1FD0818B-9A74-43E4-8330-F607ED6668CD}" srcOrd="0" destOrd="2" presId="urn:microsoft.com/office/officeart/2009/3/layout/SnapshotPictureList"/>
    <dgm:cxn modelId="{D6F9DF0B-D35B-48EB-B607-339EC66CD7C1}" type="presOf" srcId="{D7909569-26E5-41F7-A84D-7429C7766BB0}" destId="{2E6B421B-4FEE-40C8-98ED-7E67903D2263}" srcOrd="0" destOrd="0" presId="urn:microsoft.com/office/officeart/2009/3/layout/SnapshotPictureList"/>
    <dgm:cxn modelId="{F88C2954-E8D1-4A29-8512-04782769274B}" srcId="{E0925E31-B25F-4E08-8D16-321F4D7810FD}" destId="{546A04D0-887E-4B55-9A23-34E393D5F678}" srcOrd="0" destOrd="0" parTransId="{77182FD0-CD39-4249-8341-42A4E4C317BA}" sibTransId="{EA483A84-6990-4D31-90FC-3E1F319A45C1}"/>
    <dgm:cxn modelId="{E01A5145-7A2A-4824-8674-941539E1C3B0}" srcId="{BE49DEE0-6054-4873-993E-9B890016AED7}" destId="{8E4BFE9E-1BF4-4358-9032-A39423E7B40B}" srcOrd="3" destOrd="0" parTransId="{7DFD06ED-CE3D-4EC8-B234-15883A1A96CF}" sibTransId="{22204E1C-8115-46E4-A980-CE0F251642B8}"/>
    <dgm:cxn modelId="{BCC6E668-E74F-4AFA-BD25-8DEE6B0CB216}" type="presOf" srcId="{546A04D0-887E-4B55-9A23-34E393D5F678}" destId="{1FD0818B-9A74-43E4-8330-F607ED6668CD}" srcOrd="0" destOrd="0" presId="urn:microsoft.com/office/officeart/2009/3/layout/SnapshotPictureList"/>
    <dgm:cxn modelId="{C8E065D1-49F7-45FD-8497-0A196B10CF80}" type="presOf" srcId="{30160BA6-FC4F-4791-82AF-9F614974E76C}" destId="{1FD0818B-9A74-43E4-8330-F607ED6668CD}" srcOrd="0" destOrd="3" presId="urn:microsoft.com/office/officeart/2009/3/layout/SnapshotPictureList"/>
    <dgm:cxn modelId="{82FE2E14-8677-40F7-AB86-628D7E1A2E54}" type="presOf" srcId="{F1D7F5B3-ADC0-44DE-8910-595524B822DA}" destId="{CADF0701-6D9A-409A-8B42-82B3B830165B}" srcOrd="0" destOrd="3" presId="urn:microsoft.com/office/officeart/2009/3/layout/SnapshotPictureList"/>
    <dgm:cxn modelId="{75D03F1D-917E-453E-8970-27BD79B297F5}" srcId="{8E4BFE9E-1BF4-4358-9032-A39423E7B40B}" destId="{B368555F-191F-4893-A145-4EEE188E1072}" srcOrd="2" destOrd="0" parTransId="{3C948F83-9CCD-4EF9-B329-37956A07F5D1}" sibTransId="{8778EA77-5EED-4FDA-B516-CC46F1DBF976}"/>
    <dgm:cxn modelId="{8FC0894A-4E79-4724-AEF9-1945CF527249}" type="presOf" srcId="{F83446C7-1C13-4886-B98F-7A2F86145C91}" destId="{7981BF3B-478E-450A-9818-75876DADC2B7}" srcOrd="0" destOrd="3" presId="urn:microsoft.com/office/officeart/2009/3/layout/SnapshotPictureList"/>
    <dgm:cxn modelId="{649CD692-59F0-4F11-81F8-6968ED7BDF68}" srcId="{7D084079-6FCB-42B1-A434-EBB2DB7EA21D}" destId="{06167CD4-7302-44ED-A003-739EBE929501}" srcOrd="0" destOrd="0" parTransId="{F9B666B4-8C48-48AA-95F8-179AB0D101F6}" sibTransId="{305452DC-5C7D-40D2-AB0D-780CBADA0EEA}"/>
    <dgm:cxn modelId="{F00ECB61-5A10-4365-8F31-D9D190FA8E74}" srcId="{BE49DEE0-6054-4873-993E-9B890016AED7}" destId="{6F58D48F-1C1B-4DD8-AA0C-6CE1621ACCB9}" srcOrd="2" destOrd="0" parTransId="{17501F91-6F05-4AE1-8561-C2A615808DEE}" sibTransId="{50242868-7084-4492-AB9E-EB95EDDE1CE9}"/>
    <dgm:cxn modelId="{34E7E1E9-46F9-4212-A0AA-44AA9E3FF99E}" type="presOf" srcId="{32465985-99C1-41FC-9DA8-9EE0B63656BC}" destId="{CADF0701-6D9A-409A-8B42-82B3B830165B}" srcOrd="0" destOrd="1" presId="urn:microsoft.com/office/officeart/2009/3/layout/SnapshotPictureList"/>
    <dgm:cxn modelId="{4AA4C4C6-026B-469C-8491-0B10F01C0288}" type="presOf" srcId="{E0925E31-B25F-4E08-8D16-321F4D7810FD}" destId="{699ADF0D-9E33-4345-AC04-F909C84ED65E}" srcOrd="0" destOrd="0" presId="urn:microsoft.com/office/officeart/2009/3/layout/SnapshotPictureList"/>
    <dgm:cxn modelId="{AD851918-93FC-443F-A098-7287DA6BD768}" srcId="{D7909569-26E5-41F7-A84D-7429C7766BB0}" destId="{F1D7F5B3-ADC0-44DE-8910-595524B822DA}" srcOrd="3" destOrd="0" parTransId="{7FA67983-49A5-4550-AD85-BA6CB7520DD3}" sibTransId="{1AF01066-DA2F-471B-9B15-8795249706BB}"/>
    <dgm:cxn modelId="{73F9E0D7-C997-486E-87A7-EA5A08398FC1}" type="presOf" srcId="{DE259D5B-D0AB-4790-84DB-A609699D783C}" destId="{7981BF3B-478E-450A-9818-75876DADC2B7}" srcOrd="0" destOrd="1" presId="urn:microsoft.com/office/officeart/2009/3/layout/SnapshotPictureList"/>
    <dgm:cxn modelId="{0478960C-4288-4FB9-9B71-2E3FC83A820F}" srcId="{7D084079-6FCB-42B1-A434-EBB2DB7EA21D}" destId="{EA9897AE-3DFD-434E-AC6C-8FD69BEF2E6F}" srcOrd="3" destOrd="0" parTransId="{3DEBD623-E608-4C6D-A860-4CEF0540061E}" sibTransId="{87C5ED81-F89D-4466-9303-25C7F07EC3BE}"/>
    <dgm:cxn modelId="{3037FDF9-A071-4E6E-BF3D-70BB1631DAAD}" srcId="{E0925E31-B25F-4E08-8D16-321F4D7810FD}" destId="{30160BA6-FC4F-4791-82AF-9F614974E76C}" srcOrd="3" destOrd="0" parTransId="{9E8906E7-703E-4B7F-A07E-F48BB8902B6D}" sibTransId="{6E4FD678-478A-46B7-89F9-FDF0EE329DCF}"/>
    <dgm:cxn modelId="{19BCCA09-9AFC-483B-9159-FF2B3EA1C5F4}" srcId="{6A062080-1C38-4225-914B-28BC52241666}" destId="{154E8BBC-4311-44D3-AB35-DE3A1AD0DC74}" srcOrd="0" destOrd="0" parTransId="{DFFD07FF-A4BF-4FED-BC8E-4C7A262B549D}" sibTransId="{88B5A244-F163-46D6-BAB4-B9B3DCD290E2}"/>
    <dgm:cxn modelId="{3510F049-213D-4A32-BAAA-64251559E93D}" type="presOf" srcId="{C99DE0C5-4BB4-44C3-B755-7C77BD58498B}" destId="{A78E8596-9AFC-4495-91DB-D8B893B53554}" srcOrd="0" destOrd="2" presId="urn:microsoft.com/office/officeart/2009/3/layout/SnapshotPictureList"/>
    <dgm:cxn modelId="{315329B7-BA3B-4665-9343-D898AA8C640E}" srcId="{6A062080-1C38-4225-914B-28BC52241666}" destId="{F83446C7-1C13-4886-B98F-7A2F86145C91}" srcOrd="3" destOrd="0" parTransId="{AED3B91E-3645-4566-ACD2-AD3EA64CF666}" sibTransId="{DA12A826-F1E0-4709-A09B-6002E527FE0D}"/>
    <dgm:cxn modelId="{F47A1452-C71F-4A6A-A6A9-1A07665CDF38}" srcId="{D7909569-26E5-41F7-A84D-7429C7766BB0}" destId="{32465985-99C1-41FC-9DA8-9EE0B63656BC}" srcOrd="1" destOrd="0" parTransId="{DF3A71F8-9779-4250-86B0-0E683D89A231}" sibTransId="{5E6BD295-0A57-4931-9A93-B7A1E43C969C}"/>
    <dgm:cxn modelId="{5B69CD3C-33AF-47EC-9D36-5ECBB3C572EA}" srcId="{BE49DEE0-6054-4873-993E-9B890016AED7}" destId="{6A062080-1C38-4225-914B-28BC52241666}" srcOrd="0" destOrd="0" parTransId="{1C4F220E-5687-4BBF-8D3B-D8DA7501BD78}" sibTransId="{AB545665-F744-418E-BE07-6849B82BE0F7}"/>
    <dgm:cxn modelId="{14A0F059-7A8B-49B3-82DD-9366E6993894}" type="presOf" srcId="{13057706-9366-4F3B-B75E-E175E3245093}" destId="{1FD0818B-9A74-43E4-8330-F607ED6668CD}" srcOrd="0" destOrd="1" presId="urn:microsoft.com/office/officeart/2009/3/layout/SnapshotPictureList"/>
    <dgm:cxn modelId="{1D73DCED-AA2E-42C8-B6F4-4A142156ADC8}" srcId="{6F58D48F-1C1B-4DD8-AA0C-6CE1621ACCB9}" destId="{2FF1320B-D4AA-48D3-A25B-D4C832009B26}" srcOrd="2" destOrd="0" parTransId="{9FA6D192-B274-40BB-8196-1ED1C58C9F12}" sibTransId="{B727A006-7698-4EF6-92CD-C88289B8C0CD}"/>
    <dgm:cxn modelId="{0B9F780B-6683-4E19-9CF8-2EBB43E56017}" srcId="{E0925E31-B25F-4E08-8D16-321F4D7810FD}" destId="{2B9917C8-B49A-4EAC-8BCE-4859F1A3ABC3}" srcOrd="2" destOrd="0" parTransId="{AEEB5755-6AFE-49B2-A99C-12DA08D8C8BD}" sibTransId="{813392D6-F869-4D20-9332-325249D50589}"/>
    <dgm:cxn modelId="{DA0BC277-66D9-4E9E-9854-C6FC69C84F71}" srcId="{7D084079-6FCB-42B1-A434-EBB2DB7EA21D}" destId="{C99DE0C5-4BB4-44C3-B755-7C77BD58498B}" srcOrd="2" destOrd="0" parTransId="{3777360E-AFAA-4573-B4D5-419B3408C773}" sibTransId="{C66F9760-8C35-48E4-87D9-47A28451A132}"/>
    <dgm:cxn modelId="{33DD75B5-8869-48FC-B3AA-D42DF2FE5137}" type="presOf" srcId="{8A80879A-7509-4874-8ACB-1DC12E31CF66}" destId="{D52F6B8D-912A-4050-8B95-21BB12337646}" srcOrd="0" destOrd="3" presId="urn:microsoft.com/office/officeart/2009/3/layout/SnapshotPictureList"/>
    <dgm:cxn modelId="{2BBAF485-DB94-4016-83BD-F0FEC8E3C702}" srcId="{7D084079-6FCB-42B1-A434-EBB2DB7EA21D}" destId="{D87F9634-660C-42F3-BDCE-628F32C90AAC}" srcOrd="1" destOrd="0" parTransId="{7A65186F-B9F1-417F-A029-A76D9A76EE9D}" sibTransId="{327BB1ED-900B-4609-9868-2BD8505547E7}"/>
    <dgm:cxn modelId="{C16DE400-73AC-4428-AEE5-E65ECFCB52C4}" type="presOf" srcId="{A9890B2E-E73A-4592-9844-15B713E7B80D}" destId="{7981BF3B-478E-450A-9818-75876DADC2B7}" srcOrd="0" destOrd="2" presId="urn:microsoft.com/office/officeart/2009/3/layout/SnapshotPictureList"/>
    <dgm:cxn modelId="{F703B973-A550-4CBC-AA04-1A4A05C6F833}" type="presOf" srcId="{71832D72-BA28-42D5-A302-32ABEE809F4C}" destId="{CADF0701-6D9A-409A-8B42-82B3B830165B}" srcOrd="0" destOrd="2" presId="urn:microsoft.com/office/officeart/2009/3/layout/SnapshotPictureList"/>
    <dgm:cxn modelId="{BB820E88-A9DC-4946-A0B2-BA61B00C203B}" type="presOf" srcId="{6A062080-1C38-4225-914B-28BC52241666}" destId="{9E4D562D-AC12-43C4-956A-93F17034A87A}" srcOrd="0" destOrd="0" presId="urn:microsoft.com/office/officeart/2009/3/layout/SnapshotPictureList"/>
    <dgm:cxn modelId="{5FC45E47-D347-40F4-B3EC-4742E030F4A5}" srcId="{BE49DEE0-6054-4873-993E-9B890016AED7}" destId="{D7909569-26E5-41F7-A84D-7429C7766BB0}" srcOrd="4" destOrd="0" parTransId="{80C727FA-B692-4A9B-A278-ACEA433FDC0E}" sibTransId="{1529679C-CBA0-451D-9161-9DB9E122DA4A}"/>
    <dgm:cxn modelId="{0FACA259-A820-4CEB-A181-EA02DE180895}" type="presOf" srcId="{7D084079-6FCB-42B1-A434-EBB2DB7EA21D}" destId="{FE0C7EC4-98F3-4717-A13C-6FE86AD5F0D9}" srcOrd="0" destOrd="0" presId="urn:microsoft.com/office/officeart/2009/3/layout/SnapshotPictureList"/>
    <dgm:cxn modelId="{866DED74-7136-49A7-BD65-AB30570F1AED}" srcId="{8E4BFE9E-1BF4-4358-9032-A39423E7B40B}" destId="{8A80879A-7509-4874-8ACB-1DC12E31CF66}" srcOrd="3" destOrd="0" parTransId="{FBD076D0-051D-46C5-B7B8-D1E3649AE365}" sibTransId="{4B315A7C-8237-45DB-A707-AC16E68CBD55}"/>
    <dgm:cxn modelId="{3F1E2C7C-4249-48D4-8B5D-BBDB262BD806}" type="presOf" srcId="{4B7CD806-16B3-438A-B434-882DB68702D9}" destId="{CADF0701-6D9A-409A-8B42-82B3B830165B}" srcOrd="0" destOrd="0" presId="urn:microsoft.com/office/officeart/2009/3/layout/SnapshotPictureList"/>
    <dgm:cxn modelId="{C0535E50-B968-47D1-92E7-CF80EAE7B014}" type="presOf" srcId="{D87F9634-660C-42F3-BDCE-628F32C90AAC}" destId="{A78E8596-9AFC-4495-91DB-D8B893B53554}" srcOrd="0" destOrd="1" presId="urn:microsoft.com/office/officeart/2009/3/layout/SnapshotPictureList"/>
    <dgm:cxn modelId="{AEC6FDA5-65CC-4084-A6C6-BEAB9913FC0F}" srcId="{BE49DEE0-6054-4873-993E-9B890016AED7}" destId="{7D084079-6FCB-42B1-A434-EBB2DB7EA21D}" srcOrd="1" destOrd="0" parTransId="{0632C112-18AF-4A76-8E3E-5FE066C1E7A1}" sibTransId="{5DD75586-4725-4F2B-BB0E-B0E000038128}"/>
    <dgm:cxn modelId="{134137C4-263C-455D-AF46-05C739411A0D}" srcId="{D7909569-26E5-41F7-A84D-7429C7766BB0}" destId="{71832D72-BA28-42D5-A302-32ABEE809F4C}" srcOrd="2" destOrd="0" parTransId="{67B55C76-068D-41AA-AF86-71CA1EF20AE7}" sibTransId="{CB2DDE7D-3D9E-45EA-9656-5D47D172C856}"/>
    <dgm:cxn modelId="{FBA68093-F0C0-4895-8B59-94B3F63948DD}" srcId="{8E4BFE9E-1BF4-4358-9032-A39423E7B40B}" destId="{05AE58F6-3474-4AC6-81F5-7711A3E3E797}" srcOrd="0" destOrd="0" parTransId="{EA0DCC5E-BEEC-4B60-8C6B-F28C2A209AC1}" sibTransId="{751D7246-0D6E-481B-BBD3-C609494B5050}"/>
    <dgm:cxn modelId="{D9CF8CA6-88AB-42E2-B173-1CCB055C7566}" srcId="{6F58D48F-1C1B-4DD8-AA0C-6CE1621ACCB9}" destId="{1B028536-D3AB-49FE-8CBE-BEC7D382FA39}" srcOrd="1" destOrd="0" parTransId="{0E72E6EC-C94F-4906-91D2-9E1C15F3747C}" sibTransId="{2DE62B86-5298-4418-89D1-F6FA6682A539}"/>
    <dgm:cxn modelId="{45B3DCEB-7910-49A5-A688-9ED5EC738008}" type="presOf" srcId="{05AE58F6-3474-4AC6-81F5-7711A3E3E797}" destId="{D52F6B8D-912A-4050-8B95-21BB12337646}" srcOrd="0" destOrd="0" presId="urn:microsoft.com/office/officeart/2009/3/layout/SnapshotPictureList"/>
    <dgm:cxn modelId="{CECE0DAA-8B68-4D8C-BCF2-CFFC679B1D50}" type="presOf" srcId="{CB8B2BE7-D392-4F9F-AE98-50C3EBF888C8}" destId="{D52F6B8D-912A-4050-8B95-21BB12337646}" srcOrd="0" destOrd="1" presId="urn:microsoft.com/office/officeart/2009/3/layout/SnapshotPictureList"/>
    <dgm:cxn modelId="{D0B741E4-672F-4600-92C4-503B54AF17B2}" type="presOf" srcId="{72A1E809-3CCC-4F90-BE06-43486C93AB66}" destId="{CF272F91-4B49-4A62-AA8D-E85B392F81AD}" srcOrd="0" destOrd="0" presId="urn:microsoft.com/office/officeart/2009/3/layout/SnapshotPictureList"/>
    <dgm:cxn modelId="{CDB6CF81-B00C-4241-B294-433F3BCD11B8}" type="presOf" srcId="{B368555F-191F-4893-A145-4EEE188E1072}" destId="{D52F6B8D-912A-4050-8B95-21BB12337646}" srcOrd="0" destOrd="2" presId="urn:microsoft.com/office/officeart/2009/3/layout/SnapshotPictureList"/>
    <dgm:cxn modelId="{936C7722-4DA0-4A1B-B4CB-4C2F75D38119}" srcId="{6F58D48F-1C1B-4DD8-AA0C-6CE1621ACCB9}" destId="{F6A8D7AE-6330-4C23-8EC8-AB936868D4B6}" srcOrd="3" destOrd="0" parTransId="{AD6ED5FA-6003-4153-BDD7-6177D29094D4}" sibTransId="{A4B01B40-2C2B-44FF-843D-7B3210211053}"/>
    <dgm:cxn modelId="{8B259608-428A-4E14-AB9C-B38413C2ED4D}" type="presOf" srcId="{154E8BBC-4311-44D3-AB35-DE3A1AD0DC74}" destId="{7981BF3B-478E-450A-9818-75876DADC2B7}" srcOrd="0" destOrd="0" presId="urn:microsoft.com/office/officeart/2009/3/layout/SnapshotPictureList"/>
    <dgm:cxn modelId="{3A7F2FB4-51FA-4EDC-BCE5-59D743DC294C}" srcId="{6A062080-1C38-4225-914B-28BC52241666}" destId="{A9890B2E-E73A-4592-9844-15B713E7B80D}" srcOrd="2" destOrd="0" parTransId="{46277828-2C1F-45CE-B498-EB644D1040A6}" sibTransId="{AFD4137A-1FF7-44F4-BBDC-BAD24CF16733}"/>
    <dgm:cxn modelId="{55E7852C-E1F4-493A-AA4C-BD81ACE8D68D}" type="presParOf" srcId="{497074FA-7540-4AA2-BB9A-2464D72051B4}" destId="{EB8639FE-D02D-4790-BA06-D114C3F65285}" srcOrd="0" destOrd="0" presId="urn:microsoft.com/office/officeart/2009/3/layout/SnapshotPictureList"/>
    <dgm:cxn modelId="{095FE030-47F8-41B2-9C91-32D43E4D5ECB}" type="presParOf" srcId="{EB8639FE-D02D-4790-BA06-D114C3F65285}" destId="{4A41212C-B17E-4430-B828-3EFC84A28D0F}" srcOrd="0" destOrd="0" presId="urn:microsoft.com/office/officeart/2009/3/layout/SnapshotPictureList"/>
    <dgm:cxn modelId="{EFE85F3C-0EC8-4569-9DC1-C2CD693C5249}" type="presParOf" srcId="{EB8639FE-D02D-4790-BA06-D114C3F65285}" destId="{9E4D562D-AC12-43C4-956A-93F17034A87A}" srcOrd="1" destOrd="0" presId="urn:microsoft.com/office/officeart/2009/3/layout/SnapshotPictureList"/>
    <dgm:cxn modelId="{4B296CC4-0AC2-4C76-BB38-7C48D65E092F}" type="presParOf" srcId="{EB8639FE-D02D-4790-BA06-D114C3F65285}" destId="{7981BF3B-478E-450A-9818-75876DADC2B7}" srcOrd="2" destOrd="0" presId="urn:microsoft.com/office/officeart/2009/3/layout/SnapshotPictureList"/>
    <dgm:cxn modelId="{1A22C46E-C265-42BE-85B3-9CB5F857A634}" type="presParOf" srcId="{EB8639FE-D02D-4790-BA06-D114C3F65285}" destId="{49A9E563-9205-4B1F-B634-5304BBFFDC73}" srcOrd="3" destOrd="0" presId="urn:microsoft.com/office/officeart/2009/3/layout/SnapshotPictureList"/>
    <dgm:cxn modelId="{514939ED-4FA9-4C61-9C02-DFDE7582BE10}" type="presParOf" srcId="{EB8639FE-D02D-4790-BA06-D114C3F65285}" destId="{56E1E28B-4057-4FEA-A924-99637802AF9E}" srcOrd="4" destOrd="0" presId="urn:microsoft.com/office/officeart/2009/3/layout/SnapshotPictureList"/>
    <dgm:cxn modelId="{5615DAB8-363E-42C4-8F09-44C54C8B967B}" type="presParOf" srcId="{497074FA-7540-4AA2-BB9A-2464D72051B4}" destId="{D010D55E-D32A-448F-8304-00EF6579B845}" srcOrd="1" destOrd="0" presId="urn:microsoft.com/office/officeart/2009/3/layout/SnapshotPictureList"/>
    <dgm:cxn modelId="{980089C1-8FFA-4554-B6CE-2E4BA1F299F8}" type="presParOf" srcId="{497074FA-7540-4AA2-BB9A-2464D72051B4}" destId="{D9D18F4B-A43C-4661-937F-EB28EAFCCEEA}" srcOrd="2" destOrd="0" presId="urn:microsoft.com/office/officeart/2009/3/layout/SnapshotPictureList"/>
    <dgm:cxn modelId="{7EC4B11A-FBC9-4252-8927-2F3CD7AA201B}" type="presParOf" srcId="{D9D18F4B-A43C-4661-937F-EB28EAFCCEEA}" destId="{18094162-7C8B-43CE-8CE0-BC2828090E1A}" srcOrd="0" destOrd="0" presId="urn:microsoft.com/office/officeart/2009/3/layout/SnapshotPictureList"/>
    <dgm:cxn modelId="{FF16C89B-2D82-46B7-953A-F89AB1CD95E8}" type="presParOf" srcId="{D9D18F4B-A43C-4661-937F-EB28EAFCCEEA}" destId="{FE0C7EC4-98F3-4717-A13C-6FE86AD5F0D9}" srcOrd="1" destOrd="0" presId="urn:microsoft.com/office/officeart/2009/3/layout/SnapshotPictureList"/>
    <dgm:cxn modelId="{A45F3459-5185-4C59-A535-A4D2F24F257C}" type="presParOf" srcId="{D9D18F4B-A43C-4661-937F-EB28EAFCCEEA}" destId="{A78E8596-9AFC-4495-91DB-D8B893B53554}" srcOrd="2" destOrd="0" presId="urn:microsoft.com/office/officeart/2009/3/layout/SnapshotPictureList"/>
    <dgm:cxn modelId="{ECDEFB2D-86DA-4A25-BF98-2F3B6143BD93}" type="presParOf" srcId="{D9D18F4B-A43C-4661-937F-EB28EAFCCEEA}" destId="{5802BB60-264D-4A34-A673-348E9271A444}" srcOrd="3" destOrd="0" presId="urn:microsoft.com/office/officeart/2009/3/layout/SnapshotPictureList"/>
    <dgm:cxn modelId="{4DE02C35-8757-4021-A004-8B4551856254}" type="presParOf" srcId="{D9D18F4B-A43C-4661-937F-EB28EAFCCEEA}" destId="{D6E3ED2C-2533-4964-8B88-D8B670F0084F}" srcOrd="4" destOrd="0" presId="urn:microsoft.com/office/officeart/2009/3/layout/SnapshotPictureList"/>
    <dgm:cxn modelId="{B79B8E6B-DC55-4CD9-92F6-0952D980B261}" type="presParOf" srcId="{497074FA-7540-4AA2-BB9A-2464D72051B4}" destId="{D926D00F-EB6F-4A22-AFE0-4A85527ADB26}" srcOrd="3" destOrd="0" presId="urn:microsoft.com/office/officeart/2009/3/layout/SnapshotPictureList"/>
    <dgm:cxn modelId="{DA2BA297-F1B0-4F8C-9E47-20D2B82925FA}" type="presParOf" srcId="{497074FA-7540-4AA2-BB9A-2464D72051B4}" destId="{770DC47B-BBF3-4CEF-A727-1172F0535410}" srcOrd="4" destOrd="0" presId="urn:microsoft.com/office/officeart/2009/3/layout/SnapshotPictureList"/>
    <dgm:cxn modelId="{46E569C8-0668-4E3C-A870-523492A6B995}" type="presParOf" srcId="{770DC47B-BBF3-4CEF-A727-1172F0535410}" destId="{5FCA72B6-55B2-4976-9C7D-ED8AC83183C5}" srcOrd="0" destOrd="0" presId="urn:microsoft.com/office/officeart/2009/3/layout/SnapshotPictureList"/>
    <dgm:cxn modelId="{5F61C714-9537-4B33-AF8B-7A80F959A5DB}" type="presParOf" srcId="{770DC47B-BBF3-4CEF-A727-1172F0535410}" destId="{1F719E4E-6A33-48C4-92E6-B6FF7BA4BB80}" srcOrd="1" destOrd="0" presId="urn:microsoft.com/office/officeart/2009/3/layout/SnapshotPictureList"/>
    <dgm:cxn modelId="{D892B00E-23AD-4D0C-B330-5B54AD8A207E}" type="presParOf" srcId="{770DC47B-BBF3-4CEF-A727-1172F0535410}" destId="{CF272F91-4B49-4A62-AA8D-E85B392F81AD}" srcOrd="2" destOrd="0" presId="urn:microsoft.com/office/officeart/2009/3/layout/SnapshotPictureList"/>
    <dgm:cxn modelId="{F312B34F-3D03-460D-961A-15860BB0943D}" type="presParOf" srcId="{770DC47B-BBF3-4CEF-A727-1172F0535410}" destId="{603CC3DE-73BE-4E39-BDF7-B569DA38490C}" srcOrd="3" destOrd="0" presId="urn:microsoft.com/office/officeart/2009/3/layout/SnapshotPictureList"/>
    <dgm:cxn modelId="{EF66794C-61E0-4C91-9FE2-D793557AECFF}" type="presParOf" srcId="{770DC47B-BBF3-4CEF-A727-1172F0535410}" destId="{874969ED-C76E-49E7-9FD0-302B4E185EF9}" srcOrd="4" destOrd="0" presId="urn:microsoft.com/office/officeart/2009/3/layout/SnapshotPictureList"/>
    <dgm:cxn modelId="{331154AB-7A8F-43E3-86A5-376849051F1A}" type="presParOf" srcId="{497074FA-7540-4AA2-BB9A-2464D72051B4}" destId="{CD884E29-BBE2-43DA-AF8B-69CE21933DB3}" srcOrd="5" destOrd="0" presId="urn:microsoft.com/office/officeart/2009/3/layout/SnapshotPictureList"/>
    <dgm:cxn modelId="{6678226D-EB51-49DD-A0C6-DA71539065CB}" type="presParOf" srcId="{497074FA-7540-4AA2-BB9A-2464D72051B4}" destId="{BC11A600-CC6A-453B-9E16-87BCB571CF4B}" srcOrd="6" destOrd="0" presId="urn:microsoft.com/office/officeart/2009/3/layout/SnapshotPictureList"/>
    <dgm:cxn modelId="{F1772F7B-E92F-45F1-AD69-159CDFD95E2A}" type="presParOf" srcId="{BC11A600-CC6A-453B-9E16-87BCB571CF4B}" destId="{C2284AC1-6423-4EE2-B517-2246AD66AD01}" srcOrd="0" destOrd="0" presId="urn:microsoft.com/office/officeart/2009/3/layout/SnapshotPictureList"/>
    <dgm:cxn modelId="{C7665E8C-185E-4609-9CC4-E0D71F6E56D8}" type="presParOf" srcId="{BC11A600-CC6A-453B-9E16-87BCB571CF4B}" destId="{AD9FDA4D-70B5-4D30-A6B2-28ADF54E66E4}" srcOrd="1" destOrd="0" presId="urn:microsoft.com/office/officeart/2009/3/layout/SnapshotPictureList"/>
    <dgm:cxn modelId="{5BB3D6BF-E9CF-42BC-97E8-3387BEB6DDB2}" type="presParOf" srcId="{BC11A600-CC6A-453B-9E16-87BCB571CF4B}" destId="{D52F6B8D-912A-4050-8B95-21BB12337646}" srcOrd="2" destOrd="0" presId="urn:microsoft.com/office/officeart/2009/3/layout/SnapshotPictureList"/>
    <dgm:cxn modelId="{AF6F57ED-B152-4EED-9250-1258F6E1D0DC}" type="presParOf" srcId="{BC11A600-CC6A-453B-9E16-87BCB571CF4B}" destId="{D6C9C410-F5A2-423A-947D-F6B030FC9F85}" srcOrd="3" destOrd="0" presId="urn:microsoft.com/office/officeart/2009/3/layout/SnapshotPictureList"/>
    <dgm:cxn modelId="{94FEF581-ADB5-4E38-BD90-452BCBB8DB10}" type="presParOf" srcId="{BC11A600-CC6A-453B-9E16-87BCB571CF4B}" destId="{4B0D07A0-979D-47E4-8E13-C515EA27585F}" srcOrd="4" destOrd="0" presId="urn:microsoft.com/office/officeart/2009/3/layout/SnapshotPictureList"/>
    <dgm:cxn modelId="{4DBAF311-2B88-44F2-9261-113F6C0A8944}" type="presParOf" srcId="{497074FA-7540-4AA2-BB9A-2464D72051B4}" destId="{CAA7D974-E5D2-4472-AF98-EF4AD5475675}" srcOrd="7" destOrd="0" presId="urn:microsoft.com/office/officeart/2009/3/layout/SnapshotPictureList"/>
    <dgm:cxn modelId="{E0861EC5-8DD6-44F5-BAA8-C1AC0B9F6D9D}" type="presParOf" srcId="{497074FA-7540-4AA2-BB9A-2464D72051B4}" destId="{57318D47-27C4-4B64-B7B0-85AE18D1DAAB}" srcOrd="8" destOrd="0" presId="urn:microsoft.com/office/officeart/2009/3/layout/SnapshotPictureList"/>
    <dgm:cxn modelId="{F7D966BF-D1E1-45B6-AA93-2EB30DBC01FA}" type="presParOf" srcId="{57318D47-27C4-4B64-B7B0-85AE18D1DAAB}" destId="{A23303E2-D8ED-47D2-A986-394C4766FA38}" srcOrd="0" destOrd="0" presId="urn:microsoft.com/office/officeart/2009/3/layout/SnapshotPictureList"/>
    <dgm:cxn modelId="{563D2758-1CAC-4355-B1CF-E1D98477CBBF}" type="presParOf" srcId="{57318D47-27C4-4B64-B7B0-85AE18D1DAAB}" destId="{2E6B421B-4FEE-40C8-98ED-7E67903D2263}" srcOrd="1" destOrd="0" presId="urn:microsoft.com/office/officeart/2009/3/layout/SnapshotPictureList"/>
    <dgm:cxn modelId="{A07AFB0E-6F99-43A5-AA98-09A15CFC33F9}" type="presParOf" srcId="{57318D47-27C4-4B64-B7B0-85AE18D1DAAB}" destId="{CADF0701-6D9A-409A-8B42-82B3B830165B}" srcOrd="2" destOrd="0" presId="urn:microsoft.com/office/officeart/2009/3/layout/SnapshotPictureList"/>
    <dgm:cxn modelId="{34FC4E24-ADF1-43E1-8968-77C3458D5DEE}" type="presParOf" srcId="{57318D47-27C4-4B64-B7B0-85AE18D1DAAB}" destId="{66E0999A-89C8-49A1-B0D4-735C9D0C5272}" srcOrd="3" destOrd="0" presId="urn:microsoft.com/office/officeart/2009/3/layout/SnapshotPictureList"/>
    <dgm:cxn modelId="{E390A694-90EB-4293-BAED-66245E1D6B3B}" type="presParOf" srcId="{57318D47-27C4-4B64-B7B0-85AE18D1DAAB}" destId="{0CC23B68-01DF-4B8B-BCCF-B43BF136E5CE}" srcOrd="4" destOrd="0" presId="urn:microsoft.com/office/officeart/2009/3/layout/SnapshotPictureList"/>
    <dgm:cxn modelId="{3B5F7C01-D75A-47B5-87AC-F1360AAD5B95}" type="presParOf" srcId="{497074FA-7540-4AA2-BB9A-2464D72051B4}" destId="{2CBDBDFC-AC86-484E-90CA-231C0D4A93F5}" srcOrd="9" destOrd="0" presId="urn:microsoft.com/office/officeart/2009/3/layout/SnapshotPictureList"/>
    <dgm:cxn modelId="{CB68CB34-C7B1-4942-9182-AF68CAE0A314}" type="presParOf" srcId="{497074FA-7540-4AA2-BB9A-2464D72051B4}" destId="{2EB75589-D6E2-48B8-9BE2-FF8D8B80F434}" srcOrd="10" destOrd="0" presId="urn:microsoft.com/office/officeart/2009/3/layout/SnapshotPictureList"/>
    <dgm:cxn modelId="{56DE20E8-254E-4F86-878E-E17F0F1A70B0}" type="presParOf" srcId="{2EB75589-D6E2-48B8-9BE2-FF8D8B80F434}" destId="{BB6278ED-B690-4778-A73E-5234B69401B3}" srcOrd="0" destOrd="0" presId="urn:microsoft.com/office/officeart/2009/3/layout/SnapshotPictureList"/>
    <dgm:cxn modelId="{8FEBA2C9-9DCE-4043-A36F-F65F9DC39DCA}" type="presParOf" srcId="{2EB75589-D6E2-48B8-9BE2-FF8D8B80F434}" destId="{699ADF0D-9E33-4345-AC04-F909C84ED65E}" srcOrd="1" destOrd="0" presId="urn:microsoft.com/office/officeart/2009/3/layout/SnapshotPictureList"/>
    <dgm:cxn modelId="{01706314-D8AE-4E9F-95F1-CC13343DEABD}" type="presParOf" srcId="{2EB75589-D6E2-48B8-9BE2-FF8D8B80F434}" destId="{1FD0818B-9A74-43E4-8330-F607ED6668CD}" srcOrd="2" destOrd="0" presId="urn:microsoft.com/office/officeart/2009/3/layout/SnapshotPictureList"/>
    <dgm:cxn modelId="{95A1D290-367F-461F-AC88-867D8C9946BE}" type="presParOf" srcId="{2EB75589-D6E2-48B8-9BE2-FF8D8B80F434}" destId="{BDDD1B34-9093-4141-A424-546BF9B407AE}" srcOrd="3" destOrd="0" presId="urn:microsoft.com/office/officeart/2009/3/layout/SnapshotPictureList"/>
    <dgm:cxn modelId="{A457B4F5-2F5E-44BD-8A0A-28E1F3DFF966}" type="presParOf" srcId="{2EB75589-D6E2-48B8-9BE2-FF8D8B80F434}" destId="{E62C03EC-B89C-4979-A91D-D3F69C30808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E49DEE0-6054-4873-993E-9B890016AED7}" type="doc">
      <dgm:prSet loTypeId="urn:microsoft.com/office/officeart/2009/3/layout/SnapshotPicture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A062080-1C38-4225-914B-28BC52241666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Playfair Display" panose="020B0604020202020204" charset="0"/>
            </a:rPr>
            <a:t>Casas Patrimoniales</a:t>
          </a:r>
          <a:endParaRPr lang="es-ES" sz="20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C4F220E-5687-4BBF-8D3B-D8DA7501BD78}" type="parTrans" cxnId="{5B69CD3C-33AF-47EC-9D36-5ECBB3C572EA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B545665-F744-418E-BE07-6849B82BE0F7}" type="sibTrans" cxnId="{5B69CD3C-33AF-47EC-9D36-5ECBB3C572EA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D084079-6FCB-42B1-A434-EBB2DB7EA21D}">
      <dgm:prSet phldrT="[Texto]" custT="1"/>
      <dgm:spPr/>
      <dgm:t>
        <a:bodyPr/>
        <a:lstStyle/>
        <a:p>
          <a:r>
            <a:rPr lang="es-ES" sz="2000" b="1" i="0" dirty="0" smtClean="0">
              <a:solidFill>
                <a:schemeClr val="bg1"/>
              </a:solidFill>
              <a:latin typeface="Playfair Display" panose="020B0604020202020204" charset="0"/>
            </a:rPr>
            <a:t>Leyenda </a:t>
          </a:r>
          <a:r>
            <a:rPr lang="es-ES" sz="2000" b="1" i="0" dirty="0" err="1" smtClean="0">
              <a:solidFill>
                <a:schemeClr val="bg1"/>
              </a:solidFill>
              <a:latin typeface="Playfair Display" panose="020B0604020202020204" charset="0"/>
            </a:rPr>
            <a:t>Shiriculapo</a:t>
          </a:r>
          <a:endParaRPr lang="es-ES" sz="2000" i="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0632C112-18AF-4A76-8E3E-5FE066C1E7A1}" type="parTrans" cxnId="{AEC6FDA5-65CC-4084-A6C6-BEAB9913FC0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DD75586-4725-4F2B-BB0E-B0E000038128}" type="sibTrans" cxnId="{AEC6FDA5-65CC-4084-A6C6-BEAB9913FC0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F58D48F-1C1B-4DD8-AA0C-6CE1621ACCB9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Monumento al Indio Paltas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7501F91-6F05-4AE1-8561-C2A615808DEE}" type="parTrans" cxnId="{F00ECB61-5A10-4365-8F31-D9D190FA8E7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0242868-7084-4492-AB9E-EB95EDDE1CE9}" type="sibTrans" cxnId="{F00ECB61-5A10-4365-8F31-D9D190FA8E7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54E8BBC-4311-44D3-AB35-DE3A1AD0DC74}">
      <dgm:prSet phldrT="[Texto]" custT="1"/>
      <dgm:spPr/>
      <dgm:t>
        <a:bodyPr/>
        <a:lstStyle/>
        <a:p>
          <a:pPr algn="l"/>
          <a:r>
            <a:rPr lang="es-ES" sz="14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4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FFD07FF-A4BF-4FED-BC8E-4C7A262B549D}" type="parTrans" cxnId="{19BCCA09-9AFC-483B-9159-FF2B3EA1C5F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8B5A244-F163-46D6-BAB4-B9B3DCD290E2}" type="sibTrans" cxnId="{19BCCA09-9AFC-483B-9159-FF2B3EA1C5F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E259D5B-D0AB-4790-84DB-A609699D783C}">
      <dgm:prSet phldrT="[Texto]" custT="1"/>
      <dgm:spPr/>
      <dgm:t>
        <a:bodyPr/>
        <a:lstStyle/>
        <a:p>
          <a:pPr algn="l"/>
          <a:r>
            <a:rPr lang="es-ES" sz="1400" b="1" dirty="0" smtClean="0">
              <a:solidFill>
                <a:schemeClr val="bg1"/>
              </a:solidFill>
              <a:latin typeface="Playfair Display" panose="020B0604020202020204" charset="0"/>
            </a:rPr>
            <a:t>Tipo: </a:t>
          </a:r>
          <a:r>
            <a:rPr lang="es-ES" sz="1400" dirty="0" smtClean="0">
              <a:solidFill>
                <a:schemeClr val="bg1"/>
              </a:solidFill>
              <a:latin typeface="Playfair Display" panose="020B0604020202020204" charset="0"/>
            </a:rPr>
            <a:t>Arquitectura</a:t>
          </a:r>
          <a:endParaRPr lang="es-ES" sz="1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22D7CA96-9999-47DD-A41A-409EC78B983A}" type="parTrans" cxnId="{54A3AF52-EDD3-4296-BD7B-56F12B54534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22AA2408-CAB1-4222-A036-9C16FCE85171}" type="sibTrans" cxnId="{54A3AF52-EDD3-4296-BD7B-56F12B54534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9890B2E-E73A-4592-9844-15B713E7B80D}">
      <dgm:prSet phldrT="[Texto]" custT="1"/>
      <dgm:spPr/>
      <dgm:t>
        <a:bodyPr/>
        <a:lstStyle/>
        <a:p>
          <a:pPr algn="l"/>
          <a:r>
            <a:rPr lang="es-ES" sz="1400" b="1" dirty="0" smtClean="0">
              <a:solidFill>
                <a:schemeClr val="bg1"/>
              </a:solidFill>
              <a:latin typeface="Playfair Display" panose="020B0604020202020204" charset="0"/>
            </a:rPr>
            <a:t>Subtipo: </a:t>
          </a:r>
          <a:r>
            <a:rPr lang="es-ES" sz="1400" dirty="0" smtClean="0">
              <a:solidFill>
                <a:schemeClr val="bg1"/>
              </a:solidFill>
              <a:latin typeface="Playfair Display" panose="020B0604020202020204" charset="0"/>
            </a:rPr>
            <a:t>Histórica (civil, religiosa, militar, vernácula)</a:t>
          </a:r>
          <a:endParaRPr lang="es-ES" sz="1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6277828-2C1F-45CE-B498-EB644D1040A6}" type="parTrans" cxnId="{3A7F2FB4-51FA-4EDC-BCE5-59D743DC294C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FD4137A-1FF7-44F4-BBDC-BAD24CF16733}" type="sibTrans" cxnId="{3A7F2FB4-51FA-4EDC-BCE5-59D743DC294C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83446C7-1C13-4886-B98F-7A2F86145C91}">
      <dgm:prSet phldrT="[Texto]" custT="1"/>
      <dgm:spPr/>
      <dgm:t>
        <a:bodyPr/>
        <a:lstStyle/>
        <a:p>
          <a:pPr algn="l"/>
          <a:r>
            <a:rPr lang="es-ES" sz="14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400" dirty="0" smtClean="0">
              <a:solidFill>
                <a:schemeClr val="bg1"/>
              </a:solidFill>
              <a:latin typeface="Playfair Display" panose="020B0604020202020204" charset="0"/>
            </a:rPr>
            <a:t> II</a:t>
          </a:r>
          <a:endParaRPr lang="es-ES" sz="14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ED3B91E-3645-4566-ACD2-AD3EA64CF666}" type="parTrans" cxnId="{315329B7-BA3B-4665-9343-D898AA8C640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A12A826-F1E0-4709-A09B-6002E527FE0D}" type="sibTrans" cxnId="{315329B7-BA3B-4665-9343-D898AA8C640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E0925E31-B25F-4E08-8D16-321F4D7810FD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Playfair Display" panose="020B0604020202020204" charset="0"/>
            </a:rPr>
            <a:t>Bocadillos</a:t>
          </a:r>
          <a:endParaRPr lang="es-ES" sz="20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1176F42-CC01-4A32-B766-BA58128A4F81}" type="parTrans" cxnId="{6FC4FAB9-CE5A-47F5-8A5B-5A7F33F49DC9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24A78573-2596-4741-AA4C-6CBA4E1FF022}" type="sibTrans" cxnId="{6FC4FAB9-CE5A-47F5-8A5B-5A7F33F49DC9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E4BFE9E-1BF4-4358-9032-A39423E7B40B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bg1"/>
              </a:solidFill>
              <a:latin typeface="Playfair Display" panose="020B0604020202020204" charset="0"/>
            </a:rPr>
            <a:t>Obelisco 3 de diciembre</a:t>
          </a:r>
          <a:endParaRPr lang="es-ES" sz="20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DFD06ED-CE3D-4EC8-B234-15883A1A96CF}" type="parTrans" cxnId="{E01A5145-7A2A-4824-8674-941539E1C3B0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22204E1C-8115-46E4-A980-CE0F251642B8}" type="sibTrans" cxnId="{E01A5145-7A2A-4824-8674-941539E1C3B0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7909569-26E5-41F7-A84D-7429C7766BB0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Mirador Colinas del Calvario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0C727FA-B692-4A9B-A278-ACEA433FDC0E}" type="parTrans" cxnId="{5FC45E47-D347-40F4-B3EC-4742E030F4A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529679C-CBA0-451D-9161-9DB9E122DA4A}" type="sibTrans" cxnId="{5FC45E47-D347-40F4-B3EC-4742E030F4A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B6A5134-157F-44B5-B062-AE017BB3B0D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811F730-C34B-4988-BBC8-E8F4314B95C7}" type="parTrans" cxnId="{52FC5A18-342F-448F-9539-9C7F1130A50D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73CEC40-6F83-4CD2-94E5-380BF5F72D24}" type="sibTrans" cxnId="{52FC5A18-342F-448F-9539-9C7F1130A50D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1E1753A-BB82-4F08-BBD4-DEBDEBA9D3EF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Tipo: 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Arquitectura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0A58F373-49AA-401A-A701-031DE79A97DE}" type="parTrans" cxnId="{AB41286E-7B19-4754-859E-AEC66DF73499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FDA04C2-F8F6-401A-B955-07BF2DDA9FBA}" type="sibTrans" cxnId="{AB41286E-7B19-4754-859E-AEC66DF73499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1FD8F81-0E14-4AD1-BDB0-E3F3125A3E16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Subtipo: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Monumentos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5BFB35D-E407-443D-8395-B80E856EDB5A}" type="parTrans" cxnId="{EFAE117C-BA2B-44D2-BF16-C47392FB59D1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C5E1E1D-B75A-4D95-BEB4-010B68FF450E}" type="sibTrans" cxnId="{EFAE117C-BA2B-44D2-BF16-C47392FB59D1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BA7D2910-CDD0-4ADA-87AD-BEB0DF304888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I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C662D03-7E5E-4B9D-97EE-6DA8A1F319FA}" type="parTrans" cxnId="{79C06B9B-3ABC-4E5D-9686-10292D88B1B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D06A26D-CCA2-4B46-BE2C-1FE9CDD06852}" type="sibTrans" cxnId="{79C06B9B-3ABC-4E5D-9686-10292D88B1B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B2CC3290-5439-479A-BA2E-6609E7E1A421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232B355-E0B8-43E2-B81A-343730DFF333}" type="parTrans" cxnId="{EF11BBF2-7D58-4097-9BF3-97AE136F125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2E16086-054D-49D7-81B1-40BF7ADD0CAA}" type="sibTrans" cxnId="{EF11BBF2-7D58-4097-9BF3-97AE136F1255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36A587D7-CC3D-425A-8CDC-F358580E3F0A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Tipo: 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Arquitectura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C6AA728-2C4F-4ADB-8F7E-0D13210FD536}" type="parTrans" cxnId="{EA4C66FE-CD12-457C-A520-BFF72BC9CFF8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F5D097B-B714-4320-8E9A-1477F3DC9645}" type="sibTrans" cxnId="{EA4C66FE-CD12-457C-A520-BFF72BC9CFF8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6EE6914-77B5-4064-A99F-3D6DD6D66F9E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Subtipo: 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Histórica (civil, religiosa, militar, vernácula)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EB9EF1EC-9F3C-4ABF-97AC-FE2CCBFE1C4B}" type="parTrans" cxnId="{970DD865-AF4D-40D6-942B-EB99C9252A2B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BBAB106-C938-425C-ACE2-0C32C35ADE5D}" type="sibTrans" cxnId="{970DD865-AF4D-40D6-942B-EB99C9252A2B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0C19CF5-81D0-449E-8132-17DEB17E89D4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I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E43DC5A-F07B-4FC0-9E91-64B737C03189}" type="parTrans" cxnId="{DF797614-4339-4B53-98B3-7C499654E69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3D05439-8CB4-445F-B052-6DB80EFE3659}" type="sibTrans" cxnId="{DF797614-4339-4B53-98B3-7C499654E69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36D2BAE0-513A-43AA-9082-97CA24DBE04F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600" i="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8E7D4D2-2B3A-4159-BFBC-4EDDD97B6A2D}" type="parTrans" cxnId="{284552E0-10A7-4F38-8DAC-113189E8A25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CF13938-CF94-4C98-BC78-7F7A69AAAE9C}" type="sibTrans" cxnId="{284552E0-10A7-4F38-8DAC-113189E8A25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B0F2D90-9A20-4D4F-A07E-3CFC1B716335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Creencias populares</a:t>
          </a:r>
          <a:endParaRPr lang="es-ES" sz="1600" i="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F420B49E-E471-4CE9-AE67-9544AEB1AE1A}" type="parTrans" cxnId="{216E1744-D7C8-473C-8AC1-11DE078F0DB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BB08C447-25BB-4D75-9F5F-34B77ADB4F6F}" type="sibTrans" cxnId="{216E1744-D7C8-473C-8AC1-11DE078F0DB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39A88A7-69C2-4334-89B7-0E66E6427021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Subtipo: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Leyenda</a:t>
          </a:r>
          <a:endParaRPr lang="es-ES" sz="1600" i="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240660C4-DE66-4CC7-A90C-FF72CD213EB6}" type="parTrans" cxnId="{9C7C5A20-01DA-4263-BC03-614281B8AB0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BFE85C4-62CE-44D6-9B66-EF2C07C8750E}" type="sibTrans" cxnId="{9C7C5A20-01DA-4263-BC03-614281B8AB0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D85078C-69FA-45A3-B8F0-85C65A22A602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II</a:t>
          </a:r>
          <a:endParaRPr lang="es-ES" sz="1600" i="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0CF058E6-3B18-479F-BFB1-24A27066C7ED}" type="parTrans" cxnId="{7F92F4DB-9E3B-4D51-AB4D-0901402E35C3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8835326-8121-4686-B63F-03E51D4985FF}" type="sibTrans" cxnId="{7F92F4DB-9E3B-4D51-AB4D-0901402E35C3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976B4FA0-1726-4660-BAFE-C6BD7B5F68EB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86E2B92-E047-4584-8440-3ECAA43916AB}" type="parTrans" cxnId="{B2F53B3E-CF27-4AE7-A7B7-AE336E83E0A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33B70AD-3146-406D-8BE7-244FCDA5D2C6}" type="sibTrans" cxnId="{B2F53B3E-CF27-4AE7-A7B7-AE336E83E0AE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3F557E3E-69D5-45F8-9225-7163F563CC2A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Acervo cultural y popular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C4E33C39-1156-4D45-95C7-FB09B287674F}" type="parTrans" cxnId="{53BFA1C8-7255-4476-8E0A-7FF254BC272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EC67962D-96FE-471B-B20F-612138DF4125}" type="sibTrans" cxnId="{53BFA1C8-7255-4476-8E0A-7FF254BC2726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96E72B6-765E-41D0-9966-D4EA59A2D985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Subtipo: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Monumento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E7193BE-1539-495C-ACF4-DB2DB57B657C}" type="parTrans" cxnId="{30BEC8CE-0E9A-4409-ACF1-43A2722FFA57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72E8EBC-292F-46DD-B281-608783E814EF}" type="sibTrans" cxnId="{30BEC8CE-0E9A-4409-ACF1-43A2722FFA57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D58E79A-2595-44DD-981A-6636EBDBA386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I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D147DF2C-5536-4B53-A18F-FBA990B31167}" type="parTrans" cxnId="{DA9259D5-E4E8-4BC2-AB78-BC9E0E8D521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287B3D1-FCD8-4B1A-B772-D66DB9B2DFA4}" type="sibTrans" cxnId="{DA9259D5-E4E8-4BC2-AB78-BC9E0E8D521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160D894B-6E8B-4E21-91AA-BD844DAF910D}">
      <dgm:prSet phldrT="[Texto]" custT="1"/>
      <dgm:spPr/>
      <dgm:t>
        <a:bodyPr/>
        <a:lstStyle/>
        <a:p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Categoría:</a:t>
          </a:r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 Manifestaciones culturales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39704A49-CF5B-40B2-9B67-A3EE6F8E087B}" type="parTrans" cxnId="{B244529D-EABC-456E-8509-8281865955F2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34E94A3-7A2C-4713-B4EC-DC1BF471094A}" type="sibTrans" cxnId="{B244529D-EABC-456E-8509-8281865955F2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F3D07B3-7178-46CA-A0F6-EEA8CACA1063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Etnografía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7A3CC276-51BE-4C84-9C97-A53CD4681ED5}" type="parTrans" cxnId="{FFD3594E-05C7-4147-A8B2-14A255ED4D2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2422B23-9538-48F3-B577-71C1FFA9A6A9}" type="sibTrans" cxnId="{FFD3594E-05C7-4147-A8B2-14A255ED4D24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53DDA612-7517-4DEA-BA8D-8D0EDA3E5EA9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Subtipo: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Comidas típicas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B5BA7307-16CB-49BA-ACAD-8F0C646F9DE8}" type="parTrans" cxnId="{F34663CF-0876-4369-973E-C4876449ED8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AA5F479F-5BD4-4250-B6B4-B461595D65E9}" type="sibTrans" cxnId="{F34663CF-0876-4369-973E-C4876449ED8F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8043B163-E60F-4624-8136-1BC7096780DE}">
      <dgm:prSet phldrT="[Texto]" custT="1"/>
      <dgm:spPr/>
      <dgm:t>
        <a:bodyPr/>
        <a:lstStyle/>
        <a:p>
          <a:r>
            <a:rPr lang="es-ES" sz="1600" b="1" dirty="0" smtClean="0">
              <a:solidFill>
                <a:schemeClr val="bg1"/>
              </a:solidFill>
              <a:latin typeface="Playfair Display" panose="020B0604020202020204" charset="0"/>
            </a:rPr>
            <a:t>Jerarquía:</a:t>
          </a:r>
          <a:r>
            <a:rPr lang="es-ES" sz="1600" dirty="0" smtClean="0">
              <a:solidFill>
                <a:schemeClr val="bg1"/>
              </a:solidFill>
              <a:latin typeface="Playfair Display" panose="020B0604020202020204" charset="0"/>
            </a:rPr>
            <a:t> I</a:t>
          </a:r>
          <a:endParaRPr lang="es-ES" sz="1600" dirty="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065E49F4-3854-47F3-AF15-CC7281113DAD}" type="parTrans" cxnId="{57E0950E-C7C9-485F-A922-A913EBC1B06A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6B2DBFC9-0ECA-4D2F-8DC2-DAA431C1E616}" type="sibTrans" cxnId="{57E0950E-C7C9-485F-A922-A913EBC1B06A}">
      <dgm:prSet/>
      <dgm:spPr/>
      <dgm:t>
        <a:bodyPr/>
        <a:lstStyle/>
        <a:p>
          <a:endParaRPr lang="es-ES" sz="3200">
            <a:solidFill>
              <a:schemeClr val="bg1"/>
            </a:solidFill>
            <a:latin typeface="Playfair Display" panose="020B0604020202020204" charset="0"/>
          </a:endParaRPr>
        </a:p>
      </dgm:t>
    </dgm:pt>
    <dgm:pt modelId="{497074FA-7540-4AA2-BB9A-2464D72051B4}" type="pres">
      <dgm:prSet presAssocID="{BE49DEE0-6054-4873-993E-9B890016AED7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B8639FE-D02D-4790-BA06-D114C3F65285}" type="pres">
      <dgm:prSet presAssocID="{6A062080-1C38-4225-914B-28BC52241666}" presName="composite" presStyleCnt="0"/>
      <dgm:spPr/>
      <dgm:t>
        <a:bodyPr/>
        <a:lstStyle/>
        <a:p>
          <a:endParaRPr lang="es-ES"/>
        </a:p>
      </dgm:t>
    </dgm:pt>
    <dgm:pt modelId="{4A41212C-B17E-4430-B828-3EFC84A28D0F}" type="pres">
      <dgm:prSet presAssocID="{6A062080-1C38-4225-914B-28BC52241666}" presName="ParentAccentShape" presStyleLbl="trBgShp" presStyleIdx="0" presStyleCnt="12"/>
      <dgm:spPr/>
      <dgm:t>
        <a:bodyPr/>
        <a:lstStyle/>
        <a:p>
          <a:endParaRPr lang="es-ES"/>
        </a:p>
      </dgm:t>
    </dgm:pt>
    <dgm:pt modelId="{9E4D562D-AC12-43C4-956A-93F17034A87A}" type="pres">
      <dgm:prSet presAssocID="{6A062080-1C38-4225-914B-28BC52241666}" presName="ParentText" presStyleLbl="revTx" presStyleIdx="0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81BF3B-478E-450A-9818-75876DADC2B7}" type="pres">
      <dgm:prSet presAssocID="{6A062080-1C38-4225-914B-28BC52241666}" presName="ChildText" presStyleLbl="revTx" presStyleIdx="1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49A9E563-9205-4B1F-B634-5304BBFFDC73}" type="pres">
      <dgm:prSet presAssocID="{6A062080-1C38-4225-914B-28BC52241666}" presName="ChildAccentShape" presStyleLbl="trBgShp" presStyleIdx="1" presStyleCnt="12"/>
      <dgm:spPr/>
      <dgm:t>
        <a:bodyPr/>
        <a:lstStyle/>
        <a:p>
          <a:endParaRPr lang="es-ES"/>
        </a:p>
      </dgm:t>
    </dgm:pt>
    <dgm:pt modelId="{56E1E28B-4057-4FEA-A924-99637802AF9E}" type="pres">
      <dgm:prSet presAssocID="{6A062080-1C38-4225-914B-28BC52241666}" presName="Image" presStyleLbl="align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010D55E-D32A-448F-8304-00EF6579B845}" type="pres">
      <dgm:prSet presAssocID="{AB545665-F744-418E-BE07-6849B82BE0F7}" presName="sibTrans" presStyleCnt="0"/>
      <dgm:spPr/>
      <dgm:t>
        <a:bodyPr/>
        <a:lstStyle/>
        <a:p>
          <a:endParaRPr lang="es-ES"/>
        </a:p>
      </dgm:t>
    </dgm:pt>
    <dgm:pt modelId="{D9D18F4B-A43C-4661-937F-EB28EAFCCEEA}" type="pres">
      <dgm:prSet presAssocID="{7D084079-6FCB-42B1-A434-EBB2DB7EA21D}" presName="composite" presStyleCnt="0"/>
      <dgm:spPr/>
      <dgm:t>
        <a:bodyPr/>
        <a:lstStyle/>
        <a:p>
          <a:endParaRPr lang="es-ES"/>
        </a:p>
      </dgm:t>
    </dgm:pt>
    <dgm:pt modelId="{18094162-7C8B-43CE-8CE0-BC2828090E1A}" type="pres">
      <dgm:prSet presAssocID="{7D084079-6FCB-42B1-A434-EBB2DB7EA21D}" presName="ParentAccentShape" presStyleLbl="trBgShp" presStyleIdx="2" presStyleCnt="12"/>
      <dgm:spPr/>
      <dgm:t>
        <a:bodyPr/>
        <a:lstStyle/>
        <a:p>
          <a:endParaRPr lang="es-ES"/>
        </a:p>
      </dgm:t>
    </dgm:pt>
    <dgm:pt modelId="{FE0C7EC4-98F3-4717-A13C-6FE86AD5F0D9}" type="pres">
      <dgm:prSet presAssocID="{7D084079-6FCB-42B1-A434-EBB2DB7EA21D}" presName="ParentText" presStyleLbl="revTx" presStyleIdx="2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8E8596-9AFC-4495-91DB-D8B893B53554}" type="pres">
      <dgm:prSet presAssocID="{7D084079-6FCB-42B1-A434-EBB2DB7EA21D}" presName="ChildText" presStyleLbl="revTx" presStyleIdx="3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5802BB60-264D-4A34-A673-348E9271A444}" type="pres">
      <dgm:prSet presAssocID="{7D084079-6FCB-42B1-A434-EBB2DB7EA21D}" presName="ChildAccentShape" presStyleLbl="trBgShp" presStyleIdx="3" presStyleCnt="12"/>
      <dgm:spPr/>
      <dgm:t>
        <a:bodyPr/>
        <a:lstStyle/>
        <a:p>
          <a:endParaRPr lang="es-ES"/>
        </a:p>
      </dgm:t>
    </dgm:pt>
    <dgm:pt modelId="{D6E3ED2C-2533-4964-8B88-D8B670F0084F}" type="pres">
      <dgm:prSet presAssocID="{7D084079-6FCB-42B1-A434-EBB2DB7EA21D}" presName="Image" presStyleLbl="align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926D00F-EB6F-4A22-AFE0-4A85527ADB26}" type="pres">
      <dgm:prSet presAssocID="{5DD75586-4725-4F2B-BB0E-B0E000038128}" presName="sibTrans" presStyleCnt="0"/>
      <dgm:spPr/>
      <dgm:t>
        <a:bodyPr/>
        <a:lstStyle/>
        <a:p>
          <a:endParaRPr lang="es-ES"/>
        </a:p>
      </dgm:t>
    </dgm:pt>
    <dgm:pt modelId="{770DC47B-BBF3-4CEF-A727-1172F0535410}" type="pres">
      <dgm:prSet presAssocID="{6F58D48F-1C1B-4DD8-AA0C-6CE1621ACCB9}" presName="composite" presStyleCnt="0"/>
      <dgm:spPr/>
      <dgm:t>
        <a:bodyPr/>
        <a:lstStyle/>
        <a:p>
          <a:endParaRPr lang="es-ES"/>
        </a:p>
      </dgm:t>
    </dgm:pt>
    <dgm:pt modelId="{5FCA72B6-55B2-4976-9C7D-ED8AC83183C5}" type="pres">
      <dgm:prSet presAssocID="{6F58D48F-1C1B-4DD8-AA0C-6CE1621ACCB9}" presName="ParentAccentShape" presStyleLbl="trBgShp" presStyleIdx="4" presStyleCnt="12"/>
      <dgm:spPr/>
      <dgm:t>
        <a:bodyPr/>
        <a:lstStyle/>
        <a:p>
          <a:endParaRPr lang="es-ES"/>
        </a:p>
      </dgm:t>
    </dgm:pt>
    <dgm:pt modelId="{1F719E4E-6A33-48C4-92E6-B6FF7BA4BB80}" type="pres">
      <dgm:prSet presAssocID="{6F58D48F-1C1B-4DD8-AA0C-6CE1621ACCB9}" presName="ParentText" presStyleLbl="revTx" presStyleIdx="4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272F91-4B49-4A62-AA8D-E85B392F81AD}" type="pres">
      <dgm:prSet presAssocID="{6F58D48F-1C1B-4DD8-AA0C-6CE1621ACCB9}" presName="ChildText" presStyleLbl="revTx" presStyleIdx="5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03CC3DE-73BE-4E39-BDF7-B569DA38490C}" type="pres">
      <dgm:prSet presAssocID="{6F58D48F-1C1B-4DD8-AA0C-6CE1621ACCB9}" presName="ChildAccentShape" presStyleLbl="trBgShp" presStyleIdx="5" presStyleCnt="12"/>
      <dgm:spPr/>
      <dgm:t>
        <a:bodyPr/>
        <a:lstStyle/>
        <a:p>
          <a:endParaRPr lang="es-ES"/>
        </a:p>
      </dgm:t>
    </dgm:pt>
    <dgm:pt modelId="{874969ED-C76E-49E7-9FD0-302B4E185EF9}" type="pres">
      <dgm:prSet presAssocID="{6F58D48F-1C1B-4DD8-AA0C-6CE1621ACCB9}" presName="Image" presStyleLbl="align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D884E29-BBE2-43DA-AF8B-69CE21933DB3}" type="pres">
      <dgm:prSet presAssocID="{50242868-7084-4492-AB9E-EB95EDDE1CE9}" presName="sibTrans" presStyleCnt="0"/>
      <dgm:spPr/>
      <dgm:t>
        <a:bodyPr/>
        <a:lstStyle/>
        <a:p>
          <a:endParaRPr lang="es-ES"/>
        </a:p>
      </dgm:t>
    </dgm:pt>
    <dgm:pt modelId="{BC11A600-CC6A-453B-9E16-87BCB571CF4B}" type="pres">
      <dgm:prSet presAssocID="{8E4BFE9E-1BF4-4358-9032-A39423E7B40B}" presName="composite" presStyleCnt="0"/>
      <dgm:spPr/>
      <dgm:t>
        <a:bodyPr/>
        <a:lstStyle/>
        <a:p>
          <a:endParaRPr lang="es-ES"/>
        </a:p>
      </dgm:t>
    </dgm:pt>
    <dgm:pt modelId="{C2284AC1-6423-4EE2-B517-2246AD66AD01}" type="pres">
      <dgm:prSet presAssocID="{8E4BFE9E-1BF4-4358-9032-A39423E7B40B}" presName="ParentAccentShape" presStyleLbl="trBgShp" presStyleIdx="6" presStyleCnt="12"/>
      <dgm:spPr/>
      <dgm:t>
        <a:bodyPr/>
        <a:lstStyle/>
        <a:p>
          <a:endParaRPr lang="es-ES"/>
        </a:p>
      </dgm:t>
    </dgm:pt>
    <dgm:pt modelId="{AD9FDA4D-70B5-4D30-A6B2-28ADF54E66E4}" type="pres">
      <dgm:prSet presAssocID="{8E4BFE9E-1BF4-4358-9032-A39423E7B40B}" presName="ParentText" presStyleLbl="revTx" presStyleIdx="6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2F6B8D-912A-4050-8B95-21BB12337646}" type="pres">
      <dgm:prSet presAssocID="{8E4BFE9E-1BF4-4358-9032-A39423E7B40B}" presName="ChildText" presStyleLbl="revTx" presStyleIdx="7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D6C9C410-F5A2-423A-947D-F6B030FC9F85}" type="pres">
      <dgm:prSet presAssocID="{8E4BFE9E-1BF4-4358-9032-A39423E7B40B}" presName="ChildAccentShape" presStyleLbl="trBgShp" presStyleIdx="7" presStyleCnt="12"/>
      <dgm:spPr/>
      <dgm:t>
        <a:bodyPr/>
        <a:lstStyle/>
        <a:p>
          <a:endParaRPr lang="es-ES"/>
        </a:p>
      </dgm:t>
    </dgm:pt>
    <dgm:pt modelId="{4B0D07A0-979D-47E4-8E13-C515EA27585F}" type="pres">
      <dgm:prSet presAssocID="{8E4BFE9E-1BF4-4358-9032-A39423E7B40B}" presName="Image" presStyleLbl="align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AA7D974-E5D2-4472-AF98-EF4AD5475675}" type="pres">
      <dgm:prSet presAssocID="{22204E1C-8115-46E4-A980-CE0F251642B8}" presName="sibTrans" presStyleCnt="0"/>
      <dgm:spPr/>
      <dgm:t>
        <a:bodyPr/>
        <a:lstStyle/>
        <a:p>
          <a:endParaRPr lang="es-ES"/>
        </a:p>
      </dgm:t>
    </dgm:pt>
    <dgm:pt modelId="{57318D47-27C4-4B64-B7B0-85AE18D1DAAB}" type="pres">
      <dgm:prSet presAssocID="{D7909569-26E5-41F7-A84D-7429C7766BB0}" presName="composite" presStyleCnt="0"/>
      <dgm:spPr/>
      <dgm:t>
        <a:bodyPr/>
        <a:lstStyle/>
        <a:p>
          <a:endParaRPr lang="es-ES"/>
        </a:p>
      </dgm:t>
    </dgm:pt>
    <dgm:pt modelId="{A23303E2-D8ED-47D2-A986-394C4766FA38}" type="pres">
      <dgm:prSet presAssocID="{D7909569-26E5-41F7-A84D-7429C7766BB0}" presName="ParentAccentShape" presStyleLbl="trBgShp" presStyleIdx="8" presStyleCnt="12"/>
      <dgm:spPr/>
      <dgm:t>
        <a:bodyPr/>
        <a:lstStyle/>
        <a:p>
          <a:endParaRPr lang="es-ES"/>
        </a:p>
      </dgm:t>
    </dgm:pt>
    <dgm:pt modelId="{2E6B421B-4FEE-40C8-98ED-7E67903D2263}" type="pres">
      <dgm:prSet presAssocID="{D7909569-26E5-41F7-A84D-7429C7766BB0}" presName="ParentText" presStyleLbl="revTx" presStyleIdx="8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ADF0701-6D9A-409A-8B42-82B3B830165B}" type="pres">
      <dgm:prSet presAssocID="{D7909569-26E5-41F7-A84D-7429C7766BB0}" presName="ChildText" presStyleLbl="revTx" presStyleIdx="9" presStyleCnt="12" custScaleX="89285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66E0999A-89C8-49A1-B0D4-735C9D0C5272}" type="pres">
      <dgm:prSet presAssocID="{D7909569-26E5-41F7-A84D-7429C7766BB0}" presName="ChildAccentShape" presStyleLbl="trBgShp" presStyleIdx="9" presStyleCnt="12"/>
      <dgm:spPr/>
      <dgm:t>
        <a:bodyPr/>
        <a:lstStyle/>
        <a:p>
          <a:endParaRPr lang="es-ES"/>
        </a:p>
      </dgm:t>
    </dgm:pt>
    <dgm:pt modelId="{0CC23B68-01DF-4B8B-BCCF-B43BF136E5CE}" type="pres">
      <dgm:prSet presAssocID="{D7909569-26E5-41F7-A84D-7429C7766BB0}" presName="Image" presStyleLbl="align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CBDBDFC-AC86-484E-90CA-231C0D4A93F5}" type="pres">
      <dgm:prSet presAssocID="{1529679C-CBA0-451D-9161-9DB9E122DA4A}" presName="sibTrans" presStyleCnt="0"/>
      <dgm:spPr/>
      <dgm:t>
        <a:bodyPr/>
        <a:lstStyle/>
        <a:p>
          <a:endParaRPr lang="es-ES"/>
        </a:p>
      </dgm:t>
    </dgm:pt>
    <dgm:pt modelId="{2EB75589-D6E2-48B8-9BE2-FF8D8B80F434}" type="pres">
      <dgm:prSet presAssocID="{E0925E31-B25F-4E08-8D16-321F4D7810FD}" presName="composite" presStyleCnt="0"/>
      <dgm:spPr/>
      <dgm:t>
        <a:bodyPr/>
        <a:lstStyle/>
        <a:p>
          <a:endParaRPr lang="es-ES"/>
        </a:p>
      </dgm:t>
    </dgm:pt>
    <dgm:pt modelId="{BB6278ED-B690-4778-A73E-5234B69401B3}" type="pres">
      <dgm:prSet presAssocID="{E0925E31-B25F-4E08-8D16-321F4D7810FD}" presName="ParentAccentShape" presStyleLbl="trBgShp" presStyleIdx="10" presStyleCnt="12"/>
      <dgm:spPr/>
      <dgm:t>
        <a:bodyPr/>
        <a:lstStyle/>
        <a:p>
          <a:endParaRPr lang="es-ES"/>
        </a:p>
      </dgm:t>
    </dgm:pt>
    <dgm:pt modelId="{699ADF0D-9E33-4345-AC04-F909C84ED65E}" type="pres">
      <dgm:prSet presAssocID="{E0925E31-B25F-4E08-8D16-321F4D7810FD}" presName="ParentText" presStyleLbl="revTx" presStyleIdx="10" presStyleCnt="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0818B-9A74-43E4-8330-F607ED6668CD}" type="pres">
      <dgm:prSet presAssocID="{E0925E31-B25F-4E08-8D16-321F4D7810FD}" presName="ChildText" presStyleLbl="revTx" presStyleIdx="11" presStyleCnt="12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BDDD1B34-9093-4141-A424-546BF9B407AE}" type="pres">
      <dgm:prSet presAssocID="{E0925E31-B25F-4E08-8D16-321F4D7810FD}" presName="ChildAccentShape" presStyleLbl="trBgShp" presStyleIdx="11" presStyleCnt="12"/>
      <dgm:spPr/>
      <dgm:t>
        <a:bodyPr/>
        <a:lstStyle/>
        <a:p>
          <a:endParaRPr lang="es-ES"/>
        </a:p>
      </dgm:t>
    </dgm:pt>
    <dgm:pt modelId="{E62C03EC-B89C-4979-A91D-D3F69C308081}" type="pres">
      <dgm:prSet presAssocID="{E0925E31-B25F-4E08-8D16-321F4D7810FD}" presName="Image" presStyleLbl="align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B2F53B3E-CF27-4AE7-A7B7-AE336E83E0AE}" srcId="{8E4BFE9E-1BF4-4358-9032-A39423E7B40B}" destId="{976B4FA0-1726-4660-BAFE-C6BD7B5F68EB}" srcOrd="0" destOrd="0" parTransId="{586E2B92-E047-4584-8440-3ECAA43916AB}" sibTransId="{A33B70AD-3146-406D-8BE7-244FCDA5D2C6}"/>
    <dgm:cxn modelId="{7F92F4DB-9E3B-4D51-AB4D-0901402E35C3}" srcId="{7D084079-6FCB-42B1-A434-EBB2DB7EA21D}" destId="{CD85078C-69FA-45A3-B8F0-85C65A22A602}" srcOrd="3" destOrd="0" parTransId="{0CF058E6-3B18-479F-BFB1-24A27066C7ED}" sibTransId="{58835326-8121-4686-B63F-03E51D4985FF}"/>
    <dgm:cxn modelId="{DF797614-4339-4B53-98B3-7C499654E69F}" srcId="{D7909569-26E5-41F7-A84D-7429C7766BB0}" destId="{50C19CF5-81D0-449E-8132-17DEB17E89D4}" srcOrd="3" destOrd="0" parTransId="{8E43DC5A-F07B-4FC0-9E91-64B737C03189}" sibTransId="{63D05439-8CB4-445F-B052-6DB80EFE3659}"/>
    <dgm:cxn modelId="{EA49D11D-B42D-4A60-92E4-BE0D1DEA3A18}" type="presOf" srcId="{7D084079-6FCB-42B1-A434-EBB2DB7EA21D}" destId="{FE0C7EC4-98F3-4717-A13C-6FE86AD5F0D9}" srcOrd="0" destOrd="0" presId="urn:microsoft.com/office/officeart/2009/3/layout/SnapshotPictureList"/>
    <dgm:cxn modelId="{53BFA1C8-7255-4476-8E0A-7FF254BC2726}" srcId="{8E4BFE9E-1BF4-4358-9032-A39423E7B40B}" destId="{3F557E3E-69D5-45F8-9225-7163F563CC2A}" srcOrd="1" destOrd="0" parTransId="{C4E33C39-1156-4D45-95C7-FB09B287674F}" sibTransId="{EC67962D-96FE-471B-B20F-612138DF4125}"/>
    <dgm:cxn modelId="{B9F29707-54FE-4656-AD26-A5F985D848D8}" type="presOf" srcId="{976B4FA0-1726-4660-BAFE-C6BD7B5F68EB}" destId="{D52F6B8D-912A-4050-8B95-21BB12337646}" srcOrd="0" destOrd="0" presId="urn:microsoft.com/office/officeart/2009/3/layout/SnapshotPictureList"/>
    <dgm:cxn modelId="{19BCCA09-9AFC-483B-9159-FF2B3EA1C5F4}" srcId="{6A062080-1C38-4225-914B-28BC52241666}" destId="{154E8BBC-4311-44D3-AB35-DE3A1AD0DC74}" srcOrd="0" destOrd="0" parTransId="{DFFD07FF-A4BF-4FED-BC8E-4C7A262B549D}" sibTransId="{88B5A244-F163-46D6-BAB4-B9B3DCD290E2}"/>
    <dgm:cxn modelId="{9C7C5A20-01DA-4263-BC03-614281B8AB04}" srcId="{7D084079-6FCB-42B1-A434-EBB2DB7EA21D}" destId="{539A88A7-69C2-4334-89B7-0E66E6427021}" srcOrd="2" destOrd="0" parTransId="{240660C4-DE66-4CC7-A90C-FF72CD213EB6}" sibTransId="{7BFE85C4-62CE-44D6-9B66-EF2C07C8750E}"/>
    <dgm:cxn modelId="{89355EDE-56DD-48FE-8652-5250967E2EC5}" type="presOf" srcId="{91FD8F81-0E14-4AD1-BDB0-E3F3125A3E16}" destId="{CF272F91-4B49-4A62-AA8D-E85B392F81AD}" srcOrd="0" destOrd="2" presId="urn:microsoft.com/office/officeart/2009/3/layout/SnapshotPictureList"/>
    <dgm:cxn modelId="{FFD3594E-05C7-4147-A8B2-14A255ED4D24}" srcId="{E0925E31-B25F-4E08-8D16-321F4D7810FD}" destId="{4F3D07B3-7178-46CA-A0F6-EEA8CACA1063}" srcOrd="1" destOrd="0" parTransId="{7A3CC276-51BE-4C84-9C97-A53CD4681ED5}" sibTransId="{82422B23-9538-48F3-B577-71C1FFA9A6A9}"/>
    <dgm:cxn modelId="{F00ECB61-5A10-4365-8F31-D9D190FA8E74}" srcId="{BE49DEE0-6054-4873-993E-9B890016AED7}" destId="{6F58D48F-1C1B-4DD8-AA0C-6CE1621ACCB9}" srcOrd="2" destOrd="0" parTransId="{17501F91-6F05-4AE1-8561-C2A615808DEE}" sibTransId="{50242868-7084-4492-AB9E-EB95EDDE1CE9}"/>
    <dgm:cxn modelId="{FF58C86A-74ED-44DE-961A-965A6683042D}" type="presOf" srcId="{53DDA612-7517-4DEA-BA8D-8D0EDA3E5EA9}" destId="{1FD0818B-9A74-43E4-8330-F607ED6668CD}" srcOrd="0" destOrd="2" presId="urn:microsoft.com/office/officeart/2009/3/layout/SnapshotPictureList"/>
    <dgm:cxn modelId="{970DD865-AF4D-40D6-942B-EB99C9252A2B}" srcId="{D7909569-26E5-41F7-A84D-7429C7766BB0}" destId="{A6EE6914-77B5-4064-A99F-3D6DD6D66F9E}" srcOrd="2" destOrd="0" parTransId="{EB9EF1EC-9F3C-4ABF-97AC-FE2CCBFE1C4B}" sibTransId="{ABBAB106-C938-425C-ACE2-0C32C35ADE5D}"/>
    <dgm:cxn modelId="{00762F27-70F7-4D8C-A30D-2789E44C2D12}" type="presOf" srcId="{8E4BFE9E-1BF4-4358-9032-A39423E7B40B}" destId="{AD9FDA4D-70B5-4D30-A6B2-28ADF54E66E4}" srcOrd="0" destOrd="0" presId="urn:microsoft.com/office/officeart/2009/3/layout/SnapshotPictureList"/>
    <dgm:cxn modelId="{1F849916-8E55-421E-B26D-7AFF0555CBCB}" type="presOf" srcId="{6F58D48F-1C1B-4DD8-AA0C-6CE1621ACCB9}" destId="{1F719E4E-6A33-48C4-92E6-B6FF7BA4BB80}" srcOrd="0" destOrd="0" presId="urn:microsoft.com/office/officeart/2009/3/layout/SnapshotPictureList"/>
    <dgm:cxn modelId="{E0366A81-5E40-403D-AA08-12A2EA024CEE}" type="presOf" srcId="{A9890B2E-E73A-4592-9844-15B713E7B80D}" destId="{7981BF3B-478E-450A-9818-75876DADC2B7}" srcOrd="0" destOrd="2" presId="urn:microsoft.com/office/officeart/2009/3/layout/SnapshotPictureList"/>
    <dgm:cxn modelId="{E01A5145-7A2A-4824-8674-941539E1C3B0}" srcId="{BE49DEE0-6054-4873-993E-9B890016AED7}" destId="{8E4BFE9E-1BF4-4358-9032-A39423E7B40B}" srcOrd="3" destOrd="0" parTransId="{7DFD06ED-CE3D-4EC8-B234-15883A1A96CF}" sibTransId="{22204E1C-8115-46E4-A980-CE0F251642B8}"/>
    <dgm:cxn modelId="{F714462E-2E1C-45ED-A379-1B3213F7FEBD}" type="presOf" srcId="{539A88A7-69C2-4334-89B7-0E66E6427021}" destId="{A78E8596-9AFC-4495-91DB-D8B893B53554}" srcOrd="0" destOrd="2" presId="urn:microsoft.com/office/officeart/2009/3/layout/SnapshotPictureList"/>
    <dgm:cxn modelId="{EF11BBF2-7D58-4097-9BF3-97AE136F1255}" srcId="{D7909569-26E5-41F7-A84D-7429C7766BB0}" destId="{B2CC3290-5439-479A-BA2E-6609E7E1A421}" srcOrd="0" destOrd="0" parTransId="{D232B355-E0B8-43E2-B81A-343730DFF333}" sibTransId="{72E16086-054D-49D7-81B1-40BF7ADD0CAA}"/>
    <dgm:cxn modelId="{54A3AF52-EDD3-4296-BD7B-56F12B545345}" srcId="{6A062080-1C38-4225-914B-28BC52241666}" destId="{DE259D5B-D0AB-4790-84DB-A609699D783C}" srcOrd="1" destOrd="0" parTransId="{22D7CA96-9999-47DD-A41A-409EC78B983A}" sibTransId="{22AA2408-CAB1-4222-A036-9C16FCE85171}"/>
    <dgm:cxn modelId="{77585E42-8699-46DD-BC6D-6AE7398C4CBE}" type="presOf" srcId="{4F3D07B3-7178-46CA-A0F6-EEA8CACA1063}" destId="{1FD0818B-9A74-43E4-8330-F607ED6668CD}" srcOrd="0" destOrd="1" presId="urn:microsoft.com/office/officeart/2009/3/layout/SnapshotPictureList"/>
    <dgm:cxn modelId="{03CC6658-4106-40C0-8ECC-2126E427A7F4}" type="presOf" srcId="{51E1753A-BB82-4F08-BBD4-DEBDEBA9D3EF}" destId="{CF272F91-4B49-4A62-AA8D-E85B392F81AD}" srcOrd="0" destOrd="1" presId="urn:microsoft.com/office/officeart/2009/3/layout/SnapshotPictureList"/>
    <dgm:cxn modelId="{57E0950E-C7C9-485F-A922-A913EBC1B06A}" srcId="{E0925E31-B25F-4E08-8D16-321F4D7810FD}" destId="{8043B163-E60F-4624-8136-1BC7096780DE}" srcOrd="3" destOrd="0" parTransId="{065E49F4-3854-47F3-AF15-CC7281113DAD}" sibTransId="{6B2DBFC9-0ECA-4D2F-8DC2-DAA431C1E616}"/>
    <dgm:cxn modelId="{284552E0-10A7-4F38-8DAC-113189E8A256}" srcId="{7D084079-6FCB-42B1-A434-EBB2DB7EA21D}" destId="{36D2BAE0-513A-43AA-9082-97CA24DBE04F}" srcOrd="0" destOrd="0" parTransId="{88E7D4D2-2B3A-4159-BFBC-4EDDD97B6A2D}" sibTransId="{DCF13938-CF94-4C98-BC78-7F7A69AAAE9C}"/>
    <dgm:cxn modelId="{736D28F8-4611-43B5-BF57-2EBB19B86C2B}" type="presOf" srcId="{E0925E31-B25F-4E08-8D16-321F4D7810FD}" destId="{699ADF0D-9E33-4345-AC04-F909C84ED65E}" srcOrd="0" destOrd="0" presId="urn:microsoft.com/office/officeart/2009/3/layout/SnapshotPictureList"/>
    <dgm:cxn modelId="{315329B7-BA3B-4665-9343-D898AA8C640E}" srcId="{6A062080-1C38-4225-914B-28BC52241666}" destId="{F83446C7-1C13-4886-B98F-7A2F86145C91}" srcOrd="3" destOrd="0" parTransId="{AED3B91E-3645-4566-ACD2-AD3EA64CF666}" sibTransId="{DA12A826-F1E0-4709-A09B-6002E527FE0D}"/>
    <dgm:cxn modelId="{79F8DD1F-6C62-4179-811A-8160E617A5F7}" type="presOf" srcId="{8043B163-E60F-4624-8136-1BC7096780DE}" destId="{1FD0818B-9A74-43E4-8330-F607ED6668CD}" srcOrd="0" destOrd="3" presId="urn:microsoft.com/office/officeart/2009/3/layout/SnapshotPictureList"/>
    <dgm:cxn modelId="{E4721718-ECBD-4B9A-A5DF-1E986855E080}" type="presOf" srcId="{1B0F2D90-9A20-4D4F-A07E-3CFC1B716335}" destId="{A78E8596-9AFC-4495-91DB-D8B893B53554}" srcOrd="0" destOrd="1" presId="urn:microsoft.com/office/officeart/2009/3/layout/SnapshotPictureList"/>
    <dgm:cxn modelId="{77C99C3D-8DDE-47EA-A484-7DFC7055863F}" type="presOf" srcId="{D7909569-26E5-41F7-A84D-7429C7766BB0}" destId="{2E6B421B-4FEE-40C8-98ED-7E67903D2263}" srcOrd="0" destOrd="0" presId="urn:microsoft.com/office/officeart/2009/3/layout/SnapshotPictureList"/>
    <dgm:cxn modelId="{58688A3C-7C4D-4C86-BE38-EF8B76AC2818}" type="presOf" srcId="{BE49DEE0-6054-4873-993E-9B890016AED7}" destId="{497074FA-7540-4AA2-BB9A-2464D72051B4}" srcOrd="0" destOrd="0" presId="urn:microsoft.com/office/officeart/2009/3/layout/SnapshotPictureList"/>
    <dgm:cxn modelId="{B6002289-2CB3-4CA9-A590-BF1158D0E6EB}" type="presOf" srcId="{6A062080-1C38-4225-914B-28BC52241666}" destId="{9E4D562D-AC12-43C4-956A-93F17034A87A}" srcOrd="0" destOrd="0" presId="urn:microsoft.com/office/officeart/2009/3/layout/SnapshotPictureList"/>
    <dgm:cxn modelId="{5B69CD3C-33AF-47EC-9D36-5ECBB3C572EA}" srcId="{BE49DEE0-6054-4873-993E-9B890016AED7}" destId="{6A062080-1C38-4225-914B-28BC52241666}" srcOrd="0" destOrd="0" parTransId="{1C4F220E-5687-4BBF-8D3B-D8DA7501BD78}" sibTransId="{AB545665-F744-418E-BE07-6849B82BE0F7}"/>
    <dgm:cxn modelId="{F7703A4D-C4D2-40CE-AEE4-19D79D16B1D4}" type="presOf" srcId="{8D58E79A-2595-44DD-981A-6636EBDBA386}" destId="{D52F6B8D-912A-4050-8B95-21BB12337646}" srcOrd="0" destOrd="3" presId="urn:microsoft.com/office/officeart/2009/3/layout/SnapshotPictureList"/>
    <dgm:cxn modelId="{9523DCC8-6D68-4F91-87BC-3A36605780AF}" type="presOf" srcId="{A96E72B6-765E-41D0-9966-D4EA59A2D985}" destId="{D52F6B8D-912A-4050-8B95-21BB12337646}" srcOrd="0" destOrd="2" presId="urn:microsoft.com/office/officeart/2009/3/layout/SnapshotPictureList"/>
    <dgm:cxn modelId="{FD0CED41-8B83-427F-A821-E5F9B0D6CA22}" type="presOf" srcId="{DE259D5B-D0AB-4790-84DB-A609699D783C}" destId="{7981BF3B-478E-450A-9818-75876DADC2B7}" srcOrd="0" destOrd="1" presId="urn:microsoft.com/office/officeart/2009/3/layout/SnapshotPictureList"/>
    <dgm:cxn modelId="{30BEC8CE-0E9A-4409-ACF1-43A2722FFA57}" srcId="{8E4BFE9E-1BF4-4358-9032-A39423E7B40B}" destId="{A96E72B6-765E-41D0-9966-D4EA59A2D985}" srcOrd="2" destOrd="0" parTransId="{4E7193BE-1539-495C-ACF4-DB2DB57B657C}" sibTransId="{D72E8EBC-292F-46DD-B281-608783E814EF}"/>
    <dgm:cxn modelId="{79C06B9B-3ABC-4E5D-9686-10292D88B1B6}" srcId="{6F58D48F-1C1B-4DD8-AA0C-6CE1621ACCB9}" destId="{BA7D2910-CDD0-4ADA-87AD-BEB0DF304888}" srcOrd="3" destOrd="0" parTransId="{DC662D03-7E5E-4B9D-97EE-6DA8A1F319FA}" sibTransId="{6D06A26D-CCA2-4B46-BE2C-1FE9CDD06852}"/>
    <dgm:cxn modelId="{DA9259D5-E4E8-4BC2-AB78-BC9E0E8D521F}" srcId="{8E4BFE9E-1BF4-4358-9032-A39423E7B40B}" destId="{8D58E79A-2595-44DD-981A-6636EBDBA386}" srcOrd="3" destOrd="0" parTransId="{D147DF2C-5536-4B53-A18F-FBA990B31167}" sibTransId="{7287B3D1-FCD8-4B1A-B772-D66DB9B2DFA4}"/>
    <dgm:cxn modelId="{01D74E6C-99F8-49AD-A6EB-93CF3B380042}" type="presOf" srcId="{F83446C7-1C13-4886-B98F-7A2F86145C91}" destId="{7981BF3B-478E-450A-9818-75876DADC2B7}" srcOrd="0" destOrd="3" presId="urn:microsoft.com/office/officeart/2009/3/layout/SnapshotPictureList"/>
    <dgm:cxn modelId="{222F95EF-0EB4-4026-9051-445EF26F6F24}" type="presOf" srcId="{36A587D7-CC3D-425A-8CDC-F358580E3F0A}" destId="{CADF0701-6D9A-409A-8B42-82B3B830165B}" srcOrd="0" destOrd="1" presId="urn:microsoft.com/office/officeart/2009/3/layout/SnapshotPictureList"/>
    <dgm:cxn modelId="{26004771-59E7-4E9E-B0D2-4118B1ADFC73}" type="presOf" srcId="{CB6A5134-157F-44B5-B062-AE017BB3B0DD}" destId="{CF272F91-4B49-4A62-AA8D-E85B392F81AD}" srcOrd="0" destOrd="0" presId="urn:microsoft.com/office/officeart/2009/3/layout/SnapshotPictureList"/>
    <dgm:cxn modelId="{300D402A-21D9-45DD-A2BE-0A02EDAA96DC}" type="presOf" srcId="{3F557E3E-69D5-45F8-9225-7163F563CC2A}" destId="{D52F6B8D-912A-4050-8B95-21BB12337646}" srcOrd="0" destOrd="1" presId="urn:microsoft.com/office/officeart/2009/3/layout/SnapshotPictureList"/>
    <dgm:cxn modelId="{EA4C66FE-CD12-457C-A520-BFF72BC9CFF8}" srcId="{D7909569-26E5-41F7-A84D-7429C7766BB0}" destId="{36A587D7-CC3D-425A-8CDC-F358580E3F0A}" srcOrd="1" destOrd="0" parTransId="{1C6AA728-2C4F-4ADB-8F7E-0D13210FD536}" sibTransId="{5F5D097B-B714-4320-8E9A-1477F3DC9645}"/>
    <dgm:cxn modelId="{952C412F-27E8-4E12-9CFB-1BD89397A694}" type="presOf" srcId="{BA7D2910-CDD0-4ADA-87AD-BEB0DF304888}" destId="{CF272F91-4B49-4A62-AA8D-E85B392F81AD}" srcOrd="0" destOrd="3" presId="urn:microsoft.com/office/officeart/2009/3/layout/SnapshotPictureList"/>
    <dgm:cxn modelId="{AEC6FDA5-65CC-4084-A6C6-BEAB9913FC0F}" srcId="{BE49DEE0-6054-4873-993E-9B890016AED7}" destId="{7D084079-6FCB-42B1-A434-EBB2DB7EA21D}" srcOrd="1" destOrd="0" parTransId="{0632C112-18AF-4A76-8E3E-5FE066C1E7A1}" sibTransId="{5DD75586-4725-4F2B-BB0E-B0E000038128}"/>
    <dgm:cxn modelId="{AB41286E-7B19-4754-859E-AEC66DF73499}" srcId="{6F58D48F-1C1B-4DD8-AA0C-6CE1621ACCB9}" destId="{51E1753A-BB82-4F08-BBD4-DEBDEBA9D3EF}" srcOrd="1" destOrd="0" parTransId="{0A58F373-49AA-401A-A701-031DE79A97DE}" sibTransId="{CFDA04C2-F8F6-401A-B955-07BF2DDA9FBA}"/>
    <dgm:cxn modelId="{B913AA42-6B3C-4C35-9B46-7BDD731ACA21}" type="presOf" srcId="{154E8BBC-4311-44D3-AB35-DE3A1AD0DC74}" destId="{7981BF3B-478E-450A-9818-75876DADC2B7}" srcOrd="0" destOrd="0" presId="urn:microsoft.com/office/officeart/2009/3/layout/SnapshotPictureList"/>
    <dgm:cxn modelId="{EFAE117C-BA2B-44D2-BF16-C47392FB59D1}" srcId="{6F58D48F-1C1B-4DD8-AA0C-6CE1621ACCB9}" destId="{91FD8F81-0E14-4AD1-BDB0-E3F3125A3E16}" srcOrd="2" destOrd="0" parTransId="{D5BFB35D-E407-443D-8395-B80E856EDB5A}" sibTransId="{6C5E1E1D-B75A-4D95-BEB4-010B68FF450E}"/>
    <dgm:cxn modelId="{DDEB06F1-1FA7-43EE-A2D5-F55B6453A9DC}" type="presOf" srcId="{50C19CF5-81D0-449E-8132-17DEB17E89D4}" destId="{CADF0701-6D9A-409A-8B42-82B3B830165B}" srcOrd="0" destOrd="3" presId="urn:microsoft.com/office/officeart/2009/3/layout/SnapshotPictureList"/>
    <dgm:cxn modelId="{216E1744-D7C8-473C-8AC1-11DE078F0DBE}" srcId="{7D084079-6FCB-42B1-A434-EBB2DB7EA21D}" destId="{1B0F2D90-9A20-4D4F-A07E-3CFC1B716335}" srcOrd="1" destOrd="0" parTransId="{F420B49E-E471-4CE9-AE67-9544AEB1AE1A}" sibTransId="{BB08C447-25BB-4D75-9F5F-34B77ADB4F6F}"/>
    <dgm:cxn modelId="{3A7F2FB4-51FA-4EDC-BCE5-59D743DC294C}" srcId="{6A062080-1C38-4225-914B-28BC52241666}" destId="{A9890B2E-E73A-4592-9844-15B713E7B80D}" srcOrd="2" destOrd="0" parTransId="{46277828-2C1F-45CE-B498-EB644D1040A6}" sibTransId="{AFD4137A-1FF7-44F4-BBDC-BAD24CF16733}"/>
    <dgm:cxn modelId="{F34663CF-0876-4369-973E-C4876449ED8F}" srcId="{E0925E31-B25F-4E08-8D16-321F4D7810FD}" destId="{53DDA612-7517-4DEA-BA8D-8D0EDA3E5EA9}" srcOrd="2" destOrd="0" parTransId="{B5BA7307-16CB-49BA-ACAD-8F0C646F9DE8}" sibTransId="{AA5F479F-5BD4-4250-B6B4-B461595D65E9}"/>
    <dgm:cxn modelId="{52FC5A18-342F-448F-9539-9C7F1130A50D}" srcId="{6F58D48F-1C1B-4DD8-AA0C-6CE1621ACCB9}" destId="{CB6A5134-157F-44B5-B062-AE017BB3B0DD}" srcOrd="0" destOrd="0" parTransId="{1811F730-C34B-4988-BBC8-E8F4314B95C7}" sibTransId="{573CEC40-6F83-4CD2-94E5-380BF5F72D24}"/>
    <dgm:cxn modelId="{6FC4FAB9-CE5A-47F5-8A5B-5A7F33F49DC9}" srcId="{BE49DEE0-6054-4873-993E-9B890016AED7}" destId="{E0925E31-B25F-4E08-8D16-321F4D7810FD}" srcOrd="5" destOrd="0" parTransId="{81176F42-CC01-4A32-B766-BA58128A4F81}" sibTransId="{24A78573-2596-4741-AA4C-6CBA4E1FF022}"/>
    <dgm:cxn modelId="{FC2859BF-EB22-4541-A31A-C0A785135DA5}" type="presOf" srcId="{A6EE6914-77B5-4064-A99F-3D6DD6D66F9E}" destId="{CADF0701-6D9A-409A-8B42-82B3B830165B}" srcOrd="0" destOrd="2" presId="urn:microsoft.com/office/officeart/2009/3/layout/SnapshotPictureList"/>
    <dgm:cxn modelId="{36726F47-5FD7-41C7-9FC3-678ADECDD9AB}" type="presOf" srcId="{CD85078C-69FA-45A3-B8F0-85C65A22A602}" destId="{A78E8596-9AFC-4495-91DB-D8B893B53554}" srcOrd="0" destOrd="3" presId="urn:microsoft.com/office/officeart/2009/3/layout/SnapshotPictureList"/>
    <dgm:cxn modelId="{5FC45E47-D347-40F4-B3EC-4742E030F4A5}" srcId="{BE49DEE0-6054-4873-993E-9B890016AED7}" destId="{D7909569-26E5-41F7-A84D-7429C7766BB0}" srcOrd="4" destOrd="0" parTransId="{80C727FA-B692-4A9B-A278-ACEA433FDC0E}" sibTransId="{1529679C-CBA0-451D-9161-9DB9E122DA4A}"/>
    <dgm:cxn modelId="{B244529D-EABC-456E-8509-8281865955F2}" srcId="{E0925E31-B25F-4E08-8D16-321F4D7810FD}" destId="{160D894B-6E8B-4E21-91AA-BD844DAF910D}" srcOrd="0" destOrd="0" parTransId="{39704A49-CF5B-40B2-9B67-A3EE6F8E087B}" sibTransId="{834E94A3-7A2C-4713-B4EC-DC1BF471094A}"/>
    <dgm:cxn modelId="{1F24B830-5EE1-4A57-8EA3-04C82CEC2DE0}" type="presOf" srcId="{160D894B-6E8B-4E21-91AA-BD844DAF910D}" destId="{1FD0818B-9A74-43E4-8330-F607ED6668CD}" srcOrd="0" destOrd="0" presId="urn:microsoft.com/office/officeart/2009/3/layout/SnapshotPictureList"/>
    <dgm:cxn modelId="{F1AA0A8B-0605-47EB-AB2E-DEFD6C107440}" type="presOf" srcId="{36D2BAE0-513A-43AA-9082-97CA24DBE04F}" destId="{A78E8596-9AFC-4495-91DB-D8B893B53554}" srcOrd="0" destOrd="0" presId="urn:microsoft.com/office/officeart/2009/3/layout/SnapshotPictureList"/>
    <dgm:cxn modelId="{1DCC0AD4-6EF6-4D5C-BD88-2FE3976455EC}" type="presOf" srcId="{B2CC3290-5439-479A-BA2E-6609E7E1A421}" destId="{CADF0701-6D9A-409A-8B42-82B3B830165B}" srcOrd="0" destOrd="0" presId="urn:microsoft.com/office/officeart/2009/3/layout/SnapshotPictureList"/>
    <dgm:cxn modelId="{AC136486-9B9F-42D4-9496-874CC59A198B}" type="presParOf" srcId="{497074FA-7540-4AA2-BB9A-2464D72051B4}" destId="{EB8639FE-D02D-4790-BA06-D114C3F65285}" srcOrd="0" destOrd="0" presId="urn:microsoft.com/office/officeart/2009/3/layout/SnapshotPictureList"/>
    <dgm:cxn modelId="{4506A4EA-9334-4030-8CCC-CC8B0F4C70F0}" type="presParOf" srcId="{EB8639FE-D02D-4790-BA06-D114C3F65285}" destId="{4A41212C-B17E-4430-B828-3EFC84A28D0F}" srcOrd="0" destOrd="0" presId="urn:microsoft.com/office/officeart/2009/3/layout/SnapshotPictureList"/>
    <dgm:cxn modelId="{97DFB989-B948-4DD1-B498-5F50938A133E}" type="presParOf" srcId="{EB8639FE-D02D-4790-BA06-D114C3F65285}" destId="{9E4D562D-AC12-43C4-956A-93F17034A87A}" srcOrd="1" destOrd="0" presId="urn:microsoft.com/office/officeart/2009/3/layout/SnapshotPictureList"/>
    <dgm:cxn modelId="{153D18C4-4E8F-4D8C-9116-4CC20F10ACCB}" type="presParOf" srcId="{EB8639FE-D02D-4790-BA06-D114C3F65285}" destId="{7981BF3B-478E-450A-9818-75876DADC2B7}" srcOrd="2" destOrd="0" presId="urn:microsoft.com/office/officeart/2009/3/layout/SnapshotPictureList"/>
    <dgm:cxn modelId="{A02B5958-341A-400F-A805-38457271A6C6}" type="presParOf" srcId="{EB8639FE-D02D-4790-BA06-D114C3F65285}" destId="{49A9E563-9205-4B1F-B634-5304BBFFDC73}" srcOrd="3" destOrd="0" presId="urn:microsoft.com/office/officeart/2009/3/layout/SnapshotPictureList"/>
    <dgm:cxn modelId="{9294ED21-3799-4BC5-836F-6F34ED500081}" type="presParOf" srcId="{EB8639FE-D02D-4790-BA06-D114C3F65285}" destId="{56E1E28B-4057-4FEA-A924-99637802AF9E}" srcOrd="4" destOrd="0" presId="urn:microsoft.com/office/officeart/2009/3/layout/SnapshotPictureList"/>
    <dgm:cxn modelId="{9A3F3D96-3F98-4C45-8985-844732DD60CA}" type="presParOf" srcId="{497074FA-7540-4AA2-BB9A-2464D72051B4}" destId="{D010D55E-D32A-448F-8304-00EF6579B845}" srcOrd="1" destOrd="0" presId="urn:microsoft.com/office/officeart/2009/3/layout/SnapshotPictureList"/>
    <dgm:cxn modelId="{82C706D0-382B-4179-911A-2C6EECBE67EC}" type="presParOf" srcId="{497074FA-7540-4AA2-BB9A-2464D72051B4}" destId="{D9D18F4B-A43C-4661-937F-EB28EAFCCEEA}" srcOrd="2" destOrd="0" presId="urn:microsoft.com/office/officeart/2009/3/layout/SnapshotPictureList"/>
    <dgm:cxn modelId="{919964E1-4ECA-4DA8-AA49-BABA69A5862A}" type="presParOf" srcId="{D9D18F4B-A43C-4661-937F-EB28EAFCCEEA}" destId="{18094162-7C8B-43CE-8CE0-BC2828090E1A}" srcOrd="0" destOrd="0" presId="urn:microsoft.com/office/officeart/2009/3/layout/SnapshotPictureList"/>
    <dgm:cxn modelId="{FC984224-17C1-4D93-B13A-344E51DC584E}" type="presParOf" srcId="{D9D18F4B-A43C-4661-937F-EB28EAFCCEEA}" destId="{FE0C7EC4-98F3-4717-A13C-6FE86AD5F0D9}" srcOrd="1" destOrd="0" presId="urn:microsoft.com/office/officeart/2009/3/layout/SnapshotPictureList"/>
    <dgm:cxn modelId="{2F0393B1-CD3F-4739-86B0-659586A0D924}" type="presParOf" srcId="{D9D18F4B-A43C-4661-937F-EB28EAFCCEEA}" destId="{A78E8596-9AFC-4495-91DB-D8B893B53554}" srcOrd="2" destOrd="0" presId="urn:microsoft.com/office/officeart/2009/3/layout/SnapshotPictureList"/>
    <dgm:cxn modelId="{96B1A0C1-D69C-4C7B-AF0E-F1FC1684F120}" type="presParOf" srcId="{D9D18F4B-A43C-4661-937F-EB28EAFCCEEA}" destId="{5802BB60-264D-4A34-A673-348E9271A444}" srcOrd="3" destOrd="0" presId="urn:microsoft.com/office/officeart/2009/3/layout/SnapshotPictureList"/>
    <dgm:cxn modelId="{5309F523-10C5-469A-BFBF-1CF2EC40EAE9}" type="presParOf" srcId="{D9D18F4B-A43C-4661-937F-EB28EAFCCEEA}" destId="{D6E3ED2C-2533-4964-8B88-D8B670F0084F}" srcOrd="4" destOrd="0" presId="urn:microsoft.com/office/officeart/2009/3/layout/SnapshotPictureList"/>
    <dgm:cxn modelId="{17A81536-0DDC-45FB-B526-2C40E069D0FA}" type="presParOf" srcId="{497074FA-7540-4AA2-BB9A-2464D72051B4}" destId="{D926D00F-EB6F-4A22-AFE0-4A85527ADB26}" srcOrd="3" destOrd="0" presId="urn:microsoft.com/office/officeart/2009/3/layout/SnapshotPictureList"/>
    <dgm:cxn modelId="{4FB10C49-60C8-414D-BE2C-148681B7FD4C}" type="presParOf" srcId="{497074FA-7540-4AA2-BB9A-2464D72051B4}" destId="{770DC47B-BBF3-4CEF-A727-1172F0535410}" srcOrd="4" destOrd="0" presId="urn:microsoft.com/office/officeart/2009/3/layout/SnapshotPictureList"/>
    <dgm:cxn modelId="{26DA21CB-E2CC-4F5F-ABEC-9349B26435F0}" type="presParOf" srcId="{770DC47B-BBF3-4CEF-A727-1172F0535410}" destId="{5FCA72B6-55B2-4976-9C7D-ED8AC83183C5}" srcOrd="0" destOrd="0" presId="urn:microsoft.com/office/officeart/2009/3/layout/SnapshotPictureList"/>
    <dgm:cxn modelId="{3096AA3C-A9F4-4E11-AA2F-C5AF9E70B63A}" type="presParOf" srcId="{770DC47B-BBF3-4CEF-A727-1172F0535410}" destId="{1F719E4E-6A33-48C4-92E6-B6FF7BA4BB80}" srcOrd="1" destOrd="0" presId="urn:microsoft.com/office/officeart/2009/3/layout/SnapshotPictureList"/>
    <dgm:cxn modelId="{9BCCDE81-C079-453A-8F29-C21E17C7BCF1}" type="presParOf" srcId="{770DC47B-BBF3-4CEF-A727-1172F0535410}" destId="{CF272F91-4B49-4A62-AA8D-E85B392F81AD}" srcOrd="2" destOrd="0" presId="urn:microsoft.com/office/officeart/2009/3/layout/SnapshotPictureList"/>
    <dgm:cxn modelId="{6C54BEA7-A022-42AB-899A-A00FA43AD9A7}" type="presParOf" srcId="{770DC47B-BBF3-4CEF-A727-1172F0535410}" destId="{603CC3DE-73BE-4E39-BDF7-B569DA38490C}" srcOrd="3" destOrd="0" presId="urn:microsoft.com/office/officeart/2009/3/layout/SnapshotPictureList"/>
    <dgm:cxn modelId="{B239BC4C-FB31-4A05-A181-6C22089227D3}" type="presParOf" srcId="{770DC47B-BBF3-4CEF-A727-1172F0535410}" destId="{874969ED-C76E-49E7-9FD0-302B4E185EF9}" srcOrd="4" destOrd="0" presId="urn:microsoft.com/office/officeart/2009/3/layout/SnapshotPictureList"/>
    <dgm:cxn modelId="{4267123B-E990-4C36-8B84-C7FF58F5D6AD}" type="presParOf" srcId="{497074FA-7540-4AA2-BB9A-2464D72051B4}" destId="{CD884E29-BBE2-43DA-AF8B-69CE21933DB3}" srcOrd="5" destOrd="0" presId="urn:microsoft.com/office/officeart/2009/3/layout/SnapshotPictureList"/>
    <dgm:cxn modelId="{70E78249-EBF2-44BB-B9A6-C51D406802BA}" type="presParOf" srcId="{497074FA-7540-4AA2-BB9A-2464D72051B4}" destId="{BC11A600-CC6A-453B-9E16-87BCB571CF4B}" srcOrd="6" destOrd="0" presId="urn:microsoft.com/office/officeart/2009/3/layout/SnapshotPictureList"/>
    <dgm:cxn modelId="{0A07A7B0-4558-4A8B-BCF2-0D30B3512F53}" type="presParOf" srcId="{BC11A600-CC6A-453B-9E16-87BCB571CF4B}" destId="{C2284AC1-6423-4EE2-B517-2246AD66AD01}" srcOrd="0" destOrd="0" presId="urn:microsoft.com/office/officeart/2009/3/layout/SnapshotPictureList"/>
    <dgm:cxn modelId="{4E385F02-C1C3-4E90-9112-9FFBA10EE115}" type="presParOf" srcId="{BC11A600-CC6A-453B-9E16-87BCB571CF4B}" destId="{AD9FDA4D-70B5-4D30-A6B2-28ADF54E66E4}" srcOrd="1" destOrd="0" presId="urn:microsoft.com/office/officeart/2009/3/layout/SnapshotPictureList"/>
    <dgm:cxn modelId="{1AA29A24-C553-4BAE-8D28-C151A0A743A7}" type="presParOf" srcId="{BC11A600-CC6A-453B-9E16-87BCB571CF4B}" destId="{D52F6B8D-912A-4050-8B95-21BB12337646}" srcOrd="2" destOrd="0" presId="urn:microsoft.com/office/officeart/2009/3/layout/SnapshotPictureList"/>
    <dgm:cxn modelId="{7A296427-7294-440B-86A3-353DF0047954}" type="presParOf" srcId="{BC11A600-CC6A-453B-9E16-87BCB571CF4B}" destId="{D6C9C410-F5A2-423A-947D-F6B030FC9F85}" srcOrd="3" destOrd="0" presId="urn:microsoft.com/office/officeart/2009/3/layout/SnapshotPictureList"/>
    <dgm:cxn modelId="{05B5D09D-BD99-4838-AB46-46DAAB9A89A1}" type="presParOf" srcId="{BC11A600-CC6A-453B-9E16-87BCB571CF4B}" destId="{4B0D07A0-979D-47E4-8E13-C515EA27585F}" srcOrd="4" destOrd="0" presId="urn:microsoft.com/office/officeart/2009/3/layout/SnapshotPictureList"/>
    <dgm:cxn modelId="{47573D94-E4B6-4458-9420-1526EC52E036}" type="presParOf" srcId="{497074FA-7540-4AA2-BB9A-2464D72051B4}" destId="{CAA7D974-E5D2-4472-AF98-EF4AD5475675}" srcOrd="7" destOrd="0" presId="urn:microsoft.com/office/officeart/2009/3/layout/SnapshotPictureList"/>
    <dgm:cxn modelId="{A2F07FD7-3537-428B-9DB4-0172E75540A7}" type="presParOf" srcId="{497074FA-7540-4AA2-BB9A-2464D72051B4}" destId="{57318D47-27C4-4B64-B7B0-85AE18D1DAAB}" srcOrd="8" destOrd="0" presId="urn:microsoft.com/office/officeart/2009/3/layout/SnapshotPictureList"/>
    <dgm:cxn modelId="{CCB9C1B8-77FB-434F-88D5-73C09AA14216}" type="presParOf" srcId="{57318D47-27C4-4B64-B7B0-85AE18D1DAAB}" destId="{A23303E2-D8ED-47D2-A986-394C4766FA38}" srcOrd="0" destOrd="0" presId="urn:microsoft.com/office/officeart/2009/3/layout/SnapshotPictureList"/>
    <dgm:cxn modelId="{53143BA8-96E5-45A9-AA87-F32C5C357EA6}" type="presParOf" srcId="{57318D47-27C4-4B64-B7B0-85AE18D1DAAB}" destId="{2E6B421B-4FEE-40C8-98ED-7E67903D2263}" srcOrd="1" destOrd="0" presId="urn:microsoft.com/office/officeart/2009/3/layout/SnapshotPictureList"/>
    <dgm:cxn modelId="{984CBD67-5810-4E4D-BABD-1C2F12D7E0E3}" type="presParOf" srcId="{57318D47-27C4-4B64-B7B0-85AE18D1DAAB}" destId="{CADF0701-6D9A-409A-8B42-82B3B830165B}" srcOrd="2" destOrd="0" presId="urn:microsoft.com/office/officeart/2009/3/layout/SnapshotPictureList"/>
    <dgm:cxn modelId="{DB6E64BF-ECF5-4957-9EDF-5B2E079AE865}" type="presParOf" srcId="{57318D47-27C4-4B64-B7B0-85AE18D1DAAB}" destId="{66E0999A-89C8-49A1-B0D4-735C9D0C5272}" srcOrd="3" destOrd="0" presId="urn:microsoft.com/office/officeart/2009/3/layout/SnapshotPictureList"/>
    <dgm:cxn modelId="{31DEAA56-F6E5-4967-B0B0-66BF58FC9342}" type="presParOf" srcId="{57318D47-27C4-4B64-B7B0-85AE18D1DAAB}" destId="{0CC23B68-01DF-4B8B-BCCF-B43BF136E5CE}" srcOrd="4" destOrd="0" presId="urn:microsoft.com/office/officeart/2009/3/layout/SnapshotPictureList"/>
    <dgm:cxn modelId="{9257875C-CDED-4BFA-B97E-2C9820A04B77}" type="presParOf" srcId="{497074FA-7540-4AA2-BB9A-2464D72051B4}" destId="{2CBDBDFC-AC86-484E-90CA-231C0D4A93F5}" srcOrd="9" destOrd="0" presId="urn:microsoft.com/office/officeart/2009/3/layout/SnapshotPictureList"/>
    <dgm:cxn modelId="{5277DE34-46C0-49A1-8DAE-BAE88D77F18D}" type="presParOf" srcId="{497074FA-7540-4AA2-BB9A-2464D72051B4}" destId="{2EB75589-D6E2-48B8-9BE2-FF8D8B80F434}" srcOrd="10" destOrd="0" presId="urn:microsoft.com/office/officeart/2009/3/layout/SnapshotPictureList"/>
    <dgm:cxn modelId="{9412C4A9-73DC-48B2-8882-AEAAB6728C76}" type="presParOf" srcId="{2EB75589-D6E2-48B8-9BE2-FF8D8B80F434}" destId="{BB6278ED-B690-4778-A73E-5234B69401B3}" srcOrd="0" destOrd="0" presId="urn:microsoft.com/office/officeart/2009/3/layout/SnapshotPictureList"/>
    <dgm:cxn modelId="{CFEA83C0-3984-4D2C-A991-33F49FE8F52F}" type="presParOf" srcId="{2EB75589-D6E2-48B8-9BE2-FF8D8B80F434}" destId="{699ADF0D-9E33-4345-AC04-F909C84ED65E}" srcOrd="1" destOrd="0" presId="urn:microsoft.com/office/officeart/2009/3/layout/SnapshotPictureList"/>
    <dgm:cxn modelId="{E72DDAD3-8B60-4945-AF9F-C1DB0CE36347}" type="presParOf" srcId="{2EB75589-D6E2-48B8-9BE2-FF8D8B80F434}" destId="{1FD0818B-9A74-43E4-8330-F607ED6668CD}" srcOrd="2" destOrd="0" presId="urn:microsoft.com/office/officeart/2009/3/layout/SnapshotPictureList"/>
    <dgm:cxn modelId="{AB1E888A-A528-4018-B328-58FA140B4BF6}" type="presParOf" srcId="{2EB75589-D6E2-48B8-9BE2-FF8D8B80F434}" destId="{BDDD1B34-9093-4141-A424-546BF9B407AE}" srcOrd="3" destOrd="0" presId="urn:microsoft.com/office/officeart/2009/3/layout/SnapshotPictureList"/>
    <dgm:cxn modelId="{679CA069-6463-429D-9E7A-BFFDE592A743}" type="presParOf" srcId="{2EB75589-D6E2-48B8-9BE2-FF8D8B80F434}" destId="{E62C03EC-B89C-4979-A91D-D3F69C308081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17334-0AFE-4E73-BC51-447222DD5F44}">
      <dsp:nvSpPr>
        <dsp:cNvPr id="0" name=""/>
        <dsp:cNvSpPr/>
      </dsp:nvSpPr>
      <dsp:spPr>
        <a:xfrm>
          <a:off x="762820" y="0"/>
          <a:ext cx="6898639" cy="6898639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0AF4DC-E2D2-4ACC-A9D8-825C9B7EF81D}">
      <dsp:nvSpPr>
        <dsp:cNvPr id="0" name=""/>
        <dsp:cNvSpPr/>
      </dsp:nvSpPr>
      <dsp:spPr>
        <a:xfrm>
          <a:off x="4212139" y="693569"/>
          <a:ext cx="4484115" cy="1633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Alimentación y comercio</a:t>
          </a:r>
          <a:endParaRPr lang="es-ES" sz="3500" kern="1200" dirty="0"/>
        </a:p>
      </dsp:txBody>
      <dsp:txXfrm>
        <a:off x="4291857" y="773287"/>
        <a:ext cx="4324679" cy="1473601"/>
      </dsp:txXfrm>
    </dsp:sp>
    <dsp:sp modelId="{7BD66DE5-52C7-4FF9-8028-88BDE01AF564}">
      <dsp:nvSpPr>
        <dsp:cNvPr id="0" name=""/>
        <dsp:cNvSpPr/>
      </dsp:nvSpPr>
      <dsp:spPr>
        <a:xfrm>
          <a:off x="4212139" y="2530736"/>
          <a:ext cx="4484115" cy="1633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Transporte, publicidad y hospedaje </a:t>
          </a:r>
          <a:endParaRPr lang="es-ES" sz="3500" kern="1200" dirty="0"/>
        </a:p>
      </dsp:txBody>
      <dsp:txXfrm>
        <a:off x="4291857" y="2610454"/>
        <a:ext cx="4324679" cy="1473601"/>
      </dsp:txXfrm>
    </dsp:sp>
    <dsp:sp modelId="{B358F556-4C13-4187-9877-E401B1009964}">
      <dsp:nvSpPr>
        <dsp:cNvPr id="0" name=""/>
        <dsp:cNvSpPr/>
      </dsp:nvSpPr>
      <dsp:spPr>
        <a:xfrm>
          <a:off x="4212139" y="4367902"/>
          <a:ext cx="4484115" cy="163303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/>
            <a:t>Señalización, museo e información turística</a:t>
          </a:r>
          <a:endParaRPr lang="es-ES" sz="3500" kern="1200" dirty="0"/>
        </a:p>
      </dsp:txBody>
      <dsp:txXfrm>
        <a:off x="4291857" y="4447620"/>
        <a:ext cx="4324679" cy="147360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0C11D-5D25-41C3-AD16-AFE7F32CCCF2}">
      <dsp:nvSpPr>
        <dsp:cNvPr id="0" name=""/>
        <dsp:cNvSpPr/>
      </dsp:nvSpPr>
      <dsp:spPr>
        <a:xfrm>
          <a:off x="5521" y="0"/>
          <a:ext cx="2589512" cy="728263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RECURSOS </a:t>
          </a:r>
          <a:r>
            <a:rPr lang="es-ES" sz="2000" kern="1200" dirty="0">
              <a:latin typeface="Times New Roman" pitchFamily="18" charset="0"/>
              <a:cs typeface="Times New Roman" pitchFamily="18" charset="0"/>
            </a:rPr>
            <a:t>CULTURALES 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21" y="0"/>
        <a:ext cx="2589512" cy="2184789"/>
      </dsp:txXfrm>
    </dsp:sp>
    <dsp:sp modelId="{70030900-04CD-4B60-8F6E-A3FFD6483FEB}">
      <dsp:nvSpPr>
        <dsp:cNvPr id="0" name=""/>
        <dsp:cNvSpPr/>
      </dsp:nvSpPr>
      <dsp:spPr>
        <a:xfrm>
          <a:off x="264473" y="2186312"/>
          <a:ext cx="2071610" cy="61863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Arquitectura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2592" y="2204431"/>
        <a:ext cx="2035372" cy="582400"/>
      </dsp:txXfrm>
    </dsp:sp>
    <dsp:sp modelId="{CDCA30FB-22FA-4407-A44E-6FB92F100765}">
      <dsp:nvSpPr>
        <dsp:cNvPr id="0" name=""/>
        <dsp:cNvSpPr/>
      </dsp:nvSpPr>
      <dsp:spPr>
        <a:xfrm>
          <a:off x="264473" y="3023287"/>
          <a:ext cx="2071610" cy="618638"/>
        </a:xfrm>
        <a:prstGeom prst="roundRect">
          <a:avLst>
            <a:gd name="adj" fmla="val 10000"/>
          </a:avLst>
        </a:prstGeom>
        <a:solidFill>
          <a:schemeClr val="accent4">
            <a:hueOff val="-262633"/>
            <a:satOff val="1582"/>
            <a:lumOff val="1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Folklore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2592" y="3041406"/>
        <a:ext cx="2035372" cy="582400"/>
      </dsp:txXfrm>
    </dsp:sp>
    <dsp:sp modelId="{A7E30E8C-8133-4088-A6BE-E4DE84ABE586}">
      <dsp:nvSpPr>
        <dsp:cNvPr id="0" name=""/>
        <dsp:cNvSpPr/>
      </dsp:nvSpPr>
      <dsp:spPr>
        <a:xfrm>
          <a:off x="264473" y="3860263"/>
          <a:ext cx="2071610" cy="1419188"/>
        </a:xfrm>
        <a:prstGeom prst="roundRect">
          <a:avLst>
            <a:gd name="adj" fmla="val 10000"/>
          </a:avLst>
        </a:prstGeom>
        <a:solidFill>
          <a:schemeClr val="accent4">
            <a:hueOff val="-525267"/>
            <a:satOff val="3165"/>
            <a:lumOff val="2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Realizaciones técnicas y científicas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6040" y="3901830"/>
        <a:ext cx="1988476" cy="1336054"/>
      </dsp:txXfrm>
    </dsp:sp>
    <dsp:sp modelId="{6854AD33-97C6-4103-AC11-5FD7A0ECFA7C}">
      <dsp:nvSpPr>
        <dsp:cNvPr id="0" name=""/>
        <dsp:cNvSpPr/>
      </dsp:nvSpPr>
      <dsp:spPr>
        <a:xfrm>
          <a:off x="161876" y="5497788"/>
          <a:ext cx="2276803" cy="1419188"/>
        </a:xfrm>
        <a:prstGeom prst="roundRect">
          <a:avLst>
            <a:gd name="adj" fmla="val 10000"/>
          </a:avLst>
        </a:prstGeom>
        <a:solidFill>
          <a:schemeClr val="accent4">
            <a:hueOff val="-787901"/>
            <a:satOff val="4747"/>
            <a:lumOff val="3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Acontecimientos programados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3443" y="5539355"/>
        <a:ext cx="2193669" cy="1336054"/>
      </dsp:txXfrm>
    </dsp:sp>
    <dsp:sp modelId="{CB5B6C10-4F3C-4E19-AFD6-309748C5DF72}">
      <dsp:nvSpPr>
        <dsp:cNvPr id="0" name=""/>
        <dsp:cNvSpPr/>
      </dsp:nvSpPr>
      <dsp:spPr>
        <a:xfrm>
          <a:off x="2789248" y="0"/>
          <a:ext cx="2589512" cy="728263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EQUIPAMIENTO </a:t>
          </a:r>
          <a:r>
            <a:rPr lang="es-ES" sz="2000" kern="1200" dirty="0">
              <a:latin typeface="Times New Roman" pitchFamily="18" charset="0"/>
              <a:cs typeface="Times New Roman" pitchFamily="18" charset="0"/>
            </a:rPr>
            <a:t>TURÍSTICO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89248" y="0"/>
        <a:ext cx="2589512" cy="2184789"/>
      </dsp:txXfrm>
    </dsp:sp>
    <dsp:sp modelId="{CF464005-BEB9-4C79-A79D-4E9D74A706F9}">
      <dsp:nvSpPr>
        <dsp:cNvPr id="0" name=""/>
        <dsp:cNvSpPr/>
      </dsp:nvSpPr>
      <dsp:spPr>
        <a:xfrm>
          <a:off x="3048199" y="2184967"/>
          <a:ext cx="2071610" cy="1060924"/>
        </a:xfrm>
        <a:prstGeom prst="roundRect">
          <a:avLst>
            <a:gd name="adj" fmla="val 10000"/>
          </a:avLst>
        </a:prstGeom>
        <a:solidFill>
          <a:schemeClr val="accent4">
            <a:hueOff val="-1050534"/>
            <a:satOff val="6329"/>
            <a:lumOff val="5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Alojamiento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9272" y="2216040"/>
        <a:ext cx="2009464" cy="998778"/>
      </dsp:txXfrm>
    </dsp:sp>
    <dsp:sp modelId="{2965AEF9-44A9-4478-8C74-ADCE559AD3A5}">
      <dsp:nvSpPr>
        <dsp:cNvPr id="0" name=""/>
        <dsp:cNvSpPr/>
      </dsp:nvSpPr>
      <dsp:spPr>
        <a:xfrm>
          <a:off x="3048199" y="3409110"/>
          <a:ext cx="2071610" cy="1060924"/>
        </a:xfrm>
        <a:prstGeom prst="roundRect">
          <a:avLst>
            <a:gd name="adj" fmla="val 10000"/>
          </a:avLst>
        </a:prstGeom>
        <a:solidFill>
          <a:schemeClr val="accent4">
            <a:hueOff val="-1313168"/>
            <a:satOff val="7911"/>
            <a:lumOff val="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Alimentos y bebidas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9272" y="3440183"/>
        <a:ext cx="2009464" cy="998778"/>
      </dsp:txXfrm>
    </dsp:sp>
    <dsp:sp modelId="{0BCF97A3-F52C-4CA3-9C80-9773EB7C7E39}">
      <dsp:nvSpPr>
        <dsp:cNvPr id="0" name=""/>
        <dsp:cNvSpPr/>
      </dsp:nvSpPr>
      <dsp:spPr>
        <a:xfrm>
          <a:off x="3048199" y="4633254"/>
          <a:ext cx="2071610" cy="1060924"/>
        </a:xfrm>
        <a:prstGeom prst="roundRect">
          <a:avLst>
            <a:gd name="adj" fmla="val 10000"/>
          </a:avLst>
        </a:prstGeom>
        <a:solidFill>
          <a:schemeClr val="accent4">
            <a:hueOff val="-1575801"/>
            <a:satOff val="9494"/>
            <a:lumOff val="7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Agencias de viaje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9272" y="4664327"/>
        <a:ext cx="2009464" cy="998778"/>
      </dsp:txXfrm>
    </dsp:sp>
    <dsp:sp modelId="{E01C47B3-1F64-4A9E-B27E-583B5F1EBFA5}">
      <dsp:nvSpPr>
        <dsp:cNvPr id="0" name=""/>
        <dsp:cNvSpPr/>
      </dsp:nvSpPr>
      <dsp:spPr>
        <a:xfrm>
          <a:off x="3048199" y="5857398"/>
          <a:ext cx="2071610" cy="1060924"/>
        </a:xfrm>
        <a:prstGeom prst="roundRect">
          <a:avLst>
            <a:gd name="adj" fmla="val 10000"/>
          </a:avLst>
        </a:prstGeom>
        <a:solidFill>
          <a:schemeClr val="accent4">
            <a:hueOff val="-1838435"/>
            <a:satOff val="11076"/>
            <a:lumOff val="8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Guía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79272" y="5888471"/>
        <a:ext cx="2009464" cy="998778"/>
      </dsp:txXfrm>
    </dsp:sp>
    <dsp:sp modelId="{EADD64B6-1EEC-4B1E-96B3-27DDAC56D7ED}">
      <dsp:nvSpPr>
        <dsp:cNvPr id="0" name=""/>
        <dsp:cNvSpPr/>
      </dsp:nvSpPr>
      <dsp:spPr>
        <a:xfrm>
          <a:off x="5572974" y="0"/>
          <a:ext cx="2589512" cy="728263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FACILIDADES </a:t>
          </a:r>
          <a:r>
            <a:rPr lang="es-ES" sz="2000" kern="1200" dirty="0">
              <a:latin typeface="Times New Roman" pitchFamily="18" charset="0"/>
              <a:cs typeface="Times New Roman" pitchFamily="18" charset="0"/>
            </a:rPr>
            <a:t>TURÍSTICAS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72974" y="0"/>
        <a:ext cx="2589512" cy="2184789"/>
      </dsp:txXfrm>
    </dsp:sp>
    <dsp:sp modelId="{BFBDCDAF-9082-4D44-9E71-C3AFDE11C19F}">
      <dsp:nvSpPr>
        <dsp:cNvPr id="0" name=""/>
        <dsp:cNvSpPr/>
      </dsp:nvSpPr>
      <dsp:spPr>
        <a:xfrm>
          <a:off x="5831926" y="2185145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2101068"/>
            <a:satOff val="12658"/>
            <a:lumOff val="10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Apoyo a la gestión turística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2205624"/>
        <a:ext cx="2030652" cy="658235"/>
      </dsp:txXfrm>
    </dsp:sp>
    <dsp:sp modelId="{B0662006-1000-441A-9731-C98FE0B0B458}">
      <dsp:nvSpPr>
        <dsp:cNvPr id="0" name=""/>
        <dsp:cNvSpPr/>
      </dsp:nvSpPr>
      <dsp:spPr>
        <a:xfrm>
          <a:off x="5831926" y="2991906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2363702"/>
            <a:satOff val="14241"/>
            <a:lumOff val="11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Observación y vigilancia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3012385"/>
        <a:ext cx="2030652" cy="658235"/>
      </dsp:txXfrm>
    </dsp:sp>
    <dsp:sp modelId="{BE12F78F-B8A2-4A52-A10D-51C519E9C492}">
      <dsp:nvSpPr>
        <dsp:cNvPr id="0" name=""/>
        <dsp:cNvSpPr/>
      </dsp:nvSpPr>
      <dsp:spPr>
        <a:xfrm>
          <a:off x="5831926" y="3798667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2626335"/>
            <a:satOff val="15823"/>
            <a:lumOff val="12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Recorrido y descanso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3819146"/>
        <a:ext cx="2030652" cy="658235"/>
      </dsp:txXfrm>
    </dsp:sp>
    <dsp:sp modelId="{278F7954-B08C-40C0-AB7C-B0FA7F1E3321}">
      <dsp:nvSpPr>
        <dsp:cNvPr id="0" name=""/>
        <dsp:cNvSpPr/>
      </dsp:nvSpPr>
      <dsp:spPr>
        <a:xfrm>
          <a:off x="5831926" y="4605429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2888969"/>
            <a:satOff val="17405"/>
            <a:lumOff val="13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Servicio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4625908"/>
        <a:ext cx="2030652" cy="658235"/>
      </dsp:txXfrm>
    </dsp:sp>
    <dsp:sp modelId="{51BFFAB8-A123-4A85-A441-FCB97824DE1B}">
      <dsp:nvSpPr>
        <dsp:cNvPr id="0" name=""/>
        <dsp:cNvSpPr/>
      </dsp:nvSpPr>
      <dsp:spPr>
        <a:xfrm>
          <a:off x="5831926" y="5412190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3151602"/>
            <a:satOff val="18988"/>
            <a:lumOff val="15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Complementario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5432669"/>
        <a:ext cx="2030652" cy="658235"/>
      </dsp:txXfrm>
    </dsp:sp>
    <dsp:sp modelId="{CDD0ED27-76F5-465E-8118-C1ACB6B4569C}">
      <dsp:nvSpPr>
        <dsp:cNvPr id="0" name=""/>
        <dsp:cNvSpPr/>
      </dsp:nvSpPr>
      <dsp:spPr>
        <a:xfrm>
          <a:off x="5831926" y="6218951"/>
          <a:ext cx="2071610" cy="699193"/>
        </a:xfrm>
        <a:prstGeom prst="roundRect">
          <a:avLst>
            <a:gd name="adj" fmla="val 10000"/>
          </a:avLst>
        </a:prstGeom>
        <a:solidFill>
          <a:schemeClr val="accent4">
            <a:hueOff val="-3414236"/>
            <a:satOff val="20570"/>
            <a:lumOff val="16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Conservación</a:t>
          </a:r>
          <a:r>
            <a:rPr lang="es-PE" sz="2700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es-PE" sz="27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52405" y="6239430"/>
        <a:ext cx="2030652" cy="658235"/>
      </dsp:txXfrm>
    </dsp:sp>
    <dsp:sp modelId="{4F525EA0-A3AD-479A-9871-19C28D3403CE}">
      <dsp:nvSpPr>
        <dsp:cNvPr id="0" name=""/>
        <dsp:cNvSpPr/>
      </dsp:nvSpPr>
      <dsp:spPr>
        <a:xfrm>
          <a:off x="8356701" y="0"/>
          <a:ext cx="3015125" cy="728263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kern="1200" dirty="0" smtClean="0">
              <a:latin typeface="Times New Roman" pitchFamily="18" charset="0"/>
              <a:cs typeface="Times New Roman" pitchFamily="18" charset="0"/>
            </a:rPr>
            <a:t>ACCESIBILIDAD Y CONECTIVIDAD, HIGIENE Y SEGURIDAD</a:t>
          </a:r>
        </a:p>
      </dsp:txBody>
      <dsp:txXfrm>
        <a:off x="8356701" y="0"/>
        <a:ext cx="3015125" cy="2184789"/>
      </dsp:txXfrm>
    </dsp:sp>
    <dsp:sp modelId="{48D8C4ED-1504-4034-A007-09B4E6A0D207}">
      <dsp:nvSpPr>
        <dsp:cNvPr id="0" name=""/>
        <dsp:cNvSpPr/>
      </dsp:nvSpPr>
      <dsp:spPr>
        <a:xfrm>
          <a:off x="8828458" y="2186923"/>
          <a:ext cx="2071610" cy="2195813"/>
        </a:xfrm>
        <a:prstGeom prst="roundRect">
          <a:avLst>
            <a:gd name="adj" fmla="val 10000"/>
          </a:avLst>
        </a:prstGeom>
        <a:solidFill>
          <a:schemeClr val="accent4">
            <a:hueOff val="-3676869"/>
            <a:satOff val="22152"/>
            <a:lumOff val="17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General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889133" y="2247598"/>
        <a:ext cx="1950260" cy="2074463"/>
      </dsp:txXfrm>
    </dsp:sp>
    <dsp:sp modelId="{FF8C4A46-C119-43F3-BED7-AC546BC62FE9}">
      <dsp:nvSpPr>
        <dsp:cNvPr id="0" name=""/>
        <dsp:cNvSpPr/>
      </dsp:nvSpPr>
      <dsp:spPr>
        <a:xfrm>
          <a:off x="8828458" y="4720553"/>
          <a:ext cx="2071610" cy="2195813"/>
        </a:xfrm>
        <a:prstGeom prst="roundRect">
          <a:avLst>
            <a:gd name="adj" fmla="val 10000"/>
          </a:avLst>
        </a:prstGeom>
        <a:solidFill>
          <a:schemeClr val="accent4">
            <a:hueOff val="-3939503"/>
            <a:satOff val="23734"/>
            <a:lumOff val="1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latin typeface="Times New Roman" pitchFamily="18" charset="0"/>
              <a:cs typeface="Times New Roman" pitchFamily="18" charset="0"/>
            </a:rPr>
            <a:t>Turística</a:t>
          </a:r>
          <a:endParaRPr lang="es-PE" sz="2000" kern="1200">
            <a:latin typeface="Times New Roman" pitchFamily="18" charset="0"/>
            <a:cs typeface="Times New Roman" pitchFamily="18" charset="0"/>
          </a:endParaRPr>
        </a:p>
      </dsp:txBody>
      <dsp:txXfrm>
        <a:off x="8889133" y="4781228"/>
        <a:ext cx="1950260" cy="2074463"/>
      </dsp:txXfrm>
    </dsp:sp>
    <dsp:sp modelId="{4CE6A1E9-EE67-4333-BF1B-8D3ED02C1776}">
      <dsp:nvSpPr>
        <dsp:cNvPr id="0" name=""/>
        <dsp:cNvSpPr/>
      </dsp:nvSpPr>
      <dsp:spPr>
        <a:xfrm>
          <a:off x="11566040" y="0"/>
          <a:ext cx="2589512" cy="728263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imes New Roman" pitchFamily="18" charset="0"/>
              <a:cs typeface="Times New Roman" pitchFamily="18" charset="0"/>
            </a:rPr>
            <a:t>MERCADO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566040" y="0"/>
        <a:ext cx="2589512" cy="2184789"/>
      </dsp:txXfrm>
    </dsp:sp>
    <dsp:sp modelId="{C7539865-2188-4488-AEC7-23E8ECD71270}">
      <dsp:nvSpPr>
        <dsp:cNvPr id="0" name=""/>
        <dsp:cNvSpPr/>
      </dsp:nvSpPr>
      <dsp:spPr>
        <a:xfrm>
          <a:off x="11824991" y="2186923"/>
          <a:ext cx="2071610" cy="2195813"/>
        </a:xfrm>
        <a:prstGeom prst="roundRect">
          <a:avLst>
            <a:gd name="adj" fmla="val 10000"/>
          </a:avLst>
        </a:prstGeom>
        <a:solidFill>
          <a:schemeClr val="accent4">
            <a:hueOff val="-4202136"/>
            <a:satOff val="25317"/>
            <a:lumOff val="20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Tipo de visitante y afluencia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885666" y="2247598"/>
        <a:ext cx="1950260" cy="2074463"/>
      </dsp:txXfrm>
    </dsp:sp>
    <dsp:sp modelId="{02BFDFF6-D9D9-4F00-B299-633CCFBB14E3}">
      <dsp:nvSpPr>
        <dsp:cNvPr id="0" name=""/>
        <dsp:cNvSpPr/>
      </dsp:nvSpPr>
      <dsp:spPr>
        <a:xfrm>
          <a:off x="11642741" y="4720553"/>
          <a:ext cx="2436110" cy="2195813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kern="1200" dirty="0" smtClean="0">
              <a:latin typeface="Times New Roman" pitchFamily="18" charset="0"/>
              <a:cs typeface="Times New Roman" pitchFamily="18" charset="0"/>
            </a:rPr>
            <a:t>Difusión</a:t>
          </a:r>
          <a:endParaRPr lang="es-PE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707054" y="4784866"/>
        <a:ext cx="2307484" cy="206718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E387C-5BEF-4850-8C2C-53292A0834BC}">
      <dsp:nvSpPr>
        <dsp:cNvPr id="0" name=""/>
        <dsp:cNvSpPr/>
      </dsp:nvSpPr>
      <dsp:spPr>
        <a:xfrm rot="10800000">
          <a:off x="1855132" y="3691"/>
          <a:ext cx="5219319" cy="2161967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336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b="1" kern="1200" dirty="0" smtClean="0">
              <a:latin typeface="Times New Roman" pitchFamily="18" charset="0"/>
              <a:cs typeface="Times New Roman" pitchFamily="18" charset="0"/>
            </a:rPr>
            <a:t> S</a:t>
          </a:r>
          <a:r>
            <a:rPr lang="es-PE" sz="1600" kern="1200" dirty="0" smtClean="0">
              <a:latin typeface="Times New Roman" pitchFamily="18" charset="0"/>
              <a:cs typeface="Times New Roman" pitchFamily="18" charset="0"/>
            </a:rPr>
            <a:t>ignifica la ausencia del recurso natural o cultural, equipamiento, instalaciones, infraestructura de apoyo en la localidad o visitas de turistas.</a:t>
          </a:r>
          <a:endParaRPr lang="es-PE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95624" y="3691"/>
        <a:ext cx="4678827" cy="2161967"/>
      </dsp:txXfrm>
    </dsp:sp>
    <dsp:sp modelId="{75ED0D52-D4A2-4431-9B5E-0BCA6ADB0F38}">
      <dsp:nvSpPr>
        <dsp:cNvPr id="0" name=""/>
        <dsp:cNvSpPr/>
      </dsp:nvSpPr>
      <dsp:spPr>
        <a:xfrm>
          <a:off x="774148" y="3691"/>
          <a:ext cx="2161967" cy="216196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66CC74-B393-4BB5-A06A-FF206DA5089A}">
      <dsp:nvSpPr>
        <dsp:cNvPr id="0" name=""/>
        <dsp:cNvSpPr/>
      </dsp:nvSpPr>
      <dsp:spPr>
        <a:xfrm rot="10800000">
          <a:off x="1855132" y="2811021"/>
          <a:ext cx="5219319" cy="2161967"/>
        </a:xfrm>
        <a:prstGeom prst="homePlat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336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latin typeface="Times New Roman" pitchFamily="18" charset="0"/>
              <a:cs typeface="Times New Roman" pitchFamily="18" charset="0"/>
            </a:rPr>
            <a:t>Implica un fuerte deterioro, descuido, pérdida o contaminación así como una alta fragilidad y riesgo en los recursos naturales y culturales; o bien, fuertes carencias y deficiencias en los servicios del equipamiento, las instalaciones y la infraestructura que obstaculizan el crecimiento del turismo, así mismo llegadas de turistas ocasionales  o de paso.</a:t>
          </a:r>
          <a:endParaRPr lang="es-PE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95624" y="2811021"/>
        <a:ext cx="4678827" cy="2161967"/>
      </dsp:txXfrm>
    </dsp:sp>
    <dsp:sp modelId="{58ED27AA-A103-4585-A506-2A9F14DD70CF}">
      <dsp:nvSpPr>
        <dsp:cNvPr id="0" name=""/>
        <dsp:cNvSpPr/>
      </dsp:nvSpPr>
      <dsp:spPr>
        <a:xfrm>
          <a:off x="774148" y="2811021"/>
          <a:ext cx="2161967" cy="2161967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4A1FC5-6C5F-4DEC-93E8-108FC16DA70B}">
      <dsp:nvSpPr>
        <dsp:cNvPr id="0" name=""/>
        <dsp:cNvSpPr/>
      </dsp:nvSpPr>
      <dsp:spPr>
        <a:xfrm rot="10800000">
          <a:off x="1855132" y="5618352"/>
          <a:ext cx="5219319" cy="2161967"/>
        </a:xfrm>
        <a:prstGeom prst="homePlat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3368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600" kern="1200" dirty="0" smtClean="0">
              <a:latin typeface="Times New Roman" pitchFamily="18" charset="0"/>
              <a:cs typeface="Times New Roman" pitchFamily="18" charset="0"/>
            </a:rPr>
            <a:t>Refleja que el recurso natural o cultural, el equipamiento, la instalación o bien la infraestructura de apoyo se encuentran en condiciones de ser aprovechadas para el desarrollo de la actividad turística, y la llegada de turistas en forma específica al sitio en evaluación. </a:t>
          </a:r>
          <a:endParaRPr lang="es-PE" sz="16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95624" y="5618352"/>
        <a:ext cx="4678827" cy="2161967"/>
      </dsp:txXfrm>
    </dsp:sp>
    <dsp:sp modelId="{32EBEDEE-9712-46DD-8F21-C56291079A74}">
      <dsp:nvSpPr>
        <dsp:cNvPr id="0" name=""/>
        <dsp:cNvSpPr/>
      </dsp:nvSpPr>
      <dsp:spPr>
        <a:xfrm>
          <a:off x="774148" y="5618352"/>
          <a:ext cx="2161967" cy="2161967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0.22683</cdr:x>
      <cdr:y>0.04172</cdr:y>
    </cdr:from>
    <cdr:to>
      <cdr:x>0.78225</cdr:x>
      <cdr:y>0.10446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001542" y="116462"/>
          <a:ext cx="2452414" cy="175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PE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BD14-6387-4EAD-8590-BBC87080AF3F}" type="datetimeFigureOut">
              <a:rPr lang="es-EC" smtClean="0"/>
              <a:t>24/06/2019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52887-86E6-4FB7-A002-400D965B9BF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107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52887-86E6-4FB7-A002-400D965B9BF8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3438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17" Type="http://schemas.openxmlformats.org/officeDocument/2006/relationships/image" Target="../media/image2.png"/><Relationship Id="rId2" Type="http://schemas.openxmlformats.org/officeDocument/2006/relationships/image" Target="../media/image1.jpe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2.jpeg"/><Relationship Id="rId5" Type="http://schemas.openxmlformats.org/officeDocument/2006/relationships/image" Target="../media/image48.png"/><Relationship Id="rId15" Type="http://schemas.openxmlformats.org/officeDocument/2006/relationships/image" Target="../media/image56.emf"/><Relationship Id="rId10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58.png"/><Relationship Id="rId7" Type="http://schemas.microsoft.com/office/2007/relationships/hdphoto" Target="../media/hdphoto1.wdp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diagramLayout" Target="../diagrams/layout10.xml"/><Relationship Id="rId5" Type="http://schemas.openxmlformats.org/officeDocument/2006/relationships/image" Target="../media/image59.png"/><Relationship Id="rId15" Type="http://schemas.openxmlformats.org/officeDocument/2006/relationships/image" Target="../media/image62.png"/><Relationship Id="rId10" Type="http://schemas.openxmlformats.org/officeDocument/2006/relationships/diagramData" Target="../diagrams/data10.xml"/><Relationship Id="rId4" Type="http://schemas.openxmlformats.org/officeDocument/2006/relationships/image" Target="../media/image2.png"/><Relationship Id="rId9" Type="http://schemas.openxmlformats.org/officeDocument/2006/relationships/image" Target="../media/image61.png"/><Relationship Id="rId14" Type="http://schemas.microsoft.com/office/2007/relationships/diagramDrawing" Target="../diagrams/drawing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image" Target="../media/image9.png"/><Relationship Id="rId7" Type="http://schemas.openxmlformats.org/officeDocument/2006/relationships/diagramData" Target="../diagrams/data11.xml"/><Relationship Id="rId12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diagramDrawing" Target="../diagrams/drawing11.xml"/><Relationship Id="rId5" Type="http://schemas.openxmlformats.org/officeDocument/2006/relationships/image" Target="../media/image63.png"/><Relationship Id="rId10" Type="http://schemas.openxmlformats.org/officeDocument/2006/relationships/diagramColors" Target="../diagrams/colors11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image" Target="../media/image9.png"/><Relationship Id="rId7" Type="http://schemas.openxmlformats.org/officeDocument/2006/relationships/diagramData" Target="../diagrams/data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microsoft.com/office/2007/relationships/diagramDrawing" Target="../diagrams/drawing12.xml"/><Relationship Id="rId5" Type="http://schemas.openxmlformats.org/officeDocument/2006/relationships/image" Target="../media/image66.png"/><Relationship Id="rId10" Type="http://schemas.openxmlformats.org/officeDocument/2006/relationships/diagramColors" Target="../diagrams/colors12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4" Type="http://schemas.microsoft.com/office/2007/relationships/hdphoto" Target="../media/hdphoto1.wdp"/><Relationship Id="rId9" Type="http://schemas.microsoft.com/office/2007/relationships/diagramDrawing" Target="../diagrams/drawing14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hart" Target="../charts/chart1.xml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image" Target="../media/image1.jpeg"/><Relationship Id="rId7" Type="http://schemas.openxmlformats.org/officeDocument/2006/relationships/diagramData" Target="../diagrams/data1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microsoft.com/office/2007/relationships/diagramDrawing" Target="../diagrams/drawing15.xml"/><Relationship Id="rId5" Type="http://schemas.microsoft.com/office/2007/relationships/hdphoto" Target="../media/hdphoto1.wdp"/><Relationship Id="rId10" Type="http://schemas.openxmlformats.org/officeDocument/2006/relationships/diagramColors" Target="../diagrams/colors15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diagramColors" Target="../diagrams/colors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openxmlformats.org/officeDocument/2006/relationships/diagramQuickStyle" Target="../diagrams/quickStyle1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6.xml"/><Relationship Id="rId11" Type="http://schemas.openxmlformats.org/officeDocument/2006/relationships/diagramLayout" Target="../diagrams/layout17.xml"/><Relationship Id="rId5" Type="http://schemas.openxmlformats.org/officeDocument/2006/relationships/diagramQuickStyle" Target="../diagrams/quickStyle16.xml"/><Relationship Id="rId10" Type="http://schemas.openxmlformats.org/officeDocument/2006/relationships/diagramData" Target="../diagrams/data17.xml"/><Relationship Id="rId4" Type="http://schemas.openxmlformats.org/officeDocument/2006/relationships/diagramLayout" Target="../diagrams/layout16.xml"/><Relationship Id="rId9" Type="http://schemas.microsoft.com/office/2007/relationships/hdphoto" Target="../media/hdphoto1.wdp"/><Relationship Id="rId14" Type="http://schemas.microsoft.com/office/2007/relationships/diagramDrawing" Target="../diagrams/drawin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5.png"/><Relationship Id="rId10" Type="http://schemas.openxmlformats.org/officeDocument/2006/relationships/diagramData" Target="../diagrams/data2.xml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5" Type="http://schemas.openxmlformats.org/officeDocument/2006/relationships/diagramData" Target="../diagrams/data5.xml"/><Relationship Id="rId10" Type="http://schemas.openxmlformats.org/officeDocument/2006/relationships/diagramData" Target="../diagrams/data6.xml"/><Relationship Id="rId4" Type="http://schemas.openxmlformats.org/officeDocument/2006/relationships/image" Target="../media/image18.png"/><Relationship Id="rId9" Type="http://schemas.microsoft.com/office/2007/relationships/diagramDrawing" Target="../diagrams/drawing5.xml"/><Relationship Id="rId14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image" Target="../media/image19.png"/><Relationship Id="rId7" Type="http://schemas.openxmlformats.org/officeDocument/2006/relationships/diagramData" Target="../diagrams/data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diagramDrawing" Target="../diagrams/drawing7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7.xml"/><Relationship Id="rId4" Type="http://schemas.openxmlformats.org/officeDocument/2006/relationships/image" Target="../media/image18.png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97000"/>
          </a:blip>
          <a:srcRect/>
          <a:stretch>
            <a:fillRect/>
          </a:stretch>
        </p:blipFill>
        <p:spPr>
          <a:xfrm>
            <a:off x="457200" y="-1211"/>
            <a:ext cx="3990421" cy="93297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532720" y="1928239"/>
            <a:ext cx="14239898" cy="92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 b="1">
                <a:solidFill>
                  <a:srgbClr val="000000"/>
                </a:solidFill>
                <a:latin typeface="Marta"/>
              </a:rPr>
              <a:t>CARRERA DE INGENIERÍA EN ADMINISTRACIÓN </a:t>
            </a:r>
          </a:p>
          <a:p>
            <a:pPr algn="ctr">
              <a:lnSpc>
                <a:spcPts val="3519"/>
              </a:lnSpc>
            </a:pPr>
            <a:r>
              <a:rPr lang="en-US" sz="3199" b="1">
                <a:solidFill>
                  <a:srgbClr val="000000"/>
                </a:solidFill>
                <a:latin typeface="Marta"/>
              </a:rPr>
              <a:t>TURÍSTICA Y HOTELERA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43794" y="449531"/>
            <a:ext cx="4495142" cy="115833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369891" y="3853601"/>
            <a:ext cx="13175159" cy="2627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1"/>
              </a:lnSpc>
            </a:pPr>
            <a:r>
              <a:rPr lang="en-US" sz="4799" b="1" dirty="0">
                <a:solidFill>
                  <a:srgbClr val="000000"/>
                </a:solidFill>
                <a:latin typeface="Playfair Display"/>
              </a:rPr>
              <a:t>ANÁLISIS DEL POTENCIAL TURÍSTICO DEL PATRIMONIO CULTURAL COMO FACTOR DE DESARROLLO TURÍSTICO EN LA PARROQUIA CATACOCHA, LOJA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820763" y="7203072"/>
            <a:ext cx="6989875" cy="757043"/>
            <a:chOff x="0" y="0"/>
            <a:chExt cx="9319833" cy="1009390"/>
          </a:xfrm>
        </p:grpSpPr>
        <p:sp>
          <p:nvSpPr>
            <p:cNvPr id="9" name="TextBox 9"/>
            <p:cNvSpPr txBox="1"/>
            <p:nvPr/>
          </p:nvSpPr>
          <p:spPr>
            <a:xfrm>
              <a:off x="0" y="467150"/>
              <a:ext cx="3154336" cy="529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339"/>
                </a:lnSpc>
              </a:pPr>
              <a:endParaRPr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842927" y="76200"/>
              <a:ext cx="5476907" cy="9331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1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90108" y="7591119"/>
            <a:ext cx="9925073" cy="1366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9"/>
              </a:lnSpc>
            </a:pPr>
            <a:r>
              <a:rPr lang="en-US" sz="3199" b="1">
                <a:solidFill>
                  <a:srgbClr val="000000"/>
                </a:solidFill>
                <a:latin typeface="Marta"/>
              </a:rPr>
              <a:t>AUTORES:</a:t>
            </a:r>
          </a:p>
          <a:p>
            <a:pPr algn="ctr">
              <a:lnSpc>
                <a:spcPts val="3519"/>
              </a:lnSpc>
            </a:pPr>
            <a:r>
              <a:rPr lang="en-US" sz="3199" b="1">
                <a:solidFill>
                  <a:srgbClr val="000000"/>
                </a:solidFill>
                <a:latin typeface="Marta"/>
              </a:rPr>
              <a:t>AGILA BELTRÁN, SANDY JHOSSET</a:t>
            </a:r>
          </a:p>
          <a:p>
            <a:pPr algn="ctr">
              <a:lnSpc>
                <a:spcPts val="3519"/>
              </a:lnSpc>
            </a:pPr>
            <a:r>
              <a:rPr lang="en-US" sz="3199" b="1">
                <a:solidFill>
                  <a:srgbClr val="000000"/>
                </a:solidFill>
                <a:latin typeface="Marta"/>
              </a:rPr>
              <a:t>LASCANO REYES, ESTHER MAGALY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10637" y="9728555"/>
            <a:ext cx="4124348" cy="39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800" b="1">
                <a:solidFill>
                  <a:srgbClr val="000000"/>
                </a:solidFill>
                <a:latin typeface="Marta"/>
              </a:rPr>
              <a:t>JULIO,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7620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grpSp>
        <p:nvGrpSpPr>
          <p:cNvPr id="4" name="Group 2"/>
          <p:cNvGrpSpPr/>
          <p:nvPr/>
        </p:nvGrpSpPr>
        <p:grpSpPr>
          <a:xfrm rot="-5400000">
            <a:off x="7867649" y="-209550"/>
            <a:ext cx="10477502" cy="10515600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2556933"/>
              </p:ext>
            </p:extLst>
          </p:nvPr>
        </p:nvGraphicFramePr>
        <p:xfrm>
          <a:off x="152400" y="1638300"/>
          <a:ext cx="17983200" cy="899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2"/>
          <p:cNvSpPr txBox="1"/>
          <p:nvPr/>
        </p:nvSpPr>
        <p:spPr>
          <a:xfrm>
            <a:off x="2514600" y="330827"/>
            <a:ext cx="1297478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7200" b="1" spc="-114" dirty="0" smtClean="0">
                <a:solidFill>
                  <a:schemeClr val="bg1"/>
                </a:solidFill>
                <a:latin typeface="Luthier"/>
              </a:rPr>
              <a:t>Inventario y Jerarquización de atractivos turísticos culturales </a:t>
            </a:r>
            <a:endParaRPr lang="es-EC" sz="7200" b="1" spc="-114" dirty="0">
              <a:solidFill>
                <a:schemeClr val="bg1"/>
              </a:solidFill>
              <a:latin typeface="Luthi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1"/>
          <p:cNvSpPr/>
          <p:nvPr/>
        </p:nvSpPr>
        <p:spPr>
          <a:xfrm>
            <a:off x="0" y="-190500"/>
            <a:ext cx="18288000" cy="10477500"/>
          </a:xfrm>
          <a:prstGeom prst="rect">
            <a:avLst/>
          </a:prstGeom>
          <a:solidFill>
            <a:srgbClr val="2F5972"/>
          </a:solidFill>
        </p:spPr>
      </p:sp>
      <p:sp>
        <p:nvSpPr>
          <p:cNvPr id="2" name="TextBox 2"/>
          <p:cNvSpPr txBox="1"/>
          <p:nvPr/>
        </p:nvSpPr>
        <p:spPr>
          <a:xfrm>
            <a:off x="2514600" y="330827"/>
            <a:ext cx="12974780" cy="220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7200" b="1" spc="-114" dirty="0" smtClean="0">
                <a:solidFill>
                  <a:schemeClr val="bg1"/>
                </a:solidFill>
                <a:latin typeface="Luthier"/>
              </a:rPr>
              <a:t>Inventario y Jerarquización de atractivos turísticos culturales </a:t>
            </a:r>
            <a:endParaRPr lang="es-EC" sz="7200" b="1" spc="-114" dirty="0">
              <a:solidFill>
                <a:schemeClr val="bg1"/>
              </a:solidFill>
              <a:latin typeface="Luthier"/>
            </a:endParaRPr>
          </a:p>
        </p:txBody>
      </p:sp>
      <p:grpSp>
        <p:nvGrpSpPr>
          <p:cNvPr id="4" name="Group 2"/>
          <p:cNvGrpSpPr/>
          <p:nvPr/>
        </p:nvGrpSpPr>
        <p:grpSpPr>
          <a:xfrm rot="-5400000">
            <a:off x="7824273" y="-166175"/>
            <a:ext cx="10515601" cy="10466947"/>
            <a:chOff x="0" y="0"/>
            <a:chExt cx="6350000" cy="633984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244883321"/>
              </p:ext>
            </p:extLst>
          </p:nvPr>
        </p:nvGraphicFramePr>
        <p:xfrm>
          <a:off x="304800" y="2095500"/>
          <a:ext cx="17513300" cy="89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5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abajo 1"/>
          <p:cNvSpPr/>
          <p:nvPr/>
        </p:nvSpPr>
        <p:spPr>
          <a:xfrm>
            <a:off x="10922996" y="6896100"/>
            <a:ext cx="1321564" cy="1209992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Elipse 17"/>
          <p:cNvSpPr/>
          <p:nvPr/>
        </p:nvSpPr>
        <p:spPr>
          <a:xfrm>
            <a:off x="6697731" y="1984704"/>
            <a:ext cx="9950521" cy="1736967"/>
          </a:xfrm>
          <a:prstGeom prst="ellipse">
            <a:avLst/>
          </a:prstGeom>
          <a:solidFill>
            <a:schemeClr val="bg1">
              <a:lumMod val="65000"/>
              <a:alpha val="40000"/>
            </a:schemeClr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777" y="3798908"/>
            <a:ext cx="2773948" cy="223705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0284" r="6226"/>
          <a:stretch/>
        </p:blipFill>
        <p:spPr>
          <a:xfrm>
            <a:off x="9601432" y="4408164"/>
            <a:ext cx="2643128" cy="20920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l="16319" t="10233" r="11268" b="14264"/>
          <a:stretch/>
        </p:blipFill>
        <p:spPr>
          <a:xfrm>
            <a:off x="7879307" y="2824294"/>
            <a:ext cx="2562507" cy="207089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Forma 3"/>
          <p:cNvSpPr/>
          <p:nvPr/>
        </p:nvSpPr>
        <p:spPr>
          <a:xfrm>
            <a:off x="5345278" y="952500"/>
            <a:ext cx="12296631" cy="7328608"/>
          </a:xfrm>
          <a:prstGeom prst="funnel">
            <a:avLst/>
          </a:prstGeom>
          <a:solidFill>
            <a:schemeClr val="accent5">
              <a:lumMod val="75000"/>
              <a:alpha val="40000"/>
            </a:schemeClr>
          </a:solidFill>
          <a:ln>
            <a:noFill/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118" y="3813344"/>
            <a:ext cx="1936002" cy="25158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761" y="3252170"/>
            <a:ext cx="2515357" cy="23115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0" b="100000" l="0" r="100000">
                        <a14:foregroundMark x1="43229" y1="33958" x2="43229" y2="33958"/>
                        <a14:foregroundMark x1="50625" y1="35833" x2="50625" y2="35833"/>
                        <a14:foregroundMark x1="58958" y1="37604" x2="58958" y2="37604"/>
                        <a14:foregroundMark x1="17188" y1="49688" x2="17188" y2="49688"/>
                        <a14:foregroundMark x1="26667" y1="51250" x2="26667" y2="51250"/>
                        <a14:foregroundMark x1="42500" y1="49375" x2="42500" y2="49375"/>
                        <a14:foregroundMark x1="52292" y1="34792" x2="52292" y2="34792"/>
                        <a14:foregroundMark x1="38229" y1="56771" x2="38229" y2="56771"/>
                        <a14:foregroundMark x1="67813" y1="52188" x2="67813" y2="52188"/>
                        <a14:foregroundMark x1="76979" y1="52500" x2="76979" y2="52500"/>
                        <a14:foregroundMark x1="90417" y1="51250" x2="90417" y2="51250"/>
                        <a14:foregroundMark x1="51979" y1="51250" x2="51979" y2="51250"/>
                        <a14:foregroundMark x1="65938" y1="32917" x2="65938" y2="32917"/>
                        <a14:backgroundMark x1="27396" y1="28333" x2="27396" y2="28333"/>
                        <a14:backgroundMark x1="19063" y1="73854" x2="19063" y2="73854"/>
                        <a14:backgroundMark x1="40417" y1="73854" x2="40417" y2="73854"/>
                        <a14:backgroundMark x1="56250" y1="71979" x2="56250" y2="71979"/>
                        <a14:backgroundMark x1="47813" y1="36771" x2="47813" y2="36771"/>
                        <a14:backgroundMark x1="48646" y1="32917" x2="48646" y2="32917"/>
                        <a14:backgroundMark x1="50417" y1="37500" x2="50417" y2="37500"/>
                        <a14:backgroundMark x1="59583" y1="38438" x2="59583" y2="38438"/>
                        <a14:backgroundMark x1="38229" y1="64063" x2="38229" y2="64063"/>
                        <a14:backgroundMark x1="39479" y1="61667" x2="39479" y2="61667"/>
                        <a14:backgroundMark x1="63229" y1="91563" x2="63229" y2="91563"/>
                        <a14:backgroundMark x1="77604" y1="92188" x2="77604" y2="92188"/>
                        <a14:backgroundMark x1="76979" y1="91875" x2="76979" y2="91875"/>
                        <a14:backgroundMark x1="80104" y1="86979" x2="80104" y2="86979"/>
                        <a14:backgroundMark x1="79792" y1="80521" x2="79792" y2="80521"/>
                        <a14:backgroundMark x1="66563" y1="31563" x2="66563" y2="31563"/>
                        <a14:backgroundMark x1="67708" y1="32604" x2="67708" y2="32604"/>
                        <a14:backgroundMark x1="69063" y1="33333" x2="69063" y2="33333"/>
                        <a14:backgroundMark x1="69063" y1="35208" x2="69063" y2="35208"/>
                        <a14:backgroundMark x1="67813" y1="36042" x2="67813" y2="36042"/>
                        <a14:backgroundMark x1="66354" y1="35833" x2="66354" y2="35833"/>
                        <a14:backgroundMark x1="69063" y1="37292" x2="69063" y2="37292"/>
                        <a14:backgroundMark x1="66667" y1="37917" x2="66667" y2="37917"/>
                        <a14:backgroundMark x1="67708" y1="37604" x2="67708" y2="37604"/>
                        <a14:backgroundMark x1="58438" y1="38646" x2="58438" y2="38646"/>
                        <a14:backgroundMark x1="66146" y1="94063" x2="66146" y2="94063"/>
                        <a14:backgroundMark x1="72917" y1="94896" x2="72917" y2="94896"/>
                        <a14:backgroundMark x1="75313" y1="93542" x2="75313" y2="93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0982" y="6035958"/>
            <a:ext cx="4299238" cy="253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La imagen puede contener: comid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19" y="6329163"/>
            <a:ext cx="1776929" cy="177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content.fuio13-1.fna.fbcdn.net/v/t1.15752-9/64738955_722087811542815_4462053360744267776_n.jpg?_nc_cat=111&amp;_nc_ht=scontent.fuio13-1.fna&amp;oh=bbce82776c8fe35348543dadd21b6a44&amp;oe=5DC4C3C7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9" r="6695"/>
          <a:stretch/>
        </p:blipFill>
        <p:spPr bwMode="auto">
          <a:xfrm>
            <a:off x="10682405" y="2253237"/>
            <a:ext cx="2362250" cy="201156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13"/>
          <a:srcRect l="10684" r="6318"/>
          <a:stretch/>
        </p:blipFill>
        <p:spPr>
          <a:xfrm>
            <a:off x="11356678" y="198671"/>
            <a:ext cx="2490382" cy="205456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4"/>
          <a:srcRect l="10228" r="6622"/>
          <a:stretch/>
        </p:blipFill>
        <p:spPr>
          <a:xfrm>
            <a:off x="8435426" y="424142"/>
            <a:ext cx="2710702" cy="214680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86824" y="1370984"/>
            <a:ext cx="2780036" cy="236352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6"/>
          <a:srcRect l="10151" t="9923" r="6395" b="18294"/>
          <a:stretch/>
        </p:blipFill>
        <p:spPr>
          <a:xfrm>
            <a:off x="5685685" y="1362644"/>
            <a:ext cx="2655706" cy="21909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CuadroTexto 18"/>
          <p:cNvSpPr txBox="1"/>
          <p:nvPr/>
        </p:nvSpPr>
        <p:spPr>
          <a:xfrm>
            <a:off x="6324600" y="8400752"/>
            <a:ext cx="1124521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Playfair Display" panose="020B0604020202020204" charset="0"/>
              </a:rPr>
              <a:t>De acuerdo a los entrevistados </a:t>
            </a:r>
            <a:r>
              <a:rPr lang="es-ES" dirty="0" err="1">
                <a:latin typeface="Playfair Display" panose="020B0604020202020204" charset="0"/>
              </a:rPr>
              <a:t>Catacocha</a:t>
            </a:r>
            <a:r>
              <a:rPr lang="es-ES" dirty="0">
                <a:latin typeface="Playfair Display" panose="020B0604020202020204" charset="0"/>
              </a:rPr>
              <a:t> es una ciudad pequeña que indudablemente tiene características </a:t>
            </a:r>
            <a:r>
              <a:rPr lang="es-ES" dirty="0" smtClean="0">
                <a:latin typeface="Playfair Display" panose="020B0604020202020204" charset="0"/>
              </a:rPr>
              <a:t>únicas, </a:t>
            </a:r>
            <a:r>
              <a:rPr lang="es-ES" dirty="0">
                <a:latin typeface="Playfair Display" panose="020B0604020202020204" charset="0"/>
              </a:rPr>
              <a:t>sus calles tienen un trazo irregular; y la arquitectura de ciertas casas aún conservan los puntales de madera, cubiertas de carrizo combinadas con el adobe y la teja; además, recalcaron que en toda su extensión se han encontrado vestigios arqueológicos y a pesar de la modernización </a:t>
            </a:r>
            <a:r>
              <a:rPr lang="es-ES" dirty="0" err="1">
                <a:latin typeface="Playfair Display" panose="020B0604020202020204" charset="0"/>
              </a:rPr>
              <a:t>Catacocha</a:t>
            </a:r>
            <a:r>
              <a:rPr lang="es-ES" dirty="0">
                <a:latin typeface="Playfair Display" panose="020B0604020202020204" charset="0"/>
              </a:rPr>
              <a:t> conserva estos aspectos que la hicieron convertirse en Patrimonio Cultural de la </a:t>
            </a:r>
            <a:r>
              <a:rPr lang="es-ES" dirty="0" smtClean="0">
                <a:latin typeface="Playfair Display" panose="020B0604020202020204" charset="0"/>
              </a:rPr>
              <a:t>Nación y por lo tanto puede desarrollarse turísticamente. </a:t>
            </a:r>
            <a:endParaRPr lang="es-ES" dirty="0">
              <a:latin typeface="Playfair Display" panose="020B0604020202020204" charset="0"/>
            </a:endParaRPr>
          </a:p>
          <a:p>
            <a:pPr algn="just"/>
            <a:endParaRPr lang="es-ES" sz="1600" dirty="0">
              <a:latin typeface="Playfair Display" panose="020B0604020202020204" charset="0"/>
            </a:endParaRPr>
          </a:p>
        </p:txBody>
      </p:sp>
      <p:pic>
        <p:nvPicPr>
          <p:cNvPr id="20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-5400000">
            <a:off x="1545344" y="-1212526"/>
            <a:ext cx="2391920" cy="5562604"/>
          </a:xfrm>
          <a:prstGeom prst="rect">
            <a:avLst/>
          </a:prstGeom>
        </p:spPr>
      </p:pic>
      <p:sp>
        <p:nvSpPr>
          <p:cNvPr id="21" name="TextBox 2"/>
          <p:cNvSpPr txBox="1"/>
          <p:nvPr/>
        </p:nvSpPr>
        <p:spPr>
          <a:xfrm>
            <a:off x="-401564" y="933549"/>
            <a:ext cx="4019630" cy="96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48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Entrevistas</a:t>
            </a:r>
            <a:endParaRPr lang="es-EC" sz="48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10972800" y="0"/>
            <a:ext cx="73152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1314951"/>
                  </p:ext>
                </p:extLst>
              </p:nvPr>
            </p:nvGraphicFramePr>
            <p:xfrm>
              <a:off x="11886488" y="1558325"/>
              <a:ext cx="5487822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500636">
                      <a:extLst>
                        <a:ext uri="{9D8B030D-6E8A-4147-A177-3AD203B41FA5}">
                          <a16:colId xmlns:a16="http://schemas.microsoft.com/office/drawing/2014/main" xmlns="" val="3124692719"/>
                        </a:ext>
                      </a:extLst>
                    </a:gridCol>
                    <a:gridCol w="3987186">
                      <a:extLst>
                        <a:ext uri="{9D8B030D-6E8A-4147-A177-3AD203B41FA5}">
                          <a16:colId xmlns:a16="http://schemas.microsoft.com/office/drawing/2014/main" xmlns="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𝒊</m:t>
                                        </m:r>
                                      </m:e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𝑵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Sup>
                                      <m:sSubSupPr>
                                        <m:ctrlPr>
                                          <a:rPr lang="es-EC" sz="18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𝒁</m:t>
                                        </m:r>
                                      </m:e>
                                      <m:sub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sub>
                                      <m:sup>
                                        <m:r>
                                          <a:rPr lang="es-ES" sz="18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sup>
                                    </m:sSubSup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𝒑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s-ES" sz="18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C" sz="18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3,8416∗5 369∗0,5∗0,5</m:t>
                                    </m:r>
                                  </m:num>
                                  <m:den>
                                    <m:r>
                                      <a:rPr lang="es-ES" sz="18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0,06∗5 368+3,8416∗0,5∗0,5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s-EC" sz="1600" dirty="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s-ES" sz="18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s-ES" sz="18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267 muestras</a:t>
                          </a:r>
                          <a:endParaRPr lang="es-EC" sz="1600" dirty="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val="2346833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a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1314951"/>
                  </p:ext>
                </p:extLst>
              </p:nvPr>
            </p:nvGraphicFramePr>
            <p:xfrm>
              <a:off x="11886488" y="1558325"/>
              <a:ext cx="5487822" cy="3276600"/>
            </p:xfrm>
            <a:graphic>
              <a:graphicData uri="http://schemas.openxmlformats.org/drawingml/2006/table">
                <a:tbl>
                  <a:tblPr firstRow="1" firstCol="1" bandRow="1">
                    <a:tableStyleId>{3B4B98B0-60AC-42C2-AFA5-B58CD77FA1E5}</a:tableStyleId>
                  </a:tblPr>
                  <a:tblGrid>
                    <a:gridCol w="1500636">
                      <a:extLst>
                        <a:ext uri="{9D8B030D-6E8A-4147-A177-3AD203B41FA5}">
                          <a16:colId xmlns:a16="http://schemas.microsoft.com/office/drawing/2014/main" val="3124692719"/>
                        </a:ext>
                      </a:extLst>
                    </a:gridCol>
                    <a:gridCol w="3987186">
                      <a:extLst>
                        <a:ext uri="{9D8B030D-6E8A-4147-A177-3AD203B41FA5}">
                          <a16:colId xmlns:a16="http://schemas.microsoft.com/office/drawing/2014/main" val="2826778080"/>
                        </a:ext>
                      </a:extLst>
                    </a:gridCol>
                  </a:tblGrid>
                  <a:tr h="1435839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Fórmula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7710" t="-424" r="-153" b="-1309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2172602"/>
                      </a:ext>
                    </a:extLst>
                  </a:tr>
                  <a:tr h="12737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Reemplazo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7710" t="-112857" r="-153" b="-4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995744"/>
                      </a:ext>
                    </a:extLst>
                  </a:tr>
                  <a:tr h="56701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Resultado</a:t>
                          </a:r>
                          <a:endParaRPr lang="es-EC" sz="1600">
                            <a:effectLst/>
                            <a:latin typeface="Times New Roman" panose="020206030504050203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37710" t="-480645" r="-153" b="-64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68332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ectángulo 3"/>
          <p:cNvSpPr/>
          <p:nvPr/>
        </p:nvSpPr>
        <p:spPr>
          <a:xfrm>
            <a:off x="11717042" y="484070"/>
            <a:ext cx="58267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S" sz="2800" i="1" dirty="0">
                <a:solidFill>
                  <a:srgbClr val="4F81BD"/>
                </a:solidFill>
                <a:latin typeface="Playfair Display" panose="020B0604020202020204" charset="0"/>
                <a:ea typeface="Arial" panose="020B0604020202020204" pitchFamily="34" charset="0"/>
              </a:rPr>
              <a:t>Tamaño de la muestra para la población finita y conocida</a:t>
            </a:r>
            <a:endParaRPr lang="es-EC" sz="2800" b="1" dirty="0">
              <a:solidFill>
                <a:srgbClr val="4F81BD"/>
              </a:solidFill>
              <a:effectLst/>
              <a:latin typeface="Playfair Display" panose="020B0604020202020204" charset="0"/>
              <a:ea typeface="Arial" panose="020B0604020202020204" pitchFamily="34" charset="0"/>
            </a:endParaRPr>
          </a:p>
        </p:txBody>
      </p:sp>
      <p:pic>
        <p:nvPicPr>
          <p:cNvPr id="11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652056" y="-1289692"/>
            <a:ext cx="2492577" cy="579669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t="52753" r="59088" b="26353"/>
          <a:stretch/>
        </p:blipFill>
        <p:spPr bwMode="auto">
          <a:xfrm>
            <a:off x="11643152" y="6699363"/>
            <a:ext cx="6272213" cy="2677160"/>
          </a:xfrm>
          <a:prstGeom prst="rect">
            <a:avLst/>
          </a:prstGeom>
          <a:ln w="3175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6060944" y="4651226"/>
            <a:ext cx="10287000" cy="98454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516186" y="5979775"/>
            <a:ext cx="6526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i="1" dirty="0">
                <a:solidFill>
                  <a:schemeClr val="accent1"/>
                </a:solidFill>
                <a:latin typeface="Playfair Display" panose="020B0604020202020204" charset="0"/>
                <a:ea typeface="Arial" panose="020B0604020202020204" pitchFamily="34" charset="0"/>
              </a:rPr>
              <a:t>Estadísticas de fiabilidad:</a:t>
            </a:r>
            <a:r>
              <a:rPr lang="es-ES" sz="2400" i="1" dirty="0">
                <a:solidFill>
                  <a:schemeClr val="accent1"/>
                </a:solidFill>
                <a:latin typeface="Playfair Display" panose="020B0604020202020204" charset="0"/>
                <a:ea typeface="Arial" panose="020B0604020202020204" pitchFamily="34" charset="0"/>
              </a:rPr>
              <a:t> </a:t>
            </a:r>
            <a:r>
              <a:rPr lang="es-ES" sz="2400" b="1" i="1" dirty="0" err="1">
                <a:solidFill>
                  <a:schemeClr val="accent1"/>
                </a:solidFill>
                <a:latin typeface="Playfair Display" panose="020B0604020202020204" charset="0"/>
                <a:ea typeface="Arial" panose="020B0604020202020204" pitchFamily="34" charset="0"/>
              </a:rPr>
              <a:t>Alpha</a:t>
            </a:r>
            <a:r>
              <a:rPr lang="es-ES" sz="2400" b="1" i="1" dirty="0">
                <a:solidFill>
                  <a:schemeClr val="accent1"/>
                </a:solidFill>
                <a:latin typeface="Playfair Display" panose="020B0604020202020204" charset="0"/>
                <a:ea typeface="Arial" panose="020B0604020202020204" pitchFamily="34" charset="0"/>
              </a:rPr>
              <a:t> de </a:t>
            </a:r>
            <a:r>
              <a:rPr lang="es-ES" sz="2400" b="1" i="1" dirty="0" err="1">
                <a:solidFill>
                  <a:schemeClr val="accent1"/>
                </a:solidFill>
                <a:latin typeface="Playfair Display" panose="020B0604020202020204" charset="0"/>
                <a:ea typeface="Arial" panose="020B0604020202020204" pitchFamily="34" charset="0"/>
              </a:rPr>
              <a:t>Cronbach</a:t>
            </a:r>
            <a:endParaRPr lang="es-EC" sz="2400" i="1" dirty="0">
              <a:solidFill>
                <a:schemeClr val="accent1"/>
              </a:solidFill>
              <a:latin typeface="Playfair Display" panose="020B060402020202020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5297537" y="9628202"/>
            <a:ext cx="2980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200000"/>
              </a:lnSpc>
              <a:spcAft>
                <a:spcPts val="1200"/>
              </a:spcAft>
            </a:pPr>
            <a:r>
              <a:rPr lang="es-EC" dirty="0">
                <a:latin typeface="Times New Roman" panose="02020603050405020304" pitchFamily="18" charset="0"/>
                <a:ea typeface="Arial" panose="020B0604020202020204" pitchFamily="34" charset="0"/>
              </a:rPr>
              <a:t>Fuente: Programa SPSS, 2019</a:t>
            </a:r>
            <a:endParaRPr lang="es-EC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99930" y="886744"/>
            <a:ext cx="3636056" cy="96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48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Encuestas</a:t>
            </a:r>
            <a:endParaRPr lang="es-EC" sz="48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pic>
        <p:nvPicPr>
          <p:cNvPr id="1028" name="Picture 4" descr="Imagen relacionada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44" y="386057"/>
            <a:ext cx="1382990" cy="24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r="11319"/>
          <a:stretch/>
        </p:blipFill>
        <p:spPr bwMode="auto">
          <a:xfrm>
            <a:off x="8088107" y="422291"/>
            <a:ext cx="1946861" cy="243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1"/>
          <p:cNvGrpSpPr/>
          <p:nvPr/>
        </p:nvGrpSpPr>
        <p:grpSpPr>
          <a:xfrm>
            <a:off x="6902056" y="1788142"/>
            <a:ext cx="1365480" cy="1066800"/>
            <a:chOff x="14167" y="0"/>
            <a:chExt cx="6321667" cy="5229412"/>
          </a:xfrm>
        </p:grpSpPr>
        <p:sp>
          <p:nvSpPr>
            <p:cNvPr id="21" name="Freeform 12"/>
            <p:cNvSpPr/>
            <p:nvPr/>
          </p:nvSpPr>
          <p:spPr>
            <a:xfrm>
              <a:off x="14167" y="0"/>
              <a:ext cx="6321667" cy="52294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  <p:txBody>
            <a:bodyPr/>
            <a:lstStyle/>
            <a:p>
              <a:pPr algn="ctr"/>
              <a:endParaRPr lang="es-EC" dirty="0"/>
            </a:p>
            <a:p>
              <a:pPr algn="ctr"/>
              <a:r>
                <a:rPr lang="es-EC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143</a:t>
              </a:r>
              <a:endParaRPr lang="es-EC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11"/>
          <p:cNvGrpSpPr/>
          <p:nvPr/>
        </p:nvGrpSpPr>
        <p:grpSpPr>
          <a:xfrm>
            <a:off x="9477005" y="1718146"/>
            <a:ext cx="1365480" cy="1066800"/>
            <a:chOff x="14167" y="0"/>
            <a:chExt cx="6321667" cy="5229412"/>
          </a:xfrm>
        </p:grpSpPr>
        <p:sp>
          <p:nvSpPr>
            <p:cNvPr id="23" name="Freeform 12"/>
            <p:cNvSpPr/>
            <p:nvPr/>
          </p:nvSpPr>
          <p:spPr>
            <a:xfrm>
              <a:off x="14167" y="0"/>
              <a:ext cx="6321667" cy="5229412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  <p:txBody>
            <a:bodyPr/>
            <a:lstStyle/>
            <a:p>
              <a:pPr algn="ctr"/>
              <a:endParaRPr lang="es-EC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s-EC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124</a:t>
              </a:r>
              <a:endParaRPr lang="es-EC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3169196" y="3399492"/>
            <a:ext cx="54008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b="1" i="1" dirty="0" smtClean="0">
                <a:latin typeface="Playfair Display" panose="020B0604020202020204" charset="0"/>
                <a:ea typeface="Arial" panose="020B0604020202020204" pitchFamily="34" charset="0"/>
              </a:rPr>
              <a:t>Perfil </a:t>
            </a:r>
            <a:r>
              <a:rPr lang="es-ES" sz="3600" b="1" i="1" dirty="0">
                <a:latin typeface="Playfair Display" panose="020B0604020202020204" charset="0"/>
                <a:ea typeface="Arial" panose="020B0604020202020204" pitchFamily="34" charset="0"/>
              </a:rPr>
              <a:t>sociodemográfico </a:t>
            </a:r>
            <a:endParaRPr lang="es-EC" sz="3600" b="1" i="1" dirty="0">
              <a:latin typeface="Playfair Display" panose="020B0604020202020204" charset="0"/>
            </a:endParaRPr>
          </a:p>
        </p:txBody>
      </p:sp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2354806480"/>
              </p:ext>
            </p:extLst>
          </p:nvPr>
        </p:nvGraphicFramePr>
        <p:xfrm>
          <a:off x="-41130" y="4234798"/>
          <a:ext cx="8295560" cy="548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32" name="Picture 8" descr="Resultado de imagen para sociodemografico icono 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27" y="5694184"/>
            <a:ext cx="3183116" cy="318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76200" y="4991100"/>
            <a:ext cx="8229600" cy="687888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5"/>
          <a:srcRect b="5386"/>
          <a:stretch/>
        </p:blipFill>
        <p:spPr bwMode="auto">
          <a:xfrm>
            <a:off x="264160" y="242570"/>
            <a:ext cx="7622630" cy="473837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/>
          <p:nvPr/>
        </p:nvPicPr>
        <p:blipFill rotWithShape="1">
          <a:blip r:embed="rId6"/>
          <a:srcRect b="4378"/>
          <a:stretch/>
        </p:blipFill>
        <p:spPr bwMode="auto">
          <a:xfrm>
            <a:off x="228599" y="5603876"/>
            <a:ext cx="7658191" cy="44958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199662215"/>
              </p:ext>
            </p:extLst>
          </p:nvPr>
        </p:nvGraphicFramePr>
        <p:xfrm>
          <a:off x="9178786" y="5603876"/>
          <a:ext cx="8229600" cy="4588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1752600" y="2611755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54%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276600" y="3068955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36%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800600" y="3848100"/>
            <a:ext cx="628515" cy="398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7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400800" y="3983355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6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524000" y="8039100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42%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819400" y="8555355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21%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052525" y="8592185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24%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257800" y="8990330"/>
            <a:ext cx="666705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10%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6559504" y="9164955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3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9518964" y="9108757"/>
            <a:ext cx="609600" cy="398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42%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524522" y="6291764"/>
            <a:ext cx="609600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54%</a:t>
            </a: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26" name="Imagen 25"/>
          <p:cNvPicPr/>
          <p:nvPr/>
        </p:nvPicPr>
        <p:blipFill rotWithShape="1">
          <a:blip r:embed="rId12"/>
          <a:srcRect l="1398" r="-1"/>
          <a:stretch/>
        </p:blipFill>
        <p:spPr bwMode="auto">
          <a:xfrm>
            <a:off x="8787354" y="281940"/>
            <a:ext cx="9012465" cy="475234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839200" y="5054825"/>
            <a:ext cx="8623234" cy="720791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118851" y="4897950"/>
            <a:ext cx="10458414" cy="874188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10287000" y="25527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40%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734800" y="25527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36%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9848985" y="7641523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40%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13182600" y="317169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22%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14692763" y="38481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1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16146516" y="384429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0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9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127225" y="4684246"/>
            <a:ext cx="10287000" cy="984549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5"/>
          <a:srcRect b="5835"/>
          <a:stretch/>
        </p:blipFill>
        <p:spPr bwMode="auto">
          <a:xfrm>
            <a:off x="533400" y="342900"/>
            <a:ext cx="7391400" cy="4572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6"/>
          <a:srcRect l="1528" t="2017" b="4780"/>
          <a:stretch/>
        </p:blipFill>
        <p:spPr bwMode="auto">
          <a:xfrm>
            <a:off x="533400" y="5600700"/>
            <a:ext cx="7391400" cy="441960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-76200" y="4991100"/>
            <a:ext cx="8229600" cy="68788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828800" y="3695700"/>
            <a:ext cx="609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16%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048000" y="3268981"/>
            <a:ext cx="609600" cy="36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25%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264660" y="2444750"/>
            <a:ext cx="609600" cy="36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49%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486400" y="4013200"/>
            <a:ext cx="4541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</a:rPr>
              <a:t>9</a:t>
            </a:r>
            <a:r>
              <a:rPr lang="es-EC" sz="1600" dirty="0" smtClean="0">
                <a:solidFill>
                  <a:schemeClr val="tx1"/>
                </a:solidFill>
              </a:rPr>
              <a:t>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6708625" y="4152900"/>
            <a:ext cx="4541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1%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1600200" y="7591607"/>
            <a:ext cx="609600" cy="36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23%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590800" y="7871233"/>
            <a:ext cx="609600" cy="320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18%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01750" y="8648700"/>
            <a:ext cx="4541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8%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4765525" y="8638540"/>
            <a:ext cx="4541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7%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662388" y="7780722"/>
            <a:ext cx="609600" cy="36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21%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6705600" y="7581900"/>
            <a:ext cx="609600" cy="368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23%</a:t>
            </a:r>
            <a:endParaRPr lang="es-EC" sz="160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39104052"/>
              </p:ext>
            </p:extLst>
          </p:nvPr>
        </p:nvGraphicFramePr>
        <p:xfrm>
          <a:off x="8763000" y="2739388"/>
          <a:ext cx="9459075" cy="689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Freeform 24"/>
          <p:cNvSpPr/>
          <p:nvPr/>
        </p:nvSpPr>
        <p:spPr>
          <a:xfrm>
            <a:off x="9486785" y="832481"/>
            <a:ext cx="7081035" cy="1207133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7EADC8">
              <a:alpha val="77647"/>
            </a:srgbClr>
          </a:solidFill>
        </p:spPr>
        <p:txBody>
          <a:bodyPr/>
          <a:lstStyle/>
          <a:p>
            <a:endParaRPr lang="es-EC" sz="2400" dirty="0" smtClean="0">
              <a:solidFill>
                <a:schemeClr val="bg1"/>
              </a:solidFill>
              <a:latin typeface="Playfair Display" panose="020B0604020202020204" charset="0"/>
            </a:endParaRPr>
          </a:p>
          <a:p>
            <a:pPr algn="ctr"/>
            <a:r>
              <a:rPr lang="es-EC" sz="2800" dirty="0" smtClean="0">
                <a:solidFill>
                  <a:schemeClr val="bg1"/>
                </a:solidFill>
                <a:latin typeface="Playfair Display" panose="020B0604020202020204" charset="0"/>
              </a:rPr>
              <a:t>Servicios e infraestructura turística</a:t>
            </a:r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8706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2970034894"/>
              </p:ext>
            </p:extLst>
          </p:nvPr>
        </p:nvGraphicFramePr>
        <p:xfrm>
          <a:off x="2438400" y="2095500"/>
          <a:ext cx="14161075" cy="728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59329" y="157933"/>
            <a:ext cx="1451921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50"/>
              </a:lnSpc>
            </a:pPr>
            <a:r>
              <a:rPr lang="es-ES" sz="4000" b="1" dirty="0">
                <a:latin typeface="Playfair Display" panose="020B0604020202020204" charset="0"/>
              </a:rPr>
              <a:t>Aplicación Metodología Integral de Evaluación en </a:t>
            </a:r>
            <a:r>
              <a:rPr lang="es-ES" sz="4000" b="1" dirty="0" smtClean="0">
                <a:latin typeface="Playfair Display" panose="020B0604020202020204" charset="0"/>
              </a:rPr>
              <a:t>Catacocha</a:t>
            </a:r>
            <a:endParaRPr lang="es-PE" sz="4000" b="1" dirty="0">
              <a:latin typeface="Playfair Display" panose="020B0604020202020204" charset="0"/>
            </a:endParaRPr>
          </a:p>
        </p:txBody>
      </p:sp>
      <p:grpSp>
        <p:nvGrpSpPr>
          <p:cNvPr id="11" name="Group 25"/>
          <p:cNvGrpSpPr/>
          <p:nvPr/>
        </p:nvGrpSpPr>
        <p:grpSpPr>
          <a:xfrm>
            <a:off x="2667000" y="9378132"/>
            <a:ext cx="2256219" cy="662977"/>
            <a:chOff x="0" y="0"/>
            <a:chExt cx="2228111" cy="523701"/>
          </a:xfrm>
        </p:grpSpPr>
        <p:sp>
          <p:nvSpPr>
            <p:cNvPr id="12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40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5723646" y="9405346"/>
            <a:ext cx="1813558" cy="662977"/>
            <a:chOff x="0" y="0"/>
            <a:chExt cx="2228111" cy="523701"/>
          </a:xfrm>
        </p:grpSpPr>
        <p:sp>
          <p:nvSpPr>
            <p:cNvPr id="14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20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5" name="Group 25"/>
          <p:cNvGrpSpPr/>
          <p:nvPr/>
        </p:nvGrpSpPr>
        <p:grpSpPr>
          <a:xfrm>
            <a:off x="8389467" y="9372364"/>
            <a:ext cx="1805797" cy="662977"/>
            <a:chOff x="0" y="0"/>
            <a:chExt cx="2228111" cy="523701"/>
          </a:xfrm>
        </p:grpSpPr>
        <p:sp>
          <p:nvSpPr>
            <p:cNvPr id="16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20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7" name="Group 25"/>
          <p:cNvGrpSpPr/>
          <p:nvPr/>
        </p:nvGrpSpPr>
        <p:grpSpPr>
          <a:xfrm>
            <a:off x="11486979" y="9372363"/>
            <a:ext cx="1485757" cy="662977"/>
            <a:chOff x="0" y="0"/>
            <a:chExt cx="2228111" cy="523701"/>
          </a:xfrm>
        </p:grpSpPr>
        <p:sp>
          <p:nvSpPr>
            <p:cNvPr id="18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20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9" name="Group 25"/>
          <p:cNvGrpSpPr/>
          <p:nvPr/>
        </p:nvGrpSpPr>
        <p:grpSpPr>
          <a:xfrm>
            <a:off x="14469300" y="9372362"/>
            <a:ext cx="1699404" cy="662977"/>
            <a:chOff x="0" y="0"/>
            <a:chExt cx="2228111" cy="523701"/>
          </a:xfrm>
        </p:grpSpPr>
        <p:sp>
          <p:nvSpPr>
            <p:cNvPr id="20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>
                  <a:latin typeface="Playfair Display" panose="020B0604020202020204" charset="0"/>
                </a:rPr>
                <a:t>5</a:t>
              </a:r>
              <a:r>
                <a:rPr lang="es-EC" sz="2800" dirty="0" smtClean="0">
                  <a:latin typeface="Playfair Display" panose="020B0604020202020204" charset="0"/>
                </a:rPr>
                <a:t>0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22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9214715" y="5141280"/>
            <a:ext cx="9430764" cy="88244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5791200" y="1282125"/>
            <a:ext cx="496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i="1" dirty="0" smtClean="0">
                <a:latin typeface="Playfair Display" panose="020B0604020202020204" charset="0"/>
              </a:rPr>
              <a:t>Oferta turística</a:t>
            </a:r>
            <a:endParaRPr lang="es-EC" sz="2400" b="1" i="1" dirty="0">
              <a:latin typeface="Playfair Display" panose="020B0604020202020204" charset="0"/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V="1">
            <a:off x="2438400" y="1798022"/>
            <a:ext cx="11050473" cy="1045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14554200" y="1790700"/>
            <a:ext cx="2045275" cy="146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 flipH="1">
            <a:off x="13411200" y="1253818"/>
            <a:ext cx="4963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i="1" dirty="0" smtClean="0">
                <a:latin typeface="Playfair Display" panose="020B0604020202020204" charset="0"/>
              </a:rPr>
              <a:t>Demanda turística</a:t>
            </a:r>
            <a:endParaRPr lang="es-EC" sz="2400" b="1" i="1" dirty="0">
              <a:latin typeface="Playfair Display" panose="020B060402020202020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410200" y="2324100"/>
            <a:ext cx="4953000" cy="457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Playfair Display" panose="020B0604020202020204" charset="0"/>
              </a:rPr>
              <a:t>PLANTA TURÍSTICA / COMPLEMENTARIOS</a:t>
            </a:r>
            <a:endParaRPr lang="es-ES" b="1" dirty="0">
              <a:solidFill>
                <a:schemeClr val="tx1"/>
              </a:solidFill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1857862" y="4775238"/>
            <a:ext cx="10590952" cy="984596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933340"/>
              </p:ext>
            </p:extLst>
          </p:nvPr>
        </p:nvGraphicFramePr>
        <p:xfrm>
          <a:off x="8458200" y="876300"/>
          <a:ext cx="8978835" cy="8883593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311771">
                  <a:extLst>
                    <a:ext uri="{9D8B030D-6E8A-4147-A177-3AD203B41FA5}">
                      <a16:colId xmlns:a16="http://schemas.microsoft.com/office/drawing/2014/main" xmlns="" val="3689608710"/>
                    </a:ext>
                  </a:extLst>
                </a:gridCol>
                <a:gridCol w="1612133">
                  <a:extLst>
                    <a:ext uri="{9D8B030D-6E8A-4147-A177-3AD203B41FA5}">
                      <a16:colId xmlns:a16="http://schemas.microsoft.com/office/drawing/2014/main" xmlns="" val="3249964200"/>
                    </a:ext>
                  </a:extLst>
                </a:gridCol>
                <a:gridCol w="2221399">
                  <a:extLst>
                    <a:ext uri="{9D8B030D-6E8A-4147-A177-3AD203B41FA5}">
                      <a16:colId xmlns:a16="http://schemas.microsoft.com/office/drawing/2014/main" xmlns="" val="1093068877"/>
                    </a:ext>
                  </a:extLst>
                </a:gridCol>
                <a:gridCol w="2221399">
                  <a:extLst>
                    <a:ext uri="{9D8B030D-6E8A-4147-A177-3AD203B41FA5}">
                      <a16:colId xmlns:a16="http://schemas.microsoft.com/office/drawing/2014/main" xmlns="" val="2615442764"/>
                    </a:ext>
                  </a:extLst>
                </a:gridCol>
                <a:gridCol w="1612133">
                  <a:extLst>
                    <a:ext uri="{9D8B030D-6E8A-4147-A177-3AD203B41FA5}">
                      <a16:colId xmlns:a16="http://schemas.microsoft.com/office/drawing/2014/main" xmlns="" val="2094334882"/>
                    </a:ext>
                  </a:extLst>
                </a:gridCol>
              </a:tblGrid>
              <a:tr h="272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</a:rPr>
                        <a:t>ATRACTIVO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marR="7429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</a:rPr>
                        <a:t>DIAGNÓSTICO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marR="62865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s-AR" sz="1800">
                          <a:effectLst/>
                        </a:rPr>
                        <a:t>CALIFICACIÓN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2163889338"/>
                  </a:ext>
                </a:extLst>
              </a:tr>
              <a:tr h="544437">
                <a:tc rowSpan="1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MERCADO TURÍSTICO 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vert="vert270" anchor="ctr"/>
                </a:tc>
                <a:tc rowSpan="5">
                  <a:txBody>
                    <a:bodyPr/>
                    <a:lstStyle/>
                    <a:p>
                      <a:pPr marL="0" marR="71755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Tipo de visitante y afluencia</a:t>
                      </a:r>
                    </a:p>
                    <a:p>
                      <a:pPr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vert="vert27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Local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Buena afluencia de personas locales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4088645665"/>
                  </a:ext>
                </a:extLst>
              </a:tr>
              <a:tr h="8169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Nacional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La mayoría de las visitas son ocasionales por encontrarse en trayectoria de otro destino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804518652"/>
                  </a:ext>
                </a:extLst>
              </a:tr>
              <a:tr h="8169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Extranjero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La mayoría de las visitas son ocasionales por encontrarse en trayectoria de otro destino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3243332081"/>
                  </a:ext>
                </a:extLst>
              </a:tr>
              <a:tr h="8169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Tipo de turista 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La mayoría de personas son excursionistas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880928426"/>
                  </a:ext>
                </a:extLst>
              </a:tr>
              <a:tr h="5444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Frecuencia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Ausencia de turistas</a:t>
                      </a:r>
                      <a:endParaRPr lang="es-EC" sz="18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 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17390623"/>
                  </a:ext>
                </a:extLst>
              </a:tr>
              <a:tr h="2722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Calificación promedio afluencia turística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1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92867506"/>
                  </a:ext>
                </a:extLst>
              </a:tr>
              <a:tr h="2722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lvl="0" algn="ctr"/>
                      <a:r>
                        <a:rPr lang="es-PE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Difusión</a:t>
                      </a:r>
                      <a:endParaRPr lang="es-PE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084" marR="67084" marT="0" marB="0" vert="vert2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Publicidad local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Publicidad regular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334068287"/>
                  </a:ext>
                </a:extLst>
              </a:tr>
              <a:tr h="2722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Publicidad regional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Publicidad regular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1600447955"/>
                  </a:ext>
                </a:extLst>
              </a:tr>
              <a:tr h="5444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Publicidad nacional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Escasa publicidad a nivel nacional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168772517"/>
                  </a:ext>
                </a:extLst>
              </a:tr>
              <a:tr h="5444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Publicidad internacional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Escasa publicidad a nivel internacional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/>
                </a:tc>
                <a:extLst>
                  <a:ext uri="{0D108BD9-81ED-4DB2-BD59-A6C34878D82A}">
                    <a16:rowId xmlns:a16="http://schemas.microsoft.com/office/drawing/2014/main" xmlns="" val="1087954255"/>
                  </a:ext>
                </a:extLst>
              </a:tr>
              <a:tr h="54443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Medio de promoción 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Insuficientes medios de promoción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860501"/>
                  </a:ext>
                </a:extLst>
              </a:tr>
              <a:tr h="2722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Calificación promedio publicidad y comercialización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0.8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084" marR="670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12549832"/>
                  </a:ext>
                </a:extLst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10176758" y="191435"/>
            <a:ext cx="6189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b="1" i="1" dirty="0">
                <a:latin typeface="Playfair Display" panose="020B0604020202020204" charset="0"/>
                <a:ea typeface="Arial" panose="020B0604020202020204" pitchFamily="34" charset="0"/>
              </a:rPr>
              <a:t>Evaluación de mercado turístico</a:t>
            </a:r>
            <a:endParaRPr lang="es-EC" sz="3200" dirty="0">
              <a:latin typeface="Playfair Display" panose="020B0604020202020204" charset="0"/>
            </a:endParaRPr>
          </a:p>
        </p:txBody>
      </p:sp>
      <p:graphicFrame>
        <p:nvGraphicFramePr>
          <p:cNvPr id="43" name="Diagrama 42"/>
          <p:cNvGraphicFramePr/>
          <p:nvPr>
            <p:extLst>
              <p:ext uri="{D42A27DB-BD31-4B8C-83A1-F6EECF244321}">
                <p14:modId xmlns:p14="http://schemas.microsoft.com/office/powerpoint/2010/main" val="535280342"/>
              </p:ext>
            </p:extLst>
          </p:nvPr>
        </p:nvGraphicFramePr>
        <p:xfrm>
          <a:off x="-609600" y="2171700"/>
          <a:ext cx="7848600" cy="7784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Rectángulo 9"/>
          <p:cNvSpPr/>
          <p:nvPr/>
        </p:nvSpPr>
        <p:spPr>
          <a:xfrm>
            <a:off x="955905" y="733545"/>
            <a:ext cx="5044971" cy="6744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S" sz="3600" b="1" i="1" dirty="0">
                <a:latin typeface="Playfair Display" panose="020B0604020202020204" charset="0"/>
                <a:ea typeface="Arial" panose="020B0604020202020204" pitchFamily="34" charset="0"/>
              </a:rPr>
              <a:t>Criterios de evaluación</a:t>
            </a:r>
            <a:endParaRPr lang="es-EC" sz="3200" i="1" dirty="0">
              <a:effectLst/>
              <a:latin typeface="Playfair Display" panose="020B0604020202020204" charset="0"/>
              <a:ea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55170" y="2952039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solidFill>
                  <a:schemeClr val="bg1"/>
                </a:solidFill>
              </a:rPr>
              <a:t>0</a:t>
            </a:r>
            <a:endParaRPr lang="es-EC" sz="3600" dirty="0">
              <a:solidFill>
                <a:schemeClr val="bg1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855170" y="5687115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855170" y="8533086"/>
            <a:ext cx="58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635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349918"/>
            <a:ext cx="14519215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550"/>
              </a:lnSpc>
            </a:pPr>
            <a:r>
              <a:rPr lang="es-ES" sz="4000" b="1" dirty="0">
                <a:latin typeface="Playfair Display" panose="020B0604020202020204" charset="0"/>
              </a:rPr>
              <a:t>Aplicación Metodología Integral de Evaluación en </a:t>
            </a:r>
            <a:r>
              <a:rPr lang="es-ES" sz="4000" b="1" dirty="0" smtClean="0">
                <a:latin typeface="Playfair Display" panose="020B0604020202020204" charset="0"/>
              </a:rPr>
              <a:t>Catacocha</a:t>
            </a:r>
            <a:endParaRPr lang="es-PE" sz="4000" b="1" dirty="0">
              <a:latin typeface="Playfair Display" panose="020B060402020202020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962400" y="1285934"/>
            <a:ext cx="10241906" cy="8544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250000"/>
              </a:lnSpc>
              <a:spcAft>
                <a:spcPts val="1000"/>
              </a:spcAft>
            </a:pPr>
            <a:r>
              <a:rPr lang="es-PE" sz="2400" b="1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Índice de potencialidad turístico del Patrimonio Cultural Catacocha</a:t>
            </a:r>
            <a:endParaRPr lang="es-EC" sz="2000" dirty="0">
              <a:effectLst/>
              <a:latin typeface="Playfair Displ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161792" y="2565979"/>
            <a:ext cx="6428363" cy="61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200000"/>
              </a:lnSpc>
              <a:spcAft>
                <a:spcPts val="1200"/>
              </a:spcAft>
            </a:pPr>
            <a:r>
              <a:rPr lang="es-PE" sz="2000" b="1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Calificación ponderada total de la oferta turística</a:t>
            </a:r>
            <a:endParaRPr lang="es-EC" dirty="0">
              <a:effectLst/>
              <a:latin typeface="Playfair Displ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Gráfico 17"/>
          <p:cNvGraphicFramePr/>
          <p:nvPr>
            <p:extLst>
              <p:ext uri="{D42A27DB-BD31-4B8C-83A1-F6EECF244321}">
                <p14:modId xmlns:p14="http://schemas.microsoft.com/office/powerpoint/2010/main" val="3166647775"/>
              </p:ext>
            </p:extLst>
          </p:nvPr>
        </p:nvGraphicFramePr>
        <p:xfrm>
          <a:off x="557987" y="3565213"/>
          <a:ext cx="6050194" cy="5020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Rectángulo 19"/>
          <p:cNvSpPr/>
          <p:nvPr/>
        </p:nvSpPr>
        <p:spPr>
          <a:xfrm>
            <a:off x="6722026" y="3565213"/>
            <a:ext cx="1780913" cy="50205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1" name="Cuadro de texto 2"/>
          <p:cNvSpPr txBox="1">
            <a:spLocks noChangeArrowheads="1"/>
          </p:cNvSpPr>
          <p:nvPr/>
        </p:nvSpPr>
        <p:spPr bwMode="auto">
          <a:xfrm>
            <a:off x="6803390" y="4914900"/>
            <a:ext cx="1618615" cy="23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INFRAESTRUCTURA 20%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2" name="Cuadro de texto 2"/>
          <p:cNvSpPr txBox="1">
            <a:spLocks noChangeArrowheads="1"/>
          </p:cNvSpPr>
          <p:nvPr/>
        </p:nvSpPr>
        <p:spPr bwMode="auto">
          <a:xfrm>
            <a:off x="6803390" y="5676900"/>
            <a:ext cx="1618615" cy="23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INSTACIONES 20%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3" name="Cuadro de texto 2"/>
          <p:cNvSpPr txBox="1">
            <a:spLocks noChangeArrowheads="1"/>
          </p:cNvSpPr>
          <p:nvPr/>
        </p:nvSpPr>
        <p:spPr bwMode="auto">
          <a:xfrm>
            <a:off x="6803390" y="6432550"/>
            <a:ext cx="1712827" cy="2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ESTABLECIMIENTOS</a:t>
            </a:r>
            <a:r>
              <a:rPr lang="es-EC" sz="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20%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4" name="Cuadro de texto 2"/>
          <p:cNvSpPr txBox="1">
            <a:spLocks noChangeArrowheads="1"/>
          </p:cNvSpPr>
          <p:nvPr/>
        </p:nvSpPr>
        <p:spPr bwMode="auto">
          <a:xfrm>
            <a:off x="6723459" y="7194551"/>
            <a:ext cx="1810941" cy="2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RECURSOS TURÍSTICOS 40%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5" name="Cuadro de texto 2"/>
          <p:cNvSpPr txBox="1">
            <a:spLocks noChangeArrowheads="1"/>
          </p:cNvSpPr>
          <p:nvPr/>
        </p:nvSpPr>
        <p:spPr bwMode="auto">
          <a:xfrm>
            <a:off x="6803390" y="4034568"/>
            <a:ext cx="1647190" cy="2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1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PONDERACIÓN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0591471" y="2565979"/>
            <a:ext cx="6352380" cy="61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spcAft>
                <a:spcPts val="1200"/>
              </a:spcAft>
              <a:tabLst>
                <a:tab pos="459105" algn="l"/>
              </a:tabLst>
            </a:pPr>
            <a:r>
              <a:rPr lang="es-ES" sz="2000" b="1" dirty="0">
                <a:latin typeface="Playfair Display" panose="020B0604020202020204" charset="0"/>
                <a:ea typeface="Arial" panose="020B0604020202020204" pitchFamily="34" charset="0"/>
              </a:rPr>
              <a:t>Calificación ponderada total de la demanda</a:t>
            </a:r>
            <a:r>
              <a:rPr lang="es-ES" sz="2000" b="1" spc="-5" dirty="0">
                <a:latin typeface="Playfair Display" panose="020B0604020202020204" charset="0"/>
                <a:ea typeface="Arial" panose="020B0604020202020204" pitchFamily="34" charset="0"/>
              </a:rPr>
              <a:t> </a:t>
            </a:r>
            <a:r>
              <a:rPr lang="es-ES" sz="2000" b="1" dirty="0">
                <a:latin typeface="Playfair Display" panose="020B0604020202020204" charset="0"/>
                <a:ea typeface="Arial" panose="020B0604020202020204" pitchFamily="34" charset="0"/>
              </a:rPr>
              <a:t>turística</a:t>
            </a:r>
            <a:endParaRPr lang="es-EC" dirty="0">
              <a:effectLst/>
              <a:latin typeface="Playfair Display" panose="020B0604020202020204" charset="0"/>
              <a:ea typeface="Arial" panose="020B0604020202020204" pitchFamily="34" charset="0"/>
            </a:endParaRPr>
          </a:p>
        </p:txBody>
      </p:sp>
      <p:graphicFrame>
        <p:nvGraphicFramePr>
          <p:cNvPr id="27" name="Gráfico 26"/>
          <p:cNvGraphicFramePr/>
          <p:nvPr>
            <p:extLst>
              <p:ext uri="{D42A27DB-BD31-4B8C-83A1-F6EECF244321}">
                <p14:modId xmlns:p14="http://schemas.microsoft.com/office/powerpoint/2010/main" val="90300888"/>
              </p:ext>
            </p:extLst>
          </p:nvPr>
        </p:nvGraphicFramePr>
        <p:xfrm>
          <a:off x="9692697" y="3585269"/>
          <a:ext cx="5895430" cy="5035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ángulo 27"/>
          <p:cNvSpPr/>
          <p:nvPr/>
        </p:nvSpPr>
        <p:spPr>
          <a:xfrm>
            <a:off x="15679300" y="3565213"/>
            <a:ext cx="1922900" cy="50205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29" name="Cuadro de texto 2"/>
          <p:cNvSpPr txBox="1">
            <a:spLocks noChangeArrowheads="1"/>
          </p:cNvSpPr>
          <p:nvPr/>
        </p:nvSpPr>
        <p:spPr bwMode="auto">
          <a:xfrm>
            <a:off x="15773400" y="6737350"/>
            <a:ext cx="1828800" cy="251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AFLUENCIA TURÍSTICA 50%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" name="Cuadro de texto 2"/>
          <p:cNvSpPr txBox="1">
            <a:spLocks noChangeArrowheads="1"/>
          </p:cNvSpPr>
          <p:nvPr/>
        </p:nvSpPr>
        <p:spPr bwMode="auto">
          <a:xfrm>
            <a:off x="15878175" y="4991100"/>
            <a:ext cx="1647825" cy="23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9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PUBLICIDAD 50%</a:t>
            </a:r>
            <a:endParaRPr lang="es-EC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1" name="Cuadro de texto 2"/>
          <p:cNvSpPr txBox="1">
            <a:spLocks noChangeArrowheads="1"/>
          </p:cNvSpPr>
          <p:nvPr/>
        </p:nvSpPr>
        <p:spPr bwMode="auto">
          <a:xfrm>
            <a:off x="15855315" y="3961543"/>
            <a:ext cx="1647825" cy="28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EC" sz="1100" b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PONDERACIÓN</a:t>
            </a:r>
            <a:endParaRPr lang="es-EC" sz="11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2" name="Cuadro de texto 2"/>
          <p:cNvSpPr txBox="1">
            <a:spLocks noChangeArrowheads="1"/>
          </p:cNvSpPr>
          <p:nvPr/>
        </p:nvSpPr>
        <p:spPr bwMode="auto">
          <a:xfrm>
            <a:off x="6219825" y="7161530"/>
            <a:ext cx="485775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0,68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3" name="Cuadro de texto 2"/>
          <p:cNvSpPr txBox="1">
            <a:spLocks noChangeArrowheads="1"/>
          </p:cNvSpPr>
          <p:nvPr/>
        </p:nvSpPr>
        <p:spPr bwMode="auto">
          <a:xfrm>
            <a:off x="3248025" y="6370480"/>
            <a:ext cx="485775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0,21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4" name="Cuadro de texto 2"/>
          <p:cNvSpPr txBox="1">
            <a:spLocks noChangeArrowheads="1"/>
          </p:cNvSpPr>
          <p:nvPr/>
        </p:nvSpPr>
        <p:spPr bwMode="auto">
          <a:xfrm>
            <a:off x="3629025" y="5485130"/>
            <a:ext cx="485775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0,27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5" name="Cuadro de texto 2"/>
          <p:cNvSpPr txBox="1">
            <a:spLocks noChangeArrowheads="1"/>
          </p:cNvSpPr>
          <p:nvPr/>
        </p:nvSpPr>
        <p:spPr bwMode="auto">
          <a:xfrm>
            <a:off x="3476625" y="4610100"/>
            <a:ext cx="485775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0,25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6" name="Cuadro de texto 2"/>
          <p:cNvSpPr txBox="1">
            <a:spLocks noChangeArrowheads="1"/>
          </p:cNvSpPr>
          <p:nvPr/>
        </p:nvSpPr>
        <p:spPr bwMode="auto">
          <a:xfrm>
            <a:off x="15373350" y="6854825"/>
            <a:ext cx="323850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7" name="Cuadro de texto 2"/>
          <p:cNvSpPr txBox="1">
            <a:spLocks noChangeArrowheads="1"/>
          </p:cNvSpPr>
          <p:nvPr/>
        </p:nvSpPr>
        <p:spPr bwMode="auto">
          <a:xfrm>
            <a:off x="14687550" y="5067300"/>
            <a:ext cx="400050" cy="26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C" sz="1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0,8</a:t>
            </a:r>
            <a:endParaRPr lang="es-EC" sz="11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8" name="4 Rectángulo"/>
          <p:cNvSpPr/>
          <p:nvPr/>
        </p:nvSpPr>
        <p:spPr>
          <a:xfrm>
            <a:off x="2342213" y="8750879"/>
            <a:ext cx="3697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i="1" dirty="0"/>
              <a:t>Calificación de la oferta</a:t>
            </a:r>
            <a:endParaRPr lang="es-PE" dirty="0"/>
          </a:p>
          <a:p>
            <a:pPr algn="ctr"/>
            <a:r>
              <a:rPr lang="es-PE" b="1" dirty="0"/>
              <a:t>O= </a:t>
            </a:r>
            <a:r>
              <a:rPr lang="es-PE" dirty="0"/>
              <a:t>0.4 RT + 0.2 EST + 0.2 IST + 0.2 IT</a:t>
            </a:r>
          </a:p>
        </p:txBody>
      </p:sp>
      <p:sp>
        <p:nvSpPr>
          <p:cNvPr id="39" name="6 Rectángulo"/>
          <p:cNvSpPr/>
          <p:nvPr/>
        </p:nvSpPr>
        <p:spPr>
          <a:xfrm>
            <a:off x="1408528" y="9469725"/>
            <a:ext cx="5564943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s-PE" b="1" dirty="0">
                <a:effectLst/>
                <a:latin typeface="Times New Roman"/>
                <a:ea typeface="Arial"/>
              </a:rPr>
              <a:t>O=</a:t>
            </a:r>
            <a:r>
              <a:rPr lang="es-PE" dirty="0">
                <a:effectLst/>
                <a:latin typeface="Times New Roman"/>
                <a:ea typeface="Arial"/>
              </a:rPr>
              <a:t> 0.4</a:t>
            </a:r>
            <a:r>
              <a:rPr lang="es-EC" dirty="0">
                <a:effectLst/>
                <a:latin typeface="Times New Roman"/>
                <a:ea typeface="Arial"/>
              </a:rPr>
              <a:t> x1.72 + 0.2 x1.06 + 0.2 x1.36 + 0.2 x1.26 = 1.41</a:t>
            </a:r>
            <a:endParaRPr lang="es-PE" dirty="0">
              <a:effectLst/>
              <a:latin typeface="Arial"/>
              <a:ea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10 Rectángulo"/>
              <p:cNvSpPr/>
              <p:nvPr/>
            </p:nvSpPr>
            <p:spPr>
              <a:xfrm>
                <a:off x="11505960" y="8772287"/>
                <a:ext cx="3747541" cy="8879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PE" b="1" i="1" dirty="0"/>
                  <a:t>Calificación de la demanda</a:t>
                </a:r>
                <a:endParaRPr lang="es-PE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b="1" i="1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s-P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s-P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s-PE" i="1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es-PE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40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5960" y="8772287"/>
                <a:ext cx="3747541" cy="887935"/>
              </a:xfrm>
              <a:prstGeom prst="rect">
                <a:avLst/>
              </a:prstGeom>
              <a:blipFill>
                <a:blip r:embed="rId5"/>
                <a:stretch>
                  <a:fillRect t="-34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9 Rectángulo"/>
              <p:cNvSpPr/>
              <p:nvPr/>
            </p:nvSpPr>
            <p:spPr>
              <a:xfrm>
                <a:off x="12506808" y="9818884"/>
                <a:ext cx="2180992" cy="4572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1">
                          <a:effectLst/>
                          <a:latin typeface="Cambria Math"/>
                          <a:ea typeface="Arial"/>
                        </a:rPr>
                        <m:t>𝐷</m:t>
                      </m:r>
                      <m:r>
                        <a:rPr lang="es-EC" b="0">
                          <a:effectLst/>
                          <a:latin typeface="Cambria Math"/>
                          <a:ea typeface="Arial"/>
                        </a:rPr>
                        <m:t>=</m:t>
                      </m:r>
                      <m:f>
                        <m:fPr>
                          <m:ctrlPr>
                            <a:rPr lang="es-PE" i="1">
                              <a:effectLst/>
                              <a:latin typeface="Cambria Math" panose="02040503050406030204" pitchFamily="18" charset="0"/>
                              <a:ea typeface="Times New Roman"/>
                              <a:cs typeface="Times New Roman"/>
                            </a:rPr>
                          </m:ctrlPr>
                        </m:fPr>
                        <m:num>
                          <m:r>
                            <a:rPr lang="es-EC">
                              <a:effectLst/>
                              <a:latin typeface="Cambria Math"/>
                              <a:ea typeface="Arial"/>
                            </a:rPr>
                            <m:t>1+0.8</m:t>
                          </m:r>
                        </m:num>
                        <m:den>
                          <m:r>
                            <a:rPr lang="es-EC">
                              <a:effectLst/>
                              <a:latin typeface="Cambria Math"/>
                              <a:ea typeface="Arial"/>
                            </a:rPr>
                            <m:t>2</m:t>
                          </m:r>
                        </m:den>
                      </m:f>
                      <m:r>
                        <a:rPr lang="es-EC">
                          <a:effectLst/>
                          <a:latin typeface="Cambria Math"/>
                          <a:ea typeface="Arial"/>
                        </a:rPr>
                        <m:t>=0.9</m:t>
                      </m:r>
                    </m:oMath>
                  </m:oMathPara>
                </a14:m>
                <a:endParaRPr lang="es-PE" dirty="0">
                  <a:effectLst/>
                  <a:latin typeface="Arial"/>
                  <a:ea typeface="Arial"/>
                </a:endParaRPr>
              </a:p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s-ES" sz="1100" dirty="0">
                    <a:effectLst/>
                    <a:latin typeface="Arial"/>
                    <a:ea typeface="Arial"/>
                  </a:rPr>
                  <a:t> </a:t>
                </a:r>
                <a:endParaRPr lang="es-PE" sz="1100" dirty="0">
                  <a:effectLst/>
                  <a:latin typeface="Arial"/>
                  <a:ea typeface="Arial"/>
                </a:endParaRPr>
              </a:p>
            </p:txBody>
          </p:sp>
        </mc:Choice>
        <mc:Fallback xmlns="">
          <p:sp>
            <p:nvSpPr>
              <p:cNvPr id="41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6808" y="9818884"/>
                <a:ext cx="2180992" cy="4572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4889653" y="5813561"/>
            <a:ext cx="8429608" cy="8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8287" t="38542" r="40044" b="27083"/>
          <a:stretch/>
        </p:blipFill>
        <p:spPr>
          <a:xfrm>
            <a:off x="9428480" y="2026920"/>
            <a:ext cx="7848600" cy="7000103"/>
          </a:xfrm>
          <a:prstGeom prst="rect">
            <a:avLst/>
          </a:prstGeom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9428480" y="883920"/>
            <a:ext cx="7848600" cy="114300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800" b="1" dirty="0" smtClean="0">
                <a:latin typeface="Playfair Display" panose="020B0604020202020204" charset="0"/>
              </a:rPr>
              <a:t>Localización del área en el mapa de potencialidad turística de Catacocha</a:t>
            </a:r>
            <a:r>
              <a:rPr lang="es-PE" sz="2400" dirty="0" smtClean="0">
                <a:latin typeface="Playfair Display" panose="020B0604020202020204" charset="0"/>
              </a:rPr>
              <a:t/>
            </a:r>
            <a:br>
              <a:rPr lang="es-PE" sz="2400" dirty="0" smtClean="0">
                <a:latin typeface="Playfair Display" panose="020B0604020202020204" charset="0"/>
              </a:rPr>
            </a:br>
            <a:endParaRPr lang="es-PE" sz="2400" dirty="0">
              <a:latin typeface="Playfair Display" panose="020B0604020202020204" charset="0"/>
            </a:endParaRPr>
          </a:p>
        </p:txBody>
      </p:sp>
      <p:sp>
        <p:nvSpPr>
          <p:cNvPr id="4" name="AutoShape 2"/>
          <p:cNvSpPr/>
          <p:nvPr/>
        </p:nvSpPr>
        <p:spPr>
          <a:xfrm>
            <a:off x="-2" y="0"/>
            <a:ext cx="8534402" cy="10287000"/>
          </a:xfrm>
          <a:prstGeom prst="rect">
            <a:avLst/>
          </a:prstGeom>
          <a:solidFill>
            <a:srgbClr val="38B6FF">
              <a:alpha val="77647"/>
            </a:srgbClr>
          </a:solidFill>
        </p:spPr>
      </p:sp>
      <p:pic>
        <p:nvPicPr>
          <p:cNvPr id="5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562604" y="2711030"/>
            <a:ext cx="3866389" cy="899160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445450" y="9863418"/>
            <a:ext cx="486287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0010" algn="ctr">
              <a:lnSpc>
                <a:spcPct val="115000"/>
              </a:lnSpc>
              <a:spcBef>
                <a:spcPts val="380"/>
              </a:spcBef>
              <a:spcAft>
                <a:spcPts val="0"/>
              </a:spcAft>
            </a:pPr>
            <a:r>
              <a:rPr lang="es-ES" dirty="0">
                <a:latin typeface="Times New Roman" panose="02020603050405020304" pitchFamily="18" charset="0"/>
                <a:ea typeface="Arial" panose="020B0604020202020204" pitchFamily="34" charset="0"/>
              </a:rPr>
              <a:t>Fuente: Sobre la base de SECTUR México, 2010.</a:t>
            </a:r>
            <a:endParaRPr lang="es-EC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52400" y="5981700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Playfair Display" panose="020B0604020202020204" charset="0"/>
              </a:rPr>
              <a:t>La </a:t>
            </a:r>
            <a:r>
              <a:rPr lang="es-ES" sz="2000" dirty="0" smtClean="0">
                <a:solidFill>
                  <a:schemeClr val="bg1"/>
                </a:solidFill>
                <a:latin typeface="Playfair Display" panose="020B0604020202020204" charset="0"/>
              </a:rPr>
              <a:t>figura </a:t>
            </a:r>
            <a:r>
              <a:rPr lang="es-ES" sz="2000" dirty="0">
                <a:solidFill>
                  <a:schemeClr val="bg1"/>
                </a:solidFill>
                <a:latin typeface="Playfair Display" panose="020B0604020202020204" charset="0"/>
              </a:rPr>
              <a:t>refleja que Catacocha posee productos turísticos ya que cuenta con recursos, equipamiento, instalaciones e infraestructura, sin embargo, no cuenta con la suficiente afluencia de turistas, es decir, que su desarrollo turístico es limitado por la poca </a:t>
            </a:r>
            <a:r>
              <a:rPr lang="es-ES" sz="2000" dirty="0" smtClean="0">
                <a:solidFill>
                  <a:schemeClr val="bg1"/>
                </a:solidFill>
                <a:latin typeface="Playfair Display" panose="020B0604020202020204" charset="0"/>
              </a:rPr>
              <a:t>demanda.</a:t>
            </a:r>
            <a:endParaRPr lang="es-EC" sz="20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8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46752" y="0"/>
            <a:ext cx="4761568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78145" y="967003"/>
            <a:ext cx="10972800" cy="82296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546752" y="1181100"/>
            <a:ext cx="2661331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560"/>
              </a:lnSpc>
            </a:pPr>
            <a:r>
              <a:rPr lang="en-US" sz="3800" b="1" i="1" spc="190" dirty="0" smtClean="0">
                <a:solidFill>
                  <a:srgbClr val="FDFAE6"/>
                </a:solidFill>
                <a:latin typeface="Playfair Display" panose="020B0604020202020204" charset="0"/>
              </a:rPr>
              <a:t>Catacocha</a:t>
            </a:r>
            <a:endParaRPr lang="en-US" sz="3800" b="1" i="1" spc="190" dirty="0">
              <a:solidFill>
                <a:srgbClr val="FDFAE6"/>
              </a:solidFill>
              <a:latin typeface="Playfair Display" panose="020B06040202020202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04303" y="3642191"/>
            <a:ext cx="5134186" cy="23617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2181" y="4627563"/>
            <a:ext cx="4161219" cy="97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8"/>
              </a:lnSpc>
            </a:pPr>
            <a:r>
              <a:rPr lang="es-EC" sz="6600" b="1" i="1" spc="68" dirty="0" smtClean="0">
                <a:solidFill>
                  <a:schemeClr val="tx2"/>
                </a:solidFill>
                <a:latin typeface="Playfair Display" panose="020B0604020202020204" charset="0"/>
              </a:rPr>
              <a:t>Problema</a:t>
            </a:r>
            <a:endParaRPr lang="es-EC" sz="6600" b="1" i="1" spc="68" dirty="0">
              <a:solidFill>
                <a:schemeClr val="tx2"/>
              </a:solidFill>
              <a:latin typeface="Playfair Display" panose="020B06040202020202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l="7647" r="7647"/>
          <a:stretch>
            <a:fillRect/>
          </a:stretch>
        </p:blipFill>
        <p:spPr>
          <a:xfrm rot="-5400000">
            <a:off x="3088386" y="3025291"/>
            <a:ext cx="3538728" cy="97155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28600" y="6591300"/>
            <a:ext cx="4601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El desaprovechamiento </a:t>
            </a:r>
            <a:r>
              <a:rPr lang="es-EC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del patrimonio cultural debido a problemas de diversa índole </a:t>
            </a:r>
            <a:r>
              <a:rPr lang="es-EC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ha impedido </a:t>
            </a:r>
            <a:r>
              <a:rPr lang="es-EC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el desarrollo turístico de la parroquia.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3377609" y="-190500"/>
            <a:ext cx="112776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Esquema del planteamiento de acciones para fomentar el desarrollo turístico sustentable de </a:t>
            </a:r>
            <a:r>
              <a:rPr kumimoji="0" lang="es-PE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Catacocha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</p:txBody>
      </p:sp>
      <p:grpSp>
        <p:nvGrpSpPr>
          <p:cNvPr id="32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3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38" name="Rectángulo redondeado 8"/>
          <p:cNvSpPr>
            <a:spLocks noChangeArrowheads="1"/>
          </p:cNvSpPr>
          <p:nvPr/>
        </p:nvSpPr>
        <p:spPr bwMode="auto">
          <a:xfrm>
            <a:off x="6343115" y="3179979"/>
            <a:ext cx="2490069" cy="1276723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Ausencia de capacitaciones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ángulo redondeado 11"/>
          <p:cNvSpPr>
            <a:spLocks noChangeArrowheads="1"/>
          </p:cNvSpPr>
          <p:nvPr/>
        </p:nvSpPr>
        <p:spPr bwMode="auto">
          <a:xfrm>
            <a:off x="11734800" y="3205065"/>
            <a:ext cx="2308149" cy="1251637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Falta de promoción y comercialización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ángulo redondeado 12"/>
          <p:cNvSpPr>
            <a:spLocks noChangeArrowheads="1"/>
          </p:cNvSpPr>
          <p:nvPr/>
        </p:nvSpPr>
        <p:spPr bwMode="auto">
          <a:xfrm>
            <a:off x="14249400" y="3187639"/>
            <a:ext cx="2294343" cy="1269063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Facilidades turísticas limitadas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Rectángulo redondeado 14"/>
          <p:cNvSpPr>
            <a:spLocks noChangeArrowheads="1"/>
          </p:cNvSpPr>
          <p:nvPr/>
        </p:nvSpPr>
        <p:spPr bwMode="auto">
          <a:xfrm>
            <a:off x="3579092" y="3144103"/>
            <a:ext cx="2510892" cy="1312599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Desaprovechamiento del patrimonio cultural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ángulo redondeado 239"/>
          <p:cNvSpPr>
            <a:spLocks noChangeArrowheads="1"/>
          </p:cNvSpPr>
          <p:nvPr/>
        </p:nvSpPr>
        <p:spPr bwMode="auto">
          <a:xfrm>
            <a:off x="9050030" y="3188451"/>
            <a:ext cx="2456170" cy="1268251"/>
          </a:xfrm>
          <a:prstGeom prst="roundRect">
            <a:avLst>
              <a:gd name="adj" fmla="val 16667"/>
            </a:avLst>
          </a:prstGeom>
          <a:solidFill>
            <a:srgbClr val="205867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Escasa información turística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Pentágono 244"/>
          <p:cNvSpPr>
            <a:spLocks noChangeArrowheads="1"/>
          </p:cNvSpPr>
          <p:nvPr/>
        </p:nvSpPr>
        <p:spPr bwMode="auto">
          <a:xfrm>
            <a:off x="1813516" y="3156285"/>
            <a:ext cx="1691684" cy="1300418"/>
          </a:xfrm>
          <a:prstGeom prst="homePlate">
            <a:avLst>
              <a:gd name="adj" fmla="val 49999"/>
            </a:avLst>
          </a:prstGeom>
          <a:solidFill>
            <a:srgbClr val="205867"/>
          </a:solidFill>
          <a:ln w="25400">
            <a:solidFill>
              <a:srgbClr val="205867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Problemas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ángulo redondeado 245"/>
          <p:cNvSpPr>
            <a:spLocks noChangeArrowheads="1"/>
          </p:cNvSpPr>
          <p:nvPr/>
        </p:nvSpPr>
        <p:spPr bwMode="auto">
          <a:xfrm>
            <a:off x="6340053" y="5893043"/>
            <a:ext cx="2493131" cy="1390408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Capacitar a la población de Catacocha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Pentágono 246"/>
          <p:cNvSpPr>
            <a:spLocks noChangeArrowheads="1"/>
          </p:cNvSpPr>
          <p:nvPr/>
        </p:nvSpPr>
        <p:spPr bwMode="auto">
          <a:xfrm>
            <a:off x="1803753" y="5882922"/>
            <a:ext cx="1701447" cy="1408465"/>
          </a:xfrm>
          <a:prstGeom prst="homePlate">
            <a:avLst>
              <a:gd name="adj" fmla="val 49997"/>
            </a:avLst>
          </a:prstGeom>
          <a:solidFill>
            <a:srgbClr val="B6DDE8"/>
          </a:solidFill>
          <a:ln w="25400">
            <a:solidFill>
              <a:srgbClr val="B6DDE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Objetivos Específicos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Pentágono 249"/>
          <p:cNvSpPr>
            <a:spLocks noChangeArrowheads="1"/>
          </p:cNvSpPr>
          <p:nvPr/>
        </p:nvSpPr>
        <p:spPr bwMode="auto">
          <a:xfrm>
            <a:off x="1813516" y="7468117"/>
            <a:ext cx="1691684" cy="1068246"/>
          </a:xfrm>
          <a:prstGeom prst="homePlate">
            <a:avLst>
              <a:gd name="adj" fmla="val 49997"/>
            </a:avLst>
          </a:prstGeom>
          <a:solidFill>
            <a:srgbClr val="DAEEF3"/>
          </a:solidFill>
          <a:ln w="25400">
            <a:solidFill>
              <a:srgbClr val="DAEEF3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Acciones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Rectángulo redondeado 253"/>
          <p:cNvSpPr>
            <a:spLocks noChangeArrowheads="1"/>
          </p:cNvSpPr>
          <p:nvPr/>
        </p:nvSpPr>
        <p:spPr bwMode="auto">
          <a:xfrm>
            <a:off x="6340053" y="7445027"/>
            <a:ext cx="2493131" cy="1057275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Capacitar a la</a:t>
            </a:r>
            <a:r>
              <a:rPr kumimoji="0" lang="es-EC" altLang="es-EC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población</a:t>
            </a:r>
            <a:endParaRPr lang="es-EC" altLang="es-EC" sz="4000" dirty="0">
              <a:latin typeface="Arial" panose="020B0604020202020204" pitchFamily="34" charset="0"/>
            </a:endParaRPr>
          </a:p>
        </p:txBody>
      </p:sp>
      <p:sp>
        <p:nvSpPr>
          <p:cNvPr id="48" name="Rectángulo redondeado 33"/>
          <p:cNvSpPr>
            <a:spLocks noChangeArrowheads="1"/>
          </p:cNvSpPr>
          <p:nvPr/>
        </p:nvSpPr>
        <p:spPr bwMode="auto">
          <a:xfrm>
            <a:off x="9080958" y="5874624"/>
            <a:ext cx="2440244" cy="1385195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Brindar información turística actualizada  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ángulo 37"/>
          <p:cNvSpPr>
            <a:spLocks noChangeArrowheads="1"/>
          </p:cNvSpPr>
          <p:nvPr/>
        </p:nvSpPr>
        <p:spPr bwMode="auto">
          <a:xfrm>
            <a:off x="1043750" y="8877300"/>
            <a:ext cx="15499993" cy="727075"/>
          </a:xfrm>
          <a:prstGeom prst="rect">
            <a:avLst/>
          </a:prstGeom>
          <a:solidFill>
            <a:srgbClr val="76923C"/>
          </a:solidFill>
          <a:ln w="25400">
            <a:solidFill>
              <a:srgbClr val="76923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2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ECONOMÍA – SOCIOCULTURAL - AMBIENTAL</a:t>
            </a:r>
            <a:endParaRPr kumimoji="0" lang="es-ES" altLang="es-EC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Playfair Display" panose="020B0604020202020204" charset="0"/>
            </a:endParaRPr>
          </a:p>
        </p:txBody>
      </p:sp>
      <p:sp>
        <p:nvSpPr>
          <p:cNvPr id="50" name="Rectángulo redondeado 41"/>
          <p:cNvSpPr>
            <a:spLocks noChangeArrowheads="1"/>
          </p:cNvSpPr>
          <p:nvPr/>
        </p:nvSpPr>
        <p:spPr bwMode="auto">
          <a:xfrm>
            <a:off x="11728618" y="5863585"/>
            <a:ext cx="2314330" cy="1396234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Promocionar los atractivos turísticos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Rectángulo redondeado 42"/>
          <p:cNvSpPr>
            <a:spLocks noChangeArrowheads="1"/>
          </p:cNvSpPr>
          <p:nvPr/>
        </p:nvSpPr>
        <p:spPr bwMode="auto">
          <a:xfrm>
            <a:off x="14249400" y="5858439"/>
            <a:ext cx="2294342" cy="1401380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Fortalecer las facilidades turísticas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ángulo redondeado 43"/>
          <p:cNvSpPr>
            <a:spLocks noChangeArrowheads="1"/>
          </p:cNvSpPr>
          <p:nvPr/>
        </p:nvSpPr>
        <p:spPr bwMode="auto">
          <a:xfrm>
            <a:off x="3579092" y="5888844"/>
            <a:ext cx="2510892" cy="1394607"/>
          </a:xfrm>
          <a:prstGeom prst="roundRect">
            <a:avLst>
              <a:gd name="adj" fmla="val 16667"/>
            </a:avLst>
          </a:prstGeom>
          <a:solidFill>
            <a:srgbClr val="B6DDE8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Aprovechar el patrimonio cultural  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Rectángulo redondeado 48"/>
          <p:cNvSpPr>
            <a:spLocks noChangeArrowheads="1"/>
          </p:cNvSpPr>
          <p:nvPr/>
        </p:nvSpPr>
        <p:spPr bwMode="auto">
          <a:xfrm>
            <a:off x="11710525" y="7429367"/>
            <a:ext cx="2332423" cy="103505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-Redes sociales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-Press Trips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Punto de información turística</a:t>
            </a:r>
            <a:endParaRPr kumimoji="0" lang="es-EC" altLang="es-EC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Rectángulo redondeado 49"/>
          <p:cNvSpPr>
            <a:spLocks noChangeArrowheads="1"/>
          </p:cNvSpPr>
          <p:nvPr/>
        </p:nvSpPr>
        <p:spPr bwMode="auto">
          <a:xfrm>
            <a:off x="9037510" y="7450691"/>
            <a:ext cx="2468690" cy="1028700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-Crear un observatorio turístico</a:t>
            </a:r>
            <a:endParaRPr kumimoji="0" lang="es-EC" altLang="es-EC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Rectángulo redondeado 50"/>
          <p:cNvSpPr>
            <a:spLocks noChangeArrowheads="1"/>
          </p:cNvSpPr>
          <p:nvPr/>
        </p:nvSpPr>
        <p:spPr bwMode="auto">
          <a:xfrm>
            <a:off x="14226565" y="7373864"/>
            <a:ext cx="2317177" cy="1162499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Casa de huéspedes</a:t>
            </a:r>
            <a:endParaRPr kumimoji="0" lang="es-EC" altLang="es-EC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-Parqueaderos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C" altLang="es-EC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-Manejo de residuos</a:t>
            </a:r>
            <a:endParaRPr kumimoji="0" lang="es-EC" altLang="es-EC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6" name="Rectángulo redondeado 51"/>
          <p:cNvSpPr>
            <a:spLocks noChangeArrowheads="1"/>
          </p:cNvSpPr>
          <p:nvPr/>
        </p:nvSpPr>
        <p:spPr bwMode="auto">
          <a:xfrm>
            <a:off x="3627678" y="7445027"/>
            <a:ext cx="2462306" cy="1114425"/>
          </a:xfrm>
          <a:prstGeom prst="roundRect">
            <a:avLst>
              <a:gd name="adj" fmla="val 16667"/>
            </a:avLst>
          </a:prstGeom>
          <a:solidFill>
            <a:srgbClr val="DAEEF3"/>
          </a:solidFill>
          <a:ln w="25400">
            <a:solidFill>
              <a:srgbClr val="B6DDE8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-Crear una ruta turística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-Implementar señalética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-City Breaks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-Talleres en el museo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-Feria de artesanías</a:t>
            </a:r>
            <a:endParaRPr kumimoji="0" lang="es-EC" altLang="es-EC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Rectángulo 54"/>
          <p:cNvSpPr>
            <a:spLocks noChangeArrowheads="1"/>
          </p:cNvSpPr>
          <p:nvPr/>
        </p:nvSpPr>
        <p:spPr bwMode="auto">
          <a:xfrm>
            <a:off x="1043750" y="1643025"/>
            <a:ext cx="15499993" cy="1336530"/>
          </a:xfrm>
          <a:prstGeom prst="rect">
            <a:avLst/>
          </a:prstGeom>
          <a:solidFill>
            <a:srgbClr val="76923C"/>
          </a:solidFill>
          <a:ln w="25400">
            <a:solidFill>
              <a:srgbClr val="76923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32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Patrimonio Cultural de Catacocha</a:t>
            </a:r>
            <a:endParaRPr kumimoji="0" lang="es-EC" altLang="es-EC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Playfair Display" panose="020B0604020202020204" charset="0"/>
            </a:endParaRPr>
          </a:p>
        </p:txBody>
      </p:sp>
      <p:sp>
        <p:nvSpPr>
          <p:cNvPr id="58" name="Flecha izquierda 57"/>
          <p:cNvSpPr/>
          <p:nvPr/>
        </p:nvSpPr>
        <p:spPr>
          <a:xfrm rot="16200000">
            <a:off x="-1311941" y="5660359"/>
            <a:ext cx="5572634" cy="556448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59" name="Rectángulo redondeado 13"/>
          <p:cNvSpPr>
            <a:spLocks noChangeArrowheads="1"/>
          </p:cNvSpPr>
          <p:nvPr/>
        </p:nvSpPr>
        <p:spPr bwMode="auto">
          <a:xfrm>
            <a:off x="3620387" y="4665598"/>
            <a:ext cx="12923355" cy="1000130"/>
          </a:xfrm>
          <a:prstGeom prst="roundRect">
            <a:avLst>
              <a:gd name="adj" fmla="val 16667"/>
            </a:avLst>
          </a:prstGeom>
          <a:solidFill>
            <a:srgbClr val="31849B"/>
          </a:solidFill>
          <a:ln w="25400">
            <a:solidFill>
              <a:srgbClr val="31849B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Aprovechar el potencial del patrimonio cultural de Catacocha, mediante acciones que contribuyan al desarrollo de la parroquia</a:t>
            </a:r>
            <a:endParaRPr kumimoji="0" lang="es-ES" altLang="es-EC" sz="4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Pentágono 241"/>
          <p:cNvSpPr>
            <a:spLocks noChangeArrowheads="1"/>
          </p:cNvSpPr>
          <p:nvPr/>
        </p:nvSpPr>
        <p:spPr bwMode="auto">
          <a:xfrm>
            <a:off x="1828967" y="4673897"/>
            <a:ext cx="1676233" cy="991831"/>
          </a:xfrm>
          <a:prstGeom prst="homePlate">
            <a:avLst>
              <a:gd name="adj" fmla="val 49997"/>
            </a:avLst>
          </a:prstGeom>
          <a:solidFill>
            <a:srgbClr val="31849B"/>
          </a:solidFill>
          <a:ln w="25400">
            <a:solidFill>
              <a:srgbClr val="31849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Objetivo General</a:t>
            </a:r>
            <a:endParaRPr kumimoji="0" lang="es-EC" altLang="es-EC" sz="4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Cuadro de texto 242"/>
          <p:cNvSpPr txBox="1">
            <a:spLocks noChangeArrowheads="1"/>
          </p:cNvSpPr>
          <p:nvPr/>
        </p:nvSpPr>
        <p:spPr bwMode="auto">
          <a:xfrm>
            <a:off x="1551357" y="1638300"/>
            <a:ext cx="2563443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Iglesia Matriz Catacocha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Iglesia de Lourdes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Monumento del Indio Palta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Museo Hno. Joaquín Liébana Calle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Parque Central Catacocha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</p:txBody>
      </p:sp>
      <p:sp>
        <p:nvSpPr>
          <p:cNvPr id="62" name="Cuadro de texto 254"/>
          <p:cNvSpPr txBox="1">
            <a:spLocks noChangeArrowheads="1"/>
          </p:cNvSpPr>
          <p:nvPr/>
        </p:nvSpPr>
        <p:spPr bwMode="auto">
          <a:xfrm>
            <a:off x="13636625" y="1790700"/>
            <a:ext cx="2670175" cy="102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Artesanía tejidos 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Artesanía cerámica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Chiriculapo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Obelisco 3 de diciembre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Casas Patrimoniales</a:t>
            </a:r>
            <a:endParaRPr kumimoji="0" lang="es-ES" altLang="es-EC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C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layfair Display" panose="020B0604020202020204" charset="0"/>
            </a:endParaRPr>
          </a:p>
        </p:txBody>
      </p:sp>
      <p:sp>
        <p:nvSpPr>
          <p:cNvPr id="65" name="Rectangle 104"/>
          <p:cNvSpPr>
            <a:spLocks noChangeArrowheads="1"/>
          </p:cNvSpPr>
          <p:nvPr/>
        </p:nvSpPr>
        <p:spPr bwMode="auto">
          <a:xfrm>
            <a:off x="4170105" y="3622675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32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"/>
          <p:cNvGrpSpPr/>
          <p:nvPr/>
        </p:nvGrpSpPr>
        <p:grpSpPr>
          <a:xfrm rot="-5400000">
            <a:off x="8084219" y="3555"/>
            <a:ext cx="10288211" cy="10271750"/>
            <a:chOff x="0" y="0"/>
            <a:chExt cx="6350000" cy="6339840"/>
          </a:xfrm>
        </p:grpSpPr>
        <p:sp>
          <p:nvSpPr>
            <p:cNvPr id="2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4" name="Rectángulo 3"/>
          <p:cNvSpPr/>
          <p:nvPr/>
        </p:nvSpPr>
        <p:spPr>
          <a:xfrm>
            <a:off x="793687" y="961837"/>
            <a:ext cx="71192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i="1" dirty="0" smtClean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Capacitaciones a la población</a:t>
            </a:r>
            <a:endParaRPr lang="es-EC" altLang="es-EC" sz="8800" b="1" i="1" dirty="0">
              <a:latin typeface="Playfair Display" panose="020B0604020202020204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3283539" y="4730550"/>
            <a:ext cx="11238710" cy="939411"/>
          </a:xfrm>
          <a:prstGeom prst="rect">
            <a:avLst/>
          </a:prstGeom>
        </p:spPr>
      </p:pic>
      <p:pic>
        <p:nvPicPr>
          <p:cNvPr id="15362" name="Picture 2" descr="Resultado de imagen para capacitar a la poblac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6" y="4998487"/>
            <a:ext cx="7585723" cy="48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25"/>
          <p:cNvGrpSpPr/>
          <p:nvPr/>
        </p:nvGrpSpPr>
        <p:grpSpPr>
          <a:xfrm>
            <a:off x="642328" y="2199997"/>
            <a:ext cx="2301240" cy="1524000"/>
            <a:chOff x="0" y="0"/>
            <a:chExt cx="2228111" cy="523701"/>
          </a:xfrm>
        </p:grpSpPr>
        <p:sp>
          <p:nvSpPr>
            <p:cNvPr id="8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Cultura turística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2171468" y="3537497"/>
            <a:ext cx="2301240" cy="1224939"/>
            <a:chOff x="0" y="0"/>
            <a:chExt cx="2228111" cy="523701"/>
          </a:xfrm>
        </p:grpSpPr>
        <p:sp>
          <p:nvSpPr>
            <p:cNvPr id="10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Hospedaje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1" name="Group 25"/>
          <p:cNvGrpSpPr/>
          <p:nvPr/>
        </p:nvGrpSpPr>
        <p:grpSpPr>
          <a:xfrm>
            <a:off x="4151708" y="2536558"/>
            <a:ext cx="2301240" cy="1529739"/>
            <a:chOff x="-1573732" y="-342668"/>
            <a:chExt cx="2228111" cy="523701"/>
          </a:xfrm>
        </p:grpSpPr>
        <p:sp>
          <p:nvSpPr>
            <p:cNvPr id="12" name="Freeform 26"/>
            <p:cNvSpPr/>
            <p:nvPr/>
          </p:nvSpPr>
          <p:spPr>
            <a:xfrm>
              <a:off x="-1573732" y="-342668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Servicios de alimentos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grpSp>
        <p:nvGrpSpPr>
          <p:cNvPr id="13" name="Group 25"/>
          <p:cNvGrpSpPr/>
          <p:nvPr/>
        </p:nvGrpSpPr>
        <p:grpSpPr>
          <a:xfrm>
            <a:off x="6240060" y="3238500"/>
            <a:ext cx="2301240" cy="1529739"/>
            <a:chOff x="0" y="0"/>
            <a:chExt cx="2228111" cy="523701"/>
          </a:xfrm>
        </p:grpSpPr>
        <p:sp>
          <p:nvSpPr>
            <p:cNvPr id="14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Manejo de residuos</a:t>
              </a:r>
              <a:endParaRPr lang="es-EC" sz="2000" dirty="0"/>
            </a:p>
          </p:txBody>
        </p:sp>
      </p:grpSp>
      <p:sp>
        <p:nvSpPr>
          <p:cNvPr id="2" name="Rectángulo 1"/>
          <p:cNvSpPr/>
          <p:nvPr/>
        </p:nvSpPr>
        <p:spPr>
          <a:xfrm>
            <a:off x="9906699" y="992614"/>
            <a:ext cx="7269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600" b="1" i="1" dirty="0">
                <a:latin typeface="Playfair Display" panose="020B0604020202020204" charset="0"/>
                <a:ea typeface="Arial" panose="020B0604020202020204" pitchFamily="34" charset="0"/>
              </a:rPr>
              <a:t>Información turística actualizada</a:t>
            </a:r>
            <a:endParaRPr lang="es-EC" sz="3600" b="1" i="1" dirty="0">
              <a:latin typeface="Playfair Display" panose="020B0604020202020204" charset="0"/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12391048" y="1937942"/>
            <a:ext cx="2301240" cy="1524000"/>
            <a:chOff x="-557067" y="-129147"/>
            <a:chExt cx="2228111" cy="523701"/>
          </a:xfrm>
        </p:grpSpPr>
        <p:sp>
          <p:nvSpPr>
            <p:cNvPr id="17" name="Freeform 26"/>
            <p:cNvSpPr/>
            <p:nvPr/>
          </p:nvSpPr>
          <p:spPr>
            <a:xfrm>
              <a:off x="-557067" y="-129147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Observatorio turístico</a:t>
              </a:r>
              <a:endParaRPr lang="es-EC" sz="2000" dirty="0"/>
            </a:p>
          </p:txBody>
        </p:sp>
      </p:grpSp>
      <p:graphicFrame>
        <p:nvGraphicFramePr>
          <p:cNvPr id="18" name="Diagrama 17"/>
          <p:cNvGraphicFramePr/>
          <p:nvPr>
            <p:extLst>
              <p:ext uri="{D42A27DB-BD31-4B8C-83A1-F6EECF244321}">
                <p14:modId xmlns:p14="http://schemas.microsoft.com/office/powerpoint/2010/main" val="219626212"/>
              </p:ext>
            </p:extLst>
          </p:nvPr>
        </p:nvGraphicFramePr>
        <p:xfrm>
          <a:off x="9797902" y="3707803"/>
          <a:ext cx="8009350" cy="5777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958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8182348" y="312807"/>
            <a:ext cx="10105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i="1" dirty="0" smtClean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Aprovechamiento del </a:t>
            </a:r>
            <a:r>
              <a:rPr lang="es-EC" altLang="es-EC" sz="4000" b="1" i="1" dirty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patrimonio cultural  </a:t>
            </a:r>
            <a:endParaRPr lang="es-EC" altLang="es-EC" sz="8800" b="1" i="1" dirty="0">
              <a:latin typeface="Playfair Display" panose="020B060402020202020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56443" t="22917" r="13689" b="8334"/>
          <a:stretch/>
        </p:blipFill>
        <p:spPr>
          <a:xfrm>
            <a:off x="-76200" y="0"/>
            <a:ext cx="7744640" cy="10287000"/>
          </a:xfrm>
          <a:prstGeom prst="rect">
            <a:avLst/>
          </a:prstGeom>
        </p:spPr>
      </p:pic>
      <p:pic>
        <p:nvPicPr>
          <p:cNvPr id="10" name="0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1848936" cy="1545868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 rotWithShape="1">
          <a:blip r:embed="rId5"/>
          <a:srcRect l="31121" t="20594" r="55128" b="54394"/>
          <a:stretch/>
        </p:blipFill>
        <p:spPr bwMode="auto">
          <a:xfrm>
            <a:off x="10217852" y="3233881"/>
            <a:ext cx="1059748" cy="10714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/>
          <p:cNvPicPr/>
          <p:nvPr/>
        </p:nvPicPr>
        <p:blipFill rotWithShape="1">
          <a:blip r:embed="rId6"/>
          <a:srcRect l="30586" t="56684" r="55077" b="18808"/>
          <a:stretch/>
        </p:blipFill>
        <p:spPr bwMode="auto">
          <a:xfrm>
            <a:off x="10231761" y="5853257"/>
            <a:ext cx="1070963" cy="9666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/>
          <p:cNvPicPr/>
          <p:nvPr/>
        </p:nvPicPr>
        <p:blipFill rotWithShape="1">
          <a:blip r:embed="rId7"/>
          <a:srcRect l="37229" t="24359" r="27460" b="35747"/>
          <a:stretch/>
        </p:blipFill>
        <p:spPr bwMode="auto">
          <a:xfrm>
            <a:off x="7942964" y="7153150"/>
            <a:ext cx="4543051" cy="2838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9" name="Group 23"/>
          <p:cNvGrpSpPr/>
          <p:nvPr/>
        </p:nvGrpSpPr>
        <p:grpSpPr>
          <a:xfrm>
            <a:off x="8189275" y="1279668"/>
            <a:ext cx="2535706" cy="1180850"/>
            <a:chOff x="0" y="0"/>
            <a:chExt cx="2228111" cy="523701"/>
          </a:xfrm>
        </p:grpSpPr>
        <p:sp>
          <p:nvSpPr>
            <p:cNvPr id="20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Ruta turística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sp>
        <p:nvSpPr>
          <p:cNvPr id="21" name="Freeform 24"/>
          <p:cNvSpPr/>
          <p:nvPr/>
        </p:nvSpPr>
        <p:spPr>
          <a:xfrm>
            <a:off x="11561294" y="1257300"/>
            <a:ext cx="2535706" cy="1180850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7EADC8">
              <a:alpha val="77647"/>
            </a:srgbClr>
          </a:solidFill>
        </p:spPr>
        <p:txBody>
          <a:bodyPr/>
          <a:lstStyle/>
          <a:p>
            <a:endParaRPr lang="es-EC" sz="2400" dirty="0" smtClean="0">
              <a:solidFill>
                <a:schemeClr val="bg1"/>
              </a:solidFill>
              <a:latin typeface="Playfair Display" panose="020B0604020202020204" charset="0"/>
            </a:endParaRPr>
          </a:p>
          <a:p>
            <a:pPr algn="ctr"/>
            <a:r>
              <a:rPr lang="es-EC" sz="2800" dirty="0" smtClean="0">
                <a:solidFill>
                  <a:schemeClr val="bg1"/>
                </a:solidFill>
                <a:latin typeface="Playfair Display" panose="020B0604020202020204" charset="0"/>
              </a:rPr>
              <a:t>Señalética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22" name="Freeform 24"/>
          <p:cNvSpPr/>
          <p:nvPr/>
        </p:nvSpPr>
        <p:spPr>
          <a:xfrm>
            <a:off x="14864756" y="1279648"/>
            <a:ext cx="2535706" cy="1180850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7EADC8">
              <a:alpha val="77647"/>
            </a:srgbClr>
          </a:solidFill>
        </p:spPr>
        <p:txBody>
          <a:bodyPr/>
          <a:lstStyle/>
          <a:p>
            <a:endParaRPr lang="es-EC" sz="2400" dirty="0" smtClean="0">
              <a:solidFill>
                <a:schemeClr val="bg1"/>
              </a:solidFill>
              <a:latin typeface="Playfair Display" panose="020B0604020202020204" charset="0"/>
            </a:endParaRPr>
          </a:p>
          <a:p>
            <a:pPr algn="ctr"/>
            <a:r>
              <a:rPr lang="es-EC" sz="2800" dirty="0" smtClean="0">
                <a:solidFill>
                  <a:schemeClr val="bg1"/>
                </a:solidFill>
                <a:latin typeface="Playfair Display" panose="020B0604020202020204" charset="0"/>
              </a:rPr>
              <a:t>City tour</a:t>
            </a: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14338" name="Picture 2" descr="https://scontent.fuio1-1.fna.fbcdn.net/v/t1.15752-9/64247125_2662838807060945_1907868376038899712_n.png?_nc_cat=110&amp;_nc_ht=scontent.fuio1-1.fna&amp;oh=fc09f7f453c0aa624659f6fdfb2406c3&amp;oe=5D871C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297" y="3013256"/>
            <a:ext cx="1881801" cy="392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/>
          <p:cNvPicPr/>
          <p:nvPr/>
        </p:nvPicPr>
        <p:blipFill rotWithShape="1">
          <a:blip r:embed="rId9"/>
          <a:srcRect l="53297" t="16939" r="31685" b="56349"/>
          <a:stretch/>
        </p:blipFill>
        <p:spPr bwMode="auto">
          <a:xfrm>
            <a:off x="10134600" y="4528270"/>
            <a:ext cx="1168124" cy="1148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5" name="Tab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309022"/>
              </p:ext>
            </p:extLst>
          </p:nvPr>
        </p:nvGraphicFramePr>
        <p:xfrm>
          <a:off x="12681243" y="2926886"/>
          <a:ext cx="5530557" cy="731046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97318">
                  <a:extLst>
                    <a:ext uri="{9D8B030D-6E8A-4147-A177-3AD203B41FA5}">
                      <a16:colId xmlns:a16="http://schemas.microsoft.com/office/drawing/2014/main" xmlns="" val="3301558933"/>
                    </a:ext>
                  </a:extLst>
                </a:gridCol>
                <a:gridCol w="3833239">
                  <a:extLst>
                    <a:ext uri="{9D8B030D-6E8A-4147-A177-3AD203B41FA5}">
                      <a16:colId xmlns:a16="http://schemas.microsoft.com/office/drawing/2014/main" xmlns="" val="65956254"/>
                    </a:ext>
                  </a:extLst>
                </a:gridCol>
              </a:tblGrid>
              <a:tr h="35481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Playfair Display" panose="020B0604020202020204" charset="0"/>
                        </a:rPr>
                        <a:t>Planta de servicios</a:t>
                      </a:r>
                      <a:endParaRPr lang="es-EC" sz="1800" dirty="0"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4067108"/>
                  </a:ext>
                </a:extLst>
              </a:tr>
              <a:tr h="31270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Playfair Display" panose="020B0604020202020204" charset="0"/>
                        </a:rPr>
                        <a:t>Alojamientos</a:t>
                      </a:r>
                      <a:endParaRPr lang="es-EC" sz="1800"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>
                          <a:effectLst/>
                          <a:latin typeface="Playfair Display" panose="020B0604020202020204" charset="0"/>
                        </a:rPr>
                        <a:t>Hotel Arupos</a:t>
                      </a:r>
                      <a:endParaRPr lang="es-EC" sz="180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>
                          <a:effectLst/>
                          <a:latin typeface="Playfair Display" panose="020B0604020202020204" charset="0"/>
                        </a:rPr>
                        <a:t>Residencial Ejecutivo </a:t>
                      </a:r>
                      <a:endParaRPr lang="es-EC" sz="180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>
                          <a:effectLst/>
                          <a:latin typeface="Playfair Display" panose="020B0604020202020204" charset="0"/>
                        </a:rPr>
                        <a:t>Hostal Tambococha </a:t>
                      </a:r>
                      <a:endParaRPr lang="es-EC" sz="180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>
                          <a:effectLst/>
                          <a:latin typeface="Playfair Display" panose="020B0604020202020204" charset="0"/>
                        </a:rPr>
                        <a:t>Hostería Paraíso de los Paltas</a:t>
                      </a:r>
                      <a:endParaRPr lang="es-EC" sz="180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>
                          <a:effectLst/>
                          <a:latin typeface="Playfair Display" panose="020B0604020202020204" charset="0"/>
                        </a:rPr>
                        <a:t>Hostal el Descanso  </a:t>
                      </a:r>
                      <a:endParaRPr lang="es-EC" sz="1800">
                        <a:effectLst/>
                        <a:latin typeface="Playfair Display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38482973"/>
                  </a:ext>
                </a:extLst>
              </a:tr>
              <a:tr h="38286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  <a:latin typeface="Playfair Display" panose="020B0604020202020204" charset="0"/>
                        </a:rPr>
                        <a:t>Restaurantes</a:t>
                      </a:r>
                      <a:endParaRPr lang="es-EC" sz="1800">
                        <a:effectLst/>
                        <a:latin typeface="Playfair Display" panose="020B060402020202020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Playfair Display" panose="020B0604020202020204" charset="0"/>
                        </a:rPr>
                        <a:t> 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La 5ta botella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Komi – </a:t>
                      </a:r>
                      <a:r>
                        <a:rPr lang="es-PE" sz="2000" dirty="0" err="1">
                          <a:effectLst/>
                          <a:latin typeface="Playfair Display" panose="020B0604020202020204" charset="0"/>
                        </a:rPr>
                        <a:t>Domi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Macara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Antojitos de mi tierra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Cafetería los ochenta 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Vicky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Tradicional </a:t>
                      </a:r>
                      <a:endParaRPr lang="es-EC" sz="1800" dirty="0">
                        <a:effectLst/>
                        <a:latin typeface="Playfair Display" panose="020B060402020202020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2000" dirty="0">
                          <a:effectLst/>
                          <a:latin typeface="Playfair Display" panose="020B0604020202020204" charset="0"/>
                        </a:rPr>
                        <a:t>El sabor Lojano </a:t>
                      </a:r>
                      <a:endParaRPr lang="es-EC" sz="1800" dirty="0">
                        <a:effectLst/>
                        <a:latin typeface="Playfair Display" panose="020B060402020202020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77049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24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8" name="Rectángulo 7"/>
          <p:cNvSpPr/>
          <p:nvPr/>
        </p:nvSpPr>
        <p:spPr>
          <a:xfrm>
            <a:off x="3441100" y="495300"/>
            <a:ext cx="10105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C" altLang="es-EC" sz="4000" b="1" i="1" dirty="0" smtClean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Aprovechamiento del </a:t>
            </a:r>
            <a:r>
              <a:rPr lang="es-EC" altLang="es-EC" sz="4000" b="1" i="1" dirty="0">
                <a:solidFill>
                  <a:srgbClr val="000000"/>
                </a:solidFill>
                <a:latin typeface="Playfair Display" panose="020B0604020202020204" charset="0"/>
                <a:ea typeface="Arial" panose="020B0604020202020204" pitchFamily="34" charset="0"/>
                <a:cs typeface="Times New Roman" panose="02020603050405020304" pitchFamily="18" charset="0"/>
              </a:rPr>
              <a:t>patrimonio cultural  </a:t>
            </a:r>
            <a:endParaRPr lang="es-EC" altLang="es-EC" sz="8800" b="1" i="1" dirty="0">
              <a:latin typeface="Playfair Display" panose="020B060402020202020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344011426"/>
              </p:ext>
            </p:extLst>
          </p:nvPr>
        </p:nvGraphicFramePr>
        <p:xfrm>
          <a:off x="1224838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2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16200000">
            <a:off x="4582524" y="5510780"/>
            <a:ext cx="8815572" cy="736868"/>
          </a:xfrm>
          <a:prstGeom prst="rect">
            <a:avLst/>
          </a:prstGeom>
        </p:spPr>
      </p:pic>
      <p:grpSp>
        <p:nvGrpSpPr>
          <p:cNvPr id="13" name="Group 21"/>
          <p:cNvGrpSpPr/>
          <p:nvPr/>
        </p:nvGrpSpPr>
        <p:grpSpPr>
          <a:xfrm>
            <a:off x="1415338" y="1697321"/>
            <a:ext cx="6324600" cy="1011243"/>
            <a:chOff x="176477" y="1696"/>
            <a:chExt cx="2228111" cy="495136"/>
          </a:xfrm>
        </p:grpSpPr>
        <p:sp>
          <p:nvSpPr>
            <p:cNvPr id="14" name="Freeform 22"/>
            <p:cNvSpPr/>
            <p:nvPr/>
          </p:nvSpPr>
          <p:spPr>
            <a:xfrm>
              <a:off x="176477" y="1696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S" sz="2400" b="1" dirty="0" smtClean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Implementación de </a:t>
              </a:r>
              <a:r>
                <a:rPr lang="es-ES" sz="2400" b="1" dirty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talleres en el Museo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Hno. Joaquín Liébana Calle</a:t>
              </a:r>
              <a:endParaRPr lang="es-EC" sz="2400" dirty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5" name="Group 21"/>
          <p:cNvGrpSpPr/>
          <p:nvPr/>
        </p:nvGrpSpPr>
        <p:grpSpPr>
          <a:xfrm>
            <a:off x="10363200" y="1693857"/>
            <a:ext cx="5334001" cy="1011243"/>
            <a:chOff x="466864" y="66072"/>
            <a:chExt cx="1701721" cy="252622"/>
          </a:xfrm>
        </p:grpSpPr>
        <p:sp>
          <p:nvSpPr>
            <p:cNvPr id="16" name="Freeform 22"/>
            <p:cNvSpPr/>
            <p:nvPr/>
          </p:nvSpPr>
          <p:spPr>
            <a:xfrm>
              <a:off x="466864" y="66072"/>
              <a:ext cx="1701721" cy="25262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400" b="1" dirty="0" smtClean="0">
                <a:solidFill>
                  <a:schemeClr val="bg1"/>
                </a:solidFill>
                <a:latin typeface="Playfair Display" panose="020B0604020202020204" charset="0"/>
                <a:ea typeface="Arial" panose="020B0604020202020204" pitchFamily="34" charset="0"/>
              </a:endParaRPr>
            </a:p>
            <a:p>
              <a:pPr algn="ctr"/>
              <a:r>
                <a:rPr lang="es-EC" sz="2400" b="1" dirty="0" smtClean="0">
                  <a:solidFill>
                    <a:schemeClr val="bg1"/>
                  </a:solidFill>
                  <a:latin typeface="Playfair Display" panose="020B0604020202020204" charset="0"/>
                  <a:ea typeface="Arial" panose="020B0604020202020204" pitchFamily="34" charset="0"/>
                </a:rPr>
                <a:t>Feria de artesanías</a:t>
              </a:r>
              <a:endParaRPr lang="es-EC" sz="2400" dirty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1633978032"/>
              </p:ext>
            </p:extLst>
          </p:nvPr>
        </p:nvGraphicFramePr>
        <p:xfrm>
          <a:off x="9829800" y="3009900"/>
          <a:ext cx="6705600" cy="648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58583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2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sp>
        <p:nvSpPr>
          <p:cNvPr id="2" name="Rectángulo 1"/>
          <p:cNvSpPr/>
          <p:nvPr/>
        </p:nvSpPr>
        <p:spPr>
          <a:xfrm>
            <a:off x="4267200" y="647700"/>
            <a:ext cx="92817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b="1" i="1" dirty="0">
                <a:latin typeface="Playfair Display" panose="020B0604020202020204" charset="0"/>
                <a:ea typeface="Arial" panose="020B0604020202020204" pitchFamily="34" charset="0"/>
              </a:rPr>
              <a:t>Promoción y comercialización turística</a:t>
            </a:r>
            <a:endParaRPr lang="es-EC" sz="4000" b="1" i="1" dirty="0">
              <a:latin typeface="Playfair Display" panose="020B0604020202020204" charset="0"/>
            </a:endParaRPr>
          </a:p>
        </p:txBody>
      </p:sp>
      <p:grpSp>
        <p:nvGrpSpPr>
          <p:cNvPr id="6" name="Group 21"/>
          <p:cNvGrpSpPr/>
          <p:nvPr/>
        </p:nvGrpSpPr>
        <p:grpSpPr>
          <a:xfrm>
            <a:off x="1198094" y="1866900"/>
            <a:ext cx="2688106" cy="1288201"/>
            <a:chOff x="0" y="0"/>
            <a:chExt cx="2228111" cy="495136"/>
          </a:xfrm>
        </p:grpSpPr>
        <p:sp>
          <p:nvSpPr>
            <p:cNvPr id="7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Marca turística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8" name="Group 21"/>
          <p:cNvGrpSpPr/>
          <p:nvPr/>
        </p:nvGrpSpPr>
        <p:grpSpPr>
          <a:xfrm>
            <a:off x="4201553" y="1866900"/>
            <a:ext cx="3810000" cy="1288201"/>
            <a:chOff x="0" y="0"/>
            <a:chExt cx="2228111" cy="495136"/>
          </a:xfrm>
        </p:grpSpPr>
        <p:sp>
          <p:nvSpPr>
            <p:cNvPr id="9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Página web y fan page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2" name="Group 21"/>
          <p:cNvGrpSpPr/>
          <p:nvPr/>
        </p:nvGrpSpPr>
        <p:grpSpPr>
          <a:xfrm>
            <a:off x="8272977" y="1866899"/>
            <a:ext cx="3810000" cy="1288201"/>
            <a:chOff x="0" y="0"/>
            <a:chExt cx="2228111" cy="495136"/>
          </a:xfrm>
        </p:grpSpPr>
        <p:sp>
          <p:nvSpPr>
            <p:cNvPr id="13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err="1" smtClean="0">
                  <a:solidFill>
                    <a:schemeClr val="bg1"/>
                  </a:solidFill>
                  <a:latin typeface="Playfair Display" panose="020B0604020202020204" charset="0"/>
                </a:rPr>
                <a:t>Press</a:t>
              </a:r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 </a:t>
              </a:r>
              <a:r>
                <a:rPr lang="es-EC" sz="2800" dirty="0" err="1" smtClean="0">
                  <a:solidFill>
                    <a:schemeClr val="bg1"/>
                  </a:solidFill>
                  <a:latin typeface="Playfair Display" panose="020B0604020202020204" charset="0"/>
                </a:rPr>
                <a:t>trips</a:t>
              </a:r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4" name="Group 21"/>
          <p:cNvGrpSpPr/>
          <p:nvPr/>
        </p:nvGrpSpPr>
        <p:grpSpPr>
          <a:xfrm>
            <a:off x="12344401" y="1866900"/>
            <a:ext cx="5333999" cy="1288201"/>
            <a:chOff x="-891244" y="0"/>
            <a:chExt cx="3119355" cy="495136"/>
          </a:xfrm>
        </p:grpSpPr>
        <p:sp>
          <p:nvSpPr>
            <p:cNvPr id="15" name="Freeform 22"/>
            <p:cNvSpPr/>
            <p:nvPr/>
          </p:nvSpPr>
          <p:spPr>
            <a:xfrm>
              <a:off x="-891244" y="0"/>
              <a:ext cx="3119355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Centro de información turística 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16" name="Group 23"/>
          <p:cNvGrpSpPr/>
          <p:nvPr/>
        </p:nvGrpSpPr>
        <p:grpSpPr>
          <a:xfrm>
            <a:off x="1198094" y="3619500"/>
            <a:ext cx="2688106" cy="1981200"/>
            <a:chOff x="0" y="0"/>
            <a:chExt cx="2228111" cy="523701"/>
          </a:xfrm>
        </p:grpSpPr>
        <p:sp>
          <p:nvSpPr>
            <p:cNvPr id="17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-Simplicidad</a:t>
              </a:r>
            </a:p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-Originalidad</a:t>
              </a:r>
            </a:p>
            <a:p>
              <a:pPr algn="ctr"/>
              <a:r>
                <a:rPr lang="es-EC" sz="2400" dirty="0" smtClean="0">
                  <a:latin typeface="Playfair Display" panose="020B0604020202020204" charset="0"/>
                </a:rPr>
                <a:t>-Simbolismo</a:t>
              </a:r>
            </a:p>
            <a:p>
              <a:pPr algn="ctr"/>
              <a:r>
                <a:rPr lang="es-EC" dirty="0" smtClean="0"/>
                <a:t> </a:t>
              </a:r>
              <a:endParaRPr lang="es-EC" dirty="0"/>
            </a:p>
          </p:txBody>
        </p:sp>
      </p:grpSp>
      <p:grpSp>
        <p:nvGrpSpPr>
          <p:cNvPr id="19" name="Group 23"/>
          <p:cNvGrpSpPr/>
          <p:nvPr/>
        </p:nvGrpSpPr>
        <p:grpSpPr>
          <a:xfrm>
            <a:off x="4267199" y="3619500"/>
            <a:ext cx="3744353" cy="4876800"/>
            <a:chOff x="0" y="0"/>
            <a:chExt cx="2228111" cy="523701"/>
          </a:xfrm>
        </p:grpSpPr>
        <p:sp>
          <p:nvSpPr>
            <p:cNvPr id="20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400" dirty="0" smtClean="0">
                <a:latin typeface="Playfair Display" panose="020B0604020202020204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C" sz="2000" dirty="0" smtClean="0">
                  <a:latin typeface="Playfair Display" panose="020B0604020202020204" charset="0"/>
                </a:rPr>
                <a:t> </a:t>
              </a: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Calidad de información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Sea de fácil uso 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Segura y confiable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Apariencia visual atrayente 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Originalidad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PE" sz="2000" dirty="0">
                  <a:latin typeface="Playfair Display" panose="020B060402020202020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Dinámica.</a:t>
              </a:r>
              <a:endParaRPr lang="es-EC" dirty="0"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es-EC" dirty="0"/>
            </a:p>
          </p:txBody>
        </p:sp>
      </p:grpSp>
      <p:grpSp>
        <p:nvGrpSpPr>
          <p:cNvPr id="22" name="Group 23"/>
          <p:cNvGrpSpPr/>
          <p:nvPr/>
        </p:nvGrpSpPr>
        <p:grpSpPr>
          <a:xfrm>
            <a:off x="8338624" y="3619500"/>
            <a:ext cx="3744353" cy="6477000"/>
            <a:chOff x="0" y="0"/>
            <a:chExt cx="2228111" cy="523701"/>
          </a:xfrm>
        </p:grpSpPr>
        <p:sp>
          <p:nvSpPr>
            <p:cNvPr id="23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400" dirty="0" smtClean="0">
                <a:latin typeface="Playfair Display" panose="020B0604020202020204" charset="0"/>
              </a:endParaRPr>
            </a:p>
            <a:p>
              <a:pPr lvl="0">
                <a:lnSpc>
                  <a:spcPct val="200000"/>
                </a:lnSpc>
                <a:spcAft>
                  <a:spcPts val="0"/>
                </a:spcAft>
              </a:pPr>
              <a:r>
                <a:rPr lang="es-ES" dirty="0" smtClean="0">
                  <a:latin typeface="Playfair Display" panose="020B0604020202020204" charset="0"/>
                </a:rPr>
                <a:t>Catacocha debe contar con </a:t>
              </a:r>
              <a:r>
                <a:rPr lang="es-ES" dirty="0">
                  <a:latin typeface="Playfair Display" panose="020B0604020202020204" charset="0"/>
                </a:rPr>
                <a:t>un grupo de prensa con integrantes de varios medios de información provincial y nacional y con el apoyo de la unidad de turismo </a:t>
              </a:r>
              <a:r>
                <a:rPr lang="es-ES" dirty="0" smtClean="0">
                  <a:latin typeface="Playfair Display" panose="020B0604020202020204" charset="0"/>
                </a:rPr>
                <a:t>realicen </a:t>
              </a:r>
              <a:r>
                <a:rPr lang="es-ES" dirty="0">
                  <a:latin typeface="Playfair Display" panose="020B0604020202020204" charset="0"/>
                </a:rPr>
                <a:t>recorridos por los principales atractivos turísticos culturales de la parroquia, ya que la idea es que los periodistas visiten sitios estratégicos para promocionarlos</a:t>
              </a:r>
              <a:endParaRPr lang="es-EC" dirty="0">
                <a:latin typeface="Playfair Display" panose="020B0604020202020204" charset="0"/>
              </a:endParaRPr>
            </a:p>
          </p:txBody>
        </p:sp>
      </p:grpSp>
      <p:grpSp>
        <p:nvGrpSpPr>
          <p:cNvPr id="25" name="Group 23"/>
          <p:cNvGrpSpPr/>
          <p:nvPr/>
        </p:nvGrpSpPr>
        <p:grpSpPr>
          <a:xfrm>
            <a:off x="12344401" y="3588327"/>
            <a:ext cx="5333999" cy="6127174"/>
            <a:chOff x="0" y="0"/>
            <a:chExt cx="2228111" cy="523701"/>
          </a:xfrm>
        </p:grpSpPr>
        <p:sp>
          <p:nvSpPr>
            <p:cNvPr id="26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400" dirty="0" smtClean="0">
                <a:latin typeface="Playfair Display" panose="020B0604020202020204" charset="0"/>
              </a:endParaRP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 smtClean="0">
                  <a:latin typeface="Playfair Display" panose="020B0604020202020204" charset="0"/>
                </a:rPr>
                <a:t>Alojamientos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 smtClean="0">
                  <a:latin typeface="Playfair Display" panose="020B0604020202020204" charset="0"/>
                </a:rPr>
                <a:t>Restaurantes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>
                  <a:latin typeface="Playfair Display" panose="020B0604020202020204" charset="0"/>
                </a:rPr>
                <a:t>Á</a:t>
              </a:r>
              <a:r>
                <a:rPr lang="es-ES" sz="2000" dirty="0" smtClean="0">
                  <a:latin typeface="Playfair Display" panose="020B0604020202020204" charset="0"/>
                </a:rPr>
                <a:t>reas </a:t>
              </a:r>
              <a:r>
                <a:rPr lang="es-ES" sz="2000" dirty="0">
                  <a:latin typeface="Playfair Display" panose="020B0604020202020204" charset="0"/>
                </a:rPr>
                <a:t>de </a:t>
              </a:r>
              <a:r>
                <a:rPr lang="es-ES" sz="2000" dirty="0" smtClean="0">
                  <a:latin typeface="Playfair Display" panose="020B0604020202020204" charset="0"/>
                </a:rPr>
                <a:t>entretenimiento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 smtClean="0">
                  <a:latin typeface="Playfair Display" panose="020B0604020202020204" charset="0"/>
                </a:rPr>
                <a:t>Rutas turísticas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>
                  <a:latin typeface="Playfair Display" panose="020B0604020202020204" charset="0"/>
                </a:rPr>
                <a:t>A</a:t>
              </a:r>
              <a:r>
                <a:rPr lang="es-ES" sz="2000" dirty="0" smtClean="0">
                  <a:latin typeface="Playfair Display" panose="020B0604020202020204" charset="0"/>
                </a:rPr>
                <a:t>tractivos </a:t>
              </a:r>
              <a:r>
                <a:rPr lang="es-ES" sz="2000" dirty="0">
                  <a:latin typeface="Playfair Display" panose="020B0604020202020204" charset="0"/>
                </a:rPr>
                <a:t>turísticos 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 smtClean="0">
                  <a:latin typeface="Playfair Display" panose="020B0604020202020204" charset="0"/>
                </a:rPr>
                <a:t>Actividades </a:t>
              </a:r>
              <a:r>
                <a:rPr lang="es-ES" sz="2000" dirty="0">
                  <a:latin typeface="Playfair Display" panose="020B0604020202020204" charset="0"/>
                </a:rPr>
                <a:t>que se pueden realizar en </a:t>
              </a:r>
              <a:r>
                <a:rPr lang="es-ES" sz="2000" dirty="0" smtClean="0">
                  <a:latin typeface="Playfair Display" panose="020B0604020202020204" charset="0"/>
                </a:rPr>
                <a:t>Catacocha</a:t>
              </a:r>
            </a:p>
            <a:p>
              <a:pPr marL="342900" lvl="0" indent="-342900">
                <a:lnSpc>
                  <a:spcPct val="200000"/>
                </a:lnSpc>
                <a:spcAft>
                  <a:spcPts val="0"/>
                </a:spcAft>
                <a:buFont typeface="Times New Roman" panose="02020603050405020304" pitchFamily="18" charset="0"/>
                <a:buChar char="-"/>
              </a:pPr>
              <a:r>
                <a:rPr lang="es-ES" sz="2000" dirty="0">
                  <a:latin typeface="Playfair Display" panose="020B0604020202020204" charset="0"/>
                </a:rPr>
                <a:t>M</a:t>
              </a:r>
              <a:r>
                <a:rPr lang="es-ES" sz="2000" dirty="0" smtClean="0">
                  <a:latin typeface="Playfair Display" panose="020B0604020202020204" charset="0"/>
                </a:rPr>
                <a:t>ateriales </a:t>
              </a:r>
              <a:r>
                <a:rPr lang="es-ES" sz="2000" dirty="0">
                  <a:latin typeface="Playfair Display" panose="020B0604020202020204" charset="0"/>
                </a:rPr>
                <a:t>informativos que permitan al turista conocer más sobre esta ciudad. </a:t>
              </a:r>
            </a:p>
          </p:txBody>
        </p:sp>
      </p:grpSp>
      <p:pic>
        <p:nvPicPr>
          <p:cNvPr id="27" name="Imagen 26" descr="https://scontent.fuio1-1.fna.fbcdn.net/v/t1.15752-9/64305946_2395721833822418_5272901799924203520_n.jpg?_nc_cat=110&amp;_nc_ht=scontent.fuio1-1.fna&amp;oh=67c328347db0e4b0f24537ddab61d238&amp;oe=5D9223C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r="1911" b="2511"/>
          <a:stretch/>
        </p:blipFill>
        <p:spPr bwMode="auto">
          <a:xfrm rot="16200000">
            <a:off x="333325" y="6157547"/>
            <a:ext cx="3690622" cy="37961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57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/>
          <p:cNvSpPr/>
          <p:nvPr/>
        </p:nvSpPr>
        <p:spPr>
          <a:xfrm>
            <a:off x="13546752" y="0"/>
            <a:ext cx="4761568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grpSp>
        <p:nvGrpSpPr>
          <p:cNvPr id="10" name="Group 25"/>
          <p:cNvGrpSpPr/>
          <p:nvPr/>
        </p:nvGrpSpPr>
        <p:grpSpPr>
          <a:xfrm>
            <a:off x="2493357" y="5140336"/>
            <a:ext cx="2710472" cy="1371600"/>
            <a:chOff x="0" y="0"/>
            <a:chExt cx="2228111" cy="523701"/>
          </a:xfrm>
        </p:grpSpPr>
        <p:sp>
          <p:nvSpPr>
            <p:cNvPr id="11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Manejo de residuos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12" name="Imagen 11" descr="Imagen relacionada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9" b="26373"/>
          <a:stretch/>
        </p:blipFill>
        <p:spPr bwMode="auto">
          <a:xfrm>
            <a:off x="9753600" y="5215152"/>
            <a:ext cx="7168515" cy="48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8" name="Group 25"/>
          <p:cNvGrpSpPr/>
          <p:nvPr/>
        </p:nvGrpSpPr>
        <p:grpSpPr>
          <a:xfrm>
            <a:off x="7747976" y="5054012"/>
            <a:ext cx="2710472" cy="1371600"/>
            <a:chOff x="234003" y="-1262295"/>
            <a:chExt cx="2228111" cy="523701"/>
          </a:xfrm>
        </p:grpSpPr>
        <p:sp>
          <p:nvSpPr>
            <p:cNvPr id="9" name="Freeform 26"/>
            <p:cNvSpPr/>
            <p:nvPr/>
          </p:nvSpPr>
          <p:spPr>
            <a:xfrm>
              <a:off x="234003" y="-1262295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Parqueaderos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13" name="Imagen 12" descr="Imagen relacionada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6959"/>
          <a:stretch/>
        </p:blipFill>
        <p:spPr bwMode="auto">
          <a:xfrm>
            <a:off x="746330" y="6889627"/>
            <a:ext cx="3436290" cy="300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Imagen relacionad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18" y="6924176"/>
            <a:ext cx="3451206" cy="294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065" y="797007"/>
            <a:ext cx="7258050" cy="407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5"/>
          <p:cNvGrpSpPr/>
          <p:nvPr/>
        </p:nvGrpSpPr>
        <p:grpSpPr>
          <a:xfrm>
            <a:off x="7747976" y="420350"/>
            <a:ext cx="2710472" cy="1371600"/>
            <a:chOff x="0" y="0"/>
            <a:chExt cx="2228111" cy="523701"/>
          </a:xfrm>
        </p:grpSpPr>
        <p:sp>
          <p:nvSpPr>
            <p:cNvPr id="7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Casa huésped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1652055" y="-289283"/>
            <a:ext cx="2492577" cy="579669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791950"/>
            <a:ext cx="386528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i="1" dirty="0">
                <a:solidFill>
                  <a:schemeClr val="bg1"/>
                </a:solidFill>
                <a:latin typeface="Playfair Display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Facilidades turísticas</a:t>
            </a:r>
            <a:endParaRPr lang="es-EC" sz="4400" b="1" i="1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263610"/>
              </p:ext>
            </p:extLst>
          </p:nvPr>
        </p:nvGraphicFramePr>
        <p:xfrm>
          <a:off x="914400" y="4480018"/>
          <a:ext cx="6400800" cy="3543842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379035145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295110634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899838607"/>
                    </a:ext>
                  </a:extLst>
                </a:gridCol>
              </a:tblGrid>
              <a:tr h="6592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Año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Turistas/año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Ingreso/Año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89721388"/>
                  </a:ext>
                </a:extLst>
              </a:tr>
              <a:tr h="57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8475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$ 601.725,00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62210024"/>
                  </a:ext>
                </a:extLst>
              </a:tr>
              <a:tr h="57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9321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$ 661.791,00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15034911"/>
                  </a:ext>
                </a:extLst>
              </a:tr>
              <a:tr h="57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9743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$ 691.753,00 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52516130"/>
                  </a:ext>
                </a:extLst>
              </a:tr>
              <a:tr h="57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10820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$ 768.220,00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11311508"/>
                  </a:ext>
                </a:extLst>
              </a:tr>
              <a:tr h="5769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12094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$ 858.674,00 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36085441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893802440"/>
              </p:ext>
            </p:extLst>
          </p:nvPr>
        </p:nvGraphicFramePr>
        <p:xfrm>
          <a:off x="9448800" y="343969"/>
          <a:ext cx="7391400" cy="4564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286232631"/>
              </p:ext>
            </p:extLst>
          </p:nvPr>
        </p:nvGraphicFramePr>
        <p:xfrm>
          <a:off x="9448800" y="5448300"/>
          <a:ext cx="7391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3445638" y="4926933"/>
            <a:ext cx="9430764" cy="882448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1616497" y="-920541"/>
            <a:ext cx="2492577" cy="5796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2400" y="1333500"/>
            <a:ext cx="340360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PE" sz="2800" b="1" i="1" dirty="0">
                <a:solidFill>
                  <a:schemeClr val="bg1"/>
                </a:solidFill>
                <a:latin typeface="Playfair Display" panose="020B0604020202020204" charset="0"/>
              </a:rPr>
              <a:t>Proyección de la demanda turística 2021</a:t>
            </a:r>
            <a:endParaRPr lang="es-EC" sz="2800" i="1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57713" y="8818120"/>
            <a:ext cx="6114174" cy="46166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s-ES" sz="2400" i="1" dirty="0">
                <a:latin typeface="Times New Roman" panose="02020603050405020304" pitchFamily="18" charset="0"/>
                <a:ea typeface="Arial" panose="020B0604020202020204" pitchFamily="34" charset="0"/>
              </a:rPr>
              <a:t>Días de pernoctación * Gasto diario del turista.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35862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669577338"/>
              </p:ext>
            </p:extLst>
          </p:nvPr>
        </p:nvGraphicFramePr>
        <p:xfrm>
          <a:off x="6019800" y="377462"/>
          <a:ext cx="11734800" cy="971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1571253" y="4863044"/>
            <a:ext cx="2492577" cy="57966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0804" y="7124700"/>
            <a:ext cx="3433604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44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Conclusiones</a:t>
            </a:r>
            <a:endParaRPr lang="es-EC" sz="44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6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/>
        </p:nvGrpSpPr>
        <p:grpSpPr>
          <a:xfrm rot="-5400000">
            <a:off x="8042656" y="3555"/>
            <a:ext cx="10288211" cy="10271750"/>
            <a:chOff x="0" y="0"/>
            <a:chExt cx="6350000" cy="6339840"/>
          </a:xfrm>
        </p:grpSpPr>
        <p:sp>
          <p:nvSpPr>
            <p:cNvPr id="8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075678632"/>
              </p:ext>
            </p:extLst>
          </p:nvPr>
        </p:nvGraphicFramePr>
        <p:xfrm>
          <a:off x="6019800" y="377462"/>
          <a:ext cx="11734800" cy="9719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1734067" y="4645745"/>
            <a:ext cx="2623260" cy="61006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04800" y="7012434"/>
            <a:ext cx="4082479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50"/>
              </a:lnSpc>
            </a:pPr>
            <a:r>
              <a:rPr lang="es-EC" sz="3600" b="1" i="1" spc="-114" dirty="0" smtClean="0">
                <a:solidFill>
                  <a:schemeClr val="bg1"/>
                </a:solidFill>
                <a:latin typeface="Playfair Display" panose="020B0604020202020204" charset="0"/>
              </a:rPr>
              <a:t>Recomendaciones</a:t>
            </a:r>
            <a:endParaRPr lang="es-EC" sz="3600" b="1" i="1" spc="-114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.fuio1-1.fna.fbcdn.net/v/t1.15752-9/65046371_2360667624216076_881735272377614336_n.jpg?_nc_cat=105&amp;_nc_ht=scontent.fuio1-1.fna&amp;oh=2e320f48e6ea78f868f0089e7965d7d9&amp;oe=5D7BD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940"/>
            <a:ext cx="14859000" cy="102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97000"/>
          </a:blip>
          <a:srcRect/>
          <a:stretch>
            <a:fillRect/>
          </a:stretch>
        </p:blipFill>
        <p:spPr>
          <a:xfrm>
            <a:off x="457200" y="38100"/>
            <a:ext cx="3990421" cy="932971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867400" y="876300"/>
            <a:ext cx="9982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600" b="1" dirty="0" smtClean="0">
                <a:latin typeface="Playfair Display" panose="020B0604020202020204" charset="0"/>
              </a:rPr>
              <a:t>GRACIAS</a:t>
            </a:r>
            <a:endParaRPr lang="es-EC" sz="16600" b="1" dirty="0">
              <a:latin typeface="Playfair Display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5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" y="0"/>
            <a:ext cx="6706312" cy="10287000"/>
          </a:xfrm>
          <a:prstGeom prst="rect">
            <a:avLst/>
          </a:prstGeom>
          <a:solidFill>
            <a:srgbClr val="38B6FF">
              <a:alpha val="77647"/>
            </a:srgbClr>
          </a:solidFill>
        </p:spPr>
      </p:sp>
      <p:grpSp>
        <p:nvGrpSpPr>
          <p:cNvPr id="3" name="Group 3"/>
          <p:cNvGrpSpPr/>
          <p:nvPr/>
        </p:nvGrpSpPr>
        <p:grpSpPr>
          <a:xfrm>
            <a:off x="5715000" y="1057666"/>
            <a:ext cx="2226872" cy="222687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791200" y="4024190"/>
            <a:ext cx="2226872" cy="222687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019800" y="4024190"/>
            <a:ext cx="2226872" cy="222687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ADC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15000" y="7107628"/>
            <a:ext cx="2226872" cy="222687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BF1E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943600" y="7107628"/>
            <a:ext cx="2226872" cy="222687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7DD86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943600" y="1028700"/>
            <a:ext cx="2226872" cy="222687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A1354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7259300" y="515416"/>
            <a:ext cx="1451289" cy="615521"/>
            <a:chOff x="0" y="0"/>
            <a:chExt cx="2527300" cy="107188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8CB67D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248400" y="7399894"/>
            <a:ext cx="1614510" cy="1566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585341" y="-975665"/>
            <a:ext cx="2391920" cy="556260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304800" y="5007329"/>
            <a:ext cx="5646740" cy="3137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0"/>
              </a:lnSpc>
            </a:pPr>
            <a:r>
              <a:rPr lang="es-EC" sz="3600" b="1" dirty="0" smtClean="0">
                <a:solidFill>
                  <a:srgbClr val="000000"/>
                </a:solidFill>
                <a:latin typeface="Source Serif Pro"/>
              </a:rPr>
              <a:t>Analizar el potencial turístico del patrimonio cultural como factor de desarrollo turístico en la parroquia Catacocha, Loja</a:t>
            </a:r>
            <a:r>
              <a:rPr lang="en-US" sz="3600" b="1" dirty="0" smtClean="0">
                <a:solidFill>
                  <a:srgbClr val="000000"/>
                </a:solidFill>
                <a:latin typeface="Source Serif Pro"/>
              </a:rPr>
              <a:t>.</a:t>
            </a:r>
            <a:endParaRPr lang="en-US" sz="3600" b="1" dirty="0">
              <a:solidFill>
                <a:srgbClr val="000000"/>
              </a:solidFill>
              <a:latin typeface="Source Serif Pro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2401" y="1402548"/>
            <a:ext cx="29718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s-EC" sz="5400" i="1" dirty="0" smtClean="0">
                <a:solidFill>
                  <a:srgbClr val="FFFFFF"/>
                </a:solidFill>
                <a:latin typeface="Playfair Display" panose="020B0604020202020204" charset="0"/>
              </a:rPr>
              <a:t>O</a:t>
            </a:r>
            <a:r>
              <a:rPr lang="es-EC" sz="5400" b="0" i="1" dirty="0" smtClean="0">
                <a:solidFill>
                  <a:srgbClr val="FFFFFF"/>
                </a:solidFill>
                <a:latin typeface="Playfair Display" panose="020B0604020202020204" charset="0"/>
              </a:rPr>
              <a:t>bjetivos</a:t>
            </a:r>
            <a:endParaRPr lang="es-EC" sz="5400" b="0" i="1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8382000" y="1617657"/>
            <a:ext cx="2688106" cy="1288201"/>
            <a:chOff x="0" y="0"/>
            <a:chExt cx="2228111" cy="49513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endParaRPr lang="es-EC" sz="28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Fundamentar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458200" y="4554582"/>
            <a:ext cx="2535706" cy="1180850"/>
            <a:chOff x="0" y="0"/>
            <a:chExt cx="2228111" cy="52370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Identificar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66760" y="7576161"/>
            <a:ext cx="2301240" cy="1224939"/>
            <a:chOff x="0" y="0"/>
            <a:chExt cx="2228111" cy="5237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Establecer</a:t>
              </a:r>
              <a:r>
                <a:rPr lang="es-EC" sz="2000" dirty="0" smtClean="0"/>
                <a:t> </a:t>
              </a:r>
              <a:endParaRPr lang="es-EC" sz="2000" dirty="0"/>
            </a:p>
          </p:txBody>
        </p:sp>
      </p:grpSp>
      <p:pic>
        <p:nvPicPr>
          <p:cNvPr id="1026" name="Picture 2" descr="Resultado de imagen para documento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47972"/>
            <a:ext cx="1671763" cy="165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iagnostico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94395"/>
            <a:ext cx="1189751" cy="14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1"/>
          <p:cNvGrpSpPr/>
          <p:nvPr/>
        </p:nvGrpSpPr>
        <p:grpSpPr>
          <a:xfrm>
            <a:off x="11582400" y="1426772"/>
            <a:ext cx="3451555" cy="1828800"/>
            <a:chOff x="0" y="0"/>
            <a:chExt cx="2228111" cy="702922"/>
          </a:xfrm>
        </p:grpSpPr>
        <p:sp>
          <p:nvSpPr>
            <p:cNvPr id="31" name="Freeform 22"/>
            <p:cNvSpPr/>
            <p:nvPr/>
          </p:nvSpPr>
          <p:spPr>
            <a:xfrm>
              <a:off x="0" y="0"/>
              <a:ext cx="2228111" cy="702922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-Patrimonio cultural</a:t>
              </a:r>
            </a:p>
            <a:p>
              <a:pPr algn="ctr"/>
              <a:r>
                <a:rPr lang="es-EC" sz="2800" dirty="0">
                  <a:solidFill>
                    <a:schemeClr val="bg1"/>
                  </a:solidFill>
                  <a:latin typeface="Playfair Display" panose="020B0604020202020204" charset="0"/>
                </a:rPr>
                <a:t>-</a:t>
              </a:r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Desarrollo local turístico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32" name="Group 21"/>
          <p:cNvGrpSpPr/>
          <p:nvPr/>
        </p:nvGrpSpPr>
        <p:grpSpPr>
          <a:xfrm>
            <a:off x="15523694" y="1866900"/>
            <a:ext cx="2535706" cy="1019117"/>
            <a:chOff x="0" y="0"/>
            <a:chExt cx="2228111" cy="495136"/>
          </a:xfrm>
        </p:grpSpPr>
        <p:sp>
          <p:nvSpPr>
            <p:cNvPr id="33" name="Freeform 22"/>
            <p:cNvSpPr/>
            <p:nvPr/>
          </p:nvSpPr>
          <p:spPr>
            <a:xfrm>
              <a:off x="0" y="0"/>
              <a:ext cx="2228111" cy="495136"/>
            </a:xfrm>
            <a:custGeom>
              <a:avLst/>
              <a:gdLst/>
              <a:ahLst/>
              <a:cxnLst/>
              <a:rect l="l" t="t" r="r" b="b"/>
              <a:pathLst>
                <a:path w="2228111" h="495136">
                  <a:moveTo>
                    <a:pt x="0" y="0"/>
                  </a:moveTo>
                  <a:lnTo>
                    <a:pt x="2228111" y="0"/>
                  </a:lnTo>
                  <a:lnTo>
                    <a:pt x="2228111" y="495136"/>
                  </a:lnTo>
                  <a:lnTo>
                    <a:pt x="0" y="495136"/>
                  </a:lnTo>
                  <a:close/>
                </a:path>
              </a:pathLst>
            </a:custGeom>
            <a:solidFill>
              <a:srgbClr val="0A1354">
                <a:alpha val="77647"/>
              </a:srgbClr>
            </a:solidFill>
          </p:spPr>
          <p:txBody>
            <a:bodyPr/>
            <a:lstStyle/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Análisis bibliográfico</a:t>
              </a:r>
              <a:endParaRPr lang="es-EC" sz="2800" dirty="0">
                <a:solidFill>
                  <a:schemeClr val="bg1"/>
                </a:solidFill>
                <a:latin typeface="Playfair Display" panose="020B0604020202020204" charset="0"/>
              </a:endParaRPr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1547826" y="4525005"/>
            <a:ext cx="2777774" cy="1210428"/>
            <a:chOff x="0" y="0"/>
            <a:chExt cx="2228111" cy="523701"/>
          </a:xfrm>
        </p:grpSpPr>
        <p:sp>
          <p:nvSpPr>
            <p:cNvPr id="37" name="Freeform 24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Situación actual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grpSp>
        <p:nvGrpSpPr>
          <p:cNvPr id="38" name="Group 23"/>
          <p:cNvGrpSpPr/>
          <p:nvPr/>
        </p:nvGrpSpPr>
        <p:grpSpPr>
          <a:xfrm>
            <a:off x="14926702" y="3848097"/>
            <a:ext cx="2980297" cy="3551797"/>
            <a:chOff x="51682" y="-21874"/>
            <a:chExt cx="2021381" cy="523701"/>
          </a:xfrm>
        </p:grpSpPr>
        <p:sp>
          <p:nvSpPr>
            <p:cNvPr id="39" name="Freeform 24"/>
            <p:cNvSpPr/>
            <p:nvPr/>
          </p:nvSpPr>
          <p:spPr>
            <a:xfrm>
              <a:off x="51682" y="-21874"/>
              <a:ext cx="202138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-Fuentes secundarias</a:t>
              </a:r>
            </a:p>
            <a:p>
              <a:pPr algn="ctr"/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-Inventario y jerarquización</a:t>
              </a:r>
            </a:p>
            <a:p>
              <a:pPr algn="ctr"/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-Entrevistas</a:t>
              </a:r>
            </a:p>
            <a:p>
              <a:pPr algn="ctr"/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-Encuestas</a:t>
              </a:r>
            </a:p>
            <a:p>
              <a:pPr algn="ctr"/>
              <a:r>
                <a:rPr lang="es-EC" sz="24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-Metodología</a:t>
              </a:r>
            </a:p>
            <a:p>
              <a:pPr algn="ctr"/>
              <a:endParaRPr lang="es-EC" dirty="0"/>
            </a:p>
          </p:txBody>
        </p:sp>
      </p:grpSp>
      <p:sp>
        <p:nvSpPr>
          <p:cNvPr id="28" name="Flecha derecha 27"/>
          <p:cNvSpPr/>
          <p:nvPr/>
        </p:nvSpPr>
        <p:spPr>
          <a:xfrm>
            <a:off x="11125200" y="2095500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Flecha derecha 40"/>
          <p:cNvSpPr/>
          <p:nvPr/>
        </p:nvSpPr>
        <p:spPr>
          <a:xfrm>
            <a:off x="15087600" y="2095500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 derecha 41"/>
          <p:cNvSpPr/>
          <p:nvPr/>
        </p:nvSpPr>
        <p:spPr>
          <a:xfrm>
            <a:off x="11083574" y="4941954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 derecha 42"/>
          <p:cNvSpPr/>
          <p:nvPr/>
        </p:nvSpPr>
        <p:spPr>
          <a:xfrm>
            <a:off x="14389697" y="4909026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4" name="Group 25"/>
          <p:cNvGrpSpPr/>
          <p:nvPr/>
        </p:nvGrpSpPr>
        <p:grpSpPr>
          <a:xfrm>
            <a:off x="11275660" y="7608594"/>
            <a:ext cx="2301240" cy="1224939"/>
            <a:chOff x="0" y="0"/>
            <a:chExt cx="2228111" cy="523701"/>
          </a:xfrm>
        </p:grpSpPr>
        <p:sp>
          <p:nvSpPr>
            <p:cNvPr id="45" name="Freeform 26"/>
            <p:cNvSpPr/>
            <p:nvPr/>
          </p:nvSpPr>
          <p:spPr>
            <a:xfrm>
              <a:off x="0" y="0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B7DD86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latin typeface="Playfair Display" panose="020B0604020202020204" charset="0"/>
                </a:rPr>
                <a:t>Acciones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sp>
        <p:nvSpPr>
          <p:cNvPr id="46" name="Flecha derecha 45"/>
          <p:cNvSpPr/>
          <p:nvPr/>
        </p:nvSpPr>
        <p:spPr>
          <a:xfrm>
            <a:off x="10760517" y="7954331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7" name="Freeform 26"/>
          <p:cNvSpPr/>
          <p:nvPr/>
        </p:nvSpPr>
        <p:spPr>
          <a:xfrm>
            <a:off x="14171490" y="7608593"/>
            <a:ext cx="3354510" cy="1224939"/>
          </a:xfrm>
          <a:custGeom>
            <a:avLst/>
            <a:gdLst/>
            <a:ahLst/>
            <a:cxnLst/>
            <a:rect l="l" t="t" r="r" b="b"/>
            <a:pathLst>
              <a:path w="2228111" h="523701">
                <a:moveTo>
                  <a:pt x="0" y="0"/>
                </a:moveTo>
                <a:lnTo>
                  <a:pt x="2228111" y="0"/>
                </a:lnTo>
                <a:lnTo>
                  <a:pt x="2228111" y="523701"/>
                </a:lnTo>
                <a:lnTo>
                  <a:pt x="0" y="523701"/>
                </a:lnTo>
                <a:close/>
              </a:path>
            </a:pathLst>
          </a:custGeom>
          <a:solidFill>
            <a:srgbClr val="B7DD86">
              <a:alpha val="77647"/>
            </a:srgbClr>
          </a:solidFill>
        </p:spPr>
        <p:txBody>
          <a:bodyPr/>
          <a:lstStyle/>
          <a:p>
            <a:pPr algn="ctr"/>
            <a:endParaRPr lang="es-EC" sz="2400" dirty="0">
              <a:latin typeface="Playfair Display" panose="020B0604020202020204" charset="0"/>
            </a:endParaRPr>
          </a:p>
          <a:p>
            <a:pPr algn="ctr"/>
            <a:r>
              <a:rPr lang="es-EC" sz="2800" dirty="0" smtClean="0">
                <a:latin typeface="Playfair Display" panose="020B0604020202020204" charset="0"/>
              </a:rPr>
              <a:t>Desarrollo turístico</a:t>
            </a:r>
            <a:r>
              <a:rPr lang="es-EC" sz="2000" dirty="0" smtClean="0"/>
              <a:t> </a:t>
            </a:r>
            <a:endParaRPr lang="es-EC" sz="2000" dirty="0"/>
          </a:p>
        </p:txBody>
      </p:sp>
      <p:sp>
        <p:nvSpPr>
          <p:cNvPr id="48" name="Flecha derecha 47"/>
          <p:cNvSpPr/>
          <p:nvPr/>
        </p:nvSpPr>
        <p:spPr>
          <a:xfrm>
            <a:off x="13672664" y="7992462"/>
            <a:ext cx="422626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4026975" y="5307525"/>
            <a:ext cx="9551136" cy="84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5000" y="349522"/>
            <a:ext cx="618134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 smtClean="0">
                <a:solidFill>
                  <a:srgbClr val="000000"/>
                </a:solidFill>
                <a:latin typeface="Luthier"/>
              </a:rPr>
              <a:t>Marco Teórico</a:t>
            </a:r>
            <a:endParaRPr lang="es-EC" sz="6600" b="1" spc="-100" dirty="0">
              <a:solidFill>
                <a:srgbClr val="000000"/>
              </a:solidFill>
              <a:latin typeface="Luthier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358881881"/>
              </p:ext>
            </p:extLst>
          </p:nvPr>
        </p:nvGraphicFramePr>
        <p:xfrm>
          <a:off x="461658" y="2660876"/>
          <a:ext cx="7425252" cy="6978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8 Diagrama"/>
          <p:cNvGraphicFramePr/>
          <p:nvPr>
            <p:extLst>
              <p:ext uri="{D42A27DB-BD31-4B8C-83A1-F6EECF244321}">
                <p14:modId xmlns:p14="http://schemas.microsoft.com/office/powerpoint/2010/main" val="2368057441"/>
              </p:ext>
            </p:extLst>
          </p:nvPr>
        </p:nvGraphicFramePr>
        <p:xfrm>
          <a:off x="8954943" y="2375789"/>
          <a:ext cx="9333057" cy="7644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" name="Picture 6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211092" y="377462"/>
            <a:ext cx="5134186" cy="2361726"/>
          </a:xfrm>
          <a:prstGeom prst="rect">
            <a:avLst/>
          </a:prstGeom>
        </p:spPr>
      </p:pic>
      <p:sp>
        <p:nvSpPr>
          <p:cNvPr id="7" name="7 CuadroTexto"/>
          <p:cNvSpPr txBox="1"/>
          <p:nvPr/>
        </p:nvSpPr>
        <p:spPr>
          <a:xfrm>
            <a:off x="461657" y="1220617"/>
            <a:ext cx="41468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3200" b="1" i="1" dirty="0" smtClean="0">
                <a:latin typeface="Playfair Display" panose="020B0604020202020204" charset="0"/>
              </a:rPr>
              <a:t>Teoría del Patrimonio Cultural </a:t>
            </a:r>
            <a:endParaRPr lang="es-PE" sz="3200" b="1" i="1" dirty="0">
              <a:latin typeface="Playfair Display" panose="020B0604020202020204" charset="0"/>
            </a:endParaRP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3079093" y="143285"/>
            <a:ext cx="5134186" cy="2361726"/>
          </a:xfrm>
          <a:prstGeom prst="rect">
            <a:avLst/>
          </a:prstGeom>
        </p:spPr>
      </p:pic>
      <p:sp>
        <p:nvSpPr>
          <p:cNvPr id="9" name="3 CuadroTexto"/>
          <p:cNvSpPr txBox="1"/>
          <p:nvPr/>
        </p:nvSpPr>
        <p:spPr>
          <a:xfrm>
            <a:off x="13621471" y="1081271"/>
            <a:ext cx="4272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i="1" dirty="0">
                <a:latin typeface="Playfair Display" panose="020B0604020202020204" charset="0"/>
              </a:rPr>
              <a:t>Teoría del Desarrollo L</a:t>
            </a:r>
            <a:r>
              <a:rPr lang="es-ES" sz="2800" b="1" i="1" dirty="0" smtClean="0">
                <a:latin typeface="Playfair Display" panose="020B0604020202020204" charset="0"/>
              </a:rPr>
              <a:t>ocal Turístico</a:t>
            </a:r>
            <a:endParaRPr lang="es-PE" sz="2800" i="1" dirty="0">
              <a:latin typeface="Playfair Display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8" name="3 Diagrama"/>
          <p:cNvGraphicFramePr/>
          <p:nvPr>
            <p:extLst>
              <p:ext uri="{D42A27DB-BD31-4B8C-83A1-F6EECF244321}">
                <p14:modId xmlns:p14="http://schemas.microsoft.com/office/powerpoint/2010/main" val="4275289361"/>
              </p:ext>
            </p:extLst>
          </p:nvPr>
        </p:nvGraphicFramePr>
        <p:xfrm>
          <a:off x="1219200" y="-723900"/>
          <a:ext cx="14935200" cy="1082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7808" y="206474"/>
            <a:ext cx="796186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s-EC" sz="6600" b="1" spc="-100" dirty="0" smtClean="0">
                <a:solidFill>
                  <a:srgbClr val="000000"/>
                </a:solidFill>
                <a:latin typeface="Luthier"/>
              </a:rPr>
              <a:t>Marco Referencial</a:t>
            </a:r>
            <a:endParaRPr lang="es-EC" sz="6600" b="1" spc="-100" dirty="0">
              <a:solidFill>
                <a:srgbClr val="000000"/>
              </a:solidFill>
              <a:latin typeface="Luthier"/>
            </a:endParaRPr>
          </a:p>
        </p:txBody>
      </p:sp>
      <p:grpSp>
        <p:nvGrpSpPr>
          <p:cNvPr id="5" name="Group 2"/>
          <p:cNvGrpSpPr/>
          <p:nvPr/>
        </p:nvGrpSpPr>
        <p:grpSpPr>
          <a:xfrm rot="-5400000">
            <a:off x="8035565" y="7020"/>
            <a:ext cx="10288211" cy="10271750"/>
            <a:chOff x="0" y="0"/>
            <a:chExt cx="6350000" cy="633984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B6FF">
                <a:alpha val="72941"/>
              </a:srgbClr>
            </a:solidFill>
          </p:spPr>
        </p:sp>
      </p:grp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929345806"/>
              </p:ext>
            </p:extLst>
          </p:nvPr>
        </p:nvGraphicFramePr>
        <p:xfrm>
          <a:off x="1524000" y="1324691"/>
          <a:ext cx="14394712" cy="858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 smtClean="0">
                <a:solidFill>
                  <a:srgbClr val="FFFFFF"/>
                </a:solidFill>
                <a:latin typeface="Playfair Display" panose="020B0604020202020204" charset="0"/>
              </a:rPr>
              <a:t>Metodología</a:t>
            </a:r>
            <a:endParaRPr lang="es-EC" sz="4200" b="1" i="1" spc="-58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alphaModFix amt="86000"/>
          </a:blip>
          <a:srcRect/>
          <a:stretch>
            <a:fillRect/>
          </a:stretch>
        </p:blipFill>
        <p:spPr>
          <a:xfrm>
            <a:off x="12929190" y="0"/>
            <a:ext cx="10287000" cy="10287000"/>
          </a:xfrm>
          <a:prstGeom prst="rect">
            <a:avLst/>
          </a:prstGeom>
        </p:spPr>
      </p:pic>
      <p:graphicFrame>
        <p:nvGraphicFramePr>
          <p:cNvPr id="5" name="3 Diagrama"/>
          <p:cNvGraphicFramePr/>
          <p:nvPr>
            <p:extLst>
              <p:ext uri="{D42A27DB-BD31-4B8C-83A1-F6EECF244321}">
                <p14:modId xmlns:p14="http://schemas.microsoft.com/office/powerpoint/2010/main" val="178776521"/>
              </p:ext>
            </p:extLst>
          </p:nvPr>
        </p:nvGraphicFramePr>
        <p:xfrm>
          <a:off x="391044" y="2095877"/>
          <a:ext cx="14554200" cy="8025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3546801227"/>
              </p:ext>
            </p:extLst>
          </p:nvPr>
        </p:nvGraphicFramePr>
        <p:xfrm>
          <a:off x="7239000" y="7795896"/>
          <a:ext cx="6629401" cy="2408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15163800" y="2588955"/>
            <a:ext cx="228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dirty="0" smtClean="0">
                <a:solidFill>
                  <a:schemeClr val="bg1"/>
                </a:solidFill>
                <a:latin typeface="Playfair Display" panose="020B0604020202020204" charset="0"/>
              </a:rPr>
              <a:t>Situación actual del patrimonio cultural de Catacocha</a:t>
            </a:r>
            <a:endParaRPr lang="es-EC" sz="3200" dirty="0">
              <a:solidFill>
                <a:schemeClr val="bg1"/>
              </a:solidFill>
              <a:latin typeface="Playfair Display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sultado de imagen para mapa del canton palt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092" y="476249"/>
            <a:ext cx="4595507" cy="448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alphaModFix amt="86000"/>
          </a:blip>
          <a:srcRect/>
          <a:stretch>
            <a:fillRect/>
          </a:stretch>
        </p:blipFill>
        <p:spPr>
          <a:xfrm>
            <a:off x="-4876800" y="-800100"/>
            <a:ext cx="15163800" cy="12801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2020959" y="-1411283"/>
            <a:ext cx="3049167" cy="709108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044" y="1838194"/>
            <a:ext cx="336128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0"/>
              </a:lnSpc>
            </a:pPr>
            <a:r>
              <a:rPr lang="es-EC" sz="4200" b="1" i="1" spc="-58" dirty="0" smtClean="0">
                <a:solidFill>
                  <a:srgbClr val="FFFFFF"/>
                </a:solidFill>
                <a:latin typeface="Playfair Display" panose="020B0604020202020204" charset="0"/>
              </a:rPr>
              <a:t>Catacocha</a:t>
            </a:r>
            <a:endParaRPr lang="es-EC" sz="4200" b="1" i="1" spc="-58" dirty="0">
              <a:solidFill>
                <a:srgbClr val="FFFFFF"/>
              </a:solidFill>
              <a:latin typeface="Playfair Display" panose="020B0604020202020204" charset="0"/>
            </a:endParaRPr>
          </a:p>
        </p:txBody>
      </p:sp>
      <p:pic>
        <p:nvPicPr>
          <p:cNvPr id="4100" name="Picture 4" descr="https://scontent.fuio1-1.fna.fbcdn.net/v/t1.15752-9/65137256_2410397872350506_54794423963222016_n.png?_nc_cat=105&amp;_nc_ht=scontent.fuio1-1.fna&amp;oh=c547c3a7dc5dabee3e979c836eb2f943&amp;oe=5D89C65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6" t="28529" r="19201" b="42424"/>
          <a:stretch/>
        </p:blipFill>
        <p:spPr bwMode="auto">
          <a:xfrm>
            <a:off x="10744200" y="5403420"/>
            <a:ext cx="7247992" cy="44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de flecha 6"/>
          <p:cNvCxnSpPr/>
          <p:nvPr/>
        </p:nvCxnSpPr>
        <p:spPr>
          <a:xfrm>
            <a:off x="14554200" y="1760390"/>
            <a:ext cx="762000" cy="3599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Rectángulo 9"/>
          <p:cNvSpPr/>
          <p:nvPr/>
        </p:nvSpPr>
        <p:spPr>
          <a:xfrm>
            <a:off x="13411200" y="1318437"/>
            <a:ext cx="1371600" cy="441953"/>
          </a:xfrm>
          <a:prstGeom prst="rect">
            <a:avLst/>
          </a:prstGeom>
          <a:solidFill>
            <a:srgbClr val="00B0F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Paltas</a:t>
            </a:r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16383000" y="6591300"/>
            <a:ext cx="1371600" cy="501503"/>
          </a:xfrm>
          <a:prstGeom prst="rect">
            <a:avLst/>
          </a:prstGeom>
          <a:solidFill>
            <a:srgbClr val="00B0F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Catacocha</a:t>
            </a:r>
            <a:endParaRPr lang="es-EC" dirty="0"/>
          </a:p>
        </p:txBody>
      </p:sp>
      <p:cxnSp>
        <p:nvCxnSpPr>
          <p:cNvPr id="12" name="Conector recto de flecha 11"/>
          <p:cNvCxnSpPr/>
          <p:nvPr/>
        </p:nvCxnSpPr>
        <p:spPr>
          <a:xfrm flipH="1">
            <a:off x="16230600" y="7124700"/>
            <a:ext cx="838200" cy="129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1742910247"/>
              </p:ext>
            </p:extLst>
          </p:nvPr>
        </p:nvGraphicFramePr>
        <p:xfrm>
          <a:off x="548747" y="3009900"/>
          <a:ext cx="9263201" cy="7410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23328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546752" y="0"/>
            <a:ext cx="4761568" cy="10287000"/>
          </a:xfrm>
          <a:prstGeom prst="rect">
            <a:avLst/>
          </a:prstGeom>
          <a:solidFill>
            <a:srgbClr val="8CB67D">
              <a:alpha val="66666"/>
            </a:srgbClr>
          </a:solidFill>
        </p:spPr>
      </p:sp>
      <p:pic>
        <p:nvPicPr>
          <p:cNvPr id="10" name="Picture 2" descr="https://scontent.fuio1-1.fna.fbcdn.net/v/t1.15752-9/64562813_397732327498535_3130109523226787840_n.jpg?_nc_cat=103&amp;_nc_ht=scontent.fuio1-1.fna&amp;oh=24a36909c4dbbb7f6f58141ed12067f2&amp;oe=5D890AF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3528" r="9981" b="3138"/>
          <a:stretch/>
        </p:blipFill>
        <p:spPr bwMode="auto">
          <a:xfrm>
            <a:off x="11239500" y="170201"/>
            <a:ext cx="6667500" cy="994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23"/>
          <p:cNvGrpSpPr/>
          <p:nvPr/>
        </p:nvGrpSpPr>
        <p:grpSpPr>
          <a:xfrm>
            <a:off x="9497100" y="8589031"/>
            <a:ext cx="3566680" cy="1087099"/>
            <a:chOff x="307936" y="-48094"/>
            <a:chExt cx="2228111" cy="523701"/>
          </a:xfrm>
        </p:grpSpPr>
        <p:sp>
          <p:nvSpPr>
            <p:cNvPr id="12" name="Freeform 24"/>
            <p:cNvSpPr/>
            <p:nvPr/>
          </p:nvSpPr>
          <p:spPr>
            <a:xfrm>
              <a:off x="307936" y="-48094"/>
              <a:ext cx="2228111" cy="523701"/>
            </a:xfrm>
            <a:custGeom>
              <a:avLst/>
              <a:gdLst/>
              <a:ahLst/>
              <a:cxnLst/>
              <a:rect l="l" t="t" r="r" b="b"/>
              <a:pathLst>
                <a:path w="2228111" h="523701">
                  <a:moveTo>
                    <a:pt x="0" y="0"/>
                  </a:moveTo>
                  <a:lnTo>
                    <a:pt x="2228111" y="0"/>
                  </a:lnTo>
                  <a:lnTo>
                    <a:pt x="2228111" y="523701"/>
                  </a:lnTo>
                  <a:lnTo>
                    <a:pt x="0" y="523701"/>
                  </a:lnTo>
                  <a:close/>
                </a:path>
              </a:pathLst>
            </a:custGeom>
            <a:solidFill>
              <a:srgbClr val="7EADC8">
                <a:alpha val="77647"/>
              </a:srgbClr>
            </a:solidFill>
          </p:spPr>
          <p:txBody>
            <a:bodyPr/>
            <a:lstStyle/>
            <a:p>
              <a:endParaRPr lang="es-EC" sz="2400" dirty="0" smtClean="0">
                <a:solidFill>
                  <a:schemeClr val="bg1"/>
                </a:solidFill>
                <a:latin typeface="Playfair Display" panose="020B0604020202020204" charset="0"/>
              </a:endParaRPr>
            </a:p>
            <a:p>
              <a:pPr algn="ctr"/>
              <a:r>
                <a:rPr lang="es-EC" sz="2800" dirty="0" smtClean="0">
                  <a:solidFill>
                    <a:schemeClr val="bg1"/>
                  </a:solidFill>
                  <a:latin typeface="Playfair Display" panose="020B0604020202020204" charset="0"/>
                </a:rPr>
                <a:t>25 de mayo de 1994</a:t>
              </a:r>
              <a:r>
                <a:rPr lang="es-EC" dirty="0" smtClean="0"/>
                <a:t> </a:t>
              </a:r>
              <a:endParaRPr lang="es-EC" dirty="0"/>
            </a:p>
          </p:txBody>
        </p:sp>
      </p:grpSp>
      <p:pic>
        <p:nvPicPr>
          <p:cNvPr id="7170" name="Picture 2" descr="https://scontent.fuio1-1.fna.fbcdn.net/v/t1.15752-9/64262277_359259191460375_2090651111730970624_n.jpg?_nc_cat=108&amp;_nc_ht=scontent.fuio1-1.fna&amp;oh=1bab7d2b0444dc46713bb06e6baa3bad&amp;oe=5D7F449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943" y="571500"/>
            <a:ext cx="3542311" cy="346913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content.fuio1-1.fna.fbcdn.net/v/t1.15752-9/65019207_986578084883362_7577324283064483840_n.jpg?_nc_cat=102&amp;_nc_ht=scontent.fuio1-1.fna&amp;oh=6805fe6945f9434d4a63abeba3d64b4c&amp;oe=5DC2C32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87" y="7732756"/>
            <a:ext cx="2533215" cy="25022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content.fuio1-1.fna.fbcdn.net/v/t1.15752-9/64280854_623477564819634_8714065172693516288_n.jpg?_nc_cat=106&amp;_nc_ht=scontent.fuio1-1.fna&amp;oh=533a41edbb01aab0ecddaf3ba2229f6c&amp;oe=5DC087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15" y="4064834"/>
            <a:ext cx="2821541" cy="265601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content.fuio1-1.fna.fbcdn.net/v/t1.15752-9/62642832_1073090072893017_6385219065966755840_n.jpg?_nc_cat=111&amp;_nc_ht=scontent.fuio1-1.fna&amp;oh=4cf30137221e03804ad88906f1b014c0&amp;oe=5D8CF0A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4" y="6885640"/>
            <a:ext cx="3785882" cy="329214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scontent.fuio1-1.fna.fbcdn.net/v/t1.15752-9/64373725_2232671033712708_1160762225103732736_n.jpg?_nc_cat=103&amp;_nc_ht=scontent.fuio1-1.fna&amp;oh=1face5247d54cb3557a72036315777f5&amp;oe=5D82687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33" y="5041995"/>
            <a:ext cx="2874506" cy="258857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s://scontent.fuio1-1.fna.fbcdn.net/v/t1.15752-9/64706418_2270620426392840_7785575629360988160_n.jpg?_nc_cat=109&amp;_nc_ht=scontent.fuio1-1.fna&amp;oh=deaaedcf87ba5c6de0857e411ea662c1&amp;oe=5D82E1E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96" y="2385576"/>
            <a:ext cx="3087476" cy="255423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s://scontent.fuio1-1.fna.fbcdn.net/v/t1.15752-9/64245866_1560575097406234_5222818620077244416_n.jpg?_nc_cat=103&amp;_nc_ht=scontent.fuio1-1.fna&amp;oh=8bc9a5c20f091756425053738440ddd1&amp;oe=5D7FD5C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04" y="6801011"/>
            <a:ext cx="2350794" cy="331578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Resultado de imagen para bocadillos de loj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8" y="206269"/>
            <a:ext cx="3197909" cy="292429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Resultado de imagen para molloco comid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533" y="4817080"/>
            <a:ext cx="2194205" cy="20685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Resultado de imagen para museo hno joaquin liebana call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71" y="-19273"/>
            <a:ext cx="3008236" cy="29078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Resultado de imagen para iglesia lourdes catacocha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184" y="4187408"/>
            <a:ext cx="3119477" cy="309671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2" name="Picture 24" descr="Resultado de imagen para sango de maiz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94" y="3049469"/>
            <a:ext cx="1943097" cy="159483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52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2192</Words>
  <Application>Microsoft Office PowerPoint</Application>
  <PresentationFormat>Personalizado</PresentationFormat>
  <Paragraphs>493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9" baseType="lpstr">
      <vt:lpstr>Marta</vt:lpstr>
      <vt:lpstr>Calibri</vt:lpstr>
      <vt:lpstr>Symbol</vt:lpstr>
      <vt:lpstr>Cambria Math</vt:lpstr>
      <vt:lpstr>Playfair Display</vt:lpstr>
      <vt:lpstr>Luthier</vt:lpstr>
      <vt:lpstr>Source Serif Pro</vt:lpstr>
      <vt:lpstr>Times New Roman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EN ADMINISTRACIÓN TURÍSTICA Y HOTELERA</dc:title>
  <dc:creator>Usuario</dc:creator>
  <cp:lastModifiedBy>nerak atifet</cp:lastModifiedBy>
  <cp:revision>87</cp:revision>
  <dcterms:created xsi:type="dcterms:W3CDTF">2006-08-16T00:00:00Z</dcterms:created>
  <dcterms:modified xsi:type="dcterms:W3CDTF">2019-06-24T17:13:47Z</dcterms:modified>
  <dc:identifier>DADdnie70og</dc:identifier>
</cp:coreProperties>
</file>