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87" r:id="rId12"/>
    <p:sldId id="271" r:id="rId13"/>
    <p:sldId id="267" r:id="rId14"/>
    <p:sldId id="268" r:id="rId15"/>
    <p:sldId id="269" r:id="rId16"/>
    <p:sldId id="272" r:id="rId17"/>
    <p:sldId id="273" r:id="rId18"/>
    <p:sldId id="274" r:id="rId19"/>
    <p:sldId id="277" r:id="rId20"/>
    <p:sldId id="278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33"/>
    <a:srgbClr val="FFFF99"/>
    <a:srgbClr val="CCFFCC"/>
    <a:srgbClr val="FF99CC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en\Documents\gra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en\Documents\gra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len\Documents\gra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Principales destinos de exportación en la UE bajo el SGP+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Italia</c:v>
                </c:pt>
                <c:pt idx="1">
                  <c:v>España</c:v>
                </c:pt>
                <c:pt idx="2">
                  <c:v>Alemania</c:v>
                </c:pt>
                <c:pt idx="3">
                  <c:v>Países Bajos</c:v>
                </c:pt>
                <c:pt idx="4">
                  <c:v>Francia</c:v>
                </c:pt>
                <c:pt idx="5">
                  <c:v>Bélgica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0.2379</c:v>
                </c:pt>
                <c:pt idx="1">
                  <c:v>0.15720000000000001</c:v>
                </c:pt>
                <c:pt idx="2">
                  <c:v>0.15529999999999999</c:v>
                </c:pt>
                <c:pt idx="3">
                  <c:v>0.13589999999999999</c:v>
                </c:pt>
                <c:pt idx="4">
                  <c:v>7.7799999999999994E-2</c:v>
                </c:pt>
                <c:pt idx="5">
                  <c:v>5.7099999999999998E-2</c:v>
                </c:pt>
                <c:pt idx="6">
                  <c:v>0.17879999999999999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Hoja3!$A$1</c:f>
              <c:strCache>
                <c:ptCount val="1"/>
                <c:pt idx="0">
                  <c:v>Valor FOB en dólares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1.5882545931758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1.2212379702537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Hoja3!$B$2:$C$2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Hoja3!$B$1:$C$1</c:f>
              <c:numCache>
                <c:formatCode>_("$"* #,##0.00_);_("$"* \(#,##0.00\);_("$"* "-"??_);_(@_)</c:formatCode>
                <c:ptCount val="2"/>
                <c:pt idx="0">
                  <c:v>267645.2</c:v>
                </c:pt>
                <c:pt idx="1">
                  <c:v>348330.76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815200"/>
        <c:axId val="429814024"/>
      </c:barChart>
      <c:lineChart>
        <c:grouping val="standard"/>
        <c:varyColors val="0"/>
        <c:ser>
          <c:idx val="2"/>
          <c:order val="1"/>
          <c:tx>
            <c:strRef>
              <c:f>Hoja3!$A$3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1263998250218716E-2"/>
                  <c:y val="6.97907553222513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486220472440947E-2"/>
                  <c:y val="-5.783573928258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Hoja3!$B$2:$C$2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Hoja3!$B$3:$C$3</c:f>
              <c:numCache>
                <c:formatCode>0%</c:formatCode>
                <c:ptCount val="2"/>
                <c:pt idx="0">
                  <c:v>0.33</c:v>
                </c:pt>
                <c:pt idx="1">
                  <c:v>0.3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9815984"/>
        <c:axId val="429815592"/>
      </c:lineChart>
      <c:catAx>
        <c:axId val="429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4024"/>
        <c:crosses val="autoZero"/>
        <c:auto val="1"/>
        <c:lblAlgn val="ctr"/>
        <c:lblOffset val="100"/>
        <c:noMultiLvlLbl val="0"/>
      </c:catAx>
      <c:valAx>
        <c:axId val="429814024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5200"/>
        <c:crosses val="autoZero"/>
        <c:crossBetween val="between"/>
      </c:valAx>
      <c:valAx>
        <c:axId val="4298155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5984"/>
        <c:crosses val="max"/>
        <c:crossBetween val="between"/>
      </c:valAx>
      <c:catAx>
        <c:axId val="42981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9815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Hoja2!$A$2:$A$4</c:f>
              <c:strCache>
                <c:ptCount val="3"/>
                <c:pt idx="0">
                  <c:v>MUNDI FLORA</c:v>
                </c:pt>
                <c:pt idx="1">
                  <c:v>APOLO CARMEN</c:v>
                </c:pt>
                <c:pt idx="2">
                  <c:v>ECUAGENERA CIA. LTDA. </c:v>
                </c:pt>
              </c:strCache>
            </c:strRef>
          </c:cat>
          <c:val>
            <c:numRef>
              <c:f>Hoja2!$B$2:$B$4</c:f>
              <c:numCache>
                <c:formatCode>_("$"* #,##0.00_);_("$"* \(#,##0.00\);_("$"* "-"??_);_(@_)</c:formatCode>
                <c:ptCount val="3"/>
                <c:pt idx="0">
                  <c:v>6848.2</c:v>
                </c:pt>
                <c:pt idx="1">
                  <c:v>23179</c:v>
                </c:pt>
                <c:pt idx="2">
                  <c:v>393759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814808"/>
        <c:axId val="429817944"/>
      </c:barChart>
      <c:catAx>
        <c:axId val="42981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7944"/>
        <c:crosses val="autoZero"/>
        <c:auto val="1"/>
        <c:lblAlgn val="ctr"/>
        <c:lblOffset val="100"/>
        <c:noMultiLvlLbl val="0"/>
      </c:catAx>
      <c:valAx>
        <c:axId val="42981794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2981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1.3888888888888888E-2"/>
          <c:w val="0.9388888888888888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ln>
                <a:solidFill>
                  <a:srgbClr val="FF9966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Hoja4!$A$2:$A$5</c:f>
              <c:strCache>
                <c:ptCount val="4"/>
                <c:pt idx="0">
                  <c:v>EXPOGUAYAQUIL</c:v>
                </c:pt>
                <c:pt idx="1">
                  <c:v>MUNDI FLORA</c:v>
                </c:pt>
                <c:pt idx="2">
                  <c:v>APOLO CARMEN</c:v>
                </c:pt>
                <c:pt idx="3">
                  <c:v>ECUAGENERA CIA. LTDA. </c:v>
                </c:pt>
              </c:strCache>
            </c:strRef>
          </c:cat>
          <c:val>
            <c:numRef>
              <c:f>Hoja4!$B$2:$B$5</c:f>
              <c:numCache>
                <c:formatCode>_("$"* #,##0.00_);_("$"* \(#,##0.00\);_("$"* "-"??_);_(@_)</c:formatCode>
                <c:ptCount val="4"/>
                <c:pt idx="0" formatCode="General">
                  <c:v>51.2</c:v>
                </c:pt>
                <c:pt idx="1">
                  <c:v>13875.76</c:v>
                </c:pt>
                <c:pt idx="2">
                  <c:v>16472</c:v>
                </c:pt>
                <c:pt idx="3">
                  <c:v>585577.30000000005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819904"/>
        <c:axId val="429813632"/>
      </c:barChart>
      <c:catAx>
        <c:axId val="4298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3632"/>
        <c:crosses val="autoZero"/>
        <c:auto val="1"/>
        <c:lblAlgn val="ctr"/>
        <c:lblOffset val="100"/>
        <c:noMultiLvlLbl val="0"/>
      </c:catAx>
      <c:valAx>
        <c:axId val="42981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98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Hoja7!$I$9</c:f>
              <c:strCache>
                <c:ptCount val="1"/>
                <c:pt idx="0">
                  <c:v>Exportación anual de orquídeas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</c:dPt>
          <c:dLbls>
            <c:dLbl>
              <c:idx val="5"/>
              <c:layout>
                <c:manualLayout>
                  <c:x val="-1.0185067526415994E-16"/>
                  <c:y val="-2.3148148148148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Hoja7!$J$10:$O$10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Hoja7!$J$9:$O$9</c:f>
              <c:numCache>
                <c:formatCode>_("$"* #,##0.00_);_("$"* \(#,##0.00\);_("$"* "-"??_);_(@_)</c:formatCode>
                <c:ptCount val="6"/>
                <c:pt idx="0">
                  <c:v>80031</c:v>
                </c:pt>
                <c:pt idx="1">
                  <c:v>16734</c:v>
                </c:pt>
                <c:pt idx="2">
                  <c:v>126258</c:v>
                </c:pt>
                <c:pt idx="3">
                  <c:v>200763.2</c:v>
                </c:pt>
                <c:pt idx="4">
                  <c:v>267645.2</c:v>
                </c:pt>
                <c:pt idx="5">
                  <c:v>348330.76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30667712"/>
        <c:axId val="430673592"/>
      </c:lineChart>
      <c:catAx>
        <c:axId val="4306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0673592"/>
        <c:crosses val="autoZero"/>
        <c:auto val="1"/>
        <c:lblAlgn val="ctr"/>
        <c:lblOffset val="100"/>
        <c:noMultiLvlLbl val="0"/>
      </c:catAx>
      <c:valAx>
        <c:axId val="43067359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06677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Principales productos exportados a la UE bajo el SGP+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CFF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Banano</c:v>
                </c:pt>
                <c:pt idx="1">
                  <c:v>Camarones</c:v>
                </c:pt>
                <c:pt idx="2">
                  <c:v>Atún en conserva</c:v>
                </c:pt>
                <c:pt idx="3">
                  <c:v>Flores naturales</c:v>
                </c:pt>
                <c:pt idx="4">
                  <c:v>Cacao en grano, crudo</c:v>
                </c:pt>
                <c:pt idx="5">
                  <c:v>Resto de productos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0.32</c:v>
                </c:pt>
                <c:pt idx="1">
                  <c:v>0.22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0.15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93246790097183"/>
          <c:y val="0.84404649418822653"/>
          <c:w val="0.73030236929843229"/>
          <c:h val="0.10238170228721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Principales destinos de exportación a la UE-Acuerdo Comercial Multipartes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CCFF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Hoja1!$A$2:$A$9</c:f>
              <c:strCache>
                <c:ptCount val="8"/>
                <c:pt idx="0">
                  <c:v>España</c:v>
                </c:pt>
                <c:pt idx="1">
                  <c:v>Holanda</c:v>
                </c:pt>
                <c:pt idx="2">
                  <c:v>Italia</c:v>
                </c:pt>
                <c:pt idx="3">
                  <c:v>Alemania</c:v>
                </c:pt>
                <c:pt idx="4">
                  <c:v>Francia</c:v>
                </c:pt>
                <c:pt idx="5">
                  <c:v>Bélgica</c:v>
                </c:pt>
                <c:pt idx="6">
                  <c:v>Reino Unido</c:v>
                </c:pt>
                <c:pt idx="7">
                  <c:v>Otros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0.19620000000000001</c:v>
                </c:pt>
                <c:pt idx="1">
                  <c:v>0.15959999999999999</c:v>
                </c:pt>
                <c:pt idx="2">
                  <c:v>0.1593</c:v>
                </c:pt>
                <c:pt idx="3">
                  <c:v>0.1174</c:v>
                </c:pt>
                <c:pt idx="4">
                  <c:v>9.4600000000000004E-2</c:v>
                </c:pt>
                <c:pt idx="5">
                  <c:v>8.1900000000000001E-2</c:v>
                </c:pt>
                <c:pt idx="6">
                  <c:v>6.1600000000000002E-2</c:v>
                </c:pt>
                <c:pt idx="7">
                  <c:v>0.12939999999999999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Principales productos exportados a la UE bajo el Acuerdo Comercial Multipartes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Banano</c:v>
                </c:pt>
                <c:pt idx="1">
                  <c:v>Camarón</c:v>
                </c:pt>
                <c:pt idx="2">
                  <c:v>Enlatados de pescado</c:v>
                </c:pt>
                <c:pt idx="3">
                  <c:v>Cacao y sus preparaciones</c:v>
                </c:pt>
                <c:pt idx="4">
                  <c:v>Flores naturales</c:v>
                </c:pt>
                <c:pt idx="5">
                  <c:v>Resto de productos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0.32</c:v>
                </c:pt>
                <c:pt idx="1">
                  <c:v>0.22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0602.10.10.00 Orquídeas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Valor de exportación 2016-2018</c:v>
                </c:pt>
              </c:strCache>
            </c:strRef>
          </c:cat>
          <c:val>
            <c:numRef>
              <c:f>Hoja1!$B$2</c:f>
              <c:numCache>
                <c:formatCode>_("$"* #,##0.00_);_("$"* \(#,##0.00\);_("$"* "-"??_);_(@_)</c:formatCode>
                <c:ptCount val="1"/>
                <c:pt idx="0">
                  <c:v>6641.5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0602.90.10.00 Orquídeas, incluídos sus esquejes enraizados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Valor de exportación 2016-2018</c:v>
                </c:pt>
              </c:strCache>
            </c:strRef>
          </c:cat>
          <c:val>
            <c:numRef>
              <c:f>Hoja1!$C$2</c:f>
              <c:numCache>
                <c:formatCode>_("$"* #,##0.00_);_("$"* \(#,##0.00\);_("$"* "-"??_);_(@_)</c:formatCode>
                <c:ptCount val="1"/>
                <c:pt idx="0">
                  <c:v>816739.16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0603.13.00.00 Orquídeas cortadas para ramos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Valor de exportación 2016-2018</c:v>
                </c:pt>
              </c:strCache>
            </c:strRef>
          </c:cat>
          <c:val>
            <c:numRef>
              <c:f>Hoja1!$D$2</c:f>
              <c:numCache>
                <c:formatCode>_("$"* #,##0.00_);_("$"* \(#,##0.00\);_("$"* "-"??_);_(@_)</c:formatCode>
                <c:ptCount val="1"/>
                <c:pt idx="0">
                  <c:v>19270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435768"/>
        <c:axId val="535436552"/>
      </c:barChart>
      <c:catAx>
        <c:axId val="53543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35436552"/>
        <c:crosses val="autoZero"/>
        <c:auto val="1"/>
        <c:lblAlgn val="ctr"/>
        <c:lblOffset val="100"/>
        <c:noMultiLvlLbl val="0"/>
      </c:catAx>
      <c:valAx>
        <c:axId val="53543655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53543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4451052936317"/>
          <c:y val="0.34151409732364374"/>
          <c:w val="0.30544737219380014"/>
          <c:h val="0.31152351563007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6026577186326196E-2"/>
                  <c:y val="2.06119172690098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149244056357363E-2"/>
                  <c:y val="1.26236994300816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Mundi Flora</c:v>
                </c:pt>
                <c:pt idx="1">
                  <c:v>ECUAGENERA</c:v>
                </c:pt>
                <c:pt idx="2">
                  <c:v>Carmen Apolo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1.7100000000000001E-2</c:v>
                </c:pt>
                <c:pt idx="1">
                  <c:v>0.9738</c:v>
                </c:pt>
                <c:pt idx="2">
                  <c:v>9.1000000000000004E-3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Países Bajos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207080"/>
        <c:axId val="355807896"/>
      </c:barChart>
      <c:catAx>
        <c:axId val="358207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807896"/>
        <c:crosses val="autoZero"/>
        <c:auto val="1"/>
        <c:lblAlgn val="ctr"/>
        <c:lblOffset val="100"/>
        <c:noMultiLvlLbl val="0"/>
      </c:catAx>
      <c:valAx>
        <c:axId val="355807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207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Hoja5!$A$2</c:f>
              <c:strCache>
                <c:ptCount val="1"/>
                <c:pt idx="0">
                  <c:v>Países Bajos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Hoja5!$B$2:$C$2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Hoja5!$A$3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Hoja5!$B$3:$C$3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Hoja5!$A$4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Hoja5!$B$1:$C$1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Hoja5!$B$4:$C$4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814416"/>
        <c:axId val="429817552"/>
      </c:barChart>
      <c:catAx>
        <c:axId val="42981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7552"/>
        <c:crosses val="autoZero"/>
        <c:auto val="1"/>
        <c:lblAlgn val="ctr"/>
        <c:lblOffset val="100"/>
        <c:noMultiLvlLbl val="0"/>
      </c:catAx>
      <c:valAx>
        <c:axId val="429817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9814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Valor FOB en dólares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1.5882545931758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6352423382524E-3"/>
                  <c:y val="1.6244039152312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9.8334062408865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5994E-16"/>
                  <c:y val="3.7303149606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Hoja1!$B$1:$E$1</c:f>
              <c:numCache>
                <c:formatCode>_("$"* #,##0.00_);_("$"* \(#,##0.00\);_("$"* "-"??_);_(@_)</c:formatCode>
                <c:ptCount val="4"/>
                <c:pt idx="0">
                  <c:v>80031</c:v>
                </c:pt>
                <c:pt idx="1">
                  <c:v>16734</c:v>
                </c:pt>
                <c:pt idx="2">
                  <c:v>126258</c:v>
                </c:pt>
                <c:pt idx="3">
                  <c:v>200763.2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819512"/>
        <c:axId val="429816768"/>
      </c:barChart>
      <c:lineChart>
        <c:grouping val="standard"/>
        <c:varyColors val="0"/>
        <c:ser>
          <c:idx val="2"/>
          <c:order val="1"/>
          <c:tx>
            <c:strRef>
              <c:f>Hoja1!$A$3</c:f>
              <c:strCache>
                <c:ptCount val="1"/>
                <c:pt idx="0">
                  <c:v>Variación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041776027996503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63998250218716E-2"/>
                  <c:y val="-5.783573928258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548775153105859E-2"/>
                  <c:y val="-3.7640711577719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659886264216973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Hoja1!$B$3:$E$3</c:f>
              <c:numCache>
                <c:formatCode>0%</c:formatCode>
                <c:ptCount val="4"/>
                <c:pt idx="0">
                  <c:v>-0.38</c:v>
                </c:pt>
                <c:pt idx="1">
                  <c:v>-0.79</c:v>
                </c:pt>
                <c:pt idx="2">
                  <c:v>6.54</c:v>
                </c:pt>
                <c:pt idx="3">
                  <c:v>0.59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9817160"/>
        <c:axId val="429820296"/>
      </c:lineChart>
      <c:catAx>
        <c:axId val="42981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6768"/>
        <c:crosses val="autoZero"/>
        <c:auto val="1"/>
        <c:lblAlgn val="ctr"/>
        <c:lblOffset val="100"/>
        <c:noMultiLvlLbl val="0"/>
      </c:catAx>
      <c:valAx>
        <c:axId val="429816768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9512"/>
        <c:crosses val="autoZero"/>
        <c:crossBetween val="between"/>
      </c:valAx>
      <c:valAx>
        <c:axId val="4298202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9817160"/>
        <c:crosses val="max"/>
        <c:crossBetween val="between"/>
      </c:valAx>
      <c:catAx>
        <c:axId val="429817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9820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29405-E70C-4DAB-8171-7897B40A1502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FFC3BC3-B205-4B3A-9325-49D74A3F512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País de orquídeas</a:t>
          </a:r>
          <a:endParaRPr lang="es-EC" dirty="0">
            <a:solidFill>
              <a:schemeClr val="tx1"/>
            </a:solidFill>
          </a:endParaRPr>
        </a:p>
      </dgm:t>
    </dgm:pt>
    <dgm:pt modelId="{B682013E-4925-47E2-A322-0F46FDE95F25}" type="parTrans" cxnId="{087A4D61-6749-43E9-877C-99F52BCC08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6778F6-53DC-4BBC-A110-01A7E1ED1917}" type="sibTrans" cxnId="{087A4D61-6749-43E9-877C-99F52BCC08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74618D3-6BAF-4B42-9A53-922EE26D5A1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Ecuador</a:t>
          </a:r>
          <a:endParaRPr lang="es-EC" dirty="0">
            <a:solidFill>
              <a:schemeClr val="tx1"/>
            </a:solidFill>
          </a:endParaRPr>
        </a:p>
      </dgm:t>
    </dgm:pt>
    <dgm:pt modelId="{B43A5104-6353-444A-B32E-60C4E4442638}" type="parTrans" cxnId="{76F27441-B1F5-43FA-B980-3171478BCD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A3A088-0A3C-485C-B603-855AD0EDD052}" type="sibTrans" cxnId="{76F27441-B1F5-43FA-B980-3171478BCDD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2D6750-182C-4BD8-9B02-48AAACEDDC2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Ubicación geográfica</a:t>
          </a:r>
          <a:endParaRPr lang="es-EC" dirty="0">
            <a:solidFill>
              <a:schemeClr val="tx1"/>
            </a:solidFill>
          </a:endParaRPr>
        </a:p>
      </dgm:t>
    </dgm:pt>
    <dgm:pt modelId="{01654051-D61C-4B4F-B503-3C5C034D5F24}" type="parTrans" cxnId="{0FF84E86-9250-4977-89FF-AFEC8F8979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44B61C-C76A-402C-BA6D-E78A8F6DC3DE}" type="sibTrans" cxnId="{0FF84E86-9250-4977-89FF-AFEC8F8979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9D5BAA-F47C-48E8-8599-B15EA254724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4600 y </a:t>
          </a:r>
          <a:br>
            <a:rPr lang="es-EC" dirty="0" smtClean="0">
              <a:solidFill>
                <a:schemeClr val="tx1"/>
              </a:solidFill>
            </a:rPr>
          </a:br>
          <a:r>
            <a:rPr lang="es-EC" dirty="0" smtClean="0">
              <a:solidFill>
                <a:schemeClr val="tx1"/>
              </a:solidFill>
            </a:rPr>
            <a:t>1301 especies</a:t>
          </a:r>
          <a:endParaRPr lang="es-EC" dirty="0">
            <a:solidFill>
              <a:schemeClr val="tx1"/>
            </a:solidFill>
          </a:endParaRPr>
        </a:p>
      </dgm:t>
    </dgm:pt>
    <dgm:pt modelId="{5E2CC23D-0B88-48E1-81D1-4C0710B047DD}" type="parTrans" cxnId="{17434100-353F-4FE9-B9BC-F2BFB2999D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BC153E-CB91-4F1E-B791-75618EDA9138}" type="sibTrans" cxnId="{17434100-353F-4FE9-B9BC-F2BFB2999D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4B8B22-9ADC-49B5-A2DE-001A3891D23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Exportación</a:t>
          </a:r>
          <a:endParaRPr lang="es-EC" dirty="0">
            <a:solidFill>
              <a:schemeClr val="tx1"/>
            </a:solidFill>
          </a:endParaRPr>
        </a:p>
      </dgm:t>
    </dgm:pt>
    <dgm:pt modelId="{52577D0F-371B-4A29-A4D6-F1065CD88047}" type="parTrans" cxnId="{16937AC3-0344-4004-A51B-8E82B7AC59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2E6DFC-2DE3-4DEC-8193-C5D1A083076A}" type="sibTrans" cxnId="{16937AC3-0344-4004-A51B-8E82B7AC59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784A6B-926D-49AA-9E89-40FA2D3216E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SGP+</a:t>
          </a:r>
          <a:endParaRPr lang="es-EC" dirty="0">
            <a:solidFill>
              <a:schemeClr val="tx1"/>
            </a:solidFill>
          </a:endParaRPr>
        </a:p>
      </dgm:t>
    </dgm:pt>
    <dgm:pt modelId="{A694E1F4-81E5-4DB7-ADF9-24138745692E}" type="parTrans" cxnId="{DBA28A5A-E49D-4B53-AA7F-81C8A2F192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11EDD0-6206-4995-84F3-CD7B291EF3F4}" type="sibTrans" cxnId="{DBA28A5A-E49D-4B53-AA7F-81C8A2F192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D1711A-8C56-42B1-86E1-6A7F6B02718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ACM</a:t>
          </a:r>
          <a:endParaRPr lang="es-EC" dirty="0">
            <a:solidFill>
              <a:schemeClr val="tx1"/>
            </a:solidFill>
          </a:endParaRPr>
        </a:p>
      </dgm:t>
    </dgm:pt>
    <dgm:pt modelId="{FF6570F2-4121-4FCF-B44B-C5B88228309E}" type="parTrans" cxnId="{F89771B2-8762-4ED6-A078-CB6701F2F7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2B5E90-D7B5-4D3F-998E-404E534B77EE}" type="sibTrans" cxnId="{F89771B2-8762-4ED6-A078-CB6701F2F7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918DA9-496B-4843-A98B-2987FC4D6EE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Balanza comercial</a:t>
          </a:r>
          <a:endParaRPr lang="es-EC" dirty="0">
            <a:solidFill>
              <a:schemeClr val="tx1"/>
            </a:solidFill>
          </a:endParaRPr>
        </a:p>
      </dgm:t>
    </dgm:pt>
    <dgm:pt modelId="{03D443D2-8CFD-4119-BB4A-47658ECF12F0}" type="parTrans" cxnId="{FFF961F5-269B-4B68-A78E-710B25946B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A45948-098E-4F32-BB09-4111AE99BA8E}" type="sibTrans" cxnId="{FFF961F5-269B-4B68-A78E-710B25946B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C18DD5-B76D-4A9F-8B97-6B98ED07DD6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 Preferencia arancelaria/ Fomentar las exportaciones</a:t>
          </a:r>
          <a:endParaRPr lang="es-EC" dirty="0">
            <a:solidFill>
              <a:schemeClr val="tx1"/>
            </a:solidFill>
          </a:endParaRPr>
        </a:p>
      </dgm:t>
    </dgm:pt>
    <dgm:pt modelId="{F4E5938E-A7D5-49C1-87CC-F8FA69B27115}" type="parTrans" cxnId="{45B19107-BD5F-432E-AFA6-B3680A412A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899EC-50FA-470B-AF69-C1A9EF67F57D}" type="sibTrans" cxnId="{45B19107-BD5F-432E-AFA6-B3680A412A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5F3B34-8E20-4261-BF00-B667EA13C612}" type="pres">
      <dgm:prSet presAssocID="{3AF29405-E70C-4DAB-8171-7897B40A150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A0A01E2-DB22-4FE1-B4D6-9AAF1ED8A006}" type="pres">
      <dgm:prSet presAssocID="{3AF29405-E70C-4DAB-8171-7897B40A1502}" presName="arc1" presStyleLbl="node1" presStyleIdx="0" presStyleCnt="4"/>
      <dgm:spPr/>
    </dgm:pt>
    <dgm:pt modelId="{DF33E816-BD17-44BC-BD21-0644896D9D6E}" type="pres">
      <dgm:prSet presAssocID="{3AF29405-E70C-4DAB-8171-7897B40A1502}" presName="arc3" presStyleLbl="node1" presStyleIdx="1" presStyleCnt="4"/>
      <dgm:spPr/>
    </dgm:pt>
    <dgm:pt modelId="{86294562-D508-45BE-A770-69E607989AF1}" type="pres">
      <dgm:prSet presAssocID="{3AF29405-E70C-4DAB-8171-7897B40A1502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DC02B-2F3E-4A8A-94E7-80D285DE37D1}" type="pres">
      <dgm:prSet presAssocID="{3AF29405-E70C-4DAB-8171-7897B40A1502}" presName="arc2" presStyleLbl="node1" presStyleIdx="2" presStyleCnt="4"/>
      <dgm:spPr/>
    </dgm:pt>
    <dgm:pt modelId="{3F4130C8-3193-4267-BA38-F0B833ECD89F}" type="pres">
      <dgm:prSet presAssocID="{3AF29405-E70C-4DAB-8171-7897B40A1502}" presName="arc4" presStyleLbl="node1" presStyleIdx="3" presStyleCnt="4"/>
      <dgm:spPr/>
    </dgm:pt>
    <dgm:pt modelId="{AF03D542-62F6-4314-B7CC-48FE24B8B816}" type="pres">
      <dgm:prSet presAssocID="{3AF29405-E70C-4DAB-8171-7897B40A1502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509939-F1C4-4C16-AE87-DC6BAA2A541A}" type="pres">
      <dgm:prSet presAssocID="{3AF29405-E70C-4DAB-8171-7897B40A1502}" presName="middleComposite" presStyleCnt="0"/>
      <dgm:spPr/>
    </dgm:pt>
    <dgm:pt modelId="{A02CA061-BD28-4A8B-82EF-BE7D2091A054}" type="pres">
      <dgm:prSet presAssocID="{F7784A6B-926D-49AA-9E89-40FA2D3216E4}" presName="circ1" presStyleLbl="vennNode1" presStyleIdx="0" presStyleCnt="8"/>
      <dgm:spPr/>
      <dgm:t>
        <a:bodyPr/>
        <a:lstStyle/>
        <a:p>
          <a:endParaRPr lang="es-EC"/>
        </a:p>
      </dgm:t>
    </dgm:pt>
    <dgm:pt modelId="{6F4E3342-051E-470A-BD56-120FA3BABA50}" type="pres">
      <dgm:prSet presAssocID="{F7784A6B-926D-49AA-9E89-40FA2D3216E4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CAD3BD5-6D5E-459C-9A41-2D91CB2258D2}" type="pres">
      <dgm:prSet presAssocID="{59D1711A-8C56-42B1-86E1-6A7F6B02718C}" presName="circ2" presStyleLbl="vennNode1" presStyleIdx="1" presStyleCnt="8"/>
      <dgm:spPr/>
      <dgm:t>
        <a:bodyPr/>
        <a:lstStyle/>
        <a:p>
          <a:endParaRPr lang="es-EC"/>
        </a:p>
      </dgm:t>
    </dgm:pt>
    <dgm:pt modelId="{508755CB-110C-495D-8AE4-5777264B3BBC}" type="pres">
      <dgm:prSet presAssocID="{59D1711A-8C56-42B1-86E1-6A7F6B02718C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FF17A21-F2CB-49D2-9225-C92A8AB9AACD}" type="pres">
      <dgm:prSet presAssocID="{3AF29405-E70C-4DAB-8171-7897B40A1502}" presName="leftComposite" presStyleCnt="0"/>
      <dgm:spPr/>
    </dgm:pt>
    <dgm:pt modelId="{43A30A3D-5538-4B24-A53A-943280C95F8B}" type="pres">
      <dgm:prSet presAssocID="{B74618D3-6BAF-4B42-9A53-922EE26D5A12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62237E6-DDFC-49ED-AE7C-C2086FD63F33}" type="pres">
      <dgm:prSet presAssocID="{B74618D3-6BAF-4B42-9A53-922EE26D5A12}" presName="ellipse1" presStyleLbl="vennNode1" presStyleIdx="3" presStyleCnt="8"/>
      <dgm:spPr/>
    </dgm:pt>
    <dgm:pt modelId="{9296AE78-8B26-4F46-9E18-4CE0FFE49BB5}" type="pres">
      <dgm:prSet presAssocID="{B74618D3-6BAF-4B42-9A53-922EE26D5A12}" presName="ellipse2" presStyleLbl="vennNode1" presStyleIdx="4" presStyleCnt="8"/>
      <dgm:spPr/>
    </dgm:pt>
    <dgm:pt modelId="{A8FA1F77-ABCE-4DBE-8E8F-65BACD5BC17A}" type="pres">
      <dgm:prSet presAssocID="{792D6750-182C-4BD8-9B02-48AAACEDDC28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517ECB2-7DB3-4A0C-AB4E-FFB23C7B26B2}" type="pres">
      <dgm:prSet presAssocID="{792D6750-182C-4BD8-9B02-48AAACEDDC28}" presName="ellipse3" presStyleLbl="vennNode1" presStyleIdx="6" presStyleCnt="8"/>
      <dgm:spPr/>
    </dgm:pt>
    <dgm:pt modelId="{0F22A34B-5029-4467-826E-8C02D712F3AF}" type="pres">
      <dgm:prSet presAssocID="{DD9D5BAA-F47C-48E8-8599-B15EA2547242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7AB2752-91E7-4F1F-895D-84379DE6F658}" type="pres">
      <dgm:prSet presAssocID="{3AF29405-E70C-4DAB-8171-7897B40A1502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89AB5AD-1487-437F-B036-17A56B3D0220}" type="pres">
      <dgm:prSet presAssocID="{3AF29405-E70C-4DAB-8171-7897B40A1502}" presName="parentText1" presStyleLbl="revTx" presStyleIdx="2" presStyleCnt="3" custLinFactNeighborX="-15796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A28A5A-E49D-4B53-AA7F-81C8A2F192D9}" srcId="{F64B8B22-9ADC-49B5-A2DE-001A3891D23B}" destId="{F7784A6B-926D-49AA-9E89-40FA2D3216E4}" srcOrd="0" destOrd="0" parTransId="{A694E1F4-81E5-4DB7-ADF9-24138745692E}" sibTransId="{C011EDD0-6206-4995-84F3-CD7B291EF3F4}"/>
    <dgm:cxn modelId="{45B19107-BD5F-432E-AFA6-B3680A412ADE}" srcId="{E7918DA9-496B-4843-A98B-2987FC4D6EEC}" destId="{8EC18DD5-B76D-4A9F-8B97-6B98ED07DD60}" srcOrd="0" destOrd="0" parTransId="{F4E5938E-A7D5-49C1-87CC-F8FA69B27115}" sibTransId="{5A1899EC-50FA-470B-AF69-C1A9EF67F57D}"/>
    <dgm:cxn modelId="{046900AF-6D84-45BD-BE07-F91146328157}" type="presOf" srcId="{8EC18DD5-B76D-4A9F-8B97-6B98ED07DD60}" destId="{77AB2752-91E7-4F1F-895D-84379DE6F658}" srcOrd="0" destOrd="0" presId="urn:microsoft.com/office/officeart/2009/3/layout/PhasedProcess"/>
    <dgm:cxn modelId="{E8A2A801-1E1D-4242-BA69-7EE33C822A25}" type="presOf" srcId="{E7918DA9-496B-4843-A98B-2987FC4D6EEC}" destId="{AF03D542-62F6-4314-B7CC-48FE24B8B816}" srcOrd="0" destOrd="0" presId="urn:microsoft.com/office/officeart/2009/3/layout/PhasedProcess"/>
    <dgm:cxn modelId="{AC06F180-91FB-4FE1-B8C6-689C68016E3D}" type="presOf" srcId="{3AF29405-E70C-4DAB-8171-7897B40A1502}" destId="{BC5F3B34-8E20-4261-BF00-B667EA13C612}" srcOrd="0" destOrd="0" presId="urn:microsoft.com/office/officeart/2009/3/layout/PhasedProcess"/>
    <dgm:cxn modelId="{7555AAB4-E07A-4B0C-9F44-36B88AF5F5C6}" type="presOf" srcId="{59D1711A-8C56-42B1-86E1-6A7F6B02718C}" destId="{BCAD3BD5-6D5E-459C-9A41-2D91CB2258D2}" srcOrd="0" destOrd="0" presId="urn:microsoft.com/office/officeart/2009/3/layout/PhasedProcess"/>
    <dgm:cxn modelId="{16937AC3-0344-4004-A51B-8E82B7AC59FB}" srcId="{3AF29405-E70C-4DAB-8171-7897B40A1502}" destId="{F64B8B22-9ADC-49B5-A2DE-001A3891D23B}" srcOrd="1" destOrd="0" parTransId="{52577D0F-371B-4A29-A4D6-F1065CD88047}" sibTransId="{F42E6DFC-2DE3-4DEC-8193-C5D1A083076A}"/>
    <dgm:cxn modelId="{4F7DC9FF-D646-457B-95FA-35817580B383}" type="presOf" srcId="{F7784A6B-926D-49AA-9E89-40FA2D3216E4}" destId="{A02CA061-BD28-4A8B-82EF-BE7D2091A054}" srcOrd="0" destOrd="0" presId="urn:microsoft.com/office/officeart/2009/3/layout/PhasedProcess"/>
    <dgm:cxn modelId="{90B4A25A-2746-4C93-AD3E-70F61118DBE5}" type="presOf" srcId="{792D6750-182C-4BD8-9B02-48AAACEDDC28}" destId="{A8FA1F77-ABCE-4DBE-8E8F-65BACD5BC17A}" srcOrd="0" destOrd="0" presId="urn:microsoft.com/office/officeart/2009/3/layout/PhasedProcess"/>
    <dgm:cxn modelId="{0B6F4A73-0CC3-47A1-B1A2-83C4542BA130}" type="presOf" srcId="{59D1711A-8C56-42B1-86E1-6A7F6B02718C}" destId="{508755CB-110C-495D-8AE4-5777264B3BBC}" srcOrd="1" destOrd="0" presId="urn:microsoft.com/office/officeart/2009/3/layout/PhasedProcess"/>
    <dgm:cxn modelId="{087A4D61-6749-43E9-877C-99F52BCC08AD}" srcId="{3AF29405-E70C-4DAB-8171-7897B40A1502}" destId="{2FFC3BC3-B205-4B3A-9325-49D74A3F512D}" srcOrd="0" destOrd="0" parTransId="{B682013E-4925-47E2-A322-0F46FDE95F25}" sibTransId="{4B6778F6-53DC-4BBC-A110-01A7E1ED1917}"/>
    <dgm:cxn modelId="{B08E7A20-0483-4FB5-BCAC-651DCAF9F157}" type="presOf" srcId="{B74618D3-6BAF-4B42-9A53-922EE26D5A12}" destId="{43A30A3D-5538-4B24-A53A-943280C95F8B}" srcOrd="0" destOrd="0" presId="urn:microsoft.com/office/officeart/2009/3/layout/PhasedProcess"/>
    <dgm:cxn modelId="{76F27441-B1F5-43FA-B980-3171478BCDDD}" srcId="{2FFC3BC3-B205-4B3A-9325-49D74A3F512D}" destId="{B74618D3-6BAF-4B42-9A53-922EE26D5A12}" srcOrd="0" destOrd="0" parTransId="{B43A5104-6353-444A-B32E-60C4E4442638}" sibTransId="{5FA3A088-0A3C-485C-B603-855AD0EDD052}"/>
    <dgm:cxn modelId="{23D88B70-5EEB-4130-91C3-AB2816580CBF}" type="presOf" srcId="{F7784A6B-926D-49AA-9E89-40FA2D3216E4}" destId="{6F4E3342-051E-470A-BD56-120FA3BABA50}" srcOrd="1" destOrd="0" presId="urn:microsoft.com/office/officeart/2009/3/layout/PhasedProcess"/>
    <dgm:cxn modelId="{0FF84E86-9250-4977-89FF-AFEC8F8979F2}" srcId="{2FFC3BC3-B205-4B3A-9325-49D74A3F512D}" destId="{792D6750-182C-4BD8-9B02-48AAACEDDC28}" srcOrd="1" destOrd="0" parTransId="{01654051-D61C-4B4F-B503-3C5C034D5F24}" sibTransId="{1B44B61C-C76A-402C-BA6D-E78A8F6DC3DE}"/>
    <dgm:cxn modelId="{F89771B2-8762-4ED6-A078-CB6701F2F7EF}" srcId="{F64B8B22-9ADC-49B5-A2DE-001A3891D23B}" destId="{59D1711A-8C56-42B1-86E1-6A7F6B02718C}" srcOrd="1" destOrd="0" parTransId="{FF6570F2-4121-4FCF-B44B-C5B88228309E}" sibTransId="{8C2B5E90-D7B5-4D3F-998E-404E534B77EE}"/>
    <dgm:cxn modelId="{756C5E52-DE82-4FA6-A060-061FE9AA9DA4}" type="presOf" srcId="{F64B8B22-9ADC-49B5-A2DE-001A3891D23B}" destId="{86294562-D508-45BE-A770-69E607989AF1}" srcOrd="0" destOrd="0" presId="urn:microsoft.com/office/officeart/2009/3/layout/PhasedProcess"/>
    <dgm:cxn modelId="{E31F4CCB-1E92-49A4-ADCB-1F1D08A33A36}" type="presOf" srcId="{DD9D5BAA-F47C-48E8-8599-B15EA2547242}" destId="{0F22A34B-5029-4467-826E-8C02D712F3AF}" srcOrd="0" destOrd="0" presId="urn:microsoft.com/office/officeart/2009/3/layout/PhasedProcess"/>
    <dgm:cxn modelId="{A2052D48-F36A-4445-9918-079C15EF5C99}" type="presOf" srcId="{2FFC3BC3-B205-4B3A-9325-49D74A3F512D}" destId="{289AB5AD-1487-437F-B036-17A56B3D0220}" srcOrd="0" destOrd="0" presId="urn:microsoft.com/office/officeart/2009/3/layout/PhasedProcess"/>
    <dgm:cxn modelId="{FFF961F5-269B-4B68-A78E-710B25946BB8}" srcId="{3AF29405-E70C-4DAB-8171-7897B40A1502}" destId="{E7918DA9-496B-4843-A98B-2987FC4D6EEC}" srcOrd="2" destOrd="0" parTransId="{03D443D2-8CFD-4119-BB4A-47658ECF12F0}" sibTransId="{78A45948-098E-4F32-BB09-4111AE99BA8E}"/>
    <dgm:cxn modelId="{17434100-353F-4FE9-B9BC-F2BFB2999D6A}" srcId="{2FFC3BC3-B205-4B3A-9325-49D74A3F512D}" destId="{DD9D5BAA-F47C-48E8-8599-B15EA2547242}" srcOrd="2" destOrd="0" parTransId="{5E2CC23D-0B88-48E1-81D1-4C0710B047DD}" sibTransId="{E5BC153E-CB91-4F1E-B791-75618EDA9138}"/>
    <dgm:cxn modelId="{700EFB79-5CA7-41D7-8FB8-D7E05BC59447}" type="presParOf" srcId="{BC5F3B34-8E20-4261-BF00-B667EA13C612}" destId="{5A0A01E2-DB22-4FE1-B4D6-9AAF1ED8A006}" srcOrd="0" destOrd="0" presId="urn:microsoft.com/office/officeart/2009/3/layout/PhasedProcess"/>
    <dgm:cxn modelId="{2FC678A4-5743-48E7-8916-F838AC54CB3E}" type="presParOf" srcId="{BC5F3B34-8E20-4261-BF00-B667EA13C612}" destId="{DF33E816-BD17-44BC-BD21-0644896D9D6E}" srcOrd="1" destOrd="0" presId="urn:microsoft.com/office/officeart/2009/3/layout/PhasedProcess"/>
    <dgm:cxn modelId="{56565460-7E95-46DB-8192-C5A367A30048}" type="presParOf" srcId="{BC5F3B34-8E20-4261-BF00-B667EA13C612}" destId="{86294562-D508-45BE-A770-69E607989AF1}" srcOrd="2" destOrd="0" presId="urn:microsoft.com/office/officeart/2009/3/layout/PhasedProcess"/>
    <dgm:cxn modelId="{932E05B7-246F-45CA-98C7-6671BBBABBD7}" type="presParOf" srcId="{BC5F3B34-8E20-4261-BF00-B667EA13C612}" destId="{39CDC02B-2F3E-4A8A-94E7-80D285DE37D1}" srcOrd="3" destOrd="0" presId="urn:microsoft.com/office/officeart/2009/3/layout/PhasedProcess"/>
    <dgm:cxn modelId="{631A4822-9D3A-4B82-851B-145B4C27E006}" type="presParOf" srcId="{BC5F3B34-8E20-4261-BF00-B667EA13C612}" destId="{3F4130C8-3193-4267-BA38-F0B833ECD89F}" srcOrd="4" destOrd="0" presId="urn:microsoft.com/office/officeart/2009/3/layout/PhasedProcess"/>
    <dgm:cxn modelId="{39265BE5-CDA7-457C-BC1F-AA404FE9E375}" type="presParOf" srcId="{BC5F3B34-8E20-4261-BF00-B667EA13C612}" destId="{AF03D542-62F6-4314-B7CC-48FE24B8B816}" srcOrd="5" destOrd="0" presId="urn:microsoft.com/office/officeart/2009/3/layout/PhasedProcess"/>
    <dgm:cxn modelId="{474254E1-B543-41F0-8CAD-173A9A272290}" type="presParOf" srcId="{BC5F3B34-8E20-4261-BF00-B667EA13C612}" destId="{5A509939-F1C4-4C16-AE87-DC6BAA2A541A}" srcOrd="6" destOrd="0" presId="urn:microsoft.com/office/officeart/2009/3/layout/PhasedProcess"/>
    <dgm:cxn modelId="{C6893A99-A637-4FF9-9770-B74F059969DF}" type="presParOf" srcId="{5A509939-F1C4-4C16-AE87-DC6BAA2A541A}" destId="{A02CA061-BD28-4A8B-82EF-BE7D2091A054}" srcOrd="0" destOrd="0" presId="urn:microsoft.com/office/officeart/2009/3/layout/PhasedProcess"/>
    <dgm:cxn modelId="{F43C5FC2-703B-4808-BEFD-CC386F5193EE}" type="presParOf" srcId="{5A509939-F1C4-4C16-AE87-DC6BAA2A541A}" destId="{6F4E3342-051E-470A-BD56-120FA3BABA50}" srcOrd="1" destOrd="0" presId="urn:microsoft.com/office/officeart/2009/3/layout/PhasedProcess"/>
    <dgm:cxn modelId="{5317FF64-1BA8-4710-97ED-AC3B726AB38C}" type="presParOf" srcId="{5A509939-F1C4-4C16-AE87-DC6BAA2A541A}" destId="{BCAD3BD5-6D5E-459C-9A41-2D91CB2258D2}" srcOrd="2" destOrd="0" presId="urn:microsoft.com/office/officeart/2009/3/layout/PhasedProcess"/>
    <dgm:cxn modelId="{8457EAE4-D6D6-4577-9BDC-0A4B57E365E4}" type="presParOf" srcId="{5A509939-F1C4-4C16-AE87-DC6BAA2A541A}" destId="{508755CB-110C-495D-8AE4-5777264B3BBC}" srcOrd="3" destOrd="0" presId="urn:microsoft.com/office/officeart/2009/3/layout/PhasedProcess"/>
    <dgm:cxn modelId="{46AE0DA3-AD30-4F94-B352-39B20024F4B0}" type="presParOf" srcId="{BC5F3B34-8E20-4261-BF00-B667EA13C612}" destId="{EFF17A21-F2CB-49D2-9225-C92A8AB9AACD}" srcOrd="7" destOrd="0" presId="urn:microsoft.com/office/officeart/2009/3/layout/PhasedProcess"/>
    <dgm:cxn modelId="{26AABC3C-BAF9-41BD-8F9D-9C4B2F7CF685}" type="presParOf" srcId="{EFF17A21-F2CB-49D2-9225-C92A8AB9AACD}" destId="{43A30A3D-5538-4B24-A53A-943280C95F8B}" srcOrd="0" destOrd="0" presId="urn:microsoft.com/office/officeart/2009/3/layout/PhasedProcess"/>
    <dgm:cxn modelId="{37E7A34D-2870-4477-A7F5-A098D397ACEE}" type="presParOf" srcId="{EFF17A21-F2CB-49D2-9225-C92A8AB9AACD}" destId="{062237E6-DDFC-49ED-AE7C-C2086FD63F33}" srcOrd="1" destOrd="0" presId="urn:microsoft.com/office/officeart/2009/3/layout/PhasedProcess"/>
    <dgm:cxn modelId="{8888B826-72F9-47B5-A151-A2F5228097FD}" type="presParOf" srcId="{EFF17A21-F2CB-49D2-9225-C92A8AB9AACD}" destId="{9296AE78-8B26-4F46-9E18-4CE0FFE49BB5}" srcOrd="2" destOrd="0" presId="urn:microsoft.com/office/officeart/2009/3/layout/PhasedProcess"/>
    <dgm:cxn modelId="{76DD3C8B-B104-407B-91C0-84A1C54F6DA2}" type="presParOf" srcId="{EFF17A21-F2CB-49D2-9225-C92A8AB9AACD}" destId="{A8FA1F77-ABCE-4DBE-8E8F-65BACD5BC17A}" srcOrd="3" destOrd="0" presId="urn:microsoft.com/office/officeart/2009/3/layout/PhasedProcess"/>
    <dgm:cxn modelId="{83F438B0-165A-45F1-BC59-6C3444767CA9}" type="presParOf" srcId="{EFF17A21-F2CB-49D2-9225-C92A8AB9AACD}" destId="{B517ECB2-7DB3-4A0C-AB4E-FFB23C7B26B2}" srcOrd="4" destOrd="0" presId="urn:microsoft.com/office/officeart/2009/3/layout/PhasedProcess"/>
    <dgm:cxn modelId="{C3188D87-0D27-413C-95C4-CEF8D29DD413}" type="presParOf" srcId="{EFF17A21-F2CB-49D2-9225-C92A8AB9AACD}" destId="{0F22A34B-5029-4467-826E-8C02D712F3AF}" srcOrd="5" destOrd="0" presId="urn:microsoft.com/office/officeart/2009/3/layout/PhasedProcess"/>
    <dgm:cxn modelId="{272F138D-AA80-412B-9727-F4582B97C7A9}" type="presParOf" srcId="{BC5F3B34-8E20-4261-BF00-B667EA13C612}" destId="{77AB2752-91E7-4F1F-895D-84379DE6F658}" srcOrd="8" destOrd="0" presId="urn:microsoft.com/office/officeart/2009/3/layout/PhasedProcess"/>
    <dgm:cxn modelId="{6EFCA5A4-BE76-4CC4-A353-B08EC8813755}" type="presParOf" srcId="{BC5F3B34-8E20-4261-BF00-B667EA13C612}" destId="{289AB5AD-1487-437F-B036-17A56B3D0220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7C2F62-855D-4BA0-87CA-A83614A0132D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A970BDB-1706-45BB-A175-680C44D52B4C}">
      <dgm:prSet phldrT="[Texto]"/>
      <dgm:spPr/>
      <dgm:t>
        <a:bodyPr/>
        <a:lstStyle/>
        <a:p>
          <a:r>
            <a:rPr lang="es-EC" dirty="0" smtClean="0"/>
            <a:t>Acuerdo Comercial Multipartes (2017)</a:t>
          </a:r>
          <a:endParaRPr lang="es-EC" dirty="0"/>
        </a:p>
      </dgm:t>
    </dgm:pt>
    <dgm:pt modelId="{C50DB43B-768E-46FF-894A-CE651CF88398}" type="parTrans" cxnId="{01A57476-A7DF-4C66-AC3C-375C7C9F23DC}">
      <dgm:prSet/>
      <dgm:spPr/>
      <dgm:t>
        <a:bodyPr/>
        <a:lstStyle/>
        <a:p>
          <a:endParaRPr lang="es-EC"/>
        </a:p>
      </dgm:t>
    </dgm:pt>
    <dgm:pt modelId="{8AF12DAB-BC48-4126-AE30-D74DDE30101D}" type="sibTrans" cxnId="{01A57476-A7DF-4C66-AC3C-375C7C9F23DC}">
      <dgm:prSet/>
      <dgm:spPr/>
      <dgm:t>
        <a:bodyPr/>
        <a:lstStyle/>
        <a:p>
          <a:endParaRPr lang="es-EC"/>
        </a:p>
      </dgm:t>
    </dgm:pt>
    <dgm:pt modelId="{FD62B507-C9FB-4FD7-A32C-AC995C384812}" type="pres">
      <dgm:prSet presAssocID="{257C2F62-855D-4BA0-87CA-A83614A01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04E302-A359-439E-BB37-62E911560BF4}" type="pres">
      <dgm:prSet presAssocID="{DA970BDB-1706-45BB-A175-680C44D52B4C}" presName="vertFlow" presStyleCnt="0"/>
      <dgm:spPr/>
    </dgm:pt>
    <dgm:pt modelId="{05A57F50-DC67-4C93-82C5-4B0F3AD1EEEB}" type="pres">
      <dgm:prSet presAssocID="{DA970BDB-1706-45BB-A175-680C44D52B4C}" presName="header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FD940146-B9D8-4A87-A9D3-2B4A99DC9F13}" type="presOf" srcId="{DA970BDB-1706-45BB-A175-680C44D52B4C}" destId="{05A57F50-DC67-4C93-82C5-4B0F3AD1EEEB}" srcOrd="0" destOrd="0" presId="urn:microsoft.com/office/officeart/2005/8/layout/lProcess1"/>
    <dgm:cxn modelId="{07598D55-19B7-41D3-AD95-0E929893426F}" type="presOf" srcId="{257C2F62-855D-4BA0-87CA-A83614A0132D}" destId="{FD62B507-C9FB-4FD7-A32C-AC995C384812}" srcOrd="0" destOrd="0" presId="urn:microsoft.com/office/officeart/2005/8/layout/lProcess1"/>
    <dgm:cxn modelId="{01A57476-A7DF-4C66-AC3C-375C7C9F23DC}" srcId="{257C2F62-855D-4BA0-87CA-A83614A0132D}" destId="{DA970BDB-1706-45BB-A175-680C44D52B4C}" srcOrd="0" destOrd="0" parTransId="{C50DB43B-768E-46FF-894A-CE651CF88398}" sibTransId="{8AF12DAB-BC48-4126-AE30-D74DDE30101D}"/>
    <dgm:cxn modelId="{EAE03332-E008-48EE-BAA0-703AAD2DEC72}" type="presParOf" srcId="{FD62B507-C9FB-4FD7-A32C-AC995C384812}" destId="{D904E302-A359-439E-BB37-62E911560BF4}" srcOrd="0" destOrd="0" presId="urn:microsoft.com/office/officeart/2005/8/layout/lProcess1"/>
    <dgm:cxn modelId="{B4EE02EC-E842-4557-8976-CEA074B05E6C}" type="presParOf" srcId="{D904E302-A359-439E-BB37-62E911560BF4}" destId="{05A57F50-DC67-4C93-82C5-4B0F3AD1EEE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14D3EF-1918-452D-8F74-DF416AE0A4D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D4CDD83-6BB4-4613-85EB-8B60A32B25F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1950</a:t>
          </a:r>
          <a:endParaRPr lang="es-EC" dirty="0">
            <a:solidFill>
              <a:schemeClr val="tx1"/>
            </a:solidFill>
          </a:endParaRPr>
        </a:p>
      </dgm:t>
    </dgm:pt>
    <dgm:pt modelId="{E4A4E6BE-9F2E-4ABC-8BDD-5098BC2D8516}" type="parTrans" cxnId="{DA3B70CB-820B-40D5-8F21-4321A82EE7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20885A-8233-4F33-A04D-4F6BBF13FE66}" type="sibTrans" cxnId="{DA3B70CB-820B-40D5-8F21-4321A82EE7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4CDFF2-8C4A-4D27-B825-7942C3EA59B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Cantón de Gualaquiza Bomboiza </a:t>
          </a:r>
          <a:endParaRPr lang="es-EC" dirty="0">
            <a:solidFill>
              <a:schemeClr val="tx1"/>
            </a:solidFill>
          </a:endParaRPr>
        </a:p>
      </dgm:t>
    </dgm:pt>
    <dgm:pt modelId="{8031EE15-D57B-4260-A35D-AB456C5B3DB5}" type="parTrans" cxnId="{4C6EBFA5-DEFE-4300-A849-32DDD3C3DB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77EF11-9AED-43EE-886E-F6F12DC9205F}" type="sibTrans" cxnId="{4C6EBFA5-DEFE-4300-A849-32DDD3C3DB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BE900D-37F3-4D24-8A1D-78763368FFF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1992</a:t>
          </a:r>
          <a:endParaRPr lang="es-EC" dirty="0">
            <a:solidFill>
              <a:schemeClr val="tx1"/>
            </a:solidFill>
          </a:endParaRPr>
        </a:p>
      </dgm:t>
    </dgm:pt>
    <dgm:pt modelId="{A72A5963-055F-4DCA-B57D-1CE3E734691A}" type="parTrans" cxnId="{68B9E27F-5765-48D2-83D6-E268B24B3C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2AD025-8A73-4217-9BE0-EDBF86361B09}" type="sibTrans" cxnId="{68B9E27F-5765-48D2-83D6-E268B24B3C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D4C0BB-8B99-4B71-986C-CEA186A52EE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Géneros Ecuatorianos ECUAGENERA Cía. Ltda.</a:t>
          </a:r>
          <a:endParaRPr lang="es-EC" dirty="0">
            <a:solidFill>
              <a:schemeClr val="tx1"/>
            </a:solidFill>
          </a:endParaRPr>
        </a:p>
      </dgm:t>
    </dgm:pt>
    <dgm:pt modelId="{C7750861-260A-4422-B157-4C79D1857201}" type="parTrans" cxnId="{5B33450B-F772-4D1D-B661-92D25846CB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DFEB4F-2789-4333-A007-FA215B72C1C2}" type="sibTrans" cxnId="{5B33450B-F772-4D1D-B661-92D25846CB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213C1C-BFB1-4B9A-A5B4-7474B3927D48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1993</a:t>
          </a:r>
          <a:endParaRPr lang="es-EC" dirty="0">
            <a:solidFill>
              <a:schemeClr val="tx1"/>
            </a:solidFill>
          </a:endParaRPr>
        </a:p>
      </dgm:t>
    </dgm:pt>
    <dgm:pt modelId="{068994F5-A752-4A2F-87B7-A584C4E4B67E}" type="parTrans" cxnId="{B607449E-F527-40ED-93CD-66AD47B630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6C2AF9-B477-47A8-861F-D45079DF0BE4}" type="sibTrans" cxnId="{B607449E-F527-40ED-93CD-66AD47B630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51BAC1-C91F-4FAA-B4A1-E2775E7E9EB6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Permiso para la exportación</a:t>
          </a:r>
          <a:endParaRPr lang="es-EC" dirty="0">
            <a:solidFill>
              <a:schemeClr val="tx1"/>
            </a:solidFill>
          </a:endParaRPr>
        </a:p>
      </dgm:t>
    </dgm:pt>
    <dgm:pt modelId="{085041A0-683A-4336-BFD3-FBABF221E0BC}" type="parTrans" cxnId="{B203E953-58E5-472B-9665-B995B4D8C8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400212-DA8C-4A12-8999-F851220CEE56}" type="sibTrans" cxnId="{B203E953-58E5-472B-9665-B995B4D8C8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F4A6E7E-5E56-45B3-A7B7-BE65E48F9764}" type="pres">
      <dgm:prSet presAssocID="{C714D3EF-1918-452D-8F74-DF416AE0A4D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C5D7AF7-4E78-4AAB-A340-A8774D86B2FB}" type="pres">
      <dgm:prSet presAssocID="{6D4CDD83-6BB4-4613-85EB-8B60A32B25F7}" presName="chaos" presStyleCnt="0"/>
      <dgm:spPr/>
    </dgm:pt>
    <dgm:pt modelId="{76B82E32-2CC2-49BD-9C46-EE8C3BEA3332}" type="pres">
      <dgm:prSet presAssocID="{6D4CDD83-6BB4-4613-85EB-8B60A32B25F7}" presName="parTx1" presStyleLbl="revTx" presStyleIdx="0" presStyleCnt="5"/>
      <dgm:spPr/>
      <dgm:t>
        <a:bodyPr/>
        <a:lstStyle/>
        <a:p>
          <a:endParaRPr lang="es-EC"/>
        </a:p>
      </dgm:t>
    </dgm:pt>
    <dgm:pt modelId="{EB4D4935-71A7-48CE-B038-2AB397529B8D}" type="pres">
      <dgm:prSet presAssocID="{6D4CDD83-6BB4-4613-85EB-8B60A32B25F7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2DAC7-574A-43E7-AC24-4A12F4438E7B}" type="pres">
      <dgm:prSet presAssocID="{6D4CDD83-6BB4-4613-85EB-8B60A32B25F7}" presName="c1" presStyleLbl="node1" presStyleIdx="0" presStyleCnt="19"/>
      <dgm:spPr/>
    </dgm:pt>
    <dgm:pt modelId="{907F2F37-B914-46EF-B704-0B916470B3D9}" type="pres">
      <dgm:prSet presAssocID="{6D4CDD83-6BB4-4613-85EB-8B60A32B25F7}" presName="c2" presStyleLbl="node1" presStyleIdx="1" presStyleCnt="19"/>
      <dgm:spPr/>
    </dgm:pt>
    <dgm:pt modelId="{F93FA202-709B-4655-A5BF-55C781BAEFCC}" type="pres">
      <dgm:prSet presAssocID="{6D4CDD83-6BB4-4613-85EB-8B60A32B25F7}" presName="c3" presStyleLbl="node1" presStyleIdx="2" presStyleCnt="19"/>
      <dgm:spPr/>
    </dgm:pt>
    <dgm:pt modelId="{68C455BA-633B-4E0E-852D-415CE18B9908}" type="pres">
      <dgm:prSet presAssocID="{6D4CDD83-6BB4-4613-85EB-8B60A32B25F7}" presName="c4" presStyleLbl="node1" presStyleIdx="3" presStyleCnt="19"/>
      <dgm:spPr/>
    </dgm:pt>
    <dgm:pt modelId="{8013B2ED-8F4A-4FE7-B04B-5292D0AE288A}" type="pres">
      <dgm:prSet presAssocID="{6D4CDD83-6BB4-4613-85EB-8B60A32B25F7}" presName="c5" presStyleLbl="node1" presStyleIdx="4" presStyleCnt="19"/>
      <dgm:spPr/>
    </dgm:pt>
    <dgm:pt modelId="{D11A3E47-8D0D-43F7-8C76-185D5498BCEC}" type="pres">
      <dgm:prSet presAssocID="{6D4CDD83-6BB4-4613-85EB-8B60A32B25F7}" presName="c6" presStyleLbl="node1" presStyleIdx="5" presStyleCnt="19"/>
      <dgm:spPr/>
    </dgm:pt>
    <dgm:pt modelId="{BAB02A77-D448-4996-ADB1-66492241E51C}" type="pres">
      <dgm:prSet presAssocID="{6D4CDD83-6BB4-4613-85EB-8B60A32B25F7}" presName="c7" presStyleLbl="node1" presStyleIdx="6" presStyleCnt="19"/>
      <dgm:spPr/>
    </dgm:pt>
    <dgm:pt modelId="{D4F5523B-0485-414F-AC9F-3AC13EA90E59}" type="pres">
      <dgm:prSet presAssocID="{6D4CDD83-6BB4-4613-85EB-8B60A32B25F7}" presName="c8" presStyleLbl="node1" presStyleIdx="7" presStyleCnt="19"/>
      <dgm:spPr/>
    </dgm:pt>
    <dgm:pt modelId="{E94B5C5A-7AE0-4BE4-9809-E66208F489B5}" type="pres">
      <dgm:prSet presAssocID="{6D4CDD83-6BB4-4613-85EB-8B60A32B25F7}" presName="c9" presStyleLbl="node1" presStyleIdx="8" presStyleCnt="19"/>
      <dgm:spPr/>
    </dgm:pt>
    <dgm:pt modelId="{1E8F1CEA-6E38-433A-BBFD-FE40DECBB6B2}" type="pres">
      <dgm:prSet presAssocID="{6D4CDD83-6BB4-4613-85EB-8B60A32B25F7}" presName="c10" presStyleLbl="node1" presStyleIdx="9" presStyleCnt="19"/>
      <dgm:spPr/>
    </dgm:pt>
    <dgm:pt modelId="{77C1A312-E44B-4130-87F3-A67F0F43005D}" type="pres">
      <dgm:prSet presAssocID="{6D4CDD83-6BB4-4613-85EB-8B60A32B25F7}" presName="c11" presStyleLbl="node1" presStyleIdx="10" presStyleCnt="19"/>
      <dgm:spPr/>
    </dgm:pt>
    <dgm:pt modelId="{4F63BBEE-B43D-4261-9473-5798C8FA8DF9}" type="pres">
      <dgm:prSet presAssocID="{6D4CDD83-6BB4-4613-85EB-8B60A32B25F7}" presName="c12" presStyleLbl="node1" presStyleIdx="11" presStyleCnt="19"/>
      <dgm:spPr/>
    </dgm:pt>
    <dgm:pt modelId="{37AFD87B-D8D7-42BE-A04A-0AB91420B8AB}" type="pres">
      <dgm:prSet presAssocID="{6D4CDD83-6BB4-4613-85EB-8B60A32B25F7}" presName="c13" presStyleLbl="node1" presStyleIdx="12" presStyleCnt="19"/>
      <dgm:spPr/>
    </dgm:pt>
    <dgm:pt modelId="{D4BD639C-5E6B-4DA8-BA43-E0BD3CAE9A98}" type="pres">
      <dgm:prSet presAssocID="{6D4CDD83-6BB4-4613-85EB-8B60A32B25F7}" presName="c14" presStyleLbl="node1" presStyleIdx="13" presStyleCnt="19"/>
      <dgm:spPr/>
    </dgm:pt>
    <dgm:pt modelId="{8D9E8D5D-8215-4A00-8315-7C705722BBBA}" type="pres">
      <dgm:prSet presAssocID="{6D4CDD83-6BB4-4613-85EB-8B60A32B25F7}" presName="c15" presStyleLbl="node1" presStyleIdx="14" presStyleCnt="19"/>
      <dgm:spPr/>
    </dgm:pt>
    <dgm:pt modelId="{1B045474-077C-4649-9D0A-E4EC2A6FA862}" type="pres">
      <dgm:prSet presAssocID="{6D4CDD83-6BB4-4613-85EB-8B60A32B25F7}" presName="c16" presStyleLbl="node1" presStyleIdx="15" presStyleCnt="19"/>
      <dgm:spPr/>
    </dgm:pt>
    <dgm:pt modelId="{C94FE5F4-4928-4F7D-A415-5CB019A57E23}" type="pres">
      <dgm:prSet presAssocID="{6D4CDD83-6BB4-4613-85EB-8B60A32B25F7}" presName="c17" presStyleLbl="node1" presStyleIdx="16" presStyleCnt="19"/>
      <dgm:spPr/>
    </dgm:pt>
    <dgm:pt modelId="{EB2870FA-8B67-4030-947B-A151A2309615}" type="pres">
      <dgm:prSet presAssocID="{6D4CDD83-6BB4-4613-85EB-8B60A32B25F7}" presName="c18" presStyleLbl="node1" presStyleIdx="17" presStyleCnt="19"/>
      <dgm:spPr/>
    </dgm:pt>
    <dgm:pt modelId="{E8569D75-8BAD-45CC-B579-5317AE428955}" type="pres">
      <dgm:prSet presAssocID="{F620885A-8233-4F33-A04D-4F6BBF13FE66}" presName="chevronComposite1" presStyleCnt="0"/>
      <dgm:spPr/>
    </dgm:pt>
    <dgm:pt modelId="{178EAFC8-4C56-407B-8178-83E88E082E63}" type="pres">
      <dgm:prSet presAssocID="{F620885A-8233-4F33-A04D-4F6BBF13FE66}" presName="chevron1" presStyleLbl="sibTrans2D1" presStyleIdx="0" presStyleCnt="2"/>
      <dgm:spPr/>
    </dgm:pt>
    <dgm:pt modelId="{D215BB0A-70B5-4E4C-9079-62C6544D6DB2}" type="pres">
      <dgm:prSet presAssocID="{F620885A-8233-4F33-A04D-4F6BBF13FE66}" presName="spChevron1" presStyleCnt="0"/>
      <dgm:spPr/>
    </dgm:pt>
    <dgm:pt modelId="{CB3CF917-1C8A-4CBC-883E-5F1FC426C0AF}" type="pres">
      <dgm:prSet presAssocID="{CFBE900D-37F3-4D24-8A1D-78763368FFFE}" presName="middle" presStyleCnt="0"/>
      <dgm:spPr/>
    </dgm:pt>
    <dgm:pt modelId="{3E6009E0-464A-4658-8524-232B3E75F1CB}" type="pres">
      <dgm:prSet presAssocID="{CFBE900D-37F3-4D24-8A1D-78763368FFFE}" presName="parTxMid" presStyleLbl="revTx" presStyleIdx="2" presStyleCnt="5"/>
      <dgm:spPr/>
      <dgm:t>
        <a:bodyPr/>
        <a:lstStyle/>
        <a:p>
          <a:endParaRPr lang="es-EC"/>
        </a:p>
      </dgm:t>
    </dgm:pt>
    <dgm:pt modelId="{B9770F5F-3365-4D1A-8B28-70109FB8A1CC}" type="pres">
      <dgm:prSet presAssocID="{CFBE900D-37F3-4D24-8A1D-78763368FFFE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8449F9-5874-4DA8-9390-F964F2D017C4}" type="pres">
      <dgm:prSet presAssocID="{CFBE900D-37F3-4D24-8A1D-78763368FFFE}" presName="spMid" presStyleCnt="0"/>
      <dgm:spPr/>
    </dgm:pt>
    <dgm:pt modelId="{DC1AEB54-B800-4C2A-A770-201A32C76D83}" type="pres">
      <dgm:prSet presAssocID="{342AD025-8A73-4217-9BE0-EDBF86361B09}" presName="chevronComposite1" presStyleCnt="0"/>
      <dgm:spPr/>
    </dgm:pt>
    <dgm:pt modelId="{C12C73DC-139F-47B3-9CF2-2D8EED7212A2}" type="pres">
      <dgm:prSet presAssocID="{342AD025-8A73-4217-9BE0-EDBF86361B09}" presName="chevron1" presStyleLbl="sibTrans2D1" presStyleIdx="1" presStyleCnt="2"/>
      <dgm:spPr/>
    </dgm:pt>
    <dgm:pt modelId="{053BF8B3-971C-495A-8AAB-814E3D1C98F6}" type="pres">
      <dgm:prSet presAssocID="{342AD025-8A73-4217-9BE0-EDBF86361B09}" presName="spChevron1" presStyleCnt="0"/>
      <dgm:spPr/>
    </dgm:pt>
    <dgm:pt modelId="{8497FC57-FF88-4677-A89D-541A4EE87948}" type="pres">
      <dgm:prSet presAssocID="{E1213C1C-BFB1-4B9A-A5B4-7474B3927D48}" presName="last" presStyleCnt="0"/>
      <dgm:spPr/>
    </dgm:pt>
    <dgm:pt modelId="{E18D91AE-EE0B-45A5-B323-DD06CE1EC030}" type="pres">
      <dgm:prSet presAssocID="{E1213C1C-BFB1-4B9A-A5B4-7474B3927D48}" presName="circleTx" presStyleLbl="node1" presStyleIdx="18" presStyleCnt="19"/>
      <dgm:spPr/>
      <dgm:t>
        <a:bodyPr/>
        <a:lstStyle/>
        <a:p>
          <a:endParaRPr lang="es-EC"/>
        </a:p>
      </dgm:t>
    </dgm:pt>
    <dgm:pt modelId="{C05D8FAD-6012-400D-A876-29F287F28FA0}" type="pres">
      <dgm:prSet presAssocID="{E1213C1C-BFB1-4B9A-A5B4-7474B3927D48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BF9F5E-6A09-4F73-B644-95462EB04B2A}" type="pres">
      <dgm:prSet presAssocID="{E1213C1C-BFB1-4B9A-A5B4-7474B3927D48}" presName="spN" presStyleCnt="0"/>
      <dgm:spPr/>
    </dgm:pt>
  </dgm:ptLst>
  <dgm:cxnLst>
    <dgm:cxn modelId="{CA26ADC9-8B45-4820-9228-09B2009AE296}" type="presOf" srcId="{C714D3EF-1918-452D-8F74-DF416AE0A4DC}" destId="{3F4A6E7E-5E56-45B3-A7B7-BE65E48F9764}" srcOrd="0" destOrd="0" presId="urn:microsoft.com/office/officeart/2009/3/layout/RandomtoResultProcess"/>
    <dgm:cxn modelId="{DA3B70CB-820B-40D5-8F21-4321A82EE745}" srcId="{C714D3EF-1918-452D-8F74-DF416AE0A4DC}" destId="{6D4CDD83-6BB4-4613-85EB-8B60A32B25F7}" srcOrd="0" destOrd="0" parTransId="{E4A4E6BE-9F2E-4ABC-8BDD-5098BC2D8516}" sibTransId="{F620885A-8233-4F33-A04D-4F6BBF13FE66}"/>
    <dgm:cxn modelId="{5848D942-772A-412E-A19C-31C0555CD6D9}" type="presOf" srcId="{A84CDFF2-8C4A-4D27-B825-7942C3EA59B8}" destId="{EB4D4935-71A7-48CE-B038-2AB397529B8D}" srcOrd="0" destOrd="0" presId="urn:microsoft.com/office/officeart/2009/3/layout/RandomtoResultProcess"/>
    <dgm:cxn modelId="{B607449E-F527-40ED-93CD-66AD47B63052}" srcId="{C714D3EF-1918-452D-8F74-DF416AE0A4DC}" destId="{E1213C1C-BFB1-4B9A-A5B4-7474B3927D48}" srcOrd="2" destOrd="0" parTransId="{068994F5-A752-4A2F-87B7-A584C4E4B67E}" sibTransId="{3B6C2AF9-B477-47A8-861F-D45079DF0BE4}"/>
    <dgm:cxn modelId="{BCFE78AB-0B61-4AAB-8B95-18E3222AE7C2}" type="presOf" srcId="{CFBE900D-37F3-4D24-8A1D-78763368FFFE}" destId="{3E6009E0-464A-4658-8524-232B3E75F1CB}" srcOrd="0" destOrd="0" presId="urn:microsoft.com/office/officeart/2009/3/layout/RandomtoResultProcess"/>
    <dgm:cxn modelId="{5B33450B-F772-4D1D-B661-92D25846CBDE}" srcId="{CFBE900D-37F3-4D24-8A1D-78763368FFFE}" destId="{4DD4C0BB-8B99-4B71-986C-CEA186A52EEE}" srcOrd="0" destOrd="0" parTransId="{C7750861-260A-4422-B157-4C79D1857201}" sibTransId="{7CDFEB4F-2789-4333-A007-FA215B72C1C2}"/>
    <dgm:cxn modelId="{68B9E27F-5765-48D2-83D6-E268B24B3C49}" srcId="{C714D3EF-1918-452D-8F74-DF416AE0A4DC}" destId="{CFBE900D-37F3-4D24-8A1D-78763368FFFE}" srcOrd="1" destOrd="0" parTransId="{A72A5963-055F-4DCA-B57D-1CE3E734691A}" sibTransId="{342AD025-8A73-4217-9BE0-EDBF86361B09}"/>
    <dgm:cxn modelId="{59616CA7-43FA-4EBB-AF8E-91BEFECDED61}" type="presOf" srcId="{0351BAC1-C91F-4FAA-B4A1-E2775E7E9EB6}" destId="{C05D8FAD-6012-400D-A876-29F287F28FA0}" srcOrd="0" destOrd="0" presId="urn:microsoft.com/office/officeart/2009/3/layout/RandomtoResultProcess"/>
    <dgm:cxn modelId="{C0D56766-435B-4D33-A34F-97763C093B89}" type="presOf" srcId="{6D4CDD83-6BB4-4613-85EB-8B60A32B25F7}" destId="{76B82E32-2CC2-49BD-9C46-EE8C3BEA3332}" srcOrd="0" destOrd="0" presId="urn:microsoft.com/office/officeart/2009/3/layout/RandomtoResultProcess"/>
    <dgm:cxn modelId="{4C6EBFA5-DEFE-4300-A849-32DDD3C3DB07}" srcId="{6D4CDD83-6BB4-4613-85EB-8B60A32B25F7}" destId="{A84CDFF2-8C4A-4D27-B825-7942C3EA59B8}" srcOrd="0" destOrd="0" parTransId="{8031EE15-D57B-4260-A35D-AB456C5B3DB5}" sibTransId="{B377EF11-9AED-43EE-886E-F6F12DC9205F}"/>
    <dgm:cxn modelId="{B203E953-58E5-472B-9665-B995B4D8C86C}" srcId="{E1213C1C-BFB1-4B9A-A5B4-7474B3927D48}" destId="{0351BAC1-C91F-4FAA-B4A1-E2775E7E9EB6}" srcOrd="0" destOrd="0" parTransId="{085041A0-683A-4336-BFD3-FBABF221E0BC}" sibTransId="{4D400212-DA8C-4A12-8999-F851220CEE56}"/>
    <dgm:cxn modelId="{E3D3AA2B-109E-47C0-BD6D-1367EFA4F2B3}" type="presOf" srcId="{E1213C1C-BFB1-4B9A-A5B4-7474B3927D48}" destId="{E18D91AE-EE0B-45A5-B323-DD06CE1EC030}" srcOrd="0" destOrd="0" presId="urn:microsoft.com/office/officeart/2009/3/layout/RandomtoResultProcess"/>
    <dgm:cxn modelId="{434C52EE-D886-474F-BE23-115693FB1211}" type="presOf" srcId="{4DD4C0BB-8B99-4B71-986C-CEA186A52EEE}" destId="{B9770F5F-3365-4D1A-8B28-70109FB8A1CC}" srcOrd="0" destOrd="0" presId="urn:microsoft.com/office/officeart/2009/3/layout/RandomtoResultProcess"/>
    <dgm:cxn modelId="{3C3CF441-FA2C-4EDB-9F26-B2089BEE9F85}" type="presParOf" srcId="{3F4A6E7E-5E56-45B3-A7B7-BE65E48F9764}" destId="{3C5D7AF7-4E78-4AAB-A340-A8774D86B2FB}" srcOrd="0" destOrd="0" presId="urn:microsoft.com/office/officeart/2009/3/layout/RandomtoResultProcess"/>
    <dgm:cxn modelId="{8233CCB4-19C7-404E-83C6-43C10647DE7D}" type="presParOf" srcId="{3C5D7AF7-4E78-4AAB-A340-A8774D86B2FB}" destId="{76B82E32-2CC2-49BD-9C46-EE8C3BEA3332}" srcOrd="0" destOrd="0" presId="urn:microsoft.com/office/officeart/2009/3/layout/RandomtoResultProcess"/>
    <dgm:cxn modelId="{3B012E6A-8D5E-4F19-ABAB-618F0763F6B0}" type="presParOf" srcId="{3C5D7AF7-4E78-4AAB-A340-A8774D86B2FB}" destId="{EB4D4935-71A7-48CE-B038-2AB397529B8D}" srcOrd="1" destOrd="0" presId="urn:microsoft.com/office/officeart/2009/3/layout/RandomtoResultProcess"/>
    <dgm:cxn modelId="{29A38A7F-D9DD-4BB0-B4DC-854422E2765B}" type="presParOf" srcId="{3C5D7AF7-4E78-4AAB-A340-A8774D86B2FB}" destId="{1232DAC7-574A-43E7-AC24-4A12F4438E7B}" srcOrd="2" destOrd="0" presId="urn:microsoft.com/office/officeart/2009/3/layout/RandomtoResultProcess"/>
    <dgm:cxn modelId="{BF24103A-EF36-4B10-992F-10EF91812F91}" type="presParOf" srcId="{3C5D7AF7-4E78-4AAB-A340-A8774D86B2FB}" destId="{907F2F37-B914-46EF-B704-0B916470B3D9}" srcOrd="3" destOrd="0" presId="urn:microsoft.com/office/officeart/2009/3/layout/RandomtoResultProcess"/>
    <dgm:cxn modelId="{51728308-F2DD-4E73-99DF-339465F6E4E3}" type="presParOf" srcId="{3C5D7AF7-4E78-4AAB-A340-A8774D86B2FB}" destId="{F93FA202-709B-4655-A5BF-55C781BAEFCC}" srcOrd="4" destOrd="0" presId="urn:microsoft.com/office/officeart/2009/3/layout/RandomtoResultProcess"/>
    <dgm:cxn modelId="{1106A622-4254-4483-B76E-4899764FE3E8}" type="presParOf" srcId="{3C5D7AF7-4E78-4AAB-A340-A8774D86B2FB}" destId="{68C455BA-633B-4E0E-852D-415CE18B9908}" srcOrd="5" destOrd="0" presId="urn:microsoft.com/office/officeart/2009/3/layout/RandomtoResultProcess"/>
    <dgm:cxn modelId="{BB6AD31E-F640-4888-968A-4490436B547B}" type="presParOf" srcId="{3C5D7AF7-4E78-4AAB-A340-A8774D86B2FB}" destId="{8013B2ED-8F4A-4FE7-B04B-5292D0AE288A}" srcOrd="6" destOrd="0" presId="urn:microsoft.com/office/officeart/2009/3/layout/RandomtoResultProcess"/>
    <dgm:cxn modelId="{E4E0284F-FA3C-4C21-B224-5CDC57D22A72}" type="presParOf" srcId="{3C5D7AF7-4E78-4AAB-A340-A8774D86B2FB}" destId="{D11A3E47-8D0D-43F7-8C76-185D5498BCEC}" srcOrd="7" destOrd="0" presId="urn:microsoft.com/office/officeart/2009/3/layout/RandomtoResultProcess"/>
    <dgm:cxn modelId="{140BAD8E-CA0B-47DE-B9EC-768C668BBA1C}" type="presParOf" srcId="{3C5D7AF7-4E78-4AAB-A340-A8774D86B2FB}" destId="{BAB02A77-D448-4996-ADB1-66492241E51C}" srcOrd="8" destOrd="0" presId="urn:microsoft.com/office/officeart/2009/3/layout/RandomtoResultProcess"/>
    <dgm:cxn modelId="{2CABCEC9-B513-4AFE-B9F0-27C0F61FF7A3}" type="presParOf" srcId="{3C5D7AF7-4E78-4AAB-A340-A8774D86B2FB}" destId="{D4F5523B-0485-414F-AC9F-3AC13EA90E59}" srcOrd="9" destOrd="0" presId="urn:microsoft.com/office/officeart/2009/3/layout/RandomtoResultProcess"/>
    <dgm:cxn modelId="{EB2158FE-D614-4207-8AE0-1BD85ED9189A}" type="presParOf" srcId="{3C5D7AF7-4E78-4AAB-A340-A8774D86B2FB}" destId="{E94B5C5A-7AE0-4BE4-9809-E66208F489B5}" srcOrd="10" destOrd="0" presId="urn:microsoft.com/office/officeart/2009/3/layout/RandomtoResultProcess"/>
    <dgm:cxn modelId="{700B6E25-4DC6-4029-85AF-30750E0E320F}" type="presParOf" srcId="{3C5D7AF7-4E78-4AAB-A340-A8774D86B2FB}" destId="{1E8F1CEA-6E38-433A-BBFD-FE40DECBB6B2}" srcOrd="11" destOrd="0" presId="urn:microsoft.com/office/officeart/2009/3/layout/RandomtoResultProcess"/>
    <dgm:cxn modelId="{480F10C3-9FC6-4901-83DE-956EC336C0AC}" type="presParOf" srcId="{3C5D7AF7-4E78-4AAB-A340-A8774D86B2FB}" destId="{77C1A312-E44B-4130-87F3-A67F0F43005D}" srcOrd="12" destOrd="0" presId="urn:microsoft.com/office/officeart/2009/3/layout/RandomtoResultProcess"/>
    <dgm:cxn modelId="{76EE8D92-22C8-43CF-9C53-4D0A16AD2D1E}" type="presParOf" srcId="{3C5D7AF7-4E78-4AAB-A340-A8774D86B2FB}" destId="{4F63BBEE-B43D-4261-9473-5798C8FA8DF9}" srcOrd="13" destOrd="0" presId="urn:microsoft.com/office/officeart/2009/3/layout/RandomtoResultProcess"/>
    <dgm:cxn modelId="{F7E13866-1C95-4F2A-B831-2405DD88D67B}" type="presParOf" srcId="{3C5D7AF7-4E78-4AAB-A340-A8774D86B2FB}" destId="{37AFD87B-D8D7-42BE-A04A-0AB91420B8AB}" srcOrd="14" destOrd="0" presId="urn:microsoft.com/office/officeart/2009/3/layout/RandomtoResultProcess"/>
    <dgm:cxn modelId="{D5A0BB96-0F9F-45C1-9318-933345C3E17D}" type="presParOf" srcId="{3C5D7AF7-4E78-4AAB-A340-A8774D86B2FB}" destId="{D4BD639C-5E6B-4DA8-BA43-E0BD3CAE9A98}" srcOrd="15" destOrd="0" presId="urn:microsoft.com/office/officeart/2009/3/layout/RandomtoResultProcess"/>
    <dgm:cxn modelId="{7FFA8509-1CE4-4A96-A300-9B1588AC770F}" type="presParOf" srcId="{3C5D7AF7-4E78-4AAB-A340-A8774D86B2FB}" destId="{8D9E8D5D-8215-4A00-8315-7C705722BBBA}" srcOrd="16" destOrd="0" presId="urn:microsoft.com/office/officeart/2009/3/layout/RandomtoResultProcess"/>
    <dgm:cxn modelId="{662B34FE-0A20-4388-8180-2490EF44BC61}" type="presParOf" srcId="{3C5D7AF7-4E78-4AAB-A340-A8774D86B2FB}" destId="{1B045474-077C-4649-9D0A-E4EC2A6FA862}" srcOrd="17" destOrd="0" presId="urn:microsoft.com/office/officeart/2009/3/layout/RandomtoResultProcess"/>
    <dgm:cxn modelId="{56BD3033-EA48-4458-A9A4-BB64FEC46D21}" type="presParOf" srcId="{3C5D7AF7-4E78-4AAB-A340-A8774D86B2FB}" destId="{C94FE5F4-4928-4F7D-A415-5CB019A57E23}" srcOrd="18" destOrd="0" presId="urn:microsoft.com/office/officeart/2009/3/layout/RandomtoResultProcess"/>
    <dgm:cxn modelId="{F636E7BC-61ED-48E2-B5D2-A83C27F1023D}" type="presParOf" srcId="{3C5D7AF7-4E78-4AAB-A340-A8774D86B2FB}" destId="{EB2870FA-8B67-4030-947B-A151A2309615}" srcOrd="19" destOrd="0" presId="urn:microsoft.com/office/officeart/2009/3/layout/RandomtoResultProcess"/>
    <dgm:cxn modelId="{04F9F855-C509-42D9-AC1F-5DE960F4263A}" type="presParOf" srcId="{3F4A6E7E-5E56-45B3-A7B7-BE65E48F9764}" destId="{E8569D75-8BAD-45CC-B579-5317AE428955}" srcOrd="1" destOrd="0" presId="urn:microsoft.com/office/officeart/2009/3/layout/RandomtoResultProcess"/>
    <dgm:cxn modelId="{410E6D0A-50B7-401A-AA21-568B27AA5E8F}" type="presParOf" srcId="{E8569D75-8BAD-45CC-B579-5317AE428955}" destId="{178EAFC8-4C56-407B-8178-83E88E082E63}" srcOrd="0" destOrd="0" presId="urn:microsoft.com/office/officeart/2009/3/layout/RandomtoResultProcess"/>
    <dgm:cxn modelId="{F3019FD8-8836-46B5-8A01-E2AA4E350A54}" type="presParOf" srcId="{E8569D75-8BAD-45CC-B579-5317AE428955}" destId="{D215BB0A-70B5-4E4C-9079-62C6544D6DB2}" srcOrd="1" destOrd="0" presId="urn:microsoft.com/office/officeart/2009/3/layout/RandomtoResultProcess"/>
    <dgm:cxn modelId="{B200FBB4-4B63-408D-9260-E854E6C429D0}" type="presParOf" srcId="{3F4A6E7E-5E56-45B3-A7B7-BE65E48F9764}" destId="{CB3CF917-1C8A-4CBC-883E-5F1FC426C0AF}" srcOrd="2" destOrd="0" presId="urn:microsoft.com/office/officeart/2009/3/layout/RandomtoResultProcess"/>
    <dgm:cxn modelId="{75771A5A-A6D4-4613-9ED9-28FC75465D47}" type="presParOf" srcId="{CB3CF917-1C8A-4CBC-883E-5F1FC426C0AF}" destId="{3E6009E0-464A-4658-8524-232B3E75F1CB}" srcOrd="0" destOrd="0" presId="urn:microsoft.com/office/officeart/2009/3/layout/RandomtoResultProcess"/>
    <dgm:cxn modelId="{8BA6EC9D-B5D8-42AE-B1E6-F3159A53742D}" type="presParOf" srcId="{CB3CF917-1C8A-4CBC-883E-5F1FC426C0AF}" destId="{B9770F5F-3365-4D1A-8B28-70109FB8A1CC}" srcOrd="1" destOrd="0" presId="urn:microsoft.com/office/officeart/2009/3/layout/RandomtoResultProcess"/>
    <dgm:cxn modelId="{489D1407-8AA9-4082-B824-2A06532A64B5}" type="presParOf" srcId="{CB3CF917-1C8A-4CBC-883E-5F1FC426C0AF}" destId="{EA8449F9-5874-4DA8-9390-F964F2D017C4}" srcOrd="2" destOrd="0" presId="urn:microsoft.com/office/officeart/2009/3/layout/RandomtoResultProcess"/>
    <dgm:cxn modelId="{3D1EEA5D-281B-4010-B3C2-2E1DC85C66D7}" type="presParOf" srcId="{3F4A6E7E-5E56-45B3-A7B7-BE65E48F9764}" destId="{DC1AEB54-B800-4C2A-A770-201A32C76D83}" srcOrd="3" destOrd="0" presId="urn:microsoft.com/office/officeart/2009/3/layout/RandomtoResultProcess"/>
    <dgm:cxn modelId="{64C10AEA-6401-452F-A768-1E570329B170}" type="presParOf" srcId="{DC1AEB54-B800-4C2A-A770-201A32C76D83}" destId="{C12C73DC-139F-47B3-9CF2-2D8EED7212A2}" srcOrd="0" destOrd="0" presId="urn:microsoft.com/office/officeart/2009/3/layout/RandomtoResultProcess"/>
    <dgm:cxn modelId="{77D66BB7-01FB-40DD-802A-D1D7267B15A4}" type="presParOf" srcId="{DC1AEB54-B800-4C2A-A770-201A32C76D83}" destId="{053BF8B3-971C-495A-8AAB-814E3D1C98F6}" srcOrd="1" destOrd="0" presId="urn:microsoft.com/office/officeart/2009/3/layout/RandomtoResultProcess"/>
    <dgm:cxn modelId="{61EBE8C5-0608-478C-88BE-F638EA80BF98}" type="presParOf" srcId="{3F4A6E7E-5E56-45B3-A7B7-BE65E48F9764}" destId="{8497FC57-FF88-4677-A89D-541A4EE87948}" srcOrd="4" destOrd="0" presId="urn:microsoft.com/office/officeart/2009/3/layout/RandomtoResultProcess"/>
    <dgm:cxn modelId="{6CD7A271-7FE3-4FBB-9787-AE4F990610D5}" type="presParOf" srcId="{8497FC57-FF88-4677-A89D-541A4EE87948}" destId="{E18D91AE-EE0B-45A5-B323-DD06CE1EC030}" srcOrd="0" destOrd="0" presId="urn:microsoft.com/office/officeart/2009/3/layout/RandomtoResultProcess"/>
    <dgm:cxn modelId="{12B48A13-EFA5-4FD4-B3F7-503D264462F9}" type="presParOf" srcId="{8497FC57-FF88-4677-A89D-541A4EE87948}" destId="{C05D8FAD-6012-400D-A876-29F287F28FA0}" srcOrd="1" destOrd="0" presId="urn:microsoft.com/office/officeart/2009/3/layout/RandomtoResultProcess"/>
    <dgm:cxn modelId="{7F4E99EF-3E98-405B-809C-7C83E03E985E}" type="presParOf" srcId="{8497FC57-FF88-4677-A89D-541A4EE87948}" destId="{95BF9F5E-6A09-4F73-B644-95462EB04B2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0BB91F-BB92-4D53-803E-B018A809D045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3CD28AA-717C-442E-80E8-D54A32C0580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Requisitos</a:t>
          </a:r>
          <a:endParaRPr lang="es-EC" dirty="0">
            <a:solidFill>
              <a:schemeClr val="tx1"/>
            </a:solidFill>
          </a:endParaRPr>
        </a:p>
      </dgm:t>
    </dgm:pt>
    <dgm:pt modelId="{726ECAB0-2553-4EBC-BB63-B73D2BDDF7B9}" type="parTrans" cxnId="{C2B1687C-0411-4E7A-BAB5-56CDC8A1AC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849156-9B08-42D7-93E4-08B247858FE5}" type="sibTrans" cxnId="{C2B1687C-0411-4E7A-BAB5-56CDC8A1AC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F5BE04-2781-4368-AF19-D7DF2064578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Generales</a:t>
          </a:r>
        </a:p>
        <a:p>
          <a:r>
            <a:rPr lang="es-EC" dirty="0" smtClean="0">
              <a:solidFill>
                <a:schemeClr val="tx1"/>
              </a:solidFill>
            </a:rPr>
            <a:t>-RUC</a:t>
          </a:r>
        </a:p>
        <a:p>
          <a:r>
            <a:rPr lang="es-EC" dirty="0" smtClean="0">
              <a:solidFill>
                <a:schemeClr val="tx1"/>
              </a:solidFill>
            </a:rPr>
            <a:t>-Firma digital</a:t>
          </a:r>
        </a:p>
        <a:p>
          <a:r>
            <a:rPr lang="es-EC" dirty="0" smtClean="0">
              <a:solidFill>
                <a:schemeClr val="tx1"/>
              </a:solidFill>
            </a:rPr>
            <a:t>-ECUAPASS</a:t>
          </a:r>
          <a:endParaRPr lang="es-EC" dirty="0">
            <a:solidFill>
              <a:schemeClr val="tx1"/>
            </a:solidFill>
          </a:endParaRPr>
        </a:p>
      </dgm:t>
    </dgm:pt>
    <dgm:pt modelId="{B35EE9B5-ECB5-4497-9C86-E06EC0D203BC}" type="parTrans" cxnId="{9E02EBC4-2BAB-4889-AB23-DD2FD97C77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B06867-874B-419F-ADB9-BB84EF13CEF1}" type="sibTrans" cxnId="{9E02EBC4-2BAB-4889-AB23-DD2FD97C77E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6BADCB-8865-47BE-A80F-7766223B8617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Específicos</a:t>
          </a:r>
          <a:endParaRPr lang="es-EC" dirty="0">
            <a:solidFill>
              <a:schemeClr val="tx1"/>
            </a:solidFill>
          </a:endParaRPr>
        </a:p>
      </dgm:t>
    </dgm:pt>
    <dgm:pt modelId="{E058CB72-0D2B-498C-B66B-39A4F972D4F2}" type="parTrans" cxnId="{5AE5AA11-2358-4021-8BDF-CB5CD6EA99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B3C305-A97D-43F1-A724-A8BA8392C03B}" type="sibTrans" cxnId="{5AE5AA11-2358-4021-8BDF-CB5CD6EA99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B17F93-B629-4736-AC47-E7EF938D780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Certificado fitosanitario</a:t>
          </a:r>
          <a:endParaRPr lang="es-EC" dirty="0">
            <a:solidFill>
              <a:schemeClr val="tx1"/>
            </a:solidFill>
          </a:endParaRPr>
        </a:p>
      </dgm:t>
    </dgm:pt>
    <dgm:pt modelId="{794027F4-C6E2-4E60-9B41-5DF2FF34C368}" type="parTrans" cxnId="{F878B287-A506-46BF-AA97-926546B46B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D09276-2E62-497E-ACDE-913831916FB2}" type="sibTrans" cxnId="{F878B287-A506-46BF-AA97-926546B46B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29C3E4-9CCA-4184-8A51-6B4CDCD36DD5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Inspecciones fronterizas</a:t>
          </a:r>
        </a:p>
      </dgm:t>
    </dgm:pt>
    <dgm:pt modelId="{38C6E615-C966-467D-90F3-2DF529E59A24}" type="parTrans" cxnId="{F47F5304-8F05-43B8-A1E8-9A12263E4D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C60CEF-AB01-422A-B965-9E2E0A71D8EF}" type="sibTrans" cxnId="{F47F5304-8F05-43B8-A1E8-9A12263E4D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E0E3DE-D097-48E9-82D7-B29273A8A82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Estar inscrito en un estado miembro</a:t>
          </a:r>
        </a:p>
      </dgm:t>
    </dgm:pt>
    <dgm:pt modelId="{AF87EDC8-ADF3-4F6D-9BA7-D550BF3F29B3}" type="parTrans" cxnId="{DCC417A0-E4B8-4D1C-A665-01528A9368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33334B-7746-4953-ABD3-6845DEBF1AE1}" type="sibTrans" cxnId="{DCC417A0-E4B8-4D1C-A665-01528A9368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62DC82-5AD3-43BE-9E1A-23448BF49E89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Solicitud CITES</a:t>
          </a:r>
          <a:endParaRPr lang="es-EC" dirty="0">
            <a:solidFill>
              <a:schemeClr val="tx1"/>
            </a:solidFill>
          </a:endParaRPr>
        </a:p>
      </dgm:t>
    </dgm:pt>
    <dgm:pt modelId="{2403DCDB-C229-4CB0-86EA-B93DE1A5C060}" type="parTrans" cxnId="{90E185A4-4093-40CF-B0DC-5063D1238D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E2F6E1-57B9-4CD7-99A3-5DCACEA3E38F}" type="sibTrans" cxnId="{90E185A4-4093-40CF-B0DC-5063D1238D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D18F97-0F85-41B9-9B84-499B53D3B952}" type="pres">
      <dgm:prSet presAssocID="{0D0BB91F-BB92-4D53-803E-B018A809D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681C17-1BD5-4A0D-BA62-1593549D0CF9}" type="pres">
      <dgm:prSet presAssocID="{0D0BB91F-BB92-4D53-803E-B018A809D045}" presName="tSp" presStyleCnt="0"/>
      <dgm:spPr/>
    </dgm:pt>
    <dgm:pt modelId="{949A182C-F0F5-4F1E-A8AF-652AD79C8226}" type="pres">
      <dgm:prSet presAssocID="{0D0BB91F-BB92-4D53-803E-B018A809D045}" presName="bSp" presStyleCnt="0"/>
      <dgm:spPr/>
    </dgm:pt>
    <dgm:pt modelId="{1B37C5DB-D617-4D8D-B936-D3F72942AC78}" type="pres">
      <dgm:prSet presAssocID="{0D0BB91F-BB92-4D53-803E-B018A809D045}" presName="process" presStyleCnt="0"/>
      <dgm:spPr/>
    </dgm:pt>
    <dgm:pt modelId="{6F6FAFB9-34B3-40AD-8D6B-B9649ACBD8E8}" type="pres">
      <dgm:prSet presAssocID="{13CD28AA-717C-442E-80E8-D54A32C0580F}" presName="composite1" presStyleCnt="0"/>
      <dgm:spPr/>
    </dgm:pt>
    <dgm:pt modelId="{FA6C1533-7E0F-47D8-A39B-DC6751DE071C}" type="pres">
      <dgm:prSet presAssocID="{13CD28AA-717C-442E-80E8-D54A32C0580F}" presName="dummyNode1" presStyleLbl="node1" presStyleIdx="0" presStyleCnt="2"/>
      <dgm:spPr/>
    </dgm:pt>
    <dgm:pt modelId="{14FACC00-2DB7-4A3F-ACE9-210F633C4D61}" type="pres">
      <dgm:prSet presAssocID="{13CD28AA-717C-442E-80E8-D54A32C0580F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BF36E-75D6-43DB-9D46-F49123D38F4A}" type="pres">
      <dgm:prSet presAssocID="{13CD28AA-717C-442E-80E8-D54A32C0580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A554E-1981-49CA-8827-1734C739A0AB}" type="pres">
      <dgm:prSet presAssocID="{13CD28AA-717C-442E-80E8-D54A32C0580F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7CD59-449D-4D88-8E1D-9310C4B4C91F}" type="pres">
      <dgm:prSet presAssocID="{13CD28AA-717C-442E-80E8-D54A32C0580F}" presName="connSite1" presStyleCnt="0"/>
      <dgm:spPr/>
    </dgm:pt>
    <dgm:pt modelId="{03FB4501-FFAD-4F95-835F-F1813E2BED44}" type="pres">
      <dgm:prSet presAssocID="{B0849156-9B08-42D7-93E4-08B247858FE5}" presName="Name9" presStyleLbl="sibTrans2D1" presStyleIdx="0" presStyleCnt="1"/>
      <dgm:spPr/>
      <dgm:t>
        <a:bodyPr/>
        <a:lstStyle/>
        <a:p>
          <a:endParaRPr lang="es-EC"/>
        </a:p>
      </dgm:t>
    </dgm:pt>
    <dgm:pt modelId="{19B23C9F-1B50-4AA1-8AC8-22CD2800DF4A}" type="pres">
      <dgm:prSet presAssocID="{E66BADCB-8865-47BE-A80F-7766223B8617}" presName="composite2" presStyleCnt="0"/>
      <dgm:spPr/>
    </dgm:pt>
    <dgm:pt modelId="{A86D9B42-95F0-4C16-949A-EFB7659A1D60}" type="pres">
      <dgm:prSet presAssocID="{E66BADCB-8865-47BE-A80F-7766223B8617}" presName="dummyNode2" presStyleLbl="node1" presStyleIdx="0" presStyleCnt="2"/>
      <dgm:spPr/>
    </dgm:pt>
    <dgm:pt modelId="{1104FA58-1C8B-42E6-85E9-4DE4C1561B63}" type="pres">
      <dgm:prSet presAssocID="{E66BADCB-8865-47BE-A80F-7766223B8617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759814-275B-4324-990F-8357710DD4CC}" type="pres">
      <dgm:prSet presAssocID="{E66BADCB-8865-47BE-A80F-7766223B861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1F77BD-D6DA-40B4-B58A-17172B02868B}" type="pres">
      <dgm:prSet presAssocID="{E66BADCB-8865-47BE-A80F-7766223B8617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E913C4-EE6B-47F6-A7E5-086A0E353B03}" type="pres">
      <dgm:prSet presAssocID="{E66BADCB-8865-47BE-A80F-7766223B8617}" presName="connSite2" presStyleCnt="0"/>
      <dgm:spPr/>
    </dgm:pt>
  </dgm:ptLst>
  <dgm:cxnLst>
    <dgm:cxn modelId="{975F2805-B8D1-41ED-AD47-097A2FB8A4FD}" type="presOf" srcId="{9B29C3E4-9CCA-4184-8A51-6B4CDCD36DD5}" destId="{14759814-275B-4324-990F-8357710DD4CC}" srcOrd="1" destOrd="1" presId="urn:microsoft.com/office/officeart/2005/8/layout/hProcess4"/>
    <dgm:cxn modelId="{5AE5AA11-2358-4021-8BDF-CB5CD6EA9971}" srcId="{0D0BB91F-BB92-4D53-803E-B018A809D045}" destId="{E66BADCB-8865-47BE-A80F-7766223B8617}" srcOrd="1" destOrd="0" parTransId="{E058CB72-0D2B-498C-B66B-39A4F972D4F2}" sibTransId="{39B3C305-A97D-43F1-A724-A8BA8392C03B}"/>
    <dgm:cxn modelId="{E11875B1-B3F5-4412-8F20-709DF7BA1CCE}" type="presOf" srcId="{4DE0E3DE-D097-48E9-82D7-B29273A8A824}" destId="{14759814-275B-4324-990F-8357710DD4CC}" srcOrd="1" destOrd="2" presId="urn:microsoft.com/office/officeart/2005/8/layout/hProcess4"/>
    <dgm:cxn modelId="{06FCB5BB-B8CD-4545-AAB5-CC5C20F43C8F}" type="presOf" srcId="{9B29C3E4-9CCA-4184-8A51-6B4CDCD36DD5}" destId="{1104FA58-1C8B-42E6-85E9-4DE4C1561B63}" srcOrd="0" destOrd="1" presId="urn:microsoft.com/office/officeart/2005/8/layout/hProcess4"/>
    <dgm:cxn modelId="{176ECC7E-4887-4A70-B2A0-5F8890C477AE}" type="presOf" srcId="{13CD28AA-717C-442E-80E8-D54A32C0580F}" destId="{17AA554E-1981-49CA-8827-1734C739A0AB}" srcOrd="0" destOrd="0" presId="urn:microsoft.com/office/officeart/2005/8/layout/hProcess4"/>
    <dgm:cxn modelId="{C2B1687C-0411-4E7A-BAB5-56CDC8A1AC3A}" srcId="{0D0BB91F-BB92-4D53-803E-B018A809D045}" destId="{13CD28AA-717C-442E-80E8-D54A32C0580F}" srcOrd="0" destOrd="0" parTransId="{726ECAB0-2553-4EBC-BB63-B73D2BDDF7B9}" sibTransId="{B0849156-9B08-42D7-93E4-08B247858FE5}"/>
    <dgm:cxn modelId="{9E02EBC4-2BAB-4889-AB23-DD2FD97C77E9}" srcId="{13CD28AA-717C-442E-80E8-D54A32C0580F}" destId="{CEF5BE04-2781-4368-AF19-D7DF2064578D}" srcOrd="0" destOrd="0" parTransId="{B35EE9B5-ECB5-4497-9C86-E06EC0D203BC}" sibTransId="{ECB06867-874B-419F-ADB9-BB84EF13CEF1}"/>
    <dgm:cxn modelId="{5BC2BF89-45ED-4270-A650-2079F1B66ABE}" type="presOf" srcId="{E66BADCB-8865-47BE-A80F-7766223B8617}" destId="{D01F77BD-D6DA-40B4-B58A-17172B02868B}" srcOrd="0" destOrd="0" presId="urn:microsoft.com/office/officeart/2005/8/layout/hProcess4"/>
    <dgm:cxn modelId="{E2488D3A-2057-4F48-81AB-EC1B6CEDB815}" type="presOf" srcId="{F262DC82-5AD3-43BE-9E1A-23448BF49E89}" destId="{1104FA58-1C8B-42E6-85E9-4DE4C1561B63}" srcOrd="0" destOrd="3" presId="urn:microsoft.com/office/officeart/2005/8/layout/hProcess4"/>
    <dgm:cxn modelId="{B6D9825D-D980-45E1-A18F-737B9E02CFC1}" type="presOf" srcId="{84B17F93-B629-4736-AC47-E7EF938D780C}" destId="{14759814-275B-4324-990F-8357710DD4CC}" srcOrd="1" destOrd="0" presId="urn:microsoft.com/office/officeart/2005/8/layout/hProcess4"/>
    <dgm:cxn modelId="{3A636D5D-C59A-4370-9049-D1BA22E54EDF}" type="presOf" srcId="{CEF5BE04-2781-4368-AF19-D7DF2064578D}" destId="{070BF36E-75D6-43DB-9D46-F49123D38F4A}" srcOrd="1" destOrd="0" presId="urn:microsoft.com/office/officeart/2005/8/layout/hProcess4"/>
    <dgm:cxn modelId="{D3FE886B-C4FE-441F-A35F-CF6AFCCDD5B7}" type="presOf" srcId="{CEF5BE04-2781-4368-AF19-D7DF2064578D}" destId="{14FACC00-2DB7-4A3F-ACE9-210F633C4D61}" srcOrd="0" destOrd="0" presId="urn:microsoft.com/office/officeart/2005/8/layout/hProcess4"/>
    <dgm:cxn modelId="{F47F5304-8F05-43B8-A1E8-9A12263E4DD9}" srcId="{E66BADCB-8865-47BE-A80F-7766223B8617}" destId="{9B29C3E4-9CCA-4184-8A51-6B4CDCD36DD5}" srcOrd="1" destOrd="0" parTransId="{38C6E615-C966-467D-90F3-2DF529E59A24}" sibTransId="{64C60CEF-AB01-422A-B965-9E2E0A71D8EF}"/>
    <dgm:cxn modelId="{CDCC2CD2-F387-44B9-BD40-2F34962132C4}" type="presOf" srcId="{4DE0E3DE-D097-48E9-82D7-B29273A8A824}" destId="{1104FA58-1C8B-42E6-85E9-4DE4C1561B63}" srcOrd="0" destOrd="2" presId="urn:microsoft.com/office/officeart/2005/8/layout/hProcess4"/>
    <dgm:cxn modelId="{CB9C572D-6EC8-40DA-9658-714ADA670B97}" type="presOf" srcId="{0D0BB91F-BB92-4D53-803E-B018A809D045}" destId="{C7D18F97-0F85-41B9-9B84-499B53D3B952}" srcOrd="0" destOrd="0" presId="urn:microsoft.com/office/officeart/2005/8/layout/hProcess4"/>
    <dgm:cxn modelId="{90E185A4-4093-40CF-B0DC-5063D1238D5F}" srcId="{E66BADCB-8865-47BE-A80F-7766223B8617}" destId="{F262DC82-5AD3-43BE-9E1A-23448BF49E89}" srcOrd="3" destOrd="0" parTransId="{2403DCDB-C229-4CB0-86EA-B93DE1A5C060}" sibTransId="{54E2F6E1-57B9-4CD7-99A3-5DCACEA3E38F}"/>
    <dgm:cxn modelId="{E9BB55CC-6F3C-4FDD-A35D-B257CE6D1EF8}" type="presOf" srcId="{84B17F93-B629-4736-AC47-E7EF938D780C}" destId="{1104FA58-1C8B-42E6-85E9-4DE4C1561B63}" srcOrd="0" destOrd="0" presId="urn:microsoft.com/office/officeart/2005/8/layout/hProcess4"/>
    <dgm:cxn modelId="{62FA495F-3537-4E23-A59C-106DDBF14389}" type="presOf" srcId="{B0849156-9B08-42D7-93E4-08B247858FE5}" destId="{03FB4501-FFAD-4F95-835F-F1813E2BED44}" srcOrd="0" destOrd="0" presId="urn:microsoft.com/office/officeart/2005/8/layout/hProcess4"/>
    <dgm:cxn modelId="{F878B287-A506-46BF-AA97-926546B46BC5}" srcId="{E66BADCB-8865-47BE-A80F-7766223B8617}" destId="{84B17F93-B629-4736-AC47-E7EF938D780C}" srcOrd="0" destOrd="0" parTransId="{794027F4-C6E2-4E60-9B41-5DF2FF34C368}" sibTransId="{40D09276-2E62-497E-ACDE-913831916FB2}"/>
    <dgm:cxn modelId="{D89E9B1B-ED3B-46E5-9862-8DF8324EDF92}" type="presOf" srcId="{F262DC82-5AD3-43BE-9E1A-23448BF49E89}" destId="{14759814-275B-4324-990F-8357710DD4CC}" srcOrd="1" destOrd="3" presId="urn:microsoft.com/office/officeart/2005/8/layout/hProcess4"/>
    <dgm:cxn modelId="{DCC417A0-E4B8-4D1C-A665-01528A9368DB}" srcId="{E66BADCB-8865-47BE-A80F-7766223B8617}" destId="{4DE0E3DE-D097-48E9-82D7-B29273A8A824}" srcOrd="2" destOrd="0" parTransId="{AF87EDC8-ADF3-4F6D-9BA7-D550BF3F29B3}" sibTransId="{B333334B-7746-4953-ABD3-6845DEBF1AE1}"/>
    <dgm:cxn modelId="{DE8CE512-C145-4387-9FA7-BCEB7CD46D0C}" type="presParOf" srcId="{C7D18F97-0F85-41B9-9B84-499B53D3B952}" destId="{7C681C17-1BD5-4A0D-BA62-1593549D0CF9}" srcOrd="0" destOrd="0" presId="urn:microsoft.com/office/officeart/2005/8/layout/hProcess4"/>
    <dgm:cxn modelId="{04437968-5094-40A5-856B-59C46B16EF6F}" type="presParOf" srcId="{C7D18F97-0F85-41B9-9B84-499B53D3B952}" destId="{949A182C-F0F5-4F1E-A8AF-652AD79C8226}" srcOrd="1" destOrd="0" presId="urn:microsoft.com/office/officeart/2005/8/layout/hProcess4"/>
    <dgm:cxn modelId="{71DC6B78-1565-4802-9906-32FC9A6D0C2C}" type="presParOf" srcId="{C7D18F97-0F85-41B9-9B84-499B53D3B952}" destId="{1B37C5DB-D617-4D8D-B936-D3F72942AC78}" srcOrd="2" destOrd="0" presId="urn:microsoft.com/office/officeart/2005/8/layout/hProcess4"/>
    <dgm:cxn modelId="{C4B3EE1D-65F2-4748-8831-65DC4EF4C630}" type="presParOf" srcId="{1B37C5DB-D617-4D8D-B936-D3F72942AC78}" destId="{6F6FAFB9-34B3-40AD-8D6B-B9649ACBD8E8}" srcOrd="0" destOrd="0" presId="urn:microsoft.com/office/officeart/2005/8/layout/hProcess4"/>
    <dgm:cxn modelId="{23B3D029-B906-4580-8F16-9FE78A746A55}" type="presParOf" srcId="{6F6FAFB9-34B3-40AD-8D6B-B9649ACBD8E8}" destId="{FA6C1533-7E0F-47D8-A39B-DC6751DE071C}" srcOrd="0" destOrd="0" presId="urn:microsoft.com/office/officeart/2005/8/layout/hProcess4"/>
    <dgm:cxn modelId="{868EA1E1-62CB-4E74-A4FD-AAFC876CE354}" type="presParOf" srcId="{6F6FAFB9-34B3-40AD-8D6B-B9649ACBD8E8}" destId="{14FACC00-2DB7-4A3F-ACE9-210F633C4D61}" srcOrd="1" destOrd="0" presId="urn:microsoft.com/office/officeart/2005/8/layout/hProcess4"/>
    <dgm:cxn modelId="{E0E86D44-3B20-491A-ADD1-A95D7AD2C382}" type="presParOf" srcId="{6F6FAFB9-34B3-40AD-8D6B-B9649ACBD8E8}" destId="{070BF36E-75D6-43DB-9D46-F49123D38F4A}" srcOrd="2" destOrd="0" presId="urn:microsoft.com/office/officeart/2005/8/layout/hProcess4"/>
    <dgm:cxn modelId="{04AFF4FF-B181-4DAB-903B-F3635ED10AFB}" type="presParOf" srcId="{6F6FAFB9-34B3-40AD-8D6B-B9649ACBD8E8}" destId="{17AA554E-1981-49CA-8827-1734C739A0AB}" srcOrd="3" destOrd="0" presId="urn:microsoft.com/office/officeart/2005/8/layout/hProcess4"/>
    <dgm:cxn modelId="{919063DF-EFF4-4F32-8CA0-0000D6C57775}" type="presParOf" srcId="{6F6FAFB9-34B3-40AD-8D6B-B9649ACBD8E8}" destId="{71F7CD59-449D-4D88-8E1D-9310C4B4C91F}" srcOrd="4" destOrd="0" presId="urn:microsoft.com/office/officeart/2005/8/layout/hProcess4"/>
    <dgm:cxn modelId="{1C66CE69-5044-452B-B66C-459083A8D9FB}" type="presParOf" srcId="{1B37C5DB-D617-4D8D-B936-D3F72942AC78}" destId="{03FB4501-FFAD-4F95-835F-F1813E2BED44}" srcOrd="1" destOrd="0" presId="urn:microsoft.com/office/officeart/2005/8/layout/hProcess4"/>
    <dgm:cxn modelId="{A844100F-6540-4A32-8A7C-3ED3B294666E}" type="presParOf" srcId="{1B37C5DB-D617-4D8D-B936-D3F72942AC78}" destId="{19B23C9F-1B50-4AA1-8AC8-22CD2800DF4A}" srcOrd="2" destOrd="0" presId="urn:microsoft.com/office/officeart/2005/8/layout/hProcess4"/>
    <dgm:cxn modelId="{9A5D1777-0482-4886-9B15-030A4EAE9AA1}" type="presParOf" srcId="{19B23C9F-1B50-4AA1-8AC8-22CD2800DF4A}" destId="{A86D9B42-95F0-4C16-949A-EFB7659A1D60}" srcOrd="0" destOrd="0" presId="urn:microsoft.com/office/officeart/2005/8/layout/hProcess4"/>
    <dgm:cxn modelId="{E87D4609-7889-4845-9DC3-797EBA3214B2}" type="presParOf" srcId="{19B23C9F-1B50-4AA1-8AC8-22CD2800DF4A}" destId="{1104FA58-1C8B-42E6-85E9-4DE4C1561B63}" srcOrd="1" destOrd="0" presId="urn:microsoft.com/office/officeart/2005/8/layout/hProcess4"/>
    <dgm:cxn modelId="{A51EC9EB-293D-4E61-84E1-33BFB319A481}" type="presParOf" srcId="{19B23C9F-1B50-4AA1-8AC8-22CD2800DF4A}" destId="{14759814-275B-4324-990F-8357710DD4CC}" srcOrd="2" destOrd="0" presId="urn:microsoft.com/office/officeart/2005/8/layout/hProcess4"/>
    <dgm:cxn modelId="{57E4F3C9-8A38-4D91-98C4-9EE294B5E43D}" type="presParOf" srcId="{19B23C9F-1B50-4AA1-8AC8-22CD2800DF4A}" destId="{D01F77BD-D6DA-40B4-B58A-17172B02868B}" srcOrd="3" destOrd="0" presId="urn:microsoft.com/office/officeart/2005/8/layout/hProcess4"/>
    <dgm:cxn modelId="{A2A59C7E-5CA3-466F-A4F7-458C0686A34C}" type="presParOf" srcId="{19B23C9F-1B50-4AA1-8AC8-22CD2800DF4A}" destId="{69E913C4-EE6B-47F6-A7E5-086A0E353B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DB5D8D-3DA3-48F7-A1AE-C2974EAB89DA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5F986AC-A0AB-4900-B381-9B69209D476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Principales exportadores internacionales</a:t>
          </a:r>
          <a:endParaRPr lang="es-EC" dirty="0">
            <a:solidFill>
              <a:schemeClr val="tx1"/>
            </a:solidFill>
          </a:endParaRPr>
        </a:p>
      </dgm:t>
    </dgm:pt>
    <dgm:pt modelId="{2D6ABF29-0ED1-485D-AB14-1C5FCC07DA4F}" type="parTrans" cxnId="{5A0B6557-7211-488C-9825-ABC19A109E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FB590E-4919-49E0-B9B4-830A2669300B}" type="sibTrans" cxnId="{5A0B6557-7211-488C-9825-ABC19A109E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7C6891-84C5-4691-B3BE-E4CEB2E93F6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Tailandia</a:t>
          </a:r>
          <a:endParaRPr lang="es-EC" dirty="0">
            <a:solidFill>
              <a:schemeClr val="tx1"/>
            </a:solidFill>
          </a:endParaRPr>
        </a:p>
      </dgm:t>
    </dgm:pt>
    <dgm:pt modelId="{B145DAAD-374E-4174-BA93-62968739F1A0}" type="parTrans" cxnId="{FDB40E07-0F64-42DA-A915-11049A0FAE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AC58D7-3127-4151-BC52-D6F6787296B6}" type="sibTrans" cxnId="{FDB40E07-0F64-42DA-A915-11049A0FAE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BFEA4A-B20E-4B21-81CF-CB357AEF27E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Holanda</a:t>
          </a:r>
          <a:endParaRPr lang="es-EC" dirty="0">
            <a:solidFill>
              <a:schemeClr val="tx1"/>
            </a:solidFill>
          </a:endParaRPr>
        </a:p>
      </dgm:t>
    </dgm:pt>
    <dgm:pt modelId="{B8C29570-4384-4FB5-8837-DAEDE19813A3}" type="parTrans" cxnId="{E2014D6C-53B8-4827-A173-B0CB276EB8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6AC96A-6EFA-4954-A921-F23CF09A88CB}" type="sibTrans" cxnId="{E2014D6C-53B8-4827-A173-B0CB276EB8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0F7892-6F7B-4E28-9BD3-38E85FDEEFFB}">
      <dgm:prSet/>
      <dgm:spPr/>
      <dgm:t>
        <a:bodyPr/>
        <a:lstStyle/>
        <a:p>
          <a:r>
            <a:rPr lang="es-EC" dirty="0" smtClean="0"/>
            <a:t>Brasil</a:t>
          </a:r>
          <a:endParaRPr lang="es-EC" dirty="0"/>
        </a:p>
      </dgm:t>
    </dgm:pt>
    <dgm:pt modelId="{7002FC5D-E578-4354-9C98-0BE2F0C4A633}" type="parTrans" cxnId="{8963E057-F315-4C25-9536-2B497CB85562}">
      <dgm:prSet/>
      <dgm:spPr/>
      <dgm:t>
        <a:bodyPr/>
        <a:lstStyle/>
        <a:p>
          <a:endParaRPr lang="es-EC"/>
        </a:p>
      </dgm:t>
    </dgm:pt>
    <dgm:pt modelId="{5AA99ADB-3D21-4A87-9479-1CD52C706524}" type="sibTrans" cxnId="{8963E057-F315-4C25-9536-2B497CB85562}">
      <dgm:prSet/>
      <dgm:spPr/>
      <dgm:t>
        <a:bodyPr/>
        <a:lstStyle/>
        <a:p>
          <a:endParaRPr lang="es-EC"/>
        </a:p>
      </dgm:t>
    </dgm:pt>
    <dgm:pt modelId="{BD768B25-8111-4ECF-A018-063A9130A174}">
      <dgm:prSet/>
      <dgm:spPr/>
      <dgm:t>
        <a:bodyPr/>
        <a:lstStyle/>
        <a:p>
          <a:r>
            <a:rPr lang="es-EC" dirty="0" smtClean="0"/>
            <a:t>Colombia</a:t>
          </a:r>
          <a:endParaRPr lang="es-EC" dirty="0"/>
        </a:p>
      </dgm:t>
    </dgm:pt>
    <dgm:pt modelId="{5779E69F-E36F-47AC-8397-D6A3C7C81646}" type="parTrans" cxnId="{94ABD9E6-E40A-4DDA-865F-1283613490B6}">
      <dgm:prSet/>
      <dgm:spPr/>
      <dgm:t>
        <a:bodyPr/>
        <a:lstStyle/>
        <a:p>
          <a:endParaRPr lang="es-EC"/>
        </a:p>
      </dgm:t>
    </dgm:pt>
    <dgm:pt modelId="{497A46E0-838A-4C34-9663-39E34E74FCC3}" type="sibTrans" cxnId="{94ABD9E6-E40A-4DDA-865F-1283613490B6}">
      <dgm:prSet/>
      <dgm:spPr/>
      <dgm:t>
        <a:bodyPr/>
        <a:lstStyle/>
        <a:p>
          <a:endParaRPr lang="es-EC"/>
        </a:p>
      </dgm:t>
    </dgm:pt>
    <dgm:pt modelId="{B87C9369-D55A-49F5-A9B3-680AD59ACA87}" type="pres">
      <dgm:prSet presAssocID="{A7DB5D8D-3DA3-48F7-A1AE-C2974EAB8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09EBDA-FD63-482A-8412-30523B4ED98A}" type="pres">
      <dgm:prSet presAssocID="{75F986AC-A0AB-4900-B381-9B69209D476E}" presName="boxAndChildren" presStyleCnt="0"/>
      <dgm:spPr/>
    </dgm:pt>
    <dgm:pt modelId="{FBF78049-18A4-4397-8C2F-F963EB18EAE1}" type="pres">
      <dgm:prSet presAssocID="{75F986AC-A0AB-4900-B381-9B69209D476E}" presName="parentTextBox" presStyleLbl="node1" presStyleIdx="0" presStyleCnt="1"/>
      <dgm:spPr/>
      <dgm:t>
        <a:bodyPr/>
        <a:lstStyle/>
        <a:p>
          <a:endParaRPr lang="es-EC"/>
        </a:p>
      </dgm:t>
    </dgm:pt>
    <dgm:pt modelId="{27FC812F-E82F-4D90-8B2E-715584183E83}" type="pres">
      <dgm:prSet presAssocID="{75F986AC-A0AB-4900-B381-9B69209D476E}" presName="entireBox" presStyleLbl="node1" presStyleIdx="0" presStyleCnt="1" custLinFactNeighborX="-4811" custLinFactNeighborY="-6895"/>
      <dgm:spPr/>
      <dgm:t>
        <a:bodyPr/>
        <a:lstStyle/>
        <a:p>
          <a:endParaRPr lang="es-EC"/>
        </a:p>
      </dgm:t>
    </dgm:pt>
    <dgm:pt modelId="{5AEEE969-2F9D-438B-A4F8-16906345A79D}" type="pres">
      <dgm:prSet presAssocID="{75F986AC-A0AB-4900-B381-9B69209D476E}" presName="descendantBox" presStyleCnt="0"/>
      <dgm:spPr/>
    </dgm:pt>
    <dgm:pt modelId="{4570668D-956C-4557-BE7D-2EB4ACB0B4C7}" type="pres">
      <dgm:prSet presAssocID="{707C6891-84C5-4691-B3BE-E4CEB2E93F6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FFE275-BD7F-47D8-9FA2-8B9E8BF17A37}" type="pres">
      <dgm:prSet presAssocID="{9BBFEA4A-B20E-4B21-81CF-CB357AEF27E5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2DD54-81D4-4089-8FF1-370905C51333}" type="pres">
      <dgm:prSet presAssocID="{370F7892-6F7B-4E28-9BD3-38E85FDEEFFB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4AC3D-6093-4028-8CF8-696EE6B182B4}" type="pres">
      <dgm:prSet presAssocID="{BD768B25-8111-4ECF-A018-063A9130A174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ABD9E6-E40A-4DDA-865F-1283613490B6}" srcId="{75F986AC-A0AB-4900-B381-9B69209D476E}" destId="{BD768B25-8111-4ECF-A018-063A9130A174}" srcOrd="3" destOrd="0" parTransId="{5779E69F-E36F-47AC-8397-D6A3C7C81646}" sibTransId="{497A46E0-838A-4C34-9663-39E34E74FCC3}"/>
    <dgm:cxn modelId="{5A0B6557-7211-488C-9825-ABC19A109E27}" srcId="{A7DB5D8D-3DA3-48F7-A1AE-C2974EAB89DA}" destId="{75F986AC-A0AB-4900-B381-9B69209D476E}" srcOrd="0" destOrd="0" parTransId="{2D6ABF29-0ED1-485D-AB14-1C5FCC07DA4F}" sibTransId="{16FB590E-4919-49E0-B9B4-830A2669300B}"/>
    <dgm:cxn modelId="{3ADC30FE-D61A-4361-9C6D-B7D2D7B15554}" type="presOf" srcId="{9BBFEA4A-B20E-4B21-81CF-CB357AEF27E5}" destId="{3DFFE275-BD7F-47D8-9FA2-8B9E8BF17A37}" srcOrd="0" destOrd="0" presId="urn:microsoft.com/office/officeart/2005/8/layout/process4"/>
    <dgm:cxn modelId="{E2014D6C-53B8-4827-A173-B0CB276EB873}" srcId="{75F986AC-A0AB-4900-B381-9B69209D476E}" destId="{9BBFEA4A-B20E-4B21-81CF-CB357AEF27E5}" srcOrd="1" destOrd="0" parTransId="{B8C29570-4384-4FB5-8837-DAEDE19813A3}" sibTransId="{656AC96A-6EFA-4954-A921-F23CF09A88CB}"/>
    <dgm:cxn modelId="{8963E057-F315-4C25-9536-2B497CB85562}" srcId="{75F986AC-A0AB-4900-B381-9B69209D476E}" destId="{370F7892-6F7B-4E28-9BD3-38E85FDEEFFB}" srcOrd="2" destOrd="0" parTransId="{7002FC5D-E578-4354-9C98-0BE2F0C4A633}" sibTransId="{5AA99ADB-3D21-4A87-9479-1CD52C706524}"/>
    <dgm:cxn modelId="{B5715018-C90B-43A7-A24A-32AEAF1B4F53}" type="presOf" srcId="{BD768B25-8111-4ECF-A018-063A9130A174}" destId="{26A4AC3D-6093-4028-8CF8-696EE6B182B4}" srcOrd="0" destOrd="0" presId="urn:microsoft.com/office/officeart/2005/8/layout/process4"/>
    <dgm:cxn modelId="{35FFE423-9EAA-466E-961A-999E0FEE83ED}" type="presOf" srcId="{707C6891-84C5-4691-B3BE-E4CEB2E93F68}" destId="{4570668D-956C-4557-BE7D-2EB4ACB0B4C7}" srcOrd="0" destOrd="0" presId="urn:microsoft.com/office/officeart/2005/8/layout/process4"/>
    <dgm:cxn modelId="{A6BB25EC-6AD5-45D3-9245-11C4E05C99E0}" type="presOf" srcId="{75F986AC-A0AB-4900-B381-9B69209D476E}" destId="{FBF78049-18A4-4397-8C2F-F963EB18EAE1}" srcOrd="0" destOrd="0" presId="urn:microsoft.com/office/officeart/2005/8/layout/process4"/>
    <dgm:cxn modelId="{171E1C4A-030A-4CDC-9CC1-6F2C30A182BD}" type="presOf" srcId="{A7DB5D8D-3DA3-48F7-A1AE-C2974EAB89DA}" destId="{B87C9369-D55A-49F5-A9B3-680AD59ACA87}" srcOrd="0" destOrd="0" presId="urn:microsoft.com/office/officeart/2005/8/layout/process4"/>
    <dgm:cxn modelId="{FDB40E07-0F64-42DA-A915-11049A0FAE59}" srcId="{75F986AC-A0AB-4900-B381-9B69209D476E}" destId="{707C6891-84C5-4691-B3BE-E4CEB2E93F68}" srcOrd="0" destOrd="0" parTransId="{B145DAAD-374E-4174-BA93-62968739F1A0}" sibTransId="{16AC58D7-3127-4151-BC52-D6F6787296B6}"/>
    <dgm:cxn modelId="{F2F191EA-95E4-422C-AE36-DEE3AE697D70}" type="presOf" srcId="{75F986AC-A0AB-4900-B381-9B69209D476E}" destId="{27FC812F-E82F-4D90-8B2E-715584183E83}" srcOrd="1" destOrd="0" presId="urn:microsoft.com/office/officeart/2005/8/layout/process4"/>
    <dgm:cxn modelId="{4E9C40A0-6CEF-4197-8A84-7A2C39E05136}" type="presOf" srcId="{370F7892-6F7B-4E28-9BD3-38E85FDEEFFB}" destId="{6D42DD54-81D4-4089-8FF1-370905C51333}" srcOrd="0" destOrd="0" presId="urn:microsoft.com/office/officeart/2005/8/layout/process4"/>
    <dgm:cxn modelId="{24505134-CBE6-4749-BBC1-946C19697875}" type="presParOf" srcId="{B87C9369-D55A-49F5-A9B3-680AD59ACA87}" destId="{1E09EBDA-FD63-482A-8412-30523B4ED98A}" srcOrd="0" destOrd="0" presId="urn:microsoft.com/office/officeart/2005/8/layout/process4"/>
    <dgm:cxn modelId="{5BE5A3DC-483E-4234-BE39-390EC1C8FA6C}" type="presParOf" srcId="{1E09EBDA-FD63-482A-8412-30523B4ED98A}" destId="{FBF78049-18A4-4397-8C2F-F963EB18EAE1}" srcOrd="0" destOrd="0" presId="urn:microsoft.com/office/officeart/2005/8/layout/process4"/>
    <dgm:cxn modelId="{1CDC5720-073F-460C-A867-09A1F64C2549}" type="presParOf" srcId="{1E09EBDA-FD63-482A-8412-30523B4ED98A}" destId="{27FC812F-E82F-4D90-8B2E-715584183E83}" srcOrd="1" destOrd="0" presId="urn:microsoft.com/office/officeart/2005/8/layout/process4"/>
    <dgm:cxn modelId="{3FE61231-6F4D-4025-B38F-1DDCCD82FC2C}" type="presParOf" srcId="{1E09EBDA-FD63-482A-8412-30523B4ED98A}" destId="{5AEEE969-2F9D-438B-A4F8-16906345A79D}" srcOrd="2" destOrd="0" presId="urn:microsoft.com/office/officeart/2005/8/layout/process4"/>
    <dgm:cxn modelId="{50455FF1-321B-42A3-B449-84EDA67F89BB}" type="presParOf" srcId="{5AEEE969-2F9D-438B-A4F8-16906345A79D}" destId="{4570668D-956C-4557-BE7D-2EB4ACB0B4C7}" srcOrd="0" destOrd="0" presId="urn:microsoft.com/office/officeart/2005/8/layout/process4"/>
    <dgm:cxn modelId="{609C731E-BB34-4C2A-AF71-E6D163CE28B9}" type="presParOf" srcId="{5AEEE969-2F9D-438B-A4F8-16906345A79D}" destId="{3DFFE275-BD7F-47D8-9FA2-8B9E8BF17A37}" srcOrd="1" destOrd="0" presId="urn:microsoft.com/office/officeart/2005/8/layout/process4"/>
    <dgm:cxn modelId="{A2516C00-89F3-4EE3-8DA6-A53E7E0BB07D}" type="presParOf" srcId="{5AEEE969-2F9D-438B-A4F8-16906345A79D}" destId="{6D42DD54-81D4-4089-8FF1-370905C51333}" srcOrd="2" destOrd="0" presId="urn:microsoft.com/office/officeart/2005/8/layout/process4"/>
    <dgm:cxn modelId="{7C23CB30-4DDA-41C1-8E39-EEACC9A63AAC}" type="presParOf" srcId="{5AEEE969-2F9D-438B-A4F8-16906345A79D}" destId="{26A4AC3D-6093-4028-8CF8-696EE6B182B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CC0C49-F1A0-48D5-85BA-24B40E71B68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231E4E1-853E-4565-8BF6-BFCB862D9D60}">
      <dgm:prSet phldrT="[Texto]" custT="1"/>
      <dgm:spPr>
        <a:solidFill>
          <a:srgbClr val="FF9966"/>
        </a:solidFill>
      </dgm:spPr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 de plantas madres </a:t>
          </a:r>
        </a:p>
      </dgm:t>
    </dgm:pt>
    <dgm:pt modelId="{7962A8E0-B381-40EC-8912-2CFF659C3FBD}" type="parTrans" cxnId="{EA1B43BF-AF93-4D94-A057-4362BC720FAD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9AFEA-30B2-48FB-A538-00CB00105DD8}" type="sibTrans" cxnId="{EA1B43BF-AF93-4D94-A057-4362BC720FAD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450B0-A435-47A2-8A82-0105E3743BF3}">
      <dgm:prSet phldrT="[Texto]" custT="1"/>
      <dgm:spPr/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Polinización artificial</a:t>
          </a:r>
        </a:p>
      </dgm:t>
    </dgm:pt>
    <dgm:pt modelId="{3502D4D4-D006-499A-8FA0-97F2E0A752FC}" type="parTrans" cxnId="{8BF69532-787B-4D59-86CF-3B97D92F2656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A884B-12F6-4D23-B3DE-1EC81F93BF51}" type="sibTrans" cxnId="{8BF69532-787B-4D59-86CF-3B97D92F2656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1C574-8CB3-4857-867C-78B52044ECC0}">
      <dgm:prSet phldrT="[Texto]" custT="1"/>
      <dgm:spPr>
        <a:solidFill>
          <a:srgbClr val="FF9933"/>
        </a:solidFill>
      </dgm:spPr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Desarrollo de las cápsulas</a:t>
          </a:r>
        </a:p>
      </dgm:t>
    </dgm:pt>
    <dgm:pt modelId="{43A60AF3-F3A9-436E-B34D-A5AAD0194D31}" type="parTrans" cxnId="{99BDE545-F017-492D-9E4B-A15094C6FA79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D6C6E-55E3-4434-9611-AD4C708A1D2D}" type="sibTrans" cxnId="{99BDE545-F017-492D-9E4B-A15094C6FA79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5815E-072C-4432-94D0-C22E021953FF}">
      <dgm:prSet phldrT="[Texto]" custT="1"/>
      <dgm:spPr/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Esterilización y siembra</a:t>
          </a:r>
        </a:p>
      </dgm:t>
    </dgm:pt>
    <dgm:pt modelId="{4A55C641-FA4D-4583-9EE2-B71FED25FD37}" type="parTrans" cxnId="{E91A2A07-0F13-422D-9F43-DDA12D9E95B0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1F129-9C14-4C80-87F8-D28355C3CBC3}" type="sibTrans" cxnId="{E91A2A07-0F13-422D-9F43-DDA12D9E95B0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73F8C-A1CF-4095-BBA6-9A86994D0AB6}">
      <dgm:prSet phldrT="[Texto]" custT="1"/>
      <dgm:spPr/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 de crecimiento</a:t>
          </a:r>
        </a:p>
      </dgm:t>
    </dgm:pt>
    <dgm:pt modelId="{4892604B-2EBC-4113-A8E9-378700028E9F}" type="parTrans" cxnId="{FAF512C8-0D59-4704-B78F-9B740B03EC38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82A9F-A7FB-4532-961B-03636E77021D}" type="sibTrans" cxnId="{FAF512C8-0D59-4704-B78F-9B740B03EC38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EE83D-666C-4175-966C-ED4926DF5695}">
      <dgm:prSet custT="1"/>
      <dgm:spPr>
        <a:solidFill>
          <a:srgbClr val="FFFF99"/>
        </a:solidFill>
      </dgm:spPr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Adaptación</a:t>
          </a:r>
        </a:p>
      </dgm:t>
    </dgm:pt>
    <dgm:pt modelId="{CEBCFA16-F6D7-44F8-A9A2-272A49C54F7F}" type="parTrans" cxnId="{5311920A-E9E0-40BE-B6BD-173B7355A9B8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98039-5925-4436-BB9C-2C72D487B6A5}" type="sibTrans" cxnId="{5311920A-E9E0-40BE-B6BD-173B7355A9B8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F636D-1865-4AA4-9DDD-DF55022572F2}">
      <dgm:prSet custT="1"/>
      <dgm:spPr>
        <a:solidFill>
          <a:srgbClr val="CCFFCC"/>
        </a:solidFill>
      </dgm:spPr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Desflasking</a:t>
          </a:r>
        </a:p>
      </dgm:t>
    </dgm:pt>
    <dgm:pt modelId="{F8688ACA-7987-4EF8-9715-B0B9FCC85EE8}" type="parTrans" cxnId="{B6B9ADF8-5B48-4749-A163-8ED50D569F49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6EABB-78FD-4830-9360-B97EE332906A}" type="sibTrans" cxnId="{B6B9ADF8-5B48-4749-A163-8ED50D569F49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979AE-7255-4176-A05D-22739E2AF168}">
      <dgm:prSet custT="1"/>
      <dgm:spPr/>
      <dgm:t>
        <a:bodyPr/>
        <a:lstStyle/>
        <a:p>
          <a:pPr algn="ctr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Repique de </a:t>
          </a:r>
          <a:r>
            <a:rPr lang="es-EC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protocosmos</a:t>
          </a:r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98ADF-98A5-4FE9-84A7-3CCD2F7315E4}" type="parTrans" cxnId="{F88C00F8-F718-45D5-ABE8-A3684424FB0B}">
      <dgm:prSet/>
      <dgm:spPr/>
      <dgm:t>
        <a:bodyPr/>
        <a:lstStyle/>
        <a:p>
          <a:pPr algn="ctr"/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C0874-1166-4C13-80FD-6693D5A613DC}" type="sibTrans" cxnId="{F88C00F8-F718-45D5-ABE8-A3684424FB0B}">
      <dgm:prSet custT="1"/>
      <dgm:spPr/>
      <dgm:t>
        <a:bodyPr/>
        <a:lstStyle/>
        <a:p>
          <a:pPr algn="ctr"/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E55BB-1A26-4F60-85B3-48A6078A564C}" type="pres">
      <dgm:prSet presAssocID="{8DCC0C49-F1A0-48D5-85BA-24B40E71B6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F44645D-659B-499E-B7C8-8E601BC86B92}" type="pres">
      <dgm:prSet presAssocID="{A231E4E1-853E-4565-8BF6-BFCB862D9D60}" presName="node" presStyleLbl="node1" presStyleIdx="0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4B19F-45E8-48F6-B531-C7B2AA95244F}" type="pres">
      <dgm:prSet presAssocID="{AE59AFEA-30B2-48FB-A538-00CB00105DD8}" presName="sibTrans" presStyleLbl="sibTrans2D1" presStyleIdx="0" presStyleCnt="8"/>
      <dgm:spPr/>
      <dgm:t>
        <a:bodyPr/>
        <a:lstStyle/>
        <a:p>
          <a:endParaRPr lang="es-EC"/>
        </a:p>
      </dgm:t>
    </dgm:pt>
    <dgm:pt modelId="{07855337-2A4F-4F0D-BD4A-CCB5DA75AE0A}" type="pres">
      <dgm:prSet presAssocID="{AE59AFEA-30B2-48FB-A538-00CB00105DD8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F554341E-1083-4F14-B9FA-74C1D48590B5}" type="pres">
      <dgm:prSet presAssocID="{07E450B0-A435-47A2-8A82-0105E3743BF3}" presName="node" presStyleLbl="node1" presStyleIdx="1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9739D5-D712-4E42-B825-99B97B3726BE}" type="pres">
      <dgm:prSet presAssocID="{06FA884B-12F6-4D23-B3DE-1EC81F93BF51}" presName="sibTrans" presStyleLbl="sibTrans2D1" presStyleIdx="1" presStyleCnt="8"/>
      <dgm:spPr/>
      <dgm:t>
        <a:bodyPr/>
        <a:lstStyle/>
        <a:p>
          <a:endParaRPr lang="es-EC"/>
        </a:p>
      </dgm:t>
    </dgm:pt>
    <dgm:pt modelId="{8141A29F-FC78-4F6B-8683-B50C20DECD7F}" type="pres">
      <dgm:prSet presAssocID="{06FA884B-12F6-4D23-B3DE-1EC81F93BF51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0C2F491C-4F84-4802-9FE3-E45D6C35ECBE}" type="pres">
      <dgm:prSet presAssocID="{FA91C574-8CB3-4857-867C-78B52044ECC0}" presName="node" presStyleLbl="node1" presStyleIdx="2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6FDD9-04B0-434C-AC2F-C9AA2D0496E3}" type="pres">
      <dgm:prSet presAssocID="{066D6C6E-55E3-4434-9611-AD4C708A1D2D}" presName="sibTrans" presStyleLbl="sibTrans2D1" presStyleIdx="2" presStyleCnt="8"/>
      <dgm:spPr/>
      <dgm:t>
        <a:bodyPr/>
        <a:lstStyle/>
        <a:p>
          <a:endParaRPr lang="es-EC"/>
        </a:p>
      </dgm:t>
    </dgm:pt>
    <dgm:pt modelId="{1DBB1E47-084A-49D1-870B-D44E20227499}" type="pres">
      <dgm:prSet presAssocID="{066D6C6E-55E3-4434-9611-AD4C708A1D2D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3A8DEC8A-2F09-493C-9E47-3C81825C8703}" type="pres">
      <dgm:prSet presAssocID="{ACE5815E-072C-4432-94D0-C22E021953FF}" presName="node" presStyleLbl="node1" presStyleIdx="3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2440A-FBE8-44F2-AE90-8CFE4C1694CF}" type="pres">
      <dgm:prSet presAssocID="{DA91F129-9C14-4C80-87F8-D28355C3CBC3}" presName="sibTrans" presStyleLbl="sibTrans2D1" presStyleIdx="3" presStyleCnt="8"/>
      <dgm:spPr/>
      <dgm:t>
        <a:bodyPr/>
        <a:lstStyle/>
        <a:p>
          <a:endParaRPr lang="es-EC"/>
        </a:p>
      </dgm:t>
    </dgm:pt>
    <dgm:pt modelId="{7F943452-718A-4C2C-850A-0E2F16E770C2}" type="pres">
      <dgm:prSet presAssocID="{DA91F129-9C14-4C80-87F8-D28355C3CBC3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66B1BCDE-AE0F-41DE-B586-BEE8222CE82E}" type="pres">
      <dgm:prSet presAssocID="{67E979AE-7255-4176-A05D-22739E2AF168}" presName="node" presStyleLbl="node1" presStyleIdx="4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9B2B25-681E-443C-B860-482DAEBE0846}" type="pres">
      <dgm:prSet presAssocID="{BDBC0874-1166-4C13-80FD-6693D5A613DC}" presName="sibTrans" presStyleLbl="sibTrans2D1" presStyleIdx="4" presStyleCnt="8"/>
      <dgm:spPr/>
      <dgm:t>
        <a:bodyPr/>
        <a:lstStyle/>
        <a:p>
          <a:endParaRPr lang="es-EC"/>
        </a:p>
      </dgm:t>
    </dgm:pt>
    <dgm:pt modelId="{C749A42A-0069-40AE-94A4-5CE8B2B0D5ED}" type="pres">
      <dgm:prSet presAssocID="{BDBC0874-1166-4C13-80FD-6693D5A613DC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E1ADD01C-035B-466E-A165-C6D81829C167}" type="pres">
      <dgm:prSet presAssocID="{C66EE83D-666C-4175-966C-ED4926DF5695}" presName="node" presStyleLbl="node1" presStyleIdx="5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1191D-D202-4428-BC70-2CB4FAD1A4A1}" type="pres">
      <dgm:prSet presAssocID="{D4098039-5925-4436-BB9C-2C72D487B6A5}" presName="sibTrans" presStyleLbl="sibTrans2D1" presStyleIdx="5" presStyleCnt="8"/>
      <dgm:spPr/>
      <dgm:t>
        <a:bodyPr/>
        <a:lstStyle/>
        <a:p>
          <a:endParaRPr lang="es-EC"/>
        </a:p>
      </dgm:t>
    </dgm:pt>
    <dgm:pt modelId="{C3593FE0-E715-4AD4-8950-7726B375AE99}" type="pres">
      <dgm:prSet presAssocID="{D4098039-5925-4436-BB9C-2C72D487B6A5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95FCFC09-A844-47BE-B416-D2458DC806F1}" type="pres">
      <dgm:prSet presAssocID="{97DF636D-1865-4AA4-9DDD-DF55022572F2}" presName="node" presStyleLbl="node1" presStyleIdx="6" presStyleCnt="8" custScaleX="109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8B4F4B-EE8B-4BBA-BD56-AB717CAD573E}" type="pres">
      <dgm:prSet presAssocID="{E4C6EABB-78FD-4830-9360-B97EE332906A}" presName="sibTrans" presStyleLbl="sibTrans2D1" presStyleIdx="6" presStyleCnt="8"/>
      <dgm:spPr/>
      <dgm:t>
        <a:bodyPr/>
        <a:lstStyle/>
        <a:p>
          <a:endParaRPr lang="es-EC"/>
        </a:p>
      </dgm:t>
    </dgm:pt>
    <dgm:pt modelId="{6A4E6ADD-256C-455D-B9AA-C4F940D7DFA7}" type="pres">
      <dgm:prSet presAssocID="{E4C6EABB-78FD-4830-9360-B97EE332906A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AE5D5C24-A05C-4D9A-BFF3-42A72D84A407}" type="pres">
      <dgm:prSet presAssocID="{71D73F8C-A1CF-4095-BBA6-9A86994D0AB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37B77-DA8B-45FD-8786-DB8B14BD959B}" type="pres">
      <dgm:prSet presAssocID="{FAF82A9F-A7FB-4532-961B-03636E77021D}" presName="sibTrans" presStyleLbl="sibTrans2D1" presStyleIdx="7" presStyleCnt="8"/>
      <dgm:spPr/>
      <dgm:t>
        <a:bodyPr/>
        <a:lstStyle/>
        <a:p>
          <a:endParaRPr lang="es-EC"/>
        </a:p>
      </dgm:t>
    </dgm:pt>
    <dgm:pt modelId="{FB7E767C-95FB-4EF6-BDD6-BD20133A0EFB}" type="pres">
      <dgm:prSet presAssocID="{FAF82A9F-A7FB-4532-961B-03636E77021D}" presName="connectorText" presStyleLbl="sibTrans2D1" presStyleIdx="7" presStyleCnt="8"/>
      <dgm:spPr/>
      <dgm:t>
        <a:bodyPr/>
        <a:lstStyle/>
        <a:p>
          <a:endParaRPr lang="es-EC"/>
        </a:p>
      </dgm:t>
    </dgm:pt>
  </dgm:ptLst>
  <dgm:cxnLst>
    <dgm:cxn modelId="{F88C00F8-F718-45D5-ABE8-A3684424FB0B}" srcId="{8DCC0C49-F1A0-48D5-85BA-24B40E71B680}" destId="{67E979AE-7255-4176-A05D-22739E2AF168}" srcOrd="4" destOrd="0" parTransId="{D4998ADF-98A5-4FE9-84A7-3CCD2F7315E4}" sibTransId="{BDBC0874-1166-4C13-80FD-6693D5A613DC}"/>
    <dgm:cxn modelId="{DB12CC38-DA55-4017-9180-9F32961785C8}" type="presOf" srcId="{066D6C6E-55E3-4434-9611-AD4C708A1D2D}" destId="{0AB6FDD9-04B0-434C-AC2F-C9AA2D0496E3}" srcOrd="0" destOrd="0" presId="urn:microsoft.com/office/officeart/2005/8/layout/cycle2"/>
    <dgm:cxn modelId="{491FA744-B233-4F13-B8D0-03AA9446CC36}" type="presOf" srcId="{BDBC0874-1166-4C13-80FD-6693D5A613DC}" destId="{C749A42A-0069-40AE-94A4-5CE8B2B0D5ED}" srcOrd="1" destOrd="0" presId="urn:microsoft.com/office/officeart/2005/8/layout/cycle2"/>
    <dgm:cxn modelId="{BFA6FB00-DA90-4E31-BB4C-8948CECBC4B1}" type="presOf" srcId="{E4C6EABB-78FD-4830-9360-B97EE332906A}" destId="{408B4F4B-EE8B-4BBA-BD56-AB717CAD573E}" srcOrd="0" destOrd="0" presId="urn:microsoft.com/office/officeart/2005/8/layout/cycle2"/>
    <dgm:cxn modelId="{7F61BB44-B24C-4899-B47D-A4B706CC65AB}" type="presOf" srcId="{AE59AFEA-30B2-48FB-A538-00CB00105DD8}" destId="{07855337-2A4F-4F0D-BD4A-CCB5DA75AE0A}" srcOrd="1" destOrd="0" presId="urn:microsoft.com/office/officeart/2005/8/layout/cycle2"/>
    <dgm:cxn modelId="{5311920A-E9E0-40BE-B6BD-173B7355A9B8}" srcId="{8DCC0C49-F1A0-48D5-85BA-24B40E71B680}" destId="{C66EE83D-666C-4175-966C-ED4926DF5695}" srcOrd="5" destOrd="0" parTransId="{CEBCFA16-F6D7-44F8-A9A2-272A49C54F7F}" sibTransId="{D4098039-5925-4436-BB9C-2C72D487B6A5}"/>
    <dgm:cxn modelId="{88B0209B-408F-45A2-9E95-7505585848D5}" type="presOf" srcId="{066D6C6E-55E3-4434-9611-AD4C708A1D2D}" destId="{1DBB1E47-084A-49D1-870B-D44E20227499}" srcOrd="1" destOrd="0" presId="urn:microsoft.com/office/officeart/2005/8/layout/cycle2"/>
    <dgm:cxn modelId="{E651E978-7190-4813-B3B4-1F8A3D44F835}" type="presOf" srcId="{06FA884B-12F6-4D23-B3DE-1EC81F93BF51}" destId="{8141A29F-FC78-4F6B-8683-B50C20DECD7F}" srcOrd="1" destOrd="0" presId="urn:microsoft.com/office/officeart/2005/8/layout/cycle2"/>
    <dgm:cxn modelId="{609A833C-89DB-4FC0-A6DF-1D0D27C5284E}" type="presOf" srcId="{8DCC0C49-F1A0-48D5-85BA-24B40E71B680}" destId="{F6CE55BB-1A26-4F60-85B3-48A6078A564C}" srcOrd="0" destOrd="0" presId="urn:microsoft.com/office/officeart/2005/8/layout/cycle2"/>
    <dgm:cxn modelId="{BBF692B7-EEA4-4958-AC76-26E788375BC9}" type="presOf" srcId="{FAF82A9F-A7FB-4532-961B-03636E77021D}" destId="{97637B77-DA8B-45FD-8786-DB8B14BD959B}" srcOrd="0" destOrd="0" presId="urn:microsoft.com/office/officeart/2005/8/layout/cycle2"/>
    <dgm:cxn modelId="{173C0DD2-06D8-45E1-8D35-7B97EA409D9F}" type="presOf" srcId="{E4C6EABB-78FD-4830-9360-B97EE332906A}" destId="{6A4E6ADD-256C-455D-B9AA-C4F940D7DFA7}" srcOrd="1" destOrd="0" presId="urn:microsoft.com/office/officeart/2005/8/layout/cycle2"/>
    <dgm:cxn modelId="{BA37D11A-5EB4-45F7-9261-DC321A046284}" type="presOf" srcId="{07E450B0-A435-47A2-8A82-0105E3743BF3}" destId="{F554341E-1083-4F14-B9FA-74C1D48590B5}" srcOrd="0" destOrd="0" presId="urn:microsoft.com/office/officeart/2005/8/layout/cycle2"/>
    <dgm:cxn modelId="{56D07BC0-BCCD-45CE-9BAE-DC94CB3E1A10}" type="presOf" srcId="{FA91C574-8CB3-4857-867C-78B52044ECC0}" destId="{0C2F491C-4F84-4802-9FE3-E45D6C35ECBE}" srcOrd="0" destOrd="0" presId="urn:microsoft.com/office/officeart/2005/8/layout/cycle2"/>
    <dgm:cxn modelId="{DA9B77B4-008C-4134-AA46-C780ADC6ED56}" type="presOf" srcId="{DA91F129-9C14-4C80-87F8-D28355C3CBC3}" destId="{7F943452-718A-4C2C-850A-0E2F16E770C2}" srcOrd="1" destOrd="0" presId="urn:microsoft.com/office/officeart/2005/8/layout/cycle2"/>
    <dgm:cxn modelId="{281855DC-20CD-452C-AD3A-01E82A7CF6EF}" type="presOf" srcId="{D4098039-5925-4436-BB9C-2C72D487B6A5}" destId="{7131191D-D202-4428-BC70-2CB4FAD1A4A1}" srcOrd="0" destOrd="0" presId="urn:microsoft.com/office/officeart/2005/8/layout/cycle2"/>
    <dgm:cxn modelId="{492858BD-1FFE-4F85-87E4-AC99A78CB6A7}" type="presOf" srcId="{DA91F129-9C14-4C80-87F8-D28355C3CBC3}" destId="{8EC2440A-FBE8-44F2-AE90-8CFE4C1694CF}" srcOrd="0" destOrd="0" presId="urn:microsoft.com/office/officeart/2005/8/layout/cycle2"/>
    <dgm:cxn modelId="{FAF512C8-0D59-4704-B78F-9B740B03EC38}" srcId="{8DCC0C49-F1A0-48D5-85BA-24B40E71B680}" destId="{71D73F8C-A1CF-4095-BBA6-9A86994D0AB6}" srcOrd="7" destOrd="0" parTransId="{4892604B-2EBC-4113-A8E9-378700028E9F}" sibTransId="{FAF82A9F-A7FB-4532-961B-03636E77021D}"/>
    <dgm:cxn modelId="{00E4579D-A58B-4D0B-8F13-1791123B2E0E}" type="presOf" srcId="{D4098039-5925-4436-BB9C-2C72D487B6A5}" destId="{C3593FE0-E715-4AD4-8950-7726B375AE99}" srcOrd="1" destOrd="0" presId="urn:microsoft.com/office/officeart/2005/8/layout/cycle2"/>
    <dgm:cxn modelId="{EA1B43BF-AF93-4D94-A057-4362BC720FAD}" srcId="{8DCC0C49-F1A0-48D5-85BA-24B40E71B680}" destId="{A231E4E1-853E-4565-8BF6-BFCB862D9D60}" srcOrd="0" destOrd="0" parTransId="{7962A8E0-B381-40EC-8912-2CFF659C3FBD}" sibTransId="{AE59AFEA-30B2-48FB-A538-00CB00105DD8}"/>
    <dgm:cxn modelId="{99BDE545-F017-492D-9E4B-A15094C6FA79}" srcId="{8DCC0C49-F1A0-48D5-85BA-24B40E71B680}" destId="{FA91C574-8CB3-4857-867C-78B52044ECC0}" srcOrd="2" destOrd="0" parTransId="{43A60AF3-F3A9-436E-B34D-A5AAD0194D31}" sibTransId="{066D6C6E-55E3-4434-9611-AD4C708A1D2D}"/>
    <dgm:cxn modelId="{B956D72F-0696-4F9B-A4B8-1C0A92894952}" type="presOf" srcId="{67E979AE-7255-4176-A05D-22739E2AF168}" destId="{66B1BCDE-AE0F-41DE-B586-BEE8222CE82E}" srcOrd="0" destOrd="0" presId="urn:microsoft.com/office/officeart/2005/8/layout/cycle2"/>
    <dgm:cxn modelId="{15465FD5-A38D-45C6-9AAB-610870E18EC0}" type="presOf" srcId="{71D73F8C-A1CF-4095-BBA6-9A86994D0AB6}" destId="{AE5D5C24-A05C-4D9A-BFF3-42A72D84A407}" srcOrd="0" destOrd="0" presId="urn:microsoft.com/office/officeart/2005/8/layout/cycle2"/>
    <dgm:cxn modelId="{EFFE6C14-E787-4276-9F82-CBAEDB735449}" type="presOf" srcId="{A231E4E1-853E-4565-8BF6-BFCB862D9D60}" destId="{9F44645D-659B-499E-B7C8-8E601BC86B92}" srcOrd="0" destOrd="0" presId="urn:microsoft.com/office/officeart/2005/8/layout/cycle2"/>
    <dgm:cxn modelId="{0A6165A1-4C01-423C-ABD3-118254661532}" type="presOf" srcId="{FAF82A9F-A7FB-4532-961B-03636E77021D}" destId="{FB7E767C-95FB-4EF6-BDD6-BD20133A0EFB}" srcOrd="1" destOrd="0" presId="urn:microsoft.com/office/officeart/2005/8/layout/cycle2"/>
    <dgm:cxn modelId="{AFB5D3EB-C3F6-4D77-A06E-A77798DFB756}" type="presOf" srcId="{97DF636D-1865-4AA4-9DDD-DF55022572F2}" destId="{95FCFC09-A844-47BE-B416-D2458DC806F1}" srcOrd="0" destOrd="0" presId="urn:microsoft.com/office/officeart/2005/8/layout/cycle2"/>
    <dgm:cxn modelId="{190727F0-B7ED-497C-A8EE-9CB0E7E8F4F2}" type="presOf" srcId="{06FA884B-12F6-4D23-B3DE-1EC81F93BF51}" destId="{859739D5-D712-4E42-B825-99B97B3726BE}" srcOrd="0" destOrd="0" presId="urn:microsoft.com/office/officeart/2005/8/layout/cycle2"/>
    <dgm:cxn modelId="{B6B9ADF8-5B48-4749-A163-8ED50D569F49}" srcId="{8DCC0C49-F1A0-48D5-85BA-24B40E71B680}" destId="{97DF636D-1865-4AA4-9DDD-DF55022572F2}" srcOrd="6" destOrd="0" parTransId="{F8688ACA-7987-4EF8-9715-B0B9FCC85EE8}" sibTransId="{E4C6EABB-78FD-4830-9360-B97EE332906A}"/>
    <dgm:cxn modelId="{8BF69532-787B-4D59-86CF-3B97D92F2656}" srcId="{8DCC0C49-F1A0-48D5-85BA-24B40E71B680}" destId="{07E450B0-A435-47A2-8A82-0105E3743BF3}" srcOrd="1" destOrd="0" parTransId="{3502D4D4-D006-499A-8FA0-97F2E0A752FC}" sibTransId="{06FA884B-12F6-4D23-B3DE-1EC81F93BF51}"/>
    <dgm:cxn modelId="{4866E5DB-630F-4624-8C4F-3E72F6900054}" type="presOf" srcId="{BDBC0874-1166-4C13-80FD-6693D5A613DC}" destId="{1D9B2B25-681E-443C-B860-482DAEBE0846}" srcOrd="0" destOrd="0" presId="urn:microsoft.com/office/officeart/2005/8/layout/cycle2"/>
    <dgm:cxn modelId="{D09AA951-FFA1-4126-9F11-63312AA9A189}" type="presOf" srcId="{AE59AFEA-30B2-48FB-A538-00CB00105DD8}" destId="{5CF4B19F-45E8-48F6-B531-C7B2AA95244F}" srcOrd="0" destOrd="0" presId="urn:microsoft.com/office/officeart/2005/8/layout/cycle2"/>
    <dgm:cxn modelId="{E91A2A07-0F13-422D-9F43-DDA12D9E95B0}" srcId="{8DCC0C49-F1A0-48D5-85BA-24B40E71B680}" destId="{ACE5815E-072C-4432-94D0-C22E021953FF}" srcOrd="3" destOrd="0" parTransId="{4A55C641-FA4D-4583-9EE2-B71FED25FD37}" sibTransId="{DA91F129-9C14-4C80-87F8-D28355C3CBC3}"/>
    <dgm:cxn modelId="{A741F5AC-8B75-4A92-AFD1-B71DF2AEC84A}" type="presOf" srcId="{ACE5815E-072C-4432-94D0-C22E021953FF}" destId="{3A8DEC8A-2F09-493C-9E47-3C81825C8703}" srcOrd="0" destOrd="0" presId="urn:microsoft.com/office/officeart/2005/8/layout/cycle2"/>
    <dgm:cxn modelId="{A50055C1-0EBA-4501-B88B-31A02D65C27E}" type="presOf" srcId="{C66EE83D-666C-4175-966C-ED4926DF5695}" destId="{E1ADD01C-035B-466E-A165-C6D81829C167}" srcOrd="0" destOrd="0" presId="urn:microsoft.com/office/officeart/2005/8/layout/cycle2"/>
    <dgm:cxn modelId="{772048A2-528D-4966-9AF8-3894A0F216C9}" type="presParOf" srcId="{F6CE55BB-1A26-4F60-85B3-48A6078A564C}" destId="{9F44645D-659B-499E-B7C8-8E601BC86B92}" srcOrd="0" destOrd="0" presId="urn:microsoft.com/office/officeart/2005/8/layout/cycle2"/>
    <dgm:cxn modelId="{3A36D2B0-C490-4737-907C-A880B01EDAE0}" type="presParOf" srcId="{F6CE55BB-1A26-4F60-85B3-48A6078A564C}" destId="{5CF4B19F-45E8-48F6-B531-C7B2AA95244F}" srcOrd="1" destOrd="0" presId="urn:microsoft.com/office/officeart/2005/8/layout/cycle2"/>
    <dgm:cxn modelId="{1499F086-8DE3-4F48-BF56-7ECEC4459EF0}" type="presParOf" srcId="{5CF4B19F-45E8-48F6-B531-C7B2AA95244F}" destId="{07855337-2A4F-4F0D-BD4A-CCB5DA75AE0A}" srcOrd="0" destOrd="0" presId="urn:microsoft.com/office/officeart/2005/8/layout/cycle2"/>
    <dgm:cxn modelId="{FA5E4326-EA4B-424E-A223-2CCB17C0F5BE}" type="presParOf" srcId="{F6CE55BB-1A26-4F60-85B3-48A6078A564C}" destId="{F554341E-1083-4F14-B9FA-74C1D48590B5}" srcOrd="2" destOrd="0" presId="urn:microsoft.com/office/officeart/2005/8/layout/cycle2"/>
    <dgm:cxn modelId="{AB0DA603-13EF-44DA-8924-0F98950A092A}" type="presParOf" srcId="{F6CE55BB-1A26-4F60-85B3-48A6078A564C}" destId="{859739D5-D712-4E42-B825-99B97B3726BE}" srcOrd="3" destOrd="0" presId="urn:microsoft.com/office/officeart/2005/8/layout/cycle2"/>
    <dgm:cxn modelId="{535FA095-563A-45AA-AE10-EA717BF61457}" type="presParOf" srcId="{859739D5-D712-4E42-B825-99B97B3726BE}" destId="{8141A29F-FC78-4F6B-8683-B50C20DECD7F}" srcOrd="0" destOrd="0" presId="urn:microsoft.com/office/officeart/2005/8/layout/cycle2"/>
    <dgm:cxn modelId="{2938CC42-7C6E-4DE9-8E5B-0E973BD17255}" type="presParOf" srcId="{F6CE55BB-1A26-4F60-85B3-48A6078A564C}" destId="{0C2F491C-4F84-4802-9FE3-E45D6C35ECBE}" srcOrd="4" destOrd="0" presId="urn:microsoft.com/office/officeart/2005/8/layout/cycle2"/>
    <dgm:cxn modelId="{A0CE65FC-B435-48B2-B2C9-4F62716A1996}" type="presParOf" srcId="{F6CE55BB-1A26-4F60-85B3-48A6078A564C}" destId="{0AB6FDD9-04B0-434C-AC2F-C9AA2D0496E3}" srcOrd="5" destOrd="0" presId="urn:microsoft.com/office/officeart/2005/8/layout/cycle2"/>
    <dgm:cxn modelId="{24233FED-BB81-4A90-BC4A-F0B9FCC8202D}" type="presParOf" srcId="{0AB6FDD9-04B0-434C-AC2F-C9AA2D0496E3}" destId="{1DBB1E47-084A-49D1-870B-D44E20227499}" srcOrd="0" destOrd="0" presId="urn:microsoft.com/office/officeart/2005/8/layout/cycle2"/>
    <dgm:cxn modelId="{EEC2FD94-D68B-445D-9B0F-FEF7142286A8}" type="presParOf" srcId="{F6CE55BB-1A26-4F60-85B3-48A6078A564C}" destId="{3A8DEC8A-2F09-493C-9E47-3C81825C8703}" srcOrd="6" destOrd="0" presId="urn:microsoft.com/office/officeart/2005/8/layout/cycle2"/>
    <dgm:cxn modelId="{DAFF1763-6CB1-4E95-A0F3-CD8904FF583E}" type="presParOf" srcId="{F6CE55BB-1A26-4F60-85B3-48A6078A564C}" destId="{8EC2440A-FBE8-44F2-AE90-8CFE4C1694CF}" srcOrd="7" destOrd="0" presId="urn:microsoft.com/office/officeart/2005/8/layout/cycle2"/>
    <dgm:cxn modelId="{1D4FF83A-01DB-4A98-AECB-9077697F863B}" type="presParOf" srcId="{8EC2440A-FBE8-44F2-AE90-8CFE4C1694CF}" destId="{7F943452-718A-4C2C-850A-0E2F16E770C2}" srcOrd="0" destOrd="0" presId="urn:microsoft.com/office/officeart/2005/8/layout/cycle2"/>
    <dgm:cxn modelId="{1BFF6A44-48CF-4BB0-A688-D57BD7C763BA}" type="presParOf" srcId="{F6CE55BB-1A26-4F60-85B3-48A6078A564C}" destId="{66B1BCDE-AE0F-41DE-B586-BEE8222CE82E}" srcOrd="8" destOrd="0" presId="urn:microsoft.com/office/officeart/2005/8/layout/cycle2"/>
    <dgm:cxn modelId="{D6F29653-D959-4668-A82D-F113D9C85EF4}" type="presParOf" srcId="{F6CE55BB-1A26-4F60-85B3-48A6078A564C}" destId="{1D9B2B25-681E-443C-B860-482DAEBE0846}" srcOrd="9" destOrd="0" presId="urn:microsoft.com/office/officeart/2005/8/layout/cycle2"/>
    <dgm:cxn modelId="{91505A1C-B68D-4AB0-ABE4-F5E50BAF05D0}" type="presParOf" srcId="{1D9B2B25-681E-443C-B860-482DAEBE0846}" destId="{C749A42A-0069-40AE-94A4-5CE8B2B0D5ED}" srcOrd="0" destOrd="0" presId="urn:microsoft.com/office/officeart/2005/8/layout/cycle2"/>
    <dgm:cxn modelId="{94080D1C-FE9A-40C5-9721-BF4C88721EEB}" type="presParOf" srcId="{F6CE55BB-1A26-4F60-85B3-48A6078A564C}" destId="{E1ADD01C-035B-466E-A165-C6D81829C167}" srcOrd="10" destOrd="0" presId="urn:microsoft.com/office/officeart/2005/8/layout/cycle2"/>
    <dgm:cxn modelId="{D1661EEA-42C0-4C82-9A81-7011A74E3597}" type="presParOf" srcId="{F6CE55BB-1A26-4F60-85B3-48A6078A564C}" destId="{7131191D-D202-4428-BC70-2CB4FAD1A4A1}" srcOrd="11" destOrd="0" presId="urn:microsoft.com/office/officeart/2005/8/layout/cycle2"/>
    <dgm:cxn modelId="{4191434F-B90B-4C11-8190-68D582CEB2F6}" type="presParOf" srcId="{7131191D-D202-4428-BC70-2CB4FAD1A4A1}" destId="{C3593FE0-E715-4AD4-8950-7726B375AE99}" srcOrd="0" destOrd="0" presId="urn:microsoft.com/office/officeart/2005/8/layout/cycle2"/>
    <dgm:cxn modelId="{FCA53D65-78D9-40A3-9CAA-E3FDF8039678}" type="presParOf" srcId="{F6CE55BB-1A26-4F60-85B3-48A6078A564C}" destId="{95FCFC09-A844-47BE-B416-D2458DC806F1}" srcOrd="12" destOrd="0" presId="urn:microsoft.com/office/officeart/2005/8/layout/cycle2"/>
    <dgm:cxn modelId="{70A8E7EE-A03F-4D2C-89A0-446B8C52774C}" type="presParOf" srcId="{F6CE55BB-1A26-4F60-85B3-48A6078A564C}" destId="{408B4F4B-EE8B-4BBA-BD56-AB717CAD573E}" srcOrd="13" destOrd="0" presId="urn:microsoft.com/office/officeart/2005/8/layout/cycle2"/>
    <dgm:cxn modelId="{E0F18D76-ADA9-4316-866F-1AEF153A11C4}" type="presParOf" srcId="{408B4F4B-EE8B-4BBA-BD56-AB717CAD573E}" destId="{6A4E6ADD-256C-455D-B9AA-C4F940D7DFA7}" srcOrd="0" destOrd="0" presId="urn:microsoft.com/office/officeart/2005/8/layout/cycle2"/>
    <dgm:cxn modelId="{14AE2437-7F05-4EBE-ABC9-A07331858578}" type="presParOf" srcId="{F6CE55BB-1A26-4F60-85B3-48A6078A564C}" destId="{AE5D5C24-A05C-4D9A-BFF3-42A72D84A407}" srcOrd="14" destOrd="0" presId="urn:microsoft.com/office/officeart/2005/8/layout/cycle2"/>
    <dgm:cxn modelId="{8E024476-F1AD-45BB-AC71-4D5C63BCD6A4}" type="presParOf" srcId="{F6CE55BB-1A26-4F60-85B3-48A6078A564C}" destId="{97637B77-DA8B-45FD-8786-DB8B14BD959B}" srcOrd="15" destOrd="0" presId="urn:microsoft.com/office/officeart/2005/8/layout/cycle2"/>
    <dgm:cxn modelId="{1DC10C55-1991-4A52-803E-8D092C6898B1}" type="presParOf" srcId="{97637B77-DA8B-45FD-8786-DB8B14BD959B}" destId="{FB7E767C-95FB-4EF6-BDD6-BD20133A0E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4AAE32-1887-495A-8252-444F1A5F0D6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D64F521-7FB4-4650-9424-8A3DF78F7F3F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Empresariales</a:t>
          </a:r>
        </a:p>
      </dgm:t>
    </dgm:pt>
    <dgm:pt modelId="{593B9F4A-1F01-4327-8728-A1789C37041E}" type="parTrans" cxnId="{4AAC29F1-629C-4824-8390-AD967720B44A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B4767-5835-4376-9651-04B80FB8D639}" type="sibTrans" cxnId="{4AAC29F1-629C-4824-8390-AD967720B44A}">
      <dgm:prSet/>
      <dgm:spPr/>
      <dgm:t>
        <a:bodyPr/>
        <a:lstStyle/>
        <a:p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871ED-CDF2-4F91-8752-001BCB67672C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Ambientales</a:t>
          </a:r>
        </a:p>
      </dgm:t>
    </dgm:pt>
    <dgm:pt modelId="{B8CCD6BC-CC6D-4271-9723-9294577CB44D}" type="parTrans" cxnId="{726268FE-D2BE-492B-A0D2-BEAA2F03E129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26C42-2AEB-40C6-B73D-E079CF1901DF}" type="sibTrans" cxnId="{726268FE-D2BE-492B-A0D2-BEAA2F03E129}">
      <dgm:prSet/>
      <dgm:spPr/>
      <dgm:t>
        <a:bodyPr/>
        <a:lstStyle/>
        <a:p>
          <a:endParaRPr lang="es-EC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F79CC-7454-4D1D-8D17-21D1F0780E4A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Comerciales</a:t>
          </a:r>
        </a:p>
      </dgm:t>
    </dgm:pt>
    <dgm:pt modelId="{C7C1945C-66BD-4F97-96DC-BBECC9A7CA73}" type="parTrans" cxnId="{145DD22F-82EC-447E-AF5E-238EDDD0DD7C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0D109-B269-439A-9169-53F28D808B03}" type="sibTrans" cxnId="{145DD22F-82EC-447E-AF5E-238EDDD0DD7C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9D529-FBDE-4D50-8EC8-688EB2A41323}" type="pres">
      <dgm:prSet presAssocID="{224AAE32-1887-495A-8252-444F1A5F0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50C558-3486-4AC2-8D8C-EF197DC45D65}" type="pres">
      <dgm:prSet presAssocID="{ED64F521-7FB4-4650-9424-8A3DF78F7F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8121BE-D998-46D3-8680-8C1AE1A53141}" type="pres">
      <dgm:prSet presAssocID="{19FB4767-5835-4376-9651-04B80FB8D63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20FD75D-BC7F-4C95-9E26-8690BB2870BC}" type="pres">
      <dgm:prSet presAssocID="{19FB4767-5835-4376-9651-04B80FB8D63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7465B5D-D2BD-4B1F-BF9F-42167E987C30}" type="pres">
      <dgm:prSet presAssocID="{13F871ED-CDF2-4F91-8752-001BCB6767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F02BD3-E921-4218-8084-C524693096FC}" type="pres">
      <dgm:prSet presAssocID="{19626C42-2AEB-40C6-B73D-E079CF1901D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6FA9474-5D4E-471E-83EB-E7D170A27CF7}" type="pres">
      <dgm:prSet presAssocID="{19626C42-2AEB-40C6-B73D-E079CF1901D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9E3891B-8602-4E76-8924-32FCD0860CFB}" type="pres">
      <dgm:prSet presAssocID="{906F79CC-7454-4D1D-8D17-21D1F0780E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FF411D-9DCA-422A-991F-28F6C456D454}" type="presOf" srcId="{224AAE32-1887-495A-8252-444F1A5F0D65}" destId="{26A9D529-FBDE-4D50-8EC8-688EB2A41323}" srcOrd="0" destOrd="0" presId="urn:microsoft.com/office/officeart/2005/8/layout/process1"/>
    <dgm:cxn modelId="{52DCA40C-7688-4971-90F5-0D5F62ECB8F7}" type="presOf" srcId="{ED64F521-7FB4-4650-9424-8A3DF78F7F3F}" destId="{F850C558-3486-4AC2-8D8C-EF197DC45D65}" srcOrd="0" destOrd="0" presId="urn:microsoft.com/office/officeart/2005/8/layout/process1"/>
    <dgm:cxn modelId="{49012274-8D39-4FC2-926C-469B9A166D5C}" type="presOf" srcId="{906F79CC-7454-4D1D-8D17-21D1F0780E4A}" destId="{89E3891B-8602-4E76-8924-32FCD0860CFB}" srcOrd="0" destOrd="0" presId="urn:microsoft.com/office/officeart/2005/8/layout/process1"/>
    <dgm:cxn modelId="{145DD22F-82EC-447E-AF5E-238EDDD0DD7C}" srcId="{224AAE32-1887-495A-8252-444F1A5F0D65}" destId="{906F79CC-7454-4D1D-8D17-21D1F0780E4A}" srcOrd="2" destOrd="0" parTransId="{C7C1945C-66BD-4F97-96DC-BBECC9A7CA73}" sibTransId="{CCF0D109-B269-439A-9169-53F28D808B03}"/>
    <dgm:cxn modelId="{4AAC29F1-629C-4824-8390-AD967720B44A}" srcId="{224AAE32-1887-495A-8252-444F1A5F0D65}" destId="{ED64F521-7FB4-4650-9424-8A3DF78F7F3F}" srcOrd="0" destOrd="0" parTransId="{593B9F4A-1F01-4327-8728-A1789C37041E}" sibTransId="{19FB4767-5835-4376-9651-04B80FB8D639}"/>
    <dgm:cxn modelId="{88B91694-FCD2-432F-91D8-C38B58A8F649}" type="presOf" srcId="{19626C42-2AEB-40C6-B73D-E079CF1901DF}" destId="{06FA9474-5D4E-471E-83EB-E7D170A27CF7}" srcOrd="1" destOrd="0" presId="urn:microsoft.com/office/officeart/2005/8/layout/process1"/>
    <dgm:cxn modelId="{493FAD33-ADDB-45E1-909B-617861588032}" type="presOf" srcId="{19FB4767-5835-4376-9651-04B80FB8D639}" destId="{320FD75D-BC7F-4C95-9E26-8690BB2870BC}" srcOrd="1" destOrd="0" presId="urn:microsoft.com/office/officeart/2005/8/layout/process1"/>
    <dgm:cxn modelId="{8AB52DED-2276-457F-A1B1-573DBFE63CF9}" type="presOf" srcId="{19FB4767-5835-4376-9651-04B80FB8D639}" destId="{2A8121BE-D998-46D3-8680-8C1AE1A53141}" srcOrd="0" destOrd="0" presId="urn:microsoft.com/office/officeart/2005/8/layout/process1"/>
    <dgm:cxn modelId="{C1D2CDCC-975B-4AD0-882E-200089D0DBD6}" type="presOf" srcId="{19626C42-2AEB-40C6-B73D-E079CF1901DF}" destId="{99F02BD3-E921-4218-8084-C524693096FC}" srcOrd="0" destOrd="0" presId="urn:microsoft.com/office/officeart/2005/8/layout/process1"/>
    <dgm:cxn modelId="{726268FE-D2BE-492B-A0D2-BEAA2F03E129}" srcId="{224AAE32-1887-495A-8252-444F1A5F0D65}" destId="{13F871ED-CDF2-4F91-8752-001BCB67672C}" srcOrd="1" destOrd="0" parTransId="{B8CCD6BC-CC6D-4271-9723-9294577CB44D}" sibTransId="{19626C42-2AEB-40C6-B73D-E079CF1901DF}"/>
    <dgm:cxn modelId="{7893D335-9350-4B79-A729-92B6811E18B0}" type="presOf" srcId="{13F871ED-CDF2-4F91-8752-001BCB67672C}" destId="{C7465B5D-D2BD-4B1F-BF9F-42167E987C30}" srcOrd="0" destOrd="0" presId="urn:microsoft.com/office/officeart/2005/8/layout/process1"/>
    <dgm:cxn modelId="{7F68E6D1-B688-414F-9284-BAE239E9DC05}" type="presParOf" srcId="{26A9D529-FBDE-4D50-8EC8-688EB2A41323}" destId="{F850C558-3486-4AC2-8D8C-EF197DC45D65}" srcOrd="0" destOrd="0" presId="urn:microsoft.com/office/officeart/2005/8/layout/process1"/>
    <dgm:cxn modelId="{DD0DFC5F-92C5-4603-B577-D9109BBF66FD}" type="presParOf" srcId="{26A9D529-FBDE-4D50-8EC8-688EB2A41323}" destId="{2A8121BE-D998-46D3-8680-8C1AE1A53141}" srcOrd="1" destOrd="0" presId="urn:microsoft.com/office/officeart/2005/8/layout/process1"/>
    <dgm:cxn modelId="{6BBEAA9C-22D8-4AED-BD40-3F3EA793A7E4}" type="presParOf" srcId="{2A8121BE-D998-46D3-8680-8C1AE1A53141}" destId="{320FD75D-BC7F-4C95-9E26-8690BB2870BC}" srcOrd="0" destOrd="0" presId="urn:microsoft.com/office/officeart/2005/8/layout/process1"/>
    <dgm:cxn modelId="{53F50C4D-E67D-4E7C-8638-BB443C83A275}" type="presParOf" srcId="{26A9D529-FBDE-4D50-8EC8-688EB2A41323}" destId="{C7465B5D-D2BD-4B1F-BF9F-42167E987C30}" srcOrd="2" destOrd="0" presId="urn:microsoft.com/office/officeart/2005/8/layout/process1"/>
    <dgm:cxn modelId="{9DD259BB-E2D7-4024-B63D-69C7A99B8A55}" type="presParOf" srcId="{26A9D529-FBDE-4D50-8EC8-688EB2A41323}" destId="{99F02BD3-E921-4218-8084-C524693096FC}" srcOrd="3" destOrd="0" presId="urn:microsoft.com/office/officeart/2005/8/layout/process1"/>
    <dgm:cxn modelId="{E34BD943-2379-40F6-B0E0-BB695EEF0AAD}" type="presParOf" srcId="{99F02BD3-E921-4218-8084-C524693096FC}" destId="{06FA9474-5D4E-471E-83EB-E7D170A27CF7}" srcOrd="0" destOrd="0" presId="urn:microsoft.com/office/officeart/2005/8/layout/process1"/>
    <dgm:cxn modelId="{6A015337-D452-49F9-81CC-AC9E166FFE2D}" type="presParOf" srcId="{26A9D529-FBDE-4D50-8EC8-688EB2A41323}" destId="{89E3891B-8602-4E76-8924-32FCD0860C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99D2F5-2C2B-468C-A3E6-42EFE60E008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749BFAE-DB93-4C47-A2E0-F91D60000C42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Inicio</a:t>
          </a:r>
        </a:p>
      </dgm:t>
    </dgm:pt>
    <dgm:pt modelId="{78951275-FBE7-47B4-A1D9-5A8B38CA4D73}" type="parTrans" cxnId="{54EDA895-9108-4CAD-A3B4-E41E8A122FA6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CB5FD-0F04-49C8-BB70-AD19068F7B4B}" type="sibTrans" cxnId="{54EDA895-9108-4CAD-A3B4-E41E8A122FA6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7BAAD-6FC9-452F-A481-0CD6E850BB8B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</a:t>
          </a:r>
        </a:p>
      </dgm:t>
    </dgm:pt>
    <dgm:pt modelId="{3FCC9127-9F57-40A3-A1F0-1FC2EFBBFE9F}" type="parTrans" cxnId="{1A457048-120B-4889-B3B0-CCA8EB2E6A44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D38E3-2CD1-40C0-B911-07AD118BDFD2}" type="sibTrans" cxnId="{1A457048-120B-4889-B3B0-CCA8EB2E6A44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925C8-264F-4F33-BAEA-59777CFD1063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Selección de OC</a:t>
          </a:r>
        </a:p>
      </dgm:t>
    </dgm:pt>
    <dgm:pt modelId="{24639845-2DD4-462F-85C2-63CFF792A201}" type="parTrans" cxnId="{791070D2-C7FF-4D5F-B06E-E187D65A2980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80F56-BCCA-448B-B114-B561936FC40E}" type="sibTrans" cxnId="{791070D2-C7FF-4D5F-B06E-E187D65A2980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D7F65-EBD6-4552-ABF8-4CC12C21AC3D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Solicitud OC y solicitud de auditoría de certificación</a:t>
          </a:r>
        </a:p>
      </dgm:t>
    </dgm:pt>
    <dgm:pt modelId="{17513FFF-BAA7-4B9A-A984-D2A3387074BE}" type="parTrans" cxnId="{897DF03E-BAB6-4048-95DB-BDC63A079214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325B1-4B15-432D-B8B8-D40771062F69}" type="sibTrans" cxnId="{897DF03E-BAB6-4048-95DB-BDC63A079214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BDF44-389D-49B4-8FFE-41A2FACF764C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Auditoría de certificación</a:t>
          </a:r>
        </a:p>
      </dgm:t>
    </dgm:pt>
    <dgm:pt modelId="{2018E60A-C3A1-43A8-8AB0-80AD4BBC19FB}" type="parTrans" cxnId="{49F7C286-7FDA-44CB-93D2-0C151820A887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7F033-6BF4-4B2F-B4A9-6FAAC9F1845F}" type="sibTrans" cxnId="{49F7C286-7FDA-44CB-93D2-0C151820A887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CC059-B50D-49E9-8563-BC993B83A15E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Entrega de informe</a:t>
          </a:r>
        </a:p>
      </dgm:t>
    </dgm:pt>
    <dgm:pt modelId="{680A0D85-97EF-4A54-96DF-59AB2EFAC32B}" type="parTrans" cxnId="{761BFDF7-1609-4F54-8603-C3A0695C1340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0281C-95D0-459C-88B3-B0D5C7BF40BE}" type="sibTrans" cxnId="{761BFDF7-1609-4F54-8603-C3A0695C1340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63D63-1159-4E63-B5C4-A68B1AF46675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Elaboración y envío de plan de acción</a:t>
          </a:r>
        </a:p>
      </dgm:t>
    </dgm:pt>
    <dgm:pt modelId="{168E53A0-33B5-412F-8468-36FDC4851320}" type="parTrans" cxnId="{DAEBCFC4-5134-4A42-8BF2-952EE34C0CC9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961BA-D24C-43B0-B2A9-D5D638C161C6}" type="sibTrans" cxnId="{DAEBCFC4-5134-4A42-8BF2-952EE34C0CC9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BA80A-0297-4E64-AF6A-ED00D0386536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Revisión del plan de acción</a:t>
          </a:r>
        </a:p>
      </dgm:t>
    </dgm:pt>
    <dgm:pt modelId="{2BD16CB5-2F2D-46CB-8356-CD8AAB779FC3}" type="parTrans" cxnId="{1E1B3AC6-67ED-46BE-9F0D-B5A2B5212FC5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47341-3E69-4DA3-AE1F-F86F6152C480}" type="sibTrans" cxnId="{1E1B3AC6-67ED-46BE-9F0D-B5A2B5212FC5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2A6DF-BB8B-4508-95DE-B8D84B9E6915}">
      <dgm:prSet phldrT="[Texto]"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Toma de decisión de certificación</a:t>
          </a:r>
        </a:p>
      </dgm:t>
    </dgm:pt>
    <dgm:pt modelId="{BFEE4F85-B945-499A-94D6-B98EC853796C}" type="parTrans" cxnId="{9B491CB6-D0C5-4685-8E3E-F42AA1F1D322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D50C6-984B-4F15-8A8E-E373C41B9DCB}" type="sibTrans" cxnId="{9B491CB6-D0C5-4685-8E3E-F42AA1F1D322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D190B-00C5-4274-BBF3-AC14F0A09869}">
      <dgm:prSet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Emisión de certificado</a:t>
          </a:r>
        </a:p>
      </dgm:t>
    </dgm:pt>
    <dgm:pt modelId="{893FAF61-90F3-410A-A92D-11193F986B8F}" type="parTrans" cxnId="{AA535D34-E520-4731-AECE-D97A25D6EBA7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15398-76B8-460D-8D85-1B490298B3F4}" type="sibTrans" cxnId="{AA535D34-E520-4731-AECE-D97A25D6EBA7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D01A7-256E-450D-99B8-6578F9A72E5A}">
      <dgm:prSet custT="1"/>
      <dgm:spPr/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Inicio de proceso de recertificación</a:t>
          </a:r>
        </a:p>
      </dgm:t>
    </dgm:pt>
    <dgm:pt modelId="{39A19858-80C0-47C9-948C-A0BCE3138B41}" type="parTrans" cxnId="{E3469FDE-2B4A-4634-8AF1-1FBC9A70D7F2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6B56F-E2FB-4BC1-90FC-AE22D2EAA348}" type="sibTrans" cxnId="{E3469FDE-2B4A-4634-8AF1-1FBC9A70D7F2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A5B59-576E-4379-8F0F-8B5070C75C7C}">
      <dgm:prSet custT="1"/>
      <dgm:spPr>
        <a:solidFill>
          <a:srgbClr val="FF99CC"/>
        </a:solidFill>
      </dgm:spPr>
      <dgm:t>
        <a:bodyPr/>
        <a:lstStyle/>
        <a:p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Vencimiento de certificado</a:t>
          </a:r>
        </a:p>
      </dgm:t>
    </dgm:pt>
    <dgm:pt modelId="{81858100-6FA1-46C1-8760-C11901A1BBC8}" type="parTrans" cxnId="{EE2B4606-F13F-46AB-B555-65005080655E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EC700-ADDE-4355-A739-F864E59349AD}" type="sibTrans" cxnId="{EE2B4606-F13F-46AB-B555-65005080655E}">
      <dgm:prSet/>
      <dgm:spPr/>
      <dgm:t>
        <a:bodyPr/>
        <a:lstStyle/>
        <a:p>
          <a:endParaRPr lang="es-EC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BCBC9-2C3C-4DF9-AD84-B640F4DE632D}" type="pres">
      <dgm:prSet presAssocID="{2F99D2F5-2C2B-468C-A3E6-42EFE60E008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11ECB69-01F2-482D-A238-65CF79152FBD}" type="pres">
      <dgm:prSet presAssocID="{B749BFAE-DB93-4C47-A2E0-F91D60000C42}" presName="compNode" presStyleCnt="0"/>
      <dgm:spPr/>
      <dgm:t>
        <a:bodyPr/>
        <a:lstStyle/>
        <a:p>
          <a:endParaRPr lang="es-EC"/>
        </a:p>
      </dgm:t>
    </dgm:pt>
    <dgm:pt modelId="{617AA505-CBF7-450E-929E-C11DDF44774B}" type="pres">
      <dgm:prSet presAssocID="{B749BFAE-DB93-4C47-A2E0-F91D60000C42}" presName="dummyConnPt" presStyleCnt="0"/>
      <dgm:spPr/>
      <dgm:t>
        <a:bodyPr/>
        <a:lstStyle/>
        <a:p>
          <a:endParaRPr lang="es-EC"/>
        </a:p>
      </dgm:t>
    </dgm:pt>
    <dgm:pt modelId="{03502E91-3FF6-4A9B-A532-A8DE99E939AB}" type="pres">
      <dgm:prSet presAssocID="{B749BFAE-DB93-4C47-A2E0-F91D60000C4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A5AA45-D90C-4FB6-A9E9-597623CEB02A}" type="pres">
      <dgm:prSet presAssocID="{B2ECB5FD-0F04-49C8-BB70-AD19068F7B4B}" presName="sibTrans" presStyleLbl="bgSibTrans2D1" presStyleIdx="0" presStyleCnt="11"/>
      <dgm:spPr/>
      <dgm:t>
        <a:bodyPr/>
        <a:lstStyle/>
        <a:p>
          <a:endParaRPr lang="es-EC"/>
        </a:p>
      </dgm:t>
    </dgm:pt>
    <dgm:pt modelId="{C514E734-0FC7-4E2A-B9E8-679D51CC440F}" type="pres">
      <dgm:prSet presAssocID="{34E7BAAD-6FC9-452F-A481-0CD6E850BB8B}" presName="compNode" presStyleCnt="0"/>
      <dgm:spPr/>
      <dgm:t>
        <a:bodyPr/>
        <a:lstStyle/>
        <a:p>
          <a:endParaRPr lang="es-EC"/>
        </a:p>
      </dgm:t>
    </dgm:pt>
    <dgm:pt modelId="{101AFA4B-B33E-4ACC-86EC-7ACF400367A7}" type="pres">
      <dgm:prSet presAssocID="{34E7BAAD-6FC9-452F-A481-0CD6E850BB8B}" presName="dummyConnPt" presStyleCnt="0"/>
      <dgm:spPr/>
      <dgm:t>
        <a:bodyPr/>
        <a:lstStyle/>
        <a:p>
          <a:endParaRPr lang="es-EC"/>
        </a:p>
      </dgm:t>
    </dgm:pt>
    <dgm:pt modelId="{E4E6DDC8-DDAB-4342-8F3F-42941140A51B}" type="pres">
      <dgm:prSet presAssocID="{34E7BAAD-6FC9-452F-A481-0CD6E850BB8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8037B-6D8F-4E71-8C6A-CDC7DAD68CB2}" type="pres">
      <dgm:prSet presAssocID="{676D38E3-2CD1-40C0-B911-07AD118BDFD2}" presName="sibTrans" presStyleLbl="bgSibTrans2D1" presStyleIdx="1" presStyleCnt="11"/>
      <dgm:spPr/>
      <dgm:t>
        <a:bodyPr/>
        <a:lstStyle/>
        <a:p>
          <a:endParaRPr lang="es-EC"/>
        </a:p>
      </dgm:t>
    </dgm:pt>
    <dgm:pt modelId="{6F3CDCC8-960A-4E2A-8D4D-FBE10CBC8349}" type="pres">
      <dgm:prSet presAssocID="{8B4925C8-264F-4F33-BAEA-59777CFD1063}" presName="compNode" presStyleCnt="0"/>
      <dgm:spPr/>
      <dgm:t>
        <a:bodyPr/>
        <a:lstStyle/>
        <a:p>
          <a:endParaRPr lang="es-EC"/>
        </a:p>
      </dgm:t>
    </dgm:pt>
    <dgm:pt modelId="{1F0FECE6-5AF9-4ADB-8D0C-9AC5F935F958}" type="pres">
      <dgm:prSet presAssocID="{8B4925C8-264F-4F33-BAEA-59777CFD1063}" presName="dummyConnPt" presStyleCnt="0"/>
      <dgm:spPr/>
      <dgm:t>
        <a:bodyPr/>
        <a:lstStyle/>
        <a:p>
          <a:endParaRPr lang="es-EC"/>
        </a:p>
      </dgm:t>
    </dgm:pt>
    <dgm:pt modelId="{C429BA39-65E3-4061-B073-DB73C68D7262}" type="pres">
      <dgm:prSet presAssocID="{8B4925C8-264F-4F33-BAEA-59777CFD106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6F6320-DED1-41A5-ACD5-7D667AEF3FBE}" type="pres">
      <dgm:prSet presAssocID="{0D780F56-BCCA-448B-B114-B561936FC40E}" presName="sibTrans" presStyleLbl="bgSibTrans2D1" presStyleIdx="2" presStyleCnt="11"/>
      <dgm:spPr/>
      <dgm:t>
        <a:bodyPr/>
        <a:lstStyle/>
        <a:p>
          <a:endParaRPr lang="es-EC"/>
        </a:p>
      </dgm:t>
    </dgm:pt>
    <dgm:pt modelId="{8D858371-0CA3-4C87-8173-5BD150FF2A83}" type="pres">
      <dgm:prSet presAssocID="{0ACD7F65-EBD6-4552-ABF8-4CC12C21AC3D}" presName="compNode" presStyleCnt="0"/>
      <dgm:spPr/>
      <dgm:t>
        <a:bodyPr/>
        <a:lstStyle/>
        <a:p>
          <a:endParaRPr lang="es-EC"/>
        </a:p>
      </dgm:t>
    </dgm:pt>
    <dgm:pt modelId="{01ABBE75-C926-4D52-882C-C6F549781D71}" type="pres">
      <dgm:prSet presAssocID="{0ACD7F65-EBD6-4552-ABF8-4CC12C21AC3D}" presName="dummyConnPt" presStyleCnt="0"/>
      <dgm:spPr/>
      <dgm:t>
        <a:bodyPr/>
        <a:lstStyle/>
        <a:p>
          <a:endParaRPr lang="es-EC"/>
        </a:p>
      </dgm:t>
    </dgm:pt>
    <dgm:pt modelId="{D0918F7C-A3FD-4630-AEB7-2E925F196EB3}" type="pres">
      <dgm:prSet presAssocID="{0ACD7F65-EBD6-4552-ABF8-4CC12C21AC3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983072-B1BE-47E5-B9AA-0F68D2971DF2}" type="pres">
      <dgm:prSet presAssocID="{66D325B1-4B15-432D-B8B8-D40771062F69}" presName="sibTrans" presStyleLbl="bgSibTrans2D1" presStyleIdx="3" presStyleCnt="11"/>
      <dgm:spPr/>
      <dgm:t>
        <a:bodyPr/>
        <a:lstStyle/>
        <a:p>
          <a:endParaRPr lang="es-EC"/>
        </a:p>
      </dgm:t>
    </dgm:pt>
    <dgm:pt modelId="{F32AC116-27E5-4D79-9C25-1FB4F2273357}" type="pres">
      <dgm:prSet presAssocID="{396BDF44-389D-49B4-8FFE-41A2FACF764C}" presName="compNode" presStyleCnt="0"/>
      <dgm:spPr/>
      <dgm:t>
        <a:bodyPr/>
        <a:lstStyle/>
        <a:p>
          <a:endParaRPr lang="es-EC"/>
        </a:p>
      </dgm:t>
    </dgm:pt>
    <dgm:pt modelId="{720841FC-769B-418E-9553-1322AA9CAD87}" type="pres">
      <dgm:prSet presAssocID="{396BDF44-389D-49B4-8FFE-41A2FACF764C}" presName="dummyConnPt" presStyleCnt="0"/>
      <dgm:spPr/>
      <dgm:t>
        <a:bodyPr/>
        <a:lstStyle/>
        <a:p>
          <a:endParaRPr lang="es-EC"/>
        </a:p>
      </dgm:t>
    </dgm:pt>
    <dgm:pt modelId="{33F93D46-6D62-43AA-8561-A8D925841E22}" type="pres">
      <dgm:prSet presAssocID="{396BDF44-389D-49B4-8FFE-41A2FACF764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0D281E-B5A6-46B1-BC3E-D9B69717C142}" type="pres">
      <dgm:prSet presAssocID="{3527F033-6BF4-4B2F-B4A9-6FAAC9F1845F}" presName="sibTrans" presStyleLbl="bgSibTrans2D1" presStyleIdx="4" presStyleCnt="11"/>
      <dgm:spPr/>
      <dgm:t>
        <a:bodyPr/>
        <a:lstStyle/>
        <a:p>
          <a:endParaRPr lang="es-EC"/>
        </a:p>
      </dgm:t>
    </dgm:pt>
    <dgm:pt modelId="{3E86D4AF-2D67-455C-941A-72EC5CB820A5}" type="pres">
      <dgm:prSet presAssocID="{E7ACC059-B50D-49E9-8563-BC993B83A15E}" presName="compNode" presStyleCnt="0"/>
      <dgm:spPr/>
      <dgm:t>
        <a:bodyPr/>
        <a:lstStyle/>
        <a:p>
          <a:endParaRPr lang="es-EC"/>
        </a:p>
      </dgm:t>
    </dgm:pt>
    <dgm:pt modelId="{13F27B40-2A82-4E86-9DEF-34CE6E182EFE}" type="pres">
      <dgm:prSet presAssocID="{E7ACC059-B50D-49E9-8563-BC993B83A15E}" presName="dummyConnPt" presStyleCnt="0"/>
      <dgm:spPr/>
      <dgm:t>
        <a:bodyPr/>
        <a:lstStyle/>
        <a:p>
          <a:endParaRPr lang="es-EC"/>
        </a:p>
      </dgm:t>
    </dgm:pt>
    <dgm:pt modelId="{F9C3AFB0-64E7-4032-A7E9-805F76CB4AD2}" type="pres">
      <dgm:prSet presAssocID="{E7ACC059-B50D-49E9-8563-BC993B83A15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2A722-DD07-4583-96F3-7DD98EAE23CE}" type="pres">
      <dgm:prSet presAssocID="{5A90281C-95D0-459C-88B3-B0D5C7BF40BE}" presName="sibTrans" presStyleLbl="bgSibTrans2D1" presStyleIdx="5" presStyleCnt="11"/>
      <dgm:spPr/>
      <dgm:t>
        <a:bodyPr/>
        <a:lstStyle/>
        <a:p>
          <a:endParaRPr lang="es-EC"/>
        </a:p>
      </dgm:t>
    </dgm:pt>
    <dgm:pt modelId="{909C3106-F2D1-4F1D-9CF8-321EBA25A431}" type="pres">
      <dgm:prSet presAssocID="{D1F63D63-1159-4E63-B5C4-A68B1AF46675}" presName="compNode" presStyleCnt="0"/>
      <dgm:spPr/>
      <dgm:t>
        <a:bodyPr/>
        <a:lstStyle/>
        <a:p>
          <a:endParaRPr lang="es-EC"/>
        </a:p>
      </dgm:t>
    </dgm:pt>
    <dgm:pt modelId="{8D7FEE0A-BAE9-47DB-8F48-90BD5587BF8E}" type="pres">
      <dgm:prSet presAssocID="{D1F63D63-1159-4E63-B5C4-A68B1AF46675}" presName="dummyConnPt" presStyleCnt="0"/>
      <dgm:spPr/>
      <dgm:t>
        <a:bodyPr/>
        <a:lstStyle/>
        <a:p>
          <a:endParaRPr lang="es-EC"/>
        </a:p>
      </dgm:t>
    </dgm:pt>
    <dgm:pt modelId="{474C7F71-B862-4E10-9193-27E17E69B70A}" type="pres">
      <dgm:prSet presAssocID="{D1F63D63-1159-4E63-B5C4-A68B1AF46675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4D525B-A747-4A3D-8033-461D44457A52}" type="pres">
      <dgm:prSet presAssocID="{482961BA-D24C-43B0-B2A9-D5D638C161C6}" presName="sibTrans" presStyleLbl="bgSibTrans2D1" presStyleIdx="6" presStyleCnt="11"/>
      <dgm:spPr/>
      <dgm:t>
        <a:bodyPr/>
        <a:lstStyle/>
        <a:p>
          <a:endParaRPr lang="es-EC"/>
        </a:p>
      </dgm:t>
    </dgm:pt>
    <dgm:pt modelId="{FAA4FD78-7C68-4097-9351-DE715B1C749E}" type="pres">
      <dgm:prSet presAssocID="{BD0BA80A-0297-4E64-AF6A-ED00D0386536}" presName="compNode" presStyleCnt="0"/>
      <dgm:spPr/>
      <dgm:t>
        <a:bodyPr/>
        <a:lstStyle/>
        <a:p>
          <a:endParaRPr lang="es-EC"/>
        </a:p>
      </dgm:t>
    </dgm:pt>
    <dgm:pt modelId="{7FC94F3F-7AAA-40F1-B8C7-7C92C052108E}" type="pres">
      <dgm:prSet presAssocID="{BD0BA80A-0297-4E64-AF6A-ED00D0386536}" presName="dummyConnPt" presStyleCnt="0"/>
      <dgm:spPr/>
      <dgm:t>
        <a:bodyPr/>
        <a:lstStyle/>
        <a:p>
          <a:endParaRPr lang="es-EC"/>
        </a:p>
      </dgm:t>
    </dgm:pt>
    <dgm:pt modelId="{54924229-912D-4B21-AF8E-1375AFFA99E2}" type="pres">
      <dgm:prSet presAssocID="{BD0BA80A-0297-4E64-AF6A-ED00D038653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D9B39-4D33-481E-894A-34EE2ED4D2E0}" type="pres">
      <dgm:prSet presAssocID="{7EB47341-3E69-4DA3-AE1F-F86F6152C480}" presName="sibTrans" presStyleLbl="bgSibTrans2D1" presStyleIdx="7" presStyleCnt="11"/>
      <dgm:spPr/>
      <dgm:t>
        <a:bodyPr/>
        <a:lstStyle/>
        <a:p>
          <a:endParaRPr lang="es-EC"/>
        </a:p>
      </dgm:t>
    </dgm:pt>
    <dgm:pt modelId="{86ABE7A8-B1DD-4478-9BDF-59041ACD678E}" type="pres">
      <dgm:prSet presAssocID="{6412A6DF-BB8B-4508-95DE-B8D84B9E6915}" presName="compNode" presStyleCnt="0"/>
      <dgm:spPr/>
      <dgm:t>
        <a:bodyPr/>
        <a:lstStyle/>
        <a:p>
          <a:endParaRPr lang="es-EC"/>
        </a:p>
      </dgm:t>
    </dgm:pt>
    <dgm:pt modelId="{887B25A8-5D7D-4374-99A6-BEB78C9CEE45}" type="pres">
      <dgm:prSet presAssocID="{6412A6DF-BB8B-4508-95DE-B8D84B9E6915}" presName="dummyConnPt" presStyleCnt="0"/>
      <dgm:spPr/>
      <dgm:t>
        <a:bodyPr/>
        <a:lstStyle/>
        <a:p>
          <a:endParaRPr lang="es-EC"/>
        </a:p>
      </dgm:t>
    </dgm:pt>
    <dgm:pt modelId="{DF62364F-78C1-4630-AF3A-F25D114952DD}" type="pres">
      <dgm:prSet presAssocID="{6412A6DF-BB8B-4508-95DE-B8D84B9E691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53B725-83EF-4E17-9BE2-5E0E7CC7BFA9}" type="pres">
      <dgm:prSet presAssocID="{363D50C6-984B-4F15-8A8E-E373C41B9DCB}" presName="sibTrans" presStyleLbl="bgSibTrans2D1" presStyleIdx="8" presStyleCnt="11"/>
      <dgm:spPr/>
      <dgm:t>
        <a:bodyPr/>
        <a:lstStyle/>
        <a:p>
          <a:endParaRPr lang="es-EC"/>
        </a:p>
      </dgm:t>
    </dgm:pt>
    <dgm:pt modelId="{196D9582-7934-4788-B749-E020D172C48D}" type="pres">
      <dgm:prSet presAssocID="{1CCD190B-00C5-4274-BBF3-AC14F0A09869}" presName="compNode" presStyleCnt="0"/>
      <dgm:spPr/>
      <dgm:t>
        <a:bodyPr/>
        <a:lstStyle/>
        <a:p>
          <a:endParaRPr lang="es-EC"/>
        </a:p>
      </dgm:t>
    </dgm:pt>
    <dgm:pt modelId="{3308CE98-719A-4464-8425-251AA4E19F81}" type="pres">
      <dgm:prSet presAssocID="{1CCD190B-00C5-4274-BBF3-AC14F0A09869}" presName="dummyConnPt" presStyleCnt="0"/>
      <dgm:spPr/>
      <dgm:t>
        <a:bodyPr/>
        <a:lstStyle/>
        <a:p>
          <a:endParaRPr lang="es-EC"/>
        </a:p>
      </dgm:t>
    </dgm:pt>
    <dgm:pt modelId="{D7117369-BF15-4C51-BEED-E0DD7E34B967}" type="pres">
      <dgm:prSet presAssocID="{1CCD190B-00C5-4274-BBF3-AC14F0A0986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1CFC7-E0A7-4A33-B98E-543E47833A1B}" type="pres">
      <dgm:prSet presAssocID="{24115398-76B8-460D-8D85-1B490298B3F4}" presName="sibTrans" presStyleLbl="bgSibTrans2D1" presStyleIdx="9" presStyleCnt="11"/>
      <dgm:spPr/>
      <dgm:t>
        <a:bodyPr/>
        <a:lstStyle/>
        <a:p>
          <a:endParaRPr lang="es-EC"/>
        </a:p>
      </dgm:t>
    </dgm:pt>
    <dgm:pt modelId="{FFB03CAB-2BBA-4F30-8DB2-5C87C5ABB524}" type="pres">
      <dgm:prSet presAssocID="{0F1D01A7-256E-450D-99B8-6578F9A72E5A}" presName="compNode" presStyleCnt="0"/>
      <dgm:spPr/>
      <dgm:t>
        <a:bodyPr/>
        <a:lstStyle/>
        <a:p>
          <a:endParaRPr lang="es-EC"/>
        </a:p>
      </dgm:t>
    </dgm:pt>
    <dgm:pt modelId="{E9491353-8E60-4A3F-A22E-97B7202DC8D8}" type="pres">
      <dgm:prSet presAssocID="{0F1D01A7-256E-450D-99B8-6578F9A72E5A}" presName="dummyConnPt" presStyleCnt="0"/>
      <dgm:spPr/>
      <dgm:t>
        <a:bodyPr/>
        <a:lstStyle/>
        <a:p>
          <a:endParaRPr lang="es-EC"/>
        </a:p>
      </dgm:t>
    </dgm:pt>
    <dgm:pt modelId="{724A05B0-6408-4899-9241-62183A771FCD}" type="pres">
      <dgm:prSet presAssocID="{0F1D01A7-256E-450D-99B8-6578F9A72E5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801F3B-82E4-41E3-AC1A-A984128BA10C}" type="pres">
      <dgm:prSet presAssocID="{16C6B56F-E2FB-4BC1-90FC-AE22D2EAA348}" presName="sibTrans" presStyleLbl="bgSibTrans2D1" presStyleIdx="10" presStyleCnt="11"/>
      <dgm:spPr/>
      <dgm:t>
        <a:bodyPr/>
        <a:lstStyle/>
        <a:p>
          <a:endParaRPr lang="es-EC"/>
        </a:p>
      </dgm:t>
    </dgm:pt>
    <dgm:pt modelId="{8E4495F1-34FB-4F5D-8110-60533E08CEB0}" type="pres">
      <dgm:prSet presAssocID="{261A5B59-576E-4379-8F0F-8B5070C75C7C}" presName="compNode" presStyleCnt="0"/>
      <dgm:spPr/>
      <dgm:t>
        <a:bodyPr/>
        <a:lstStyle/>
        <a:p>
          <a:endParaRPr lang="es-EC"/>
        </a:p>
      </dgm:t>
    </dgm:pt>
    <dgm:pt modelId="{02D8E13E-0B4A-4669-B8D0-E8B70C4E66CB}" type="pres">
      <dgm:prSet presAssocID="{261A5B59-576E-4379-8F0F-8B5070C75C7C}" presName="dummyConnPt" presStyleCnt="0"/>
      <dgm:spPr/>
      <dgm:t>
        <a:bodyPr/>
        <a:lstStyle/>
        <a:p>
          <a:endParaRPr lang="es-EC"/>
        </a:p>
      </dgm:t>
    </dgm:pt>
    <dgm:pt modelId="{856167A4-6346-405F-8EAF-736577026984}" type="pres">
      <dgm:prSet presAssocID="{261A5B59-576E-4379-8F0F-8B5070C75C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EDA895-9108-4CAD-A3B4-E41E8A122FA6}" srcId="{2F99D2F5-2C2B-468C-A3E6-42EFE60E0087}" destId="{B749BFAE-DB93-4C47-A2E0-F91D60000C42}" srcOrd="0" destOrd="0" parTransId="{78951275-FBE7-47B4-A1D9-5A8B38CA4D73}" sibTransId="{B2ECB5FD-0F04-49C8-BB70-AD19068F7B4B}"/>
    <dgm:cxn modelId="{1E1B3AC6-67ED-46BE-9F0D-B5A2B5212FC5}" srcId="{2F99D2F5-2C2B-468C-A3E6-42EFE60E0087}" destId="{BD0BA80A-0297-4E64-AF6A-ED00D0386536}" srcOrd="7" destOrd="0" parTransId="{2BD16CB5-2F2D-46CB-8356-CD8AAB779FC3}" sibTransId="{7EB47341-3E69-4DA3-AE1F-F86F6152C480}"/>
    <dgm:cxn modelId="{6F940753-1CCA-4D13-A50C-68635CA9791F}" type="presOf" srcId="{482961BA-D24C-43B0-B2A9-D5D638C161C6}" destId="{084D525B-A747-4A3D-8033-461D44457A52}" srcOrd="0" destOrd="0" presId="urn:microsoft.com/office/officeart/2005/8/layout/bProcess4"/>
    <dgm:cxn modelId="{46A3C3A7-7FE4-4592-86D7-FCBCE27D19B0}" type="presOf" srcId="{5A90281C-95D0-459C-88B3-B0D5C7BF40BE}" destId="{A1C2A722-DD07-4583-96F3-7DD98EAE23CE}" srcOrd="0" destOrd="0" presId="urn:microsoft.com/office/officeart/2005/8/layout/bProcess4"/>
    <dgm:cxn modelId="{09D3BFCC-E7FC-4354-9B40-9A7C5F8CAFD3}" type="presOf" srcId="{16C6B56F-E2FB-4BC1-90FC-AE22D2EAA348}" destId="{D2801F3B-82E4-41E3-AC1A-A984128BA10C}" srcOrd="0" destOrd="0" presId="urn:microsoft.com/office/officeart/2005/8/layout/bProcess4"/>
    <dgm:cxn modelId="{1DB01F38-AF4E-4152-B0E5-D6E54B722517}" type="presOf" srcId="{8B4925C8-264F-4F33-BAEA-59777CFD1063}" destId="{C429BA39-65E3-4061-B073-DB73C68D7262}" srcOrd="0" destOrd="0" presId="urn:microsoft.com/office/officeart/2005/8/layout/bProcess4"/>
    <dgm:cxn modelId="{7E2F151C-8507-4684-985D-F740DC8C64C7}" type="presOf" srcId="{261A5B59-576E-4379-8F0F-8B5070C75C7C}" destId="{856167A4-6346-405F-8EAF-736577026984}" srcOrd="0" destOrd="0" presId="urn:microsoft.com/office/officeart/2005/8/layout/bProcess4"/>
    <dgm:cxn modelId="{AA535D34-E520-4731-AECE-D97A25D6EBA7}" srcId="{2F99D2F5-2C2B-468C-A3E6-42EFE60E0087}" destId="{1CCD190B-00C5-4274-BBF3-AC14F0A09869}" srcOrd="9" destOrd="0" parTransId="{893FAF61-90F3-410A-A92D-11193F986B8F}" sibTransId="{24115398-76B8-460D-8D85-1B490298B3F4}"/>
    <dgm:cxn modelId="{E961DBF9-1917-4099-A4D8-8418FB527A3B}" type="presOf" srcId="{D1F63D63-1159-4E63-B5C4-A68B1AF46675}" destId="{474C7F71-B862-4E10-9193-27E17E69B70A}" srcOrd="0" destOrd="0" presId="urn:microsoft.com/office/officeart/2005/8/layout/bProcess4"/>
    <dgm:cxn modelId="{761BFDF7-1609-4F54-8603-C3A0695C1340}" srcId="{2F99D2F5-2C2B-468C-A3E6-42EFE60E0087}" destId="{E7ACC059-B50D-49E9-8563-BC993B83A15E}" srcOrd="5" destOrd="0" parTransId="{680A0D85-97EF-4A54-96DF-59AB2EFAC32B}" sibTransId="{5A90281C-95D0-459C-88B3-B0D5C7BF40BE}"/>
    <dgm:cxn modelId="{75E66B97-1357-4EAB-8CD7-B680AF53F29F}" type="presOf" srcId="{B749BFAE-DB93-4C47-A2E0-F91D60000C42}" destId="{03502E91-3FF6-4A9B-A532-A8DE99E939AB}" srcOrd="0" destOrd="0" presId="urn:microsoft.com/office/officeart/2005/8/layout/bProcess4"/>
    <dgm:cxn modelId="{EE2B4606-F13F-46AB-B555-65005080655E}" srcId="{2F99D2F5-2C2B-468C-A3E6-42EFE60E0087}" destId="{261A5B59-576E-4379-8F0F-8B5070C75C7C}" srcOrd="11" destOrd="0" parTransId="{81858100-6FA1-46C1-8760-C11901A1BBC8}" sibTransId="{14FEC700-ADDE-4355-A739-F864E59349AD}"/>
    <dgm:cxn modelId="{8D1E3DC1-9537-4A68-BFDF-DCF6A8D142F8}" type="presOf" srcId="{0D780F56-BCCA-448B-B114-B561936FC40E}" destId="{7A6F6320-DED1-41A5-ACD5-7D667AEF3FBE}" srcOrd="0" destOrd="0" presId="urn:microsoft.com/office/officeart/2005/8/layout/bProcess4"/>
    <dgm:cxn modelId="{AF9E7E0F-ED13-4BCE-805B-D3F8834BCE6C}" type="presOf" srcId="{24115398-76B8-460D-8D85-1B490298B3F4}" destId="{03F1CFC7-E0A7-4A33-B98E-543E47833A1B}" srcOrd="0" destOrd="0" presId="urn:microsoft.com/office/officeart/2005/8/layout/bProcess4"/>
    <dgm:cxn modelId="{383546E3-90D4-4632-AD62-4786C73583DF}" type="presOf" srcId="{E7ACC059-B50D-49E9-8563-BC993B83A15E}" destId="{F9C3AFB0-64E7-4032-A7E9-805F76CB4AD2}" srcOrd="0" destOrd="0" presId="urn:microsoft.com/office/officeart/2005/8/layout/bProcess4"/>
    <dgm:cxn modelId="{2982BF96-CFA1-4667-B10B-8FF91A8E03FD}" type="presOf" srcId="{2F99D2F5-2C2B-468C-A3E6-42EFE60E0087}" destId="{B43BCBC9-2C3C-4DF9-AD84-B640F4DE632D}" srcOrd="0" destOrd="0" presId="urn:microsoft.com/office/officeart/2005/8/layout/bProcess4"/>
    <dgm:cxn modelId="{3F9D20B0-16C4-432B-BC4B-401BF34CD7B8}" type="presOf" srcId="{3527F033-6BF4-4B2F-B4A9-6FAAC9F1845F}" destId="{DF0D281E-B5A6-46B1-BC3E-D9B69717C142}" srcOrd="0" destOrd="0" presId="urn:microsoft.com/office/officeart/2005/8/layout/bProcess4"/>
    <dgm:cxn modelId="{47A98CE7-C801-4CB9-9B79-E2AD80BBC4BF}" type="presOf" srcId="{0F1D01A7-256E-450D-99B8-6578F9A72E5A}" destId="{724A05B0-6408-4899-9241-62183A771FCD}" srcOrd="0" destOrd="0" presId="urn:microsoft.com/office/officeart/2005/8/layout/bProcess4"/>
    <dgm:cxn modelId="{C046C7FD-FDCE-489F-98A0-E6415C2F60D7}" type="presOf" srcId="{7EB47341-3E69-4DA3-AE1F-F86F6152C480}" destId="{8D4D9B39-4D33-481E-894A-34EE2ED4D2E0}" srcOrd="0" destOrd="0" presId="urn:microsoft.com/office/officeart/2005/8/layout/bProcess4"/>
    <dgm:cxn modelId="{791070D2-C7FF-4D5F-B06E-E187D65A2980}" srcId="{2F99D2F5-2C2B-468C-A3E6-42EFE60E0087}" destId="{8B4925C8-264F-4F33-BAEA-59777CFD1063}" srcOrd="2" destOrd="0" parTransId="{24639845-2DD4-462F-85C2-63CFF792A201}" sibTransId="{0D780F56-BCCA-448B-B114-B561936FC40E}"/>
    <dgm:cxn modelId="{49F7C286-7FDA-44CB-93D2-0C151820A887}" srcId="{2F99D2F5-2C2B-468C-A3E6-42EFE60E0087}" destId="{396BDF44-389D-49B4-8FFE-41A2FACF764C}" srcOrd="4" destOrd="0" parTransId="{2018E60A-C3A1-43A8-8AB0-80AD4BBC19FB}" sibTransId="{3527F033-6BF4-4B2F-B4A9-6FAAC9F1845F}"/>
    <dgm:cxn modelId="{5DF8CA32-75E2-41DB-BDA7-22BB0A31CECD}" type="presOf" srcId="{0ACD7F65-EBD6-4552-ABF8-4CC12C21AC3D}" destId="{D0918F7C-A3FD-4630-AEB7-2E925F196EB3}" srcOrd="0" destOrd="0" presId="urn:microsoft.com/office/officeart/2005/8/layout/bProcess4"/>
    <dgm:cxn modelId="{A23E9DF1-AEBC-4A3F-AAC4-7DFEA442B8BF}" type="presOf" srcId="{34E7BAAD-6FC9-452F-A481-0CD6E850BB8B}" destId="{E4E6DDC8-DDAB-4342-8F3F-42941140A51B}" srcOrd="0" destOrd="0" presId="urn:microsoft.com/office/officeart/2005/8/layout/bProcess4"/>
    <dgm:cxn modelId="{B4822218-C5E0-4891-A103-561C2428598B}" type="presOf" srcId="{BD0BA80A-0297-4E64-AF6A-ED00D0386536}" destId="{54924229-912D-4B21-AF8E-1375AFFA99E2}" srcOrd="0" destOrd="0" presId="urn:microsoft.com/office/officeart/2005/8/layout/bProcess4"/>
    <dgm:cxn modelId="{213630E3-0BC7-43BF-9343-455F7EADED4A}" type="presOf" srcId="{676D38E3-2CD1-40C0-B911-07AD118BDFD2}" destId="{7138037B-6D8F-4E71-8C6A-CDC7DAD68CB2}" srcOrd="0" destOrd="0" presId="urn:microsoft.com/office/officeart/2005/8/layout/bProcess4"/>
    <dgm:cxn modelId="{4F8A1716-A1C8-4BFD-BEBE-3E5F8771C1E6}" type="presOf" srcId="{1CCD190B-00C5-4274-BBF3-AC14F0A09869}" destId="{D7117369-BF15-4C51-BEED-E0DD7E34B967}" srcOrd="0" destOrd="0" presId="urn:microsoft.com/office/officeart/2005/8/layout/bProcess4"/>
    <dgm:cxn modelId="{A055B1F0-5ECF-4EA6-BD57-47305A9DBA2F}" type="presOf" srcId="{B2ECB5FD-0F04-49C8-BB70-AD19068F7B4B}" destId="{3FA5AA45-D90C-4FB6-A9E9-597623CEB02A}" srcOrd="0" destOrd="0" presId="urn:microsoft.com/office/officeart/2005/8/layout/bProcess4"/>
    <dgm:cxn modelId="{E3469FDE-2B4A-4634-8AF1-1FBC9A70D7F2}" srcId="{2F99D2F5-2C2B-468C-A3E6-42EFE60E0087}" destId="{0F1D01A7-256E-450D-99B8-6578F9A72E5A}" srcOrd="10" destOrd="0" parTransId="{39A19858-80C0-47C9-948C-A0BCE3138B41}" sibTransId="{16C6B56F-E2FB-4BC1-90FC-AE22D2EAA348}"/>
    <dgm:cxn modelId="{1A457048-120B-4889-B3B0-CCA8EB2E6A44}" srcId="{2F99D2F5-2C2B-468C-A3E6-42EFE60E0087}" destId="{34E7BAAD-6FC9-452F-A481-0CD6E850BB8B}" srcOrd="1" destOrd="0" parTransId="{3FCC9127-9F57-40A3-A1F0-1FC2EFBBFE9F}" sibTransId="{676D38E3-2CD1-40C0-B911-07AD118BDFD2}"/>
    <dgm:cxn modelId="{897DF03E-BAB6-4048-95DB-BDC63A079214}" srcId="{2F99D2F5-2C2B-468C-A3E6-42EFE60E0087}" destId="{0ACD7F65-EBD6-4552-ABF8-4CC12C21AC3D}" srcOrd="3" destOrd="0" parTransId="{17513FFF-BAA7-4B9A-A984-D2A3387074BE}" sibTransId="{66D325B1-4B15-432D-B8B8-D40771062F69}"/>
    <dgm:cxn modelId="{16136DC4-A092-48AA-9DCE-FA42602AC74E}" type="presOf" srcId="{66D325B1-4B15-432D-B8B8-D40771062F69}" destId="{F3983072-B1BE-47E5-B9AA-0F68D2971DF2}" srcOrd="0" destOrd="0" presId="urn:microsoft.com/office/officeart/2005/8/layout/bProcess4"/>
    <dgm:cxn modelId="{A6B4F8C3-51F5-4450-B362-C09EB1E0ED7E}" type="presOf" srcId="{363D50C6-984B-4F15-8A8E-E373C41B9DCB}" destId="{3D53B725-83EF-4E17-9BE2-5E0E7CC7BFA9}" srcOrd="0" destOrd="0" presId="urn:microsoft.com/office/officeart/2005/8/layout/bProcess4"/>
    <dgm:cxn modelId="{9B491CB6-D0C5-4685-8E3E-F42AA1F1D322}" srcId="{2F99D2F5-2C2B-468C-A3E6-42EFE60E0087}" destId="{6412A6DF-BB8B-4508-95DE-B8D84B9E6915}" srcOrd="8" destOrd="0" parTransId="{BFEE4F85-B945-499A-94D6-B98EC853796C}" sibTransId="{363D50C6-984B-4F15-8A8E-E373C41B9DCB}"/>
    <dgm:cxn modelId="{DAEBCFC4-5134-4A42-8BF2-952EE34C0CC9}" srcId="{2F99D2F5-2C2B-468C-A3E6-42EFE60E0087}" destId="{D1F63D63-1159-4E63-B5C4-A68B1AF46675}" srcOrd="6" destOrd="0" parTransId="{168E53A0-33B5-412F-8468-36FDC4851320}" sibTransId="{482961BA-D24C-43B0-B2A9-D5D638C161C6}"/>
    <dgm:cxn modelId="{CA74619D-70F1-4215-B566-4A35DB7A657C}" type="presOf" srcId="{6412A6DF-BB8B-4508-95DE-B8D84B9E6915}" destId="{DF62364F-78C1-4630-AF3A-F25D114952DD}" srcOrd="0" destOrd="0" presId="urn:microsoft.com/office/officeart/2005/8/layout/bProcess4"/>
    <dgm:cxn modelId="{FBF62188-829E-4EF1-8247-141E143F7D7C}" type="presOf" srcId="{396BDF44-389D-49B4-8FFE-41A2FACF764C}" destId="{33F93D46-6D62-43AA-8561-A8D925841E22}" srcOrd="0" destOrd="0" presId="urn:microsoft.com/office/officeart/2005/8/layout/bProcess4"/>
    <dgm:cxn modelId="{DDCC7F8A-E2A4-4202-A439-A43DF8DD045A}" type="presParOf" srcId="{B43BCBC9-2C3C-4DF9-AD84-B640F4DE632D}" destId="{011ECB69-01F2-482D-A238-65CF79152FBD}" srcOrd="0" destOrd="0" presId="urn:microsoft.com/office/officeart/2005/8/layout/bProcess4"/>
    <dgm:cxn modelId="{392E43B8-D6DA-4527-A59A-8EE24E702572}" type="presParOf" srcId="{011ECB69-01F2-482D-A238-65CF79152FBD}" destId="{617AA505-CBF7-450E-929E-C11DDF44774B}" srcOrd="0" destOrd="0" presId="urn:microsoft.com/office/officeart/2005/8/layout/bProcess4"/>
    <dgm:cxn modelId="{EFC4F266-6815-4821-8904-874661CF67E2}" type="presParOf" srcId="{011ECB69-01F2-482D-A238-65CF79152FBD}" destId="{03502E91-3FF6-4A9B-A532-A8DE99E939AB}" srcOrd="1" destOrd="0" presId="urn:microsoft.com/office/officeart/2005/8/layout/bProcess4"/>
    <dgm:cxn modelId="{78D78645-804E-494B-801B-F8D5021DCAB8}" type="presParOf" srcId="{B43BCBC9-2C3C-4DF9-AD84-B640F4DE632D}" destId="{3FA5AA45-D90C-4FB6-A9E9-597623CEB02A}" srcOrd="1" destOrd="0" presId="urn:microsoft.com/office/officeart/2005/8/layout/bProcess4"/>
    <dgm:cxn modelId="{E7599521-1FE8-4B2A-9127-A6A9CF23EBC2}" type="presParOf" srcId="{B43BCBC9-2C3C-4DF9-AD84-B640F4DE632D}" destId="{C514E734-0FC7-4E2A-B9E8-679D51CC440F}" srcOrd="2" destOrd="0" presId="urn:microsoft.com/office/officeart/2005/8/layout/bProcess4"/>
    <dgm:cxn modelId="{155510D8-4C7D-4A70-8019-4BBB9BCA2F99}" type="presParOf" srcId="{C514E734-0FC7-4E2A-B9E8-679D51CC440F}" destId="{101AFA4B-B33E-4ACC-86EC-7ACF400367A7}" srcOrd="0" destOrd="0" presId="urn:microsoft.com/office/officeart/2005/8/layout/bProcess4"/>
    <dgm:cxn modelId="{88987564-8F07-4BB8-9D2F-4D7CA9FC7B6E}" type="presParOf" srcId="{C514E734-0FC7-4E2A-B9E8-679D51CC440F}" destId="{E4E6DDC8-DDAB-4342-8F3F-42941140A51B}" srcOrd="1" destOrd="0" presId="urn:microsoft.com/office/officeart/2005/8/layout/bProcess4"/>
    <dgm:cxn modelId="{5B82D891-A244-4E7E-A1A6-0C29733724C7}" type="presParOf" srcId="{B43BCBC9-2C3C-4DF9-AD84-B640F4DE632D}" destId="{7138037B-6D8F-4E71-8C6A-CDC7DAD68CB2}" srcOrd="3" destOrd="0" presId="urn:microsoft.com/office/officeart/2005/8/layout/bProcess4"/>
    <dgm:cxn modelId="{85A4CA5C-AD0E-4336-B08D-BAFF5B92540A}" type="presParOf" srcId="{B43BCBC9-2C3C-4DF9-AD84-B640F4DE632D}" destId="{6F3CDCC8-960A-4E2A-8D4D-FBE10CBC8349}" srcOrd="4" destOrd="0" presId="urn:microsoft.com/office/officeart/2005/8/layout/bProcess4"/>
    <dgm:cxn modelId="{57BD8C69-05C2-4A7D-9621-42ECDC54F67E}" type="presParOf" srcId="{6F3CDCC8-960A-4E2A-8D4D-FBE10CBC8349}" destId="{1F0FECE6-5AF9-4ADB-8D0C-9AC5F935F958}" srcOrd="0" destOrd="0" presId="urn:microsoft.com/office/officeart/2005/8/layout/bProcess4"/>
    <dgm:cxn modelId="{0CB35AF9-0EC7-48B6-AD31-C415FF94CE10}" type="presParOf" srcId="{6F3CDCC8-960A-4E2A-8D4D-FBE10CBC8349}" destId="{C429BA39-65E3-4061-B073-DB73C68D7262}" srcOrd="1" destOrd="0" presId="urn:microsoft.com/office/officeart/2005/8/layout/bProcess4"/>
    <dgm:cxn modelId="{CC4CB293-7EB7-4CF4-AA9F-739AFC72A99C}" type="presParOf" srcId="{B43BCBC9-2C3C-4DF9-AD84-B640F4DE632D}" destId="{7A6F6320-DED1-41A5-ACD5-7D667AEF3FBE}" srcOrd="5" destOrd="0" presId="urn:microsoft.com/office/officeart/2005/8/layout/bProcess4"/>
    <dgm:cxn modelId="{BF8F0944-58E4-4F7C-AA52-EF5DA2B0D9B7}" type="presParOf" srcId="{B43BCBC9-2C3C-4DF9-AD84-B640F4DE632D}" destId="{8D858371-0CA3-4C87-8173-5BD150FF2A83}" srcOrd="6" destOrd="0" presId="urn:microsoft.com/office/officeart/2005/8/layout/bProcess4"/>
    <dgm:cxn modelId="{6A8C06A9-E8BD-4A49-B22C-99E2A0ED602A}" type="presParOf" srcId="{8D858371-0CA3-4C87-8173-5BD150FF2A83}" destId="{01ABBE75-C926-4D52-882C-C6F549781D71}" srcOrd="0" destOrd="0" presId="urn:microsoft.com/office/officeart/2005/8/layout/bProcess4"/>
    <dgm:cxn modelId="{051D557A-C0E3-4423-9280-43D8CFBC78FD}" type="presParOf" srcId="{8D858371-0CA3-4C87-8173-5BD150FF2A83}" destId="{D0918F7C-A3FD-4630-AEB7-2E925F196EB3}" srcOrd="1" destOrd="0" presId="urn:microsoft.com/office/officeart/2005/8/layout/bProcess4"/>
    <dgm:cxn modelId="{59210B40-F592-4A6E-B76F-A0B4E9D2A17E}" type="presParOf" srcId="{B43BCBC9-2C3C-4DF9-AD84-B640F4DE632D}" destId="{F3983072-B1BE-47E5-B9AA-0F68D2971DF2}" srcOrd="7" destOrd="0" presId="urn:microsoft.com/office/officeart/2005/8/layout/bProcess4"/>
    <dgm:cxn modelId="{C8F3EA4A-C25F-4467-84E6-BB4ED30B7900}" type="presParOf" srcId="{B43BCBC9-2C3C-4DF9-AD84-B640F4DE632D}" destId="{F32AC116-27E5-4D79-9C25-1FB4F2273357}" srcOrd="8" destOrd="0" presId="urn:microsoft.com/office/officeart/2005/8/layout/bProcess4"/>
    <dgm:cxn modelId="{5DBE195B-7B92-4883-9920-094EFA44D80B}" type="presParOf" srcId="{F32AC116-27E5-4D79-9C25-1FB4F2273357}" destId="{720841FC-769B-418E-9553-1322AA9CAD87}" srcOrd="0" destOrd="0" presId="urn:microsoft.com/office/officeart/2005/8/layout/bProcess4"/>
    <dgm:cxn modelId="{D734F8DC-AA0F-45F4-8792-6D2B4D53F063}" type="presParOf" srcId="{F32AC116-27E5-4D79-9C25-1FB4F2273357}" destId="{33F93D46-6D62-43AA-8561-A8D925841E22}" srcOrd="1" destOrd="0" presId="urn:microsoft.com/office/officeart/2005/8/layout/bProcess4"/>
    <dgm:cxn modelId="{478AB71A-B4DB-464D-B2B3-88871310D495}" type="presParOf" srcId="{B43BCBC9-2C3C-4DF9-AD84-B640F4DE632D}" destId="{DF0D281E-B5A6-46B1-BC3E-D9B69717C142}" srcOrd="9" destOrd="0" presId="urn:microsoft.com/office/officeart/2005/8/layout/bProcess4"/>
    <dgm:cxn modelId="{E9A4A90B-8452-4F9F-87BD-191C2D8E1C73}" type="presParOf" srcId="{B43BCBC9-2C3C-4DF9-AD84-B640F4DE632D}" destId="{3E86D4AF-2D67-455C-941A-72EC5CB820A5}" srcOrd="10" destOrd="0" presId="urn:microsoft.com/office/officeart/2005/8/layout/bProcess4"/>
    <dgm:cxn modelId="{B25B9F36-5F18-4833-8272-16E0438842BB}" type="presParOf" srcId="{3E86D4AF-2D67-455C-941A-72EC5CB820A5}" destId="{13F27B40-2A82-4E86-9DEF-34CE6E182EFE}" srcOrd="0" destOrd="0" presId="urn:microsoft.com/office/officeart/2005/8/layout/bProcess4"/>
    <dgm:cxn modelId="{F8F24F4F-F46A-4F3E-B5CC-4029E1A27FCD}" type="presParOf" srcId="{3E86D4AF-2D67-455C-941A-72EC5CB820A5}" destId="{F9C3AFB0-64E7-4032-A7E9-805F76CB4AD2}" srcOrd="1" destOrd="0" presId="urn:microsoft.com/office/officeart/2005/8/layout/bProcess4"/>
    <dgm:cxn modelId="{11122B9D-29F2-40CA-8A65-C565EF13391C}" type="presParOf" srcId="{B43BCBC9-2C3C-4DF9-AD84-B640F4DE632D}" destId="{A1C2A722-DD07-4583-96F3-7DD98EAE23CE}" srcOrd="11" destOrd="0" presId="urn:microsoft.com/office/officeart/2005/8/layout/bProcess4"/>
    <dgm:cxn modelId="{5FACA927-8BBC-4B0C-9C58-E5A8A8DB7CCD}" type="presParOf" srcId="{B43BCBC9-2C3C-4DF9-AD84-B640F4DE632D}" destId="{909C3106-F2D1-4F1D-9CF8-321EBA25A431}" srcOrd="12" destOrd="0" presId="urn:microsoft.com/office/officeart/2005/8/layout/bProcess4"/>
    <dgm:cxn modelId="{13007449-9F5E-499D-9729-1AD9183CCD8F}" type="presParOf" srcId="{909C3106-F2D1-4F1D-9CF8-321EBA25A431}" destId="{8D7FEE0A-BAE9-47DB-8F48-90BD5587BF8E}" srcOrd="0" destOrd="0" presId="urn:microsoft.com/office/officeart/2005/8/layout/bProcess4"/>
    <dgm:cxn modelId="{E9BE736C-EEAA-418A-A65E-FC5FFF7C4953}" type="presParOf" srcId="{909C3106-F2D1-4F1D-9CF8-321EBA25A431}" destId="{474C7F71-B862-4E10-9193-27E17E69B70A}" srcOrd="1" destOrd="0" presId="urn:microsoft.com/office/officeart/2005/8/layout/bProcess4"/>
    <dgm:cxn modelId="{AB2CBEED-8FB5-476C-BF80-9B310422C010}" type="presParOf" srcId="{B43BCBC9-2C3C-4DF9-AD84-B640F4DE632D}" destId="{084D525B-A747-4A3D-8033-461D44457A52}" srcOrd="13" destOrd="0" presId="urn:microsoft.com/office/officeart/2005/8/layout/bProcess4"/>
    <dgm:cxn modelId="{4DDD1C6F-1E97-461D-90AC-F11ED2A5B124}" type="presParOf" srcId="{B43BCBC9-2C3C-4DF9-AD84-B640F4DE632D}" destId="{FAA4FD78-7C68-4097-9351-DE715B1C749E}" srcOrd="14" destOrd="0" presId="urn:microsoft.com/office/officeart/2005/8/layout/bProcess4"/>
    <dgm:cxn modelId="{7DAACFE2-A806-47F2-9399-54A43558A3D5}" type="presParOf" srcId="{FAA4FD78-7C68-4097-9351-DE715B1C749E}" destId="{7FC94F3F-7AAA-40F1-B8C7-7C92C052108E}" srcOrd="0" destOrd="0" presId="urn:microsoft.com/office/officeart/2005/8/layout/bProcess4"/>
    <dgm:cxn modelId="{46722E72-AE46-4031-B859-DE1BBC54F83C}" type="presParOf" srcId="{FAA4FD78-7C68-4097-9351-DE715B1C749E}" destId="{54924229-912D-4B21-AF8E-1375AFFA99E2}" srcOrd="1" destOrd="0" presId="urn:microsoft.com/office/officeart/2005/8/layout/bProcess4"/>
    <dgm:cxn modelId="{34205193-A840-4624-A17D-06EF302F2AF7}" type="presParOf" srcId="{B43BCBC9-2C3C-4DF9-AD84-B640F4DE632D}" destId="{8D4D9B39-4D33-481E-894A-34EE2ED4D2E0}" srcOrd="15" destOrd="0" presId="urn:microsoft.com/office/officeart/2005/8/layout/bProcess4"/>
    <dgm:cxn modelId="{18926447-13E4-46F3-BD35-B65ACB517C35}" type="presParOf" srcId="{B43BCBC9-2C3C-4DF9-AD84-B640F4DE632D}" destId="{86ABE7A8-B1DD-4478-9BDF-59041ACD678E}" srcOrd="16" destOrd="0" presId="urn:microsoft.com/office/officeart/2005/8/layout/bProcess4"/>
    <dgm:cxn modelId="{0889732A-C12C-46AF-9C86-2E298869B19B}" type="presParOf" srcId="{86ABE7A8-B1DD-4478-9BDF-59041ACD678E}" destId="{887B25A8-5D7D-4374-99A6-BEB78C9CEE45}" srcOrd="0" destOrd="0" presId="urn:microsoft.com/office/officeart/2005/8/layout/bProcess4"/>
    <dgm:cxn modelId="{646DD994-28DF-4CC4-BD57-2C2390915C2F}" type="presParOf" srcId="{86ABE7A8-B1DD-4478-9BDF-59041ACD678E}" destId="{DF62364F-78C1-4630-AF3A-F25D114952DD}" srcOrd="1" destOrd="0" presId="urn:microsoft.com/office/officeart/2005/8/layout/bProcess4"/>
    <dgm:cxn modelId="{9CFC4AB8-D038-421B-A433-3918C94B6201}" type="presParOf" srcId="{B43BCBC9-2C3C-4DF9-AD84-B640F4DE632D}" destId="{3D53B725-83EF-4E17-9BE2-5E0E7CC7BFA9}" srcOrd="17" destOrd="0" presId="urn:microsoft.com/office/officeart/2005/8/layout/bProcess4"/>
    <dgm:cxn modelId="{889C2892-A6EF-4EF0-BE5B-D90F24B24AFC}" type="presParOf" srcId="{B43BCBC9-2C3C-4DF9-AD84-B640F4DE632D}" destId="{196D9582-7934-4788-B749-E020D172C48D}" srcOrd="18" destOrd="0" presId="urn:microsoft.com/office/officeart/2005/8/layout/bProcess4"/>
    <dgm:cxn modelId="{D0C9DBA3-BFE5-48B7-BCE1-F2FF6BD78A5A}" type="presParOf" srcId="{196D9582-7934-4788-B749-E020D172C48D}" destId="{3308CE98-719A-4464-8425-251AA4E19F81}" srcOrd="0" destOrd="0" presId="urn:microsoft.com/office/officeart/2005/8/layout/bProcess4"/>
    <dgm:cxn modelId="{CBEB73F3-B0B6-43D3-8F6D-0C9541D3BF23}" type="presParOf" srcId="{196D9582-7934-4788-B749-E020D172C48D}" destId="{D7117369-BF15-4C51-BEED-E0DD7E34B967}" srcOrd="1" destOrd="0" presId="urn:microsoft.com/office/officeart/2005/8/layout/bProcess4"/>
    <dgm:cxn modelId="{E3CE7518-DC55-4FBE-ABC3-32D2D043E89C}" type="presParOf" srcId="{B43BCBC9-2C3C-4DF9-AD84-B640F4DE632D}" destId="{03F1CFC7-E0A7-4A33-B98E-543E47833A1B}" srcOrd="19" destOrd="0" presId="urn:microsoft.com/office/officeart/2005/8/layout/bProcess4"/>
    <dgm:cxn modelId="{8B98AE2C-5900-421E-A77E-5325EC0BD34C}" type="presParOf" srcId="{B43BCBC9-2C3C-4DF9-AD84-B640F4DE632D}" destId="{FFB03CAB-2BBA-4F30-8DB2-5C87C5ABB524}" srcOrd="20" destOrd="0" presId="urn:microsoft.com/office/officeart/2005/8/layout/bProcess4"/>
    <dgm:cxn modelId="{DFD8DF5D-6A34-496D-A43A-04B6669267E2}" type="presParOf" srcId="{FFB03CAB-2BBA-4F30-8DB2-5C87C5ABB524}" destId="{E9491353-8E60-4A3F-A22E-97B7202DC8D8}" srcOrd="0" destOrd="0" presId="urn:microsoft.com/office/officeart/2005/8/layout/bProcess4"/>
    <dgm:cxn modelId="{D35D3902-9607-4B4C-8BD7-B83190358CDA}" type="presParOf" srcId="{FFB03CAB-2BBA-4F30-8DB2-5C87C5ABB524}" destId="{724A05B0-6408-4899-9241-62183A771FCD}" srcOrd="1" destOrd="0" presId="urn:microsoft.com/office/officeart/2005/8/layout/bProcess4"/>
    <dgm:cxn modelId="{31FB141D-2138-4012-A389-EAB7AD8CBABD}" type="presParOf" srcId="{B43BCBC9-2C3C-4DF9-AD84-B640F4DE632D}" destId="{D2801F3B-82E4-41E3-AC1A-A984128BA10C}" srcOrd="21" destOrd="0" presId="urn:microsoft.com/office/officeart/2005/8/layout/bProcess4"/>
    <dgm:cxn modelId="{A1FA7008-EAA0-4558-95D5-2327B22705B6}" type="presParOf" srcId="{B43BCBC9-2C3C-4DF9-AD84-B640F4DE632D}" destId="{8E4495F1-34FB-4F5D-8110-60533E08CEB0}" srcOrd="22" destOrd="0" presId="urn:microsoft.com/office/officeart/2005/8/layout/bProcess4"/>
    <dgm:cxn modelId="{9BC23887-1931-49EB-A54C-41543B5E9968}" type="presParOf" srcId="{8E4495F1-34FB-4F5D-8110-60533E08CEB0}" destId="{02D8E13E-0B4A-4669-B8D0-E8B70C4E66CB}" srcOrd="0" destOrd="0" presId="urn:microsoft.com/office/officeart/2005/8/layout/bProcess4"/>
    <dgm:cxn modelId="{0859CD9C-8E46-4FA0-8D00-67066B7C35D4}" type="presParOf" srcId="{8E4495F1-34FB-4F5D-8110-60533E08CEB0}" destId="{856167A4-6346-405F-8EAF-73657702698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2F550F-BBA1-4E44-887B-2A7B47960ACB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29CD59D-7A11-46C3-9421-9D7D43B1692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Ecuador</a:t>
          </a:r>
          <a:endParaRPr lang="es-EC" dirty="0">
            <a:solidFill>
              <a:schemeClr val="tx1"/>
            </a:solidFill>
          </a:endParaRPr>
        </a:p>
      </dgm:t>
    </dgm:pt>
    <dgm:pt modelId="{DDD5B82D-FFE3-4BAE-B7FC-B4133ABEE983}" type="parTrans" cxnId="{0422292A-F444-413E-9ADA-F2A8C6B42A1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F03FAA-562A-4846-98A7-EB89B3A39EDF}" type="sibTrans" cxnId="{0422292A-F444-413E-9ADA-F2A8C6B42A1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91DC83-77D3-4550-B72E-C408D6FEFAC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ACM</a:t>
          </a:r>
          <a:endParaRPr lang="es-EC" dirty="0">
            <a:solidFill>
              <a:schemeClr val="tx1"/>
            </a:solidFill>
          </a:endParaRPr>
        </a:p>
      </dgm:t>
    </dgm:pt>
    <dgm:pt modelId="{0F636A29-47DF-4EC5-A6F3-4FE9B94DC7D2}" type="parTrans" cxnId="{2F38D2C4-5578-46EE-8A15-54799B6543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54D793-7D29-48B3-BE88-E6A11048E70B}" type="sibTrans" cxnId="{2F38D2C4-5578-46EE-8A15-54799B6543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101D73-377D-4F1B-B707-7E508D12448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Dólar</a:t>
          </a:r>
          <a:endParaRPr lang="es-EC" dirty="0">
            <a:solidFill>
              <a:schemeClr val="tx1"/>
            </a:solidFill>
          </a:endParaRPr>
        </a:p>
      </dgm:t>
    </dgm:pt>
    <dgm:pt modelId="{5027FF6A-6D51-44F1-AF4F-DDC17A762335}" type="parTrans" cxnId="{267BE7BB-1DE1-46A0-8540-2552BE06E5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5A1C41-F106-4A49-8F87-1E54B04CCBB2}" type="sibTrans" cxnId="{267BE7BB-1DE1-46A0-8540-2552BE06E5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BA919A-B3E4-4A4F-BA97-638FE0A6567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Colombia</a:t>
          </a:r>
        </a:p>
        <a:p>
          <a:r>
            <a:rPr lang="es-EC" dirty="0" smtClean="0">
              <a:solidFill>
                <a:schemeClr val="tx1"/>
              </a:solidFill>
            </a:rPr>
            <a:t>Perú</a:t>
          </a:r>
          <a:endParaRPr lang="es-EC" dirty="0">
            <a:solidFill>
              <a:schemeClr val="tx1"/>
            </a:solidFill>
          </a:endParaRPr>
        </a:p>
      </dgm:t>
    </dgm:pt>
    <dgm:pt modelId="{AE795596-370C-4B06-8111-B28BFFDB1073}" type="parTrans" cxnId="{F0216799-38D9-4B61-A2FF-6D1F14B8D6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036DD2-A5C9-4AB4-A0DC-8AF661DF1C30}" type="sibTrans" cxnId="{F0216799-38D9-4B61-A2FF-6D1F14B8D6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E37481-732E-472D-B606-D0F15ADF5D7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Simetría en producción</a:t>
          </a:r>
          <a:endParaRPr lang="es-EC" dirty="0">
            <a:solidFill>
              <a:schemeClr val="tx1"/>
            </a:solidFill>
          </a:endParaRPr>
        </a:p>
      </dgm:t>
    </dgm:pt>
    <dgm:pt modelId="{C297DDFA-3047-4E82-9547-46763BE03BF8}" type="parTrans" cxnId="{0C268A29-6171-4C3F-B3CE-697B16353B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7461B7-1587-4CF7-84E1-0FE62A8BF315}" type="sibTrans" cxnId="{0C268A29-6171-4C3F-B3CE-697B16353B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9941A6-DF86-421A-8AC1-749790AB33E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ACM</a:t>
          </a:r>
          <a:endParaRPr lang="es-EC" dirty="0">
            <a:solidFill>
              <a:schemeClr val="tx1"/>
            </a:solidFill>
          </a:endParaRPr>
        </a:p>
      </dgm:t>
    </dgm:pt>
    <dgm:pt modelId="{4B549216-362C-4F46-ABAC-AFC7F3C17704}" type="parTrans" cxnId="{B7D0ADB2-21D6-4398-9007-2A4ADA88C3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30F74F-B0DE-4868-B79F-C82DFE1082E6}" type="sibTrans" cxnId="{B7D0ADB2-21D6-4398-9007-2A4ADA88C30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2D9BE8F-4180-4AE8-8BAE-938679F956B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Peso</a:t>
          </a:r>
        </a:p>
        <a:p>
          <a:r>
            <a:rPr lang="es-EC" dirty="0" smtClean="0">
              <a:solidFill>
                <a:schemeClr val="tx1"/>
              </a:solidFill>
            </a:rPr>
            <a:t>Sol</a:t>
          </a:r>
          <a:endParaRPr lang="es-EC" dirty="0">
            <a:solidFill>
              <a:schemeClr val="tx1"/>
            </a:solidFill>
          </a:endParaRPr>
        </a:p>
      </dgm:t>
    </dgm:pt>
    <dgm:pt modelId="{B05F0624-23BF-4AC2-9FD4-FC91978624FF}" type="parTrans" cxnId="{8B04E19F-16B1-408E-B2A3-BB6D4A10AFC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8FD2FC-16B1-4073-8BC3-1C70680BA355}" type="sibTrans" cxnId="{8B04E19F-16B1-408E-B2A3-BB6D4A10AFC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A7C333-6F14-4077-89EE-1E695DDFFCC3}" type="pres">
      <dgm:prSet presAssocID="{CE2F550F-BBA1-4E44-887B-2A7B47960AC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C2D6EB-D5AC-4EAF-8ECB-1FDB400C6CA4}" type="pres">
      <dgm:prSet presAssocID="{CE2F550F-BBA1-4E44-887B-2A7B47960ACB}" presName="dummyMaxCanvas" presStyleCnt="0"/>
      <dgm:spPr/>
    </dgm:pt>
    <dgm:pt modelId="{4F1AFD85-DF46-47C5-A644-4448BB0FBE1E}" type="pres">
      <dgm:prSet presAssocID="{CE2F550F-BBA1-4E44-887B-2A7B47960ACB}" presName="parentComposite" presStyleCnt="0"/>
      <dgm:spPr/>
    </dgm:pt>
    <dgm:pt modelId="{4D534C3B-5307-40BC-84BA-8481BD54A2C4}" type="pres">
      <dgm:prSet presAssocID="{CE2F550F-BBA1-4E44-887B-2A7B47960AC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042CC09B-E093-4928-9A90-0A9C3441D4B0}" type="pres">
      <dgm:prSet presAssocID="{CE2F550F-BBA1-4E44-887B-2A7B47960AC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37416F28-8611-4A71-A56B-B45A3811F20D}" type="pres">
      <dgm:prSet presAssocID="{CE2F550F-BBA1-4E44-887B-2A7B47960ACB}" presName="childrenComposite" presStyleCnt="0"/>
      <dgm:spPr/>
    </dgm:pt>
    <dgm:pt modelId="{5149CEDA-EDCB-4B32-867F-9AFA022564D2}" type="pres">
      <dgm:prSet presAssocID="{CE2F550F-BBA1-4E44-887B-2A7B47960ACB}" presName="dummyMaxCanvas_ChildArea" presStyleCnt="0"/>
      <dgm:spPr/>
    </dgm:pt>
    <dgm:pt modelId="{18D1912F-F388-4D57-B69F-AF87D28AFF17}" type="pres">
      <dgm:prSet presAssocID="{CE2F550F-BBA1-4E44-887B-2A7B47960ACB}" presName="fulcrum" presStyleLbl="alignAccFollowNode1" presStyleIdx="2" presStyleCnt="4"/>
      <dgm:spPr/>
    </dgm:pt>
    <dgm:pt modelId="{5FA8C931-AAD6-4C99-9303-EE96501936B6}" type="pres">
      <dgm:prSet presAssocID="{CE2F550F-BBA1-4E44-887B-2A7B47960ACB}" presName="balance_23" presStyleLbl="alignAccFollowNode1" presStyleIdx="3" presStyleCnt="4">
        <dgm:presLayoutVars>
          <dgm:bulletEnabled val="1"/>
        </dgm:presLayoutVars>
      </dgm:prSet>
      <dgm:spPr/>
    </dgm:pt>
    <dgm:pt modelId="{EDFA1537-C7DF-4885-A2F3-381CB6BC432E}" type="pres">
      <dgm:prSet presAssocID="{CE2F550F-BBA1-4E44-887B-2A7B47960AC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AD2B1-2296-499D-93EA-43AC2A90B512}" type="pres">
      <dgm:prSet presAssocID="{CE2F550F-BBA1-4E44-887B-2A7B47960ACB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8E9026-269D-4EF1-A4BD-3B5FBB4F64C6}" type="pres">
      <dgm:prSet presAssocID="{CE2F550F-BBA1-4E44-887B-2A7B47960AC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B92E73-2119-4F71-88D0-45E26876593E}" type="pres">
      <dgm:prSet presAssocID="{CE2F550F-BBA1-4E44-887B-2A7B47960AC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9FFCD6-BC22-47FC-A688-AE3D470BF12C}" type="pres">
      <dgm:prSet presAssocID="{CE2F550F-BBA1-4E44-887B-2A7B47960ACB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7D5CC2-DBAF-4EAD-9E4E-375AD87A6144}" type="presOf" srcId="{7191DC83-77D3-4550-B72E-C408D6FEFAC0}" destId="{78B92E73-2119-4F71-88D0-45E26876593E}" srcOrd="0" destOrd="0" presId="urn:microsoft.com/office/officeart/2005/8/layout/balance1"/>
    <dgm:cxn modelId="{C394103C-E159-4E05-97A1-99D09214E51C}" type="presOf" srcId="{E8101D73-377D-4F1B-B707-7E508D12448B}" destId="{649FFCD6-BC22-47FC-A688-AE3D470BF12C}" srcOrd="0" destOrd="0" presId="urn:microsoft.com/office/officeart/2005/8/layout/balance1"/>
    <dgm:cxn modelId="{6061AE2F-0C06-4942-9FFC-26E4E69B0287}" type="presOf" srcId="{2FE37481-732E-472D-B606-D0F15ADF5D7B}" destId="{EDFA1537-C7DF-4885-A2F3-381CB6BC432E}" srcOrd="0" destOrd="0" presId="urn:microsoft.com/office/officeart/2005/8/layout/balance1"/>
    <dgm:cxn modelId="{F0216799-38D9-4B61-A2FF-6D1F14B8D68D}" srcId="{CE2F550F-BBA1-4E44-887B-2A7B47960ACB}" destId="{F4BA919A-B3E4-4A4F-BA97-638FE0A6567E}" srcOrd="1" destOrd="0" parTransId="{AE795596-370C-4B06-8111-B28BFFDB1073}" sibTransId="{9B036DD2-A5C9-4AB4-A0DC-8AF661DF1C30}"/>
    <dgm:cxn modelId="{D26C59E9-8FC9-4AA9-B102-79AEADA6E715}" type="presOf" srcId="{639941A6-DF86-421A-8AC1-749790AB33ED}" destId="{A39AD2B1-2296-499D-93EA-43AC2A90B512}" srcOrd="0" destOrd="0" presId="urn:microsoft.com/office/officeart/2005/8/layout/balance1"/>
    <dgm:cxn modelId="{2F38D2C4-5578-46EE-8A15-54799B654339}" srcId="{E29CD59D-7A11-46C3-9421-9D7D43B1692F}" destId="{7191DC83-77D3-4550-B72E-C408D6FEFAC0}" srcOrd="0" destOrd="0" parTransId="{0F636A29-47DF-4EC5-A6F3-4FE9B94DC7D2}" sibTransId="{C654D793-7D29-48B3-BE88-E6A11048E70B}"/>
    <dgm:cxn modelId="{B7D0ADB2-21D6-4398-9007-2A4ADA88C300}" srcId="{F4BA919A-B3E4-4A4F-BA97-638FE0A6567E}" destId="{639941A6-DF86-421A-8AC1-749790AB33ED}" srcOrd="1" destOrd="0" parTransId="{4B549216-362C-4F46-ABAC-AFC7F3C17704}" sibTransId="{1A30F74F-B0DE-4868-B79F-C82DFE1082E6}"/>
    <dgm:cxn modelId="{6E938007-A614-4DEB-B5E4-6F468E578B4A}" type="presOf" srcId="{F4BA919A-B3E4-4A4F-BA97-638FE0A6567E}" destId="{042CC09B-E093-4928-9A90-0A9C3441D4B0}" srcOrd="0" destOrd="0" presId="urn:microsoft.com/office/officeart/2005/8/layout/balance1"/>
    <dgm:cxn modelId="{0422292A-F444-413E-9ADA-F2A8C6B42A17}" srcId="{CE2F550F-BBA1-4E44-887B-2A7B47960ACB}" destId="{E29CD59D-7A11-46C3-9421-9D7D43B1692F}" srcOrd="0" destOrd="0" parTransId="{DDD5B82D-FFE3-4BAE-B7FC-B4133ABEE983}" sibTransId="{D3F03FAA-562A-4846-98A7-EB89B3A39EDF}"/>
    <dgm:cxn modelId="{78D1CE7F-1D7B-4E4C-9B08-4DA94939D971}" type="presOf" srcId="{E29CD59D-7A11-46C3-9421-9D7D43B1692F}" destId="{4D534C3B-5307-40BC-84BA-8481BD54A2C4}" srcOrd="0" destOrd="0" presId="urn:microsoft.com/office/officeart/2005/8/layout/balance1"/>
    <dgm:cxn modelId="{E9262487-EEE3-42D6-8FD8-9E4D14FE225A}" type="presOf" srcId="{92D9BE8F-4180-4AE8-8BAE-938679F956BF}" destId="{F38E9026-269D-4EF1-A4BD-3B5FBB4F64C6}" srcOrd="0" destOrd="0" presId="urn:microsoft.com/office/officeart/2005/8/layout/balance1"/>
    <dgm:cxn modelId="{0AEFB5F7-FEA4-4B34-899F-16F775BF26A4}" type="presOf" srcId="{CE2F550F-BBA1-4E44-887B-2A7B47960ACB}" destId="{CBA7C333-6F14-4077-89EE-1E695DDFFCC3}" srcOrd="0" destOrd="0" presId="urn:microsoft.com/office/officeart/2005/8/layout/balance1"/>
    <dgm:cxn modelId="{8B04E19F-16B1-408E-B2A3-BB6D4A10AFC1}" srcId="{F4BA919A-B3E4-4A4F-BA97-638FE0A6567E}" destId="{92D9BE8F-4180-4AE8-8BAE-938679F956BF}" srcOrd="2" destOrd="0" parTransId="{B05F0624-23BF-4AC2-9FD4-FC91978624FF}" sibTransId="{7A8FD2FC-16B1-4073-8BC3-1C70680BA355}"/>
    <dgm:cxn modelId="{0C268A29-6171-4C3F-B3CE-697B16353B51}" srcId="{F4BA919A-B3E4-4A4F-BA97-638FE0A6567E}" destId="{2FE37481-732E-472D-B606-D0F15ADF5D7B}" srcOrd="0" destOrd="0" parTransId="{C297DDFA-3047-4E82-9547-46763BE03BF8}" sibTransId="{D47461B7-1587-4CF7-84E1-0FE62A8BF315}"/>
    <dgm:cxn modelId="{267BE7BB-1DE1-46A0-8540-2552BE06E567}" srcId="{E29CD59D-7A11-46C3-9421-9D7D43B1692F}" destId="{E8101D73-377D-4F1B-B707-7E508D12448B}" srcOrd="1" destOrd="0" parTransId="{5027FF6A-6D51-44F1-AF4F-DDC17A762335}" sibTransId="{755A1C41-F106-4A49-8F87-1E54B04CCBB2}"/>
    <dgm:cxn modelId="{6B063DF0-CC60-4EA3-94FB-00B4132015D8}" type="presParOf" srcId="{CBA7C333-6F14-4077-89EE-1E695DDFFCC3}" destId="{22C2D6EB-D5AC-4EAF-8ECB-1FDB400C6CA4}" srcOrd="0" destOrd="0" presId="urn:microsoft.com/office/officeart/2005/8/layout/balance1"/>
    <dgm:cxn modelId="{E9DF22EA-2F99-4D43-A37E-1FA3AE2FCF34}" type="presParOf" srcId="{CBA7C333-6F14-4077-89EE-1E695DDFFCC3}" destId="{4F1AFD85-DF46-47C5-A644-4448BB0FBE1E}" srcOrd="1" destOrd="0" presId="urn:microsoft.com/office/officeart/2005/8/layout/balance1"/>
    <dgm:cxn modelId="{1958DE09-0509-4D0B-8B5B-DE0C7CEA07FA}" type="presParOf" srcId="{4F1AFD85-DF46-47C5-A644-4448BB0FBE1E}" destId="{4D534C3B-5307-40BC-84BA-8481BD54A2C4}" srcOrd="0" destOrd="0" presId="urn:microsoft.com/office/officeart/2005/8/layout/balance1"/>
    <dgm:cxn modelId="{341F1173-7555-448F-A6F5-0358CBC53A1E}" type="presParOf" srcId="{4F1AFD85-DF46-47C5-A644-4448BB0FBE1E}" destId="{042CC09B-E093-4928-9A90-0A9C3441D4B0}" srcOrd="1" destOrd="0" presId="urn:microsoft.com/office/officeart/2005/8/layout/balance1"/>
    <dgm:cxn modelId="{B27D42BE-4969-4DF4-A047-9F6725F2CA1A}" type="presParOf" srcId="{CBA7C333-6F14-4077-89EE-1E695DDFFCC3}" destId="{37416F28-8611-4A71-A56B-B45A3811F20D}" srcOrd="2" destOrd="0" presId="urn:microsoft.com/office/officeart/2005/8/layout/balance1"/>
    <dgm:cxn modelId="{A0BC2133-618D-4E9B-BA98-E82F308EFAB5}" type="presParOf" srcId="{37416F28-8611-4A71-A56B-B45A3811F20D}" destId="{5149CEDA-EDCB-4B32-867F-9AFA022564D2}" srcOrd="0" destOrd="0" presId="urn:microsoft.com/office/officeart/2005/8/layout/balance1"/>
    <dgm:cxn modelId="{BF2FB12C-9711-41EB-B170-EAEA223D722C}" type="presParOf" srcId="{37416F28-8611-4A71-A56B-B45A3811F20D}" destId="{18D1912F-F388-4D57-B69F-AF87D28AFF17}" srcOrd="1" destOrd="0" presId="urn:microsoft.com/office/officeart/2005/8/layout/balance1"/>
    <dgm:cxn modelId="{88E159F0-68F4-4992-A55D-E06DCBFDFC76}" type="presParOf" srcId="{37416F28-8611-4A71-A56B-B45A3811F20D}" destId="{5FA8C931-AAD6-4C99-9303-EE96501936B6}" srcOrd="2" destOrd="0" presId="urn:microsoft.com/office/officeart/2005/8/layout/balance1"/>
    <dgm:cxn modelId="{3E66AF05-2712-4EE7-8EA9-30E87E4AF364}" type="presParOf" srcId="{37416F28-8611-4A71-A56B-B45A3811F20D}" destId="{EDFA1537-C7DF-4885-A2F3-381CB6BC432E}" srcOrd="3" destOrd="0" presId="urn:microsoft.com/office/officeart/2005/8/layout/balance1"/>
    <dgm:cxn modelId="{07611FB4-5CF4-472D-B83D-43EC022A405C}" type="presParOf" srcId="{37416F28-8611-4A71-A56B-B45A3811F20D}" destId="{A39AD2B1-2296-499D-93EA-43AC2A90B512}" srcOrd="4" destOrd="0" presId="urn:microsoft.com/office/officeart/2005/8/layout/balance1"/>
    <dgm:cxn modelId="{0D423795-4698-41A1-B541-76D1C3ABCD89}" type="presParOf" srcId="{37416F28-8611-4A71-A56B-B45A3811F20D}" destId="{F38E9026-269D-4EF1-A4BD-3B5FBB4F64C6}" srcOrd="5" destOrd="0" presId="urn:microsoft.com/office/officeart/2005/8/layout/balance1"/>
    <dgm:cxn modelId="{BEE3AFFB-E34A-4766-93A4-7EB7E31C6375}" type="presParOf" srcId="{37416F28-8611-4A71-A56B-B45A3811F20D}" destId="{78B92E73-2119-4F71-88D0-45E26876593E}" srcOrd="6" destOrd="0" presId="urn:microsoft.com/office/officeart/2005/8/layout/balance1"/>
    <dgm:cxn modelId="{003B1DA7-3D5D-487E-96FD-025427EEC194}" type="presParOf" srcId="{37416F28-8611-4A71-A56B-B45A3811F20D}" destId="{649FFCD6-BC22-47FC-A688-AE3D470BF12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BAC0D9-BAF6-4AE7-9D4F-6CFD4DCE1791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4FFE14D0-BB87-4FEB-9B28-37B037CA6D4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Estudio y análisis minucioso de la demanda internacional de orquídeas</a:t>
          </a:r>
          <a:endParaRPr lang="es-EC" dirty="0">
            <a:solidFill>
              <a:schemeClr val="tx1"/>
            </a:solidFill>
          </a:endParaRPr>
        </a:p>
      </dgm:t>
    </dgm:pt>
    <dgm:pt modelId="{5DAB6C0C-5024-4C58-AC91-0B83B0D3ECE2}" type="parTrans" cxnId="{6CCC4EEB-986D-4332-8A66-891A57B2A3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B776A0-F7FA-425E-B552-90C14E5AFF25}" type="sibTrans" cxnId="{6CCC4EEB-986D-4332-8A66-891A57B2A3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4F8DCB-4072-4E93-9473-47FA24D1F59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Incentivos que el gobierno debe brindar a los exportadores</a:t>
          </a:r>
          <a:endParaRPr lang="es-EC" dirty="0">
            <a:solidFill>
              <a:schemeClr val="tx1"/>
            </a:solidFill>
          </a:endParaRPr>
        </a:p>
      </dgm:t>
    </dgm:pt>
    <dgm:pt modelId="{435B7FCC-8253-4D1C-9ED6-51D224FD4194}" type="parTrans" cxnId="{872FF202-F9A8-4D1D-BD8C-B362FC38B33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0F3FF71-495F-46C6-9EB8-8A23601DA387}" type="sibTrans" cxnId="{872FF202-F9A8-4D1D-BD8C-B362FC38B33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96AB66-C217-41DA-8932-7939D0F2EABD}" type="pres">
      <dgm:prSet presAssocID="{D5BAC0D9-BAF6-4AE7-9D4F-6CFD4DCE1791}" presName="Name0" presStyleCnt="0">
        <dgm:presLayoutVars>
          <dgm:dir/>
          <dgm:resizeHandles val="exact"/>
        </dgm:presLayoutVars>
      </dgm:prSet>
      <dgm:spPr/>
    </dgm:pt>
    <dgm:pt modelId="{D3DC25EB-23B2-4EFE-8946-8B1EA3A544DD}" type="pres">
      <dgm:prSet presAssocID="{D5BAC0D9-BAF6-4AE7-9D4F-6CFD4DCE1791}" presName="bkgdShp" presStyleLbl="alignAccFollowNode1" presStyleIdx="0" presStyleCnt="1"/>
      <dgm:spPr/>
    </dgm:pt>
    <dgm:pt modelId="{B2B2DB71-7928-4C20-AF2A-FE4007828166}" type="pres">
      <dgm:prSet presAssocID="{D5BAC0D9-BAF6-4AE7-9D4F-6CFD4DCE1791}" presName="linComp" presStyleCnt="0"/>
      <dgm:spPr/>
    </dgm:pt>
    <dgm:pt modelId="{C18DACD6-8D70-4B8B-A564-7EFA54456045}" type="pres">
      <dgm:prSet presAssocID="{4FFE14D0-BB87-4FEB-9B28-37B037CA6D41}" presName="compNode" presStyleCnt="0"/>
      <dgm:spPr/>
    </dgm:pt>
    <dgm:pt modelId="{BFDE01C2-B78B-4A7F-A722-D8CE8DC8DF7A}" type="pres">
      <dgm:prSet presAssocID="{4FFE14D0-BB87-4FEB-9B28-37B037CA6D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ED622-2066-477F-A56D-E14C4C5F1DDA}" type="pres">
      <dgm:prSet presAssocID="{4FFE14D0-BB87-4FEB-9B28-37B037CA6D41}" presName="invisiNode" presStyleLbl="node1" presStyleIdx="0" presStyleCnt="2"/>
      <dgm:spPr/>
    </dgm:pt>
    <dgm:pt modelId="{5CE9B772-EE58-4975-9425-166C3854CA8C}" type="pres">
      <dgm:prSet presAssocID="{4FFE14D0-BB87-4FEB-9B28-37B037CA6D41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E39F18-E409-4DC0-B41D-5933560929DE}" type="pres">
      <dgm:prSet presAssocID="{23B776A0-F7FA-425E-B552-90C14E5AFF2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22A4520-21FA-472F-938D-587B708FE14E}" type="pres">
      <dgm:prSet presAssocID="{8A4F8DCB-4072-4E93-9473-47FA24D1F59A}" presName="compNode" presStyleCnt="0"/>
      <dgm:spPr/>
    </dgm:pt>
    <dgm:pt modelId="{3376D9A9-92BE-4F80-9BCF-FA1AD72397FF}" type="pres">
      <dgm:prSet presAssocID="{8A4F8DCB-4072-4E93-9473-47FA24D1F5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8D2E9-0F07-4CEA-A8FD-CFC90D08BB6B}" type="pres">
      <dgm:prSet presAssocID="{8A4F8DCB-4072-4E93-9473-47FA24D1F59A}" presName="invisiNode" presStyleLbl="node1" presStyleIdx="1" presStyleCnt="2"/>
      <dgm:spPr/>
    </dgm:pt>
    <dgm:pt modelId="{D5653D4A-9387-4373-9764-80CF44058F91}" type="pres">
      <dgm:prSet presAssocID="{8A4F8DCB-4072-4E93-9473-47FA24D1F59A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72FF202-F9A8-4D1D-BD8C-B362FC38B337}" srcId="{D5BAC0D9-BAF6-4AE7-9D4F-6CFD4DCE1791}" destId="{8A4F8DCB-4072-4E93-9473-47FA24D1F59A}" srcOrd="1" destOrd="0" parTransId="{435B7FCC-8253-4D1C-9ED6-51D224FD4194}" sibTransId="{60F3FF71-495F-46C6-9EB8-8A23601DA387}"/>
    <dgm:cxn modelId="{6CCC4EEB-986D-4332-8A66-891A57B2A335}" srcId="{D5BAC0D9-BAF6-4AE7-9D4F-6CFD4DCE1791}" destId="{4FFE14D0-BB87-4FEB-9B28-37B037CA6D41}" srcOrd="0" destOrd="0" parTransId="{5DAB6C0C-5024-4C58-AC91-0B83B0D3ECE2}" sibTransId="{23B776A0-F7FA-425E-B552-90C14E5AFF25}"/>
    <dgm:cxn modelId="{6493C421-90FB-4F89-94B3-E50C3D3DFE17}" type="presOf" srcId="{4FFE14D0-BB87-4FEB-9B28-37B037CA6D41}" destId="{BFDE01C2-B78B-4A7F-A722-D8CE8DC8DF7A}" srcOrd="0" destOrd="0" presId="urn:microsoft.com/office/officeart/2005/8/layout/pList2"/>
    <dgm:cxn modelId="{01131FF5-E3A7-49E5-AE13-4C7F9C9C5F0B}" type="presOf" srcId="{23B776A0-F7FA-425E-B552-90C14E5AFF25}" destId="{F7E39F18-E409-4DC0-B41D-5933560929DE}" srcOrd="0" destOrd="0" presId="urn:microsoft.com/office/officeart/2005/8/layout/pList2"/>
    <dgm:cxn modelId="{C57A2222-2B93-4390-8C45-277F1A9A2D8A}" type="presOf" srcId="{D5BAC0D9-BAF6-4AE7-9D4F-6CFD4DCE1791}" destId="{A796AB66-C217-41DA-8932-7939D0F2EABD}" srcOrd="0" destOrd="0" presId="urn:microsoft.com/office/officeart/2005/8/layout/pList2"/>
    <dgm:cxn modelId="{D08D9311-FF35-4313-BACD-F228EB8F2AD5}" type="presOf" srcId="{8A4F8DCB-4072-4E93-9473-47FA24D1F59A}" destId="{3376D9A9-92BE-4F80-9BCF-FA1AD72397FF}" srcOrd="0" destOrd="0" presId="urn:microsoft.com/office/officeart/2005/8/layout/pList2"/>
    <dgm:cxn modelId="{53A36EBC-050D-4F5B-8DCC-C4135A4A14EF}" type="presParOf" srcId="{A796AB66-C217-41DA-8932-7939D0F2EABD}" destId="{D3DC25EB-23B2-4EFE-8946-8B1EA3A544DD}" srcOrd="0" destOrd="0" presId="urn:microsoft.com/office/officeart/2005/8/layout/pList2"/>
    <dgm:cxn modelId="{257F3CFE-EBD1-409E-BB71-27F63A524E48}" type="presParOf" srcId="{A796AB66-C217-41DA-8932-7939D0F2EABD}" destId="{B2B2DB71-7928-4C20-AF2A-FE4007828166}" srcOrd="1" destOrd="0" presId="urn:microsoft.com/office/officeart/2005/8/layout/pList2"/>
    <dgm:cxn modelId="{AD41779D-229B-4E43-BDA4-4D66611701B6}" type="presParOf" srcId="{B2B2DB71-7928-4C20-AF2A-FE4007828166}" destId="{C18DACD6-8D70-4B8B-A564-7EFA54456045}" srcOrd="0" destOrd="0" presId="urn:microsoft.com/office/officeart/2005/8/layout/pList2"/>
    <dgm:cxn modelId="{D20ACCFC-E054-408E-B00A-516E275F9F49}" type="presParOf" srcId="{C18DACD6-8D70-4B8B-A564-7EFA54456045}" destId="{BFDE01C2-B78B-4A7F-A722-D8CE8DC8DF7A}" srcOrd="0" destOrd="0" presId="urn:microsoft.com/office/officeart/2005/8/layout/pList2"/>
    <dgm:cxn modelId="{D804BD62-0048-4F7A-8A51-1EF5E3DA704E}" type="presParOf" srcId="{C18DACD6-8D70-4B8B-A564-7EFA54456045}" destId="{67FED622-2066-477F-A56D-E14C4C5F1DDA}" srcOrd="1" destOrd="0" presId="urn:microsoft.com/office/officeart/2005/8/layout/pList2"/>
    <dgm:cxn modelId="{45C5CC00-B521-467A-88B7-3554A6F0E8B4}" type="presParOf" srcId="{C18DACD6-8D70-4B8B-A564-7EFA54456045}" destId="{5CE9B772-EE58-4975-9425-166C3854CA8C}" srcOrd="2" destOrd="0" presId="urn:microsoft.com/office/officeart/2005/8/layout/pList2"/>
    <dgm:cxn modelId="{8D2FFA29-495F-4DFE-890D-60F901A77DAD}" type="presParOf" srcId="{B2B2DB71-7928-4C20-AF2A-FE4007828166}" destId="{F7E39F18-E409-4DC0-B41D-5933560929DE}" srcOrd="1" destOrd="0" presId="urn:microsoft.com/office/officeart/2005/8/layout/pList2"/>
    <dgm:cxn modelId="{B542E57B-CE1D-40B3-9A7A-2BD9ABC21237}" type="presParOf" srcId="{B2B2DB71-7928-4C20-AF2A-FE4007828166}" destId="{522A4520-21FA-472F-938D-587B708FE14E}" srcOrd="2" destOrd="0" presId="urn:microsoft.com/office/officeart/2005/8/layout/pList2"/>
    <dgm:cxn modelId="{FF7B3FEB-B7BE-47A3-9FB8-3012CF4CF2DE}" type="presParOf" srcId="{522A4520-21FA-472F-938D-587B708FE14E}" destId="{3376D9A9-92BE-4F80-9BCF-FA1AD72397FF}" srcOrd="0" destOrd="0" presId="urn:microsoft.com/office/officeart/2005/8/layout/pList2"/>
    <dgm:cxn modelId="{0C1F93EF-C421-4753-9971-120D4EEC6AD2}" type="presParOf" srcId="{522A4520-21FA-472F-938D-587B708FE14E}" destId="{B9D8D2E9-0F07-4CEA-A8FD-CFC90D08BB6B}" srcOrd="1" destOrd="0" presId="urn:microsoft.com/office/officeart/2005/8/layout/pList2"/>
    <dgm:cxn modelId="{5E4917A1-92A4-471B-9C79-9DE4A3A9F653}" type="presParOf" srcId="{522A4520-21FA-472F-938D-587B708FE14E}" destId="{D5653D4A-9387-4373-9764-80CF44058F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07BA29-5D31-4319-9AEE-A553B1BD631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3" csCatId="colorful" phldr="1"/>
      <dgm:spPr/>
    </dgm:pt>
    <dgm:pt modelId="{FCCE1C4B-141F-40A9-AD33-45158DA04A87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</a:rPr>
            <a:t>Establecer asociaciones estratégicas entre empresas ecuatorianas dedicadas al cultivo y exportación de orquídeas, para buscar el continuo desarrollo del sector orquideario y consolidarse como uno de los principales productos no tradicionales de exportación</a:t>
          </a:r>
          <a:endParaRPr lang="es-EC" dirty="0">
            <a:solidFill>
              <a:schemeClr val="tx1"/>
            </a:solidFill>
          </a:endParaRPr>
        </a:p>
      </dgm:t>
    </dgm:pt>
    <dgm:pt modelId="{6C155F00-587E-459F-94A9-3837887EA7B6}" type="parTrans" cxnId="{4CE23FEF-5870-4BB6-9184-25A3090AE30B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EF5F82F8-021C-4BC9-8D98-B54AFC1F3C1A}" type="sibTrans" cxnId="{4CE23FEF-5870-4BB6-9184-25A3090AE30B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467142DC-3491-4261-9C05-71EF67618437}" type="pres">
      <dgm:prSet presAssocID="{6E07BA29-5D31-4319-9AEE-A553B1BD6318}" presName="linearFlow" presStyleCnt="0">
        <dgm:presLayoutVars>
          <dgm:dir/>
          <dgm:resizeHandles val="exact"/>
        </dgm:presLayoutVars>
      </dgm:prSet>
      <dgm:spPr/>
    </dgm:pt>
    <dgm:pt modelId="{2376D500-3807-4C58-89CE-93D36F284879}" type="pres">
      <dgm:prSet presAssocID="{FCCE1C4B-141F-40A9-AD33-45158DA04A87}" presName="comp" presStyleCnt="0"/>
      <dgm:spPr/>
    </dgm:pt>
    <dgm:pt modelId="{D80E157F-55BD-4AF7-A710-ADEC54EAED0C}" type="pres">
      <dgm:prSet presAssocID="{FCCE1C4B-141F-40A9-AD33-45158DA04A87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6C153-9FA4-4BB6-B19C-FCD25F3DC55A}" type="pres">
      <dgm:prSet presAssocID="{FCCE1C4B-141F-40A9-AD33-45158DA04A87}" presName="rect1" presStyleLbl="ln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3F2E13E-932E-4519-8DEB-1632DCA1BD26}" type="presOf" srcId="{FCCE1C4B-141F-40A9-AD33-45158DA04A87}" destId="{D80E157F-55BD-4AF7-A710-ADEC54EAED0C}" srcOrd="0" destOrd="0" presId="urn:microsoft.com/office/officeart/2008/layout/AlternatingPictureBlocks"/>
    <dgm:cxn modelId="{67022CBD-A248-49A2-8BF0-05660F0AF1C3}" type="presOf" srcId="{6E07BA29-5D31-4319-9AEE-A553B1BD6318}" destId="{467142DC-3491-4261-9C05-71EF67618437}" srcOrd="0" destOrd="0" presId="urn:microsoft.com/office/officeart/2008/layout/AlternatingPictureBlocks"/>
    <dgm:cxn modelId="{4CE23FEF-5870-4BB6-9184-25A3090AE30B}" srcId="{6E07BA29-5D31-4319-9AEE-A553B1BD6318}" destId="{FCCE1C4B-141F-40A9-AD33-45158DA04A87}" srcOrd="0" destOrd="0" parTransId="{6C155F00-587E-459F-94A9-3837887EA7B6}" sibTransId="{EF5F82F8-021C-4BC9-8D98-B54AFC1F3C1A}"/>
    <dgm:cxn modelId="{FC7DBE87-7376-44B1-BC02-E6A81B5D4387}" type="presParOf" srcId="{467142DC-3491-4261-9C05-71EF67618437}" destId="{2376D500-3807-4C58-89CE-93D36F284879}" srcOrd="0" destOrd="0" presId="urn:microsoft.com/office/officeart/2008/layout/AlternatingPictureBlocks"/>
    <dgm:cxn modelId="{476FF96F-707A-4A63-9037-EA4AC268E2BF}" type="presParOf" srcId="{2376D500-3807-4C58-89CE-93D36F284879}" destId="{D80E157F-55BD-4AF7-A710-ADEC54EAED0C}" srcOrd="0" destOrd="0" presId="urn:microsoft.com/office/officeart/2008/layout/AlternatingPictureBlocks"/>
    <dgm:cxn modelId="{836C0DC7-08DB-4157-B7F7-70CA2AE9A3B0}" type="presParOf" srcId="{2376D500-3807-4C58-89CE-93D36F284879}" destId="{2906C153-9FA4-4BB6-B19C-FCD25F3DC55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12BD8-BB1D-48A0-B685-EEDDA2600E5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1D5B5DF-CBDF-43CD-A8F1-AE35F6936CE3}">
      <dgm:prSet phldrT="[Texto]"/>
      <dgm:spPr/>
      <dgm:t>
        <a:bodyPr/>
        <a:lstStyle/>
        <a:p>
          <a:pPr algn="ctr"/>
          <a:r>
            <a:rPr lang="es-EC" dirty="0" smtClean="0"/>
            <a:t>General</a:t>
          </a:r>
          <a:endParaRPr lang="es-EC" dirty="0"/>
        </a:p>
      </dgm:t>
    </dgm:pt>
    <dgm:pt modelId="{42735B28-31DA-4CDD-ACA2-DFB8D04AFAC5}" type="parTrans" cxnId="{66C7B612-5AA9-4ECD-BEF3-D0293084DB4E}">
      <dgm:prSet/>
      <dgm:spPr/>
      <dgm:t>
        <a:bodyPr/>
        <a:lstStyle/>
        <a:p>
          <a:pPr algn="ctr"/>
          <a:endParaRPr lang="es-EC"/>
        </a:p>
      </dgm:t>
    </dgm:pt>
    <dgm:pt modelId="{1288DDA2-E1CE-4534-886E-1F4E8CCA5FED}" type="sibTrans" cxnId="{66C7B612-5AA9-4ECD-BEF3-D0293084DB4E}">
      <dgm:prSet/>
      <dgm:spPr/>
      <dgm:t>
        <a:bodyPr/>
        <a:lstStyle/>
        <a:p>
          <a:pPr algn="ctr"/>
          <a:endParaRPr lang="es-EC"/>
        </a:p>
      </dgm:t>
    </dgm:pt>
    <dgm:pt modelId="{581F32B7-8EF8-4F68-9D72-FD85897FBB89}">
      <dgm:prSet phldrT="[Texto]"/>
      <dgm:spPr/>
      <dgm:t>
        <a:bodyPr/>
        <a:lstStyle/>
        <a:p>
          <a:pPr algn="ctr"/>
          <a:r>
            <a:rPr lang="es-EC" dirty="0" smtClean="0"/>
            <a:t>Analizar la tendencia de comercio exterior en la exportación de orquídeas bajo el Sistema Generalizado de preferencias (SGP) con la Unión Europea y su impacto en la balanza comercial ecuatoriana.</a:t>
          </a:r>
          <a:endParaRPr lang="es-EC" dirty="0"/>
        </a:p>
      </dgm:t>
    </dgm:pt>
    <dgm:pt modelId="{942AACFE-2C98-4042-9950-4CEFFDD58DB4}" type="parTrans" cxnId="{00FDF8D8-17BF-4B6A-877C-537BFAF1DD92}">
      <dgm:prSet/>
      <dgm:spPr/>
      <dgm:t>
        <a:bodyPr/>
        <a:lstStyle/>
        <a:p>
          <a:pPr algn="ctr"/>
          <a:endParaRPr lang="es-EC"/>
        </a:p>
      </dgm:t>
    </dgm:pt>
    <dgm:pt modelId="{B340E879-B1E1-493A-8A38-8A8986EA3EC9}" type="sibTrans" cxnId="{00FDF8D8-17BF-4B6A-877C-537BFAF1DD92}">
      <dgm:prSet/>
      <dgm:spPr/>
      <dgm:t>
        <a:bodyPr/>
        <a:lstStyle/>
        <a:p>
          <a:pPr algn="ctr"/>
          <a:endParaRPr lang="es-EC"/>
        </a:p>
      </dgm:t>
    </dgm:pt>
    <dgm:pt modelId="{978120A1-BCAE-48DF-B3F2-ACD800C1B612}" type="pres">
      <dgm:prSet presAssocID="{C7512BD8-BB1D-48A0-B685-EEDDA2600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15472E-2949-4096-B4A0-F4CADC6F0AFB}" type="pres">
      <dgm:prSet presAssocID="{21D5B5DF-CBDF-43CD-A8F1-AE35F6936CE3}" presName="parentText" presStyleLbl="node1" presStyleIdx="0" presStyleCnt="1" custLinFactNeighborX="-499" custLinFactNeighborY="-570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58C04-7BC6-48D5-9C57-A9A85603853D}" type="pres">
      <dgm:prSet presAssocID="{21D5B5DF-CBDF-43CD-A8F1-AE35F6936C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C7B612-5AA9-4ECD-BEF3-D0293084DB4E}" srcId="{C7512BD8-BB1D-48A0-B685-EEDDA2600E50}" destId="{21D5B5DF-CBDF-43CD-A8F1-AE35F6936CE3}" srcOrd="0" destOrd="0" parTransId="{42735B28-31DA-4CDD-ACA2-DFB8D04AFAC5}" sibTransId="{1288DDA2-E1CE-4534-886E-1F4E8CCA5FED}"/>
    <dgm:cxn modelId="{7140E15C-BD38-484E-8215-0A990ED9B103}" type="presOf" srcId="{21D5B5DF-CBDF-43CD-A8F1-AE35F6936CE3}" destId="{E215472E-2949-4096-B4A0-F4CADC6F0AFB}" srcOrd="0" destOrd="0" presId="urn:microsoft.com/office/officeart/2005/8/layout/vList2"/>
    <dgm:cxn modelId="{AB910C81-F214-4A8D-B079-9BF98BB01466}" type="presOf" srcId="{581F32B7-8EF8-4F68-9D72-FD85897FBB89}" destId="{1D158C04-7BC6-48D5-9C57-A9A85603853D}" srcOrd="0" destOrd="0" presId="urn:microsoft.com/office/officeart/2005/8/layout/vList2"/>
    <dgm:cxn modelId="{E0017AA5-F194-4AFE-8A5C-3ACBD8DDAB96}" type="presOf" srcId="{C7512BD8-BB1D-48A0-B685-EEDDA2600E50}" destId="{978120A1-BCAE-48DF-B3F2-ACD800C1B612}" srcOrd="0" destOrd="0" presId="urn:microsoft.com/office/officeart/2005/8/layout/vList2"/>
    <dgm:cxn modelId="{00FDF8D8-17BF-4B6A-877C-537BFAF1DD92}" srcId="{21D5B5DF-CBDF-43CD-A8F1-AE35F6936CE3}" destId="{581F32B7-8EF8-4F68-9D72-FD85897FBB89}" srcOrd="0" destOrd="0" parTransId="{942AACFE-2C98-4042-9950-4CEFFDD58DB4}" sibTransId="{B340E879-B1E1-493A-8A38-8A8986EA3EC9}"/>
    <dgm:cxn modelId="{61164B65-5314-46AA-8222-49C905A646AA}" type="presParOf" srcId="{978120A1-BCAE-48DF-B3F2-ACD800C1B612}" destId="{E215472E-2949-4096-B4A0-F4CADC6F0AFB}" srcOrd="0" destOrd="0" presId="urn:microsoft.com/office/officeart/2005/8/layout/vList2"/>
    <dgm:cxn modelId="{09F419CC-D99A-4373-8216-C318C5376BDF}" type="presParOf" srcId="{978120A1-BCAE-48DF-B3F2-ACD800C1B612}" destId="{1D158C04-7BC6-48D5-9C57-A9A8560385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AF9141C-63B1-4562-BF3B-5E4A349AE5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6F32D6-7EF9-454E-99EB-07601150F48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tendencia de comercio exterior en la exportación de orquídeas durante los períodos 2013-2016 y 2017-2018, bajo el esquema del Sistema Generalizado de Preferencias (SGP+) y el Acuerdo Comercial Multipartes Ecuador-Unión Europea respectivamente, fue ascendente presentando un constante crecimiento entre año y año</a:t>
          </a:r>
          <a:endParaRPr lang="es-EC" dirty="0">
            <a:solidFill>
              <a:schemeClr val="tx1"/>
            </a:solidFill>
          </a:endParaRPr>
        </a:p>
      </dgm:t>
    </dgm:pt>
    <dgm:pt modelId="{AE91DF33-9F7F-4266-9779-E5BE41B79691}" type="parTrans" cxnId="{6C3B5EC7-4CDD-490D-8B4A-08B7639B9F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52F23E-ACDF-46AC-91F1-744BB5FF368E}" type="sibTrans" cxnId="{6C3B5EC7-4CDD-490D-8B4A-08B7639B9F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E3DF56-76B7-4039-9896-A23CA8D9A76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Las orquídeas están consideradas como especies en peligro de extinción, por lo que los requisitos y normativa legal de exportación es más exigente en comparación de otros productos vegetales</a:t>
          </a:r>
          <a:endParaRPr lang="es-EC" dirty="0">
            <a:solidFill>
              <a:schemeClr val="tx1"/>
            </a:solidFill>
          </a:endParaRPr>
        </a:p>
      </dgm:t>
    </dgm:pt>
    <dgm:pt modelId="{3D6936E5-68CB-4C2C-9DE1-385103B244B6}" type="parTrans" cxnId="{C53FF32B-D239-426C-A424-E1B983CB50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60F06A-B686-460B-AB85-FBC96863994F}" type="sibTrans" cxnId="{C53FF32B-D239-426C-A424-E1B983CB50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022C06-8E48-4636-A9D8-E23B8432024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certificación FlorEcuador concede diversos beneficios a las empresas floricultoras que cumplen con los requisitos y estándares necesarios en sus procesos para poder obtenerla</a:t>
          </a:r>
          <a:endParaRPr lang="es-EC" dirty="0">
            <a:solidFill>
              <a:schemeClr val="tx1"/>
            </a:solidFill>
          </a:endParaRPr>
        </a:p>
      </dgm:t>
    </dgm:pt>
    <dgm:pt modelId="{FB24B7DE-2B38-429D-9DBA-B92BB6DEB352}" type="parTrans" cxnId="{47AC365C-5138-47E5-94D4-0DE8E21400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67FD13-76F8-4EC0-A7A0-59B9A7EDE992}" type="sibTrans" cxnId="{47AC365C-5138-47E5-94D4-0DE8E21400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20CCBB-61EF-4D12-B413-DF5F3887B89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participación de las exportaciones de orquídeas en la balanza comercial durante el período de estudio fue mínimo, pero a pesar de ello, es uno de los sectores que mayor porcentaje de crecimiento ha registrado</a:t>
          </a:r>
          <a:endParaRPr lang="es-EC" dirty="0">
            <a:solidFill>
              <a:schemeClr val="tx1"/>
            </a:solidFill>
          </a:endParaRPr>
        </a:p>
      </dgm:t>
    </dgm:pt>
    <dgm:pt modelId="{E1423D80-78B5-4CBD-8365-A26D18823F1F}" type="parTrans" cxnId="{FF5A7664-B23E-434E-AE2E-FEAD33BDA3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C941AE-1E50-49BC-A2C8-0C2CE275206E}" type="sibTrans" cxnId="{FF5A7664-B23E-434E-AE2E-FEAD33BDA3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799B08-BFEF-4342-A437-ECD2DC2B1698}" type="pres">
      <dgm:prSet presAssocID="{CAF9141C-63B1-4562-BF3B-5E4A349AE5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A6B809B-E3B0-4E55-B2AB-2C064B3041F9}" type="pres">
      <dgm:prSet presAssocID="{CAF9141C-63B1-4562-BF3B-5E4A349AE5C2}" presName="Name1" presStyleCnt="0"/>
      <dgm:spPr/>
    </dgm:pt>
    <dgm:pt modelId="{0F3E036E-B810-4836-8AB8-999EE7810324}" type="pres">
      <dgm:prSet presAssocID="{CAF9141C-63B1-4562-BF3B-5E4A349AE5C2}" presName="cycle" presStyleCnt="0"/>
      <dgm:spPr/>
    </dgm:pt>
    <dgm:pt modelId="{C5637049-0F25-4FB5-80C5-0BBA87F20E1A}" type="pres">
      <dgm:prSet presAssocID="{CAF9141C-63B1-4562-BF3B-5E4A349AE5C2}" presName="srcNode" presStyleLbl="node1" presStyleIdx="0" presStyleCnt="4"/>
      <dgm:spPr/>
    </dgm:pt>
    <dgm:pt modelId="{DDDE07B9-7A1C-4550-8373-5245B9FF86C8}" type="pres">
      <dgm:prSet presAssocID="{CAF9141C-63B1-4562-BF3B-5E4A349AE5C2}" presName="conn" presStyleLbl="parChTrans1D2" presStyleIdx="0" presStyleCnt="1"/>
      <dgm:spPr/>
      <dgm:t>
        <a:bodyPr/>
        <a:lstStyle/>
        <a:p>
          <a:endParaRPr lang="es-EC"/>
        </a:p>
      </dgm:t>
    </dgm:pt>
    <dgm:pt modelId="{B4D18DD4-62EE-4D67-9F07-57B9D1E23161}" type="pres">
      <dgm:prSet presAssocID="{CAF9141C-63B1-4562-BF3B-5E4A349AE5C2}" presName="extraNode" presStyleLbl="node1" presStyleIdx="0" presStyleCnt="4"/>
      <dgm:spPr/>
    </dgm:pt>
    <dgm:pt modelId="{883A2A01-FAFB-401E-B295-09E66A3AD5F4}" type="pres">
      <dgm:prSet presAssocID="{CAF9141C-63B1-4562-BF3B-5E4A349AE5C2}" presName="dstNode" presStyleLbl="node1" presStyleIdx="0" presStyleCnt="4"/>
      <dgm:spPr/>
    </dgm:pt>
    <dgm:pt modelId="{80183D8B-98D1-42A9-9084-34490C877849}" type="pres">
      <dgm:prSet presAssocID="{F86F32D6-7EF9-454E-99EB-07601150F4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E8C225-FD9B-4E31-AA3A-7E24392C6DF2}" type="pres">
      <dgm:prSet presAssocID="{F86F32D6-7EF9-454E-99EB-07601150F486}" presName="accent_1" presStyleCnt="0"/>
      <dgm:spPr/>
    </dgm:pt>
    <dgm:pt modelId="{31A84B3F-EB6D-40BC-96F4-498815027077}" type="pres">
      <dgm:prSet presAssocID="{F86F32D6-7EF9-454E-99EB-07601150F486}" presName="accentRepeatNode" presStyleLbl="solidFgAcc1" presStyleIdx="0" presStyleCnt="4"/>
      <dgm:spPr/>
    </dgm:pt>
    <dgm:pt modelId="{2464BF0A-0999-434B-9E05-CB8A96545C1D}" type="pres">
      <dgm:prSet presAssocID="{D6E3DF56-76B7-4039-9896-A23CA8D9A7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E9EF4C-ABD6-43F6-B35A-65553FE8ECF8}" type="pres">
      <dgm:prSet presAssocID="{D6E3DF56-76B7-4039-9896-A23CA8D9A766}" presName="accent_2" presStyleCnt="0"/>
      <dgm:spPr/>
    </dgm:pt>
    <dgm:pt modelId="{C6506F6B-F408-4918-A3E8-97CE9209FFC2}" type="pres">
      <dgm:prSet presAssocID="{D6E3DF56-76B7-4039-9896-A23CA8D9A766}" presName="accentRepeatNode" presStyleLbl="solidFgAcc1" presStyleIdx="1" presStyleCnt="4"/>
      <dgm:spPr/>
    </dgm:pt>
    <dgm:pt modelId="{3EBA481B-09EC-4BE3-9E7F-5CDB1F47CFCB}" type="pres">
      <dgm:prSet presAssocID="{9A022C06-8E48-4636-A9D8-E23B8432024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1FD78-6E36-43E0-9028-006537BDA44D}" type="pres">
      <dgm:prSet presAssocID="{9A022C06-8E48-4636-A9D8-E23B84320242}" presName="accent_3" presStyleCnt="0"/>
      <dgm:spPr/>
    </dgm:pt>
    <dgm:pt modelId="{1771696F-037B-43AA-9A08-6FCB9BBE0454}" type="pres">
      <dgm:prSet presAssocID="{9A022C06-8E48-4636-A9D8-E23B84320242}" presName="accentRepeatNode" presStyleLbl="solidFgAcc1" presStyleIdx="2" presStyleCnt="4"/>
      <dgm:spPr/>
    </dgm:pt>
    <dgm:pt modelId="{D44CBBF1-0A24-4D0E-AF3C-89C33208545D}" type="pres">
      <dgm:prSet presAssocID="{FE20CCBB-61EF-4D12-B413-DF5F3887B89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1BC1AC-F8EA-468D-B8A1-2E6DFF5398B8}" type="pres">
      <dgm:prSet presAssocID="{FE20CCBB-61EF-4D12-B413-DF5F3887B894}" presName="accent_4" presStyleCnt="0"/>
      <dgm:spPr/>
    </dgm:pt>
    <dgm:pt modelId="{9804B68E-6995-4F32-8BCF-3D54DDEB6FE7}" type="pres">
      <dgm:prSet presAssocID="{FE20CCBB-61EF-4D12-B413-DF5F3887B894}" presName="accentRepeatNode" presStyleLbl="solidFgAcc1" presStyleIdx="3" presStyleCnt="4"/>
      <dgm:spPr/>
    </dgm:pt>
  </dgm:ptLst>
  <dgm:cxnLst>
    <dgm:cxn modelId="{28A5FEDA-627C-40AF-8748-DF127D8D6626}" type="presOf" srcId="{CAF9141C-63B1-4562-BF3B-5E4A349AE5C2}" destId="{65799B08-BFEF-4342-A437-ECD2DC2B1698}" srcOrd="0" destOrd="0" presId="urn:microsoft.com/office/officeart/2008/layout/VerticalCurvedList"/>
    <dgm:cxn modelId="{C5117D60-9255-47B4-8FD1-C81094E549C7}" type="presOf" srcId="{FE20CCBB-61EF-4D12-B413-DF5F3887B894}" destId="{D44CBBF1-0A24-4D0E-AF3C-89C33208545D}" srcOrd="0" destOrd="0" presId="urn:microsoft.com/office/officeart/2008/layout/VerticalCurvedList"/>
    <dgm:cxn modelId="{47AC365C-5138-47E5-94D4-0DE8E2140046}" srcId="{CAF9141C-63B1-4562-BF3B-5E4A349AE5C2}" destId="{9A022C06-8E48-4636-A9D8-E23B84320242}" srcOrd="2" destOrd="0" parTransId="{FB24B7DE-2B38-429D-9DBA-B92BB6DEB352}" sibTransId="{BE67FD13-76F8-4EC0-A7A0-59B9A7EDE992}"/>
    <dgm:cxn modelId="{F6F33BBF-42BD-4952-9E94-5616D033115E}" type="presOf" srcId="{9A022C06-8E48-4636-A9D8-E23B84320242}" destId="{3EBA481B-09EC-4BE3-9E7F-5CDB1F47CFCB}" srcOrd="0" destOrd="0" presId="urn:microsoft.com/office/officeart/2008/layout/VerticalCurvedList"/>
    <dgm:cxn modelId="{DB8DB7F6-214D-446A-A0B4-8B77C6ABD032}" type="presOf" srcId="{D6E3DF56-76B7-4039-9896-A23CA8D9A766}" destId="{2464BF0A-0999-434B-9E05-CB8A96545C1D}" srcOrd="0" destOrd="0" presId="urn:microsoft.com/office/officeart/2008/layout/VerticalCurvedList"/>
    <dgm:cxn modelId="{6C3B5EC7-4CDD-490D-8B4A-08B7639B9F46}" srcId="{CAF9141C-63B1-4562-BF3B-5E4A349AE5C2}" destId="{F86F32D6-7EF9-454E-99EB-07601150F486}" srcOrd="0" destOrd="0" parTransId="{AE91DF33-9F7F-4266-9779-E5BE41B79691}" sibTransId="{1852F23E-ACDF-46AC-91F1-744BB5FF368E}"/>
    <dgm:cxn modelId="{FF5A7664-B23E-434E-AE2E-FEAD33BDA399}" srcId="{CAF9141C-63B1-4562-BF3B-5E4A349AE5C2}" destId="{FE20CCBB-61EF-4D12-B413-DF5F3887B894}" srcOrd="3" destOrd="0" parTransId="{E1423D80-78B5-4CBD-8365-A26D18823F1F}" sibTransId="{61C941AE-1E50-49BC-A2C8-0C2CE275206E}"/>
    <dgm:cxn modelId="{C53FF32B-D239-426C-A424-E1B983CB50D6}" srcId="{CAF9141C-63B1-4562-BF3B-5E4A349AE5C2}" destId="{D6E3DF56-76B7-4039-9896-A23CA8D9A766}" srcOrd="1" destOrd="0" parTransId="{3D6936E5-68CB-4C2C-9DE1-385103B244B6}" sibTransId="{7860F06A-B686-460B-AB85-FBC96863994F}"/>
    <dgm:cxn modelId="{616C97D5-1BEB-4FC2-9974-717B26222340}" type="presOf" srcId="{F86F32D6-7EF9-454E-99EB-07601150F486}" destId="{80183D8B-98D1-42A9-9084-34490C877849}" srcOrd="0" destOrd="0" presId="urn:microsoft.com/office/officeart/2008/layout/VerticalCurvedList"/>
    <dgm:cxn modelId="{DB055864-DD7E-4DF4-9A02-5693298AA8BA}" type="presOf" srcId="{1852F23E-ACDF-46AC-91F1-744BB5FF368E}" destId="{DDDE07B9-7A1C-4550-8373-5245B9FF86C8}" srcOrd="0" destOrd="0" presId="urn:microsoft.com/office/officeart/2008/layout/VerticalCurvedList"/>
    <dgm:cxn modelId="{0EFC60EB-4E87-4F49-8FC5-8B8AA140BC14}" type="presParOf" srcId="{65799B08-BFEF-4342-A437-ECD2DC2B1698}" destId="{8A6B809B-E3B0-4E55-B2AB-2C064B3041F9}" srcOrd="0" destOrd="0" presId="urn:microsoft.com/office/officeart/2008/layout/VerticalCurvedList"/>
    <dgm:cxn modelId="{214DFF26-56C0-4B3C-AB35-AE0B8A81AB75}" type="presParOf" srcId="{8A6B809B-E3B0-4E55-B2AB-2C064B3041F9}" destId="{0F3E036E-B810-4836-8AB8-999EE7810324}" srcOrd="0" destOrd="0" presId="urn:microsoft.com/office/officeart/2008/layout/VerticalCurvedList"/>
    <dgm:cxn modelId="{3AF47B06-B3D8-4840-91D7-CB06C563B3DB}" type="presParOf" srcId="{0F3E036E-B810-4836-8AB8-999EE7810324}" destId="{C5637049-0F25-4FB5-80C5-0BBA87F20E1A}" srcOrd="0" destOrd="0" presId="urn:microsoft.com/office/officeart/2008/layout/VerticalCurvedList"/>
    <dgm:cxn modelId="{6FF750C8-271A-4220-AE9C-16394A5A7AB8}" type="presParOf" srcId="{0F3E036E-B810-4836-8AB8-999EE7810324}" destId="{DDDE07B9-7A1C-4550-8373-5245B9FF86C8}" srcOrd="1" destOrd="0" presId="urn:microsoft.com/office/officeart/2008/layout/VerticalCurvedList"/>
    <dgm:cxn modelId="{DF01E41C-7A62-40D9-A67F-2A13E902C73A}" type="presParOf" srcId="{0F3E036E-B810-4836-8AB8-999EE7810324}" destId="{B4D18DD4-62EE-4D67-9F07-57B9D1E23161}" srcOrd="2" destOrd="0" presId="urn:microsoft.com/office/officeart/2008/layout/VerticalCurvedList"/>
    <dgm:cxn modelId="{0CCACBD0-7243-4111-BCB5-284A199772C3}" type="presParOf" srcId="{0F3E036E-B810-4836-8AB8-999EE7810324}" destId="{883A2A01-FAFB-401E-B295-09E66A3AD5F4}" srcOrd="3" destOrd="0" presId="urn:microsoft.com/office/officeart/2008/layout/VerticalCurvedList"/>
    <dgm:cxn modelId="{377B5F90-E098-427F-A69E-1A45D61DAAAE}" type="presParOf" srcId="{8A6B809B-E3B0-4E55-B2AB-2C064B3041F9}" destId="{80183D8B-98D1-42A9-9084-34490C877849}" srcOrd="1" destOrd="0" presId="urn:microsoft.com/office/officeart/2008/layout/VerticalCurvedList"/>
    <dgm:cxn modelId="{2F510CE1-5E2B-4695-B7F0-77016D5F70B9}" type="presParOf" srcId="{8A6B809B-E3B0-4E55-B2AB-2C064B3041F9}" destId="{C2E8C225-FD9B-4E31-AA3A-7E24392C6DF2}" srcOrd="2" destOrd="0" presId="urn:microsoft.com/office/officeart/2008/layout/VerticalCurvedList"/>
    <dgm:cxn modelId="{FFF9656F-19FB-46C4-984C-69C62F035FDD}" type="presParOf" srcId="{C2E8C225-FD9B-4E31-AA3A-7E24392C6DF2}" destId="{31A84B3F-EB6D-40BC-96F4-498815027077}" srcOrd="0" destOrd="0" presId="urn:microsoft.com/office/officeart/2008/layout/VerticalCurvedList"/>
    <dgm:cxn modelId="{2E2A79D7-69C5-4755-A48B-4522AB295CE5}" type="presParOf" srcId="{8A6B809B-E3B0-4E55-B2AB-2C064B3041F9}" destId="{2464BF0A-0999-434B-9E05-CB8A96545C1D}" srcOrd="3" destOrd="0" presId="urn:microsoft.com/office/officeart/2008/layout/VerticalCurvedList"/>
    <dgm:cxn modelId="{5042D252-54D8-4536-AB33-4DCE451BB160}" type="presParOf" srcId="{8A6B809B-E3B0-4E55-B2AB-2C064B3041F9}" destId="{99E9EF4C-ABD6-43F6-B35A-65553FE8ECF8}" srcOrd="4" destOrd="0" presId="urn:microsoft.com/office/officeart/2008/layout/VerticalCurvedList"/>
    <dgm:cxn modelId="{6B7A1811-1108-43A4-85CB-90C68C8E5644}" type="presParOf" srcId="{99E9EF4C-ABD6-43F6-B35A-65553FE8ECF8}" destId="{C6506F6B-F408-4918-A3E8-97CE9209FFC2}" srcOrd="0" destOrd="0" presId="urn:microsoft.com/office/officeart/2008/layout/VerticalCurvedList"/>
    <dgm:cxn modelId="{B7F7D0C0-E988-4CAE-A8D9-9AC53CC79121}" type="presParOf" srcId="{8A6B809B-E3B0-4E55-B2AB-2C064B3041F9}" destId="{3EBA481B-09EC-4BE3-9E7F-5CDB1F47CFCB}" srcOrd="5" destOrd="0" presId="urn:microsoft.com/office/officeart/2008/layout/VerticalCurvedList"/>
    <dgm:cxn modelId="{A82ECBF4-E561-49B5-8A22-6C15DFE74FBB}" type="presParOf" srcId="{8A6B809B-E3B0-4E55-B2AB-2C064B3041F9}" destId="{D9A1FD78-6E36-43E0-9028-006537BDA44D}" srcOrd="6" destOrd="0" presId="urn:microsoft.com/office/officeart/2008/layout/VerticalCurvedList"/>
    <dgm:cxn modelId="{16B46DAD-6426-4751-B34F-64C2EE2C3367}" type="presParOf" srcId="{D9A1FD78-6E36-43E0-9028-006537BDA44D}" destId="{1771696F-037B-43AA-9A08-6FCB9BBE0454}" srcOrd="0" destOrd="0" presId="urn:microsoft.com/office/officeart/2008/layout/VerticalCurvedList"/>
    <dgm:cxn modelId="{94AF38FE-9D2C-4733-A9A9-64D625F914CE}" type="presParOf" srcId="{8A6B809B-E3B0-4E55-B2AB-2C064B3041F9}" destId="{D44CBBF1-0A24-4D0E-AF3C-89C33208545D}" srcOrd="7" destOrd="0" presId="urn:microsoft.com/office/officeart/2008/layout/VerticalCurvedList"/>
    <dgm:cxn modelId="{8C16B34C-B8C4-4BC5-9C90-3CE678233FB3}" type="presParOf" srcId="{8A6B809B-E3B0-4E55-B2AB-2C064B3041F9}" destId="{971BC1AC-F8EA-468D-B8A1-2E6DFF5398B8}" srcOrd="8" destOrd="0" presId="urn:microsoft.com/office/officeart/2008/layout/VerticalCurvedList"/>
    <dgm:cxn modelId="{B1670043-9DF6-4778-8EAF-7F6450EA6182}" type="presParOf" srcId="{971BC1AC-F8EA-468D-B8A1-2E6DFF5398B8}" destId="{9804B68E-6995-4F32-8BCF-3D54DDEB6F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ACD01A-6099-4779-BC68-E896F12A48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FF8C25-609C-4F88-952C-1C93EE7C952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Conocer a detalle cada una de las actividades que comprende el proceso de exportación al mercado europeo</a:t>
          </a:r>
          <a:endParaRPr lang="es-EC" dirty="0">
            <a:solidFill>
              <a:schemeClr val="tx1"/>
            </a:solidFill>
          </a:endParaRPr>
        </a:p>
      </dgm:t>
    </dgm:pt>
    <dgm:pt modelId="{04D483D8-66CB-484A-9025-C487C39F915D}" type="parTrans" cxnId="{5905D541-4BCC-4507-9A62-55058C6197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5C7945-D67B-43C1-B34E-A9D8FC698E07}" type="sibTrans" cxnId="{5905D541-4BCC-4507-9A62-55058C6197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D6D9D7-0F28-43A2-A3CA-5D365FB17E8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Para estudios posteriores se debe tener obtener los datos e información estadística de fuentes oficiales de los países implicados en el desarrollo del estudio</a:t>
          </a:r>
          <a:endParaRPr lang="es-EC" dirty="0">
            <a:solidFill>
              <a:schemeClr val="tx1"/>
            </a:solidFill>
          </a:endParaRPr>
        </a:p>
      </dgm:t>
    </dgm:pt>
    <dgm:pt modelId="{13A09D52-B738-43E3-AFF3-72174E5A3312}" type="parTrans" cxnId="{4FB07DC7-A93D-4538-9E04-26C46C9613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0D279A-5F6A-4BE4-81F3-F9A88C1575D8}" type="sibTrans" cxnId="{4FB07DC7-A93D-4538-9E04-26C46C9613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DECE41-3A1E-4800-8BAD-127CA6D7A1EC}" type="pres">
      <dgm:prSet presAssocID="{70ACD01A-6099-4779-BC68-E896F12A48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678FCA-815D-42E6-8417-E019256F424C}" type="pres">
      <dgm:prSet presAssocID="{E0FF8C25-609C-4F88-952C-1C93EE7C95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5846CC-9051-41F2-B988-44DDAAC1BC78}" type="pres">
      <dgm:prSet presAssocID="{545C7945-D67B-43C1-B34E-A9D8FC698E07}" presName="sibTrans" presStyleCnt="0"/>
      <dgm:spPr/>
    </dgm:pt>
    <dgm:pt modelId="{FDD0BDDE-6C8E-4ADF-8285-A6D0D8C3AAE9}" type="pres">
      <dgm:prSet presAssocID="{48D6D9D7-0F28-43A2-A3CA-5D365FB17E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8F73BF-15B3-4750-BDF7-0BA84CBA9901}" type="presOf" srcId="{E0FF8C25-609C-4F88-952C-1C93EE7C9526}" destId="{81678FCA-815D-42E6-8417-E019256F424C}" srcOrd="0" destOrd="0" presId="urn:microsoft.com/office/officeart/2005/8/layout/default"/>
    <dgm:cxn modelId="{FEECCB34-55F9-43CA-8E45-3BC3985F8E04}" type="presOf" srcId="{48D6D9D7-0F28-43A2-A3CA-5D365FB17E83}" destId="{FDD0BDDE-6C8E-4ADF-8285-A6D0D8C3AAE9}" srcOrd="0" destOrd="0" presId="urn:microsoft.com/office/officeart/2005/8/layout/default"/>
    <dgm:cxn modelId="{5905D541-4BCC-4507-9A62-55058C619759}" srcId="{70ACD01A-6099-4779-BC68-E896F12A484D}" destId="{E0FF8C25-609C-4F88-952C-1C93EE7C9526}" srcOrd="0" destOrd="0" parTransId="{04D483D8-66CB-484A-9025-C487C39F915D}" sibTransId="{545C7945-D67B-43C1-B34E-A9D8FC698E07}"/>
    <dgm:cxn modelId="{8C72673E-1E09-4B7E-9204-FC62650A03CE}" type="presOf" srcId="{70ACD01A-6099-4779-BC68-E896F12A484D}" destId="{41DECE41-3A1E-4800-8BAD-127CA6D7A1EC}" srcOrd="0" destOrd="0" presId="urn:microsoft.com/office/officeart/2005/8/layout/default"/>
    <dgm:cxn modelId="{4FB07DC7-A93D-4538-9E04-26C46C9613BF}" srcId="{70ACD01A-6099-4779-BC68-E896F12A484D}" destId="{48D6D9D7-0F28-43A2-A3CA-5D365FB17E83}" srcOrd="1" destOrd="0" parTransId="{13A09D52-B738-43E3-AFF3-72174E5A3312}" sibTransId="{070D279A-5F6A-4BE4-81F3-F9A88C1575D8}"/>
    <dgm:cxn modelId="{4F4E34AC-AB6A-4557-AFD0-8B0723903DA5}" type="presParOf" srcId="{41DECE41-3A1E-4800-8BAD-127CA6D7A1EC}" destId="{81678FCA-815D-42E6-8417-E019256F424C}" srcOrd="0" destOrd="0" presId="urn:microsoft.com/office/officeart/2005/8/layout/default"/>
    <dgm:cxn modelId="{8DD615D1-87A9-43D0-AB10-E78226548FEF}" type="presParOf" srcId="{41DECE41-3A1E-4800-8BAD-127CA6D7A1EC}" destId="{BC5846CC-9051-41F2-B988-44DDAAC1BC78}" srcOrd="1" destOrd="0" presId="urn:microsoft.com/office/officeart/2005/8/layout/default"/>
    <dgm:cxn modelId="{2613626B-2859-490F-863F-B814CAE1FEEE}" type="presParOf" srcId="{41DECE41-3A1E-4800-8BAD-127CA6D7A1EC}" destId="{FDD0BDDE-6C8E-4ADF-8285-A6D0D8C3AAE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F9396-E29C-4BEF-8DB4-063398FA37F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A695705-8D2F-44A9-A17E-126C8B09482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Metodología</a:t>
          </a:r>
          <a:endParaRPr lang="es-EC" dirty="0">
            <a:solidFill>
              <a:schemeClr val="tx1"/>
            </a:solidFill>
          </a:endParaRPr>
        </a:p>
      </dgm:t>
    </dgm:pt>
    <dgm:pt modelId="{0ED9B96C-1EAB-4C18-B29C-4602DF13C286}" type="parTrans" cxnId="{E3E7F3A2-31F8-4FF4-8FF0-78F8E870C7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6E1371-CD9E-40A2-A6B2-91B799475F2B}" type="sibTrans" cxnId="{E3E7F3A2-31F8-4FF4-8FF0-78F8E870C7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4EC292-187B-4105-9485-B0E68D27D1D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Enfoque de la investigación</a:t>
          </a:r>
          <a:endParaRPr lang="es-EC" dirty="0">
            <a:solidFill>
              <a:schemeClr val="tx1"/>
            </a:solidFill>
          </a:endParaRPr>
        </a:p>
      </dgm:t>
    </dgm:pt>
    <dgm:pt modelId="{DD91AC8E-F24C-486E-8B34-8F2600B8D734}" type="parTrans" cxnId="{00D4D2FB-8C64-4432-90FD-C840C1D261F7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79CA265D-952F-46BF-8590-493932394526}" type="sibTrans" cxnId="{00D4D2FB-8C64-4432-90FD-C840C1D261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4C3064-98B4-4A3D-A3FC-3B352E54AC7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Mixto</a:t>
          </a:r>
          <a:endParaRPr lang="es-EC" dirty="0">
            <a:solidFill>
              <a:schemeClr val="tx1"/>
            </a:solidFill>
          </a:endParaRPr>
        </a:p>
      </dgm:t>
    </dgm:pt>
    <dgm:pt modelId="{4656567A-9D86-4EC8-A2EB-2702A0012DA4}" type="parTrans" cxnId="{DCD2E16B-0646-4A4C-999B-D4F169660C2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A933C98-06E5-4C2F-B83C-60B3EC65DB45}" type="sibTrans" cxnId="{DCD2E16B-0646-4A4C-999B-D4F169660C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F5459E-FA5E-47BA-8E9A-449C3E861A2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Por su finalidad</a:t>
          </a:r>
          <a:endParaRPr lang="es-EC" dirty="0">
            <a:solidFill>
              <a:schemeClr val="tx1"/>
            </a:solidFill>
          </a:endParaRPr>
        </a:p>
      </dgm:t>
    </dgm:pt>
    <dgm:pt modelId="{E74E57F9-E4A8-406B-A603-A36B35350CB2}" type="parTrans" cxnId="{0CE58671-55C1-4AB9-B90C-46124034C29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A1EB20B-B0C7-4017-B518-C11B5E3CBF17}" type="sibTrans" cxnId="{0CE58671-55C1-4AB9-B90C-46124034C2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C804BB-3A5C-45A7-9690-D74A163A94A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Aplicada</a:t>
          </a:r>
          <a:endParaRPr lang="es-EC" dirty="0">
            <a:solidFill>
              <a:schemeClr val="tx1"/>
            </a:solidFill>
          </a:endParaRPr>
        </a:p>
      </dgm:t>
    </dgm:pt>
    <dgm:pt modelId="{F1445217-A15C-4E8F-A6D5-3D1B3FA2A636}" type="parTrans" cxnId="{BA9C417A-C8C2-41D3-A02F-8FA46E8E2DC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1FC65E91-4EC4-4E4E-8A46-F0E6B181DDE0}" type="sibTrans" cxnId="{BA9C417A-C8C2-41D3-A02F-8FA46E8E2DC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AC1FB3-AA8C-4591-8D3F-DFF29463801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Por las fuentes de investigación</a:t>
          </a:r>
          <a:endParaRPr lang="es-EC" dirty="0">
            <a:solidFill>
              <a:schemeClr val="tx1"/>
            </a:solidFill>
          </a:endParaRPr>
        </a:p>
      </dgm:t>
    </dgm:pt>
    <dgm:pt modelId="{D7CB9FC2-2A2F-4F86-B53C-FC4014E33545}" type="parTrans" cxnId="{8656D97F-93D4-4B32-84EC-E5AF0DA8528B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5F24F8F-01CB-43F5-B6CB-FCFF87E03CC9}" type="sibTrans" cxnId="{8656D97F-93D4-4B32-84EC-E5AF0DA852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36657A-A190-4346-8B25-92C17C26F504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Mixto</a:t>
          </a:r>
          <a:endParaRPr lang="es-EC" dirty="0">
            <a:solidFill>
              <a:schemeClr val="tx1"/>
            </a:solidFill>
          </a:endParaRPr>
        </a:p>
      </dgm:t>
    </dgm:pt>
    <dgm:pt modelId="{B214D935-21DF-4D9A-AF91-1424CA06BFF2}" type="parTrans" cxnId="{4EDA2379-121D-478F-8389-EB24C8ABA6C0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5E31885-A3BD-4C43-99D3-8D92BF2BBD00}" type="sibTrans" cxnId="{4EDA2379-121D-478F-8389-EB24C8ABA6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60505F-0A69-42A5-9F63-F02D05B9886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Por la unidades de análisis</a:t>
          </a:r>
          <a:endParaRPr lang="es-EC" dirty="0">
            <a:solidFill>
              <a:schemeClr val="tx1"/>
            </a:solidFill>
          </a:endParaRPr>
        </a:p>
      </dgm:t>
    </dgm:pt>
    <dgm:pt modelId="{0822CE45-2169-4033-BFDA-895F38BD3AF9}" type="parTrans" cxnId="{77F0F018-3626-4FC2-BF98-9092E098C27B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E6909195-40C1-4C82-9595-E1E3BC3A9B9E}" type="sibTrans" cxnId="{77F0F018-3626-4FC2-BF98-9092E098C27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04980F-7FE0-450E-A2E1-10CF6BA4D9B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Mixto</a:t>
          </a:r>
          <a:endParaRPr lang="es-EC" dirty="0">
            <a:solidFill>
              <a:schemeClr val="tx1"/>
            </a:solidFill>
          </a:endParaRPr>
        </a:p>
      </dgm:t>
    </dgm:pt>
    <dgm:pt modelId="{C8875123-87FF-4809-8AE1-CE70437DAEB0}" type="parTrans" cxnId="{19ED7318-31F1-4A33-8CC9-0C86C7B35451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7C0D5E0D-C5BD-4B25-8AF7-22B3F090D2B4}" type="sibTrans" cxnId="{19ED7318-31F1-4A33-8CC9-0C86C7B354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2E58CE-D6E6-4921-99D7-ACA78F76238A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Por el control de las variables</a:t>
          </a:r>
          <a:endParaRPr lang="es-EC" dirty="0">
            <a:solidFill>
              <a:schemeClr val="tx1"/>
            </a:solidFill>
          </a:endParaRPr>
        </a:p>
      </dgm:t>
    </dgm:pt>
    <dgm:pt modelId="{FAFC8BC3-E938-4F0E-8CBB-3B478BA74ABB}" type="parTrans" cxnId="{6B43F0AE-FD40-49DF-B842-C49C90B7F9E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BBA4198-C42E-42A1-93A0-D820FF1750A1}" type="sibTrans" cxnId="{6B43F0AE-FD40-49DF-B842-C49C90B7F9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EE80EA-F405-457F-8ED3-164340A10B8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 experimental</a:t>
          </a:r>
          <a:endParaRPr lang="es-EC" dirty="0">
            <a:solidFill>
              <a:schemeClr val="tx1"/>
            </a:solidFill>
          </a:endParaRPr>
        </a:p>
      </dgm:t>
    </dgm:pt>
    <dgm:pt modelId="{6B009008-F788-4F98-80D2-826730410F0C}" type="parTrans" cxnId="{1A2989D5-0647-463D-B06C-F69573819EE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DEF78013-0504-4DC8-8608-1B0ECC6D1B14}" type="sibTrans" cxnId="{1A2989D5-0647-463D-B06C-F69573819E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4BC259-52D3-4265-8548-A43C58FBBA81}" type="pres">
      <dgm:prSet presAssocID="{ED8F9396-E29C-4BEF-8DB4-063398FA3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E8B024-B9DE-445A-B0F7-356A5760D0F9}" type="pres">
      <dgm:prSet presAssocID="{6A695705-8D2F-44A9-A17E-126C8B094827}" presName="root1" presStyleCnt="0"/>
      <dgm:spPr/>
    </dgm:pt>
    <dgm:pt modelId="{1D6E9C24-A9A4-423D-B594-C090BF591934}" type="pres">
      <dgm:prSet presAssocID="{6A695705-8D2F-44A9-A17E-126C8B0948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76F115-0BE1-424F-AD68-0EA7E70B3E35}" type="pres">
      <dgm:prSet presAssocID="{6A695705-8D2F-44A9-A17E-126C8B094827}" presName="level2hierChild" presStyleCnt="0"/>
      <dgm:spPr/>
    </dgm:pt>
    <dgm:pt modelId="{39BBF258-E181-4830-89F7-DE6E60D4681F}" type="pres">
      <dgm:prSet presAssocID="{DD91AC8E-F24C-486E-8B34-8F2600B8D734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921338F1-F158-4E6B-B8C9-9A62F0CFAC7A}" type="pres">
      <dgm:prSet presAssocID="{DD91AC8E-F24C-486E-8B34-8F2600B8D734}" presName="connTx" presStyleLbl="parChTrans1D2" presStyleIdx="0" presStyleCnt="5"/>
      <dgm:spPr/>
      <dgm:t>
        <a:bodyPr/>
        <a:lstStyle/>
        <a:p>
          <a:endParaRPr lang="es-EC"/>
        </a:p>
      </dgm:t>
    </dgm:pt>
    <dgm:pt modelId="{FB0B4F66-9AD1-43D4-B101-3A8BFC6CB21F}" type="pres">
      <dgm:prSet presAssocID="{B84EC292-187B-4105-9485-B0E68D27D1D8}" presName="root2" presStyleCnt="0"/>
      <dgm:spPr/>
    </dgm:pt>
    <dgm:pt modelId="{D30A7053-5E8F-4C6E-811A-750C3E4C92AE}" type="pres">
      <dgm:prSet presAssocID="{B84EC292-187B-4105-9485-B0E68D27D1D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9EF842-A20E-416C-B58F-23A1ACE81980}" type="pres">
      <dgm:prSet presAssocID="{B84EC292-187B-4105-9485-B0E68D27D1D8}" presName="level3hierChild" presStyleCnt="0"/>
      <dgm:spPr/>
    </dgm:pt>
    <dgm:pt modelId="{EA66E1D0-88C8-4707-9A85-83254DCB6A3F}" type="pres">
      <dgm:prSet presAssocID="{4656567A-9D86-4EC8-A2EB-2702A0012DA4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89E3A94F-8590-46E4-94B6-457DC47C4CA8}" type="pres">
      <dgm:prSet presAssocID="{4656567A-9D86-4EC8-A2EB-2702A0012DA4}" presName="connTx" presStyleLbl="parChTrans1D3" presStyleIdx="0" presStyleCnt="5"/>
      <dgm:spPr/>
      <dgm:t>
        <a:bodyPr/>
        <a:lstStyle/>
        <a:p>
          <a:endParaRPr lang="es-EC"/>
        </a:p>
      </dgm:t>
    </dgm:pt>
    <dgm:pt modelId="{72F23151-2F95-4D1D-AE7A-F26FE2F6944B}" type="pres">
      <dgm:prSet presAssocID="{DE4C3064-98B4-4A3D-A3FC-3B352E54AC70}" presName="root2" presStyleCnt="0"/>
      <dgm:spPr/>
    </dgm:pt>
    <dgm:pt modelId="{822B95B5-3CB2-4532-B1F1-277AF37A576D}" type="pres">
      <dgm:prSet presAssocID="{DE4C3064-98B4-4A3D-A3FC-3B352E54AC7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865F02-513A-478B-B827-89383EEFA004}" type="pres">
      <dgm:prSet presAssocID="{DE4C3064-98B4-4A3D-A3FC-3B352E54AC70}" presName="level3hierChild" presStyleCnt="0"/>
      <dgm:spPr/>
    </dgm:pt>
    <dgm:pt modelId="{BD324B84-9BEC-4DFC-A124-6F7EAC557969}" type="pres">
      <dgm:prSet presAssocID="{E74E57F9-E4A8-406B-A603-A36B35350CB2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3F467113-098F-4D8A-8E90-9FE4EB766CD2}" type="pres">
      <dgm:prSet presAssocID="{E74E57F9-E4A8-406B-A603-A36B35350CB2}" presName="connTx" presStyleLbl="parChTrans1D2" presStyleIdx="1" presStyleCnt="5"/>
      <dgm:spPr/>
      <dgm:t>
        <a:bodyPr/>
        <a:lstStyle/>
        <a:p>
          <a:endParaRPr lang="es-EC"/>
        </a:p>
      </dgm:t>
    </dgm:pt>
    <dgm:pt modelId="{F8F0709E-059C-43E9-ABAA-C01B3511C3FB}" type="pres">
      <dgm:prSet presAssocID="{33F5459E-FA5E-47BA-8E9A-449C3E861A25}" presName="root2" presStyleCnt="0"/>
      <dgm:spPr/>
    </dgm:pt>
    <dgm:pt modelId="{258F8723-3B05-483D-8034-3CFD21BD9704}" type="pres">
      <dgm:prSet presAssocID="{33F5459E-FA5E-47BA-8E9A-449C3E861A2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C6C60C-36DF-4BF6-8E23-C332A27F3FDB}" type="pres">
      <dgm:prSet presAssocID="{33F5459E-FA5E-47BA-8E9A-449C3E861A25}" presName="level3hierChild" presStyleCnt="0"/>
      <dgm:spPr/>
    </dgm:pt>
    <dgm:pt modelId="{389E3F7C-522A-4DA7-A00D-CE2B1A19891D}" type="pres">
      <dgm:prSet presAssocID="{F1445217-A15C-4E8F-A6D5-3D1B3FA2A636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46859DBA-E46A-4A56-9492-8E9D5945522E}" type="pres">
      <dgm:prSet presAssocID="{F1445217-A15C-4E8F-A6D5-3D1B3FA2A636}" presName="connTx" presStyleLbl="parChTrans1D3" presStyleIdx="1" presStyleCnt="5"/>
      <dgm:spPr/>
      <dgm:t>
        <a:bodyPr/>
        <a:lstStyle/>
        <a:p>
          <a:endParaRPr lang="es-EC"/>
        </a:p>
      </dgm:t>
    </dgm:pt>
    <dgm:pt modelId="{954A21FD-346B-4AF5-A7E9-F28CEF5E8E82}" type="pres">
      <dgm:prSet presAssocID="{79C804BB-3A5C-45A7-9690-D74A163A94AF}" presName="root2" presStyleCnt="0"/>
      <dgm:spPr/>
    </dgm:pt>
    <dgm:pt modelId="{F14AFF45-C9E1-4A09-8650-28D885EC6EF4}" type="pres">
      <dgm:prSet presAssocID="{79C804BB-3A5C-45A7-9690-D74A163A94A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547771-7137-4ADA-BFD6-16FFBE384302}" type="pres">
      <dgm:prSet presAssocID="{79C804BB-3A5C-45A7-9690-D74A163A94AF}" presName="level3hierChild" presStyleCnt="0"/>
      <dgm:spPr/>
    </dgm:pt>
    <dgm:pt modelId="{1F513F64-DCF9-4525-B4DB-F64B80E512A9}" type="pres">
      <dgm:prSet presAssocID="{D7CB9FC2-2A2F-4F86-B53C-FC4014E33545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C08E7E34-7AC6-4BF8-8C47-761CB2B59234}" type="pres">
      <dgm:prSet presAssocID="{D7CB9FC2-2A2F-4F86-B53C-FC4014E33545}" presName="connTx" presStyleLbl="parChTrans1D2" presStyleIdx="2" presStyleCnt="5"/>
      <dgm:spPr/>
      <dgm:t>
        <a:bodyPr/>
        <a:lstStyle/>
        <a:p>
          <a:endParaRPr lang="es-EC"/>
        </a:p>
      </dgm:t>
    </dgm:pt>
    <dgm:pt modelId="{842ACF8A-5A1A-4706-AAF8-60831B24A7E6}" type="pres">
      <dgm:prSet presAssocID="{61AC1FB3-AA8C-4591-8D3F-DFF294638017}" presName="root2" presStyleCnt="0"/>
      <dgm:spPr/>
    </dgm:pt>
    <dgm:pt modelId="{CD0DE6EE-AEED-47C0-89D5-63314216442F}" type="pres">
      <dgm:prSet presAssocID="{61AC1FB3-AA8C-4591-8D3F-DFF294638017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610361-B7A6-4D9B-BDE3-FE8EC47EFA84}" type="pres">
      <dgm:prSet presAssocID="{61AC1FB3-AA8C-4591-8D3F-DFF294638017}" presName="level3hierChild" presStyleCnt="0"/>
      <dgm:spPr/>
    </dgm:pt>
    <dgm:pt modelId="{E7644CF4-3424-4D2C-88CB-4E6471E332F2}" type="pres">
      <dgm:prSet presAssocID="{B214D935-21DF-4D9A-AF91-1424CA06BFF2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7656224B-192A-4BA5-9CFA-51C3F71FED30}" type="pres">
      <dgm:prSet presAssocID="{B214D935-21DF-4D9A-AF91-1424CA06BFF2}" presName="connTx" presStyleLbl="parChTrans1D3" presStyleIdx="2" presStyleCnt="5"/>
      <dgm:spPr/>
      <dgm:t>
        <a:bodyPr/>
        <a:lstStyle/>
        <a:p>
          <a:endParaRPr lang="es-EC"/>
        </a:p>
      </dgm:t>
    </dgm:pt>
    <dgm:pt modelId="{2A2AB292-808E-4828-8B7D-61E260FA9021}" type="pres">
      <dgm:prSet presAssocID="{6136657A-A190-4346-8B25-92C17C26F504}" presName="root2" presStyleCnt="0"/>
      <dgm:spPr/>
    </dgm:pt>
    <dgm:pt modelId="{18CA6B74-1F7C-4169-94DD-B935E0572130}" type="pres">
      <dgm:prSet presAssocID="{6136657A-A190-4346-8B25-92C17C26F504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C86E54-B4FD-4968-8932-439D0CBD800F}" type="pres">
      <dgm:prSet presAssocID="{6136657A-A190-4346-8B25-92C17C26F504}" presName="level3hierChild" presStyleCnt="0"/>
      <dgm:spPr/>
    </dgm:pt>
    <dgm:pt modelId="{88F86D88-201D-4FC6-B380-AD05A3DC8748}" type="pres">
      <dgm:prSet presAssocID="{0822CE45-2169-4033-BFDA-895F38BD3AF9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EF9CD624-6BC0-4E4A-8BE1-F7DE868AC1EA}" type="pres">
      <dgm:prSet presAssocID="{0822CE45-2169-4033-BFDA-895F38BD3AF9}" presName="connTx" presStyleLbl="parChTrans1D2" presStyleIdx="3" presStyleCnt="5"/>
      <dgm:spPr/>
      <dgm:t>
        <a:bodyPr/>
        <a:lstStyle/>
        <a:p>
          <a:endParaRPr lang="es-EC"/>
        </a:p>
      </dgm:t>
    </dgm:pt>
    <dgm:pt modelId="{6624E719-82D1-4B7E-BD61-3E2C7635B82C}" type="pres">
      <dgm:prSet presAssocID="{6F60505F-0A69-42A5-9F63-F02D05B9886C}" presName="root2" presStyleCnt="0"/>
      <dgm:spPr/>
    </dgm:pt>
    <dgm:pt modelId="{2F9D7900-95AD-4C3A-B0AD-E1A66852CCDF}" type="pres">
      <dgm:prSet presAssocID="{6F60505F-0A69-42A5-9F63-F02D05B9886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35006D-E29C-4D18-943A-1432CF95617E}" type="pres">
      <dgm:prSet presAssocID="{6F60505F-0A69-42A5-9F63-F02D05B9886C}" presName="level3hierChild" presStyleCnt="0"/>
      <dgm:spPr/>
    </dgm:pt>
    <dgm:pt modelId="{A302619F-D511-4129-8FB5-9D96D4F98301}" type="pres">
      <dgm:prSet presAssocID="{C8875123-87FF-4809-8AE1-CE70437DAEB0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22A3344E-742C-4807-8A03-3684AC70A162}" type="pres">
      <dgm:prSet presAssocID="{C8875123-87FF-4809-8AE1-CE70437DAEB0}" presName="connTx" presStyleLbl="parChTrans1D3" presStyleIdx="3" presStyleCnt="5"/>
      <dgm:spPr/>
      <dgm:t>
        <a:bodyPr/>
        <a:lstStyle/>
        <a:p>
          <a:endParaRPr lang="es-EC"/>
        </a:p>
      </dgm:t>
    </dgm:pt>
    <dgm:pt modelId="{3ADDA3B3-9931-443C-AFA1-44517CEDC30F}" type="pres">
      <dgm:prSet presAssocID="{5504980F-7FE0-450E-A2E1-10CF6BA4D9BC}" presName="root2" presStyleCnt="0"/>
      <dgm:spPr/>
    </dgm:pt>
    <dgm:pt modelId="{06704126-84D4-4ADF-8B9A-AF732E7A6A03}" type="pres">
      <dgm:prSet presAssocID="{5504980F-7FE0-450E-A2E1-10CF6BA4D9B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59DD18-E2DE-483D-B01A-3D1E6FB187CA}" type="pres">
      <dgm:prSet presAssocID="{5504980F-7FE0-450E-A2E1-10CF6BA4D9BC}" presName="level3hierChild" presStyleCnt="0"/>
      <dgm:spPr/>
    </dgm:pt>
    <dgm:pt modelId="{3FF09691-F033-4479-9E5D-E02660255B49}" type="pres">
      <dgm:prSet presAssocID="{FAFC8BC3-E938-4F0E-8CBB-3B478BA74ABB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FCD723EC-4D21-481A-88DF-50917CCA0ECB}" type="pres">
      <dgm:prSet presAssocID="{FAFC8BC3-E938-4F0E-8CBB-3B478BA74ABB}" presName="connTx" presStyleLbl="parChTrans1D2" presStyleIdx="4" presStyleCnt="5"/>
      <dgm:spPr/>
      <dgm:t>
        <a:bodyPr/>
        <a:lstStyle/>
        <a:p>
          <a:endParaRPr lang="es-EC"/>
        </a:p>
      </dgm:t>
    </dgm:pt>
    <dgm:pt modelId="{531C9B19-B6F1-452A-A2D3-0C158135E054}" type="pres">
      <dgm:prSet presAssocID="{4B2E58CE-D6E6-4921-99D7-ACA78F76238A}" presName="root2" presStyleCnt="0"/>
      <dgm:spPr/>
    </dgm:pt>
    <dgm:pt modelId="{16D52BC1-A82B-4E3F-89DD-58E9371E2B25}" type="pres">
      <dgm:prSet presAssocID="{4B2E58CE-D6E6-4921-99D7-ACA78F76238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5870A0-19E9-4A97-8A72-CD70CE465B4D}" type="pres">
      <dgm:prSet presAssocID="{4B2E58CE-D6E6-4921-99D7-ACA78F76238A}" presName="level3hierChild" presStyleCnt="0"/>
      <dgm:spPr/>
    </dgm:pt>
    <dgm:pt modelId="{9D4A9A2D-067D-4B87-B8ED-FA0A2C4181D0}" type="pres">
      <dgm:prSet presAssocID="{6B009008-F788-4F98-80D2-826730410F0C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C3029828-21B1-4C45-A2BE-335A0B77C954}" type="pres">
      <dgm:prSet presAssocID="{6B009008-F788-4F98-80D2-826730410F0C}" presName="connTx" presStyleLbl="parChTrans1D3" presStyleIdx="4" presStyleCnt="5"/>
      <dgm:spPr/>
      <dgm:t>
        <a:bodyPr/>
        <a:lstStyle/>
        <a:p>
          <a:endParaRPr lang="es-EC"/>
        </a:p>
      </dgm:t>
    </dgm:pt>
    <dgm:pt modelId="{48972001-EF93-47B3-927B-354905423630}" type="pres">
      <dgm:prSet presAssocID="{03EE80EA-F405-457F-8ED3-164340A10B81}" presName="root2" presStyleCnt="0"/>
      <dgm:spPr/>
    </dgm:pt>
    <dgm:pt modelId="{DEE4CB90-9B13-48B9-A35D-86FE943CFC2A}" type="pres">
      <dgm:prSet presAssocID="{03EE80EA-F405-457F-8ED3-164340A10B8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AD006E-4421-4667-9FB7-68C7BCA2919C}" type="pres">
      <dgm:prSet presAssocID="{03EE80EA-F405-457F-8ED3-164340A10B81}" presName="level3hierChild" presStyleCnt="0"/>
      <dgm:spPr/>
    </dgm:pt>
  </dgm:ptLst>
  <dgm:cxnLst>
    <dgm:cxn modelId="{77F0F018-3626-4FC2-BF98-9092E098C27B}" srcId="{6A695705-8D2F-44A9-A17E-126C8B094827}" destId="{6F60505F-0A69-42A5-9F63-F02D05B9886C}" srcOrd="3" destOrd="0" parTransId="{0822CE45-2169-4033-BFDA-895F38BD3AF9}" sibTransId="{E6909195-40C1-4C82-9595-E1E3BC3A9B9E}"/>
    <dgm:cxn modelId="{252B0710-7BEF-413C-8623-CC7801E8E59C}" type="presOf" srcId="{ED8F9396-E29C-4BEF-8DB4-063398FA37F7}" destId="{634BC259-52D3-4265-8548-A43C58FBBA81}" srcOrd="0" destOrd="0" presId="urn:microsoft.com/office/officeart/2005/8/layout/hierarchy2"/>
    <dgm:cxn modelId="{D4835987-71EC-4F16-AD70-3CBFDA7FAE5A}" type="presOf" srcId="{03EE80EA-F405-457F-8ED3-164340A10B81}" destId="{DEE4CB90-9B13-48B9-A35D-86FE943CFC2A}" srcOrd="0" destOrd="0" presId="urn:microsoft.com/office/officeart/2005/8/layout/hierarchy2"/>
    <dgm:cxn modelId="{1150B362-51AF-4F23-BBE7-91E431F545CF}" type="presOf" srcId="{4656567A-9D86-4EC8-A2EB-2702A0012DA4}" destId="{89E3A94F-8590-46E4-94B6-457DC47C4CA8}" srcOrd="1" destOrd="0" presId="urn:microsoft.com/office/officeart/2005/8/layout/hierarchy2"/>
    <dgm:cxn modelId="{0867384D-9BC4-430E-9A12-D8BBEA3CC2E2}" type="presOf" srcId="{F1445217-A15C-4E8F-A6D5-3D1B3FA2A636}" destId="{389E3F7C-522A-4DA7-A00D-CE2B1A19891D}" srcOrd="0" destOrd="0" presId="urn:microsoft.com/office/officeart/2005/8/layout/hierarchy2"/>
    <dgm:cxn modelId="{24D0B8D3-C14A-46A1-970C-F977A5E75709}" type="presOf" srcId="{B214D935-21DF-4D9A-AF91-1424CA06BFF2}" destId="{E7644CF4-3424-4D2C-88CB-4E6471E332F2}" srcOrd="0" destOrd="0" presId="urn:microsoft.com/office/officeart/2005/8/layout/hierarchy2"/>
    <dgm:cxn modelId="{06454215-D236-4DCB-BFC4-0B57217087E4}" type="presOf" srcId="{DD91AC8E-F24C-486E-8B34-8F2600B8D734}" destId="{921338F1-F158-4E6B-B8C9-9A62F0CFAC7A}" srcOrd="1" destOrd="0" presId="urn:microsoft.com/office/officeart/2005/8/layout/hierarchy2"/>
    <dgm:cxn modelId="{68CC8A05-866B-496A-A626-1E44AB069ACE}" type="presOf" srcId="{C8875123-87FF-4809-8AE1-CE70437DAEB0}" destId="{22A3344E-742C-4807-8A03-3684AC70A162}" srcOrd="1" destOrd="0" presId="urn:microsoft.com/office/officeart/2005/8/layout/hierarchy2"/>
    <dgm:cxn modelId="{5D5AA5FE-332B-4BC1-BC96-34775CC62C1C}" type="presOf" srcId="{D7CB9FC2-2A2F-4F86-B53C-FC4014E33545}" destId="{C08E7E34-7AC6-4BF8-8C47-761CB2B59234}" srcOrd="1" destOrd="0" presId="urn:microsoft.com/office/officeart/2005/8/layout/hierarchy2"/>
    <dgm:cxn modelId="{F44DC8CE-B9C0-42B6-BD0D-4CF40D0F6C70}" type="presOf" srcId="{79C804BB-3A5C-45A7-9690-D74A163A94AF}" destId="{F14AFF45-C9E1-4A09-8650-28D885EC6EF4}" srcOrd="0" destOrd="0" presId="urn:microsoft.com/office/officeart/2005/8/layout/hierarchy2"/>
    <dgm:cxn modelId="{26D71208-039E-47D5-B55E-BFD9CB1AECAD}" type="presOf" srcId="{F1445217-A15C-4E8F-A6D5-3D1B3FA2A636}" destId="{46859DBA-E46A-4A56-9492-8E9D5945522E}" srcOrd="1" destOrd="0" presId="urn:microsoft.com/office/officeart/2005/8/layout/hierarchy2"/>
    <dgm:cxn modelId="{6BD8787F-C5CA-463C-A532-FD5B5ADB4573}" type="presOf" srcId="{0822CE45-2169-4033-BFDA-895F38BD3AF9}" destId="{EF9CD624-6BC0-4E4A-8BE1-F7DE868AC1EA}" srcOrd="1" destOrd="0" presId="urn:microsoft.com/office/officeart/2005/8/layout/hierarchy2"/>
    <dgm:cxn modelId="{1CA6D1DA-2540-461F-94F2-5B2AC0A74237}" type="presOf" srcId="{C8875123-87FF-4809-8AE1-CE70437DAEB0}" destId="{A302619F-D511-4129-8FB5-9D96D4F98301}" srcOrd="0" destOrd="0" presId="urn:microsoft.com/office/officeart/2005/8/layout/hierarchy2"/>
    <dgm:cxn modelId="{8656D97F-93D4-4B32-84EC-E5AF0DA8528B}" srcId="{6A695705-8D2F-44A9-A17E-126C8B094827}" destId="{61AC1FB3-AA8C-4591-8D3F-DFF294638017}" srcOrd="2" destOrd="0" parTransId="{D7CB9FC2-2A2F-4F86-B53C-FC4014E33545}" sibTransId="{A5F24F8F-01CB-43F5-B6CB-FCFF87E03CC9}"/>
    <dgm:cxn modelId="{10261354-4348-4769-B1C1-AC105F4E7366}" type="presOf" srcId="{FAFC8BC3-E938-4F0E-8CBB-3B478BA74ABB}" destId="{FCD723EC-4D21-481A-88DF-50917CCA0ECB}" srcOrd="1" destOrd="0" presId="urn:microsoft.com/office/officeart/2005/8/layout/hierarchy2"/>
    <dgm:cxn modelId="{C0106C80-DE23-405C-9646-8379879762F1}" type="presOf" srcId="{DD91AC8E-F24C-486E-8B34-8F2600B8D734}" destId="{39BBF258-E181-4830-89F7-DE6E60D4681F}" srcOrd="0" destOrd="0" presId="urn:microsoft.com/office/officeart/2005/8/layout/hierarchy2"/>
    <dgm:cxn modelId="{02556391-6903-4962-BAC1-5CF60BF9A6A0}" type="presOf" srcId="{6B009008-F788-4F98-80D2-826730410F0C}" destId="{C3029828-21B1-4C45-A2BE-335A0B77C954}" srcOrd="1" destOrd="0" presId="urn:microsoft.com/office/officeart/2005/8/layout/hierarchy2"/>
    <dgm:cxn modelId="{1A2989D5-0647-463D-B06C-F69573819EE6}" srcId="{4B2E58CE-D6E6-4921-99D7-ACA78F76238A}" destId="{03EE80EA-F405-457F-8ED3-164340A10B81}" srcOrd="0" destOrd="0" parTransId="{6B009008-F788-4F98-80D2-826730410F0C}" sibTransId="{DEF78013-0504-4DC8-8608-1B0ECC6D1B14}"/>
    <dgm:cxn modelId="{6B43F0AE-FD40-49DF-B842-C49C90B7F9EC}" srcId="{6A695705-8D2F-44A9-A17E-126C8B094827}" destId="{4B2E58CE-D6E6-4921-99D7-ACA78F76238A}" srcOrd="4" destOrd="0" parTransId="{FAFC8BC3-E938-4F0E-8CBB-3B478BA74ABB}" sibTransId="{FBBA4198-C42E-42A1-93A0-D820FF1750A1}"/>
    <dgm:cxn modelId="{F754C334-54EF-439E-ADEE-2524B28E6F6B}" type="presOf" srcId="{D7CB9FC2-2A2F-4F86-B53C-FC4014E33545}" destId="{1F513F64-DCF9-4525-B4DB-F64B80E512A9}" srcOrd="0" destOrd="0" presId="urn:microsoft.com/office/officeart/2005/8/layout/hierarchy2"/>
    <dgm:cxn modelId="{11073A89-AD30-4654-A940-DB645427E378}" type="presOf" srcId="{6136657A-A190-4346-8B25-92C17C26F504}" destId="{18CA6B74-1F7C-4169-94DD-B935E0572130}" srcOrd="0" destOrd="0" presId="urn:microsoft.com/office/officeart/2005/8/layout/hierarchy2"/>
    <dgm:cxn modelId="{3B7D6A59-A453-4267-9703-3296A25332D3}" type="presOf" srcId="{E74E57F9-E4A8-406B-A603-A36B35350CB2}" destId="{BD324B84-9BEC-4DFC-A124-6F7EAC557969}" srcOrd="0" destOrd="0" presId="urn:microsoft.com/office/officeart/2005/8/layout/hierarchy2"/>
    <dgm:cxn modelId="{A4FADFD6-267E-47AE-8E13-0669012DC3E4}" type="presOf" srcId="{6A695705-8D2F-44A9-A17E-126C8B094827}" destId="{1D6E9C24-A9A4-423D-B594-C090BF591934}" srcOrd="0" destOrd="0" presId="urn:microsoft.com/office/officeart/2005/8/layout/hierarchy2"/>
    <dgm:cxn modelId="{E3E7F3A2-31F8-4FF4-8FF0-78F8E870C791}" srcId="{ED8F9396-E29C-4BEF-8DB4-063398FA37F7}" destId="{6A695705-8D2F-44A9-A17E-126C8B094827}" srcOrd="0" destOrd="0" parTransId="{0ED9B96C-1EAB-4C18-B29C-4602DF13C286}" sibTransId="{286E1371-CD9E-40A2-A6B2-91B799475F2B}"/>
    <dgm:cxn modelId="{D8C077B6-3FD7-46BA-8405-D830020AE415}" type="presOf" srcId="{B214D935-21DF-4D9A-AF91-1424CA06BFF2}" destId="{7656224B-192A-4BA5-9CFA-51C3F71FED30}" srcOrd="1" destOrd="0" presId="urn:microsoft.com/office/officeart/2005/8/layout/hierarchy2"/>
    <dgm:cxn modelId="{5D564317-D0CA-49F1-98A3-A81168A31F9C}" type="presOf" srcId="{FAFC8BC3-E938-4F0E-8CBB-3B478BA74ABB}" destId="{3FF09691-F033-4479-9E5D-E02660255B49}" srcOrd="0" destOrd="0" presId="urn:microsoft.com/office/officeart/2005/8/layout/hierarchy2"/>
    <dgm:cxn modelId="{4390A878-99FB-4286-B3EA-3631A4C4291A}" type="presOf" srcId="{B84EC292-187B-4105-9485-B0E68D27D1D8}" destId="{D30A7053-5E8F-4C6E-811A-750C3E4C92AE}" srcOrd="0" destOrd="0" presId="urn:microsoft.com/office/officeart/2005/8/layout/hierarchy2"/>
    <dgm:cxn modelId="{617AFEBB-5131-4CDC-9215-1A91B6843D4F}" type="presOf" srcId="{4656567A-9D86-4EC8-A2EB-2702A0012DA4}" destId="{EA66E1D0-88C8-4707-9A85-83254DCB6A3F}" srcOrd="0" destOrd="0" presId="urn:microsoft.com/office/officeart/2005/8/layout/hierarchy2"/>
    <dgm:cxn modelId="{D462AC90-3959-48C5-89E0-83D9FC755D42}" type="presOf" srcId="{DE4C3064-98B4-4A3D-A3FC-3B352E54AC70}" destId="{822B95B5-3CB2-4532-B1F1-277AF37A576D}" srcOrd="0" destOrd="0" presId="urn:microsoft.com/office/officeart/2005/8/layout/hierarchy2"/>
    <dgm:cxn modelId="{EB4E547C-CB67-4FAF-86F4-E45408037D66}" type="presOf" srcId="{6B009008-F788-4F98-80D2-826730410F0C}" destId="{9D4A9A2D-067D-4B87-B8ED-FA0A2C4181D0}" srcOrd="0" destOrd="0" presId="urn:microsoft.com/office/officeart/2005/8/layout/hierarchy2"/>
    <dgm:cxn modelId="{4C4584E4-CFCA-4968-B799-56FB95836DA0}" type="presOf" srcId="{0822CE45-2169-4033-BFDA-895F38BD3AF9}" destId="{88F86D88-201D-4FC6-B380-AD05A3DC8748}" srcOrd="0" destOrd="0" presId="urn:microsoft.com/office/officeart/2005/8/layout/hierarchy2"/>
    <dgm:cxn modelId="{00D4D2FB-8C64-4432-90FD-C840C1D261F7}" srcId="{6A695705-8D2F-44A9-A17E-126C8B094827}" destId="{B84EC292-187B-4105-9485-B0E68D27D1D8}" srcOrd="0" destOrd="0" parTransId="{DD91AC8E-F24C-486E-8B34-8F2600B8D734}" sibTransId="{79CA265D-952F-46BF-8590-493932394526}"/>
    <dgm:cxn modelId="{19ED7318-31F1-4A33-8CC9-0C86C7B35451}" srcId="{6F60505F-0A69-42A5-9F63-F02D05B9886C}" destId="{5504980F-7FE0-450E-A2E1-10CF6BA4D9BC}" srcOrd="0" destOrd="0" parTransId="{C8875123-87FF-4809-8AE1-CE70437DAEB0}" sibTransId="{7C0D5E0D-C5BD-4B25-8AF7-22B3F090D2B4}"/>
    <dgm:cxn modelId="{0808090C-B9A0-4775-B891-457DA8C28906}" type="presOf" srcId="{5504980F-7FE0-450E-A2E1-10CF6BA4D9BC}" destId="{06704126-84D4-4ADF-8B9A-AF732E7A6A03}" srcOrd="0" destOrd="0" presId="urn:microsoft.com/office/officeart/2005/8/layout/hierarchy2"/>
    <dgm:cxn modelId="{DCD2E16B-0646-4A4C-999B-D4F169660C2E}" srcId="{B84EC292-187B-4105-9485-B0E68D27D1D8}" destId="{DE4C3064-98B4-4A3D-A3FC-3B352E54AC70}" srcOrd="0" destOrd="0" parTransId="{4656567A-9D86-4EC8-A2EB-2702A0012DA4}" sibTransId="{6A933C98-06E5-4C2F-B83C-60B3EC65DB45}"/>
    <dgm:cxn modelId="{0CADA6B5-B79A-4A82-98E3-39A320C9C0A7}" type="presOf" srcId="{E74E57F9-E4A8-406B-A603-A36B35350CB2}" destId="{3F467113-098F-4D8A-8E90-9FE4EB766CD2}" srcOrd="1" destOrd="0" presId="urn:microsoft.com/office/officeart/2005/8/layout/hierarchy2"/>
    <dgm:cxn modelId="{0CE58671-55C1-4AB9-B90C-46124034C29C}" srcId="{6A695705-8D2F-44A9-A17E-126C8B094827}" destId="{33F5459E-FA5E-47BA-8E9A-449C3E861A25}" srcOrd="1" destOrd="0" parTransId="{E74E57F9-E4A8-406B-A603-A36B35350CB2}" sibTransId="{0A1EB20B-B0C7-4017-B518-C11B5E3CBF17}"/>
    <dgm:cxn modelId="{4EDA2379-121D-478F-8389-EB24C8ABA6C0}" srcId="{61AC1FB3-AA8C-4591-8D3F-DFF294638017}" destId="{6136657A-A190-4346-8B25-92C17C26F504}" srcOrd="0" destOrd="0" parTransId="{B214D935-21DF-4D9A-AF91-1424CA06BFF2}" sibTransId="{65E31885-A3BD-4C43-99D3-8D92BF2BBD00}"/>
    <dgm:cxn modelId="{1E25ADB5-F3AC-45D5-9916-591A6E4FB520}" type="presOf" srcId="{6F60505F-0A69-42A5-9F63-F02D05B9886C}" destId="{2F9D7900-95AD-4C3A-B0AD-E1A66852CCDF}" srcOrd="0" destOrd="0" presId="urn:microsoft.com/office/officeart/2005/8/layout/hierarchy2"/>
    <dgm:cxn modelId="{89E9CC8A-7A47-4B71-8DEE-9CE0C89C13DC}" type="presOf" srcId="{33F5459E-FA5E-47BA-8E9A-449C3E861A25}" destId="{258F8723-3B05-483D-8034-3CFD21BD9704}" srcOrd="0" destOrd="0" presId="urn:microsoft.com/office/officeart/2005/8/layout/hierarchy2"/>
    <dgm:cxn modelId="{BA9C417A-C8C2-41D3-A02F-8FA46E8E2DCE}" srcId="{33F5459E-FA5E-47BA-8E9A-449C3E861A25}" destId="{79C804BB-3A5C-45A7-9690-D74A163A94AF}" srcOrd="0" destOrd="0" parTransId="{F1445217-A15C-4E8F-A6D5-3D1B3FA2A636}" sibTransId="{1FC65E91-4EC4-4E4E-8A46-F0E6B181DDE0}"/>
    <dgm:cxn modelId="{C1C29FCD-6221-4CFC-81F3-413CEFE890A5}" type="presOf" srcId="{4B2E58CE-D6E6-4921-99D7-ACA78F76238A}" destId="{16D52BC1-A82B-4E3F-89DD-58E9371E2B25}" srcOrd="0" destOrd="0" presId="urn:microsoft.com/office/officeart/2005/8/layout/hierarchy2"/>
    <dgm:cxn modelId="{0256C0D7-7AFC-4A5D-B5E3-3FC833B43AE4}" type="presOf" srcId="{61AC1FB3-AA8C-4591-8D3F-DFF294638017}" destId="{CD0DE6EE-AEED-47C0-89D5-63314216442F}" srcOrd="0" destOrd="0" presId="urn:microsoft.com/office/officeart/2005/8/layout/hierarchy2"/>
    <dgm:cxn modelId="{2B357CEA-D9C1-481A-B0C3-53708C05372B}" type="presParOf" srcId="{634BC259-52D3-4265-8548-A43C58FBBA81}" destId="{D2E8B024-B9DE-445A-B0F7-356A5760D0F9}" srcOrd="0" destOrd="0" presId="urn:microsoft.com/office/officeart/2005/8/layout/hierarchy2"/>
    <dgm:cxn modelId="{11BB9C16-3DC1-428A-868A-A4195DA86DB7}" type="presParOf" srcId="{D2E8B024-B9DE-445A-B0F7-356A5760D0F9}" destId="{1D6E9C24-A9A4-423D-B594-C090BF591934}" srcOrd="0" destOrd="0" presId="urn:microsoft.com/office/officeart/2005/8/layout/hierarchy2"/>
    <dgm:cxn modelId="{46709BB4-A2BE-418C-87F4-C03FCDFBAD3B}" type="presParOf" srcId="{D2E8B024-B9DE-445A-B0F7-356A5760D0F9}" destId="{CE76F115-0BE1-424F-AD68-0EA7E70B3E35}" srcOrd="1" destOrd="0" presId="urn:microsoft.com/office/officeart/2005/8/layout/hierarchy2"/>
    <dgm:cxn modelId="{A2DA455D-AD17-42CF-B6F2-31E36E32C516}" type="presParOf" srcId="{CE76F115-0BE1-424F-AD68-0EA7E70B3E35}" destId="{39BBF258-E181-4830-89F7-DE6E60D4681F}" srcOrd="0" destOrd="0" presId="urn:microsoft.com/office/officeart/2005/8/layout/hierarchy2"/>
    <dgm:cxn modelId="{7B0506DC-9462-4DF8-8974-7E6663E0A025}" type="presParOf" srcId="{39BBF258-E181-4830-89F7-DE6E60D4681F}" destId="{921338F1-F158-4E6B-B8C9-9A62F0CFAC7A}" srcOrd="0" destOrd="0" presId="urn:microsoft.com/office/officeart/2005/8/layout/hierarchy2"/>
    <dgm:cxn modelId="{36F04B2C-EFC2-41FA-AADD-465AADC24DA1}" type="presParOf" srcId="{CE76F115-0BE1-424F-AD68-0EA7E70B3E35}" destId="{FB0B4F66-9AD1-43D4-B101-3A8BFC6CB21F}" srcOrd="1" destOrd="0" presId="urn:microsoft.com/office/officeart/2005/8/layout/hierarchy2"/>
    <dgm:cxn modelId="{5D2FAEE1-4E11-443A-9E11-46A612BE88C7}" type="presParOf" srcId="{FB0B4F66-9AD1-43D4-B101-3A8BFC6CB21F}" destId="{D30A7053-5E8F-4C6E-811A-750C3E4C92AE}" srcOrd="0" destOrd="0" presId="urn:microsoft.com/office/officeart/2005/8/layout/hierarchy2"/>
    <dgm:cxn modelId="{757AB240-5D64-4B5D-95E6-F1936E07D32D}" type="presParOf" srcId="{FB0B4F66-9AD1-43D4-B101-3A8BFC6CB21F}" destId="{4A9EF842-A20E-416C-B58F-23A1ACE81980}" srcOrd="1" destOrd="0" presId="urn:microsoft.com/office/officeart/2005/8/layout/hierarchy2"/>
    <dgm:cxn modelId="{1B75C6A2-35C5-46C1-BAB0-387966102F57}" type="presParOf" srcId="{4A9EF842-A20E-416C-B58F-23A1ACE81980}" destId="{EA66E1D0-88C8-4707-9A85-83254DCB6A3F}" srcOrd="0" destOrd="0" presId="urn:microsoft.com/office/officeart/2005/8/layout/hierarchy2"/>
    <dgm:cxn modelId="{C2649DFC-16DF-4365-AD87-00E98D856A6E}" type="presParOf" srcId="{EA66E1D0-88C8-4707-9A85-83254DCB6A3F}" destId="{89E3A94F-8590-46E4-94B6-457DC47C4CA8}" srcOrd="0" destOrd="0" presId="urn:microsoft.com/office/officeart/2005/8/layout/hierarchy2"/>
    <dgm:cxn modelId="{4A092330-3740-4D1E-8539-B8959429FE16}" type="presParOf" srcId="{4A9EF842-A20E-416C-B58F-23A1ACE81980}" destId="{72F23151-2F95-4D1D-AE7A-F26FE2F6944B}" srcOrd="1" destOrd="0" presId="urn:microsoft.com/office/officeart/2005/8/layout/hierarchy2"/>
    <dgm:cxn modelId="{7D912DA2-41A4-4056-9A66-2C5237879087}" type="presParOf" srcId="{72F23151-2F95-4D1D-AE7A-F26FE2F6944B}" destId="{822B95B5-3CB2-4532-B1F1-277AF37A576D}" srcOrd="0" destOrd="0" presId="urn:microsoft.com/office/officeart/2005/8/layout/hierarchy2"/>
    <dgm:cxn modelId="{67DD6525-ECE1-4748-B0FA-C6CC884F29B9}" type="presParOf" srcId="{72F23151-2F95-4D1D-AE7A-F26FE2F6944B}" destId="{72865F02-513A-478B-B827-89383EEFA004}" srcOrd="1" destOrd="0" presId="urn:microsoft.com/office/officeart/2005/8/layout/hierarchy2"/>
    <dgm:cxn modelId="{8D8B9E41-8C29-48A5-9515-3060166D33CF}" type="presParOf" srcId="{CE76F115-0BE1-424F-AD68-0EA7E70B3E35}" destId="{BD324B84-9BEC-4DFC-A124-6F7EAC557969}" srcOrd="2" destOrd="0" presId="urn:microsoft.com/office/officeart/2005/8/layout/hierarchy2"/>
    <dgm:cxn modelId="{781D723C-22E8-46A3-8010-010A92B76CC0}" type="presParOf" srcId="{BD324B84-9BEC-4DFC-A124-6F7EAC557969}" destId="{3F467113-098F-4D8A-8E90-9FE4EB766CD2}" srcOrd="0" destOrd="0" presId="urn:microsoft.com/office/officeart/2005/8/layout/hierarchy2"/>
    <dgm:cxn modelId="{CB68AF86-9D39-417B-A1D5-5F84C88321F6}" type="presParOf" srcId="{CE76F115-0BE1-424F-AD68-0EA7E70B3E35}" destId="{F8F0709E-059C-43E9-ABAA-C01B3511C3FB}" srcOrd="3" destOrd="0" presId="urn:microsoft.com/office/officeart/2005/8/layout/hierarchy2"/>
    <dgm:cxn modelId="{E4F86A2F-54E3-4378-A5DB-2B4FB6B6306F}" type="presParOf" srcId="{F8F0709E-059C-43E9-ABAA-C01B3511C3FB}" destId="{258F8723-3B05-483D-8034-3CFD21BD9704}" srcOrd="0" destOrd="0" presId="urn:microsoft.com/office/officeart/2005/8/layout/hierarchy2"/>
    <dgm:cxn modelId="{B8FF536A-E381-4A20-AF0F-C7510EE2BB65}" type="presParOf" srcId="{F8F0709E-059C-43E9-ABAA-C01B3511C3FB}" destId="{61C6C60C-36DF-4BF6-8E23-C332A27F3FDB}" srcOrd="1" destOrd="0" presId="urn:microsoft.com/office/officeart/2005/8/layout/hierarchy2"/>
    <dgm:cxn modelId="{875818AE-F5B1-4433-9C30-55FD1F408104}" type="presParOf" srcId="{61C6C60C-36DF-4BF6-8E23-C332A27F3FDB}" destId="{389E3F7C-522A-4DA7-A00D-CE2B1A19891D}" srcOrd="0" destOrd="0" presId="urn:microsoft.com/office/officeart/2005/8/layout/hierarchy2"/>
    <dgm:cxn modelId="{3DD0F747-1832-4639-9C18-7D26BB52CD39}" type="presParOf" srcId="{389E3F7C-522A-4DA7-A00D-CE2B1A19891D}" destId="{46859DBA-E46A-4A56-9492-8E9D5945522E}" srcOrd="0" destOrd="0" presId="urn:microsoft.com/office/officeart/2005/8/layout/hierarchy2"/>
    <dgm:cxn modelId="{1B726996-A2D0-4C05-B3B7-76AF740D3D86}" type="presParOf" srcId="{61C6C60C-36DF-4BF6-8E23-C332A27F3FDB}" destId="{954A21FD-346B-4AF5-A7E9-F28CEF5E8E82}" srcOrd="1" destOrd="0" presId="urn:microsoft.com/office/officeart/2005/8/layout/hierarchy2"/>
    <dgm:cxn modelId="{3853A6FD-67E6-442F-9252-0636B0457D60}" type="presParOf" srcId="{954A21FD-346B-4AF5-A7E9-F28CEF5E8E82}" destId="{F14AFF45-C9E1-4A09-8650-28D885EC6EF4}" srcOrd="0" destOrd="0" presId="urn:microsoft.com/office/officeart/2005/8/layout/hierarchy2"/>
    <dgm:cxn modelId="{884F38BA-24D9-4FF6-941F-753D95C531C7}" type="presParOf" srcId="{954A21FD-346B-4AF5-A7E9-F28CEF5E8E82}" destId="{55547771-7137-4ADA-BFD6-16FFBE384302}" srcOrd="1" destOrd="0" presId="urn:microsoft.com/office/officeart/2005/8/layout/hierarchy2"/>
    <dgm:cxn modelId="{1E75CD34-DA3B-429B-8A78-2020C0970C1E}" type="presParOf" srcId="{CE76F115-0BE1-424F-AD68-0EA7E70B3E35}" destId="{1F513F64-DCF9-4525-B4DB-F64B80E512A9}" srcOrd="4" destOrd="0" presId="urn:microsoft.com/office/officeart/2005/8/layout/hierarchy2"/>
    <dgm:cxn modelId="{0EC0E0D0-2413-419B-82CC-451147F32282}" type="presParOf" srcId="{1F513F64-DCF9-4525-B4DB-F64B80E512A9}" destId="{C08E7E34-7AC6-4BF8-8C47-761CB2B59234}" srcOrd="0" destOrd="0" presId="urn:microsoft.com/office/officeart/2005/8/layout/hierarchy2"/>
    <dgm:cxn modelId="{536E913A-FF3D-4BC4-B1C1-052075230640}" type="presParOf" srcId="{CE76F115-0BE1-424F-AD68-0EA7E70B3E35}" destId="{842ACF8A-5A1A-4706-AAF8-60831B24A7E6}" srcOrd="5" destOrd="0" presId="urn:microsoft.com/office/officeart/2005/8/layout/hierarchy2"/>
    <dgm:cxn modelId="{C578E5B7-AA1A-45DC-B789-F02AB213D1FA}" type="presParOf" srcId="{842ACF8A-5A1A-4706-AAF8-60831B24A7E6}" destId="{CD0DE6EE-AEED-47C0-89D5-63314216442F}" srcOrd="0" destOrd="0" presId="urn:microsoft.com/office/officeart/2005/8/layout/hierarchy2"/>
    <dgm:cxn modelId="{3362FE41-F231-4535-9069-4D3A30791723}" type="presParOf" srcId="{842ACF8A-5A1A-4706-AAF8-60831B24A7E6}" destId="{76610361-B7A6-4D9B-BDE3-FE8EC47EFA84}" srcOrd="1" destOrd="0" presId="urn:microsoft.com/office/officeart/2005/8/layout/hierarchy2"/>
    <dgm:cxn modelId="{6995786C-F685-4DA6-B7AC-512BF3DB2B7B}" type="presParOf" srcId="{76610361-B7A6-4D9B-BDE3-FE8EC47EFA84}" destId="{E7644CF4-3424-4D2C-88CB-4E6471E332F2}" srcOrd="0" destOrd="0" presId="urn:microsoft.com/office/officeart/2005/8/layout/hierarchy2"/>
    <dgm:cxn modelId="{79BABDE1-512D-4F49-9312-4B79E19ECE4A}" type="presParOf" srcId="{E7644CF4-3424-4D2C-88CB-4E6471E332F2}" destId="{7656224B-192A-4BA5-9CFA-51C3F71FED30}" srcOrd="0" destOrd="0" presId="urn:microsoft.com/office/officeart/2005/8/layout/hierarchy2"/>
    <dgm:cxn modelId="{9AF5F97F-A888-4790-AE02-ED8F7A60C53F}" type="presParOf" srcId="{76610361-B7A6-4D9B-BDE3-FE8EC47EFA84}" destId="{2A2AB292-808E-4828-8B7D-61E260FA9021}" srcOrd="1" destOrd="0" presId="urn:microsoft.com/office/officeart/2005/8/layout/hierarchy2"/>
    <dgm:cxn modelId="{493AE3EF-52BD-4F41-A31A-3382E48A15B1}" type="presParOf" srcId="{2A2AB292-808E-4828-8B7D-61E260FA9021}" destId="{18CA6B74-1F7C-4169-94DD-B935E0572130}" srcOrd="0" destOrd="0" presId="urn:microsoft.com/office/officeart/2005/8/layout/hierarchy2"/>
    <dgm:cxn modelId="{430D292D-7F55-46EE-91DE-AF4EA21501C0}" type="presParOf" srcId="{2A2AB292-808E-4828-8B7D-61E260FA9021}" destId="{75C86E54-B4FD-4968-8932-439D0CBD800F}" srcOrd="1" destOrd="0" presId="urn:microsoft.com/office/officeart/2005/8/layout/hierarchy2"/>
    <dgm:cxn modelId="{592EED97-67D4-48BB-95A2-2E25B30B81CC}" type="presParOf" srcId="{CE76F115-0BE1-424F-AD68-0EA7E70B3E35}" destId="{88F86D88-201D-4FC6-B380-AD05A3DC8748}" srcOrd="6" destOrd="0" presId="urn:microsoft.com/office/officeart/2005/8/layout/hierarchy2"/>
    <dgm:cxn modelId="{48E7D15F-0A1D-4CA5-BF27-EDD7463564C4}" type="presParOf" srcId="{88F86D88-201D-4FC6-B380-AD05A3DC8748}" destId="{EF9CD624-6BC0-4E4A-8BE1-F7DE868AC1EA}" srcOrd="0" destOrd="0" presId="urn:microsoft.com/office/officeart/2005/8/layout/hierarchy2"/>
    <dgm:cxn modelId="{FB1A8DE6-BCB7-4A10-AE6D-7E2E817F186D}" type="presParOf" srcId="{CE76F115-0BE1-424F-AD68-0EA7E70B3E35}" destId="{6624E719-82D1-4B7E-BD61-3E2C7635B82C}" srcOrd="7" destOrd="0" presId="urn:microsoft.com/office/officeart/2005/8/layout/hierarchy2"/>
    <dgm:cxn modelId="{7D78560A-1458-4611-8703-04F7E11D52B0}" type="presParOf" srcId="{6624E719-82D1-4B7E-BD61-3E2C7635B82C}" destId="{2F9D7900-95AD-4C3A-B0AD-E1A66852CCDF}" srcOrd="0" destOrd="0" presId="urn:microsoft.com/office/officeart/2005/8/layout/hierarchy2"/>
    <dgm:cxn modelId="{2528EC9C-5438-4790-BDE4-B0C518D75A65}" type="presParOf" srcId="{6624E719-82D1-4B7E-BD61-3E2C7635B82C}" destId="{5C35006D-E29C-4D18-943A-1432CF95617E}" srcOrd="1" destOrd="0" presId="urn:microsoft.com/office/officeart/2005/8/layout/hierarchy2"/>
    <dgm:cxn modelId="{571B0C1B-5856-4627-9408-71BCDDF19D77}" type="presParOf" srcId="{5C35006D-E29C-4D18-943A-1432CF95617E}" destId="{A302619F-D511-4129-8FB5-9D96D4F98301}" srcOrd="0" destOrd="0" presId="urn:microsoft.com/office/officeart/2005/8/layout/hierarchy2"/>
    <dgm:cxn modelId="{665611D6-5804-470F-8282-DAF90C38884A}" type="presParOf" srcId="{A302619F-D511-4129-8FB5-9D96D4F98301}" destId="{22A3344E-742C-4807-8A03-3684AC70A162}" srcOrd="0" destOrd="0" presId="urn:microsoft.com/office/officeart/2005/8/layout/hierarchy2"/>
    <dgm:cxn modelId="{8A7E0977-5575-4664-8F29-87112DB5A2E5}" type="presParOf" srcId="{5C35006D-E29C-4D18-943A-1432CF95617E}" destId="{3ADDA3B3-9931-443C-AFA1-44517CEDC30F}" srcOrd="1" destOrd="0" presId="urn:microsoft.com/office/officeart/2005/8/layout/hierarchy2"/>
    <dgm:cxn modelId="{E61190CC-D970-4A7D-9264-31E746C79968}" type="presParOf" srcId="{3ADDA3B3-9931-443C-AFA1-44517CEDC30F}" destId="{06704126-84D4-4ADF-8B9A-AF732E7A6A03}" srcOrd="0" destOrd="0" presId="urn:microsoft.com/office/officeart/2005/8/layout/hierarchy2"/>
    <dgm:cxn modelId="{E267B593-B11D-42B4-BCF2-1BE71075F436}" type="presParOf" srcId="{3ADDA3B3-9931-443C-AFA1-44517CEDC30F}" destId="{0759DD18-E2DE-483D-B01A-3D1E6FB187CA}" srcOrd="1" destOrd="0" presId="urn:microsoft.com/office/officeart/2005/8/layout/hierarchy2"/>
    <dgm:cxn modelId="{1F89535A-A871-43C9-A8C2-1CF4888B3D8D}" type="presParOf" srcId="{CE76F115-0BE1-424F-AD68-0EA7E70B3E35}" destId="{3FF09691-F033-4479-9E5D-E02660255B49}" srcOrd="8" destOrd="0" presId="urn:microsoft.com/office/officeart/2005/8/layout/hierarchy2"/>
    <dgm:cxn modelId="{7E4783C9-B95E-46AF-845D-D5DEB9BEDADD}" type="presParOf" srcId="{3FF09691-F033-4479-9E5D-E02660255B49}" destId="{FCD723EC-4D21-481A-88DF-50917CCA0ECB}" srcOrd="0" destOrd="0" presId="urn:microsoft.com/office/officeart/2005/8/layout/hierarchy2"/>
    <dgm:cxn modelId="{61D99A07-ED54-4777-9AF3-6BF21D524D1B}" type="presParOf" srcId="{CE76F115-0BE1-424F-AD68-0EA7E70B3E35}" destId="{531C9B19-B6F1-452A-A2D3-0C158135E054}" srcOrd="9" destOrd="0" presId="urn:microsoft.com/office/officeart/2005/8/layout/hierarchy2"/>
    <dgm:cxn modelId="{1DD9CEF0-95A0-4131-AE39-8BAC57025E95}" type="presParOf" srcId="{531C9B19-B6F1-452A-A2D3-0C158135E054}" destId="{16D52BC1-A82B-4E3F-89DD-58E9371E2B25}" srcOrd="0" destOrd="0" presId="urn:microsoft.com/office/officeart/2005/8/layout/hierarchy2"/>
    <dgm:cxn modelId="{EB5D0777-7C8A-4026-908E-0AAED7A29DBD}" type="presParOf" srcId="{531C9B19-B6F1-452A-A2D3-0C158135E054}" destId="{665870A0-19E9-4A97-8A72-CD70CE465B4D}" srcOrd="1" destOrd="0" presId="urn:microsoft.com/office/officeart/2005/8/layout/hierarchy2"/>
    <dgm:cxn modelId="{D11248F0-5972-4F70-B047-4217D0F0C868}" type="presParOf" srcId="{665870A0-19E9-4A97-8A72-CD70CE465B4D}" destId="{9D4A9A2D-067D-4B87-B8ED-FA0A2C4181D0}" srcOrd="0" destOrd="0" presId="urn:microsoft.com/office/officeart/2005/8/layout/hierarchy2"/>
    <dgm:cxn modelId="{C5DFA5EE-2F2D-49EB-921D-7A24C7EAB44B}" type="presParOf" srcId="{9D4A9A2D-067D-4B87-B8ED-FA0A2C4181D0}" destId="{C3029828-21B1-4C45-A2BE-335A0B77C954}" srcOrd="0" destOrd="0" presId="urn:microsoft.com/office/officeart/2005/8/layout/hierarchy2"/>
    <dgm:cxn modelId="{6C960A23-F954-4F5F-9DCF-FB3A6B43F09A}" type="presParOf" srcId="{665870A0-19E9-4A97-8A72-CD70CE465B4D}" destId="{48972001-EF93-47B3-927B-354905423630}" srcOrd="1" destOrd="0" presId="urn:microsoft.com/office/officeart/2005/8/layout/hierarchy2"/>
    <dgm:cxn modelId="{D80DCD57-E6DD-43CE-A18B-6242B0C88EEA}" type="presParOf" srcId="{48972001-EF93-47B3-927B-354905423630}" destId="{DEE4CB90-9B13-48B9-A35D-86FE943CFC2A}" srcOrd="0" destOrd="0" presId="urn:microsoft.com/office/officeart/2005/8/layout/hierarchy2"/>
    <dgm:cxn modelId="{E79A8D8F-91BF-4289-A2C6-AEE7D235FE78}" type="presParOf" srcId="{48972001-EF93-47B3-927B-354905423630}" destId="{E7AD006E-4421-4667-9FB7-68C7BCA291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9C678D-BF22-458E-8A97-E534DC87BA1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9A6940E-1D82-4581-AD61-78FE490BF59F}">
      <dgm:prSet phldrT="[Texto]"/>
      <dgm:spPr/>
      <dgm:t>
        <a:bodyPr/>
        <a:lstStyle/>
        <a:p>
          <a:r>
            <a:rPr lang="es-EC" dirty="0" smtClean="0"/>
            <a:t>Aumentar los ingresos de exportación</a:t>
          </a:r>
        </a:p>
        <a:p>
          <a:r>
            <a:rPr lang="es-EC" dirty="0" smtClean="0"/>
            <a:t>Promover la industrialización</a:t>
          </a:r>
        </a:p>
        <a:p>
          <a:r>
            <a:rPr lang="es-EC" dirty="0" smtClean="0"/>
            <a:t>Acelerar las tasas de crecimiento económico</a:t>
          </a:r>
          <a:endParaRPr lang="es-EC" dirty="0"/>
        </a:p>
      </dgm:t>
    </dgm:pt>
    <dgm:pt modelId="{B0BFF463-F491-45B0-A83D-4C604A130704}" type="parTrans" cxnId="{BE01C937-ED09-45CF-83E3-CD7CD1A9B07D}">
      <dgm:prSet/>
      <dgm:spPr/>
      <dgm:t>
        <a:bodyPr/>
        <a:lstStyle/>
        <a:p>
          <a:endParaRPr lang="es-EC"/>
        </a:p>
      </dgm:t>
    </dgm:pt>
    <dgm:pt modelId="{7A573C25-07ED-4454-9DA7-AF0D607F1C6D}" type="sibTrans" cxnId="{BE01C937-ED09-45CF-83E3-CD7CD1A9B07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2D82606-B503-4F08-9F3B-6CAA022DE3B1}">
      <dgm:prSet phldrT="[Texto]"/>
      <dgm:spPr/>
      <dgm:t>
        <a:bodyPr/>
        <a:lstStyle/>
        <a:p>
          <a:r>
            <a:rPr lang="es-EC" dirty="0" smtClean="0"/>
            <a:t>UNCTAD</a:t>
          </a:r>
          <a:endParaRPr lang="es-EC" dirty="0"/>
        </a:p>
      </dgm:t>
    </dgm:pt>
    <dgm:pt modelId="{CEF5F28B-101E-4C65-9AE1-0FAC943F757A}" type="parTrans" cxnId="{FB6B7B29-7723-4E93-8AB2-B3C2F7B64DE9}">
      <dgm:prSet/>
      <dgm:spPr/>
      <dgm:t>
        <a:bodyPr/>
        <a:lstStyle/>
        <a:p>
          <a:endParaRPr lang="es-EC"/>
        </a:p>
      </dgm:t>
    </dgm:pt>
    <dgm:pt modelId="{B1856324-CA74-4E4C-83A4-BFA8AC87CE7C}" type="sibTrans" cxnId="{FB6B7B29-7723-4E93-8AB2-B3C2F7B64DE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534A2CD-CC42-40ED-B380-00BD96C94A48}">
      <dgm:prSet phldrT="[Texto]"/>
      <dgm:spPr/>
      <dgm:t>
        <a:bodyPr/>
        <a:lstStyle/>
        <a:p>
          <a:r>
            <a:rPr lang="es-EC" dirty="0" smtClean="0"/>
            <a:t>Programa de carácter arancelario</a:t>
          </a:r>
          <a:endParaRPr lang="es-EC" dirty="0"/>
        </a:p>
      </dgm:t>
    </dgm:pt>
    <dgm:pt modelId="{9BB4F0DE-800D-4298-A8B3-E59BC640839A}" type="parTrans" cxnId="{16F28D49-BFC9-42A1-ABE4-DEAC40101867}">
      <dgm:prSet/>
      <dgm:spPr/>
      <dgm:t>
        <a:bodyPr/>
        <a:lstStyle/>
        <a:p>
          <a:endParaRPr lang="es-EC"/>
        </a:p>
      </dgm:t>
    </dgm:pt>
    <dgm:pt modelId="{77FCE6C0-DCB5-41DA-A7BB-CF86EB85AD89}" type="sibTrans" cxnId="{16F28D49-BFC9-42A1-ABE4-DEAC4010186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150AD0E-CDE7-40FE-945A-ACF90174C6DD}" type="pres">
      <dgm:prSet presAssocID="{519C678D-BF22-458E-8A97-E534DC87BA17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A2B9B832-11DC-48E7-866C-95F809BB663D}" type="pres">
      <dgm:prSet presAssocID="{89A6940E-1D82-4581-AD61-78FE490BF59F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DBB2A2-8C81-44BD-ADA3-8C20F7439246}" type="pres">
      <dgm:prSet presAssocID="{89A6940E-1D82-4581-AD61-78FE490BF59F}" presName="image_accent_1" presStyleCnt="0"/>
      <dgm:spPr/>
    </dgm:pt>
    <dgm:pt modelId="{86F915CE-33D1-46E0-98C1-21C3871D277A}" type="pres">
      <dgm:prSet presAssocID="{89A6940E-1D82-4581-AD61-78FE490BF59F}" presName="imageAccentRepeatNode" presStyleLbl="alignNode1" presStyleIdx="0" presStyleCnt="6"/>
      <dgm:spPr/>
    </dgm:pt>
    <dgm:pt modelId="{7B871535-1FA2-4C06-93E4-44D6E5AA9D0F}" type="pres">
      <dgm:prSet presAssocID="{89A6940E-1D82-4581-AD61-78FE490BF59F}" presName="accent_1" presStyleLbl="alignNode1" presStyleIdx="1" presStyleCnt="6"/>
      <dgm:spPr/>
    </dgm:pt>
    <dgm:pt modelId="{4377C93E-12A0-40A5-9634-0EEBF4D89B85}" type="pres">
      <dgm:prSet presAssocID="{7A573C25-07ED-4454-9DA7-AF0D607F1C6D}" presName="image_1" presStyleCnt="0"/>
      <dgm:spPr/>
    </dgm:pt>
    <dgm:pt modelId="{47302009-D13F-4E89-8EBA-1610998ACAC9}" type="pres">
      <dgm:prSet presAssocID="{7A573C25-07ED-4454-9DA7-AF0D607F1C6D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1E72682A-137D-41BC-8A5D-68B52F6E91D5}" type="pres">
      <dgm:prSet presAssocID="{82D82606-B503-4F08-9F3B-6CAA022DE3B1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65E604-1449-40C4-896C-BA0E9E8A25FA}" type="pres">
      <dgm:prSet presAssocID="{82D82606-B503-4F08-9F3B-6CAA022DE3B1}" presName="image_accent_2" presStyleCnt="0"/>
      <dgm:spPr/>
    </dgm:pt>
    <dgm:pt modelId="{85D8D0B8-05F2-4323-B425-055D131305B1}" type="pres">
      <dgm:prSet presAssocID="{82D82606-B503-4F08-9F3B-6CAA022DE3B1}" presName="imageAccentRepeatNode" presStyleLbl="alignNode1" presStyleIdx="2" presStyleCnt="6"/>
      <dgm:spPr/>
    </dgm:pt>
    <dgm:pt modelId="{C9D2C2E9-7DDE-423A-B8F4-8122E92E369E}" type="pres">
      <dgm:prSet presAssocID="{B1856324-CA74-4E4C-83A4-BFA8AC87CE7C}" presName="image_2" presStyleCnt="0"/>
      <dgm:spPr/>
    </dgm:pt>
    <dgm:pt modelId="{6E01953E-CB05-42EE-9286-7B3B6F78AC2A}" type="pres">
      <dgm:prSet presAssocID="{B1856324-CA74-4E4C-83A4-BFA8AC87CE7C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FBE60AB1-205B-4635-A253-E84380440E23}" type="pres">
      <dgm:prSet presAssocID="{0534A2CD-CC42-40ED-B380-00BD96C94A48}" presName="image_accent_3" presStyleCnt="0"/>
      <dgm:spPr/>
    </dgm:pt>
    <dgm:pt modelId="{B557F5C7-F7C1-415B-BFF0-A9DEEEE00374}" type="pres">
      <dgm:prSet presAssocID="{0534A2CD-CC42-40ED-B380-00BD96C94A48}" presName="imageAccentRepeatNode" presStyleLbl="alignNode1" presStyleIdx="3" presStyleCnt="6"/>
      <dgm:spPr/>
    </dgm:pt>
    <dgm:pt modelId="{5AF9FF46-F4CB-49E5-90AE-27DB073AC78D}" type="pres">
      <dgm:prSet presAssocID="{0534A2CD-CC42-40ED-B380-00BD96C94A48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3BCD23-2356-4C13-968B-4219CC4B8305}" type="pres">
      <dgm:prSet presAssocID="{0534A2CD-CC42-40ED-B380-00BD96C94A48}" presName="accent_2" presStyleLbl="alignNode1" presStyleIdx="4" presStyleCnt="6"/>
      <dgm:spPr/>
    </dgm:pt>
    <dgm:pt modelId="{AE97EA83-A77E-4F86-85FC-7CFF3E3E05B3}" type="pres">
      <dgm:prSet presAssocID="{0534A2CD-CC42-40ED-B380-00BD96C94A48}" presName="accent_3" presStyleLbl="alignNode1" presStyleIdx="5" presStyleCnt="6"/>
      <dgm:spPr/>
    </dgm:pt>
    <dgm:pt modelId="{E22BE175-D03C-48DD-94FA-9E906CFDAACC}" type="pres">
      <dgm:prSet presAssocID="{77FCE6C0-DCB5-41DA-A7BB-CF86EB85AD89}" presName="image_3" presStyleCnt="0"/>
      <dgm:spPr/>
    </dgm:pt>
    <dgm:pt modelId="{72BE2C19-DD7C-4B26-8CF1-4389D28FB6F6}" type="pres">
      <dgm:prSet presAssocID="{77FCE6C0-DCB5-41DA-A7BB-CF86EB85AD89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9F498F47-80DF-47E7-8E2F-0E6A7DF44297}" type="presOf" srcId="{89A6940E-1D82-4581-AD61-78FE490BF59F}" destId="{A2B9B832-11DC-48E7-866C-95F809BB663D}" srcOrd="0" destOrd="0" presId="urn:microsoft.com/office/officeart/2008/layout/BubblePictureList"/>
    <dgm:cxn modelId="{37DD827F-3782-44C5-BF30-76D5972CB3D0}" type="presOf" srcId="{77FCE6C0-DCB5-41DA-A7BB-CF86EB85AD89}" destId="{72BE2C19-DD7C-4B26-8CF1-4389D28FB6F6}" srcOrd="0" destOrd="0" presId="urn:microsoft.com/office/officeart/2008/layout/BubblePictureList"/>
    <dgm:cxn modelId="{36CE5FEE-FF90-4E39-A84D-8627381E84F0}" type="presOf" srcId="{519C678D-BF22-458E-8A97-E534DC87BA17}" destId="{5150AD0E-CDE7-40FE-945A-ACF90174C6DD}" srcOrd="0" destOrd="0" presId="urn:microsoft.com/office/officeart/2008/layout/BubblePictureList"/>
    <dgm:cxn modelId="{05EE033B-7D0F-4A1F-BF19-8CF5DAE84E7B}" type="presOf" srcId="{B1856324-CA74-4E4C-83A4-BFA8AC87CE7C}" destId="{6E01953E-CB05-42EE-9286-7B3B6F78AC2A}" srcOrd="0" destOrd="0" presId="urn:microsoft.com/office/officeart/2008/layout/BubblePictureList"/>
    <dgm:cxn modelId="{FB6B7B29-7723-4E93-8AB2-B3C2F7B64DE9}" srcId="{519C678D-BF22-458E-8A97-E534DC87BA17}" destId="{82D82606-B503-4F08-9F3B-6CAA022DE3B1}" srcOrd="1" destOrd="0" parTransId="{CEF5F28B-101E-4C65-9AE1-0FAC943F757A}" sibTransId="{B1856324-CA74-4E4C-83A4-BFA8AC87CE7C}"/>
    <dgm:cxn modelId="{16F28D49-BFC9-42A1-ABE4-DEAC40101867}" srcId="{519C678D-BF22-458E-8A97-E534DC87BA17}" destId="{0534A2CD-CC42-40ED-B380-00BD96C94A48}" srcOrd="2" destOrd="0" parTransId="{9BB4F0DE-800D-4298-A8B3-E59BC640839A}" sibTransId="{77FCE6C0-DCB5-41DA-A7BB-CF86EB85AD89}"/>
    <dgm:cxn modelId="{BE01C937-ED09-45CF-83E3-CD7CD1A9B07D}" srcId="{519C678D-BF22-458E-8A97-E534DC87BA17}" destId="{89A6940E-1D82-4581-AD61-78FE490BF59F}" srcOrd="0" destOrd="0" parTransId="{B0BFF463-F491-45B0-A83D-4C604A130704}" sibTransId="{7A573C25-07ED-4454-9DA7-AF0D607F1C6D}"/>
    <dgm:cxn modelId="{531A080B-FE17-41B2-B618-B56CCA4C3412}" type="presOf" srcId="{82D82606-B503-4F08-9F3B-6CAA022DE3B1}" destId="{1E72682A-137D-41BC-8A5D-68B52F6E91D5}" srcOrd="0" destOrd="0" presId="urn:microsoft.com/office/officeart/2008/layout/BubblePictureList"/>
    <dgm:cxn modelId="{A3937ADF-E175-4C7D-AC58-80FBBF3D61E1}" type="presOf" srcId="{7A573C25-07ED-4454-9DA7-AF0D607F1C6D}" destId="{47302009-D13F-4E89-8EBA-1610998ACAC9}" srcOrd="0" destOrd="0" presId="urn:microsoft.com/office/officeart/2008/layout/BubblePictureList"/>
    <dgm:cxn modelId="{DB27AE07-5D8A-468C-95EF-1E01E22DBEFA}" type="presOf" srcId="{0534A2CD-CC42-40ED-B380-00BD96C94A48}" destId="{5AF9FF46-F4CB-49E5-90AE-27DB073AC78D}" srcOrd="0" destOrd="0" presId="urn:microsoft.com/office/officeart/2008/layout/BubblePictureList"/>
    <dgm:cxn modelId="{81966F0B-9ED1-4246-A78B-09E6CB264403}" type="presParOf" srcId="{5150AD0E-CDE7-40FE-945A-ACF90174C6DD}" destId="{A2B9B832-11DC-48E7-866C-95F809BB663D}" srcOrd="0" destOrd="0" presId="urn:microsoft.com/office/officeart/2008/layout/BubblePictureList"/>
    <dgm:cxn modelId="{FFADAC11-1253-4169-94EB-54FEFD271574}" type="presParOf" srcId="{5150AD0E-CDE7-40FE-945A-ACF90174C6DD}" destId="{9FDBB2A2-8C81-44BD-ADA3-8C20F7439246}" srcOrd="1" destOrd="0" presId="urn:microsoft.com/office/officeart/2008/layout/BubblePictureList"/>
    <dgm:cxn modelId="{70FAD406-540B-4F5C-9017-51889E3FD3DA}" type="presParOf" srcId="{9FDBB2A2-8C81-44BD-ADA3-8C20F7439246}" destId="{86F915CE-33D1-46E0-98C1-21C3871D277A}" srcOrd="0" destOrd="0" presId="urn:microsoft.com/office/officeart/2008/layout/BubblePictureList"/>
    <dgm:cxn modelId="{26492910-12AD-4DB5-A638-7142CD1A1D2E}" type="presParOf" srcId="{5150AD0E-CDE7-40FE-945A-ACF90174C6DD}" destId="{7B871535-1FA2-4C06-93E4-44D6E5AA9D0F}" srcOrd="2" destOrd="0" presId="urn:microsoft.com/office/officeart/2008/layout/BubblePictureList"/>
    <dgm:cxn modelId="{2EDB263A-F7A2-480F-95B8-A35191B0F83D}" type="presParOf" srcId="{5150AD0E-CDE7-40FE-945A-ACF90174C6DD}" destId="{4377C93E-12A0-40A5-9634-0EEBF4D89B85}" srcOrd="3" destOrd="0" presId="urn:microsoft.com/office/officeart/2008/layout/BubblePictureList"/>
    <dgm:cxn modelId="{EEE6D608-EF22-4DA6-8E43-F01885B4760E}" type="presParOf" srcId="{4377C93E-12A0-40A5-9634-0EEBF4D89B85}" destId="{47302009-D13F-4E89-8EBA-1610998ACAC9}" srcOrd="0" destOrd="0" presId="urn:microsoft.com/office/officeart/2008/layout/BubblePictureList"/>
    <dgm:cxn modelId="{037685E3-AE0F-4CDA-8FD2-EA2CCED7DA21}" type="presParOf" srcId="{5150AD0E-CDE7-40FE-945A-ACF90174C6DD}" destId="{1E72682A-137D-41BC-8A5D-68B52F6E91D5}" srcOrd="4" destOrd="0" presId="urn:microsoft.com/office/officeart/2008/layout/BubblePictureList"/>
    <dgm:cxn modelId="{2BB28907-531F-43E3-9BFF-29A1D4B799D2}" type="presParOf" srcId="{5150AD0E-CDE7-40FE-945A-ACF90174C6DD}" destId="{8565E604-1449-40C4-896C-BA0E9E8A25FA}" srcOrd="5" destOrd="0" presId="urn:microsoft.com/office/officeart/2008/layout/BubblePictureList"/>
    <dgm:cxn modelId="{585E3118-B442-4EF6-9BF7-69EDB1FB3799}" type="presParOf" srcId="{8565E604-1449-40C4-896C-BA0E9E8A25FA}" destId="{85D8D0B8-05F2-4323-B425-055D131305B1}" srcOrd="0" destOrd="0" presId="urn:microsoft.com/office/officeart/2008/layout/BubblePictureList"/>
    <dgm:cxn modelId="{3792582E-3743-40FC-9562-36062F2C4287}" type="presParOf" srcId="{5150AD0E-CDE7-40FE-945A-ACF90174C6DD}" destId="{C9D2C2E9-7DDE-423A-B8F4-8122E92E369E}" srcOrd="6" destOrd="0" presId="urn:microsoft.com/office/officeart/2008/layout/BubblePictureList"/>
    <dgm:cxn modelId="{2A10AE78-DFF8-4069-ADA1-96F8AB81548A}" type="presParOf" srcId="{C9D2C2E9-7DDE-423A-B8F4-8122E92E369E}" destId="{6E01953E-CB05-42EE-9286-7B3B6F78AC2A}" srcOrd="0" destOrd="0" presId="urn:microsoft.com/office/officeart/2008/layout/BubblePictureList"/>
    <dgm:cxn modelId="{9DB1C897-23AA-4B45-B9FF-62980575004D}" type="presParOf" srcId="{5150AD0E-CDE7-40FE-945A-ACF90174C6DD}" destId="{FBE60AB1-205B-4635-A253-E84380440E23}" srcOrd="7" destOrd="0" presId="urn:microsoft.com/office/officeart/2008/layout/BubblePictureList"/>
    <dgm:cxn modelId="{213CE6F4-AAFC-4365-BB0F-47CA02185DD1}" type="presParOf" srcId="{FBE60AB1-205B-4635-A253-E84380440E23}" destId="{B557F5C7-F7C1-415B-BFF0-A9DEEEE00374}" srcOrd="0" destOrd="0" presId="urn:microsoft.com/office/officeart/2008/layout/BubblePictureList"/>
    <dgm:cxn modelId="{C0FADB6C-36D7-4EC9-8820-56D04E351C94}" type="presParOf" srcId="{5150AD0E-CDE7-40FE-945A-ACF90174C6DD}" destId="{5AF9FF46-F4CB-49E5-90AE-27DB073AC78D}" srcOrd="8" destOrd="0" presId="urn:microsoft.com/office/officeart/2008/layout/BubblePictureList"/>
    <dgm:cxn modelId="{ED02396E-EA1C-49CA-9864-FC8BB0A3A177}" type="presParOf" srcId="{5150AD0E-CDE7-40FE-945A-ACF90174C6DD}" destId="{BE3BCD23-2356-4C13-968B-4219CC4B8305}" srcOrd="9" destOrd="0" presId="urn:microsoft.com/office/officeart/2008/layout/BubblePictureList"/>
    <dgm:cxn modelId="{AAEBFB5B-E528-4D14-B118-A633DE1BE32A}" type="presParOf" srcId="{5150AD0E-CDE7-40FE-945A-ACF90174C6DD}" destId="{AE97EA83-A77E-4F86-85FC-7CFF3E3E05B3}" srcOrd="10" destOrd="0" presId="urn:microsoft.com/office/officeart/2008/layout/BubblePictureList"/>
    <dgm:cxn modelId="{5B753ED3-AC9D-49C9-AB0C-2FDC18343D2B}" type="presParOf" srcId="{5150AD0E-CDE7-40FE-945A-ACF90174C6DD}" destId="{E22BE175-D03C-48DD-94FA-9E906CFDAACC}" srcOrd="11" destOrd="0" presId="urn:microsoft.com/office/officeart/2008/layout/BubblePictureList"/>
    <dgm:cxn modelId="{02984049-B9B8-4271-A4FA-3032E3A1BCE5}" type="presParOf" srcId="{E22BE175-D03C-48DD-94FA-9E906CFDAACC}" destId="{72BE2C19-DD7C-4B26-8CF1-4389D28FB6F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2B749-61F8-4833-BE85-7500887D42E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0C181134-57C9-43EF-891E-C7716EA404D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UE</a:t>
          </a:r>
          <a:endParaRPr lang="es-EC" dirty="0">
            <a:solidFill>
              <a:schemeClr val="tx1"/>
            </a:solidFill>
          </a:endParaRPr>
        </a:p>
      </dgm:t>
    </dgm:pt>
    <dgm:pt modelId="{71BA68F4-70A4-4FE0-9449-E8846EC821D0}" type="parTrans" cxnId="{EB798D41-F226-4E44-AFEE-9F252F948C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49BBABF-DD07-44BE-8FF0-EBD69FD3F5F4}" type="sibTrans" cxnId="{EB798D41-F226-4E44-AFEE-9F252F948C63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FF6ED24E-968C-4B1B-A6C1-3E92EF6496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1971</a:t>
          </a:r>
          <a:endParaRPr lang="es-EC" dirty="0">
            <a:solidFill>
              <a:schemeClr val="tx1"/>
            </a:solidFill>
          </a:endParaRPr>
        </a:p>
      </dgm:t>
    </dgm:pt>
    <dgm:pt modelId="{7A425F35-68FD-474B-BC8E-B30497CA15AC}" type="parTrans" cxnId="{AE7FA237-0B4E-4E67-83B1-D25F00A909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509F2A-6092-4778-A611-ACB4B550CDA9}" type="sibTrans" cxnId="{AE7FA237-0B4E-4E67-83B1-D25F00A9099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375B9B69-76B9-462A-A2C1-52388DCB737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Sección I a la IV</a:t>
          </a:r>
          <a:endParaRPr lang="es-EC" dirty="0">
            <a:solidFill>
              <a:schemeClr val="tx1"/>
            </a:solidFill>
          </a:endParaRPr>
        </a:p>
      </dgm:t>
    </dgm:pt>
    <dgm:pt modelId="{EBFAAF51-F641-4CEC-947C-3EEC4AFA8769}" type="parTrans" cxnId="{E7C7DACD-77B2-4227-8FEA-25FFB403C7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6B8265-E61A-4492-9891-21D6ED912425}" type="sibTrans" cxnId="{E7C7DACD-77B2-4227-8FEA-25FFB403C778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5C936ED1-2915-4615-B2C0-24E00FDEB3B1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85%, 70%, 35% Y 0%</a:t>
          </a:r>
          <a:endParaRPr lang="es-EC" dirty="0">
            <a:solidFill>
              <a:schemeClr val="tx1"/>
            </a:solidFill>
          </a:endParaRPr>
        </a:p>
      </dgm:t>
    </dgm:pt>
    <dgm:pt modelId="{949C9531-4CCC-431F-A44D-C82A84C1213E}" type="parTrans" cxnId="{D0B1B30C-2D2D-4C7A-9940-2981FD7A25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38D100-8BA9-40F6-8DDA-9C9F3D8306B4}" type="sibTrans" cxnId="{D0B1B30C-2D2D-4C7A-9940-2981FD7A25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E7ED16-D4D0-41D8-BCE0-BE41BCECF3BA}" type="pres">
      <dgm:prSet presAssocID="{8CC2B749-61F8-4833-BE85-7500887D42E2}" presName="Name0" presStyleCnt="0">
        <dgm:presLayoutVars>
          <dgm:dir/>
          <dgm:resizeHandles val="exact"/>
        </dgm:presLayoutVars>
      </dgm:prSet>
      <dgm:spPr/>
    </dgm:pt>
    <dgm:pt modelId="{4833E7EC-71F9-49AD-8D0E-8EEDFFFDBD69}" type="pres">
      <dgm:prSet presAssocID="{0C181134-57C9-43EF-891E-C7716EA404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D79C9C-A350-4A9A-9919-5055638774B0}" type="pres">
      <dgm:prSet presAssocID="{C49BBABF-DD07-44BE-8FF0-EBD69FD3F5F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886B80B1-91D4-4B40-8A0A-CC719586AAFF}" type="pres">
      <dgm:prSet presAssocID="{C49BBABF-DD07-44BE-8FF0-EBD69FD3F5F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0441A1A0-EEB5-4D6F-AC82-65F9A0D5CCB3}" type="pres">
      <dgm:prSet presAssocID="{FF6ED24E-968C-4B1B-A6C1-3E92EF6496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A7299-2041-4D2D-87BE-4EEAE63245EC}" type="pres">
      <dgm:prSet presAssocID="{F4509F2A-6092-4778-A611-ACB4B550CDA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62131CCC-EDFC-4BFB-9EAA-89304690C9D6}" type="pres">
      <dgm:prSet presAssocID="{F4509F2A-6092-4778-A611-ACB4B550CDA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BEA22119-8517-4E75-A105-A73F110A3255}" type="pres">
      <dgm:prSet presAssocID="{375B9B69-76B9-462A-A2C1-52388DCB73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DD655C-6177-4CB4-9912-49BC025C74BA}" type="pres">
      <dgm:prSet presAssocID="{E96B8265-E61A-4492-9891-21D6ED91242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792D841-6A1B-4780-BC19-4A53366F66AC}" type="pres">
      <dgm:prSet presAssocID="{E96B8265-E61A-4492-9891-21D6ED912425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3350943-4948-4ECF-8F3B-3BAF29720151}" type="pres">
      <dgm:prSet presAssocID="{5C936ED1-2915-4615-B2C0-24E00FDEB3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F5AFF5-F063-4ECC-9369-0B5D9B5683AF}" type="presOf" srcId="{C49BBABF-DD07-44BE-8FF0-EBD69FD3F5F4}" destId="{01D79C9C-A350-4A9A-9919-5055638774B0}" srcOrd="0" destOrd="0" presId="urn:microsoft.com/office/officeart/2005/8/layout/process1"/>
    <dgm:cxn modelId="{50C494C6-6A38-49B8-9ECB-F94DE582501F}" type="presOf" srcId="{C49BBABF-DD07-44BE-8FF0-EBD69FD3F5F4}" destId="{886B80B1-91D4-4B40-8A0A-CC719586AAFF}" srcOrd="1" destOrd="0" presId="urn:microsoft.com/office/officeart/2005/8/layout/process1"/>
    <dgm:cxn modelId="{2DCECA73-19EA-4D2B-9653-935F288F04A7}" type="presOf" srcId="{F4509F2A-6092-4778-A611-ACB4B550CDA9}" destId="{E92A7299-2041-4D2D-87BE-4EEAE63245EC}" srcOrd="0" destOrd="0" presId="urn:microsoft.com/office/officeart/2005/8/layout/process1"/>
    <dgm:cxn modelId="{E7C7DACD-77B2-4227-8FEA-25FFB403C778}" srcId="{8CC2B749-61F8-4833-BE85-7500887D42E2}" destId="{375B9B69-76B9-462A-A2C1-52388DCB7373}" srcOrd="2" destOrd="0" parTransId="{EBFAAF51-F641-4CEC-947C-3EEC4AFA8769}" sibTransId="{E96B8265-E61A-4492-9891-21D6ED912425}"/>
    <dgm:cxn modelId="{17372227-7806-43A7-822A-A1BBF7357409}" type="presOf" srcId="{375B9B69-76B9-462A-A2C1-52388DCB7373}" destId="{BEA22119-8517-4E75-A105-A73F110A3255}" srcOrd="0" destOrd="0" presId="urn:microsoft.com/office/officeart/2005/8/layout/process1"/>
    <dgm:cxn modelId="{AE7FA237-0B4E-4E67-83B1-D25F00A90998}" srcId="{8CC2B749-61F8-4833-BE85-7500887D42E2}" destId="{FF6ED24E-968C-4B1B-A6C1-3E92EF649614}" srcOrd="1" destOrd="0" parTransId="{7A425F35-68FD-474B-BC8E-B30497CA15AC}" sibTransId="{F4509F2A-6092-4778-A611-ACB4B550CDA9}"/>
    <dgm:cxn modelId="{08983E13-BFEF-4628-A8F4-519AEE08D520}" type="presOf" srcId="{E96B8265-E61A-4492-9891-21D6ED912425}" destId="{0792D841-6A1B-4780-BC19-4A53366F66AC}" srcOrd="1" destOrd="0" presId="urn:microsoft.com/office/officeart/2005/8/layout/process1"/>
    <dgm:cxn modelId="{4D03A2AA-972C-4FEE-BE47-50964B3A759B}" type="presOf" srcId="{0C181134-57C9-43EF-891E-C7716EA404DB}" destId="{4833E7EC-71F9-49AD-8D0E-8EEDFFFDBD69}" srcOrd="0" destOrd="0" presId="urn:microsoft.com/office/officeart/2005/8/layout/process1"/>
    <dgm:cxn modelId="{99392942-9884-4B1A-8500-94E71431DAC6}" type="presOf" srcId="{8CC2B749-61F8-4833-BE85-7500887D42E2}" destId="{0CE7ED16-D4D0-41D8-BCE0-BE41BCECF3BA}" srcOrd="0" destOrd="0" presId="urn:microsoft.com/office/officeart/2005/8/layout/process1"/>
    <dgm:cxn modelId="{EB798D41-F226-4E44-AFEE-9F252F948C63}" srcId="{8CC2B749-61F8-4833-BE85-7500887D42E2}" destId="{0C181134-57C9-43EF-891E-C7716EA404DB}" srcOrd="0" destOrd="0" parTransId="{71BA68F4-70A4-4FE0-9449-E8846EC821D0}" sibTransId="{C49BBABF-DD07-44BE-8FF0-EBD69FD3F5F4}"/>
    <dgm:cxn modelId="{71127FD2-3D29-495E-ABDF-F940ECF43A36}" type="presOf" srcId="{E96B8265-E61A-4492-9891-21D6ED912425}" destId="{67DD655C-6177-4CB4-9912-49BC025C74BA}" srcOrd="0" destOrd="0" presId="urn:microsoft.com/office/officeart/2005/8/layout/process1"/>
    <dgm:cxn modelId="{CB6F97B1-5D81-41FD-91F2-73F3E4C15AE2}" type="presOf" srcId="{F4509F2A-6092-4778-A611-ACB4B550CDA9}" destId="{62131CCC-EDFC-4BFB-9EAA-89304690C9D6}" srcOrd="1" destOrd="0" presId="urn:microsoft.com/office/officeart/2005/8/layout/process1"/>
    <dgm:cxn modelId="{D0B1B30C-2D2D-4C7A-9940-2981FD7A251C}" srcId="{8CC2B749-61F8-4833-BE85-7500887D42E2}" destId="{5C936ED1-2915-4615-B2C0-24E00FDEB3B1}" srcOrd="3" destOrd="0" parTransId="{949C9531-4CCC-431F-A44D-C82A84C1213E}" sibTransId="{2938D100-8BA9-40F6-8DDA-9C9F3D8306B4}"/>
    <dgm:cxn modelId="{C88C55FD-8154-4466-AC78-535CC012D89A}" type="presOf" srcId="{FF6ED24E-968C-4B1B-A6C1-3E92EF649614}" destId="{0441A1A0-EEB5-4D6F-AC82-65F9A0D5CCB3}" srcOrd="0" destOrd="0" presId="urn:microsoft.com/office/officeart/2005/8/layout/process1"/>
    <dgm:cxn modelId="{FB7A5860-5C20-4037-A852-A27FF571232F}" type="presOf" srcId="{5C936ED1-2915-4615-B2C0-24E00FDEB3B1}" destId="{13350943-4948-4ECF-8F3B-3BAF29720151}" srcOrd="0" destOrd="0" presId="urn:microsoft.com/office/officeart/2005/8/layout/process1"/>
    <dgm:cxn modelId="{936D0509-2DB2-4182-BA18-0A8D63A971FA}" type="presParOf" srcId="{0CE7ED16-D4D0-41D8-BCE0-BE41BCECF3BA}" destId="{4833E7EC-71F9-49AD-8D0E-8EEDFFFDBD69}" srcOrd="0" destOrd="0" presId="urn:microsoft.com/office/officeart/2005/8/layout/process1"/>
    <dgm:cxn modelId="{5C4335BD-5E46-4E3B-A5E1-52A2E58A051F}" type="presParOf" srcId="{0CE7ED16-D4D0-41D8-BCE0-BE41BCECF3BA}" destId="{01D79C9C-A350-4A9A-9919-5055638774B0}" srcOrd="1" destOrd="0" presId="urn:microsoft.com/office/officeart/2005/8/layout/process1"/>
    <dgm:cxn modelId="{1D51C15A-2FCD-4C7D-9F20-B0B1BF87E671}" type="presParOf" srcId="{01D79C9C-A350-4A9A-9919-5055638774B0}" destId="{886B80B1-91D4-4B40-8A0A-CC719586AAFF}" srcOrd="0" destOrd="0" presId="urn:microsoft.com/office/officeart/2005/8/layout/process1"/>
    <dgm:cxn modelId="{55A3D1C9-6629-4E14-A7A2-46F3900D3E0E}" type="presParOf" srcId="{0CE7ED16-D4D0-41D8-BCE0-BE41BCECF3BA}" destId="{0441A1A0-EEB5-4D6F-AC82-65F9A0D5CCB3}" srcOrd="2" destOrd="0" presId="urn:microsoft.com/office/officeart/2005/8/layout/process1"/>
    <dgm:cxn modelId="{059BD8B0-E05E-4783-844B-E34429B93651}" type="presParOf" srcId="{0CE7ED16-D4D0-41D8-BCE0-BE41BCECF3BA}" destId="{E92A7299-2041-4D2D-87BE-4EEAE63245EC}" srcOrd="3" destOrd="0" presId="urn:microsoft.com/office/officeart/2005/8/layout/process1"/>
    <dgm:cxn modelId="{48CFCC81-D168-4298-8785-0F331872471E}" type="presParOf" srcId="{E92A7299-2041-4D2D-87BE-4EEAE63245EC}" destId="{62131CCC-EDFC-4BFB-9EAA-89304690C9D6}" srcOrd="0" destOrd="0" presId="urn:microsoft.com/office/officeart/2005/8/layout/process1"/>
    <dgm:cxn modelId="{147090CE-8CE2-4B4A-9F7D-27FF689C2E6B}" type="presParOf" srcId="{0CE7ED16-D4D0-41D8-BCE0-BE41BCECF3BA}" destId="{BEA22119-8517-4E75-A105-A73F110A3255}" srcOrd="4" destOrd="0" presId="urn:microsoft.com/office/officeart/2005/8/layout/process1"/>
    <dgm:cxn modelId="{85C8C7A0-A3FC-4946-B04F-BB3CADB1B447}" type="presParOf" srcId="{0CE7ED16-D4D0-41D8-BCE0-BE41BCECF3BA}" destId="{67DD655C-6177-4CB4-9912-49BC025C74BA}" srcOrd="5" destOrd="0" presId="urn:microsoft.com/office/officeart/2005/8/layout/process1"/>
    <dgm:cxn modelId="{0A33AF5A-6352-4541-B200-FF783ED55750}" type="presParOf" srcId="{67DD655C-6177-4CB4-9912-49BC025C74BA}" destId="{0792D841-6A1B-4780-BC19-4A53366F66AC}" srcOrd="0" destOrd="0" presId="urn:microsoft.com/office/officeart/2005/8/layout/process1"/>
    <dgm:cxn modelId="{A29D5D9D-B76C-4DE2-A603-57F0F4902780}" type="presParOf" srcId="{0CE7ED16-D4D0-41D8-BCE0-BE41BCECF3BA}" destId="{13350943-4948-4ECF-8F3B-3BAF2972015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A1122-AF55-427D-BC82-73704153F326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5E77E06-4978-405C-AE3E-3BA0068FB9FD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 Regímenes</a:t>
          </a:r>
          <a:endParaRPr lang="es-EC" dirty="0">
            <a:solidFill>
              <a:schemeClr val="tx1"/>
            </a:solidFill>
          </a:endParaRPr>
        </a:p>
      </dgm:t>
    </dgm:pt>
    <dgm:pt modelId="{1D69D794-BF52-499B-8ACF-A070E680C47C}" type="parTrans" cxnId="{C72907A1-C979-4E88-81FA-E5FAA77B2E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AF3BD4-C454-4081-9796-BC3EB35F5139}" type="sibTrans" cxnId="{C72907A1-C979-4E88-81FA-E5FAA77B2E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24D7FA9-A1C1-49B3-8810-FC7E9EA147B3}">
      <dgm:prSet phldrT="[Texto]"/>
      <dgm:spPr>
        <a:solidFill>
          <a:srgbClr val="FF9966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3 Regímenes</a:t>
          </a:r>
          <a:endParaRPr lang="es-EC" dirty="0">
            <a:solidFill>
              <a:schemeClr val="tx1"/>
            </a:solidFill>
          </a:endParaRPr>
        </a:p>
      </dgm:t>
    </dgm:pt>
    <dgm:pt modelId="{A8DEE30B-3F88-4D53-9AAB-7C572EC01DAA}" type="parTrans" cxnId="{B35F7E3E-7E23-453C-B891-F545880F27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0A6F9F-475B-4A0A-A300-CB946CFCAF7F}" type="sibTrans" cxnId="{B35F7E3E-7E23-453C-B891-F545880F27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A07FCF-56F7-4266-A0F1-7D4906F5CEB7}" type="pres">
      <dgm:prSet presAssocID="{5CEA1122-AF55-427D-BC82-73704153F3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104CAF-73B6-4D56-A28D-1C769F1F0933}" type="pres">
      <dgm:prSet presAssocID="{B5E77E06-4978-405C-AE3E-3BA0068FB9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ED95F2-3918-46FF-AD67-891F3C82C42F}" type="pres">
      <dgm:prSet presAssocID="{024D7FA9-A1C1-49B3-8810-FC7E9EA147B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2907A1-C979-4E88-81FA-E5FAA77B2EE4}" srcId="{5CEA1122-AF55-427D-BC82-73704153F326}" destId="{B5E77E06-4978-405C-AE3E-3BA0068FB9FD}" srcOrd="0" destOrd="0" parTransId="{1D69D794-BF52-499B-8ACF-A070E680C47C}" sibTransId="{62AF3BD4-C454-4081-9796-BC3EB35F5139}"/>
    <dgm:cxn modelId="{6F627BE1-7E0D-4DEA-A259-DFCC904EA1B4}" type="presOf" srcId="{024D7FA9-A1C1-49B3-8810-FC7E9EA147B3}" destId="{FEED95F2-3918-46FF-AD67-891F3C82C42F}" srcOrd="0" destOrd="0" presId="urn:microsoft.com/office/officeart/2005/8/layout/arrow5"/>
    <dgm:cxn modelId="{B35F7E3E-7E23-453C-B891-F545880F27FA}" srcId="{5CEA1122-AF55-427D-BC82-73704153F326}" destId="{024D7FA9-A1C1-49B3-8810-FC7E9EA147B3}" srcOrd="1" destOrd="0" parTransId="{A8DEE30B-3F88-4D53-9AAB-7C572EC01DAA}" sibTransId="{7E0A6F9F-475B-4A0A-A300-CB946CFCAF7F}"/>
    <dgm:cxn modelId="{13838B9B-6862-4609-9A9C-FD16C960F076}" type="presOf" srcId="{B5E77E06-4978-405C-AE3E-3BA0068FB9FD}" destId="{DA104CAF-73B6-4D56-A28D-1C769F1F0933}" srcOrd="0" destOrd="0" presId="urn:microsoft.com/office/officeart/2005/8/layout/arrow5"/>
    <dgm:cxn modelId="{62E231E2-2206-401A-8C8B-D6825AEA77A1}" type="presOf" srcId="{5CEA1122-AF55-427D-BC82-73704153F326}" destId="{12A07FCF-56F7-4266-A0F1-7D4906F5CEB7}" srcOrd="0" destOrd="0" presId="urn:microsoft.com/office/officeart/2005/8/layout/arrow5"/>
    <dgm:cxn modelId="{26211C88-68F3-4E82-B584-B69459301C60}" type="presParOf" srcId="{12A07FCF-56F7-4266-A0F1-7D4906F5CEB7}" destId="{DA104CAF-73B6-4D56-A28D-1C769F1F0933}" srcOrd="0" destOrd="0" presId="urn:microsoft.com/office/officeart/2005/8/layout/arrow5"/>
    <dgm:cxn modelId="{64214BDC-1086-475E-82AB-3EDE2B84C0E7}" type="presParOf" srcId="{12A07FCF-56F7-4266-A0F1-7D4906F5CEB7}" destId="{FEED95F2-3918-46FF-AD67-891F3C82C42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7C2F62-855D-4BA0-87CA-A83614A0132D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A970BDB-1706-45BB-A175-680C44D52B4C}">
      <dgm:prSet phldrT="[Texto]"/>
      <dgm:spPr/>
      <dgm:t>
        <a:bodyPr/>
        <a:lstStyle/>
        <a:p>
          <a:r>
            <a:rPr lang="es-EC" dirty="0" smtClean="0"/>
            <a:t>SGP (1991)</a:t>
          </a:r>
          <a:endParaRPr lang="es-EC" dirty="0"/>
        </a:p>
      </dgm:t>
    </dgm:pt>
    <dgm:pt modelId="{C50DB43B-768E-46FF-894A-CE651CF88398}" type="parTrans" cxnId="{01A57476-A7DF-4C66-AC3C-375C7C9F23DC}">
      <dgm:prSet/>
      <dgm:spPr/>
      <dgm:t>
        <a:bodyPr/>
        <a:lstStyle/>
        <a:p>
          <a:endParaRPr lang="es-EC"/>
        </a:p>
      </dgm:t>
    </dgm:pt>
    <dgm:pt modelId="{8AF12DAB-BC48-4126-AE30-D74DDE30101D}" type="sibTrans" cxnId="{01A57476-A7DF-4C66-AC3C-375C7C9F23DC}">
      <dgm:prSet/>
      <dgm:spPr/>
      <dgm:t>
        <a:bodyPr/>
        <a:lstStyle/>
        <a:p>
          <a:endParaRPr lang="es-EC"/>
        </a:p>
      </dgm:t>
    </dgm:pt>
    <dgm:pt modelId="{FD62B507-C9FB-4FD7-A32C-AC995C384812}" type="pres">
      <dgm:prSet presAssocID="{257C2F62-855D-4BA0-87CA-A83614A01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04E302-A359-439E-BB37-62E911560BF4}" type="pres">
      <dgm:prSet presAssocID="{DA970BDB-1706-45BB-A175-680C44D52B4C}" presName="vertFlow" presStyleCnt="0"/>
      <dgm:spPr/>
    </dgm:pt>
    <dgm:pt modelId="{05A57F50-DC67-4C93-82C5-4B0F3AD1EEEB}" type="pres">
      <dgm:prSet presAssocID="{DA970BDB-1706-45BB-A175-680C44D52B4C}" presName="header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A8D586C9-23E7-42E8-824B-EC207464BF05}" type="presOf" srcId="{257C2F62-855D-4BA0-87CA-A83614A0132D}" destId="{FD62B507-C9FB-4FD7-A32C-AC995C384812}" srcOrd="0" destOrd="0" presId="urn:microsoft.com/office/officeart/2005/8/layout/lProcess1"/>
    <dgm:cxn modelId="{01A57476-A7DF-4C66-AC3C-375C7C9F23DC}" srcId="{257C2F62-855D-4BA0-87CA-A83614A0132D}" destId="{DA970BDB-1706-45BB-A175-680C44D52B4C}" srcOrd="0" destOrd="0" parTransId="{C50DB43B-768E-46FF-894A-CE651CF88398}" sibTransId="{8AF12DAB-BC48-4126-AE30-D74DDE30101D}"/>
    <dgm:cxn modelId="{E2CB0A42-C830-4297-A0C0-3ADFD8C85D68}" type="presOf" srcId="{DA970BDB-1706-45BB-A175-680C44D52B4C}" destId="{05A57F50-DC67-4C93-82C5-4B0F3AD1EEEB}" srcOrd="0" destOrd="0" presId="urn:microsoft.com/office/officeart/2005/8/layout/lProcess1"/>
    <dgm:cxn modelId="{5AEB88B8-2499-49B2-8005-A0820258DD67}" type="presParOf" srcId="{FD62B507-C9FB-4FD7-A32C-AC995C384812}" destId="{D904E302-A359-439E-BB37-62E911560BF4}" srcOrd="0" destOrd="0" presId="urn:microsoft.com/office/officeart/2005/8/layout/lProcess1"/>
    <dgm:cxn modelId="{E3CE0499-E550-4626-9AF3-94F23B5775DE}" type="presParOf" srcId="{D904E302-A359-439E-BB37-62E911560BF4}" destId="{05A57F50-DC67-4C93-82C5-4B0F3AD1EEE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8C24A1-EC32-427F-A849-3BA896FBFE93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920413D0-2293-4DCA-840D-734A351F439B}">
      <dgm:prSet phldrT="[Texto]"/>
      <dgm:spPr/>
      <dgm:t>
        <a:bodyPr/>
        <a:lstStyle/>
        <a:p>
          <a:r>
            <a:rPr lang="es-EC" i="0" dirty="0" smtClean="0">
              <a:solidFill>
                <a:schemeClr val="tx1"/>
              </a:solidFill>
            </a:rPr>
            <a:t>Ecuador-país de ingresos medios altos </a:t>
          </a:r>
          <a:r>
            <a:rPr lang="es-EC" dirty="0" smtClean="0">
              <a:solidFill>
                <a:schemeClr val="tx1"/>
              </a:solidFill>
            </a:rPr>
            <a:t>2011, 2012 y 2013 por el Banco Mundial</a:t>
          </a:r>
          <a:endParaRPr lang="es-EC" i="0" dirty="0">
            <a:solidFill>
              <a:schemeClr val="tx1"/>
            </a:solidFill>
          </a:endParaRPr>
        </a:p>
      </dgm:t>
    </dgm:pt>
    <dgm:pt modelId="{64380E4C-9B4A-441B-B419-8189FA45ABA4}" type="parTrans" cxnId="{4B660ED3-5A79-4D7E-9958-3FA593EFBF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2E7435C-8E9B-4FFC-83FC-AB4135CB4020}" type="sibTrans" cxnId="{4B660ED3-5A79-4D7E-9958-3FA593EFBF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E04D59-717D-498F-B2BA-F26673760DB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Colombia y Perú - 2010</a:t>
          </a:r>
          <a:endParaRPr lang="es-EC" dirty="0">
            <a:solidFill>
              <a:schemeClr val="tx1"/>
            </a:solidFill>
          </a:endParaRPr>
        </a:p>
      </dgm:t>
    </dgm:pt>
    <dgm:pt modelId="{D1983956-4653-4293-9622-915AF4F9445E}" type="parTrans" cxnId="{D14FCD7B-57A5-4756-8F38-227052A081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FE337A-3792-4892-9CCD-98531F8E9CBD}" type="sibTrans" cxnId="{D14FCD7B-57A5-4756-8F38-227052A0811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D80EF8-1B1B-4D2D-AC2B-3272C5C0C8F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Comunidad Andina (CAN) 2007</a:t>
          </a:r>
          <a:endParaRPr lang="es-EC" dirty="0">
            <a:solidFill>
              <a:schemeClr val="tx1"/>
            </a:solidFill>
          </a:endParaRPr>
        </a:p>
      </dgm:t>
    </dgm:pt>
    <dgm:pt modelId="{9639D771-BE7E-46FA-93AE-A0F32973E18B}" type="parTrans" cxnId="{EE8E1B15-850C-4435-9929-E9F382D9E3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88B966-DE2E-4B11-BAF6-7F411269F424}" type="sibTrans" cxnId="{EE8E1B15-850C-4435-9929-E9F382D9E3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E530F0-31BF-4B95-853D-800B6C1DB99C}" type="pres">
      <dgm:prSet presAssocID="{258C24A1-EC32-427F-A849-3BA896FBFE9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B4AD64-7D88-4A7E-991C-5D8FE92939B9}" type="pres">
      <dgm:prSet presAssocID="{920413D0-2293-4DCA-840D-734A351F439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C86A0-40EF-4275-9736-83BBB8B18501}" type="pres">
      <dgm:prSet presAssocID="{920413D0-2293-4DCA-840D-734A351F439B}" presName="gear1srcNode" presStyleLbl="node1" presStyleIdx="0" presStyleCnt="3"/>
      <dgm:spPr/>
    </dgm:pt>
    <dgm:pt modelId="{50EFEBC5-2659-4852-B96D-98983F7259C2}" type="pres">
      <dgm:prSet presAssocID="{920413D0-2293-4DCA-840D-734A351F439B}" presName="gear1dstNode" presStyleLbl="node1" presStyleIdx="0" presStyleCnt="3"/>
      <dgm:spPr/>
    </dgm:pt>
    <dgm:pt modelId="{F4CEA76D-1D28-4B0F-9B3E-BDF88DBB8EA3}" type="pres">
      <dgm:prSet presAssocID="{45E04D59-717D-498F-B2BA-F26673760DB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85EAB9-2F7E-4759-9376-026C5BE5020B}" type="pres">
      <dgm:prSet presAssocID="{45E04D59-717D-498F-B2BA-F26673760DB3}" presName="gear2srcNode" presStyleLbl="node1" presStyleIdx="1" presStyleCnt="3"/>
      <dgm:spPr/>
    </dgm:pt>
    <dgm:pt modelId="{407D0070-A0E0-4188-8527-DD3329F8B04A}" type="pres">
      <dgm:prSet presAssocID="{45E04D59-717D-498F-B2BA-F26673760DB3}" presName="gear2dstNode" presStyleLbl="node1" presStyleIdx="1" presStyleCnt="3"/>
      <dgm:spPr/>
    </dgm:pt>
    <dgm:pt modelId="{7778785E-CF31-46F4-92D5-2E6D5423219A}" type="pres">
      <dgm:prSet presAssocID="{8CD80EF8-1B1B-4D2D-AC2B-3272C5C0C8F1}" presName="gear3" presStyleLbl="node1" presStyleIdx="2" presStyleCnt="3"/>
      <dgm:spPr/>
      <dgm:t>
        <a:bodyPr/>
        <a:lstStyle/>
        <a:p>
          <a:endParaRPr lang="es-EC"/>
        </a:p>
      </dgm:t>
    </dgm:pt>
    <dgm:pt modelId="{43E6A17D-EC24-4E19-AC14-859073FB0941}" type="pres">
      <dgm:prSet presAssocID="{8CD80EF8-1B1B-4D2D-AC2B-3272C5C0C8F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F126D1-FC41-4620-8969-975DDAB77688}" type="pres">
      <dgm:prSet presAssocID="{8CD80EF8-1B1B-4D2D-AC2B-3272C5C0C8F1}" presName="gear3srcNode" presStyleLbl="node1" presStyleIdx="2" presStyleCnt="3"/>
      <dgm:spPr/>
    </dgm:pt>
    <dgm:pt modelId="{D478B352-D208-45B2-95E3-20A8CB88AA69}" type="pres">
      <dgm:prSet presAssocID="{8CD80EF8-1B1B-4D2D-AC2B-3272C5C0C8F1}" presName="gear3dstNode" presStyleLbl="node1" presStyleIdx="2" presStyleCnt="3"/>
      <dgm:spPr/>
    </dgm:pt>
    <dgm:pt modelId="{6A3B8B5A-6430-4F9C-AFBA-47E5A41478B5}" type="pres">
      <dgm:prSet presAssocID="{12E7435C-8E9B-4FFC-83FC-AB4135CB4020}" presName="connector1" presStyleLbl="sibTrans2D1" presStyleIdx="0" presStyleCnt="3"/>
      <dgm:spPr/>
    </dgm:pt>
    <dgm:pt modelId="{190F486B-DC34-4001-9A89-46AC7889974F}" type="pres">
      <dgm:prSet presAssocID="{13FE337A-3792-4892-9CCD-98531F8E9CBD}" presName="connector2" presStyleLbl="sibTrans2D1" presStyleIdx="1" presStyleCnt="3"/>
      <dgm:spPr/>
    </dgm:pt>
    <dgm:pt modelId="{DA83167C-4280-4470-A98A-5445FF325563}" type="pres">
      <dgm:prSet presAssocID="{7088B966-DE2E-4B11-BAF6-7F411269F424}" presName="connector3" presStyleLbl="sibTrans2D1" presStyleIdx="2" presStyleCnt="3"/>
      <dgm:spPr/>
    </dgm:pt>
  </dgm:ptLst>
  <dgm:cxnLst>
    <dgm:cxn modelId="{C17BCE02-0330-4C29-86C6-D6CC761D6305}" type="presOf" srcId="{8CD80EF8-1B1B-4D2D-AC2B-3272C5C0C8F1}" destId="{7778785E-CF31-46F4-92D5-2E6D5423219A}" srcOrd="0" destOrd="0" presId="urn:microsoft.com/office/officeart/2005/8/layout/gear1"/>
    <dgm:cxn modelId="{B9289B53-FF38-4483-B87F-902079680F78}" type="presOf" srcId="{8CD80EF8-1B1B-4D2D-AC2B-3272C5C0C8F1}" destId="{43E6A17D-EC24-4E19-AC14-859073FB0941}" srcOrd="1" destOrd="0" presId="urn:microsoft.com/office/officeart/2005/8/layout/gear1"/>
    <dgm:cxn modelId="{EE8E1B15-850C-4435-9929-E9F382D9E385}" srcId="{258C24A1-EC32-427F-A849-3BA896FBFE93}" destId="{8CD80EF8-1B1B-4D2D-AC2B-3272C5C0C8F1}" srcOrd="2" destOrd="0" parTransId="{9639D771-BE7E-46FA-93AE-A0F32973E18B}" sibTransId="{7088B966-DE2E-4B11-BAF6-7F411269F424}"/>
    <dgm:cxn modelId="{E47B1D99-A4DE-451B-B5E8-DD14AA6253FB}" type="presOf" srcId="{258C24A1-EC32-427F-A849-3BA896FBFE93}" destId="{A8E530F0-31BF-4B95-853D-800B6C1DB99C}" srcOrd="0" destOrd="0" presId="urn:microsoft.com/office/officeart/2005/8/layout/gear1"/>
    <dgm:cxn modelId="{8F745D92-B601-46E1-AD32-DE8FA1EA6A34}" type="presOf" srcId="{45E04D59-717D-498F-B2BA-F26673760DB3}" destId="{407D0070-A0E0-4188-8527-DD3329F8B04A}" srcOrd="2" destOrd="0" presId="urn:microsoft.com/office/officeart/2005/8/layout/gear1"/>
    <dgm:cxn modelId="{BF754F9B-BF38-4C33-86AE-975ED053AEA5}" type="presOf" srcId="{12E7435C-8E9B-4FFC-83FC-AB4135CB4020}" destId="{6A3B8B5A-6430-4F9C-AFBA-47E5A41478B5}" srcOrd="0" destOrd="0" presId="urn:microsoft.com/office/officeart/2005/8/layout/gear1"/>
    <dgm:cxn modelId="{01886BD0-B6D7-44F2-AB6D-D67131BAE2CB}" type="presOf" srcId="{920413D0-2293-4DCA-840D-734A351F439B}" destId="{80BC86A0-40EF-4275-9736-83BBB8B18501}" srcOrd="1" destOrd="0" presId="urn:microsoft.com/office/officeart/2005/8/layout/gear1"/>
    <dgm:cxn modelId="{1F184383-8A90-4820-9C03-CDE5D4007E99}" type="presOf" srcId="{7088B966-DE2E-4B11-BAF6-7F411269F424}" destId="{DA83167C-4280-4470-A98A-5445FF325563}" srcOrd="0" destOrd="0" presId="urn:microsoft.com/office/officeart/2005/8/layout/gear1"/>
    <dgm:cxn modelId="{CBA44964-D1A2-4296-A9A9-B076CE7CCB51}" type="presOf" srcId="{920413D0-2293-4DCA-840D-734A351F439B}" destId="{9BB4AD64-7D88-4A7E-991C-5D8FE92939B9}" srcOrd="0" destOrd="0" presId="urn:microsoft.com/office/officeart/2005/8/layout/gear1"/>
    <dgm:cxn modelId="{E3B29D92-F91C-4B30-BB0C-6C1C5F8A30DD}" type="presOf" srcId="{45E04D59-717D-498F-B2BA-F26673760DB3}" destId="{8D85EAB9-2F7E-4759-9376-026C5BE5020B}" srcOrd="1" destOrd="0" presId="urn:microsoft.com/office/officeart/2005/8/layout/gear1"/>
    <dgm:cxn modelId="{3A8BE3D1-00C5-4BA0-A371-70308BA6F5E7}" type="presOf" srcId="{920413D0-2293-4DCA-840D-734A351F439B}" destId="{50EFEBC5-2659-4852-B96D-98983F7259C2}" srcOrd="2" destOrd="0" presId="urn:microsoft.com/office/officeart/2005/8/layout/gear1"/>
    <dgm:cxn modelId="{08D3DBF6-ABAB-4D77-A04F-E4AF3AF435AA}" type="presOf" srcId="{8CD80EF8-1B1B-4D2D-AC2B-3272C5C0C8F1}" destId="{D478B352-D208-45B2-95E3-20A8CB88AA69}" srcOrd="3" destOrd="0" presId="urn:microsoft.com/office/officeart/2005/8/layout/gear1"/>
    <dgm:cxn modelId="{3DDDCE06-39BA-4F72-BCAB-C06F99B1F4DC}" type="presOf" srcId="{13FE337A-3792-4892-9CCD-98531F8E9CBD}" destId="{190F486B-DC34-4001-9A89-46AC7889974F}" srcOrd="0" destOrd="0" presId="urn:microsoft.com/office/officeart/2005/8/layout/gear1"/>
    <dgm:cxn modelId="{D14FCD7B-57A5-4756-8F38-227052A0811B}" srcId="{258C24A1-EC32-427F-A849-3BA896FBFE93}" destId="{45E04D59-717D-498F-B2BA-F26673760DB3}" srcOrd="1" destOrd="0" parTransId="{D1983956-4653-4293-9622-915AF4F9445E}" sibTransId="{13FE337A-3792-4892-9CCD-98531F8E9CBD}"/>
    <dgm:cxn modelId="{4B660ED3-5A79-4D7E-9958-3FA593EFBFD1}" srcId="{258C24A1-EC32-427F-A849-3BA896FBFE93}" destId="{920413D0-2293-4DCA-840D-734A351F439B}" srcOrd="0" destOrd="0" parTransId="{64380E4C-9B4A-441B-B419-8189FA45ABA4}" sibTransId="{12E7435C-8E9B-4FFC-83FC-AB4135CB4020}"/>
    <dgm:cxn modelId="{F838CCE3-CB48-46F4-8812-53A975406EB8}" type="presOf" srcId="{45E04D59-717D-498F-B2BA-F26673760DB3}" destId="{F4CEA76D-1D28-4B0F-9B3E-BDF88DBB8EA3}" srcOrd="0" destOrd="0" presId="urn:microsoft.com/office/officeart/2005/8/layout/gear1"/>
    <dgm:cxn modelId="{C03D249C-9610-4065-87E0-BB880C38B72B}" type="presOf" srcId="{8CD80EF8-1B1B-4D2D-AC2B-3272C5C0C8F1}" destId="{F7F126D1-FC41-4620-8969-975DDAB77688}" srcOrd="2" destOrd="0" presId="urn:microsoft.com/office/officeart/2005/8/layout/gear1"/>
    <dgm:cxn modelId="{4281E57C-C87E-4584-A0DD-F630332A9B64}" type="presParOf" srcId="{A8E530F0-31BF-4B95-853D-800B6C1DB99C}" destId="{9BB4AD64-7D88-4A7E-991C-5D8FE92939B9}" srcOrd="0" destOrd="0" presId="urn:microsoft.com/office/officeart/2005/8/layout/gear1"/>
    <dgm:cxn modelId="{8ED9ADF8-8E8D-4911-9FE4-F2714CF440B3}" type="presParOf" srcId="{A8E530F0-31BF-4B95-853D-800B6C1DB99C}" destId="{80BC86A0-40EF-4275-9736-83BBB8B18501}" srcOrd="1" destOrd="0" presId="urn:microsoft.com/office/officeart/2005/8/layout/gear1"/>
    <dgm:cxn modelId="{FEED6350-42E6-410B-9D2A-A18C51834BC0}" type="presParOf" srcId="{A8E530F0-31BF-4B95-853D-800B6C1DB99C}" destId="{50EFEBC5-2659-4852-B96D-98983F7259C2}" srcOrd="2" destOrd="0" presId="urn:microsoft.com/office/officeart/2005/8/layout/gear1"/>
    <dgm:cxn modelId="{91B525C6-918E-4ADC-B1C8-3B0B16A47311}" type="presParOf" srcId="{A8E530F0-31BF-4B95-853D-800B6C1DB99C}" destId="{F4CEA76D-1D28-4B0F-9B3E-BDF88DBB8EA3}" srcOrd="3" destOrd="0" presId="urn:microsoft.com/office/officeart/2005/8/layout/gear1"/>
    <dgm:cxn modelId="{2E02BDFD-E98B-41E9-B9B4-A10FE02F3264}" type="presParOf" srcId="{A8E530F0-31BF-4B95-853D-800B6C1DB99C}" destId="{8D85EAB9-2F7E-4759-9376-026C5BE5020B}" srcOrd="4" destOrd="0" presId="urn:microsoft.com/office/officeart/2005/8/layout/gear1"/>
    <dgm:cxn modelId="{9E15DD07-452D-457F-92CC-28346EE11C62}" type="presParOf" srcId="{A8E530F0-31BF-4B95-853D-800B6C1DB99C}" destId="{407D0070-A0E0-4188-8527-DD3329F8B04A}" srcOrd="5" destOrd="0" presId="urn:microsoft.com/office/officeart/2005/8/layout/gear1"/>
    <dgm:cxn modelId="{7D52CD29-6CBD-43CF-AB9A-35DFD70B2F45}" type="presParOf" srcId="{A8E530F0-31BF-4B95-853D-800B6C1DB99C}" destId="{7778785E-CF31-46F4-92D5-2E6D5423219A}" srcOrd="6" destOrd="0" presId="urn:microsoft.com/office/officeart/2005/8/layout/gear1"/>
    <dgm:cxn modelId="{BA6FB15B-6F1A-41EF-9E97-2D6CFA90AE1F}" type="presParOf" srcId="{A8E530F0-31BF-4B95-853D-800B6C1DB99C}" destId="{43E6A17D-EC24-4E19-AC14-859073FB0941}" srcOrd="7" destOrd="0" presId="urn:microsoft.com/office/officeart/2005/8/layout/gear1"/>
    <dgm:cxn modelId="{406DE47A-8524-4DB9-A6FB-82C512C49DC7}" type="presParOf" srcId="{A8E530F0-31BF-4B95-853D-800B6C1DB99C}" destId="{F7F126D1-FC41-4620-8969-975DDAB77688}" srcOrd="8" destOrd="0" presId="urn:microsoft.com/office/officeart/2005/8/layout/gear1"/>
    <dgm:cxn modelId="{B5210850-A804-4DA3-AE37-0515F4DC5EDC}" type="presParOf" srcId="{A8E530F0-31BF-4B95-853D-800B6C1DB99C}" destId="{D478B352-D208-45B2-95E3-20A8CB88AA69}" srcOrd="9" destOrd="0" presId="urn:microsoft.com/office/officeart/2005/8/layout/gear1"/>
    <dgm:cxn modelId="{C43233E7-AE18-48F8-9300-122F7410A878}" type="presParOf" srcId="{A8E530F0-31BF-4B95-853D-800B6C1DB99C}" destId="{6A3B8B5A-6430-4F9C-AFBA-47E5A41478B5}" srcOrd="10" destOrd="0" presId="urn:microsoft.com/office/officeart/2005/8/layout/gear1"/>
    <dgm:cxn modelId="{ACA418CB-B9E8-4AA3-B3C5-2DA6F040FB2B}" type="presParOf" srcId="{A8E530F0-31BF-4B95-853D-800B6C1DB99C}" destId="{190F486B-DC34-4001-9A89-46AC7889974F}" srcOrd="11" destOrd="0" presId="urn:microsoft.com/office/officeart/2005/8/layout/gear1"/>
    <dgm:cxn modelId="{E86B6B31-F570-49A2-A32E-7E487572653D}" type="presParOf" srcId="{A8E530F0-31BF-4B95-853D-800B6C1DB99C}" destId="{DA83167C-4280-4470-A98A-5445FF3255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5FE57-3CD1-4999-AA3E-FC68DEA5255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2D5A8E4-26DE-4456-B6F0-38AD4A6B1AD9}">
      <dgm:prSet phldrT="[Texto]"/>
      <dgm:spPr/>
      <dgm:t>
        <a:bodyPr/>
        <a:lstStyle/>
        <a:p>
          <a:r>
            <a:rPr lang="es-EC" dirty="0" smtClean="0"/>
            <a:t>1 de enero del 2015 no fue considerado en el esquema SGP+. </a:t>
          </a:r>
          <a:endParaRPr lang="es-EC" dirty="0"/>
        </a:p>
      </dgm:t>
    </dgm:pt>
    <dgm:pt modelId="{47290313-3B92-4AE4-91B1-939C1449515C}" type="parTrans" cxnId="{D50571F5-A99A-47CB-9551-A15EAE793355}">
      <dgm:prSet/>
      <dgm:spPr/>
      <dgm:t>
        <a:bodyPr/>
        <a:lstStyle/>
        <a:p>
          <a:endParaRPr lang="es-EC"/>
        </a:p>
      </dgm:t>
    </dgm:pt>
    <dgm:pt modelId="{1CF6DC1C-20F9-4804-9EBE-3C06437212DA}" type="sibTrans" cxnId="{D50571F5-A99A-47CB-9551-A15EAE793355}">
      <dgm:prSet/>
      <dgm:spPr/>
      <dgm:t>
        <a:bodyPr/>
        <a:lstStyle/>
        <a:p>
          <a:endParaRPr lang="es-EC"/>
        </a:p>
      </dgm:t>
    </dgm:pt>
    <dgm:pt modelId="{6FA09B4B-DBAF-47C4-9595-4C52C61A06B5}">
      <dgm:prSet phldrT="[Texto]"/>
      <dgm:spPr/>
      <dgm:t>
        <a:bodyPr/>
        <a:lstStyle/>
        <a:p>
          <a:r>
            <a:rPr lang="es-EC" dirty="0" smtClean="0"/>
            <a:t>Reglamento de suspensión- 2016</a:t>
          </a:r>
          <a:endParaRPr lang="es-EC" dirty="0"/>
        </a:p>
      </dgm:t>
    </dgm:pt>
    <dgm:pt modelId="{A21D383D-F394-4CEC-A89E-366456D4A67E}" type="parTrans" cxnId="{47C07970-F8BA-40FA-A0D8-1740E7E8F214}">
      <dgm:prSet/>
      <dgm:spPr/>
      <dgm:t>
        <a:bodyPr/>
        <a:lstStyle/>
        <a:p>
          <a:endParaRPr lang="es-EC"/>
        </a:p>
      </dgm:t>
    </dgm:pt>
    <dgm:pt modelId="{72F005F3-DF37-444E-8297-D76AEAF20531}" type="sibTrans" cxnId="{47C07970-F8BA-40FA-A0D8-1740E7E8F214}">
      <dgm:prSet/>
      <dgm:spPr/>
      <dgm:t>
        <a:bodyPr/>
        <a:lstStyle/>
        <a:p>
          <a:endParaRPr lang="es-EC"/>
        </a:p>
      </dgm:t>
    </dgm:pt>
    <dgm:pt modelId="{4D06A5EF-88DE-432E-B620-FE72833A81C9}">
      <dgm:prSet phldrT="[Texto]"/>
      <dgm:spPr/>
      <dgm:t>
        <a:bodyPr/>
        <a:lstStyle/>
        <a:p>
          <a:r>
            <a:rPr lang="es-EC" dirty="0" smtClean="0"/>
            <a:t>Acuerdo Comercial Multipartes Ecuador 2017</a:t>
          </a:r>
          <a:endParaRPr lang="es-EC" dirty="0"/>
        </a:p>
      </dgm:t>
    </dgm:pt>
    <dgm:pt modelId="{EDDC1E6B-B0DD-457B-9619-457AD612EF01}" type="parTrans" cxnId="{1E354B2E-8F46-4594-950B-AA19D6DA95C3}">
      <dgm:prSet/>
      <dgm:spPr/>
      <dgm:t>
        <a:bodyPr/>
        <a:lstStyle/>
        <a:p>
          <a:endParaRPr lang="es-EC"/>
        </a:p>
      </dgm:t>
    </dgm:pt>
    <dgm:pt modelId="{B5592CBA-AA1B-43C9-AD6A-E64551413D65}" type="sibTrans" cxnId="{1E354B2E-8F46-4594-950B-AA19D6DA95C3}">
      <dgm:prSet/>
      <dgm:spPr/>
      <dgm:t>
        <a:bodyPr/>
        <a:lstStyle/>
        <a:p>
          <a:endParaRPr lang="es-EC"/>
        </a:p>
      </dgm:t>
    </dgm:pt>
    <dgm:pt modelId="{9FDBD349-B15F-41C5-BA4F-5DF6F76A6B45}" type="pres">
      <dgm:prSet presAssocID="{18E5FE57-3CD1-4999-AA3E-FC68DEA525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520CBEF-5067-4EA4-8595-F6B06002FEBA}" type="pres">
      <dgm:prSet presAssocID="{02D5A8E4-26DE-4456-B6F0-38AD4A6B1AD9}" presName="Accent1" presStyleCnt="0"/>
      <dgm:spPr/>
    </dgm:pt>
    <dgm:pt modelId="{224CEAF0-9AAA-4790-8400-C63513628A1D}" type="pres">
      <dgm:prSet presAssocID="{02D5A8E4-26DE-4456-B6F0-38AD4A6B1AD9}" presName="Accent" presStyleLbl="node1" presStyleIdx="0" presStyleCnt="3"/>
      <dgm:spPr/>
    </dgm:pt>
    <dgm:pt modelId="{6887F57C-28B9-42DE-AA27-ADE8FE886265}" type="pres">
      <dgm:prSet presAssocID="{02D5A8E4-26DE-4456-B6F0-38AD4A6B1AD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BF139-63BC-4764-84C9-03D80C495A49}" type="pres">
      <dgm:prSet presAssocID="{6FA09B4B-DBAF-47C4-9595-4C52C61A06B5}" presName="Accent2" presStyleCnt="0"/>
      <dgm:spPr/>
    </dgm:pt>
    <dgm:pt modelId="{80DCBF60-5526-49B6-9FA9-C8E48ACC66A6}" type="pres">
      <dgm:prSet presAssocID="{6FA09B4B-DBAF-47C4-9595-4C52C61A06B5}" presName="Accent" presStyleLbl="node1" presStyleIdx="1" presStyleCnt="3"/>
      <dgm:spPr/>
    </dgm:pt>
    <dgm:pt modelId="{5615DBB0-2EF3-46FF-B9F1-98ED59C7C63D}" type="pres">
      <dgm:prSet presAssocID="{6FA09B4B-DBAF-47C4-9595-4C52C61A06B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A2DACD-F821-4E6D-8F83-4F31981C243E}" type="pres">
      <dgm:prSet presAssocID="{4D06A5EF-88DE-432E-B620-FE72833A81C9}" presName="Accent3" presStyleCnt="0"/>
      <dgm:spPr/>
    </dgm:pt>
    <dgm:pt modelId="{CC1B640B-CC09-4D40-B889-E5935E34B853}" type="pres">
      <dgm:prSet presAssocID="{4D06A5EF-88DE-432E-B620-FE72833A81C9}" presName="Accent" presStyleLbl="node1" presStyleIdx="2" presStyleCnt="3"/>
      <dgm:spPr/>
    </dgm:pt>
    <dgm:pt modelId="{915D22E5-4851-49CB-8D9E-B4E2639F8E43}" type="pres">
      <dgm:prSet presAssocID="{4D06A5EF-88DE-432E-B620-FE72833A81C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0571F5-A99A-47CB-9551-A15EAE793355}" srcId="{18E5FE57-3CD1-4999-AA3E-FC68DEA52554}" destId="{02D5A8E4-26DE-4456-B6F0-38AD4A6B1AD9}" srcOrd="0" destOrd="0" parTransId="{47290313-3B92-4AE4-91B1-939C1449515C}" sibTransId="{1CF6DC1C-20F9-4804-9EBE-3C06437212DA}"/>
    <dgm:cxn modelId="{535058BD-F079-4DD5-BCB4-50DD2ECC669C}" type="presOf" srcId="{4D06A5EF-88DE-432E-B620-FE72833A81C9}" destId="{915D22E5-4851-49CB-8D9E-B4E2639F8E43}" srcOrd="0" destOrd="0" presId="urn:microsoft.com/office/officeart/2009/layout/CircleArrowProcess"/>
    <dgm:cxn modelId="{B07001A0-C51B-4441-A5A1-C8156DE6FCF3}" type="presOf" srcId="{02D5A8E4-26DE-4456-B6F0-38AD4A6B1AD9}" destId="{6887F57C-28B9-42DE-AA27-ADE8FE886265}" srcOrd="0" destOrd="0" presId="urn:microsoft.com/office/officeart/2009/layout/CircleArrowProcess"/>
    <dgm:cxn modelId="{57465455-87BA-40E6-8338-56D2BF817DF9}" type="presOf" srcId="{6FA09B4B-DBAF-47C4-9595-4C52C61A06B5}" destId="{5615DBB0-2EF3-46FF-B9F1-98ED59C7C63D}" srcOrd="0" destOrd="0" presId="urn:microsoft.com/office/officeart/2009/layout/CircleArrowProcess"/>
    <dgm:cxn modelId="{47C07970-F8BA-40FA-A0D8-1740E7E8F214}" srcId="{18E5FE57-3CD1-4999-AA3E-FC68DEA52554}" destId="{6FA09B4B-DBAF-47C4-9595-4C52C61A06B5}" srcOrd="1" destOrd="0" parTransId="{A21D383D-F394-4CEC-A89E-366456D4A67E}" sibTransId="{72F005F3-DF37-444E-8297-D76AEAF20531}"/>
    <dgm:cxn modelId="{3CD4948B-5463-4474-AB9B-ADFE50D606B2}" type="presOf" srcId="{18E5FE57-3CD1-4999-AA3E-FC68DEA52554}" destId="{9FDBD349-B15F-41C5-BA4F-5DF6F76A6B45}" srcOrd="0" destOrd="0" presId="urn:microsoft.com/office/officeart/2009/layout/CircleArrowProcess"/>
    <dgm:cxn modelId="{1E354B2E-8F46-4594-950B-AA19D6DA95C3}" srcId="{18E5FE57-3CD1-4999-AA3E-FC68DEA52554}" destId="{4D06A5EF-88DE-432E-B620-FE72833A81C9}" srcOrd="2" destOrd="0" parTransId="{EDDC1E6B-B0DD-457B-9619-457AD612EF01}" sibTransId="{B5592CBA-AA1B-43C9-AD6A-E64551413D65}"/>
    <dgm:cxn modelId="{502A7F0E-F484-4D3E-8E43-7F506A515D0A}" type="presParOf" srcId="{9FDBD349-B15F-41C5-BA4F-5DF6F76A6B45}" destId="{B520CBEF-5067-4EA4-8595-F6B06002FEBA}" srcOrd="0" destOrd="0" presId="urn:microsoft.com/office/officeart/2009/layout/CircleArrowProcess"/>
    <dgm:cxn modelId="{990840BA-E9A8-4D2E-B8B8-54F4B373A59E}" type="presParOf" srcId="{B520CBEF-5067-4EA4-8595-F6B06002FEBA}" destId="{224CEAF0-9AAA-4790-8400-C63513628A1D}" srcOrd="0" destOrd="0" presId="urn:microsoft.com/office/officeart/2009/layout/CircleArrowProcess"/>
    <dgm:cxn modelId="{B8648B4E-9712-429E-B2EC-C066307C9F17}" type="presParOf" srcId="{9FDBD349-B15F-41C5-BA4F-5DF6F76A6B45}" destId="{6887F57C-28B9-42DE-AA27-ADE8FE886265}" srcOrd="1" destOrd="0" presId="urn:microsoft.com/office/officeart/2009/layout/CircleArrowProcess"/>
    <dgm:cxn modelId="{2B114953-F62E-49F7-AE81-15785E6663C8}" type="presParOf" srcId="{9FDBD349-B15F-41C5-BA4F-5DF6F76A6B45}" destId="{E92BF139-63BC-4764-84C9-03D80C495A49}" srcOrd="2" destOrd="0" presId="urn:microsoft.com/office/officeart/2009/layout/CircleArrowProcess"/>
    <dgm:cxn modelId="{5D6B65B6-5023-4B30-B115-39E2F338A47E}" type="presParOf" srcId="{E92BF139-63BC-4764-84C9-03D80C495A49}" destId="{80DCBF60-5526-49B6-9FA9-C8E48ACC66A6}" srcOrd="0" destOrd="0" presId="urn:microsoft.com/office/officeart/2009/layout/CircleArrowProcess"/>
    <dgm:cxn modelId="{0BB8EB46-CB26-4C5F-BFFF-0888CB201C1B}" type="presParOf" srcId="{9FDBD349-B15F-41C5-BA4F-5DF6F76A6B45}" destId="{5615DBB0-2EF3-46FF-B9F1-98ED59C7C63D}" srcOrd="3" destOrd="0" presId="urn:microsoft.com/office/officeart/2009/layout/CircleArrowProcess"/>
    <dgm:cxn modelId="{83773777-CBD4-41A3-B18A-A11A334206B4}" type="presParOf" srcId="{9FDBD349-B15F-41C5-BA4F-5DF6F76A6B45}" destId="{45A2DACD-F821-4E6D-8F83-4F31981C243E}" srcOrd="4" destOrd="0" presId="urn:microsoft.com/office/officeart/2009/layout/CircleArrowProcess"/>
    <dgm:cxn modelId="{5973557F-4556-4807-B4CC-6D70459D7EBD}" type="presParOf" srcId="{45A2DACD-F821-4E6D-8F83-4F31981C243E}" destId="{CC1B640B-CC09-4D40-B889-E5935E34B853}" srcOrd="0" destOrd="0" presId="urn:microsoft.com/office/officeart/2009/layout/CircleArrowProcess"/>
    <dgm:cxn modelId="{D00BDF3D-9C24-4E12-9C94-5EE391F664F8}" type="presParOf" srcId="{9FDBD349-B15F-41C5-BA4F-5DF6F76A6B45}" destId="{915D22E5-4851-49CB-8D9E-B4E2639F8E4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01E2-DB22-4FE1-B4D6-9AAF1ED8A006}">
      <dsp:nvSpPr>
        <dsp:cNvPr id="0" name=""/>
        <dsp:cNvSpPr/>
      </dsp:nvSpPr>
      <dsp:spPr>
        <a:xfrm rot="5400000">
          <a:off x="266" y="931581"/>
          <a:ext cx="3462944" cy="34634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E816-BD17-44BC-BD21-0644896D9D6E}">
      <dsp:nvSpPr>
        <dsp:cNvPr id="0" name=""/>
        <dsp:cNvSpPr/>
      </dsp:nvSpPr>
      <dsp:spPr>
        <a:xfrm rot="16200000">
          <a:off x="3564345" y="931581"/>
          <a:ext cx="3462944" cy="34634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94562-D508-45BE-A770-69E607989AF1}">
      <dsp:nvSpPr>
        <dsp:cNvPr id="0" name=""/>
        <dsp:cNvSpPr/>
      </dsp:nvSpPr>
      <dsp:spPr>
        <a:xfrm>
          <a:off x="3973828" y="3939949"/>
          <a:ext cx="2629307" cy="69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Exportación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3973828" y="3939949"/>
        <a:ext cx="2629307" cy="692810"/>
      </dsp:txXfrm>
    </dsp:sp>
    <dsp:sp modelId="{39CDC02B-2F3E-4A8A-94E7-80D285DE37D1}">
      <dsp:nvSpPr>
        <dsp:cNvPr id="0" name=""/>
        <dsp:cNvSpPr/>
      </dsp:nvSpPr>
      <dsp:spPr>
        <a:xfrm rot="5400000">
          <a:off x="3453262" y="931581"/>
          <a:ext cx="3462944" cy="34634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30C8-3193-4267-BA38-F0B833ECD89F}">
      <dsp:nvSpPr>
        <dsp:cNvPr id="0" name=""/>
        <dsp:cNvSpPr/>
      </dsp:nvSpPr>
      <dsp:spPr>
        <a:xfrm rot="16200000">
          <a:off x="7016294" y="931581"/>
          <a:ext cx="3462944" cy="34634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3D542-62F6-4314-B7CC-48FE24B8B816}">
      <dsp:nvSpPr>
        <dsp:cNvPr id="0" name=""/>
        <dsp:cNvSpPr/>
      </dsp:nvSpPr>
      <dsp:spPr>
        <a:xfrm>
          <a:off x="7173221" y="3939949"/>
          <a:ext cx="2629307" cy="69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Balanza comercial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7173221" y="3939949"/>
        <a:ext cx="2629307" cy="692810"/>
      </dsp:txXfrm>
    </dsp:sp>
    <dsp:sp modelId="{A02CA061-BD28-4A8B-82EF-BE7D2091A054}">
      <dsp:nvSpPr>
        <dsp:cNvPr id="0" name=""/>
        <dsp:cNvSpPr/>
      </dsp:nvSpPr>
      <dsp:spPr>
        <a:xfrm>
          <a:off x="3889342" y="1925513"/>
          <a:ext cx="1586638" cy="15866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SGP+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110900" y="2112612"/>
        <a:ext cx="914818" cy="1212441"/>
      </dsp:txXfrm>
    </dsp:sp>
    <dsp:sp modelId="{BCAD3BD5-6D5E-459C-9A41-2D91CB2258D2}">
      <dsp:nvSpPr>
        <dsp:cNvPr id="0" name=""/>
        <dsp:cNvSpPr/>
      </dsp:nvSpPr>
      <dsp:spPr>
        <a:xfrm>
          <a:off x="5032866" y="1925513"/>
          <a:ext cx="1586638" cy="15866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ACM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483128" y="2112612"/>
        <a:ext cx="914818" cy="1212441"/>
      </dsp:txXfrm>
    </dsp:sp>
    <dsp:sp modelId="{43A30A3D-5538-4B24-A53A-943280C95F8B}">
      <dsp:nvSpPr>
        <dsp:cNvPr id="0" name=""/>
        <dsp:cNvSpPr/>
      </dsp:nvSpPr>
      <dsp:spPr>
        <a:xfrm>
          <a:off x="998876" y="1457544"/>
          <a:ext cx="1097264" cy="10972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Ecuador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1159567" y="1618238"/>
        <a:ext cx="775882" cy="775902"/>
      </dsp:txXfrm>
    </dsp:sp>
    <dsp:sp modelId="{062237E6-DDFC-49ED-AE7C-C2086FD63F33}">
      <dsp:nvSpPr>
        <dsp:cNvPr id="0" name=""/>
        <dsp:cNvSpPr/>
      </dsp:nvSpPr>
      <dsp:spPr>
        <a:xfrm>
          <a:off x="594187" y="2374927"/>
          <a:ext cx="538984" cy="5387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96AE78-8B26-4F46-9E18-4CE0FFE49BB5}">
      <dsp:nvSpPr>
        <dsp:cNvPr id="0" name=""/>
        <dsp:cNvSpPr/>
      </dsp:nvSpPr>
      <dsp:spPr>
        <a:xfrm>
          <a:off x="2186186" y="1673385"/>
          <a:ext cx="313614" cy="31340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FA1F77-ABCE-4DBE-8E8F-65BACD5BC17A}">
      <dsp:nvSpPr>
        <dsp:cNvPr id="0" name=""/>
        <dsp:cNvSpPr/>
      </dsp:nvSpPr>
      <dsp:spPr>
        <a:xfrm>
          <a:off x="2069641" y="2112919"/>
          <a:ext cx="1097264" cy="10972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Ubicación geográfica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2230332" y="2273613"/>
        <a:ext cx="775882" cy="775902"/>
      </dsp:txXfrm>
    </dsp:sp>
    <dsp:sp modelId="{B517ECB2-7DB3-4A0C-AB4E-FFB23C7B26B2}">
      <dsp:nvSpPr>
        <dsp:cNvPr id="0" name=""/>
        <dsp:cNvSpPr/>
      </dsp:nvSpPr>
      <dsp:spPr>
        <a:xfrm>
          <a:off x="2184385" y="3277318"/>
          <a:ext cx="313614" cy="3134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22A34B-5029-4467-826E-8C02D712F3AF}">
      <dsp:nvSpPr>
        <dsp:cNvPr id="0" name=""/>
        <dsp:cNvSpPr/>
      </dsp:nvSpPr>
      <dsp:spPr>
        <a:xfrm>
          <a:off x="1018429" y="2739976"/>
          <a:ext cx="1097264" cy="10972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4600 y </a:t>
          </a:r>
          <a:br>
            <a:rPr lang="es-EC" sz="1100" kern="1200" dirty="0" smtClean="0">
              <a:solidFill>
                <a:schemeClr val="tx1"/>
              </a:solidFill>
            </a:rPr>
          </a:br>
          <a:r>
            <a:rPr lang="es-EC" sz="1100" kern="1200" dirty="0" smtClean="0">
              <a:solidFill>
                <a:schemeClr val="tx1"/>
              </a:solidFill>
            </a:rPr>
            <a:t>1301 especies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1179120" y="2900670"/>
        <a:ext cx="775882" cy="775902"/>
      </dsp:txXfrm>
    </dsp:sp>
    <dsp:sp modelId="{77AB2752-91E7-4F1F-895D-84379DE6F658}">
      <dsp:nvSpPr>
        <dsp:cNvPr id="0" name=""/>
        <dsp:cNvSpPr/>
      </dsp:nvSpPr>
      <dsp:spPr>
        <a:xfrm>
          <a:off x="7471887" y="1647604"/>
          <a:ext cx="2022544" cy="20221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 Preferencia arancelaria/ Fomentar las exportaciones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768082" y="1943745"/>
        <a:ext cx="1430154" cy="1429896"/>
      </dsp:txXfrm>
    </dsp:sp>
    <dsp:sp modelId="{289AB5AD-1487-437F-B036-17A56B3D0220}">
      <dsp:nvSpPr>
        <dsp:cNvPr id="0" name=""/>
        <dsp:cNvSpPr/>
      </dsp:nvSpPr>
      <dsp:spPr>
        <a:xfrm>
          <a:off x="235451" y="3939949"/>
          <a:ext cx="2629307" cy="69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País de orquídeas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235451" y="3939949"/>
        <a:ext cx="2629307" cy="692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7F50-DC67-4C93-82C5-4B0F3AD1EEEB}">
      <dsp:nvSpPr>
        <dsp:cNvPr id="0" name=""/>
        <dsp:cNvSpPr/>
      </dsp:nvSpPr>
      <dsp:spPr>
        <a:xfrm>
          <a:off x="2936335" y="0"/>
          <a:ext cx="3994476" cy="9986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Acuerdo Comercial Multipartes (2017)</a:t>
          </a:r>
          <a:endParaRPr lang="es-EC" sz="3100" kern="1200" dirty="0"/>
        </a:p>
      </dsp:txBody>
      <dsp:txXfrm>
        <a:off x="2965584" y="29249"/>
        <a:ext cx="3935978" cy="9401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2E32-2CC2-49BD-9C46-EE8C3BEA3332}">
      <dsp:nvSpPr>
        <dsp:cNvPr id="0" name=""/>
        <dsp:cNvSpPr/>
      </dsp:nvSpPr>
      <dsp:spPr>
        <a:xfrm>
          <a:off x="428879" y="346933"/>
          <a:ext cx="973537" cy="32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1950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428879" y="346933"/>
        <a:ext cx="973537" cy="320824"/>
      </dsp:txXfrm>
    </dsp:sp>
    <dsp:sp modelId="{EB4D4935-71A7-48CE-B038-2AB397529B8D}">
      <dsp:nvSpPr>
        <dsp:cNvPr id="0" name=""/>
        <dsp:cNvSpPr/>
      </dsp:nvSpPr>
      <dsp:spPr>
        <a:xfrm>
          <a:off x="428879" y="1023442"/>
          <a:ext cx="973537" cy="60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Cantón de Gualaquiza Bomboiza 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428879" y="1023442"/>
        <a:ext cx="973537" cy="601069"/>
      </dsp:txXfrm>
    </dsp:sp>
    <dsp:sp modelId="{1232DAC7-574A-43E7-AC24-4A12F4438E7B}">
      <dsp:nvSpPr>
        <dsp:cNvPr id="0" name=""/>
        <dsp:cNvSpPr/>
      </dsp:nvSpPr>
      <dsp:spPr>
        <a:xfrm>
          <a:off x="427773" y="249358"/>
          <a:ext cx="77440" cy="77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F2F37-B914-46EF-B704-0B916470B3D9}">
      <dsp:nvSpPr>
        <dsp:cNvPr id="0" name=""/>
        <dsp:cNvSpPr/>
      </dsp:nvSpPr>
      <dsp:spPr>
        <a:xfrm>
          <a:off x="481981" y="140941"/>
          <a:ext cx="77440" cy="77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FA202-709B-4655-A5BF-55C781BAEFCC}">
      <dsp:nvSpPr>
        <dsp:cNvPr id="0" name=""/>
        <dsp:cNvSpPr/>
      </dsp:nvSpPr>
      <dsp:spPr>
        <a:xfrm>
          <a:off x="612081" y="162625"/>
          <a:ext cx="121692" cy="121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455BA-633B-4E0E-852D-415CE18B9908}">
      <dsp:nvSpPr>
        <dsp:cNvPr id="0" name=""/>
        <dsp:cNvSpPr/>
      </dsp:nvSpPr>
      <dsp:spPr>
        <a:xfrm>
          <a:off x="720498" y="43366"/>
          <a:ext cx="77440" cy="774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B2ED-8F4A-4FE7-B04B-5292D0AE288A}">
      <dsp:nvSpPr>
        <dsp:cNvPr id="0" name=""/>
        <dsp:cNvSpPr/>
      </dsp:nvSpPr>
      <dsp:spPr>
        <a:xfrm>
          <a:off x="861440" y="0"/>
          <a:ext cx="77440" cy="774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A3E47-8D0D-43F7-8C76-185D5498BCEC}">
      <dsp:nvSpPr>
        <dsp:cNvPr id="0" name=""/>
        <dsp:cNvSpPr/>
      </dsp:nvSpPr>
      <dsp:spPr>
        <a:xfrm>
          <a:off x="1034906" y="75891"/>
          <a:ext cx="77440" cy="77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02A77-D448-4996-ADB1-66492241E51C}">
      <dsp:nvSpPr>
        <dsp:cNvPr id="0" name=""/>
        <dsp:cNvSpPr/>
      </dsp:nvSpPr>
      <dsp:spPr>
        <a:xfrm>
          <a:off x="1143323" y="130100"/>
          <a:ext cx="121692" cy="1216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523B-0485-414F-AC9F-3AC13EA90E59}">
      <dsp:nvSpPr>
        <dsp:cNvPr id="0" name=""/>
        <dsp:cNvSpPr/>
      </dsp:nvSpPr>
      <dsp:spPr>
        <a:xfrm>
          <a:off x="1295106" y="249358"/>
          <a:ext cx="77440" cy="774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B5C5A-7AE0-4BE4-9809-E66208F489B5}">
      <dsp:nvSpPr>
        <dsp:cNvPr id="0" name=""/>
        <dsp:cNvSpPr/>
      </dsp:nvSpPr>
      <dsp:spPr>
        <a:xfrm>
          <a:off x="1360156" y="368616"/>
          <a:ext cx="77440" cy="774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F1CEA-6E38-433A-BBFD-FE40DECBB6B2}">
      <dsp:nvSpPr>
        <dsp:cNvPr id="0" name=""/>
        <dsp:cNvSpPr/>
      </dsp:nvSpPr>
      <dsp:spPr>
        <a:xfrm>
          <a:off x="796390" y="140941"/>
          <a:ext cx="199132" cy="199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A312-E44B-4130-87F3-A67F0F43005D}">
      <dsp:nvSpPr>
        <dsp:cNvPr id="0" name=""/>
        <dsp:cNvSpPr/>
      </dsp:nvSpPr>
      <dsp:spPr>
        <a:xfrm>
          <a:off x="373564" y="552925"/>
          <a:ext cx="77440" cy="77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BBEE-B43D-4261-9473-5798C8FA8DF9}">
      <dsp:nvSpPr>
        <dsp:cNvPr id="0" name=""/>
        <dsp:cNvSpPr/>
      </dsp:nvSpPr>
      <dsp:spPr>
        <a:xfrm>
          <a:off x="438615" y="650500"/>
          <a:ext cx="121692" cy="1216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FD87B-D8D7-42BE-A04A-0AB91420B8AB}">
      <dsp:nvSpPr>
        <dsp:cNvPr id="0" name=""/>
        <dsp:cNvSpPr/>
      </dsp:nvSpPr>
      <dsp:spPr>
        <a:xfrm>
          <a:off x="601240" y="737233"/>
          <a:ext cx="177006" cy="177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D639C-5E6B-4DA8-BA43-E0BD3CAE9A98}">
      <dsp:nvSpPr>
        <dsp:cNvPr id="0" name=""/>
        <dsp:cNvSpPr/>
      </dsp:nvSpPr>
      <dsp:spPr>
        <a:xfrm>
          <a:off x="828915" y="878175"/>
          <a:ext cx="77440" cy="774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8D5D-8215-4A00-8315-7C705722BBBA}">
      <dsp:nvSpPr>
        <dsp:cNvPr id="0" name=""/>
        <dsp:cNvSpPr/>
      </dsp:nvSpPr>
      <dsp:spPr>
        <a:xfrm>
          <a:off x="872281" y="737233"/>
          <a:ext cx="121692" cy="1216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5474-077C-4649-9D0A-E4EC2A6FA862}">
      <dsp:nvSpPr>
        <dsp:cNvPr id="0" name=""/>
        <dsp:cNvSpPr/>
      </dsp:nvSpPr>
      <dsp:spPr>
        <a:xfrm>
          <a:off x="980698" y="889016"/>
          <a:ext cx="77440" cy="77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E5F4-4928-4F7D-A415-5CB019A57E23}">
      <dsp:nvSpPr>
        <dsp:cNvPr id="0" name=""/>
        <dsp:cNvSpPr/>
      </dsp:nvSpPr>
      <dsp:spPr>
        <a:xfrm>
          <a:off x="1078273" y="715550"/>
          <a:ext cx="177006" cy="177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870FA-8B67-4030-947B-A151A2309615}">
      <dsp:nvSpPr>
        <dsp:cNvPr id="0" name=""/>
        <dsp:cNvSpPr/>
      </dsp:nvSpPr>
      <dsp:spPr>
        <a:xfrm>
          <a:off x="1316790" y="672183"/>
          <a:ext cx="121692" cy="121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EAFC8-4C56-407B-8178-83E88E082E63}">
      <dsp:nvSpPr>
        <dsp:cNvPr id="0" name=""/>
        <dsp:cNvSpPr/>
      </dsp:nvSpPr>
      <dsp:spPr>
        <a:xfrm>
          <a:off x="1438482" y="162444"/>
          <a:ext cx="357392" cy="68230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009E0-464A-4658-8524-232B3E75F1CB}">
      <dsp:nvSpPr>
        <dsp:cNvPr id="0" name=""/>
        <dsp:cNvSpPr/>
      </dsp:nvSpPr>
      <dsp:spPr>
        <a:xfrm>
          <a:off x="1795874" y="162776"/>
          <a:ext cx="974707" cy="68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1992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795874" y="162776"/>
        <a:ext cx="974707" cy="682295"/>
      </dsp:txXfrm>
    </dsp:sp>
    <dsp:sp modelId="{B9770F5F-3365-4D1A-8B28-70109FB8A1CC}">
      <dsp:nvSpPr>
        <dsp:cNvPr id="0" name=""/>
        <dsp:cNvSpPr/>
      </dsp:nvSpPr>
      <dsp:spPr>
        <a:xfrm>
          <a:off x="1795874" y="1023442"/>
          <a:ext cx="974707" cy="60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Géneros Ecuatorianos ECUAGENERA Cía. Ltda.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795874" y="1023442"/>
        <a:ext cx="974707" cy="601069"/>
      </dsp:txXfrm>
    </dsp:sp>
    <dsp:sp modelId="{C12C73DC-139F-47B3-9CF2-2D8EED7212A2}">
      <dsp:nvSpPr>
        <dsp:cNvPr id="0" name=""/>
        <dsp:cNvSpPr/>
      </dsp:nvSpPr>
      <dsp:spPr>
        <a:xfrm>
          <a:off x="2770582" y="162444"/>
          <a:ext cx="357392" cy="68230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D91AE-EE0B-45A5-B323-DD06CE1EC030}">
      <dsp:nvSpPr>
        <dsp:cNvPr id="0" name=""/>
        <dsp:cNvSpPr/>
      </dsp:nvSpPr>
      <dsp:spPr>
        <a:xfrm>
          <a:off x="3201077" y="114040"/>
          <a:ext cx="828501" cy="8285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1993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322408" y="235371"/>
        <a:ext cx="585839" cy="585839"/>
      </dsp:txXfrm>
    </dsp:sp>
    <dsp:sp modelId="{C05D8FAD-6012-400D-A876-29F287F28FA0}">
      <dsp:nvSpPr>
        <dsp:cNvPr id="0" name=""/>
        <dsp:cNvSpPr/>
      </dsp:nvSpPr>
      <dsp:spPr>
        <a:xfrm>
          <a:off x="3127974" y="1023442"/>
          <a:ext cx="974707" cy="60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Permiso para la exportación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127974" y="1023442"/>
        <a:ext cx="974707" cy="6010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ACC00-2DB7-4A3F-ACE9-210F633C4D61}">
      <dsp:nvSpPr>
        <dsp:cNvPr id="0" name=""/>
        <dsp:cNvSpPr/>
      </dsp:nvSpPr>
      <dsp:spPr>
        <a:xfrm>
          <a:off x="1435642" y="739400"/>
          <a:ext cx="1722629" cy="14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b="1" kern="1200" dirty="0" smtClean="0">
              <a:solidFill>
                <a:schemeClr val="tx1"/>
              </a:solidFill>
            </a:rPr>
            <a:t>Generales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-RUC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-Firma digital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-ECUAPASS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468339" y="772097"/>
        <a:ext cx="1657235" cy="1050955"/>
      </dsp:txXfrm>
    </dsp:sp>
    <dsp:sp modelId="{03FB4501-FFAD-4F95-835F-F1813E2BED44}">
      <dsp:nvSpPr>
        <dsp:cNvPr id="0" name=""/>
        <dsp:cNvSpPr/>
      </dsp:nvSpPr>
      <dsp:spPr>
        <a:xfrm>
          <a:off x="2383374" y="1004738"/>
          <a:ext cx="2007663" cy="2007663"/>
        </a:xfrm>
        <a:prstGeom prst="leftCircularArrow">
          <a:avLst>
            <a:gd name="adj1" fmla="val 3688"/>
            <a:gd name="adj2" fmla="val 459677"/>
            <a:gd name="adj3" fmla="val 2235188"/>
            <a:gd name="adj4" fmla="val 9024489"/>
            <a:gd name="adj5" fmla="val 43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A554E-1981-49CA-8827-1734C739A0AB}">
      <dsp:nvSpPr>
        <dsp:cNvPr id="0" name=""/>
        <dsp:cNvSpPr/>
      </dsp:nvSpPr>
      <dsp:spPr>
        <a:xfrm>
          <a:off x="1818448" y="1855750"/>
          <a:ext cx="1531226" cy="608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Requisitos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836283" y="1873585"/>
        <a:ext cx="1495556" cy="573248"/>
      </dsp:txXfrm>
    </dsp:sp>
    <dsp:sp modelId="{1104FA58-1C8B-42E6-85E9-4DE4C1561B63}">
      <dsp:nvSpPr>
        <dsp:cNvPr id="0" name=""/>
        <dsp:cNvSpPr/>
      </dsp:nvSpPr>
      <dsp:spPr>
        <a:xfrm>
          <a:off x="3702272" y="739400"/>
          <a:ext cx="1722629" cy="14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Certificado fitosanitario</a:t>
          </a:r>
          <a:endParaRPr lang="es-EC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Inspecciones fronterizas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Estar inscrito en un estado miembro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solidFill>
                <a:schemeClr val="tx1"/>
              </a:solidFill>
            </a:rPr>
            <a:t>Solicitud CITES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734969" y="1076556"/>
        <a:ext cx="1657235" cy="1050955"/>
      </dsp:txXfrm>
    </dsp:sp>
    <dsp:sp modelId="{D01F77BD-D6DA-40B4-B58A-17172B02868B}">
      <dsp:nvSpPr>
        <dsp:cNvPr id="0" name=""/>
        <dsp:cNvSpPr/>
      </dsp:nvSpPr>
      <dsp:spPr>
        <a:xfrm>
          <a:off x="4085078" y="434941"/>
          <a:ext cx="1531226" cy="608918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1"/>
              </a:solidFill>
            </a:rPr>
            <a:t>Específicos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4102913" y="452776"/>
        <a:ext cx="1495556" cy="573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C812F-E82F-4D90-8B2E-715584183E83}">
      <dsp:nvSpPr>
        <dsp:cNvPr id="0" name=""/>
        <dsp:cNvSpPr/>
      </dsp:nvSpPr>
      <dsp:spPr>
        <a:xfrm>
          <a:off x="0" y="0"/>
          <a:ext cx="4501147" cy="1770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Principales exportadores internacionales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0" y="0"/>
        <a:ext cx="4501147" cy="956270"/>
      </dsp:txXfrm>
    </dsp:sp>
    <dsp:sp modelId="{4570668D-956C-4557-BE7D-2EB4ACB0B4C7}">
      <dsp:nvSpPr>
        <dsp:cNvPr id="0" name=""/>
        <dsp:cNvSpPr/>
      </dsp:nvSpPr>
      <dsp:spPr>
        <a:xfrm>
          <a:off x="0" y="920852"/>
          <a:ext cx="1125286" cy="8146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Tailandia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0" y="920852"/>
        <a:ext cx="1125286" cy="814600"/>
      </dsp:txXfrm>
    </dsp:sp>
    <dsp:sp modelId="{3DFFE275-BD7F-47D8-9FA2-8B9E8BF17A37}">
      <dsp:nvSpPr>
        <dsp:cNvPr id="0" name=""/>
        <dsp:cNvSpPr/>
      </dsp:nvSpPr>
      <dsp:spPr>
        <a:xfrm>
          <a:off x="1125286" y="920852"/>
          <a:ext cx="1125286" cy="814600"/>
        </a:xfrm>
        <a:prstGeom prst="rect">
          <a:avLst/>
        </a:prstGeom>
        <a:solidFill>
          <a:schemeClr val="accent5">
            <a:tint val="40000"/>
            <a:alpha val="90000"/>
            <a:hueOff val="162217"/>
            <a:satOff val="14970"/>
            <a:lumOff val="1023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Holanda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125286" y="920852"/>
        <a:ext cx="1125286" cy="814600"/>
      </dsp:txXfrm>
    </dsp:sp>
    <dsp:sp modelId="{6D42DD54-81D4-4089-8FF1-370905C51333}">
      <dsp:nvSpPr>
        <dsp:cNvPr id="0" name=""/>
        <dsp:cNvSpPr/>
      </dsp:nvSpPr>
      <dsp:spPr>
        <a:xfrm>
          <a:off x="2250573" y="920852"/>
          <a:ext cx="1125286" cy="814600"/>
        </a:xfrm>
        <a:prstGeom prst="rect">
          <a:avLst/>
        </a:prstGeom>
        <a:solidFill>
          <a:schemeClr val="accent5">
            <a:tint val="40000"/>
            <a:alpha val="90000"/>
            <a:hueOff val="324435"/>
            <a:satOff val="29941"/>
            <a:lumOff val="2045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Brasil</a:t>
          </a:r>
          <a:endParaRPr lang="es-EC" sz="1500" kern="1200" dirty="0"/>
        </a:p>
      </dsp:txBody>
      <dsp:txXfrm>
        <a:off x="2250573" y="920852"/>
        <a:ext cx="1125286" cy="814600"/>
      </dsp:txXfrm>
    </dsp:sp>
    <dsp:sp modelId="{26A4AC3D-6093-4028-8CF8-696EE6B182B4}">
      <dsp:nvSpPr>
        <dsp:cNvPr id="0" name=""/>
        <dsp:cNvSpPr/>
      </dsp:nvSpPr>
      <dsp:spPr>
        <a:xfrm>
          <a:off x="3375860" y="920852"/>
          <a:ext cx="1125286" cy="814600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Colombia</a:t>
          </a:r>
          <a:endParaRPr lang="es-EC" sz="1500" kern="1200" dirty="0"/>
        </a:p>
      </dsp:txBody>
      <dsp:txXfrm>
        <a:off x="3375860" y="920852"/>
        <a:ext cx="1125286" cy="814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4645D-659B-499E-B7C8-8E601BC86B92}">
      <dsp:nvSpPr>
        <dsp:cNvPr id="0" name=""/>
        <dsp:cNvSpPr/>
      </dsp:nvSpPr>
      <dsp:spPr>
        <a:xfrm>
          <a:off x="4124747" y="2253"/>
          <a:ext cx="1129044" cy="1028067"/>
        </a:xfrm>
        <a:prstGeom prst="ellipse">
          <a:avLst/>
        </a:prstGeom>
        <a:solidFill>
          <a:srgbClr val="FF996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 de plantas madres </a:t>
          </a:r>
        </a:p>
      </dsp:txBody>
      <dsp:txXfrm>
        <a:off x="4290092" y="152810"/>
        <a:ext cx="798354" cy="726953"/>
      </dsp:txXfrm>
    </dsp:sp>
    <dsp:sp modelId="{5CF4B19F-45E8-48F6-B531-C7B2AA95244F}">
      <dsp:nvSpPr>
        <dsp:cNvPr id="0" name=""/>
        <dsp:cNvSpPr/>
      </dsp:nvSpPr>
      <dsp:spPr>
        <a:xfrm rot="1350000">
          <a:off x="5282008" y="635616"/>
          <a:ext cx="228362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4615" y="691901"/>
        <a:ext cx="159853" cy="208184"/>
      </dsp:txXfrm>
    </dsp:sp>
    <dsp:sp modelId="{F554341E-1083-4F14-B9FA-74C1D48590B5}">
      <dsp:nvSpPr>
        <dsp:cNvPr id="0" name=""/>
        <dsp:cNvSpPr/>
      </dsp:nvSpPr>
      <dsp:spPr>
        <a:xfrm>
          <a:off x="5550528" y="592831"/>
          <a:ext cx="1129044" cy="1028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Polinización artificial</a:t>
          </a:r>
        </a:p>
      </dsp:txBody>
      <dsp:txXfrm>
        <a:off x="5715873" y="743388"/>
        <a:ext cx="798354" cy="726953"/>
      </dsp:txXfrm>
    </dsp:sp>
    <dsp:sp modelId="{859739D5-D712-4E42-B825-99B97B3726BE}">
      <dsp:nvSpPr>
        <dsp:cNvPr id="0" name=""/>
        <dsp:cNvSpPr/>
      </dsp:nvSpPr>
      <dsp:spPr>
        <a:xfrm rot="4050000">
          <a:off x="6274407" y="1639312"/>
          <a:ext cx="266101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9047" y="1671829"/>
        <a:ext cx="186271" cy="208184"/>
      </dsp:txXfrm>
    </dsp:sp>
    <dsp:sp modelId="{0C2F491C-4F84-4802-9FE3-E45D6C35ECBE}">
      <dsp:nvSpPr>
        <dsp:cNvPr id="0" name=""/>
        <dsp:cNvSpPr/>
      </dsp:nvSpPr>
      <dsp:spPr>
        <a:xfrm>
          <a:off x="6141106" y="2018613"/>
          <a:ext cx="1129044" cy="1028067"/>
        </a:xfrm>
        <a:prstGeom prst="ellipse">
          <a:avLst/>
        </a:prstGeom>
        <a:solidFill>
          <a:srgbClr val="FF9933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Desarrollo de las cápsulas</a:t>
          </a:r>
        </a:p>
      </dsp:txBody>
      <dsp:txXfrm>
        <a:off x="6306451" y="2169170"/>
        <a:ext cx="798354" cy="726953"/>
      </dsp:txXfrm>
    </dsp:sp>
    <dsp:sp modelId="{0AB6FDD9-04B0-434C-AC2F-C9AA2D0496E3}">
      <dsp:nvSpPr>
        <dsp:cNvPr id="0" name=""/>
        <dsp:cNvSpPr/>
      </dsp:nvSpPr>
      <dsp:spPr>
        <a:xfrm rot="6750000">
          <a:off x="6280171" y="3065093"/>
          <a:ext cx="266101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335361" y="3097610"/>
        <a:ext cx="186271" cy="208184"/>
      </dsp:txXfrm>
    </dsp:sp>
    <dsp:sp modelId="{3A8DEC8A-2F09-493C-9E47-3C81825C8703}">
      <dsp:nvSpPr>
        <dsp:cNvPr id="0" name=""/>
        <dsp:cNvSpPr/>
      </dsp:nvSpPr>
      <dsp:spPr>
        <a:xfrm>
          <a:off x="5550528" y="3444394"/>
          <a:ext cx="1129044" cy="10280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Esterilización y siembra</a:t>
          </a:r>
        </a:p>
      </dsp:txBody>
      <dsp:txXfrm>
        <a:off x="5715873" y="3594951"/>
        <a:ext cx="798354" cy="726953"/>
      </dsp:txXfrm>
    </dsp:sp>
    <dsp:sp modelId="{8EC2440A-FBE8-44F2-AE90-8CFE4C1694CF}">
      <dsp:nvSpPr>
        <dsp:cNvPr id="0" name=""/>
        <dsp:cNvSpPr/>
      </dsp:nvSpPr>
      <dsp:spPr>
        <a:xfrm rot="9450000">
          <a:off x="5293950" y="4077757"/>
          <a:ext cx="228362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59852" y="4134042"/>
        <a:ext cx="159853" cy="208184"/>
      </dsp:txXfrm>
    </dsp:sp>
    <dsp:sp modelId="{66B1BCDE-AE0F-41DE-B586-BEE8222CE82E}">
      <dsp:nvSpPr>
        <dsp:cNvPr id="0" name=""/>
        <dsp:cNvSpPr/>
      </dsp:nvSpPr>
      <dsp:spPr>
        <a:xfrm>
          <a:off x="4124747" y="4034972"/>
          <a:ext cx="1129044" cy="10280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Repique de </a:t>
          </a:r>
          <a:r>
            <a:rPr lang="es-EC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protocosmos</a:t>
          </a: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0092" y="4185529"/>
        <a:ext cx="798354" cy="726953"/>
      </dsp:txXfrm>
    </dsp:sp>
    <dsp:sp modelId="{1D9B2B25-681E-443C-B860-482DAEBE0846}">
      <dsp:nvSpPr>
        <dsp:cNvPr id="0" name=""/>
        <dsp:cNvSpPr/>
      </dsp:nvSpPr>
      <dsp:spPr>
        <a:xfrm rot="12150000">
          <a:off x="3868168" y="4082704"/>
          <a:ext cx="228362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34070" y="4165207"/>
        <a:ext cx="159853" cy="208184"/>
      </dsp:txXfrm>
    </dsp:sp>
    <dsp:sp modelId="{E1ADD01C-035B-466E-A165-C6D81829C167}">
      <dsp:nvSpPr>
        <dsp:cNvPr id="0" name=""/>
        <dsp:cNvSpPr/>
      </dsp:nvSpPr>
      <dsp:spPr>
        <a:xfrm>
          <a:off x="2698966" y="3444394"/>
          <a:ext cx="1129044" cy="1028067"/>
        </a:xfrm>
        <a:prstGeom prst="ellipse">
          <a:avLst/>
        </a:prstGeom>
        <a:solidFill>
          <a:srgbClr val="FFFF99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Adaptación</a:t>
          </a:r>
        </a:p>
      </dsp:txBody>
      <dsp:txXfrm>
        <a:off x="2864311" y="3594951"/>
        <a:ext cx="798354" cy="726953"/>
      </dsp:txXfrm>
    </dsp:sp>
    <dsp:sp modelId="{7131191D-D202-4428-BC70-2CB4FAD1A4A1}">
      <dsp:nvSpPr>
        <dsp:cNvPr id="0" name=""/>
        <dsp:cNvSpPr/>
      </dsp:nvSpPr>
      <dsp:spPr>
        <a:xfrm rot="14850000">
          <a:off x="2838030" y="3079009"/>
          <a:ext cx="266101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93220" y="3185280"/>
        <a:ext cx="186271" cy="208184"/>
      </dsp:txXfrm>
    </dsp:sp>
    <dsp:sp modelId="{95FCFC09-A844-47BE-B416-D2458DC806F1}">
      <dsp:nvSpPr>
        <dsp:cNvPr id="0" name=""/>
        <dsp:cNvSpPr/>
      </dsp:nvSpPr>
      <dsp:spPr>
        <a:xfrm>
          <a:off x="2108388" y="2018613"/>
          <a:ext cx="1129044" cy="1028067"/>
        </a:xfrm>
        <a:prstGeom prst="ellipse">
          <a:avLst/>
        </a:prstGeom>
        <a:solidFill>
          <a:srgbClr val="CCFFCC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Desflasking</a:t>
          </a:r>
        </a:p>
      </dsp:txBody>
      <dsp:txXfrm>
        <a:off x="2273733" y="2169170"/>
        <a:ext cx="798354" cy="726953"/>
      </dsp:txXfrm>
    </dsp:sp>
    <dsp:sp modelId="{408B4F4B-EE8B-4BBA-BD56-AB717CAD573E}">
      <dsp:nvSpPr>
        <dsp:cNvPr id="0" name=""/>
        <dsp:cNvSpPr/>
      </dsp:nvSpPr>
      <dsp:spPr>
        <a:xfrm rot="17550000">
          <a:off x="2831746" y="1650290"/>
          <a:ext cx="269575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6708" y="1757042"/>
        <a:ext cx="188703" cy="208184"/>
      </dsp:txXfrm>
    </dsp:sp>
    <dsp:sp modelId="{AE5D5C24-A05C-4D9A-BFF3-42A72D84A407}">
      <dsp:nvSpPr>
        <dsp:cNvPr id="0" name=""/>
        <dsp:cNvSpPr/>
      </dsp:nvSpPr>
      <dsp:spPr>
        <a:xfrm>
          <a:off x="2749454" y="592831"/>
          <a:ext cx="1028067" cy="10280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Área de crecimiento</a:t>
          </a:r>
        </a:p>
      </dsp:txBody>
      <dsp:txXfrm>
        <a:off x="2900011" y="743388"/>
        <a:ext cx="726953" cy="726953"/>
      </dsp:txXfrm>
    </dsp:sp>
    <dsp:sp modelId="{97637B77-DA8B-45FD-8786-DB8B14BD959B}">
      <dsp:nvSpPr>
        <dsp:cNvPr id="0" name=""/>
        <dsp:cNvSpPr/>
      </dsp:nvSpPr>
      <dsp:spPr>
        <a:xfrm rot="20250000">
          <a:off x="3824996" y="648872"/>
          <a:ext cx="250705" cy="346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7859" y="732657"/>
        <a:ext cx="175494" cy="2081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0C558-3486-4AC2-8D8C-EF197DC45D65}">
      <dsp:nvSpPr>
        <dsp:cNvPr id="0" name=""/>
        <dsp:cNvSpPr/>
      </dsp:nvSpPr>
      <dsp:spPr>
        <a:xfrm>
          <a:off x="5005" y="0"/>
          <a:ext cx="1495993" cy="512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Empresariales</a:t>
          </a:r>
        </a:p>
      </dsp:txBody>
      <dsp:txXfrm>
        <a:off x="20022" y="15017"/>
        <a:ext cx="1465959" cy="482692"/>
      </dsp:txXfrm>
    </dsp:sp>
    <dsp:sp modelId="{2A8121BE-D998-46D3-8680-8C1AE1A53141}">
      <dsp:nvSpPr>
        <dsp:cNvPr id="0" name=""/>
        <dsp:cNvSpPr/>
      </dsp:nvSpPr>
      <dsp:spPr>
        <a:xfrm>
          <a:off x="1650598" y="70859"/>
          <a:ext cx="317150" cy="37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0598" y="145060"/>
        <a:ext cx="222005" cy="222604"/>
      </dsp:txXfrm>
    </dsp:sp>
    <dsp:sp modelId="{C7465B5D-D2BD-4B1F-BF9F-42167E987C30}">
      <dsp:nvSpPr>
        <dsp:cNvPr id="0" name=""/>
        <dsp:cNvSpPr/>
      </dsp:nvSpPr>
      <dsp:spPr>
        <a:xfrm>
          <a:off x="2099396" y="0"/>
          <a:ext cx="1495993" cy="512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Ambientales</a:t>
          </a:r>
        </a:p>
      </dsp:txBody>
      <dsp:txXfrm>
        <a:off x="2114413" y="15017"/>
        <a:ext cx="1465959" cy="482692"/>
      </dsp:txXfrm>
    </dsp:sp>
    <dsp:sp modelId="{99F02BD3-E921-4218-8084-C524693096FC}">
      <dsp:nvSpPr>
        <dsp:cNvPr id="0" name=""/>
        <dsp:cNvSpPr/>
      </dsp:nvSpPr>
      <dsp:spPr>
        <a:xfrm>
          <a:off x="3744989" y="70859"/>
          <a:ext cx="317150" cy="37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989" y="145060"/>
        <a:ext cx="222005" cy="222604"/>
      </dsp:txXfrm>
    </dsp:sp>
    <dsp:sp modelId="{89E3891B-8602-4E76-8924-32FCD0860CFB}">
      <dsp:nvSpPr>
        <dsp:cNvPr id="0" name=""/>
        <dsp:cNvSpPr/>
      </dsp:nvSpPr>
      <dsp:spPr>
        <a:xfrm>
          <a:off x="4193787" y="0"/>
          <a:ext cx="1495993" cy="512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Comerciales</a:t>
          </a:r>
        </a:p>
      </dsp:txBody>
      <dsp:txXfrm>
        <a:off x="4208804" y="15017"/>
        <a:ext cx="1465959" cy="4826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5AA45-D90C-4FB6-A9E9-597623CEB02A}">
      <dsp:nvSpPr>
        <dsp:cNvPr id="0" name=""/>
        <dsp:cNvSpPr/>
      </dsp:nvSpPr>
      <dsp:spPr>
        <a:xfrm rot="5400000">
          <a:off x="-206261" y="979054"/>
          <a:ext cx="926116" cy="112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02E91-3FF6-4A9B-A532-A8DE99E939AB}">
      <dsp:nvSpPr>
        <dsp:cNvPr id="0" name=""/>
        <dsp:cNvSpPr/>
      </dsp:nvSpPr>
      <dsp:spPr>
        <a:xfrm>
          <a:off x="2299" y="381377"/>
          <a:ext cx="1247923" cy="748753"/>
        </a:xfrm>
        <a:prstGeom prst="roundRect">
          <a:avLst>
            <a:gd name="adj" fmla="val 10000"/>
          </a:avLst>
        </a:prstGeom>
        <a:solidFill>
          <a:srgbClr val="FF996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Inicio</a:t>
          </a:r>
        </a:p>
      </dsp:txBody>
      <dsp:txXfrm>
        <a:off x="24229" y="403307"/>
        <a:ext cx="1204063" cy="704893"/>
      </dsp:txXfrm>
    </dsp:sp>
    <dsp:sp modelId="{7138037B-6D8F-4E71-8C6A-CDC7DAD68CB2}">
      <dsp:nvSpPr>
        <dsp:cNvPr id="0" name=""/>
        <dsp:cNvSpPr/>
      </dsp:nvSpPr>
      <dsp:spPr>
        <a:xfrm rot="5400000">
          <a:off x="-206261" y="1914996"/>
          <a:ext cx="926116" cy="112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6DDC8-DDAB-4342-8F3F-42941140A51B}">
      <dsp:nvSpPr>
        <dsp:cNvPr id="0" name=""/>
        <dsp:cNvSpPr/>
      </dsp:nvSpPr>
      <dsp:spPr>
        <a:xfrm>
          <a:off x="2299" y="1317320"/>
          <a:ext cx="1247923" cy="7487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Implementación</a:t>
          </a:r>
        </a:p>
      </dsp:txBody>
      <dsp:txXfrm>
        <a:off x="24229" y="1339250"/>
        <a:ext cx="1204063" cy="704893"/>
      </dsp:txXfrm>
    </dsp:sp>
    <dsp:sp modelId="{7A6F6320-DED1-41A5-ACD5-7D667AEF3FBE}">
      <dsp:nvSpPr>
        <dsp:cNvPr id="0" name=""/>
        <dsp:cNvSpPr/>
      </dsp:nvSpPr>
      <dsp:spPr>
        <a:xfrm rot="5400000">
          <a:off x="-206261" y="2850939"/>
          <a:ext cx="926116" cy="1123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9BA39-65E3-4061-B073-DB73C68D7262}">
      <dsp:nvSpPr>
        <dsp:cNvPr id="0" name=""/>
        <dsp:cNvSpPr/>
      </dsp:nvSpPr>
      <dsp:spPr>
        <a:xfrm>
          <a:off x="2299" y="2253262"/>
          <a:ext cx="1247923" cy="748753"/>
        </a:xfrm>
        <a:prstGeom prst="roundRect">
          <a:avLst>
            <a:gd name="adj" fmla="val 10000"/>
          </a:avLst>
        </a:prstGeom>
        <a:solidFill>
          <a:srgbClr val="FF9933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Selección de OC</a:t>
          </a:r>
        </a:p>
      </dsp:txBody>
      <dsp:txXfrm>
        <a:off x="24229" y="2275192"/>
        <a:ext cx="1204063" cy="704893"/>
      </dsp:txXfrm>
    </dsp:sp>
    <dsp:sp modelId="{F3983072-B1BE-47E5-B9AA-0F68D2971DF2}">
      <dsp:nvSpPr>
        <dsp:cNvPr id="0" name=""/>
        <dsp:cNvSpPr/>
      </dsp:nvSpPr>
      <dsp:spPr>
        <a:xfrm>
          <a:off x="261710" y="3318910"/>
          <a:ext cx="1649911" cy="112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18F7C-A3FD-4630-AEB7-2E925F196EB3}">
      <dsp:nvSpPr>
        <dsp:cNvPr id="0" name=""/>
        <dsp:cNvSpPr/>
      </dsp:nvSpPr>
      <dsp:spPr>
        <a:xfrm>
          <a:off x="2299" y="3189205"/>
          <a:ext cx="1247923" cy="7487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Solicitud OC y solicitud de auditoría de certificación</a:t>
          </a:r>
        </a:p>
      </dsp:txBody>
      <dsp:txXfrm>
        <a:off x="24229" y="3211135"/>
        <a:ext cx="1204063" cy="704893"/>
      </dsp:txXfrm>
    </dsp:sp>
    <dsp:sp modelId="{DF0D281E-B5A6-46B1-BC3E-D9B69717C142}">
      <dsp:nvSpPr>
        <dsp:cNvPr id="0" name=""/>
        <dsp:cNvSpPr/>
      </dsp:nvSpPr>
      <dsp:spPr>
        <a:xfrm rot="16200000">
          <a:off x="1453476" y="2850939"/>
          <a:ext cx="926116" cy="1123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93D46-6D62-43AA-8561-A8D925841E22}">
      <dsp:nvSpPr>
        <dsp:cNvPr id="0" name=""/>
        <dsp:cNvSpPr/>
      </dsp:nvSpPr>
      <dsp:spPr>
        <a:xfrm>
          <a:off x="1662037" y="3189205"/>
          <a:ext cx="1247923" cy="7487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Auditoría de certificación</a:t>
          </a:r>
        </a:p>
      </dsp:txBody>
      <dsp:txXfrm>
        <a:off x="1683967" y="3211135"/>
        <a:ext cx="1204063" cy="704893"/>
      </dsp:txXfrm>
    </dsp:sp>
    <dsp:sp modelId="{A1C2A722-DD07-4583-96F3-7DD98EAE23CE}">
      <dsp:nvSpPr>
        <dsp:cNvPr id="0" name=""/>
        <dsp:cNvSpPr/>
      </dsp:nvSpPr>
      <dsp:spPr>
        <a:xfrm rot="16200000">
          <a:off x="1453476" y="1914996"/>
          <a:ext cx="926116" cy="112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3AFB0-64E7-4032-A7E9-805F76CB4AD2}">
      <dsp:nvSpPr>
        <dsp:cNvPr id="0" name=""/>
        <dsp:cNvSpPr/>
      </dsp:nvSpPr>
      <dsp:spPr>
        <a:xfrm>
          <a:off x="1662037" y="2253262"/>
          <a:ext cx="1247923" cy="748753"/>
        </a:xfrm>
        <a:prstGeom prst="roundRect">
          <a:avLst>
            <a:gd name="adj" fmla="val 10000"/>
          </a:avLst>
        </a:prstGeom>
        <a:solidFill>
          <a:srgbClr val="FFFF6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Entrega de informe</a:t>
          </a:r>
        </a:p>
      </dsp:txBody>
      <dsp:txXfrm>
        <a:off x="1683967" y="2275192"/>
        <a:ext cx="1204063" cy="704893"/>
      </dsp:txXfrm>
    </dsp:sp>
    <dsp:sp modelId="{084D525B-A747-4A3D-8033-461D44457A52}">
      <dsp:nvSpPr>
        <dsp:cNvPr id="0" name=""/>
        <dsp:cNvSpPr/>
      </dsp:nvSpPr>
      <dsp:spPr>
        <a:xfrm rot="16200000">
          <a:off x="1453476" y="979054"/>
          <a:ext cx="926116" cy="112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C7F71-B862-4E10-9193-27E17E69B70A}">
      <dsp:nvSpPr>
        <dsp:cNvPr id="0" name=""/>
        <dsp:cNvSpPr/>
      </dsp:nvSpPr>
      <dsp:spPr>
        <a:xfrm>
          <a:off x="1662037" y="1317320"/>
          <a:ext cx="1247923" cy="748753"/>
        </a:xfrm>
        <a:prstGeom prst="roundRect">
          <a:avLst>
            <a:gd name="adj" fmla="val 10000"/>
          </a:avLst>
        </a:prstGeom>
        <a:solidFill>
          <a:srgbClr val="CCFFCC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Elaboración y envío de plan de acción</a:t>
          </a:r>
        </a:p>
      </dsp:txBody>
      <dsp:txXfrm>
        <a:off x="1683967" y="1339250"/>
        <a:ext cx="1204063" cy="704893"/>
      </dsp:txXfrm>
    </dsp:sp>
    <dsp:sp modelId="{8D4D9B39-4D33-481E-894A-34EE2ED4D2E0}">
      <dsp:nvSpPr>
        <dsp:cNvPr id="0" name=""/>
        <dsp:cNvSpPr/>
      </dsp:nvSpPr>
      <dsp:spPr>
        <a:xfrm>
          <a:off x="1921448" y="511083"/>
          <a:ext cx="1649911" cy="1123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24229-912D-4B21-AF8E-1375AFFA99E2}">
      <dsp:nvSpPr>
        <dsp:cNvPr id="0" name=""/>
        <dsp:cNvSpPr/>
      </dsp:nvSpPr>
      <dsp:spPr>
        <a:xfrm>
          <a:off x="1662037" y="381377"/>
          <a:ext cx="1247923" cy="7487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Revisión del plan de acción</a:t>
          </a:r>
        </a:p>
      </dsp:txBody>
      <dsp:txXfrm>
        <a:off x="1683967" y="403307"/>
        <a:ext cx="1204063" cy="704893"/>
      </dsp:txXfrm>
    </dsp:sp>
    <dsp:sp modelId="{3D53B725-83EF-4E17-9BE2-5E0E7CC7BFA9}">
      <dsp:nvSpPr>
        <dsp:cNvPr id="0" name=""/>
        <dsp:cNvSpPr/>
      </dsp:nvSpPr>
      <dsp:spPr>
        <a:xfrm rot="5400000">
          <a:off x="3113214" y="979054"/>
          <a:ext cx="926116" cy="112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2364F-78C1-4630-AF3A-F25D114952DD}">
      <dsp:nvSpPr>
        <dsp:cNvPr id="0" name=""/>
        <dsp:cNvSpPr/>
      </dsp:nvSpPr>
      <dsp:spPr>
        <a:xfrm>
          <a:off x="3321775" y="381377"/>
          <a:ext cx="1247923" cy="7487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Toma de decisión de certificación</a:t>
          </a:r>
        </a:p>
      </dsp:txBody>
      <dsp:txXfrm>
        <a:off x="3343705" y="403307"/>
        <a:ext cx="1204063" cy="704893"/>
      </dsp:txXfrm>
    </dsp:sp>
    <dsp:sp modelId="{03F1CFC7-E0A7-4A33-B98E-543E47833A1B}">
      <dsp:nvSpPr>
        <dsp:cNvPr id="0" name=""/>
        <dsp:cNvSpPr/>
      </dsp:nvSpPr>
      <dsp:spPr>
        <a:xfrm rot="5400000">
          <a:off x="3113214" y="1914996"/>
          <a:ext cx="926116" cy="1123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17369-BF15-4C51-BEED-E0DD7E34B967}">
      <dsp:nvSpPr>
        <dsp:cNvPr id="0" name=""/>
        <dsp:cNvSpPr/>
      </dsp:nvSpPr>
      <dsp:spPr>
        <a:xfrm>
          <a:off x="3321775" y="1317320"/>
          <a:ext cx="1247923" cy="7487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Emisión de certificado</a:t>
          </a:r>
        </a:p>
      </dsp:txBody>
      <dsp:txXfrm>
        <a:off x="3343705" y="1339250"/>
        <a:ext cx="1204063" cy="704893"/>
      </dsp:txXfrm>
    </dsp:sp>
    <dsp:sp modelId="{D2801F3B-82E4-41E3-AC1A-A984128BA10C}">
      <dsp:nvSpPr>
        <dsp:cNvPr id="0" name=""/>
        <dsp:cNvSpPr/>
      </dsp:nvSpPr>
      <dsp:spPr>
        <a:xfrm rot="5400000">
          <a:off x="3113214" y="2850939"/>
          <a:ext cx="926116" cy="112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05B0-6408-4899-9241-62183A771FCD}">
      <dsp:nvSpPr>
        <dsp:cNvPr id="0" name=""/>
        <dsp:cNvSpPr/>
      </dsp:nvSpPr>
      <dsp:spPr>
        <a:xfrm>
          <a:off x="3321775" y="2253262"/>
          <a:ext cx="1247923" cy="7487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Inicio de proceso de recertificación</a:t>
          </a:r>
        </a:p>
      </dsp:txBody>
      <dsp:txXfrm>
        <a:off x="3343705" y="2275192"/>
        <a:ext cx="1204063" cy="704893"/>
      </dsp:txXfrm>
    </dsp:sp>
    <dsp:sp modelId="{856167A4-6346-405F-8EAF-736577026984}">
      <dsp:nvSpPr>
        <dsp:cNvPr id="0" name=""/>
        <dsp:cNvSpPr/>
      </dsp:nvSpPr>
      <dsp:spPr>
        <a:xfrm>
          <a:off x="3321775" y="3189205"/>
          <a:ext cx="1247923" cy="748753"/>
        </a:xfrm>
        <a:prstGeom prst="roundRect">
          <a:avLst>
            <a:gd name="adj" fmla="val 10000"/>
          </a:avLst>
        </a:prstGeom>
        <a:solidFill>
          <a:srgbClr val="FF99CC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Vencimiento de certificado</a:t>
          </a:r>
        </a:p>
      </dsp:txBody>
      <dsp:txXfrm>
        <a:off x="3343705" y="3211135"/>
        <a:ext cx="1204063" cy="704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4C3B-5307-40BC-84BA-8481BD54A2C4}">
      <dsp:nvSpPr>
        <dsp:cNvPr id="0" name=""/>
        <dsp:cNvSpPr/>
      </dsp:nvSpPr>
      <dsp:spPr>
        <a:xfrm>
          <a:off x="2512335" y="0"/>
          <a:ext cx="1755875" cy="9754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Ecuador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2540906" y="28571"/>
        <a:ext cx="1698733" cy="918344"/>
      </dsp:txXfrm>
    </dsp:sp>
    <dsp:sp modelId="{042CC09B-E093-4928-9A90-0A9C3441D4B0}">
      <dsp:nvSpPr>
        <dsp:cNvPr id="0" name=""/>
        <dsp:cNvSpPr/>
      </dsp:nvSpPr>
      <dsp:spPr>
        <a:xfrm>
          <a:off x="5048599" y="0"/>
          <a:ext cx="1755875" cy="97548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Colombia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Perú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077170" y="28571"/>
        <a:ext cx="1698733" cy="918344"/>
      </dsp:txXfrm>
    </dsp:sp>
    <dsp:sp modelId="{18D1912F-F388-4D57-B69F-AF87D28AFF17}">
      <dsp:nvSpPr>
        <dsp:cNvPr id="0" name=""/>
        <dsp:cNvSpPr/>
      </dsp:nvSpPr>
      <dsp:spPr>
        <a:xfrm>
          <a:off x="4292597" y="4145816"/>
          <a:ext cx="731614" cy="731614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A8C931-AAD6-4C99-9303-EE96501936B6}">
      <dsp:nvSpPr>
        <dsp:cNvPr id="0" name=""/>
        <dsp:cNvSpPr/>
      </dsp:nvSpPr>
      <dsp:spPr>
        <a:xfrm rot="240000">
          <a:off x="2462890" y="3832311"/>
          <a:ext cx="4391028" cy="3070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FA1537-C7DF-4885-A2F3-381CB6BC432E}">
      <dsp:nvSpPr>
        <dsp:cNvPr id="0" name=""/>
        <dsp:cNvSpPr/>
      </dsp:nvSpPr>
      <dsp:spPr>
        <a:xfrm rot="240000">
          <a:off x="5099321" y="3064609"/>
          <a:ext cx="1751978" cy="8162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Simetría en producción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139167" y="3104455"/>
        <a:ext cx="1672286" cy="736551"/>
      </dsp:txXfrm>
    </dsp:sp>
    <dsp:sp modelId="{A39AD2B1-2296-499D-93EA-43AC2A90B512}">
      <dsp:nvSpPr>
        <dsp:cNvPr id="0" name=""/>
        <dsp:cNvSpPr/>
      </dsp:nvSpPr>
      <dsp:spPr>
        <a:xfrm rot="240000">
          <a:off x="5162728" y="2186671"/>
          <a:ext cx="1751978" cy="8162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ACM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202574" y="2226517"/>
        <a:ext cx="1672286" cy="736551"/>
      </dsp:txXfrm>
    </dsp:sp>
    <dsp:sp modelId="{F38E9026-269D-4EF1-A4BD-3B5FBB4F64C6}">
      <dsp:nvSpPr>
        <dsp:cNvPr id="0" name=""/>
        <dsp:cNvSpPr/>
      </dsp:nvSpPr>
      <dsp:spPr>
        <a:xfrm rot="240000">
          <a:off x="5226135" y="1328243"/>
          <a:ext cx="1751978" cy="8162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Peso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Sol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265981" y="1368089"/>
        <a:ext cx="1672286" cy="736551"/>
      </dsp:txXfrm>
    </dsp:sp>
    <dsp:sp modelId="{78B92E73-2119-4F71-88D0-45E26876593E}">
      <dsp:nvSpPr>
        <dsp:cNvPr id="0" name=""/>
        <dsp:cNvSpPr/>
      </dsp:nvSpPr>
      <dsp:spPr>
        <a:xfrm rot="240000">
          <a:off x="2587444" y="2889021"/>
          <a:ext cx="1751978" cy="8162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ACM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627290" y="2928867"/>
        <a:ext cx="1672286" cy="736551"/>
      </dsp:txXfrm>
    </dsp:sp>
    <dsp:sp modelId="{649FFCD6-BC22-47FC-A688-AE3D470BF12C}">
      <dsp:nvSpPr>
        <dsp:cNvPr id="0" name=""/>
        <dsp:cNvSpPr/>
      </dsp:nvSpPr>
      <dsp:spPr>
        <a:xfrm rot="240000">
          <a:off x="2650851" y="2011084"/>
          <a:ext cx="1751978" cy="8162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6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Dólar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690697" y="2050930"/>
        <a:ext cx="1672286" cy="7365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25EB-23B2-4EFE-8946-8B1EA3A544DD}">
      <dsp:nvSpPr>
        <dsp:cNvPr id="0" name=""/>
        <dsp:cNvSpPr/>
      </dsp:nvSpPr>
      <dsp:spPr>
        <a:xfrm>
          <a:off x="0" y="0"/>
          <a:ext cx="8679342" cy="22659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B772-EE58-4975-9425-166C3854CA8C}">
      <dsp:nvSpPr>
        <dsp:cNvPr id="0" name=""/>
        <dsp:cNvSpPr/>
      </dsp:nvSpPr>
      <dsp:spPr>
        <a:xfrm>
          <a:off x="261376" y="302127"/>
          <a:ext cx="3884090" cy="1661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E01C2-B78B-4A7F-A722-D8CE8DC8DF7A}">
      <dsp:nvSpPr>
        <dsp:cNvPr id="0" name=""/>
        <dsp:cNvSpPr/>
      </dsp:nvSpPr>
      <dsp:spPr>
        <a:xfrm rot="10800000">
          <a:off x="261376" y="2265958"/>
          <a:ext cx="3884090" cy="27695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Estudio y análisis minucioso de la demanda internacional de orquídeas</a:t>
          </a:r>
          <a:endParaRPr lang="es-EC" sz="3100" kern="1200" dirty="0">
            <a:solidFill>
              <a:schemeClr val="tx1"/>
            </a:solidFill>
          </a:endParaRPr>
        </a:p>
      </dsp:txBody>
      <dsp:txXfrm rot="10800000">
        <a:off x="346548" y="2265958"/>
        <a:ext cx="3713746" cy="2684332"/>
      </dsp:txXfrm>
    </dsp:sp>
    <dsp:sp modelId="{D5653D4A-9387-4373-9764-80CF44058F91}">
      <dsp:nvSpPr>
        <dsp:cNvPr id="0" name=""/>
        <dsp:cNvSpPr/>
      </dsp:nvSpPr>
      <dsp:spPr>
        <a:xfrm>
          <a:off x="4533875" y="302127"/>
          <a:ext cx="3884090" cy="1661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6D9A9-92BE-4F80-9BCF-FA1AD72397FF}">
      <dsp:nvSpPr>
        <dsp:cNvPr id="0" name=""/>
        <dsp:cNvSpPr/>
      </dsp:nvSpPr>
      <dsp:spPr>
        <a:xfrm rot="10800000">
          <a:off x="4533875" y="2265958"/>
          <a:ext cx="3884090" cy="27695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>
              <a:solidFill>
                <a:schemeClr val="tx1"/>
              </a:solidFill>
            </a:rPr>
            <a:t>Incentivos que el gobierno debe brindar a los exportadores</a:t>
          </a:r>
          <a:endParaRPr lang="es-EC" sz="3100" kern="1200" dirty="0">
            <a:solidFill>
              <a:schemeClr val="tx1"/>
            </a:solidFill>
          </a:endParaRPr>
        </a:p>
      </dsp:txBody>
      <dsp:txXfrm rot="10800000">
        <a:off x="4619047" y="2265958"/>
        <a:ext cx="3713746" cy="2684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157F-55BD-4AF7-A710-ADEC54EAED0C}">
      <dsp:nvSpPr>
        <dsp:cNvPr id="0" name=""/>
        <dsp:cNvSpPr/>
      </dsp:nvSpPr>
      <dsp:spPr>
        <a:xfrm>
          <a:off x="2836782" y="873197"/>
          <a:ext cx="5759529" cy="2604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Establecer asociaciones estratégicas entre empresas ecuatorianas dedicadas al cultivo y exportación de orquídeas, para buscar el continuo desarrollo del sector orquideario y consolidarse como uno de los principales productos no tradicionales de exportación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2836782" y="873197"/>
        <a:ext cx="5759529" cy="2604943"/>
      </dsp:txXfrm>
    </dsp:sp>
    <dsp:sp modelId="{2906C153-9FA4-4BB6-B19C-FCD25F3DC55A}">
      <dsp:nvSpPr>
        <dsp:cNvPr id="0" name=""/>
        <dsp:cNvSpPr/>
      </dsp:nvSpPr>
      <dsp:spPr>
        <a:xfrm>
          <a:off x="0" y="873197"/>
          <a:ext cx="2578893" cy="26049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5472E-2949-4096-B4A0-F4CADC6F0AFB}">
      <dsp:nvSpPr>
        <dsp:cNvPr id="0" name=""/>
        <dsp:cNvSpPr/>
      </dsp:nvSpPr>
      <dsp:spPr>
        <a:xfrm>
          <a:off x="0" y="0"/>
          <a:ext cx="9265569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General</a:t>
          </a:r>
          <a:endParaRPr lang="es-EC" sz="1800" kern="1200" dirty="0"/>
        </a:p>
      </dsp:txBody>
      <dsp:txXfrm>
        <a:off x="21075" y="21075"/>
        <a:ext cx="9223419" cy="389580"/>
      </dsp:txXfrm>
    </dsp:sp>
    <dsp:sp modelId="{1D158C04-7BC6-48D5-9C57-A9A85603853D}">
      <dsp:nvSpPr>
        <dsp:cNvPr id="0" name=""/>
        <dsp:cNvSpPr/>
      </dsp:nvSpPr>
      <dsp:spPr>
        <a:xfrm>
          <a:off x="0" y="509158"/>
          <a:ext cx="9265569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82" tIns="22860" rIns="128016" bIns="2286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/>
            <a:t>Analizar la tendencia de comercio exterior en la exportación de orquídeas bajo el Sistema Generalizado de preferencias (SGP) con la Unión Europea y su impacto en la balanza comercial ecuatoriana.</a:t>
          </a:r>
          <a:endParaRPr lang="es-EC" sz="1400" kern="1200" dirty="0"/>
        </a:p>
      </dsp:txBody>
      <dsp:txXfrm>
        <a:off x="0" y="509158"/>
        <a:ext cx="9265569" cy="43780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07B9-7A1C-4550-8373-5245B9FF86C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3D8B-98D1-42A9-9084-34490C877849}">
      <dsp:nvSpPr>
        <dsp:cNvPr id="0" name=""/>
        <dsp:cNvSpPr/>
      </dsp:nvSpPr>
      <dsp:spPr>
        <a:xfrm>
          <a:off x="610504" y="416587"/>
          <a:ext cx="8967696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 tendencia de comercio exterior en la exportación de orquídeas durante los períodos 2013-2016 y 2017-2018, bajo el esquema del Sistema Generalizado de Preferencias (SGP+) y el Acuerdo Comercial Multipartes Ecuador-Unión Europea respectivamente, fue ascendente presentando un constante crecimiento entre año y año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10504" y="416587"/>
        <a:ext cx="8967696" cy="833607"/>
      </dsp:txXfrm>
    </dsp:sp>
    <dsp:sp modelId="{31A84B3F-EB6D-40BC-96F4-498815027077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4BF0A-0999-434B-9E05-CB8A96545C1D}">
      <dsp:nvSpPr>
        <dsp:cNvPr id="0" name=""/>
        <dsp:cNvSpPr/>
      </dsp:nvSpPr>
      <dsp:spPr>
        <a:xfrm>
          <a:off x="1088431" y="1667215"/>
          <a:ext cx="8489769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Las orquídeas están consideradas como especies en peligro de extinción, por lo que los requisitos y normativa legal de exportación es más exigente en comparación de otros productos vegetales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1088431" y="1667215"/>
        <a:ext cx="8489769" cy="833607"/>
      </dsp:txXfrm>
    </dsp:sp>
    <dsp:sp modelId="{C6506F6B-F408-4918-A3E8-97CE9209FFC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A481B-09EC-4BE3-9E7F-5CDB1F47CFCB}">
      <dsp:nvSpPr>
        <dsp:cNvPr id="0" name=""/>
        <dsp:cNvSpPr/>
      </dsp:nvSpPr>
      <dsp:spPr>
        <a:xfrm>
          <a:off x="1088431" y="2917843"/>
          <a:ext cx="8489769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 certificación FlorEcuador concede diversos beneficios a las empresas floricultoras que cumplen con los requisitos y estándares necesarios en sus procesos para poder obtenerla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1088431" y="2917843"/>
        <a:ext cx="8489769" cy="833607"/>
      </dsp:txXfrm>
    </dsp:sp>
    <dsp:sp modelId="{1771696F-037B-43AA-9A08-6FCB9BBE045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CBBF1-0A24-4D0E-AF3C-89C33208545D}">
      <dsp:nvSpPr>
        <dsp:cNvPr id="0" name=""/>
        <dsp:cNvSpPr/>
      </dsp:nvSpPr>
      <dsp:spPr>
        <a:xfrm>
          <a:off x="610504" y="4168472"/>
          <a:ext cx="8967696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La participación de las exportaciones de orquídeas en la balanza comercial durante el período de estudio fue mínimo, pero a pesar de ello, es uno de los sectores que mayor porcentaje de crecimiento ha registrado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610504" y="4168472"/>
        <a:ext cx="8967696" cy="833607"/>
      </dsp:txXfrm>
    </dsp:sp>
    <dsp:sp modelId="{9804B68E-6995-4F32-8BCF-3D54DDEB6FE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8FCA-815D-42E6-8417-E019256F424C}">
      <dsp:nvSpPr>
        <dsp:cNvPr id="0" name=""/>
        <dsp:cNvSpPr/>
      </dsp:nvSpPr>
      <dsp:spPr>
        <a:xfrm>
          <a:off x="1049" y="948150"/>
          <a:ext cx="4091726" cy="24550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Conocer a detalle cada una de las actividades que comprende el proceso de exportación al mercado europeo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049" y="948150"/>
        <a:ext cx="4091726" cy="2455036"/>
      </dsp:txXfrm>
    </dsp:sp>
    <dsp:sp modelId="{FDD0BDDE-6C8E-4ADF-8285-A6D0D8C3AAE9}">
      <dsp:nvSpPr>
        <dsp:cNvPr id="0" name=""/>
        <dsp:cNvSpPr/>
      </dsp:nvSpPr>
      <dsp:spPr>
        <a:xfrm>
          <a:off x="4501948" y="948150"/>
          <a:ext cx="4091726" cy="24550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Para estudios posteriores se debe tener obtener los datos e información estadística de fuentes oficiales de los países implicados en el desarrollo del estudio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501948" y="948150"/>
        <a:ext cx="4091726" cy="2455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9C24-A9A4-423D-B594-C090BF591934}">
      <dsp:nvSpPr>
        <dsp:cNvPr id="0" name=""/>
        <dsp:cNvSpPr/>
      </dsp:nvSpPr>
      <dsp:spPr>
        <a:xfrm>
          <a:off x="1238955" y="2110306"/>
          <a:ext cx="1833740" cy="9168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Metodología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265809" y="2137160"/>
        <a:ext cx="1780032" cy="863162"/>
      </dsp:txXfrm>
    </dsp:sp>
    <dsp:sp modelId="{39BBF258-E181-4830-89F7-DE6E60D4681F}">
      <dsp:nvSpPr>
        <dsp:cNvPr id="0" name=""/>
        <dsp:cNvSpPr/>
      </dsp:nvSpPr>
      <dsp:spPr>
        <a:xfrm rot="17350740">
          <a:off x="2323082" y="1498279"/>
          <a:ext cx="22327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32725" y="1606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>
            <a:solidFill>
              <a:schemeClr val="tx1"/>
            </a:solidFill>
          </a:endParaRPr>
        </a:p>
      </dsp:txBody>
      <dsp:txXfrm>
        <a:off x="3383626" y="1458523"/>
        <a:ext cx="111636" cy="111636"/>
      </dsp:txXfrm>
    </dsp:sp>
    <dsp:sp modelId="{D30A7053-5E8F-4C6E-811A-750C3E4C92AE}">
      <dsp:nvSpPr>
        <dsp:cNvPr id="0" name=""/>
        <dsp:cNvSpPr/>
      </dsp:nvSpPr>
      <dsp:spPr>
        <a:xfrm>
          <a:off x="3806192" y="1505"/>
          <a:ext cx="1833740" cy="916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Enfoque de la investigación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33046" y="28359"/>
        <a:ext cx="1780032" cy="863162"/>
      </dsp:txXfrm>
    </dsp:sp>
    <dsp:sp modelId="{EA66E1D0-88C8-4707-9A85-83254DCB6A3F}">
      <dsp:nvSpPr>
        <dsp:cNvPr id="0" name=""/>
        <dsp:cNvSpPr/>
      </dsp:nvSpPr>
      <dsp:spPr>
        <a:xfrm>
          <a:off x="5639933" y="443878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988344" y="441602"/>
        <a:ext cx="36674" cy="36674"/>
      </dsp:txXfrm>
    </dsp:sp>
    <dsp:sp modelId="{822B95B5-3CB2-4532-B1F1-277AF37A576D}">
      <dsp:nvSpPr>
        <dsp:cNvPr id="0" name=""/>
        <dsp:cNvSpPr/>
      </dsp:nvSpPr>
      <dsp:spPr>
        <a:xfrm>
          <a:off x="6373429" y="1505"/>
          <a:ext cx="1833740" cy="91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Mixto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400283" y="28359"/>
        <a:ext cx="1780032" cy="863162"/>
      </dsp:txXfrm>
    </dsp:sp>
    <dsp:sp modelId="{BD324B84-9BEC-4DFC-A124-6F7EAC557969}">
      <dsp:nvSpPr>
        <dsp:cNvPr id="0" name=""/>
        <dsp:cNvSpPr/>
      </dsp:nvSpPr>
      <dsp:spPr>
        <a:xfrm rot="18289469">
          <a:off x="2797226" y="2025479"/>
          <a:ext cx="12844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4436" y="1606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3407333" y="2009430"/>
        <a:ext cx="64221" cy="64221"/>
      </dsp:txXfrm>
    </dsp:sp>
    <dsp:sp modelId="{258F8723-3B05-483D-8034-3CFD21BD9704}">
      <dsp:nvSpPr>
        <dsp:cNvPr id="0" name=""/>
        <dsp:cNvSpPr/>
      </dsp:nvSpPr>
      <dsp:spPr>
        <a:xfrm>
          <a:off x="3806192" y="1055905"/>
          <a:ext cx="1833740" cy="916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Por su finalidad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33046" y="1082759"/>
        <a:ext cx="1780032" cy="863162"/>
      </dsp:txXfrm>
    </dsp:sp>
    <dsp:sp modelId="{389E3F7C-522A-4DA7-A00D-CE2B1A19891D}">
      <dsp:nvSpPr>
        <dsp:cNvPr id="0" name=""/>
        <dsp:cNvSpPr/>
      </dsp:nvSpPr>
      <dsp:spPr>
        <a:xfrm>
          <a:off x="5639933" y="1498279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988344" y="1496003"/>
        <a:ext cx="36674" cy="36674"/>
      </dsp:txXfrm>
    </dsp:sp>
    <dsp:sp modelId="{F14AFF45-C9E1-4A09-8650-28D885EC6EF4}">
      <dsp:nvSpPr>
        <dsp:cNvPr id="0" name=""/>
        <dsp:cNvSpPr/>
      </dsp:nvSpPr>
      <dsp:spPr>
        <a:xfrm>
          <a:off x="6373429" y="1055905"/>
          <a:ext cx="1833740" cy="91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Aplicada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400283" y="1082759"/>
        <a:ext cx="1780032" cy="863162"/>
      </dsp:txXfrm>
    </dsp:sp>
    <dsp:sp modelId="{1F513F64-DCF9-4525-B4DB-F64B80E512A9}">
      <dsp:nvSpPr>
        <dsp:cNvPr id="0" name=""/>
        <dsp:cNvSpPr/>
      </dsp:nvSpPr>
      <dsp:spPr>
        <a:xfrm>
          <a:off x="3072696" y="2552679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3421107" y="2550404"/>
        <a:ext cx="36674" cy="36674"/>
      </dsp:txXfrm>
    </dsp:sp>
    <dsp:sp modelId="{CD0DE6EE-AEED-47C0-89D5-63314216442F}">
      <dsp:nvSpPr>
        <dsp:cNvPr id="0" name=""/>
        <dsp:cNvSpPr/>
      </dsp:nvSpPr>
      <dsp:spPr>
        <a:xfrm>
          <a:off x="3806192" y="2110306"/>
          <a:ext cx="1833740" cy="916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Por las fuentes de investigación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33046" y="2137160"/>
        <a:ext cx="1780032" cy="863162"/>
      </dsp:txXfrm>
    </dsp:sp>
    <dsp:sp modelId="{E7644CF4-3424-4D2C-88CB-4E6471E332F2}">
      <dsp:nvSpPr>
        <dsp:cNvPr id="0" name=""/>
        <dsp:cNvSpPr/>
      </dsp:nvSpPr>
      <dsp:spPr>
        <a:xfrm>
          <a:off x="5639933" y="2552679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988344" y="2550404"/>
        <a:ext cx="36674" cy="36674"/>
      </dsp:txXfrm>
    </dsp:sp>
    <dsp:sp modelId="{18CA6B74-1F7C-4169-94DD-B935E0572130}">
      <dsp:nvSpPr>
        <dsp:cNvPr id="0" name=""/>
        <dsp:cNvSpPr/>
      </dsp:nvSpPr>
      <dsp:spPr>
        <a:xfrm>
          <a:off x="6373429" y="2110306"/>
          <a:ext cx="1833740" cy="91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Mixto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400283" y="2137160"/>
        <a:ext cx="1780032" cy="863162"/>
      </dsp:txXfrm>
    </dsp:sp>
    <dsp:sp modelId="{88F86D88-201D-4FC6-B380-AD05A3DC8748}">
      <dsp:nvSpPr>
        <dsp:cNvPr id="0" name=""/>
        <dsp:cNvSpPr/>
      </dsp:nvSpPr>
      <dsp:spPr>
        <a:xfrm rot="3310531">
          <a:off x="2797226" y="3079880"/>
          <a:ext cx="12844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4436" y="1606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3407333" y="3063831"/>
        <a:ext cx="64221" cy="64221"/>
      </dsp:txXfrm>
    </dsp:sp>
    <dsp:sp modelId="{2F9D7900-95AD-4C3A-B0AD-E1A66852CCDF}">
      <dsp:nvSpPr>
        <dsp:cNvPr id="0" name=""/>
        <dsp:cNvSpPr/>
      </dsp:nvSpPr>
      <dsp:spPr>
        <a:xfrm>
          <a:off x="3806192" y="3164707"/>
          <a:ext cx="1833740" cy="916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Por la unidades de análisis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33046" y="3191561"/>
        <a:ext cx="1780032" cy="863162"/>
      </dsp:txXfrm>
    </dsp:sp>
    <dsp:sp modelId="{A302619F-D511-4129-8FB5-9D96D4F98301}">
      <dsp:nvSpPr>
        <dsp:cNvPr id="0" name=""/>
        <dsp:cNvSpPr/>
      </dsp:nvSpPr>
      <dsp:spPr>
        <a:xfrm>
          <a:off x="5639933" y="3607080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988344" y="3604805"/>
        <a:ext cx="36674" cy="36674"/>
      </dsp:txXfrm>
    </dsp:sp>
    <dsp:sp modelId="{06704126-84D4-4ADF-8B9A-AF732E7A6A03}">
      <dsp:nvSpPr>
        <dsp:cNvPr id="0" name=""/>
        <dsp:cNvSpPr/>
      </dsp:nvSpPr>
      <dsp:spPr>
        <a:xfrm>
          <a:off x="6373429" y="3164707"/>
          <a:ext cx="1833740" cy="91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Mixto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400283" y="3191561"/>
        <a:ext cx="1780032" cy="863162"/>
      </dsp:txXfrm>
    </dsp:sp>
    <dsp:sp modelId="{3FF09691-F033-4479-9E5D-E02660255B49}">
      <dsp:nvSpPr>
        <dsp:cNvPr id="0" name=""/>
        <dsp:cNvSpPr/>
      </dsp:nvSpPr>
      <dsp:spPr>
        <a:xfrm rot="4249260">
          <a:off x="2323082" y="3607080"/>
          <a:ext cx="22327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32725" y="1606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>
            <a:solidFill>
              <a:schemeClr val="tx1"/>
            </a:solidFill>
          </a:endParaRPr>
        </a:p>
      </dsp:txBody>
      <dsp:txXfrm>
        <a:off x="3383626" y="3567324"/>
        <a:ext cx="111636" cy="111636"/>
      </dsp:txXfrm>
    </dsp:sp>
    <dsp:sp modelId="{16D52BC1-A82B-4E3F-89DD-58E9371E2B25}">
      <dsp:nvSpPr>
        <dsp:cNvPr id="0" name=""/>
        <dsp:cNvSpPr/>
      </dsp:nvSpPr>
      <dsp:spPr>
        <a:xfrm>
          <a:off x="3806192" y="4219108"/>
          <a:ext cx="1833740" cy="916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Por el control de las variables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33046" y="4245962"/>
        <a:ext cx="1780032" cy="863162"/>
      </dsp:txXfrm>
    </dsp:sp>
    <dsp:sp modelId="{9D4A9A2D-067D-4B87-B8ED-FA0A2C4181D0}">
      <dsp:nvSpPr>
        <dsp:cNvPr id="0" name=""/>
        <dsp:cNvSpPr/>
      </dsp:nvSpPr>
      <dsp:spPr>
        <a:xfrm>
          <a:off x="5639933" y="4661481"/>
          <a:ext cx="7334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3496" y="16062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988344" y="4659206"/>
        <a:ext cx="36674" cy="36674"/>
      </dsp:txXfrm>
    </dsp:sp>
    <dsp:sp modelId="{DEE4CB90-9B13-48B9-A35D-86FE943CFC2A}">
      <dsp:nvSpPr>
        <dsp:cNvPr id="0" name=""/>
        <dsp:cNvSpPr/>
      </dsp:nvSpPr>
      <dsp:spPr>
        <a:xfrm>
          <a:off x="6373429" y="4219108"/>
          <a:ext cx="1833740" cy="916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No experimental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400283" y="4245962"/>
        <a:ext cx="1780032" cy="863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915CE-33D1-46E0-98C1-21C3871D277A}">
      <dsp:nvSpPr>
        <dsp:cNvPr id="0" name=""/>
        <dsp:cNvSpPr/>
      </dsp:nvSpPr>
      <dsp:spPr>
        <a:xfrm>
          <a:off x="1460505" y="1357442"/>
          <a:ext cx="1476541" cy="14767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71535-1FA2-4C06-93E4-44D6E5AA9D0F}">
      <dsp:nvSpPr>
        <dsp:cNvPr id="0" name=""/>
        <dsp:cNvSpPr/>
      </dsp:nvSpPr>
      <dsp:spPr>
        <a:xfrm>
          <a:off x="2402310" y="269919"/>
          <a:ext cx="438521" cy="438240"/>
        </a:xfrm>
        <a:prstGeom prst="donut">
          <a:avLst>
            <a:gd name="adj" fmla="val 7460"/>
          </a:avLst>
        </a:prstGeom>
        <a:solidFill>
          <a:schemeClr val="accent3">
            <a:hueOff val="187182"/>
            <a:satOff val="-50"/>
            <a:lumOff val="1530"/>
            <a:alphaOff val="0"/>
          </a:schemeClr>
        </a:solidFill>
        <a:ln w="13970" cap="flat" cmpd="sng" algn="ctr">
          <a:solidFill>
            <a:schemeClr val="accent3">
              <a:hueOff val="187182"/>
              <a:satOff val="-50"/>
              <a:lumOff val="1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02009-D13F-4E89-8EBA-1610998ACAC9}">
      <dsp:nvSpPr>
        <dsp:cNvPr id="0" name=""/>
        <dsp:cNvSpPr/>
      </dsp:nvSpPr>
      <dsp:spPr>
        <a:xfrm>
          <a:off x="1517248" y="1414114"/>
          <a:ext cx="1363673" cy="13634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8D0B8-05F2-4323-B425-055D131305B1}">
      <dsp:nvSpPr>
        <dsp:cNvPr id="0" name=""/>
        <dsp:cNvSpPr/>
      </dsp:nvSpPr>
      <dsp:spPr>
        <a:xfrm>
          <a:off x="3044365" y="1636439"/>
          <a:ext cx="772809" cy="772626"/>
        </a:xfrm>
        <a:prstGeom prst="ellipse">
          <a:avLst/>
        </a:prstGeom>
        <a:solidFill>
          <a:schemeClr val="accent3">
            <a:hueOff val="374365"/>
            <a:satOff val="-101"/>
            <a:lumOff val="3059"/>
            <a:alphaOff val="0"/>
          </a:schemeClr>
        </a:solidFill>
        <a:ln w="13970" cap="flat" cmpd="sng" algn="ctr">
          <a:solidFill>
            <a:schemeClr val="accent3">
              <a:hueOff val="374365"/>
              <a:satOff val="-101"/>
              <a:lumOff val="3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1953E-CB05-42EE-9286-7B3B6F78AC2A}">
      <dsp:nvSpPr>
        <dsp:cNvPr id="0" name=""/>
        <dsp:cNvSpPr/>
      </dsp:nvSpPr>
      <dsp:spPr>
        <a:xfrm>
          <a:off x="3090006" y="1682084"/>
          <a:ext cx="681528" cy="6815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7F5C7-F7C1-415B-BFF0-A9DEEEE00374}">
      <dsp:nvSpPr>
        <dsp:cNvPr id="0" name=""/>
        <dsp:cNvSpPr/>
      </dsp:nvSpPr>
      <dsp:spPr>
        <a:xfrm>
          <a:off x="2742149" y="545838"/>
          <a:ext cx="990528" cy="990849"/>
        </a:xfrm>
        <a:prstGeom prst="ellipse">
          <a:avLst/>
        </a:prstGeom>
        <a:solidFill>
          <a:schemeClr val="accent3">
            <a:hueOff val="561547"/>
            <a:satOff val="-151"/>
            <a:lumOff val="4589"/>
            <a:alphaOff val="0"/>
          </a:schemeClr>
        </a:solidFill>
        <a:ln w="13970" cap="flat" cmpd="sng" algn="ctr">
          <a:solidFill>
            <a:schemeClr val="accent3">
              <a:hueOff val="561547"/>
              <a:satOff val="-151"/>
              <a:lumOff val="4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BCD23-2356-4C13-968B-4219CC4B8305}">
      <dsp:nvSpPr>
        <dsp:cNvPr id="0" name=""/>
        <dsp:cNvSpPr/>
      </dsp:nvSpPr>
      <dsp:spPr>
        <a:xfrm>
          <a:off x="3570468" y="302486"/>
          <a:ext cx="324419" cy="324641"/>
        </a:xfrm>
        <a:prstGeom prst="donut">
          <a:avLst>
            <a:gd name="adj" fmla="val 7460"/>
          </a:avLst>
        </a:prstGeom>
        <a:solidFill>
          <a:schemeClr val="accent3">
            <a:hueOff val="748729"/>
            <a:satOff val="-202"/>
            <a:lumOff val="6118"/>
            <a:alphaOff val="0"/>
          </a:schemeClr>
        </a:solidFill>
        <a:ln w="13970" cap="flat" cmpd="sng" algn="ctr">
          <a:solidFill>
            <a:schemeClr val="accent3">
              <a:hueOff val="748729"/>
              <a:satOff val="-202"/>
              <a:lumOff val="6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7EA83-A77E-4F86-85FC-7CFF3E3E05B3}">
      <dsp:nvSpPr>
        <dsp:cNvPr id="0" name=""/>
        <dsp:cNvSpPr/>
      </dsp:nvSpPr>
      <dsp:spPr>
        <a:xfrm>
          <a:off x="3895504" y="2412399"/>
          <a:ext cx="243623" cy="243352"/>
        </a:xfrm>
        <a:prstGeom prst="donut">
          <a:avLst>
            <a:gd name="adj" fmla="val 746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397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E2C19-DD7C-4B26-8CF1-4389D28FB6F6}">
      <dsp:nvSpPr>
        <dsp:cNvPr id="0" name=""/>
        <dsp:cNvSpPr/>
      </dsp:nvSpPr>
      <dsp:spPr>
        <a:xfrm>
          <a:off x="2794574" y="598150"/>
          <a:ext cx="886295" cy="8862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9B832-11DC-48E7-866C-95F809BB663D}">
      <dsp:nvSpPr>
        <dsp:cNvPr id="0" name=""/>
        <dsp:cNvSpPr/>
      </dsp:nvSpPr>
      <dsp:spPr>
        <a:xfrm>
          <a:off x="0" y="598150"/>
          <a:ext cx="2191375" cy="711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" numCol="1" spcCol="1270" anchor="b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Aumentar los ingresos de exportación</a:t>
          </a:r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Promover la industrialización</a:t>
          </a:r>
        </a:p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Acelerar las tasas de crecimiento económico</a:t>
          </a:r>
          <a:endParaRPr lang="es-EC" sz="900" kern="1200" dirty="0"/>
        </a:p>
      </dsp:txBody>
      <dsp:txXfrm>
        <a:off x="0" y="598150"/>
        <a:ext cx="2191375" cy="711595"/>
      </dsp:txXfrm>
    </dsp:sp>
    <dsp:sp modelId="{1E72682A-137D-41BC-8A5D-68B52F6E91D5}">
      <dsp:nvSpPr>
        <dsp:cNvPr id="0" name=""/>
        <dsp:cNvSpPr/>
      </dsp:nvSpPr>
      <dsp:spPr>
        <a:xfrm>
          <a:off x="3976301" y="1682084"/>
          <a:ext cx="2191375" cy="68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UNCTAD</a:t>
          </a:r>
          <a:endParaRPr lang="es-EC" sz="900" kern="1200" dirty="0"/>
        </a:p>
      </dsp:txBody>
      <dsp:txXfrm>
        <a:off x="3976301" y="1682084"/>
        <a:ext cx="2191375" cy="681593"/>
      </dsp:txXfrm>
    </dsp:sp>
    <dsp:sp modelId="{5AF9FF46-F4CB-49E5-90AE-27DB073AC78D}">
      <dsp:nvSpPr>
        <dsp:cNvPr id="0" name=""/>
        <dsp:cNvSpPr/>
      </dsp:nvSpPr>
      <dsp:spPr>
        <a:xfrm>
          <a:off x="3895504" y="598150"/>
          <a:ext cx="2191375" cy="88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Programa de carácter arancelario</a:t>
          </a:r>
          <a:endParaRPr lang="es-EC" sz="900" kern="1200" dirty="0"/>
        </a:p>
      </dsp:txBody>
      <dsp:txXfrm>
        <a:off x="3895504" y="598150"/>
        <a:ext cx="2191375" cy="886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3E7EC-71F9-49AD-8D0E-8EEDFFFDBD69}">
      <dsp:nvSpPr>
        <dsp:cNvPr id="0" name=""/>
        <dsp:cNvSpPr/>
      </dsp:nvSpPr>
      <dsp:spPr>
        <a:xfrm>
          <a:off x="4135" y="0"/>
          <a:ext cx="1808030" cy="433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UE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16821" y="12686"/>
        <a:ext cx="1782658" cy="407766"/>
      </dsp:txXfrm>
    </dsp:sp>
    <dsp:sp modelId="{01D79C9C-A350-4A9A-9919-5055638774B0}">
      <dsp:nvSpPr>
        <dsp:cNvPr id="0" name=""/>
        <dsp:cNvSpPr/>
      </dsp:nvSpPr>
      <dsp:spPr>
        <a:xfrm>
          <a:off x="1992969" y="0"/>
          <a:ext cx="383302" cy="43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1992969" y="86628"/>
        <a:ext cx="268311" cy="259882"/>
      </dsp:txXfrm>
    </dsp:sp>
    <dsp:sp modelId="{0441A1A0-EEB5-4D6F-AC82-65F9A0D5CCB3}">
      <dsp:nvSpPr>
        <dsp:cNvPr id="0" name=""/>
        <dsp:cNvSpPr/>
      </dsp:nvSpPr>
      <dsp:spPr>
        <a:xfrm>
          <a:off x="2535378" y="0"/>
          <a:ext cx="1808030" cy="433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1971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548064" y="12686"/>
        <a:ext cx="1782658" cy="407766"/>
      </dsp:txXfrm>
    </dsp:sp>
    <dsp:sp modelId="{E92A7299-2041-4D2D-87BE-4EEAE63245EC}">
      <dsp:nvSpPr>
        <dsp:cNvPr id="0" name=""/>
        <dsp:cNvSpPr/>
      </dsp:nvSpPr>
      <dsp:spPr>
        <a:xfrm>
          <a:off x="4524212" y="0"/>
          <a:ext cx="383302" cy="43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4524212" y="86628"/>
        <a:ext cx="268311" cy="259882"/>
      </dsp:txXfrm>
    </dsp:sp>
    <dsp:sp modelId="{BEA22119-8517-4E75-A105-A73F110A3255}">
      <dsp:nvSpPr>
        <dsp:cNvPr id="0" name=""/>
        <dsp:cNvSpPr/>
      </dsp:nvSpPr>
      <dsp:spPr>
        <a:xfrm>
          <a:off x="5066621" y="0"/>
          <a:ext cx="1808030" cy="4331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Sección I a la IV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5079307" y="12686"/>
        <a:ext cx="1782658" cy="407766"/>
      </dsp:txXfrm>
    </dsp:sp>
    <dsp:sp modelId="{67DD655C-6177-4CB4-9912-49BC025C74BA}">
      <dsp:nvSpPr>
        <dsp:cNvPr id="0" name=""/>
        <dsp:cNvSpPr/>
      </dsp:nvSpPr>
      <dsp:spPr>
        <a:xfrm>
          <a:off x="7055455" y="0"/>
          <a:ext cx="383302" cy="43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>
            <a:solidFill>
              <a:schemeClr val="tx1"/>
            </a:solidFill>
          </a:endParaRPr>
        </a:p>
      </dsp:txBody>
      <dsp:txXfrm>
        <a:off x="7055455" y="86628"/>
        <a:ext cx="268311" cy="259882"/>
      </dsp:txXfrm>
    </dsp:sp>
    <dsp:sp modelId="{13350943-4948-4ECF-8F3B-3BAF29720151}">
      <dsp:nvSpPr>
        <dsp:cNvPr id="0" name=""/>
        <dsp:cNvSpPr/>
      </dsp:nvSpPr>
      <dsp:spPr>
        <a:xfrm>
          <a:off x="7597864" y="0"/>
          <a:ext cx="1808030" cy="4331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85%, 70%, 35% Y 0%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7610550" y="12686"/>
        <a:ext cx="1782658" cy="407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04CAF-73B6-4D56-A28D-1C769F1F0933}">
      <dsp:nvSpPr>
        <dsp:cNvPr id="0" name=""/>
        <dsp:cNvSpPr/>
      </dsp:nvSpPr>
      <dsp:spPr>
        <a:xfrm rot="16200000">
          <a:off x="401" y="272"/>
          <a:ext cx="1036399" cy="1036399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5 Regímenes</a:t>
          </a:r>
          <a:endParaRPr lang="es-EC" sz="1000" kern="1200" dirty="0">
            <a:solidFill>
              <a:schemeClr val="tx1"/>
            </a:solidFill>
          </a:endParaRPr>
        </a:p>
      </dsp:txBody>
      <dsp:txXfrm rot="5400000">
        <a:off x="401" y="259372"/>
        <a:ext cx="855029" cy="518199"/>
      </dsp:txXfrm>
    </dsp:sp>
    <dsp:sp modelId="{FEED95F2-3918-46FF-AD67-891F3C82C42F}">
      <dsp:nvSpPr>
        <dsp:cNvPr id="0" name=""/>
        <dsp:cNvSpPr/>
      </dsp:nvSpPr>
      <dsp:spPr>
        <a:xfrm rot="5400000">
          <a:off x="1298233" y="272"/>
          <a:ext cx="1036399" cy="1036399"/>
        </a:xfrm>
        <a:prstGeom prst="downArrow">
          <a:avLst>
            <a:gd name="adj1" fmla="val 50000"/>
            <a:gd name="adj2" fmla="val 35000"/>
          </a:avLst>
        </a:prstGeom>
        <a:solidFill>
          <a:srgbClr val="FF996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3 Regímenes</a:t>
          </a:r>
          <a:endParaRPr lang="es-EC" sz="1000" kern="1200" dirty="0">
            <a:solidFill>
              <a:schemeClr val="tx1"/>
            </a:solidFill>
          </a:endParaRPr>
        </a:p>
      </dsp:txBody>
      <dsp:txXfrm rot="-5400000">
        <a:off x="1479603" y="259372"/>
        <a:ext cx="855029" cy="518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7F50-DC67-4C93-82C5-4B0F3AD1EEEB}">
      <dsp:nvSpPr>
        <dsp:cNvPr id="0" name=""/>
        <dsp:cNvSpPr/>
      </dsp:nvSpPr>
      <dsp:spPr>
        <a:xfrm>
          <a:off x="2936335" y="0"/>
          <a:ext cx="3994476" cy="9986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/>
            <a:t>SGP (1991)</a:t>
          </a:r>
          <a:endParaRPr lang="es-EC" sz="5600" kern="1200" dirty="0"/>
        </a:p>
      </dsp:txBody>
      <dsp:txXfrm>
        <a:off x="2965584" y="29249"/>
        <a:ext cx="3935978" cy="9401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AD64-7D88-4A7E-991C-5D8FE92939B9}">
      <dsp:nvSpPr>
        <dsp:cNvPr id="0" name=""/>
        <dsp:cNvSpPr/>
      </dsp:nvSpPr>
      <dsp:spPr>
        <a:xfrm>
          <a:off x="2057027" y="1958102"/>
          <a:ext cx="2393235" cy="239323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i="0" kern="1200" dirty="0" smtClean="0">
              <a:solidFill>
                <a:schemeClr val="tx1"/>
              </a:solidFill>
            </a:rPr>
            <a:t>Ecuador-país de ingresos medios altos </a:t>
          </a:r>
          <a:r>
            <a:rPr lang="es-EC" sz="1300" kern="1200" dirty="0" smtClean="0">
              <a:solidFill>
                <a:schemeClr val="tx1"/>
              </a:solidFill>
            </a:rPr>
            <a:t>2011, 2012 y 2013 por el Banco Mundial</a:t>
          </a:r>
          <a:endParaRPr lang="es-EC" sz="1300" i="0" kern="1200" dirty="0">
            <a:solidFill>
              <a:schemeClr val="tx1"/>
            </a:solidFill>
          </a:endParaRPr>
        </a:p>
      </dsp:txBody>
      <dsp:txXfrm>
        <a:off x="2538174" y="2518706"/>
        <a:ext cx="1430941" cy="1230172"/>
      </dsp:txXfrm>
    </dsp:sp>
    <dsp:sp modelId="{F4CEA76D-1D28-4B0F-9B3E-BDF88DBB8EA3}">
      <dsp:nvSpPr>
        <dsp:cNvPr id="0" name=""/>
        <dsp:cNvSpPr/>
      </dsp:nvSpPr>
      <dsp:spPr>
        <a:xfrm>
          <a:off x="664599" y="1392428"/>
          <a:ext cx="1740535" cy="174053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Colombia y Perú - 2010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1102784" y="1833261"/>
        <a:ext cx="864165" cy="858869"/>
      </dsp:txXfrm>
    </dsp:sp>
    <dsp:sp modelId="{7778785E-CF31-46F4-92D5-2E6D5423219A}">
      <dsp:nvSpPr>
        <dsp:cNvPr id="0" name=""/>
        <dsp:cNvSpPr/>
      </dsp:nvSpPr>
      <dsp:spPr>
        <a:xfrm rot="20700000">
          <a:off x="1639476" y="191636"/>
          <a:ext cx="1705369" cy="170536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Comunidad Andina (CAN) 2007</a:t>
          </a:r>
          <a:endParaRPr lang="es-EC" sz="1300" kern="1200" dirty="0">
            <a:solidFill>
              <a:schemeClr val="tx1"/>
            </a:solidFill>
          </a:endParaRPr>
        </a:p>
      </dsp:txBody>
      <dsp:txXfrm rot="-20700000">
        <a:off x="2013514" y="565673"/>
        <a:ext cx="957294" cy="957294"/>
      </dsp:txXfrm>
    </dsp:sp>
    <dsp:sp modelId="{6A3B8B5A-6430-4F9C-AFBA-47E5A41478B5}">
      <dsp:nvSpPr>
        <dsp:cNvPr id="0" name=""/>
        <dsp:cNvSpPr/>
      </dsp:nvSpPr>
      <dsp:spPr>
        <a:xfrm>
          <a:off x="1874728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F486B-DC34-4001-9A89-46AC7889974F}">
      <dsp:nvSpPr>
        <dsp:cNvPr id="0" name=""/>
        <dsp:cNvSpPr/>
      </dsp:nvSpPr>
      <dsp:spPr>
        <a:xfrm>
          <a:off x="356353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3167C-4280-4470-A98A-5445FF325563}">
      <dsp:nvSpPr>
        <dsp:cNvPr id="0" name=""/>
        <dsp:cNvSpPr/>
      </dsp:nvSpPr>
      <dsp:spPr>
        <a:xfrm>
          <a:off x="1245007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CEAF0-9AAA-4790-8400-C63513628A1D}">
      <dsp:nvSpPr>
        <dsp:cNvPr id="0" name=""/>
        <dsp:cNvSpPr/>
      </dsp:nvSpPr>
      <dsp:spPr>
        <a:xfrm>
          <a:off x="1295740" y="187449"/>
          <a:ext cx="2242385" cy="22427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7F57C-28B9-42DE-AA27-ADE8FE886265}">
      <dsp:nvSpPr>
        <dsp:cNvPr id="0" name=""/>
        <dsp:cNvSpPr/>
      </dsp:nvSpPr>
      <dsp:spPr>
        <a:xfrm>
          <a:off x="1791381" y="997141"/>
          <a:ext cx="1246050" cy="62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1 de enero del 2015 no fue considerado en el esquema SGP+. </a:t>
          </a:r>
          <a:endParaRPr lang="es-EC" sz="1100" kern="1200" dirty="0"/>
        </a:p>
      </dsp:txBody>
      <dsp:txXfrm>
        <a:off x="1791381" y="997141"/>
        <a:ext cx="1246050" cy="622876"/>
      </dsp:txXfrm>
    </dsp:sp>
    <dsp:sp modelId="{80DCBF60-5526-49B6-9FA9-C8E48ACC66A6}">
      <dsp:nvSpPr>
        <dsp:cNvPr id="0" name=""/>
        <dsp:cNvSpPr/>
      </dsp:nvSpPr>
      <dsp:spPr>
        <a:xfrm>
          <a:off x="672926" y="1476061"/>
          <a:ext cx="2242385" cy="22427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DBB0-2EF3-46FF-B9F1-98ED59C7C63D}">
      <dsp:nvSpPr>
        <dsp:cNvPr id="0" name=""/>
        <dsp:cNvSpPr/>
      </dsp:nvSpPr>
      <dsp:spPr>
        <a:xfrm>
          <a:off x="1171093" y="2293208"/>
          <a:ext cx="1246050" cy="62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Reglamento de suspensión- 2016</a:t>
          </a:r>
          <a:endParaRPr lang="es-EC" sz="1100" kern="1200" dirty="0"/>
        </a:p>
      </dsp:txBody>
      <dsp:txXfrm>
        <a:off x="1171093" y="2293208"/>
        <a:ext cx="1246050" cy="622876"/>
      </dsp:txXfrm>
    </dsp:sp>
    <dsp:sp modelId="{CC1B640B-CC09-4D40-B889-E5935E34B853}">
      <dsp:nvSpPr>
        <dsp:cNvPr id="0" name=""/>
        <dsp:cNvSpPr/>
      </dsp:nvSpPr>
      <dsp:spPr>
        <a:xfrm>
          <a:off x="1455339" y="2918879"/>
          <a:ext cx="1926556" cy="19273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D22E5-4851-49CB-8D9E-B4E2639F8E43}">
      <dsp:nvSpPr>
        <dsp:cNvPr id="0" name=""/>
        <dsp:cNvSpPr/>
      </dsp:nvSpPr>
      <dsp:spPr>
        <a:xfrm>
          <a:off x="1794329" y="3591138"/>
          <a:ext cx="1246050" cy="62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Acuerdo Comercial Multipartes Ecuador 2017</a:t>
          </a:r>
          <a:endParaRPr lang="es-EC" sz="1100" kern="1200" dirty="0"/>
        </a:p>
      </dsp:txBody>
      <dsp:txXfrm>
        <a:off x="1794329" y="3591138"/>
        <a:ext cx="1246050" cy="62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35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00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92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891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345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644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963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56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999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8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08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648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221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706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08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57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984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45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7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492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011E0F1-C54F-4D0C-AF44-CBAA9095BB44}" type="datetimeFigureOut">
              <a:rPr lang="es-EC" smtClean="0"/>
              <a:t>21/07/2019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EF7033-DBCE-44EC-AF56-844AE9AED93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50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chart" Target="../charts/chart6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image" Target="../media/image47.jpeg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emf"/><Relationship Id="rId4" Type="http://schemas.openxmlformats.org/officeDocument/2006/relationships/package" Target="../embeddings/Documento_de_Microsoft_Word7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1911927"/>
            <a:ext cx="10058400" cy="775855"/>
          </a:xfrm>
        </p:spPr>
        <p:txBody>
          <a:bodyPr>
            <a:noAutofit/>
          </a:bodyPr>
          <a:lstStyle/>
          <a:p>
            <a:pPr algn="ctr"/>
            <a:r>
              <a:rPr lang="es-EC" sz="2000" dirty="0">
                <a:latin typeface="Century Schoolbook" panose="02040604050505020304" pitchFamily="18" charset="0"/>
              </a:rPr>
              <a:t>TRABAJO DE TITULACIÓN, PREVIO A LA OBTENCIÓN DEL TÍTULO DE INGENIERA EN COMERCIO EXTERIOR Y NEGOCIACIÓN INTERNACIONAL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5578" y="4732831"/>
            <a:ext cx="10058400" cy="517159"/>
          </a:xfrm>
        </p:spPr>
        <p:txBody>
          <a:bodyPr>
            <a:normAutofit/>
          </a:bodyPr>
          <a:lstStyle/>
          <a:p>
            <a:pPr algn="ctr"/>
            <a:r>
              <a:rPr lang="es-EC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SANI PINTO, BELÉN ARACELY</a:t>
            </a:r>
          </a:p>
        </p:txBody>
      </p:sp>
      <p:pic>
        <p:nvPicPr>
          <p:cNvPr id="1026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8" y="443354"/>
            <a:ext cx="4949835" cy="12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00185" y="3144982"/>
            <a:ext cx="10058400" cy="1159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>
                <a:latin typeface="Century Schoolbook" panose="02040604050505020304" pitchFamily="18" charset="0"/>
              </a:rPr>
              <a:t>ANÁLISIS DE LAS TENDENCIAS DEL COMERCIO EXTERIOR EN LA EXPORTACIÓN DE ORQUÍDEAS BAJO EL SISTEMA GENERALIZADO DE PREFERENCIAS (SGP) PERÍODO 2013-2018 Y SU IMPACTO EN LA BALANZA COMERCIAL ECUATORIANA</a:t>
            </a:r>
            <a:endParaRPr lang="es-EC" sz="2000" dirty="0">
              <a:latin typeface="Century Schoolbook" panose="020406040505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00051" y="5572418"/>
            <a:ext cx="10058400" cy="51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DIRECTOR: ING. AGUAS ALARCÓN, FRANCISCO XAVIER</a:t>
            </a:r>
          </a:p>
        </p:txBody>
      </p:sp>
    </p:spTree>
    <p:extLst>
      <p:ext uri="{BB962C8B-B14F-4D97-AF65-F5344CB8AC3E}">
        <p14:creationId xmlns:p14="http://schemas.microsoft.com/office/powerpoint/2010/main" val="27055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17634"/>
            <a:ext cx="9692640" cy="66895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Acuerdo Comercial Multipartes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726104"/>
              </p:ext>
            </p:extLst>
          </p:nvPr>
        </p:nvGraphicFramePr>
        <p:xfrm>
          <a:off x="455948" y="1612232"/>
          <a:ext cx="4549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5618395"/>
              </p:ext>
            </p:extLst>
          </p:nvPr>
        </p:nvGraphicFramePr>
        <p:xfrm>
          <a:off x="6400800" y="1138725"/>
          <a:ext cx="4211052" cy="503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1485" y="1818523"/>
            <a:ext cx="2093766" cy="1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Relaciones comerciales Ecuador-Unión Europea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791217"/>
              </p:ext>
            </p:extLst>
          </p:nvPr>
        </p:nvGraphicFramePr>
        <p:xfrm>
          <a:off x="918411" y="1191128"/>
          <a:ext cx="9867148" cy="99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82459023"/>
              </p:ext>
            </p:extLst>
          </p:nvPr>
        </p:nvGraphicFramePr>
        <p:xfrm>
          <a:off x="173833" y="2565870"/>
          <a:ext cx="5453689" cy="378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/>
          <p:cNvSpPr/>
          <p:nvPr/>
        </p:nvSpPr>
        <p:spPr>
          <a:xfrm>
            <a:off x="-147323" y="242737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Principales destinos de </a:t>
            </a:r>
            <a:r>
              <a:rPr lang="es-EC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exportación</a:t>
            </a:r>
            <a:endParaRPr lang="es-EC" sz="1200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27019952"/>
              </p:ext>
            </p:extLst>
          </p:nvPr>
        </p:nvGraphicFramePr>
        <p:xfrm>
          <a:off x="5816770" y="2657351"/>
          <a:ext cx="5516880" cy="335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5627522" y="2473706"/>
            <a:ext cx="5481665" cy="28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Principales </a:t>
            </a:r>
            <a:r>
              <a:rPr lang="es-EC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productos de exportación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728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Exportación de orquídeas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50859"/>
              </p:ext>
            </p:extLst>
          </p:nvPr>
        </p:nvGraphicFramePr>
        <p:xfrm>
          <a:off x="276226" y="1717552"/>
          <a:ext cx="4476247" cy="16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60" y="1876656"/>
            <a:ext cx="1306304" cy="13063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290"/>
              </p:ext>
            </p:extLst>
          </p:nvPr>
        </p:nvGraphicFramePr>
        <p:xfrm>
          <a:off x="276226" y="4030537"/>
          <a:ext cx="619379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867410"/>
                <a:gridCol w="1054735"/>
                <a:gridCol w="934720"/>
                <a:gridCol w="2515235"/>
                <a:gridCol w="821690"/>
              </a:tblGrid>
              <a:tr h="1428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Plantas Vivas y Productos de la Floricultura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Subpartida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Código Complementario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Código Suplementario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elemento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Ad-Valorem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demás plantas vivas (incluidas sus raíces), esquejes e injertos; micelios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0602.10.10.00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Orquídeas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0602.90.10.00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Orquídeas, incluidos sus esquejes enraizados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Flores y capullos, cortados para ramos o adornos, frescos, secos, blanqueados, teñidos, impregnados o preparados de otra forma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0603.13.00.00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Orquídeas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51073544"/>
              </p:ext>
            </p:extLst>
          </p:nvPr>
        </p:nvGraphicFramePr>
        <p:xfrm>
          <a:off x="6659091" y="1401718"/>
          <a:ext cx="5050068" cy="466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73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Normativa legal, requisitos y restricciones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10895"/>
              </p:ext>
            </p:extLst>
          </p:nvPr>
        </p:nvGraphicFramePr>
        <p:xfrm>
          <a:off x="-561054" y="794815"/>
          <a:ext cx="7051947" cy="289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7971147"/>
              </p:ext>
            </p:extLst>
          </p:nvPr>
        </p:nvGraphicFramePr>
        <p:xfrm>
          <a:off x="539978" y="4196792"/>
          <a:ext cx="4501147" cy="177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87266733"/>
              </p:ext>
            </p:extLst>
          </p:nvPr>
        </p:nvGraphicFramePr>
        <p:xfrm>
          <a:off x="5558377" y="2452949"/>
          <a:ext cx="5550234" cy="327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Rectángulo 6"/>
          <p:cNvSpPr/>
          <p:nvPr/>
        </p:nvSpPr>
        <p:spPr>
          <a:xfrm>
            <a:off x="6161744" y="1903667"/>
            <a:ext cx="494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Principales empresas exportadoras de orquídeas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025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Cultivo de orquídeas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40695"/>
              </p:ext>
            </p:extLst>
          </p:nvPr>
        </p:nvGraphicFramePr>
        <p:xfrm>
          <a:off x="1088935" y="1311443"/>
          <a:ext cx="9378539" cy="506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t="12831" b="12780"/>
          <a:stretch/>
        </p:blipFill>
        <p:spPr bwMode="auto">
          <a:xfrm>
            <a:off x="8650705" y="1353370"/>
            <a:ext cx="2246245" cy="186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50805" r="39513"/>
          <a:stretch/>
        </p:blipFill>
        <p:spPr bwMode="auto">
          <a:xfrm>
            <a:off x="867912" y="4629423"/>
            <a:ext cx="2018482" cy="1747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5" t="31427" r="2772" b="31126"/>
          <a:stretch/>
        </p:blipFill>
        <p:spPr bwMode="auto">
          <a:xfrm>
            <a:off x="8331383" y="4758891"/>
            <a:ext cx="2709946" cy="1617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15319" r="21286" b="15456"/>
          <a:stretch/>
        </p:blipFill>
        <p:spPr bwMode="auto">
          <a:xfrm>
            <a:off x="825450" y="1353370"/>
            <a:ext cx="1948180" cy="2357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16833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Certificación FlorEcuador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634" y="304801"/>
            <a:ext cx="2857500" cy="1057275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16689377"/>
              </p:ext>
            </p:extLst>
          </p:nvPr>
        </p:nvGraphicFramePr>
        <p:xfrm>
          <a:off x="2847635" y="5972352"/>
          <a:ext cx="5694786" cy="51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54026729"/>
              </p:ext>
            </p:extLst>
          </p:nvPr>
        </p:nvGraphicFramePr>
        <p:xfrm>
          <a:off x="3186925" y="1216727"/>
          <a:ext cx="4571998" cy="431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665378" y="1032061"/>
            <a:ext cx="384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Proceso de certificación FlorEcuador</a:t>
            </a:r>
            <a:endParaRPr lang="es-EC" b="1" dirty="0"/>
          </a:p>
        </p:txBody>
      </p:sp>
      <p:sp>
        <p:nvSpPr>
          <p:cNvPr id="11" name="Rectángulo 10"/>
          <p:cNvSpPr/>
          <p:nvPr/>
        </p:nvSpPr>
        <p:spPr>
          <a:xfrm>
            <a:off x="5051262" y="551051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Beneficios </a:t>
            </a:r>
            <a:endParaRPr lang="es-EC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01612" y="3593850"/>
            <a:ext cx="2000250" cy="2286000"/>
          </a:xfrm>
          <a:prstGeom prst="rect">
            <a:avLst/>
          </a:prstGeom>
        </p:spPr>
      </p:pic>
      <p:pic>
        <p:nvPicPr>
          <p:cNvPr id="1026" name="Picture 2" descr="Resultado de imagen para orquidea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" y="1168655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Cadena de abastecimiento, logística y tramitología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Objeto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596419"/>
              </p:ext>
            </p:extLst>
          </p:nvPr>
        </p:nvGraphicFramePr>
        <p:xfrm>
          <a:off x="617536" y="863070"/>
          <a:ext cx="10355263" cy="580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o" r:id="rId4" imgW="7957399" imgH="5622072" progId="Word.Document.12">
                  <p:embed/>
                </p:oleObj>
              </mc:Choice>
              <mc:Fallback>
                <p:oleObj name="Documento" r:id="rId4" imgW="7957399" imgH="56220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36" y="863070"/>
                        <a:ext cx="10355263" cy="5807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6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16" y="0"/>
            <a:ext cx="9692640" cy="623591"/>
          </a:xfrm>
        </p:spPr>
        <p:txBody>
          <a:bodyPr>
            <a:noAutofit/>
          </a:bodyPr>
          <a:lstStyle/>
          <a:p>
            <a:r>
              <a:rPr lang="es-EC" sz="2800" dirty="0" smtClean="0"/>
              <a:t>Comparación exportación de orquídeas</a:t>
            </a:r>
            <a:endParaRPr lang="es-EC" sz="2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61039" y="1713655"/>
            <a:ext cx="4480560" cy="578608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SGP+ (2013-2016)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377000" y="1713655"/>
            <a:ext cx="4480560" cy="731520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Acuerdo Comercial Multipartes (2017-2018)</a:t>
            </a:r>
            <a:endParaRPr lang="es-EC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08100" y="910487"/>
            <a:ext cx="9692640" cy="623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/>
              <a:t>Principales destinos</a:t>
            </a:r>
            <a:endParaRPr lang="es-EC" sz="2400" b="1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6365002"/>
              </p:ext>
            </p:extLst>
          </p:nvPr>
        </p:nvGraphicFramePr>
        <p:xfrm>
          <a:off x="360189" y="2471840"/>
          <a:ext cx="4762956" cy="400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Marcador de conteni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4200634"/>
              </p:ext>
            </p:extLst>
          </p:nvPr>
        </p:nvGraphicFramePr>
        <p:xfrm>
          <a:off x="6376048" y="2471840"/>
          <a:ext cx="4734538" cy="400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5649488" y="1713655"/>
            <a:ext cx="6673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 rot="5400000">
            <a:off x="5659998" y="-667992"/>
            <a:ext cx="4571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24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16" y="0"/>
            <a:ext cx="9692640" cy="623591"/>
          </a:xfrm>
        </p:spPr>
        <p:txBody>
          <a:bodyPr>
            <a:noAutofit/>
          </a:bodyPr>
          <a:lstStyle/>
          <a:p>
            <a:r>
              <a:rPr lang="es-EC" sz="2800" dirty="0" smtClean="0"/>
              <a:t>Comparación exportación de orquídeas</a:t>
            </a:r>
            <a:endParaRPr lang="es-EC" sz="2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758675" y="1711953"/>
            <a:ext cx="4480560" cy="453348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SGP+ (2013-2016)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365727" y="1713655"/>
            <a:ext cx="4480560" cy="731520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Acuerdo Comercial Multipartes (2017-2018)</a:t>
            </a:r>
            <a:endParaRPr lang="es-EC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08100" y="910487"/>
            <a:ext cx="9692640" cy="623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/>
              <a:t>Valor FOB de exportación</a:t>
            </a:r>
            <a:endParaRPr lang="es-EC" sz="2400" b="1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410950"/>
              </p:ext>
            </p:extLst>
          </p:nvPr>
        </p:nvGraphicFramePr>
        <p:xfrm>
          <a:off x="347664" y="2445175"/>
          <a:ext cx="4891571" cy="402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5649488" y="1713655"/>
            <a:ext cx="6673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5659998" y="-667992"/>
            <a:ext cx="4571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0021420"/>
              </p:ext>
            </p:extLst>
          </p:nvPr>
        </p:nvGraphicFramePr>
        <p:xfrm>
          <a:off x="6126480" y="2749073"/>
          <a:ext cx="4959054" cy="372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33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16" y="0"/>
            <a:ext cx="9692640" cy="623591"/>
          </a:xfrm>
        </p:spPr>
        <p:txBody>
          <a:bodyPr>
            <a:noAutofit/>
          </a:bodyPr>
          <a:lstStyle/>
          <a:p>
            <a:r>
              <a:rPr lang="es-EC" sz="2800" dirty="0" smtClean="0"/>
              <a:t>Comparación exportación de orquídeas</a:t>
            </a:r>
            <a:endParaRPr lang="es-EC" sz="2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64971" y="1713655"/>
            <a:ext cx="4480560" cy="593860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SGP+ (2013-2016)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416961" y="1714079"/>
            <a:ext cx="4480560" cy="731520"/>
          </a:xfrm>
        </p:spPr>
        <p:txBody>
          <a:bodyPr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Acuerdo Comercial Multipartes (2017-2018)</a:t>
            </a:r>
            <a:endParaRPr lang="es-EC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08100" y="910487"/>
            <a:ext cx="9692640" cy="623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/>
              <a:t>Empresas exportadoras</a:t>
            </a:r>
            <a:endParaRPr lang="es-EC" sz="2400" b="1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1651708"/>
              </p:ext>
            </p:extLst>
          </p:nvPr>
        </p:nvGraphicFramePr>
        <p:xfrm>
          <a:off x="141716" y="2447520"/>
          <a:ext cx="5097519" cy="389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5649488" y="1713655"/>
            <a:ext cx="6673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 rot="5400000">
            <a:off x="5659998" y="-667992"/>
            <a:ext cx="45719" cy="47598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91185133"/>
              </p:ext>
            </p:extLst>
          </p:nvPr>
        </p:nvGraphicFramePr>
        <p:xfrm>
          <a:off x="6153793" y="2624752"/>
          <a:ext cx="5006897" cy="393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75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4425"/>
            <a:ext cx="2935203" cy="2123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298" y="505992"/>
            <a:ext cx="9692640" cy="1026304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197154"/>
              </p:ext>
            </p:extLst>
          </p:nvPr>
        </p:nvGraphicFramePr>
        <p:xfrm>
          <a:off x="721894" y="661736"/>
          <a:ext cx="10479505" cy="55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Tendencia de exportación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29686"/>
              </p:ext>
            </p:extLst>
          </p:nvPr>
        </p:nvGraphicFramePr>
        <p:xfrm>
          <a:off x="1637893" y="1039659"/>
          <a:ext cx="8594725" cy="494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69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Regionalismo: Colombia, Ecuador y Perú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30623"/>
              </p:ext>
            </p:extLst>
          </p:nvPr>
        </p:nvGraphicFramePr>
        <p:xfrm>
          <a:off x="915808" y="1553227"/>
          <a:ext cx="9316810" cy="487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78" y="2478066"/>
            <a:ext cx="2724150" cy="167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0320" y="428377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207819"/>
            <a:ext cx="9692640" cy="490014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Balanza Comercial</a:t>
            </a:r>
            <a:endParaRPr lang="es-EC" sz="32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850" y="1778696"/>
            <a:ext cx="8720971" cy="4579576"/>
          </a:xfrm>
          <a:prstGeom prst="rect">
            <a:avLst/>
          </a:prstGeom>
        </p:spPr>
      </p:pic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9978" y="1018309"/>
            <a:ext cx="9692640" cy="490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/>
              <a:t>Exportaciones totales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5967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Aporte a la economía ecuatoriana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5">
            <a:extLst>
              <a:ext uri="{FF2B5EF4-FFF2-40B4-BE49-F238E27FC236}">
                <a16:creationId xmlns:a16="http://schemas.microsoft.com/office/drawing/2014/main" xmlns="" id="{A6BE0E61-99E2-45B1-9B82-016BCFF68400}"/>
              </a:ext>
            </a:extLst>
          </p:cNvPr>
          <p:cNvGrpSpPr/>
          <p:nvPr/>
        </p:nvGrpSpPr>
        <p:grpSpPr>
          <a:xfrm>
            <a:off x="3722704" y="1681224"/>
            <a:ext cx="3552445" cy="3552444"/>
            <a:chOff x="3727704" y="1566271"/>
            <a:chExt cx="4736593" cy="4736592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xmlns="" id="{D69AE27F-FDAB-435D-AB02-8589A4225852}"/>
                </a:ext>
              </a:extLst>
            </p:cNvPr>
            <p:cNvSpPr/>
            <p:nvPr/>
          </p:nvSpPr>
          <p:spPr>
            <a:xfrm>
              <a:off x="3727704" y="3089948"/>
              <a:ext cx="1348018" cy="2979387"/>
            </a:xfrm>
            <a:custGeom>
              <a:avLst/>
              <a:gdLst>
                <a:gd name="connsiteX0" fmla="*/ 157846 w 1348018"/>
                <a:gd name="connsiteY0" fmla="*/ 0 h 2979387"/>
                <a:gd name="connsiteX1" fmla="*/ 1348018 w 1348018"/>
                <a:gd name="connsiteY1" fmla="*/ 0 h 2979387"/>
                <a:gd name="connsiteX2" fmla="*/ 1348018 w 1348018"/>
                <a:gd name="connsiteY2" fmla="*/ 1689391 h 2979387"/>
                <a:gd name="connsiteX3" fmla="*/ 1348018 w 1348018"/>
                <a:gd name="connsiteY3" fmla="*/ 1778496 h 2979387"/>
                <a:gd name="connsiteX4" fmla="*/ 1348018 w 1348018"/>
                <a:gd name="connsiteY4" fmla="*/ 1865193 h 2979387"/>
                <a:gd name="connsiteX5" fmla="*/ 1348018 w 1348018"/>
                <a:gd name="connsiteY5" fmla="*/ 2979387 h 2979387"/>
                <a:gd name="connsiteX6" fmla="*/ 1239426 w 1348018"/>
                <a:gd name="connsiteY6" fmla="*/ 2927075 h 2979387"/>
                <a:gd name="connsiteX7" fmla="*/ 0 w 1348018"/>
                <a:gd name="connsiteY7" fmla="*/ 844619 h 2979387"/>
                <a:gd name="connsiteX8" fmla="*/ 106474 w 1348018"/>
                <a:gd name="connsiteY8" fmla="*/ 140360 h 297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018" h="2979387">
                  <a:moveTo>
                    <a:pt x="157846" y="0"/>
                  </a:moveTo>
                  <a:lnTo>
                    <a:pt x="1348018" y="0"/>
                  </a:lnTo>
                  <a:lnTo>
                    <a:pt x="1348018" y="1689391"/>
                  </a:lnTo>
                  <a:lnTo>
                    <a:pt x="1348018" y="1778496"/>
                  </a:lnTo>
                  <a:lnTo>
                    <a:pt x="1348018" y="1865193"/>
                  </a:lnTo>
                  <a:lnTo>
                    <a:pt x="1348018" y="2979387"/>
                  </a:lnTo>
                  <a:lnTo>
                    <a:pt x="1239426" y="2927075"/>
                  </a:lnTo>
                  <a:cubicBezTo>
                    <a:pt x="501168" y="2526029"/>
                    <a:pt x="0" y="1743851"/>
                    <a:pt x="0" y="844619"/>
                  </a:cubicBezTo>
                  <a:cubicBezTo>
                    <a:pt x="0" y="599374"/>
                    <a:pt x="37277" y="362835"/>
                    <a:pt x="106474" y="1403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xmlns="" id="{1AC42C4E-A8FD-46FB-A78E-C9E3CF849C7E}"/>
                </a:ext>
              </a:extLst>
            </p:cNvPr>
            <p:cNvSpPr/>
            <p:nvPr/>
          </p:nvSpPr>
          <p:spPr>
            <a:xfrm>
              <a:off x="5253792" y="4957252"/>
              <a:ext cx="2975817" cy="1345611"/>
            </a:xfrm>
            <a:custGeom>
              <a:avLst/>
              <a:gdLst>
                <a:gd name="connsiteX0" fmla="*/ 0 w 2975817"/>
                <a:gd name="connsiteY0" fmla="*/ 0 h 1345611"/>
                <a:gd name="connsiteX1" fmla="*/ 1687199 w 2975817"/>
                <a:gd name="connsiteY1" fmla="*/ 0 h 1345611"/>
                <a:gd name="connsiteX2" fmla="*/ 1773722 w 2975817"/>
                <a:gd name="connsiteY2" fmla="*/ 0 h 1345611"/>
                <a:gd name="connsiteX3" fmla="*/ 1861447 w 2975817"/>
                <a:gd name="connsiteY3" fmla="*/ 0 h 1345611"/>
                <a:gd name="connsiteX4" fmla="*/ 2975817 w 2975817"/>
                <a:gd name="connsiteY4" fmla="*/ 0 h 1345611"/>
                <a:gd name="connsiteX5" fmla="*/ 2924665 w 2975817"/>
                <a:gd name="connsiteY5" fmla="*/ 106186 h 1345611"/>
                <a:gd name="connsiteX6" fmla="*/ 842209 w 2975817"/>
                <a:gd name="connsiteY6" fmla="*/ 1345611 h 1345611"/>
                <a:gd name="connsiteX7" fmla="*/ 137950 w 2975817"/>
                <a:gd name="connsiteY7" fmla="*/ 1239137 h 1345611"/>
                <a:gd name="connsiteX8" fmla="*/ 0 w 2975817"/>
                <a:gd name="connsiteY8" fmla="*/ 1188647 h 134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5817" h="1345611">
                  <a:moveTo>
                    <a:pt x="0" y="0"/>
                  </a:moveTo>
                  <a:lnTo>
                    <a:pt x="1687199" y="0"/>
                  </a:lnTo>
                  <a:lnTo>
                    <a:pt x="1773722" y="0"/>
                  </a:lnTo>
                  <a:lnTo>
                    <a:pt x="1861447" y="0"/>
                  </a:lnTo>
                  <a:lnTo>
                    <a:pt x="2975817" y="0"/>
                  </a:lnTo>
                  <a:lnTo>
                    <a:pt x="2924665" y="106186"/>
                  </a:lnTo>
                  <a:cubicBezTo>
                    <a:pt x="2523619" y="844443"/>
                    <a:pt x="1741441" y="1345611"/>
                    <a:pt x="842209" y="1345611"/>
                  </a:cubicBezTo>
                  <a:cubicBezTo>
                    <a:pt x="596964" y="1345611"/>
                    <a:pt x="360426" y="1308334"/>
                    <a:pt x="137950" y="1239137"/>
                  </a:cubicBezTo>
                  <a:lnTo>
                    <a:pt x="0" y="11886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xmlns="" id="{955387E2-8C2E-4170-910E-F254A4B631DF}"/>
                </a:ext>
              </a:extLst>
            </p:cNvPr>
            <p:cNvSpPr/>
            <p:nvPr/>
          </p:nvSpPr>
          <p:spPr>
            <a:xfrm>
              <a:off x="7116280" y="1799800"/>
              <a:ext cx="1348017" cy="2979385"/>
            </a:xfrm>
            <a:custGeom>
              <a:avLst/>
              <a:gdLst>
                <a:gd name="connsiteX0" fmla="*/ 0 w 1348017"/>
                <a:gd name="connsiteY0" fmla="*/ 0 h 2979385"/>
                <a:gd name="connsiteX1" fmla="*/ 108592 w 1348017"/>
                <a:gd name="connsiteY1" fmla="*/ 52312 h 2979385"/>
                <a:gd name="connsiteX2" fmla="*/ 1348017 w 1348017"/>
                <a:gd name="connsiteY2" fmla="*/ 2134767 h 2979385"/>
                <a:gd name="connsiteX3" fmla="*/ 1241543 w 1348017"/>
                <a:gd name="connsiteY3" fmla="*/ 2839026 h 2979385"/>
                <a:gd name="connsiteX4" fmla="*/ 1190171 w 1348017"/>
                <a:gd name="connsiteY4" fmla="*/ 2979385 h 2979385"/>
                <a:gd name="connsiteX5" fmla="*/ 0 w 1348017"/>
                <a:gd name="connsiteY5" fmla="*/ 2979385 h 2979385"/>
                <a:gd name="connsiteX6" fmla="*/ 0 w 1348017"/>
                <a:gd name="connsiteY6" fmla="*/ 1289995 h 2979385"/>
                <a:gd name="connsiteX7" fmla="*/ 0 w 1348017"/>
                <a:gd name="connsiteY7" fmla="*/ 1202094 h 2979385"/>
                <a:gd name="connsiteX8" fmla="*/ 0 w 1348017"/>
                <a:gd name="connsiteY8" fmla="*/ 1114192 h 297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017" h="2979385">
                  <a:moveTo>
                    <a:pt x="0" y="0"/>
                  </a:moveTo>
                  <a:lnTo>
                    <a:pt x="108592" y="52312"/>
                  </a:lnTo>
                  <a:cubicBezTo>
                    <a:pt x="846849" y="453357"/>
                    <a:pt x="1348017" y="1235535"/>
                    <a:pt x="1348017" y="2134767"/>
                  </a:cubicBezTo>
                  <a:cubicBezTo>
                    <a:pt x="1348017" y="2380012"/>
                    <a:pt x="1310740" y="2616551"/>
                    <a:pt x="1241543" y="2839026"/>
                  </a:cubicBezTo>
                  <a:lnTo>
                    <a:pt x="1190171" y="2979385"/>
                  </a:lnTo>
                  <a:lnTo>
                    <a:pt x="0" y="2979385"/>
                  </a:lnTo>
                  <a:lnTo>
                    <a:pt x="0" y="1289995"/>
                  </a:lnTo>
                  <a:lnTo>
                    <a:pt x="0" y="1202094"/>
                  </a:lnTo>
                  <a:lnTo>
                    <a:pt x="0" y="1114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87A1D17B-2901-4176-9349-C5D04E49C750}"/>
                </a:ext>
              </a:extLst>
            </p:cNvPr>
            <p:cNvSpPr/>
            <p:nvPr/>
          </p:nvSpPr>
          <p:spPr>
            <a:xfrm>
              <a:off x="3960074" y="1566271"/>
              <a:ext cx="2978140" cy="1350423"/>
            </a:xfrm>
            <a:custGeom>
              <a:avLst/>
              <a:gdLst>
                <a:gd name="connsiteX0" fmla="*/ 2135926 w 2978140"/>
                <a:gd name="connsiteY0" fmla="*/ 0 h 1350423"/>
                <a:gd name="connsiteX1" fmla="*/ 2840185 w 2978140"/>
                <a:gd name="connsiteY1" fmla="*/ 106474 h 1350423"/>
                <a:gd name="connsiteX2" fmla="*/ 2978140 w 2978140"/>
                <a:gd name="connsiteY2" fmla="*/ 156966 h 1350423"/>
                <a:gd name="connsiteX3" fmla="*/ 2978140 w 2978140"/>
                <a:gd name="connsiteY3" fmla="*/ 1350423 h 1350423"/>
                <a:gd name="connsiteX4" fmla="*/ 1290941 w 2978140"/>
                <a:gd name="connsiteY4" fmla="*/ 1350423 h 1350423"/>
                <a:gd name="connsiteX5" fmla="*/ 1204418 w 2978140"/>
                <a:gd name="connsiteY5" fmla="*/ 1350423 h 1350423"/>
                <a:gd name="connsiteX6" fmla="*/ 1116694 w 2978140"/>
                <a:gd name="connsiteY6" fmla="*/ 1350423 h 1350423"/>
                <a:gd name="connsiteX7" fmla="*/ 0 w 2978140"/>
                <a:gd name="connsiteY7" fmla="*/ 1350423 h 1350423"/>
                <a:gd name="connsiteX8" fmla="*/ 53471 w 2978140"/>
                <a:gd name="connsiteY8" fmla="*/ 1239426 h 1350423"/>
                <a:gd name="connsiteX9" fmla="*/ 2135926 w 2978140"/>
                <a:gd name="connsiteY9" fmla="*/ 0 h 13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8140" h="1350423">
                  <a:moveTo>
                    <a:pt x="2135926" y="0"/>
                  </a:moveTo>
                  <a:cubicBezTo>
                    <a:pt x="2381171" y="0"/>
                    <a:pt x="2617710" y="37277"/>
                    <a:pt x="2840185" y="106474"/>
                  </a:cubicBezTo>
                  <a:lnTo>
                    <a:pt x="2978140" y="156966"/>
                  </a:lnTo>
                  <a:lnTo>
                    <a:pt x="2978140" y="1350423"/>
                  </a:lnTo>
                  <a:lnTo>
                    <a:pt x="1290941" y="1350423"/>
                  </a:lnTo>
                  <a:lnTo>
                    <a:pt x="1204418" y="1350423"/>
                  </a:lnTo>
                  <a:lnTo>
                    <a:pt x="1116694" y="1350423"/>
                  </a:lnTo>
                  <a:lnTo>
                    <a:pt x="0" y="1350423"/>
                  </a:lnTo>
                  <a:lnTo>
                    <a:pt x="53471" y="1239426"/>
                  </a:lnTo>
                  <a:cubicBezTo>
                    <a:pt x="454516" y="501168"/>
                    <a:pt x="1236694" y="0"/>
                    <a:pt x="2135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xmlns="" id="{368B006B-4984-40F8-B316-E40C31AE63DF}"/>
              </a:ext>
            </a:extLst>
          </p:cNvPr>
          <p:cNvGrpSpPr/>
          <p:nvPr/>
        </p:nvGrpSpPr>
        <p:grpSpPr>
          <a:xfrm>
            <a:off x="963639" y="1468653"/>
            <a:ext cx="2759065" cy="670592"/>
            <a:chOff x="407368" y="1718261"/>
            <a:chExt cx="2879315" cy="894123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xmlns="" id="{E8A69F39-622C-4639-98F9-5B6FEA29B52C}"/>
                </a:ext>
              </a:extLst>
            </p:cNvPr>
            <p:cNvSpPr/>
            <p:nvPr/>
          </p:nvSpPr>
          <p:spPr>
            <a:xfrm>
              <a:off x="407368" y="1718261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3"/>
                  </a:solidFill>
                  <a:latin typeface="arial" panose="020B0604020202020204" pitchFamily="34" charset="0"/>
                </a:rPr>
                <a:t>Aporte exportaciones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xmlns="" id="{021A3514-7818-4B6B-BCAF-A9EB68A964FD}"/>
                </a:ext>
              </a:extLst>
            </p:cNvPr>
            <p:cNvSpPr/>
            <p:nvPr/>
          </p:nvSpPr>
          <p:spPr>
            <a:xfrm>
              <a:off x="407369" y="2273829"/>
              <a:ext cx="287931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6% al total de las exportaciones</a:t>
              </a:r>
              <a:r>
                <a:rPr lang="en-US" sz="1050" dirty="0" smtClean="0">
                  <a:latin typeface="arial" panose="020B0604020202020204" pitchFamily="34" charset="0"/>
                </a:rPr>
                <a:t>.</a:t>
              </a:r>
              <a:endParaRPr lang="en-US" sz="1050" dirty="0"/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xmlns="" id="{FC8159DD-D92B-4F61-A9F4-C8D14FE77093}"/>
              </a:ext>
            </a:extLst>
          </p:cNvPr>
          <p:cNvGrpSpPr/>
          <p:nvPr/>
        </p:nvGrpSpPr>
        <p:grpSpPr>
          <a:xfrm>
            <a:off x="651353" y="3814448"/>
            <a:ext cx="2647690" cy="1155340"/>
            <a:chOff x="407368" y="1718261"/>
            <a:chExt cx="2879315" cy="1540454"/>
          </a:xfrm>
        </p:grpSpPr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xmlns="" id="{8ED108F8-4F96-4641-A115-FA467AF9EF55}"/>
                </a:ext>
              </a:extLst>
            </p:cNvPr>
            <p:cNvSpPr/>
            <p:nvPr/>
          </p:nvSpPr>
          <p:spPr>
            <a:xfrm>
              <a:off x="407368" y="1718261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Empleo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49A721CB-A63A-4933-B96B-D8A041C74DBF}"/>
                </a:ext>
              </a:extLst>
            </p:cNvPr>
            <p:cNvSpPr/>
            <p:nvPr/>
          </p:nvSpPr>
          <p:spPr>
            <a:xfrm>
              <a:off x="407369" y="2273829"/>
              <a:ext cx="2879314" cy="984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110,000 </a:t>
              </a:r>
              <a:r>
                <a:rPr lang="es-EC" sz="1050" dirty="0" smtClean="0"/>
                <a:t>puestos de trabajo</a:t>
              </a:r>
            </a:p>
            <a:p>
              <a:pPr algn="ctr"/>
              <a:r>
                <a:rPr lang="es-EC" sz="1050" dirty="0"/>
                <a:t>51% de empleos están ocupados por mujeres</a:t>
              </a:r>
              <a:endParaRPr lang="en-US" sz="1050" dirty="0"/>
            </a:p>
            <a:p>
              <a:pPr algn="ctr"/>
              <a:r>
                <a:rPr lang="es-EC" sz="1050" dirty="0" smtClean="0"/>
                <a:t> </a:t>
              </a:r>
              <a:endParaRPr lang="en-US" sz="1050" dirty="0"/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xmlns="" id="{A15D8DAD-A2A7-4F3A-BA74-028D89C3F7C0}"/>
              </a:ext>
            </a:extLst>
          </p:cNvPr>
          <p:cNvGrpSpPr/>
          <p:nvPr/>
        </p:nvGrpSpPr>
        <p:grpSpPr>
          <a:xfrm>
            <a:off x="7338046" y="1287115"/>
            <a:ext cx="2660216" cy="832174"/>
            <a:chOff x="407368" y="1718261"/>
            <a:chExt cx="2879315" cy="1109565"/>
          </a:xfrm>
        </p:grpSpPr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xmlns="" id="{891292D2-6BD4-4BB4-960A-B55164CE4B61}"/>
                </a:ext>
              </a:extLst>
            </p:cNvPr>
            <p:cNvSpPr/>
            <p:nvPr/>
          </p:nvSpPr>
          <p:spPr>
            <a:xfrm>
              <a:off x="407368" y="1718261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Ambiente laboral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xmlns="" id="{7A20F79A-6053-415A-94BA-7B267FB72165}"/>
                </a:ext>
              </a:extLst>
            </p:cNvPr>
            <p:cNvSpPr/>
            <p:nvPr/>
          </p:nvSpPr>
          <p:spPr>
            <a:xfrm>
              <a:off x="407369" y="2273829"/>
              <a:ext cx="2879314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H</a:t>
              </a:r>
              <a:r>
                <a:rPr lang="es-EC" sz="1050" dirty="0" smtClean="0"/>
                <a:t>an </a:t>
              </a:r>
              <a:r>
                <a:rPr lang="es-EC" sz="1050" dirty="0"/>
                <a:t>abolido el trabajo </a:t>
              </a:r>
              <a:r>
                <a:rPr lang="es-EC" sz="1050" dirty="0" smtClean="0"/>
                <a:t>infantil / prestaciones sociales</a:t>
              </a:r>
              <a:endParaRPr lang="en-US" sz="1050" dirty="0"/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xmlns="" id="{C4E56594-7A41-4F2B-A4D1-9D014F9D7CD4}"/>
              </a:ext>
            </a:extLst>
          </p:cNvPr>
          <p:cNvGrpSpPr/>
          <p:nvPr/>
        </p:nvGrpSpPr>
        <p:grpSpPr>
          <a:xfrm>
            <a:off x="7690008" y="4183780"/>
            <a:ext cx="2873158" cy="670592"/>
            <a:chOff x="407368" y="1718261"/>
            <a:chExt cx="2879315" cy="894124"/>
          </a:xfrm>
        </p:grpSpPr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xmlns="" id="{1AE0CE82-51E6-4A34-86C7-2F1A151C8B08}"/>
                </a:ext>
              </a:extLst>
            </p:cNvPr>
            <p:cNvSpPr/>
            <p:nvPr/>
          </p:nvSpPr>
          <p:spPr>
            <a:xfrm>
              <a:off x="407368" y="1718261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5"/>
                  </a:solidFill>
                  <a:latin typeface="arial" panose="020B0604020202020204" pitchFamily="34" charset="0"/>
                </a:rPr>
                <a:t>Ambiente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xmlns="" id="{43381EE3-1DA2-4587-A0C4-1C993514235B}"/>
                </a:ext>
              </a:extLst>
            </p:cNvPr>
            <p:cNvSpPr/>
            <p:nvPr/>
          </p:nvSpPr>
          <p:spPr>
            <a:xfrm>
              <a:off x="407369" y="2273830"/>
              <a:ext cx="287931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preservación y cuidado del medio ambiente</a:t>
              </a:r>
              <a:endParaRPr lang="en-US" sz="1050" dirty="0"/>
            </a:p>
          </p:txBody>
        </p:sp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xmlns="" id="{1313A518-7BB7-4A5F-852F-A35DD6C1CB53}"/>
              </a:ext>
            </a:extLst>
          </p:cNvPr>
          <p:cNvSpPr txBox="1"/>
          <p:nvPr/>
        </p:nvSpPr>
        <p:spPr>
          <a:xfrm>
            <a:off x="4636068" y="1803949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xmlns="" id="{C754A994-613B-4AA4-AD6A-2B7682B9AB9B}"/>
              </a:ext>
            </a:extLst>
          </p:cNvPr>
          <p:cNvSpPr txBox="1"/>
          <p:nvPr/>
        </p:nvSpPr>
        <p:spPr>
          <a:xfrm>
            <a:off x="6355106" y="2636099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1" name="TextBox 48">
            <a:extLst>
              <a:ext uri="{FF2B5EF4-FFF2-40B4-BE49-F238E27FC236}">
                <a16:creationId xmlns:a16="http://schemas.microsoft.com/office/drawing/2014/main" xmlns="" id="{C2D6C6EB-7A79-49FC-98C2-95EC58154220}"/>
              </a:ext>
            </a:extLst>
          </p:cNvPr>
          <p:cNvSpPr txBox="1"/>
          <p:nvPr/>
        </p:nvSpPr>
        <p:spPr>
          <a:xfrm>
            <a:off x="5458145" y="4259458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xmlns="" id="{FA37B7AD-E2FC-4EBF-939F-654FFEEC8336}"/>
              </a:ext>
            </a:extLst>
          </p:cNvPr>
          <p:cNvSpPr txBox="1"/>
          <p:nvPr/>
        </p:nvSpPr>
        <p:spPr>
          <a:xfrm>
            <a:off x="3813674" y="3363145"/>
            <a:ext cx="829074" cy="8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71796D6B-3E98-42E3-ABAB-30DE4F86511A}"/>
              </a:ext>
            </a:extLst>
          </p:cNvPr>
          <p:cNvSpPr/>
          <p:nvPr/>
        </p:nvSpPr>
        <p:spPr>
          <a:xfrm>
            <a:off x="4824688" y="2823982"/>
            <a:ext cx="1348478" cy="12669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100" dirty="0" smtClean="0">
                <a:solidFill>
                  <a:schemeClr val="tx1"/>
                </a:solidFill>
              </a:rPr>
              <a:t>Florícola</a:t>
            </a:r>
            <a:endParaRPr lang="es-EC" sz="2100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48" y="2289735"/>
            <a:ext cx="3114675" cy="14668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80" y="4934781"/>
            <a:ext cx="2219325" cy="176136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336" y="4969788"/>
            <a:ext cx="2809875" cy="162877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828" y="2249040"/>
            <a:ext cx="1383161" cy="1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Propuesta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493836"/>
              </p:ext>
            </p:extLst>
          </p:nvPr>
        </p:nvGraphicFramePr>
        <p:xfrm>
          <a:off x="1415442" y="1177446"/>
          <a:ext cx="8679342" cy="503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Cinco </a:t>
            </a:r>
            <a:r>
              <a:rPr lang="es-EC" sz="3200" dirty="0"/>
              <a:t>fuerzas de Porter</a:t>
            </a:r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35">
            <a:extLst>
              <a:ext uri="{FF2B5EF4-FFF2-40B4-BE49-F238E27FC236}">
                <a16:creationId xmlns="" xmlns:a16="http://schemas.microsoft.com/office/drawing/2014/main" id="{DE323198-CD1F-4EE8-8058-D400714A0CF7}"/>
              </a:ext>
            </a:extLst>
          </p:cNvPr>
          <p:cNvSpPr/>
          <p:nvPr/>
        </p:nvSpPr>
        <p:spPr>
          <a:xfrm>
            <a:off x="3255358" y="3485677"/>
            <a:ext cx="4637452" cy="4637452"/>
          </a:xfrm>
          <a:prstGeom prst="arc">
            <a:avLst>
              <a:gd name="adj1" fmla="val 10389823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37">
            <a:extLst>
              <a:ext uri="{FF2B5EF4-FFF2-40B4-BE49-F238E27FC236}">
                <a16:creationId xmlns="" xmlns:a16="http://schemas.microsoft.com/office/drawing/2014/main" id="{FE7FED4E-0130-4141-B5A7-A773BD3013C4}"/>
              </a:ext>
            </a:extLst>
          </p:cNvPr>
          <p:cNvCxnSpPr>
            <a:endCxn id="17" idx="5"/>
          </p:cNvCxnSpPr>
          <p:nvPr/>
        </p:nvCxnSpPr>
        <p:spPr>
          <a:xfrm flipH="1" flipV="1">
            <a:off x="4163416" y="4941255"/>
            <a:ext cx="571619" cy="4545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9">
            <a:extLst>
              <a:ext uri="{FF2B5EF4-FFF2-40B4-BE49-F238E27FC236}">
                <a16:creationId xmlns="" xmlns:a16="http://schemas.microsoft.com/office/drawing/2014/main" id="{407D6C43-CCBF-4A43-B5F3-1FB19F960BFF}"/>
              </a:ext>
            </a:extLst>
          </p:cNvPr>
          <p:cNvCxnSpPr>
            <a:endCxn id="14" idx="3"/>
          </p:cNvCxnSpPr>
          <p:nvPr/>
        </p:nvCxnSpPr>
        <p:spPr>
          <a:xfrm flipV="1">
            <a:off x="6375757" y="4941255"/>
            <a:ext cx="556004" cy="4545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1">
            <a:extLst>
              <a:ext uri="{FF2B5EF4-FFF2-40B4-BE49-F238E27FC236}">
                <a16:creationId xmlns="" xmlns:a16="http://schemas.microsoft.com/office/drawing/2014/main" id="{15B1DB1A-A91E-4F62-B11A-F1D8D031194A}"/>
              </a:ext>
            </a:extLst>
          </p:cNvPr>
          <p:cNvCxnSpPr>
            <a:endCxn id="13" idx="4"/>
          </p:cNvCxnSpPr>
          <p:nvPr/>
        </p:nvCxnSpPr>
        <p:spPr>
          <a:xfrm flipV="1">
            <a:off x="5555396" y="4359611"/>
            <a:ext cx="596" cy="6982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3">
            <a:extLst>
              <a:ext uri="{FF2B5EF4-FFF2-40B4-BE49-F238E27FC236}">
                <a16:creationId xmlns="" xmlns:a16="http://schemas.microsoft.com/office/drawing/2014/main" id="{9E907C50-3D3A-4B5D-A372-B45278AD4E86}"/>
              </a:ext>
            </a:extLst>
          </p:cNvPr>
          <p:cNvCxnSpPr>
            <a:endCxn id="16" idx="6"/>
          </p:cNvCxnSpPr>
          <p:nvPr/>
        </p:nvCxnSpPr>
        <p:spPr>
          <a:xfrm flipH="1">
            <a:off x="3819335" y="6211628"/>
            <a:ext cx="575895" cy="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5">
            <a:extLst>
              <a:ext uri="{FF2B5EF4-FFF2-40B4-BE49-F238E27FC236}">
                <a16:creationId xmlns="" xmlns:a16="http://schemas.microsoft.com/office/drawing/2014/main" id="{F04EA2DB-6D15-42AD-BFC5-2B1A13954020}"/>
              </a:ext>
            </a:extLst>
          </p:cNvPr>
          <p:cNvCxnSpPr>
            <a:endCxn id="15" idx="2"/>
          </p:cNvCxnSpPr>
          <p:nvPr/>
        </p:nvCxnSpPr>
        <p:spPr>
          <a:xfrm>
            <a:off x="6715562" y="6211628"/>
            <a:ext cx="613270" cy="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5">
            <a:extLst>
              <a:ext uri="{FF2B5EF4-FFF2-40B4-BE49-F238E27FC236}">
                <a16:creationId xmlns="" xmlns:a16="http://schemas.microsoft.com/office/drawing/2014/main" id="{D7575220-7EAC-4E0F-82E2-4C494901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268" y="3061830"/>
            <a:ext cx="1289447" cy="1297781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Oval 8">
            <a:extLst>
              <a:ext uri="{FF2B5EF4-FFF2-40B4-BE49-F238E27FC236}">
                <a16:creationId xmlns="" xmlns:a16="http://schemas.microsoft.com/office/drawing/2014/main" id="{0EFF13C7-8E83-4BF7-8500-920F7F5A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100" y="3834546"/>
            <a:ext cx="1288256" cy="1296591"/>
          </a:xfrm>
          <a:prstGeom prst="ellipse">
            <a:avLst/>
          </a:pr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Oval 11">
            <a:extLst>
              <a:ext uri="{FF2B5EF4-FFF2-40B4-BE49-F238E27FC236}">
                <a16:creationId xmlns="" xmlns:a16="http://schemas.microsoft.com/office/drawing/2014/main" id="{73BB1C9B-C0C3-42C2-8547-A5E1D00E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831" y="5566905"/>
            <a:ext cx="1296591" cy="1289447"/>
          </a:xfrm>
          <a:prstGeom prst="ellipse">
            <a:avLst/>
          </a:pr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Oval 20">
            <a:extLst>
              <a:ext uri="{FF2B5EF4-FFF2-40B4-BE49-F238E27FC236}">
                <a16:creationId xmlns="" xmlns:a16="http://schemas.microsoft.com/office/drawing/2014/main" id="{2A968826-BD5E-450F-A9CA-0E41B538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744" y="5566905"/>
            <a:ext cx="1296591" cy="1289447"/>
          </a:xfrm>
          <a:prstGeom prst="ellipse">
            <a:avLst/>
          </a:prstGeom>
          <a:solidFill>
            <a:srgbClr val="2980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Oval 23">
            <a:extLst>
              <a:ext uri="{FF2B5EF4-FFF2-40B4-BE49-F238E27FC236}">
                <a16:creationId xmlns="" xmlns:a16="http://schemas.microsoft.com/office/drawing/2014/main" id="{F0C5A18A-E4BA-492E-9099-8149AEE0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805" y="3834546"/>
            <a:ext cx="1289447" cy="1296591"/>
          </a:xfrm>
          <a:prstGeom prst="ellipse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" name="Freeform: Shape 47">
            <a:extLst>
              <a:ext uri="{FF2B5EF4-FFF2-40B4-BE49-F238E27FC236}">
                <a16:creationId xmlns="" xmlns:a16="http://schemas.microsoft.com/office/drawing/2014/main" id="{2CA0C6C2-FC90-4093-8016-0B2E55CA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229" y="5057855"/>
            <a:ext cx="2320332" cy="1798498"/>
          </a:xfrm>
          <a:custGeom>
            <a:avLst/>
            <a:gdLst>
              <a:gd name="connsiteX0" fmla="*/ 1546888 w 3093776"/>
              <a:gd name="connsiteY0" fmla="*/ 0 h 2397997"/>
              <a:gd name="connsiteX1" fmla="*/ 3093776 w 3093776"/>
              <a:gd name="connsiteY1" fmla="*/ 1538365 h 2397997"/>
              <a:gd name="connsiteX2" fmla="*/ 2907075 w 3093776"/>
              <a:gd name="connsiteY2" fmla="*/ 2271642 h 2397997"/>
              <a:gd name="connsiteX3" fmla="*/ 2829887 w 3093776"/>
              <a:gd name="connsiteY3" fmla="*/ 2397997 h 2397997"/>
              <a:gd name="connsiteX4" fmla="*/ 263890 w 3093776"/>
              <a:gd name="connsiteY4" fmla="*/ 2397997 h 2397997"/>
              <a:gd name="connsiteX5" fmla="*/ 186701 w 3093776"/>
              <a:gd name="connsiteY5" fmla="*/ 2271642 h 2397997"/>
              <a:gd name="connsiteX6" fmla="*/ 0 w 3093776"/>
              <a:gd name="connsiteY6" fmla="*/ 1538365 h 2397997"/>
              <a:gd name="connsiteX7" fmla="*/ 1546888 w 3093776"/>
              <a:gd name="connsiteY7" fmla="*/ 0 h 23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776" h="2397997">
                <a:moveTo>
                  <a:pt x="1546888" y="0"/>
                </a:moveTo>
                <a:cubicBezTo>
                  <a:pt x="2401211" y="0"/>
                  <a:pt x="3093776" y="688749"/>
                  <a:pt x="3093776" y="1538365"/>
                </a:cubicBezTo>
                <a:cubicBezTo>
                  <a:pt x="3093776" y="1803870"/>
                  <a:pt x="3026143" y="2053666"/>
                  <a:pt x="2907075" y="2271642"/>
                </a:cubicBezTo>
                <a:lnTo>
                  <a:pt x="2829887" y="2397997"/>
                </a:lnTo>
                <a:lnTo>
                  <a:pt x="263890" y="2397997"/>
                </a:lnTo>
                <a:lnTo>
                  <a:pt x="186701" y="2271642"/>
                </a:lnTo>
                <a:cubicBezTo>
                  <a:pt x="67634" y="2053666"/>
                  <a:pt x="0" y="1803870"/>
                  <a:pt x="0" y="1538365"/>
                </a:cubicBezTo>
                <a:cubicBezTo>
                  <a:pt x="0" y="688749"/>
                  <a:pt x="692565" y="0"/>
                  <a:pt x="1546888" y="0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20" name="TextBox 16">
            <a:extLst>
              <a:ext uri="{FF2B5EF4-FFF2-40B4-BE49-F238E27FC236}">
                <a16:creationId xmlns="" xmlns:a16="http://schemas.microsoft.com/office/drawing/2014/main" id="{83F8926C-E576-4258-9BB3-354D19830615}"/>
              </a:ext>
            </a:extLst>
          </p:cNvPr>
          <p:cNvSpPr txBox="1"/>
          <p:nvPr/>
        </p:nvSpPr>
        <p:spPr>
          <a:xfrm>
            <a:off x="4531175" y="6178585"/>
            <a:ext cx="20858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cap="all" dirty="0" smtClean="0">
                <a:solidFill>
                  <a:schemeClr val="bg1"/>
                </a:solidFill>
              </a:rPr>
              <a:t>5 </a:t>
            </a:r>
            <a:r>
              <a:rPr lang="es-EC" b="1" cap="all" dirty="0" smtClean="0">
                <a:solidFill>
                  <a:schemeClr val="bg1"/>
                </a:solidFill>
              </a:rPr>
              <a:t>Fuerzas</a:t>
            </a:r>
            <a:r>
              <a:rPr lang="en-US" b="1" cap="all" dirty="0" smtClean="0">
                <a:solidFill>
                  <a:schemeClr val="bg1"/>
                </a:solidFill>
              </a:rPr>
              <a:t> de </a:t>
            </a:r>
          </a:p>
          <a:p>
            <a:pPr algn="ctr"/>
            <a:r>
              <a:rPr lang="en-US" b="1" cap="all" dirty="0" smtClean="0">
                <a:solidFill>
                  <a:schemeClr val="bg1"/>
                </a:solidFill>
              </a:rPr>
              <a:t>porter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="" xmlns:a16="http://schemas.microsoft.com/office/drawing/2014/main" id="{429232E2-D5B7-4DC7-9C12-53A847E1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0249" y="7256824"/>
            <a:ext cx="439241" cy="390437"/>
          </a:xfrm>
        </p:spPr>
        <p:txBody>
          <a:bodyPr>
            <a:normAutofit fontScale="62500" lnSpcReduction="20000"/>
          </a:bodyPr>
          <a:lstStyle/>
          <a:p>
            <a:fld id="{F68327C5-B821-4FE9-A59A-A60D9EB59A9A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2" name="Group 28">
            <a:extLst>
              <a:ext uri="{FF2B5EF4-FFF2-40B4-BE49-F238E27FC236}">
                <a16:creationId xmlns="" xmlns:a16="http://schemas.microsoft.com/office/drawing/2014/main" id="{CE0415B0-2471-4E64-BB59-8BC12B41D8EE}"/>
              </a:ext>
            </a:extLst>
          </p:cNvPr>
          <p:cNvGrpSpPr/>
          <p:nvPr/>
        </p:nvGrpSpPr>
        <p:grpSpPr>
          <a:xfrm>
            <a:off x="483149" y="4828209"/>
            <a:ext cx="2012056" cy="1042567"/>
            <a:chOff x="376802" y="3625575"/>
            <a:chExt cx="2114088" cy="1390089"/>
          </a:xfrm>
        </p:grpSpPr>
        <p:sp>
          <p:nvSpPr>
            <p:cNvPr id="33" name="Rectangle 34">
              <a:extLst>
                <a:ext uri="{FF2B5EF4-FFF2-40B4-BE49-F238E27FC236}">
                  <a16:creationId xmlns="" xmlns:a16="http://schemas.microsoft.com/office/drawing/2014/main" id="{6416B78B-1415-4C9C-A4B8-64B81706A358}"/>
                </a:ext>
              </a:extLst>
            </p:cNvPr>
            <p:cNvSpPr/>
            <p:nvPr/>
          </p:nvSpPr>
          <p:spPr>
            <a:xfrm>
              <a:off x="376802" y="3625575"/>
              <a:ext cx="2114088" cy="7797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sz="1600" b="1" dirty="0"/>
                <a:t>Nuevos competidores</a:t>
              </a:r>
              <a:endParaRPr lang="en-US" sz="15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36">
              <a:extLst>
                <a:ext uri="{FF2B5EF4-FFF2-40B4-BE49-F238E27FC236}">
                  <a16:creationId xmlns="" xmlns:a16="http://schemas.microsoft.com/office/drawing/2014/main" id="{102CCEF9-278C-4596-836B-1A34A06A7F7D}"/>
                </a:ext>
              </a:extLst>
            </p:cNvPr>
            <p:cNvSpPr/>
            <p:nvPr/>
          </p:nvSpPr>
          <p:spPr>
            <a:xfrm>
              <a:off x="376802" y="4400111"/>
              <a:ext cx="2114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200" dirty="0"/>
                <a:t>barreras de entrada y salida</a:t>
              </a:r>
              <a:endParaRPr lang="en-US" sz="1200" dirty="0"/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="" xmlns:a16="http://schemas.microsoft.com/office/drawing/2014/main" id="{F436E72D-322A-4B98-ACDE-64B55231B3A0}"/>
              </a:ext>
            </a:extLst>
          </p:cNvPr>
          <p:cNvGrpSpPr/>
          <p:nvPr/>
        </p:nvGrpSpPr>
        <p:grpSpPr>
          <a:xfrm>
            <a:off x="8725288" y="4995549"/>
            <a:ext cx="2052210" cy="1288788"/>
            <a:chOff x="376802" y="3297278"/>
            <a:chExt cx="2114088" cy="1718385"/>
          </a:xfrm>
        </p:grpSpPr>
        <p:sp>
          <p:nvSpPr>
            <p:cNvPr id="36" name="Rectangle 40">
              <a:extLst>
                <a:ext uri="{FF2B5EF4-FFF2-40B4-BE49-F238E27FC236}">
                  <a16:creationId xmlns="" xmlns:a16="http://schemas.microsoft.com/office/drawing/2014/main" id="{9C2DFE34-6C53-413F-BC11-C3670C6EB9A4}"/>
                </a:ext>
              </a:extLst>
            </p:cNvPr>
            <p:cNvSpPr/>
            <p:nvPr/>
          </p:nvSpPr>
          <p:spPr>
            <a:xfrm>
              <a:off x="376802" y="3297278"/>
              <a:ext cx="2114088" cy="1107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sz="1600" b="1" dirty="0"/>
                <a:t>Poder de Negociación de Proveedores</a:t>
              </a:r>
              <a:endParaRPr lang="en-US" sz="15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="" xmlns:a16="http://schemas.microsoft.com/office/drawing/2014/main" id="{88583611-569B-4197-A24E-25E6C40F4B44}"/>
                </a:ext>
              </a:extLst>
            </p:cNvPr>
            <p:cNvSpPr/>
            <p:nvPr/>
          </p:nvSpPr>
          <p:spPr>
            <a:xfrm>
              <a:off x="376802" y="4400109"/>
              <a:ext cx="2114088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200" dirty="0"/>
                <a:t>abono</a:t>
              </a:r>
              <a:r>
                <a:rPr lang="es-EC" sz="1200" dirty="0" smtClean="0"/>
                <a:t>, embalaje </a:t>
              </a:r>
              <a:r>
                <a:rPr lang="es-EC" sz="1200" dirty="0"/>
                <a:t>y empaquetamiento.</a:t>
              </a: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="" xmlns:a16="http://schemas.microsoft.com/office/drawing/2014/main" id="{CE0415B0-2471-4E64-BB59-8BC12B41D8EE}"/>
              </a:ext>
            </a:extLst>
          </p:cNvPr>
          <p:cNvGrpSpPr/>
          <p:nvPr/>
        </p:nvGrpSpPr>
        <p:grpSpPr>
          <a:xfrm>
            <a:off x="7892810" y="2714928"/>
            <a:ext cx="2622091" cy="1042565"/>
            <a:chOff x="376802" y="3625576"/>
            <a:chExt cx="2114088" cy="1390086"/>
          </a:xfrm>
        </p:grpSpPr>
        <p:sp>
          <p:nvSpPr>
            <p:cNvPr id="39" name="Rectangle 34">
              <a:extLst>
                <a:ext uri="{FF2B5EF4-FFF2-40B4-BE49-F238E27FC236}">
                  <a16:creationId xmlns="" xmlns:a16="http://schemas.microsoft.com/office/drawing/2014/main" id="{6416B78B-1415-4C9C-A4B8-64B81706A358}"/>
                </a:ext>
              </a:extLst>
            </p:cNvPr>
            <p:cNvSpPr/>
            <p:nvPr/>
          </p:nvSpPr>
          <p:spPr>
            <a:xfrm>
              <a:off x="376802" y="3625576"/>
              <a:ext cx="2114088" cy="7797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sz="1600" b="1" dirty="0"/>
                <a:t>Poder de negociación de los clientes</a:t>
              </a:r>
              <a:endParaRPr lang="en-US" sz="15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40" name="Rectangle 36">
              <a:extLst>
                <a:ext uri="{FF2B5EF4-FFF2-40B4-BE49-F238E27FC236}">
                  <a16:creationId xmlns="" xmlns:a16="http://schemas.microsoft.com/office/drawing/2014/main" id="{102CCEF9-278C-4596-836B-1A34A06A7F7D}"/>
                </a:ext>
              </a:extLst>
            </p:cNvPr>
            <p:cNvSpPr/>
            <p:nvPr/>
          </p:nvSpPr>
          <p:spPr>
            <a:xfrm>
              <a:off x="376802" y="4400109"/>
              <a:ext cx="2114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200" dirty="0"/>
                <a:t>producto </a:t>
              </a:r>
              <a:r>
                <a:rPr lang="es-EC" sz="1200" dirty="0" smtClean="0"/>
                <a:t>especializado, </a:t>
              </a:r>
              <a:r>
                <a:rPr lang="es-EC" sz="1200" dirty="0"/>
                <a:t>poder de negociación de los clientes es bajo</a:t>
              </a:r>
              <a:endParaRPr lang="en-US" sz="1200" dirty="0"/>
            </a:p>
          </p:txBody>
        </p:sp>
      </p:grpSp>
      <p:grpSp>
        <p:nvGrpSpPr>
          <p:cNvPr id="41" name="Group 28">
            <a:extLst>
              <a:ext uri="{FF2B5EF4-FFF2-40B4-BE49-F238E27FC236}">
                <a16:creationId xmlns="" xmlns:a16="http://schemas.microsoft.com/office/drawing/2014/main" id="{CE0415B0-2471-4E64-BB59-8BC12B41D8EE}"/>
              </a:ext>
            </a:extLst>
          </p:cNvPr>
          <p:cNvGrpSpPr/>
          <p:nvPr/>
        </p:nvGrpSpPr>
        <p:grpSpPr>
          <a:xfrm>
            <a:off x="4615149" y="1761860"/>
            <a:ext cx="1585566" cy="857900"/>
            <a:chOff x="376802" y="3625575"/>
            <a:chExt cx="2114088" cy="1143867"/>
          </a:xfrm>
        </p:grpSpPr>
        <p:sp>
          <p:nvSpPr>
            <p:cNvPr id="42" name="Rectangle 34">
              <a:extLst>
                <a:ext uri="{FF2B5EF4-FFF2-40B4-BE49-F238E27FC236}">
                  <a16:creationId xmlns="" xmlns:a16="http://schemas.microsoft.com/office/drawing/2014/main" id="{6416B78B-1415-4C9C-A4B8-64B81706A358}"/>
                </a:ext>
              </a:extLst>
            </p:cNvPr>
            <p:cNvSpPr/>
            <p:nvPr/>
          </p:nvSpPr>
          <p:spPr>
            <a:xfrm>
              <a:off x="376802" y="3625575"/>
              <a:ext cx="2114088" cy="7797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sz="1600" b="1" dirty="0"/>
                <a:t>Productos sustitutos</a:t>
              </a:r>
              <a:endParaRPr lang="en-US" sz="15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="" xmlns:a16="http://schemas.microsoft.com/office/drawing/2014/main" id="{102CCEF9-278C-4596-836B-1A34A06A7F7D}"/>
                </a:ext>
              </a:extLst>
            </p:cNvPr>
            <p:cNvSpPr/>
            <p:nvPr/>
          </p:nvSpPr>
          <p:spPr>
            <a:xfrm>
              <a:off x="376802" y="4400110"/>
              <a:ext cx="21140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200" dirty="0"/>
                <a:t>C</a:t>
              </a:r>
              <a:r>
                <a:rPr lang="es-EC" sz="1200" dirty="0" smtClean="0"/>
                <a:t>oleccionistas</a:t>
              </a:r>
              <a:endParaRPr lang="en-US" sz="1200" dirty="0"/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="" xmlns:a16="http://schemas.microsoft.com/office/drawing/2014/main" id="{CE0415B0-2471-4E64-BB59-8BC12B41D8EE}"/>
              </a:ext>
            </a:extLst>
          </p:cNvPr>
          <p:cNvGrpSpPr/>
          <p:nvPr/>
        </p:nvGrpSpPr>
        <p:grpSpPr>
          <a:xfrm>
            <a:off x="1455854" y="2714928"/>
            <a:ext cx="1904347" cy="1042565"/>
            <a:chOff x="376802" y="3625576"/>
            <a:chExt cx="2114088" cy="1390086"/>
          </a:xfrm>
        </p:grpSpPr>
        <p:sp>
          <p:nvSpPr>
            <p:cNvPr id="45" name="Rectangle 34">
              <a:extLst>
                <a:ext uri="{FF2B5EF4-FFF2-40B4-BE49-F238E27FC236}">
                  <a16:creationId xmlns="" xmlns:a16="http://schemas.microsoft.com/office/drawing/2014/main" id="{6416B78B-1415-4C9C-A4B8-64B81706A358}"/>
                </a:ext>
              </a:extLst>
            </p:cNvPr>
            <p:cNvSpPr/>
            <p:nvPr/>
          </p:nvSpPr>
          <p:spPr>
            <a:xfrm>
              <a:off x="376802" y="3625576"/>
              <a:ext cx="2114088" cy="7797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sz="1600" b="1" dirty="0"/>
                <a:t>Rivalidad entre competidores</a:t>
              </a:r>
              <a:endParaRPr lang="en-US" sz="1500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46" name="Rectangle 36">
              <a:extLst>
                <a:ext uri="{FF2B5EF4-FFF2-40B4-BE49-F238E27FC236}">
                  <a16:creationId xmlns="" xmlns:a16="http://schemas.microsoft.com/office/drawing/2014/main" id="{102CCEF9-278C-4596-836B-1A34A06A7F7D}"/>
                </a:ext>
              </a:extLst>
            </p:cNvPr>
            <p:cNvSpPr/>
            <p:nvPr/>
          </p:nvSpPr>
          <p:spPr>
            <a:xfrm>
              <a:off x="376802" y="4400109"/>
              <a:ext cx="21140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200" dirty="0"/>
                <a:t>C</a:t>
              </a:r>
              <a:r>
                <a:rPr lang="es-EC" sz="1200" dirty="0" smtClean="0"/>
                <a:t>ompetencia </a:t>
              </a:r>
              <a:r>
                <a:rPr lang="es-EC" sz="1200" dirty="0"/>
                <a:t>nacional y la internacional</a:t>
              </a:r>
              <a:endParaRPr lang="en-US" sz="1200" dirty="0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03" y="5612342"/>
            <a:ext cx="1162369" cy="1169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/>
          <a:srcRect l="22141" t="11571" r="15905" b="29982"/>
          <a:stretch/>
        </p:blipFill>
        <p:spPr>
          <a:xfrm>
            <a:off x="3107295" y="3901552"/>
            <a:ext cx="1225682" cy="11563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380" y="3138946"/>
            <a:ext cx="1052383" cy="11128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521" y="3908997"/>
            <a:ext cx="1241155" cy="11575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7"/>
          <a:srcRect b="11278"/>
          <a:stretch/>
        </p:blipFill>
        <p:spPr>
          <a:xfrm>
            <a:off x="7360985" y="5603728"/>
            <a:ext cx="1243679" cy="12211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8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Estrategia</a:t>
            </a:r>
            <a:endParaRPr lang="es-EC" sz="32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87270"/>
              </p:ext>
            </p:extLst>
          </p:nvPr>
        </p:nvGraphicFramePr>
        <p:xfrm>
          <a:off x="1223963" y="1390650"/>
          <a:ext cx="85963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provee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4" descr="Resultado de imagen para provee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AutoShape 6" descr="Resultado de imagen para proveedor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37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Conclusiones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provee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4" descr="Resultado de imagen para provee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AutoShape 6" descr="Resultado de imagen para proveedor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6117483"/>
              </p:ext>
            </p:extLst>
          </p:nvPr>
        </p:nvGraphicFramePr>
        <p:xfrm>
          <a:off x="979813" y="939279"/>
          <a:ext cx="96547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Recomendaciones</a:t>
            </a:r>
            <a:endParaRPr lang="es-EC" sz="32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90799"/>
              </p:ext>
            </p:extLst>
          </p:nvPr>
        </p:nvGraphicFramePr>
        <p:xfrm>
          <a:off x="1224485" y="1415441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provee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4" descr="Resultado de imagen para proveed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" name="AutoShape 6" descr="Resultado de imagen para proveedor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73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6689" r="5477" b="32646"/>
          <a:stretch/>
        </p:blipFill>
        <p:spPr>
          <a:xfrm>
            <a:off x="6025018" y="1828800"/>
            <a:ext cx="6166982" cy="3512588"/>
          </a:xfrm>
          <a:prstGeom prst="rect">
            <a:avLst/>
          </a:prstGeom>
        </p:spPr>
      </p:pic>
      <p:pic>
        <p:nvPicPr>
          <p:cNvPr id="4098" name="Picture 2" descr="Resultado de imagen para orquideas grac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5050" r="36054" b="17005"/>
          <a:stretch/>
        </p:blipFill>
        <p:spPr bwMode="auto">
          <a:xfrm>
            <a:off x="-1" y="-56059"/>
            <a:ext cx="6025019" cy="69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899759" y="0"/>
            <a:ext cx="6292241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962389" y="5236393"/>
            <a:ext cx="6229612" cy="16216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20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31" y="235246"/>
            <a:ext cx="9692640" cy="463050"/>
          </a:xfrm>
        </p:spPr>
        <p:txBody>
          <a:bodyPr>
            <a:normAutofit fontScale="90000"/>
          </a:bodyPr>
          <a:lstStyle/>
          <a:p>
            <a:r>
              <a:rPr lang="es-EC" sz="3200" dirty="0" smtClean="0"/>
              <a:t>Objetivos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982" y="86775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54BBFFA1-E9D7-475D-A34F-69F4B0A1BC54}"/>
              </a:ext>
            </a:extLst>
          </p:cNvPr>
          <p:cNvGrpSpPr/>
          <p:nvPr/>
        </p:nvGrpSpPr>
        <p:grpSpPr>
          <a:xfrm>
            <a:off x="3481578" y="2140238"/>
            <a:ext cx="3552444" cy="3552444"/>
            <a:chOff x="4267199" y="1701799"/>
            <a:chExt cx="3648712" cy="3649941"/>
          </a:xfrm>
        </p:grpSpPr>
        <p:sp>
          <p:nvSpPr>
            <p:cNvPr id="9" name="Figure">
              <a:extLst>
                <a:ext uri="{FF2B5EF4-FFF2-40B4-BE49-F238E27FC236}">
                  <a16:creationId xmlns:a16="http://schemas.microsoft.com/office/drawing/2014/main" xmlns="" id="{191EB9E9-CAAE-400F-94C5-A7C8155764CF}"/>
                </a:ext>
              </a:extLst>
            </p:cNvPr>
            <p:cNvSpPr/>
            <p:nvPr/>
          </p:nvSpPr>
          <p:spPr>
            <a:xfrm>
              <a:off x="5448300" y="2857499"/>
              <a:ext cx="2217616" cy="249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19898" extrusionOk="0">
                  <a:moveTo>
                    <a:pt x="16617" y="2332"/>
                  </a:moveTo>
                  <a:cubicBezTo>
                    <a:pt x="13233" y="-221"/>
                    <a:pt x="8589" y="-636"/>
                    <a:pt x="4819" y="884"/>
                  </a:cubicBezTo>
                  <a:cubicBezTo>
                    <a:pt x="8915" y="124"/>
                    <a:pt x="12498" y="3862"/>
                    <a:pt x="13408" y="7337"/>
                  </a:cubicBezTo>
                  <a:cubicBezTo>
                    <a:pt x="15252" y="14298"/>
                    <a:pt x="8040" y="20569"/>
                    <a:pt x="0" y="18958"/>
                  </a:cubicBezTo>
                  <a:cubicBezTo>
                    <a:pt x="6126" y="20964"/>
                    <a:pt x="13140" y="19728"/>
                    <a:pt x="17866" y="15554"/>
                  </a:cubicBezTo>
                  <a:cubicBezTo>
                    <a:pt x="21600" y="11653"/>
                    <a:pt x="21157" y="5767"/>
                    <a:pt x="16617" y="233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10" name="Figure">
              <a:extLst>
                <a:ext uri="{FF2B5EF4-FFF2-40B4-BE49-F238E27FC236}">
                  <a16:creationId xmlns:a16="http://schemas.microsoft.com/office/drawing/2014/main" xmlns="" id="{AA27E2D7-F0B3-430E-9A99-78C568206BC1}"/>
                </a:ext>
              </a:extLst>
            </p:cNvPr>
            <p:cNvSpPr/>
            <p:nvPr/>
          </p:nvSpPr>
          <p:spPr>
            <a:xfrm>
              <a:off x="4267199" y="3213099"/>
              <a:ext cx="2642204" cy="202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86" extrusionOk="0">
                  <a:moveTo>
                    <a:pt x="20085" y="13971"/>
                  </a:moveTo>
                  <a:cubicBezTo>
                    <a:pt x="21600" y="9296"/>
                    <a:pt x="20908" y="3754"/>
                    <a:pt x="18189" y="0"/>
                  </a:cubicBezTo>
                  <a:cubicBezTo>
                    <a:pt x="20697" y="5217"/>
                    <a:pt x="15892" y="15109"/>
                    <a:pt x="8698" y="14174"/>
                  </a:cubicBezTo>
                  <a:cubicBezTo>
                    <a:pt x="4063" y="13591"/>
                    <a:pt x="351" y="8537"/>
                    <a:pt x="20" y="2182"/>
                  </a:cubicBezTo>
                  <a:cubicBezTo>
                    <a:pt x="0" y="2561"/>
                    <a:pt x="0" y="2941"/>
                    <a:pt x="0" y="3320"/>
                  </a:cubicBezTo>
                  <a:cubicBezTo>
                    <a:pt x="0" y="13483"/>
                    <a:pt x="5889" y="21586"/>
                    <a:pt x="11467" y="21586"/>
                  </a:cubicBezTo>
                  <a:cubicBezTo>
                    <a:pt x="15239" y="21600"/>
                    <a:pt x="18600" y="18565"/>
                    <a:pt x="20085" y="1397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8BF316A0-441E-45B4-975C-254929FD6740}"/>
                </a:ext>
              </a:extLst>
            </p:cNvPr>
            <p:cNvSpPr/>
            <p:nvPr/>
          </p:nvSpPr>
          <p:spPr>
            <a:xfrm>
              <a:off x="4292599" y="1752599"/>
              <a:ext cx="2246852" cy="276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19981" extrusionOk="0">
                  <a:moveTo>
                    <a:pt x="20962" y="15350"/>
                  </a:moveTo>
                  <a:cubicBezTo>
                    <a:pt x="18225" y="18035"/>
                    <a:pt x="12490" y="16926"/>
                    <a:pt x="9291" y="14736"/>
                  </a:cubicBezTo>
                  <a:cubicBezTo>
                    <a:pt x="2798" y="10301"/>
                    <a:pt x="5002" y="2245"/>
                    <a:pt x="12822" y="0"/>
                  </a:cubicBezTo>
                  <a:cubicBezTo>
                    <a:pt x="7680" y="953"/>
                    <a:pt x="3296" y="3730"/>
                    <a:pt x="1151" y="7570"/>
                  </a:cubicBezTo>
                  <a:cubicBezTo>
                    <a:pt x="-638" y="10759"/>
                    <a:pt x="-389" y="13829"/>
                    <a:pt x="2229" y="16560"/>
                  </a:cubicBezTo>
                  <a:lnTo>
                    <a:pt x="2229" y="16560"/>
                  </a:lnTo>
                  <a:cubicBezTo>
                    <a:pt x="7135" y="21600"/>
                    <a:pt x="17182" y="20968"/>
                    <a:pt x="20962" y="1535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690CF171-1414-492B-A6AC-B5B4546A072C}"/>
                </a:ext>
              </a:extLst>
            </p:cNvPr>
            <p:cNvSpPr/>
            <p:nvPr/>
          </p:nvSpPr>
          <p:spPr>
            <a:xfrm>
              <a:off x="4914899" y="1701799"/>
              <a:ext cx="2820671" cy="234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4" y="0"/>
                  </a:moveTo>
                  <a:cubicBezTo>
                    <a:pt x="4104" y="0"/>
                    <a:pt x="0" y="4836"/>
                    <a:pt x="0" y="10899"/>
                  </a:cubicBezTo>
                  <a:cubicBezTo>
                    <a:pt x="0" y="16215"/>
                    <a:pt x="3161" y="20619"/>
                    <a:pt x="7313" y="21600"/>
                  </a:cubicBezTo>
                  <a:cubicBezTo>
                    <a:pt x="3132" y="19404"/>
                    <a:pt x="3287" y="9392"/>
                    <a:pt x="9132" y="5397"/>
                  </a:cubicBezTo>
                  <a:cubicBezTo>
                    <a:pt x="13499" y="2418"/>
                    <a:pt x="18984" y="4287"/>
                    <a:pt x="21600" y="9007"/>
                  </a:cubicBezTo>
                  <a:cubicBezTo>
                    <a:pt x="19849" y="4906"/>
                    <a:pt x="15288" y="0"/>
                    <a:pt x="9074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B54141F8-E582-4506-AD0A-5E53525AE022}"/>
                </a:ext>
              </a:extLst>
            </p:cNvPr>
            <p:cNvSpPr/>
            <p:nvPr/>
          </p:nvSpPr>
          <p:spPr>
            <a:xfrm>
              <a:off x="5511800" y="2159000"/>
              <a:ext cx="2404111" cy="248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3" y="0"/>
                  </a:moveTo>
                  <a:cubicBezTo>
                    <a:pt x="4781" y="0"/>
                    <a:pt x="11" y="4578"/>
                    <a:pt x="0" y="10259"/>
                  </a:cubicBezTo>
                  <a:lnTo>
                    <a:pt x="0" y="10270"/>
                  </a:lnTo>
                  <a:cubicBezTo>
                    <a:pt x="0" y="10690"/>
                    <a:pt x="23" y="11098"/>
                    <a:pt x="80" y="11506"/>
                  </a:cubicBezTo>
                  <a:cubicBezTo>
                    <a:pt x="468" y="6718"/>
                    <a:pt x="9596" y="3210"/>
                    <a:pt x="15815" y="8439"/>
                  </a:cubicBezTo>
                  <a:cubicBezTo>
                    <a:pt x="19717" y="11716"/>
                    <a:pt x="20721" y="17220"/>
                    <a:pt x="18165" y="21600"/>
                  </a:cubicBezTo>
                  <a:cubicBezTo>
                    <a:pt x="20390" y="18831"/>
                    <a:pt x="21600" y="15444"/>
                    <a:pt x="21600" y="11881"/>
                  </a:cubicBezTo>
                  <a:cubicBezTo>
                    <a:pt x="21589" y="3166"/>
                    <a:pt x="15393" y="0"/>
                    <a:pt x="10623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63E64957-8231-4C3F-A9F3-1C1A3D5CFDCA}"/>
              </a:ext>
            </a:extLst>
          </p:cNvPr>
          <p:cNvSpPr txBox="1"/>
          <p:nvPr/>
        </p:nvSpPr>
        <p:spPr>
          <a:xfrm>
            <a:off x="4950665" y="2062651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49BB422A-CEAD-4F5B-9EC3-5396D06166BD}"/>
              </a:ext>
            </a:extLst>
          </p:cNvPr>
          <p:cNvSpPr txBox="1"/>
          <p:nvPr/>
        </p:nvSpPr>
        <p:spPr>
          <a:xfrm>
            <a:off x="6352816" y="3055579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xmlns="" id="{B689B737-B7B1-4D62-9BB0-C84048082D71}"/>
              </a:ext>
            </a:extLst>
          </p:cNvPr>
          <p:cNvSpPr txBox="1"/>
          <p:nvPr/>
        </p:nvSpPr>
        <p:spPr>
          <a:xfrm>
            <a:off x="5983012" y="4675013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F8F62B3F-E497-44A7-84B2-A1717B218D9B}"/>
              </a:ext>
            </a:extLst>
          </p:cNvPr>
          <p:cNvSpPr txBox="1"/>
          <p:nvPr/>
        </p:nvSpPr>
        <p:spPr>
          <a:xfrm>
            <a:off x="4266417" y="4893240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283A0911-CCEC-4426-B189-245C627FE143}"/>
              </a:ext>
            </a:extLst>
          </p:cNvPr>
          <p:cNvSpPr txBox="1"/>
          <p:nvPr/>
        </p:nvSpPr>
        <p:spPr>
          <a:xfrm>
            <a:off x="3503057" y="3207212"/>
            <a:ext cx="61427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xmlns="" id="{55548AD3-415A-4AD7-B3C3-3BA9F17FD35C}"/>
              </a:ext>
            </a:extLst>
          </p:cNvPr>
          <p:cNvGrpSpPr/>
          <p:nvPr/>
        </p:nvGrpSpPr>
        <p:grpSpPr>
          <a:xfrm>
            <a:off x="1059215" y="2265199"/>
            <a:ext cx="1998222" cy="1335895"/>
            <a:chOff x="407368" y="1477521"/>
            <a:chExt cx="2879315" cy="1781193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3C6E3F13-6314-4F85-838A-1926C6FDE4CD}"/>
                </a:ext>
              </a:extLst>
            </p:cNvPr>
            <p:cNvSpPr/>
            <p:nvPr/>
          </p:nvSpPr>
          <p:spPr>
            <a:xfrm>
              <a:off x="407368" y="1477521"/>
              <a:ext cx="2879314" cy="86177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Balanza Comercial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942FAA5C-2FCC-4C47-97FF-A3696C8AECDF}"/>
                </a:ext>
              </a:extLst>
            </p:cNvPr>
            <p:cNvSpPr/>
            <p:nvPr/>
          </p:nvSpPr>
          <p:spPr>
            <a:xfrm>
              <a:off x="407369" y="2273829"/>
              <a:ext cx="287931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C" sz="1050" dirty="0"/>
                <a:t>Determinar la participación de las exportaciones de orquídeas en la balanza comercial </a:t>
              </a: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7F504CA9-160C-4F5F-AA46-66721B50BBCA}"/>
              </a:ext>
            </a:extLst>
          </p:cNvPr>
          <p:cNvGrpSpPr/>
          <p:nvPr/>
        </p:nvGrpSpPr>
        <p:grpSpPr>
          <a:xfrm>
            <a:off x="1098670" y="4171763"/>
            <a:ext cx="1998222" cy="1699981"/>
            <a:chOff x="407368" y="1853848"/>
            <a:chExt cx="2879315" cy="2266640"/>
          </a:xfrm>
        </p:grpSpPr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384E514D-A812-47C8-A824-D6075CB5897B}"/>
                </a:ext>
              </a:extLst>
            </p:cNvPr>
            <p:cNvSpPr/>
            <p:nvPr/>
          </p:nvSpPr>
          <p:spPr>
            <a:xfrm>
              <a:off x="407368" y="1853848"/>
              <a:ext cx="2879314" cy="49244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3"/>
                  </a:solidFill>
                  <a:latin typeface="arial" panose="020B0604020202020204" pitchFamily="34" charset="0"/>
                </a:rPr>
                <a:t>Exportación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A1A9C2CD-88E2-4AC3-B8EF-F62C62A4577E}"/>
                </a:ext>
              </a:extLst>
            </p:cNvPr>
            <p:cNvSpPr/>
            <p:nvPr/>
          </p:nvSpPr>
          <p:spPr>
            <a:xfrm>
              <a:off x="407369" y="2273829"/>
              <a:ext cx="2879314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C" sz="1050" dirty="0"/>
                <a:t>Comparar la tendencia de comercio exterior en la exportación de orquídeas bajo el Sistema Generalizado de Preferencias (SGP) </a:t>
              </a:r>
              <a:r>
                <a:rPr lang="es-EC" sz="1050" dirty="0" smtClean="0"/>
                <a:t>con </a:t>
              </a:r>
              <a:r>
                <a:rPr lang="es-EC" sz="1050" dirty="0"/>
                <a:t>la suscripción del acuerdo comercial multipartes Ecuador y la Unión Europea </a:t>
              </a:r>
            </a:p>
          </p:txBody>
        </p:sp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xmlns="" id="{86D91086-AE77-4E03-9F9C-28AB1141EE27}"/>
              </a:ext>
            </a:extLst>
          </p:cNvPr>
          <p:cNvGrpSpPr/>
          <p:nvPr/>
        </p:nvGrpSpPr>
        <p:grpSpPr>
          <a:xfrm>
            <a:off x="7457683" y="2025116"/>
            <a:ext cx="1998222" cy="897313"/>
            <a:chOff x="407368" y="1846853"/>
            <a:chExt cx="2879315" cy="1196418"/>
          </a:xfrm>
        </p:grpSpPr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xmlns="" id="{F957FAB9-F869-47A3-89BB-610B39F7D1FA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Normativa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xmlns="" id="{BD80D4E5-EE81-4488-89F8-6D71B1E04F33}"/>
                </a:ext>
              </a:extLst>
            </p:cNvPr>
            <p:cNvSpPr/>
            <p:nvPr/>
          </p:nvSpPr>
          <p:spPr>
            <a:xfrm>
              <a:off x="407369" y="2273829"/>
              <a:ext cx="2879314" cy="76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Conocer la normativa legal vigente, requisitos y </a:t>
              </a:r>
              <a:r>
                <a:rPr lang="es-EC" sz="1050" dirty="0" smtClean="0"/>
                <a:t>restricciones</a:t>
              </a:r>
              <a:endParaRPr lang="es-EC" sz="1050" dirty="0"/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xmlns="" id="{521E9AB9-AF90-4310-AEC5-50BA5717E1C8}"/>
              </a:ext>
            </a:extLst>
          </p:cNvPr>
          <p:cNvGrpSpPr/>
          <p:nvPr/>
        </p:nvGrpSpPr>
        <p:grpSpPr>
          <a:xfrm>
            <a:off x="7560472" y="3289756"/>
            <a:ext cx="1998222" cy="1174312"/>
            <a:chOff x="407368" y="1477521"/>
            <a:chExt cx="2879315" cy="1565749"/>
          </a:xfrm>
        </p:grpSpPr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xmlns="" id="{BA8CA8C3-F7DA-4608-8DA2-C9DA816405B8}"/>
                </a:ext>
              </a:extLst>
            </p:cNvPr>
            <p:cNvSpPr/>
            <p:nvPr/>
          </p:nvSpPr>
          <p:spPr>
            <a:xfrm>
              <a:off x="407368" y="1477521"/>
              <a:ext cx="2879314" cy="86177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Cadena de abastecimiento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xmlns="" id="{A5E47EDF-4EB7-4E20-BA64-5BD5868CA07A}"/>
                </a:ext>
              </a:extLst>
            </p:cNvPr>
            <p:cNvSpPr/>
            <p:nvPr/>
          </p:nvSpPr>
          <p:spPr>
            <a:xfrm>
              <a:off x="407369" y="2273829"/>
              <a:ext cx="28793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/>
                <a:t>Detallar la cadena de abastecimiento, logística y </a:t>
              </a:r>
              <a:r>
                <a:rPr lang="es-EC" sz="1050" dirty="0" smtClean="0"/>
                <a:t>tramitología.</a:t>
              </a:r>
              <a:endParaRPr lang="en-US" sz="1050" dirty="0"/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xmlns="" id="{E611072C-C7E1-48E5-BB43-C5B2BF056881}"/>
              </a:ext>
            </a:extLst>
          </p:cNvPr>
          <p:cNvGrpSpPr/>
          <p:nvPr/>
        </p:nvGrpSpPr>
        <p:grpSpPr>
          <a:xfrm>
            <a:off x="7610035" y="4908303"/>
            <a:ext cx="1998222" cy="963441"/>
            <a:chOff x="407368" y="1758682"/>
            <a:chExt cx="2879315" cy="1284588"/>
          </a:xfrm>
        </p:grpSpPr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7EEA4C3D-4574-4B64-A5A5-07DD6915BEC6}"/>
                </a:ext>
              </a:extLst>
            </p:cNvPr>
            <p:cNvSpPr/>
            <p:nvPr/>
          </p:nvSpPr>
          <p:spPr>
            <a:xfrm>
              <a:off x="407368" y="1758682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FlorEcuador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xmlns="" id="{3FA4D02E-DEE1-4B9C-B2E1-DF3BEB6C715D}"/>
                </a:ext>
              </a:extLst>
            </p:cNvPr>
            <p:cNvSpPr/>
            <p:nvPr/>
          </p:nvSpPr>
          <p:spPr>
            <a:xfrm>
              <a:off x="407369" y="2273829"/>
              <a:ext cx="28793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C" sz="1050" dirty="0"/>
                <a:t>Identificar las ventajas que otorga la certificación “FlorEcuador</a:t>
              </a:r>
              <a:r>
                <a:rPr lang="es-EC" sz="1050" dirty="0" smtClean="0"/>
                <a:t>”.</a:t>
              </a:r>
              <a:endParaRPr lang="es-EC" sz="1050" dirty="0"/>
            </a:p>
          </p:txBody>
        </p:sp>
      </p:grpSp>
      <p:graphicFrame>
        <p:nvGraphicFramePr>
          <p:cNvPr id="83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313473"/>
              </p:ext>
            </p:extLst>
          </p:nvPr>
        </p:nvGraphicFramePr>
        <p:xfrm>
          <a:off x="932151" y="925821"/>
          <a:ext cx="9265569" cy="102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4" name="Imagen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965" y="2172063"/>
            <a:ext cx="750366" cy="750366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6708" y="3427423"/>
            <a:ext cx="956220" cy="735841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4142" y="5111491"/>
            <a:ext cx="760253" cy="760253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420" y="2520773"/>
            <a:ext cx="499692" cy="661131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31" y="4641918"/>
            <a:ext cx="637915" cy="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Teorías de soporte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xmlns="" id="{7DBAFAEA-979A-4086-9A6B-91679E2A4100}"/>
              </a:ext>
            </a:extLst>
          </p:cNvPr>
          <p:cNvSpPr>
            <a:spLocks/>
          </p:cNvSpPr>
          <p:nvPr/>
        </p:nvSpPr>
        <p:spPr bwMode="auto">
          <a:xfrm>
            <a:off x="4872133" y="2716296"/>
            <a:ext cx="1847655" cy="1546998"/>
          </a:xfrm>
          <a:custGeom>
            <a:avLst/>
            <a:gdLst>
              <a:gd name="connsiteX0" fmla="*/ 2041336 w 2751137"/>
              <a:gd name="connsiteY0" fmla="*/ 1884362 h 2303463"/>
              <a:gd name="connsiteX1" fmla="*/ 2088082 w 2751137"/>
              <a:gd name="connsiteY1" fmla="*/ 1949296 h 2303463"/>
              <a:gd name="connsiteX2" fmla="*/ 2135187 w 2751137"/>
              <a:gd name="connsiteY2" fmla="*/ 2014588 h 2303463"/>
              <a:gd name="connsiteX3" fmla="*/ 1955620 w 2751137"/>
              <a:gd name="connsiteY3" fmla="*/ 2125889 h 2303463"/>
              <a:gd name="connsiteX4" fmla="*/ 1763484 w 2751137"/>
              <a:gd name="connsiteY4" fmla="*/ 2212926 h 2303463"/>
              <a:gd name="connsiteX5" fmla="*/ 1763712 w 2751137"/>
              <a:gd name="connsiteY5" fmla="*/ 2213526 h 2303463"/>
              <a:gd name="connsiteX6" fmla="*/ 1287462 w 2751137"/>
              <a:gd name="connsiteY6" fmla="*/ 2303463 h 2303463"/>
              <a:gd name="connsiteX7" fmla="*/ 1165629 w 2751137"/>
              <a:gd name="connsiteY7" fmla="*/ 2297252 h 2303463"/>
              <a:gd name="connsiteX8" fmla="*/ 1043356 w 2751137"/>
              <a:gd name="connsiteY8" fmla="*/ 2278673 h 2303463"/>
              <a:gd name="connsiteX9" fmla="*/ 1043160 w 2751137"/>
              <a:gd name="connsiteY9" fmla="*/ 2279650 h 2303463"/>
              <a:gd name="connsiteX10" fmla="*/ 625475 w 2751137"/>
              <a:gd name="connsiteY10" fmla="*/ 2124811 h 2303463"/>
              <a:gd name="connsiteX11" fmla="*/ 664588 w 2751137"/>
              <a:gd name="connsiteY11" fmla="*/ 2054593 h 2303463"/>
              <a:gd name="connsiteX12" fmla="*/ 703701 w 2751137"/>
              <a:gd name="connsiteY12" fmla="*/ 1984375 h 2303463"/>
              <a:gd name="connsiteX13" fmla="*/ 1074738 w 2751137"/>
              <a:gd name="connsiteY13" fmla="*/ 2121930 h 2303463"/>
              <a:gd name="connsiteX14" fmla="*/ 1058949 w 2751137"/>
              <a:gd name="connsiteY14" fmla="*/ 2200790 h 2303463"/>
              <a:gd name="connsiteX15" fmla="*/ 1058752 w 2751137"/>
              <a:gd name="connsiteY15" fmla="*/ 2201775 h 2303463"/>
              <a:gd name="connsiteX16" fmla="*/ 1059165 w 2751137"/>
              <a:gd name="connsiteY16" fmla="*/ 2199759 h 2303463"/>
              <a:gd name="connsiteX17" fmla="*/ 1075344 w 2751137"/>
              <a:gd name="connsiteY17" fmla="*/ 2120900 h 2303463"/>
              <a:gd name="connsiteX18" fmla="*/ 1287462 w 2751137"/>
              <a:gd name="connsiteY18" fmla="*/ 2142505 h 2303463"/>
              <a:gd name="connsiteX19" fmla="*/ 1287462 w 2751137"/>
              <a:gd name="connsiteY19" fmla="*/ 2143296 h 2303463"/>
              <a:gd name="connsiteX20" fmla="*/ 1706836 w 2751137"/>
              <a:gd name="connsiteY20" fmla="*/ 2063750 h 2303463"/>
              <a:gd name="connsiteX21" fmla="*/ 1708420 w 2751137"/>
              <a:gd name="connsiteY21" fmla="*/ 2067922 h 2303463"/>
              <a:gd name="connsiteX22" fmla="*/ 1706562 w 2751137"/>
              <a:gd name="connsiteY22" fmla="*/ 2063019 h 2303463"/>
              <a:gd name="connsiteX23" fmla="*/ 2041336 w 2751137"/>
              <a:gd name="connsiteY23" fmla="*/ 1884362 h 2303463"/>
              <a:gd name="connsiteX24" fmla="*/ 398959 w 2751137"/>
              <a:gd name="connsiteY24" fmla="*/ 1738312 h 2303463"/>
              <a:gd name="connsiteX25" fmla="*/ 703262 w 2751137"/>
              <a:gd name="connsiteY25" fmla="*/ 1984124 h 2303463"/>
              <a:gd name="connsiteX26" fmla="*/ 664193 w 2751137"/>
              <a:gd name="connsiteY26" fmla="*/ 2054100 h 2303463"/>
              <a:gd name="connsiteX27" fmla="*/ 625125 w 2751137"/>
              <a:gd name="connsiteY27" fmla="*/ 2124075 h 2303463"/>
              <a:gd name="connsiteX28" fmla="*/ 277812 w 2751137"/>
              <a:gd name="connsiteY28" fmla="*/ 1843096 h 2303463"/>
              <a:gd name="connsiteX29" fmla="*/ 338386 w 2751137"/>
              <a:gd name="connsiteY29" fmla="*/ 1790704 h 2303463"/>
              <a:gd name="connsiteX30" fmla="*/ 220054 w 2751137"/>
              <a:gd name="connsiteY30" fmla="*/ 1427162 h 2303463"/>
              <a:gd name="connsiteX31" fmla="*/ 398462 w 2751137"/>
              <a:gd name="connsiteY31" fmla="*/ 1738117 h 2303463"/>
              <a:gd name="connsiteX32" fmla="*/ 337674 w 2751137"/>
              <a:gd name="connsiteY32" fmla="*/ 1790602 h 2303463"/>
              <a:gd name="connsiteX33" fmla="*/ 276885 w 2751137"/>
              <a:gd name="connsiteY33" fmla="*/ 1843087 h 2303463"/>
              <a:gd name="connsiteX34" fmla="*/ 68262 w 2751137"/>
              <a:gd name="connsiteY34" fmla="*/ 1480007 h 2303463"/>
              <a:gd name="connsiteX35" fmla="*/ 144158 w 2751137"/>
              <a:gd name="connsiteY35" fmla="*/ 1453764 h 2303463"/>
              <a:gd name="connsiteX36" fmla="*/ 2590722 w 2751137"/>
              <a:gd name="connsiteY36" fmla="*/ 787400 h 2303463"/>
              <a:gd name="connsiteX37" fmla="*/ 2670750 w 2751137"/>
              <a:gd name="connsiteY37" fmla="*/ 787400 h 2303463"/>
              <a:gd name="connsiteX38" fmla="*/ 2751137 w 2751137"/>
              <a:gd name="connsiteY38" fmla="*/ 787400 h 2303463"/>
              <a:gd name="connsiteX39" fmla="*/ 2675057 w 2751137"/>
              <a:gd name="connsiteY39" fmla="*/ 1279525 h 2303463"/>
              <a:gd name="connsiteX40" fmla="*/ 2598976 w 2751137"/>
              <a:gd name="connsiteY40" fmla="*/ 1255134 h 2303463"/>
              <a:gd name="connsiteX41" fmla="*/ 2543515 w 2751137"/>
              <a:gd name="connsiteY41" fmla="*/ 1237177 h 2303463"/>
              <a:gd name="connsiteX42" fmla="*/ 2598846 w 2751137"/>
              <a:gd name="connsiteY42" fmla="*/ 1255160 h 2303463"/>
              <a:gd name="connsiteX43" fmla="*/ 2674938 w 2751137"/>
              <a:gd name="connsiteY43" fmla="*/ 1279647 h 2303463"/>
              <a:gd name="connsiteX44" fmla="*/ 2514178 w 2751137"/>
              <a:gd name="connsiteY44" fmla="*/ 1620358 h 2303463"/>
              <a:gd name="connsiteX45" fmla="*/ 2441084 w 2751137"/>
              <a:gd name="connsiteY45" fmla="*/ 1722786 h 2303463"/>
              <a:gd name="connsiteX46" fmla="*/ 2441575 w 2751137"/>
              <a:gd name="connsiteY46" fmla="*/ 1723170 h 2303463"/>
              <a:gd name="connsiteX47" fmla="*/ 2135422 w 2751137"/>
              <a:gd name="connsiteY47" fmla="*/ 2014537 h 2303463"/>
              <a:gd name="connsiteX48" fmla="*/ 2088294 w 2751137"/>
              <a:gd name="connsiteY48" fmla="*/ 1949150 h 2303463"/>
              <a:gd name="connsiteX49" fmla="*/ 2041525 w 2751137"/>
              <a:gd name="connsiteY49" fmla="*/ 1884123 h 2303463"/>
              <a:gd name="connsiteX50" fmla="*/ 2187407 w 2751137"/>
              <a:gd name="connsiteY50" fmla="*/ 1763633 h 2303463"/>
              <a:gd name="connsiteX51" fmla="*/ 2314839 w 2751137"/>
              <a:gd name="connsiteY51" fmla="*/ 1624124 h 2303463"/>
              <a:gd name="connsiteX52" fmla="*/ 2314575 w 2751137"/>
              <a:gd name="connsiteY52" fmla="*/ 1623914 h 2303463"/>
              <a:gd name="connsiteX53" fmla="*/ 2522394 w 2751137"/>
              <a:gd name="connsiteY53" fmla="*/ 1230312 h 2303463"/>
              <a:gd name="connsiteX54" fmla="*/ 2522543 w 2751137"/>
              <a:gd name="connsiteY54" fmla="*/ 1230360 h 2303463"/>
              <a:gd name="connsiteX55" fmla="*/ 2573856 w 2751137"/>
              <a:gd name="connsiteY55" fmla="*/ 1012255 h 2303463"/>
              <a:gd name="connsiteX56" fmla="*/ 2590722 w 2751137"/>
              <a:gd name="connsiteY56" fmla="*/ 787400 h 2303463"/>
              <a:gd name="connsiteX57" fmla="*/ 1054195 w 2751137"/>
              <a:gd name="connsiteY57" fmla="*/ 3175 h 2303463"/>
              <a:gd name="connsiteX58" fmla="*/ 1422400 w 2751137"/>
              <a:gd name="connsiteY58" fmla="*/ 96257 h 2303463"/>
              <a:gd name="connsiteX59" fmla="*/ 1422072 w 2751137"/>
              <a:gd name="connsiteY59" fmla="*/ 96986 h 2303463"/>
              <a:gd name="connsiteX60" fmla="*/ 1508533 w 2751137"/>
              <a:gd name="connsiteY60" fmla="*/ 141718 h 2303463"/>
              <a:gd name="connsiteX61" fmla="*/ 1589088 w 2751137"/>
              <a:gd name="connsiteY61" fmla="*/ 195773 h 2303463"/>
              <a:gd name="connsiteX62" fmla="*/ 1544612 w 2751137"/>
              <a:gd name="connsiteY62" fmla="*/ 254539 h 2303463"/>
              <a:gd name="connsiteX63" fmla="*/ 1589665 w 2751137"/>
              <a:gd name="connsiteY63" fmla="*/ 195262 h 2303463"/>
              <a:gd name="connsiteX64" fmla="*/ 1730375 w 2751137"/>
              <a:gd name="connsiteY64" fmla="*/ 336033 h 2303463"/>
              <a:gd name="connsiteX65" fmla="*/ 1665432 w 2751137"/>
              <a:gd name="connsiteY65" fmla="*/ 383916 h 2303463"/>
              <a:gd name="connsiteX66" fmla="*/ 1600489 w 2751137"/>
              <a:gd name="connsiteY66" fmla="*/ 431800 h 2303463"/>
              <a:gd name="connsiteX67" fmla="*/ 1550158 w 2751137"/>
              <a:gd name="connsiteY67" fmla="*/ 373701 h 2303463"/>
              <a:gd name="connsiteX68" fmla="*/ 1492383 w 2751137"/>
              <a:gd name="connsiteY68" fmla="*/ 323547 h 2303463"/>
              <a:gd name="connsiteX69" fmla="*/ 1492153 w 2751137"/>
              <a:gd name="connsiteY69" fmla="*/ 323850 h 2303463"/>
              <a:gd name="connsiteX70" fmla="*/ 1355725 w 2751137"/>
              <a:gd name="connsiteY70" fmla="*/ 243622 h 2303463"/>
              <a:gd name="connsiteX71" fmla="*/ 1356080 w 2751137"/>
              <a:gd name="connsiteY71" fmla="*/ 242834 h 2303463"/>
              <a:gd name="connsiteX72" fmla="*/ 1200317 w 2751137"/>
              <a:gd name="connsiteY72" fmla="*/ 189833 h 2303463"/>
              <a:gd name="connsiteX73" fmla="*/ 1039812 w 2751137"/>
              <a:gd name="connsiteY73" fmla="*/ 163463 h 2303463"/>
              <a:gd name="connsiteX74" fmla="*/ 1047003 w 2751137"/>
              <a:gd name="connsiteY74" fmla="*/ 83319 h 2303463"/>
              <a:gd name="connsiteX75" fmla="*/ 984250 w 2751137"/>
              <a:gd name="connsiteY75" fmla="*/ 0 h 2303463"/>
              <a:gd name="connsiteX76" fmla="*/ 1054100 w 2751137"/>
              <a:gd name="connsiteY76" fmla="*/ 2881 h 2303463"/>
              <a:gd name="connsiteX77" fmla="*/ 1046899 w 2751137"/>
              <a:gd name="connsiteY77" fmla="*/ 83197 h 2303463"/>
              <a:gd name="connsiteX78" fmla="*/ 1039698 w 2751137"/>
              <a:gd name="connsiteY78" fmla="*/ 163513 h 2303463"/>
              <a:gd name="connsiteX79" fmla="*/ 984250 w 2751137"/>
              <a:gd name="connsiteY79" fmla="*/ 160992 h 2303463"/>
              <a:gd name="connsiteX80" fmla="*/ 984250 w 2751137"/>
              <a:gd name="connsiteY80" fmla="*/ 160916 h 2303463"/>
              <a:gd name="connsiteX81" fmla="*/ 878039 w 2751137"/>
              <a:gd name="connsiteY81" fmla="*/ 169466 h 2303463"/>
              <a:gd name="connsiteX82" fmla="*/ 774508 w 2751137"/>
              <a:gd name="connsiteY82" fmla="*/ 193617 h 2303463"/>
              <a:gd name="connsiteX83" fmla="*/ 774700 w 2751137"/>
              <a:gd name="connsiteY83" fmla="*/ 194244 h 2303463"/>
              <a:gd name="connsiteX84" fmla="*/ 576250 w 2751137"/>
              <a:gd name="connsiteY84" fmla="*/ 284162 h 2303463"/>
              <a:gd name="connsiteX85" fmla="*/ 576202 w 2751137"/>
              <a:gd name="connsiteY85" fmla="*/ 284081 h 2303463"/>
              <a:gd name="connsiteX86" fmla="*/ 498742 w 2751137"/>
              <a:gd name="connsiteY86" fmla="*/ 336684 h 2303463"/>
              <a:gd name="connsiteX87" fmla="*/ 428757 w 2751137"/>
              <a:gd name="connsiteY87" fmla="*/ 396875 h 2303463"/>
              <a:gd name="connsiteX88" fmla="*/ 428471 w 2751137"/>
              <a:gd name="connsiteY88" fmla="*/ 396578 h 2303463"/>
              <a:gd name="connsiteX89" fmla="*/ 366188 w 2751137"/>
              <a:gd name="connsiteY89" fmla="*/ 463403 h 2303463"/>
              <a:gd name="connsiteX90" fmla="*/ 311837 w 2751137"/>
              <a:gd name="connsiteY90" fmla="*/ 536575 h 2303463"/>
              <a:gd name="connsiteX91" fmla="*/ 244639 w 2751137"/>
              <a:gd name="connsiteY91" fmla="*/ 492484 h 2303463"/>
              <a:gd name="connsiteX92" fmla="*/ 185720 w 2751137"/>
              <a:gd name="connsiteY92" fmla="*/ 453301 h 2303463"/>
              <a:gd name="connsiteX93" fmla="*/ 244046 w 2751137"/>
              <a:gd name="connsiteY93" fmla="*/ 492272 h 2303463"/>
              <a:gd name="connsiteX94" fmla="*/ 311150 w 2751137"/>
              <a:gd name="connsiteY94" fmla="*/ 536510 h 2303463"/>
              <a:gd name="connsiteX95" fmla="*/ 176942 w 2751137"/>
              <a:gd name="connsiteY95" fmla="*/ 881063 h 2303463"/>
              <a:gd name="connsiteX96" fmla="*/ 176187 w 2751137"/>
              <a:gd name="connsiteY96" fmla="*/ 880936 h 2303463"/>
              <a:gd name="connsiteX97" fmla="*/ 164414 w 2751137"/>
              <a:gd name="connsiteY97" fmla="*/ 976007 h 2303463"/>
              <a:gd name="connsiteX98" fmla="*/ 160422 w 2751137"/>
              <a:gd name="connsiteY98" fmla="*/ 1071562 h 2303463"/>
              <a:gd name="connsiteX99" fmla="*/ 161170 w 2751137"/>
              <a:gd name="connsiteY99" fmla="*/ 1071562 h 2303463"/>
              <a:gd name="connsiteX100" fmla="*/ 220663 w 2751137"/>
              <a:gd name="connsiteY100" fmla="*/ 1426756 h 2303463"/>
              <a:gd name="connsiteX101" fmla="*/ 144585 w 2751137"/>
              <a:gd name="connsiteY101" fmla="*/ 1453333 h 2303463"/>
              <a:gd name="connsiteX102" fmla="*/ 68506 w 2751137"/>
              <a:gd name="connsiteY102" fmla="*/ 1479550 h 2303463"/>
              <a:gd name="connsiteX103" fmla="*/ 4265 w 2751137"/>
              <a:gd name="connsiteY103" fmla="*/ 1175764 h 2303463"/>
              <a:gd name="connsiteX104" fmla="*/ 0 w 2751137"/>
              <a:gd name="connsiteY104" fmla="*/ 1071563 h 2303463"/>
              <a:gd name="connsiteX105" fmla="*/ 0 w 2751137"/>
              <a:gd name="connsiteY105" fmla="*/ 1071562 h 2303463"/>
              <a:gd name="connsiteX106" fmla="*/ 4576 w 2751137"/>
              <a:gd name="connsiteY106" fmla="*/ 962684 h 2303463"/>
              <a:gd name="connsiteX107" fmla="*/ 18303 w 2751137"/>
              <a:gd name="connsiteY107" fmla="*/ 854075 h 2303463"/>
              <a:gd name="connsiteX108" fmla="*/ 19102 w 2751137"/>
              <a:gd name="connsiteY108" fmla="*/ 854210 h 2303463"/>
              <a:gd name="connsiteX109" fmla="*/ 42868 w 2751137"/>
              <a:gd name="connsiteY109" fmla="*/ 745674 h 2303463"/>
              <a:gd name="connsiteX110" fmla="*/ 177301 w 2751137"/>
              <a:gd name="connsiteY110" fmla="*/ 447675 h 2303463"/>
              <a:gd name="connsiteX111" fmla="*/ 177812 w 2751137"/>
              <a:gd name="connsiteY111" fmla="*/ 448017 h 2303463"/>
              <a:gd name="connsiteX112" fmla="*/ 242797 w 2751137"/>
              <a:gd name="connsiteY112" fmla="*/ 360881 h 2303463"/>
              <a:gd name="connsiteX113" fmla="*/ 317227 w 2751137"/>
              <a:gd name="connsiteY113" fmla="*/ 280987 h 2303463"/>
              <a:gd name="connsiteX114" fmla="*/ 344628 w 2751137"/>
              <a:gd name="connsiteY114" fmla="*/ 309379 h 2303463"/>
              <a:gd name="connsiteX115" fmla="*/ 317500 w 2751137"/>
              <a:gd name="connsiteY115" fmla="*/ 281165 h 2303463"/>
              <a:gd name="connsiteX116" fmla="*/ 493717 w 2751137"/>
              <a:gd name="connsiteY116" fmla="*/ 146050 h 2303463"/>
              <a:gd name="connsiteX117" fmla="*/ 534990 w 2751137"/>
              <a:gd name="connsiteY117" fmla="*/ 215045 h 2303463"/>
              <a:gd name="connsiteX118" fmla="*/ 559088 w 2751137"/>
              <a:gd name="connsiteY118" fmla="*/ 255329 h 2303463"/>
              <a:gd name="connsiteX119" fmla="*/ 534981 w 2751137"/>
              <a:gd name="connsiteY119" fmla="*/ 214828 h 2303463"/>
              <a:gd name="connsiteX120" fmla="*/ 493712 w 2751137"/>
              <a:gd name="connsiteY120" fmla="*/ 145494 h 2303463"/>
              <a:gd name="connsiteX121" fmla="*/ 607606 w 2751137"/>
              <a:gd name="connsiteY121" fmla="*/ 85413 h 2303463"/>
              <a:gd name="connsiteX122" fmla="*/ 727163 w 2751137"/>
              <a:gd name="connsiteY122" fmla="*/ 39887 h 2303463"/>
              <a:gd name="connsiteX123" fmla="*/ 727075 w 2751137"/>
              <a:gd name="connsiteY123" fmla="*/ 39599 h 2303463"/>
              <a:gd name="connsiteX124" fmla="*/ 984250 w 2751137"/>
              <a:gd name="connsiteY124" fmla="*/ 0 h 230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751137" h="2303463">
                <a:moveTo>
                  <a:pt x="2041336" y="1884362"/>
                </a:moveTo>
                <a:lnTo>
                  <a:pt x="2088082" y="1949296"/>
                </a:lnTo>
                <a:lnTo>
                  <a:pt x="2135187" y="2014588"/>
                </a:lnTo>
                <a:cubicBezTo>
                  <a:pt x="2077834" y="2055485"/>
                  <a:pt x="2017783" y="2092705"/>
                  <a:pt x="1955620" y="2125889"/>
                </a:cubicBezTo>
                <a:lnTo>
                  <a:pt x="1763484" y="2212926"/>
                </a:lnTo>
                <a:lnTo>
                  <a:pt x="1763712" y="2213526"/>
                </a:lnTo>
                <a:cubicBezTo>
                  <a:pt x="1608922" y="2271573"/>
                  <a:pt x="1449452" y="2303463"/>
                  <a:pt x="1287462" y="2303463"/>
                </a:cubicBezTo>
                <a:cubicBezTo>
                  <a:pt x="1247015" y="2303463"/>
                  <a:pt x="1206389" y="2301393"/>
                  <a:pt x="1165629" y="2297252"/>
                </a:cubicBezTo>
                <a:lnTo>
                  <a:pt x="1043356" y="2278673"/>
                </a:lnTo>
                <a:lnTo>
                  <a:pt x="1043160" y="2279650"/>
                </a:lnTo>
                <a:cubicBezTo>
                  <a:pt x="897831" y="2250123"/>
                  <a:pt x="755732" y="2197909"/>
                  <a:pt x="625475" y="2124811"/>
                </a:cubicBezTo>
                <a:lnTo>
                  <a:pt x="664588" y="2054593"/>
                </a:lnTo>
                <a:lnTo>
                  <a:pt x="703701" y="1984375"/>
                </a:lnTo>
                <a:cubicBezTo>
                  <a:pt x="819605" y="2049192"/>
                  <a:pt x="945916" y="2095644"/>
                  <a:pt x="1074738" y="2121930"/>
                </a:cubicBezTo>
                <a:lnTo>
                  <a:pt x="1058949" y="2200790"/>
                </a:lnTo>
                <a:lnTo>
                  <a:pt x="1058752" y="2201775"/>
                </a:lnTo>
                <a:lnTo>
                  <a:pt x="1059165" y="2199759"/>
                </a:lnTo>
                <a:lnTo>
                  <a:pt x="1075344" y="2120900"/>
                </a:lnTo>
                <a:cubicBezTo>
                  <a:pt x="1146170" y="2135304"/>
                  <a:pt x="1216995" y="2142505"/>
                  <a:pt x="1287462" y="2142505"/>
                </a:cubicBezTo>
                <a:lnTo>
                  <a:pt x="1287462" y="2143296"/>
                </a:lnTo>
                <a:cubicBezTo>
                  <a:pt x="1430013" y="2143296"/>
                  <a:pt x="1570404" y="2114989"/>
                  <a:pt x="1706836" y="2063750"/>
                </a:cubicBezTo>
                <a:lnTo>
                  <a:pt x="1708420" y="2067922"/>
                </a:lnTo>
                <a:lnTo>
                  <a:pt x="1706562" y="2063019"/>
                </a:lnTo>
                <a:cubicBezTo>
                  <a:pt x="1825225" y="2018175"/>
                  <a:pt x="1938135" y="1958264"/>
                  <a:pt x="2041336" y="1884362"/>
                </a:cubicBezTo>
                <a:close/>
                <a:moveTo>
                  <a:pt x="398959" y="1738312"/>
                </a:moveTo>
                <a:cubicBezTo>
                  <a:pt x="484623" y="1837714"/>
                  <a:pt x="588566" y="1919890"/>
                  <a:pt x="703262" y="1984124"/>
                </a:cubicBezTo>
                <a:lnTo>
                  <a:pt x="664193" y="2054100"/>
                </a:lnTo>
                <a:lnTo>
                  <a:pt x="625125" y="2124075"/>
                </a:lnTo>
                <a:cubicBezTo>
                  <a:pt x="494300" y="2050870"/>
                  <a:pt x="375303" y="1956493"/>
                  <a:pt x="277812" y="1843096"/>
                </a:cubicBezTo>
                <a:lnTo>
                  <a:pt x="338386" y="1790704"/>
                </a:lnTo>
                <a:close/>
                <a:moveTo>
                  <a:pt x="220054" y="1427162"/>
                </a:moveTo>
                <a:cubicBezTo>
                  <a:pt x="259260" y="1539681"/>
                  <a:pt x="318610" y="1645370"/>
                  <a:pt x="398462" y="1738117"/>
                </a:cubicBezTo>
                <a:lnTo>
                  <a:pt x="337674" y="1790602"/>
                </a:lnTo>
                <a:lnTo>
                  <a:pt x="276885" y="1843087"/>
                </a:lnTo>
                <a:cubicBezTo>
                  <a:pt x="183365" y="1734882"/>
                  <a:pt x="114303" y="1611578"/>
                  <a:pt x="68262" y="1480007"/>
                </a:cubicBezTo>
                <a:lnTo>
                  <a:pt x="144158" y="1453764"/>
                </a:lnTo>
                <a:close/>
                <a:moveTo>
                  <a:pt x="2590722" y="787400"/>
                </a:moveTo>
                <a:lnTo>
                  <a:pt x="2670750" y="787400"/>
                </a:lnTo>
                <a:lnTo>
                  <a:pt x="2751137" y="787400"/>
                </a:lnTo>
                <a:cubicBezTo>
                  <a:pt x="2751137" y="955268"/>
                  <a:pt x="2726016" y="1122059"/>
                  <a:pt x="2675057" y="1279525"/>
                </a:cubicBezTo>
                <a:lnTo>
                  <a:pt x="2598976" y="1255134"/>
                </a:lnTo>
                <a:lnTo>
                  <a:pt x="2543515" y="1237177"/>
                </a:lnTo>
                <a:lnTo>
                  <a:pt x="2598846" y="1255160"/>
                </a:lnTo>
                <a:lnTo>
                  <a:pt x="2674938" y="1279647"/>
                </a:lnTo>
                <a:cubicBezTo>
                  <a:pt x="2636443" y="1399294"/>
                  <a:pt x="2583008" y="1513878"/>
                  <a:pt x="2514178" y="1620358"/>
                </a:cubicBezTo>
                <a:lnTo>
                  <a:pt x="2441084" y="1722786"/>
                </a:lnTo>
                <a:lnTo>
                  <a:pt x="2441575" y="1723170"/>
                </a:lnTo>
                <a:cubicBezTo>
                  <a:pt x="2353794" y="1834184"/>
                  <a:pt x="2250184" y="1931905"/>
                  <a:pt x="2135422" y="2014537"/>
                </a:cubicBezTo>
                <a:lnTo>
                  <a:pt x="2088294" y="1949150"/>
                </a:lnTo>
                <a:lnTo>
                  <a:pt x="2041525" y="1884123"/>
                </a:lnTo>
                <a:cubicBezTo>
                  <a:pt x="2092791" y="1847298"/>
                  <a:pt x="2141628" y="1807060"/>
                  <a:pt x="2187407" y="1763633"/>
                </a:cubicBezTo>
                <a:lnTo>
                  <a:pt x="2314839" y="1624124"/>
                </a:lnTo>
                <a:lnTo>
                  <a:pt x="2314575" y="1623914"/>
                </a:lnTo>
                <a:cubicBezTo>
                  <a:pt x="2407896" y="1505077"/>
                  <a:pt x="2476810" y="1371836"/>
                  <a:pt x="2522394" y="1230312"/>
                </a:cubicBezTo>
                <a:lnTo>
                  <a:pt x="2522543" y="1230360"/>
                </a:lnTo>
                <a:lnTo>
                  <a:pt x="2573856" y="1012255"/>
                </a:lnTo>
                <a:cubicBezTo>
                  <a:pt x="2585160" y="938140"/>
                  <a:pt x="2590722" y="862905"/>
                  <a:pt x="2590722" y="787400"/>
                </a:cubicBezTo>
                <a:close/>
                <a:moveTo>
                  <a:pt x="1054195" y="3175"/>
                </a:moveTo>
                <a:cubicBezTo>
                  <a:pt x="1177529" y="14316"/>
                  <a:pt x="1305897" y="44145"/>
                  <a:pt x="1422400" y="96257"/>
                </a:cubicBezTo>
                <a:lnTo>
                  <a:pt x="1422072" y="96986"/>
                </a:lnTo>
                <a:lnTo>
                  <a:pt x="1508533" y="141718"/>
                </a:lnTo>
                <a:cubicBezTo>
                  <a:pt x="1536492" y="158177"/>
                  <a:pt x="1563418" y="176166"/>
                  <a:pt x="1589088" y="195773"/>
                </a:cubicBezTo>
                <a:lnTo>
                  <a:pt x="1544612" y="254539"/>
                </a:lnTo>
                <a:lnTo>
                  <a:pt x="1589665" y="195262"/>
                </a:lnTo>
                <a:cubicBezTo>
                  <a:pt x="1642702" y="235225"/>
                  <a:pt x="1690327" y="282029"/>
                  <a:pt x="1730375" y="336033"/>
                </a:cubicBezTo>
                <a:lnTo>
                  <a:pt x="1665432" y="383916"/>
                </a:lnTo>
                <a:lnTo>
                  <a:pt x="1600489" y="431800"/>
                </a:lnTo>
                <a:cubicBezTo>
                  <a:pt x="1585155" y="411099"/>
                  <a:pt x="1568288" y="391747"/>
                  <a:pt x="1550158" y="373701"/>
                </a:cubicBezTo>
                <a:lnTo>
                  <a:pt x="1492383" y="323547"/>
                </a:lnTo>
                <a:lnTo>
                  <a:pt x="1492153" y="323850"/>
                </a:lnTo>
                <a:cubicBezTo>
                  <a:pt x="1450507" y="291831"/>
                  <a:pt x="1404193" y="265568"/>
                  <a:pt x="1355725" y="243622"/>
                </a:cubicBezTo>
                <a:lnTo>
                  <a:pt x="1356080" y="242834"/>
                </a:lnTo>
                <a:lnTo>
                  <a:pt x="1200317" y="189833"/>
                </a:lnTo>
                <a:cubicBezTo>
                  <a:pt x="1146965" y="176760"/>
                  <a:pt x="1092849" y="168135"/>
                  <a:pt x="1039812" y="163463"/>
                </a:cubicBezTo>
                <a:lnTo>
                  <a:pt x="1047003" y="83319"/>
                </a:lnTo>
                <a:close/>
                <a:moveTo>
                  <a:pt x="984250" y="0"/>
                </a:moveTo>
                <a:cubicBezTo>
                  <a:pt x="1007294" y="0"/>
                  <a:pt x="1030697" y="1080"/>
                  <a:pt x="1054100" y="2881"/>
                </a:cubicBezTo>
                <a:lnTo>
                  <a:pt x="1046899" y="83197"/>
                </a:lnTo>
                <a:lnTo>
                  <a:pt x="1039698" y="163513"/>
                </a:lnTo>
                <a:cubicBezTo>
                  <a:pt x="1021336" y="161712"/>
                  <a:pt x="1002613" y="160992"/>
                  <a:pt x="984250" y="160992"/>
                </a:cubicBezTo>
                <a:lnTo>
                  <a:pt x="984250" y="160916"/>
                </a:lnTo>
                <a:cubicBezTo>
                  <a:pt x="948591" y="160916"/>
                  <a:pt x="913113" y="163886"/>
                  <a:pt x="878039" y="169466"/>
                </a:cubicBezTo>
                <a:lnTo>
                  <a:pt x="774508" y="193617"/>
                </a:lnTo>
                <a:lnTo>
                  <a:pt x="774700" y="194244"/>
                </a:lnTo>
                <a:cubicBezTo>
                  <a:pt x="705081" y="215550"/>
                  <a:pt x="638692" y="246245"/>
                  <a:pt x="576250" y="284162"/>
                </a:cubicBezTo>
                <a:lnTo>
                  <a:pt x="576202" y="284081"/>
                </a:lnTo>
                <a:lnTo>
                  <a:pt x="498742" y="336684"/>
                </a:lnTo>
                <a:cubicBezTo>
                  <a:pt x="474158" y="355550"/>
                  <a:pt x="450829" y="375673"/>
                  <a:pt x="428757" y="396875"/>
                </a:cubicBezTo>
                <a:lnTo>
                  <a:pt x="428471" y="396578"/>
                </a:lnTo>
                <a:lnTo>
                  <a:pt x="366188" y="463403"/>
                </a:lnTo>
                <a:cubicBezTo>
                  <a:pt x="346693" y="486838"/>
                  <a:pt x="328546" y="511303"/>
                  <a:pt x="311837" y="536575"/>
                </a:cubicBezTo>
                <a:lnTo>
                  <a:pt x="244639" y="492484"/>
                </a:lnTo>
                <a:lnTo>
                  <a:pt x="185720" y="453301"/>
                </a:lnTo>
                <a:lnTo>
                  <a:pt x="244046" y="492272"/>
                </a:lnTo>
                <a:lnTo>
                  <a:pt x="311150" y="536510"/>
                </a:lnTo>
                <a:cubicBezTo>
                  <a:pt x="243328" y="638653"/>
                  <a:pt x="198114" y="755902"/>
                  <a:pt x="176942" y="881063"/>
                </a:cubicBezTo>
                <a:lnTo>
                  <a:pt x="176187" y="880936"/>
                </a:lnTo>
                <a:lnTo>
                  <a:pt x="164414" y="976007"/>
                </a:lnTo>
                <a:lnTo>
                  <a:pt x="160422" y="1071562"/>
                </a:lnTo>
                <a:lnTo>
                  <a:pt x="161170" y="1071562"/>
                </a:lnTo>
                <a:cubicBezTo>
                  <a:pt x="161170" y="1192953"/>
                  <a:pt x="180641" y="1313266"/>
                  <a:pt x="220663" y="1426756"/>
                </a:cubicBezTo>
                <a:lnTo>
                  <a:pt x="144585" y="1453333"/>
                </a:lnTo>
                <a:lnTo>
                  <a:pt x="68506" y="1479550"/>
                </a:lnTo>
                <a:cubicBezTo>
                  <a:pt x="34163" y="1381773"/>
                  <a:pt x="12800" y="1279552"/>
                  <a:pt x="4265" y="1175764"/>
                </a:cubicBezTo>
                <a:lnTo>
                  <a:pt x="0" y="1071563"/>
                </a:lnTo>
                <a:lnTo>
                  <a:pt x="0" y="1071562"/>
                </a:lnTo>
                <a:lnTo>
                  <a:pt x="4576" y="962684"/>
                </a:lnTo>
                <a:cubicBezTo>
                  <a:pt x="7626" y="926361"/>
                  <a:pt x="12202" y="890083"/>
                  <a:pt x="18303" y="854075"/>
                </a:cubicBezTo>
                <a:lnTo>
                  <a:pt x="19102" y="854210"/>
                </a:lnTo>
                <a:lnTo>
                  <a:pt x="42868" y="745674"/>
                </a:lnTo>
                <a:cubicBezTo>
                  <a:pt x="72137" y="638856"/>
                  <a:pt x="117553" y="538309"/>
                  <a:pt x="177301" y="447675"/>
                </a:cubicBezTo>
                <a:lnTo>
                  <a:pt x="177812" y="448017"/>
                </a:lnTo>
                <a:lnTo>
                  <a:pt x="242797" y="360881"/>
                </a:lnTo>
                <a:cubicBezTo>
                  <a:pt x="266020" y="332965"/>
                  <a:pt x="290815" y="306259"/>
                  <a:pt x="317227" y="280987"/>
                </a:cubicBezTo>
                <a:lnTo>
                  <a:pt x="344628" y="309379"/>
                </a:lnTo>
                <a:lnTo>
                  <a:pt x="317500" y="281165"/>
                </a:lnTo>
                <a:cubicBezTo>
                  <a:pt x="370257" y="230497"/>
                  <a:pt x="429116" y="184860"/>
                  <a:pt x="493717" y="146050"/>
                </a:cubicBezTo>
                <a:lnTo>
                  <a:pt x="534990" y="215045"/>
                </a:lnTo>
                <a:lnTo>
                  <a:pt x="559088" y="255329"/>
                </a:lnTo>
                <a:lnTo>
                  <a:pt x="534981" y="214828"/>
                </a:lnTo>
                <a:lnTo>
                  <a:pt x="493712" y="145494"/>
                </a:lnTo>
                <a:cubicBezTo>
                  <a:pt x="530496" y="123285"/>
                  <a:pt x="568535" y="103153"/>
                  <a:pt x="607606" y="85413"/>
                </a:cubicBezTo>
                <a:lnTo>
                  <a:pt x="727163" y="39887"/>
                </a:lnTo>
                <a:lnTo>
                  <a:pt x="727075" y="39599"/>
                </a:lnTo>
                <a:cubicBezTo>
                  <a:pt x="810278" y="14040"/>
                  <a:pt x="896724" y="0"/>
                  <a:pt x="98425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xmlns="" id="{50E47B2B-00CD-44F0-91F8-E24CCAB5863D}"/>
              </a:ext>
            </a:extLst>
          </p:cNvPr>
          <p:cNvSpPr>
            <a:spLocks/>
          </p:cNvSpPr>
          <p:nvPr/>
        </p:nvSpPr>
        <p:spPr bwMode="auto">
          <a:xfrm>
            <a:off x="5542747" y="2114982"/>
            <a:ext cx="945684" cy="517087"/>
          </a:xfrm>
          <a:custGeom>
            <a:avLst/>
            <a:gdLst>
              <a:gd name="connsiteX0" fmla="*/ 0 w 1408113"/>
              <a:gd name="connsiteY0" fmla="*/ 0 h 769937"/>
              <a:gd name="connsiteX1" fmla="*/ 458593 w 1408113"/>
              <a:gd name="connsiteY1" fmla="*/ 60158 h 769937"/>
              <a:gd name="connsiteX2" fmla="*/ 606093 w 1408113"/>
              <a:gd name="connsiteY2" fmla="*/ 105498 h 769937"/>
              <a:gd name="connsiteX3" fmla="*/ 606349 w 1408113"/>
              <a:gd name="connsiteY3" fmla="*/ 104775 h 769937"/>
              <a:gd name="connsiteX4" fmla="*/ 606417 w 1408113"/>
              <a:gd name="connsiteY4" fmla="*/ 104802 h 769937"/>
              <a:gd name="connsiteX5" fmla="*/ 721659 w 1408113"/>
              <a:gd name="connsiteY5" fmla="*/ 150247 h 769937"/>
              <a:gd name="connsiteX6" fmla="*/ 1046163 w 1408113"/>
              <a:gd name="connsiteY6" fmla="*/ 331218 h 769937"/>
              <a:gd name="connsiteX7" fmla="*/ 1000170 w 1408113"/>
              <a:gd name="connsiteY7" fmla="*/ 397564 h 769937"/>
              <a:gd name="connsiteX8" fmla="*/ 988716 w 1408113"/>
              <a:gd name="connsiteY8" fmla="*/ 413997 h 769937"/>
              <a:gd name="connsiteX9" fmla="*/ 1000102 w 1408113"/>
              <a:gd name="connsiteY9" fmla="*/ 397761 h 769937"/>
              <a:gd name="connsiteX10" fmla="*/ 1046115 w 1408113"/>
              <a:gd name="connsiteY10" fmla="*/ 331787 h 769937"/>
              <a:gd name="connsiteX11" fmla="*/ 1239516 w 1408113"/>
              <a:gd name="connsiteY11" fmla="*/ 487847 h 769937"/>
              <a:gd name="connsiteX12" fmla="*/ 1407935 w 1408113"/>
              <a:gd name="connsiteY12" fmla="*/ 670067 h 769937"/>
              <a:gd name="connsiteX13" fmla="*/ 1408113 w 1408113"/>
              <a:gd name="connsiteY13" fmla="*/ 669925 h 769937"/>
              <a:gd name="connsiteX14" fmla="*/ 1408113 w 1408113"/>
              <a:gd name="connsiteY14" fmla="*/ 670260 h 769937"/>
              <a:gd name="connsiteX15" fmla="*/ 1408113 w 1408113"/>
              <a:gd name="connsiteY15" fmla="*/ 671513 h 769937"/>
              <a:gd name="connsiteX16" fmla="*/ 1344613 w 1408113"/>
              <a:gd name="connsiteY16" fmla="*/ 720725 h 769937"/>
              <a:gd name="connsiteX17" fmla="*/ 1365023 w 1408113"/>
              <a:gd name="connsiteY17" fmla="*/ 704397 h 769937"/>
              <a:gd name="connsiteX18" fmla="*/ 1345204 w 1408113"/>
              <a:gd name="connsiteY18" fmla="*/ 720098 h 769937"/>
              <a:gd name="connsiteX19" fmla="*/ 1282295 w 1408113"/>
              <a:gd name="connsiteY19" fmla="*/ 769937 h 769937"/>
              <a:gd name="connsiteX20" fmla="*/ 1129380 w 1408113"/>
              <a:gd name="connsiteY20" fmla="*/ 604555 h 769937"/>
              <a:gd name="connsiteX21" fmla="*/ 954222 w 1408113"/>
              <a:gd name="connsiteY21" fmla="*/ 463483 h 769937"/>
              <a:gd name="connsiteX22" fmla="*/ 954176 w 1408113"/>
              <a:gd name="connsiteY22" fmla="*/ 463550 h 769937"/>
              <a:gd name="connsiteX23" fmla="*/ 552450 w 1408113"/>
              <a:gd name="connsiteY23" fmla="*/ 256939 h 769937"/>
              <a:gd name="connsiteX24" fmla="*/ 552451 w 1408113"/>
              <a:gd name="connsiteY24" fmla="*/ 256937 h 769937"/>
              <a:gd name="connsiteX25" fmla="*/ 418305 w 1408113"/>
              <a:gd name="connsiteY25" fmla="*/ 215560 h 769937"/>
              <a:gd name="connsiteX26" fmla="*/ 0 w 1408113"/>
              <a:gd name="connsiteY26" fmla="*/ 160555 h 769937"/>
              <a:gd name="connsiteX27" fmla="*/ 0 w 1408113"/>
              <a:gd name="connsiteY27" fmla="*/ 80098 h 76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08113" h="769937">
                <a:moveTo>
                  <a:pt x="0" y="0"/>
                </a:moveTo>
                <a:cubicBezTo>
                  <a:pt x="154482" y="0"/>
                  <a:pt x="308964" y="20810"/>
                  <a:pt x="458593" y="60158"/>
                </a:cubicBezTo>
                <a:lnTo>
                  <a:pt x="606093" y="105498"/>
                </a:lnTo>
                <a:lnTo>
                  <a:pt x="606349" y="104775"/>
                </a:lnTo>
                <a:lnTo>
                  <a:pt x="606417" y="104802"/>
                </a:lnTo>
                <a:lnTo>
                  <a:pt x="721659" y="150247"/>
                </a:lnTo>
                <a:cubicBezTo>
                  <a:pt x="835486" y="199517"/>
                  <a:pt x="944564" y="260094"/>
                  <a:pt x="1046163" y="331218"/>
                </a:cubicBezTo>
                <a:lnTo>
                  <a:pt x="1000170" y="397564"/>
                </a:lnTo>
                <a:lnTo>
                  <a:pt x="988716" y="413997"/>
                </a:lnTo>
                <a:lnTo>
                  <a:pt x="1000102" y="397761"/>
                </a:lnTo>
                <a:lnTo>
                  <a:pt x="1046115" y="331787"/>
                </a:lnTo>
                <a:cubicBezTo>
                  <a:pt x="1114237" y="379295"/>
                  <a:pt x="1178944" y="431375"/>
                  <a:pt x="1239516" y="487847"/>
                </a:cubicBezTo>
                <a:lnTo>
                  <a:pt x="1407935" y="670067"/>
                </a:lnTo>
                <a:lnTo>
                  <a:pt x="1408113" y="669925"/>
                </a:lnTo>
                <a:lnTo>
                  <a:pt x="1408113" y="670260"/>
                </a:lnTo>
                <a:lnTo>
                  <a:pt x="1408113" y="671513"/>
                </a:lnTo>
                <a:lnTo>
                  <a:pt x="1344613" y="720725"/>
                </a:lnTo>
                <a:lnTo>
                  <a:pt x="1365023" y="704397"/>
                </a:lnTo>
                <a:lnTo>
                  <a:pt x="1345204" y="720098"/>
                </a:lnTo>
                <a:lnTo>
                  <a:pt x="1282295" y="769937"/>
                </a:lnTo>
                <a:cubicBezTo>
                  <a:pt x="1235562" y="710955"/>
                  <a:pt x="1184336" y="655738"/>
                  <a:pt x="1129380" y="604555"/>
                </a:cubicBezTo>
                <a:lnTo>
                  <a:pt x="954222" y="463483"/>
                </a:lnTo>
                <a:lnTo>
                  <a:pt x="954176" y="463550"/>
                </a:lnTo>
                <a:cubicBezTo>
                  <a:pt x="830568" y="377011"/>
                  <a:pt x="694743" y="307420"/>
                  <a:pt x="552450" y="256939"/>
                </a:cubicBezTo>
                <a:lnTo>
                  <a:pt x="552451" y="256937"/>
                </a:lnTo>
                <a:lnTo>
                  <a:pt x="418305" y="215560"/>
                </a:lnTo>
                <a:cubicBezTo>
                  <a:pt x="281802" y="179547"/>
                  <a:pt x="141002" y="160555"/>
                  <a:pt x="0" y="160555"/>
                </a:cubicBezTo>
                <a:lnTo>
                  <a:pt x="0" y="80098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xmlns="" id="{34EB7BBC-7FF6-442E-B77E-C9523B917A5C}"/>
              </a:ext>
            </a:extLst>
          </p:cNvPr>
          <p:cNvSpPr>
            <a:spLocks/>
          </p:cNvSpPr>
          <p:nvPr/>
        </p:nvSpPr>
        <p:spPr bwMode="auto">
          <a:xfrm>
            <a:off x="4263355" y="2229061"/>
            <a:ext cx="820944" cy="1197298"/>
          </a:xfrm>
          <a:custGeom>
            <a:avLst/>
            <a:gdLst>
              <a:gd name="connsiteX0" fmla="*/ 410295 w 1222376"/>
              <a:gd name="connsiteY0" fmla="*/ 585788 h 1782763"/>
              <a:gd name="connsiteX1" fmla="*/ 473255 w 1222376"/>
              <a:gd name="connsiteY1" fmla="*/ 635402 h 1782763"/>
              <a:gd name="connsiteX2" fmla="*/ 536575 w 1222376"/>
              <a:gd name="connsiteY2" fmla="*/ 685375 h 1782763"/>
              <a:gd name="connsiteX3" fmla="*/ 303082 w 1222376"/>
              <a:gd name="connsiteY3" fmla="*/ 1074738 h 1782763"/>
              <a:gd name="connsiteX4" fmla="*/ 302842 w 1222376"/>
              <a:gd name="connsiteY4" fmla="*/ 1074634 h 1782763"/>
              <a:gd name="connsiteX5" fmla="*/ 240158 w 1222376"/>
              <a:gd name="connsiteY5" fmla="*/ 1244728 h 1782763"/>
              <a:gd name="connsiteX6" fmla="*/ 160588 w 1222376"/>
              <a:gd name="connsiteY6" fmla="*/ 1782763 h 1782763"/>
              <a:gd name="connsiteX7" fmla="*/ 80474 w 1222376"/>
              <a:gd name="connsiteY7" fmla="*/ 1782763 h 1782763"/>
              <a:gd name="connsiteX8" fmla="*/ 0 w 1222376"/>
              <a:gd name="connsiteY8" fmla="*/ 1782763 h 1782763"/>
              <a:gd name="connsiteX9" fmla="*/ 155918 w 1222376"/>
              <a:gd name="connsiteY9" fmla="*/ 1009650 h 1782763"/>
              <a:gd name="connsiteX10" fmla="*/ 156062 w 1222376"/>
              <a:gd name="connsiteY10" fmla="*/ 1009713 h 1782763"/>
              <a:gd name="connsiteX11" fmla="*/ 208732 w 1222376"/>
              <a:gd name="connsiteY11" fmla="*/ 898286 h 1782763"/>
              <a:gd name="connsiteX12" fmla="*/ 410295 w 1222376"/>
              <a:gd name="connsiteY12" fmla="*/ 585788 h 1782763"/>
              <a:gd name="connsiteX13" fmla="*/ 762901 w 1222376"/>
              <a:gd name="connsiteY13" fmla="*/ 238125 h 1782763"/>
              <a:gd name="connsiteX14" fmla="*/ 811663 w 1222376"/>
              <a:gd name="connsiteY14" fmla="*/ 301647 h 1782763"/>
              <a:gd name="connsiteX15" fmla="*/ 860426 w 1222376"/>
              <a:gd name="connsiteY15" fmla="*/ 365168 h 1782763"/>
              <a:gd name="connsiteX16" fmla="*/ 537014 w 1222376"/>
              <a:gd name="connsiteY16" fmla="*/ 684213 h 1782763"/>
              <a:gd name="connsiteX17" fmla="*/ 473909 w 1222376"/>
              <a:gd name="connsiteY17" fmla="*/ 634329 h 1782763"/>
              <a:gd name="connsiteX18" fmla="*/ 411163 w 1222376"/>
              <a:gd name="connsiteY18" fmla="*/ 584803 h 1782763"/>
              <a:gd name="connsiteX19" fmla="*/ 762901 w 1222376"/>
              <a:gd name="connsiteY19" fmla="*/ 238125 h 1782763"/>
              <a:gd name="connsiteX20" fmla="*/ 1154886 w 1222376"/>
              <a:gd name="connsiteY20" fmla="*/ 0 h 1782763"/>
              <a:gd name="connsiteX21" fmla="*/ 1188631 w 1222376"/>
              <a:gd name="connsiteY21" fmla="*/ 73025 h 1782763"/>
              <a:gd name="connsiteX22" fmla="*/ 1222376 w 1222376"/>
              <a:gd name="connsiteY22" fmla="*/ 146050 h 1782763"/>
              <a:gd name="connsiteX23" fmla="*/ 861233 w 1222376"/>
              <a:gd name="connsiteY23" fmla="*/ 365125 h 1782763"/>
              <a:gd name="connsiteX24" fmla="*/ 812411 w 1222376"/>
              <a:gd name="connsiteY24" fmla="*/ 301453 h 1782763"/>
              <a:gd name="connsiteX25" fmla="*/ 763588 w 1222376"/>
              <a:gd name="connsiteY25" fmla="*/ 237781 h 1782763"/>
              <a:gd name="connsiteX26" fmla="*/ 1154886 w 1222376"/>
              <a:gd name="connsiteY26" fmla="*/ 0 h 178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2376" h="1782763">
                <a:moveTo>
                  <a:pt x="410295" y="585788"/>
                </a:moveTo>
                <a:lnTo>
                  <a:pt x="473255" y="635402"/>
                </a:lnTo>
                <a:lnTo>
                  <a:pt x="536575" y="685375"/>
                </a:lnTo>
                <a:cubicBezTo>
                  <a:pt x="442315" y="804377"/>
                  <a:pt x="363524" y="935243"/>
                  <a:pt x="303082" y="1074738"/>
                </a:cubicBezTo>
                <a:lnTo>
                  <a:pt x="302842" y="1074634"/>
                </a:lnTo>
                <a:lnTo>
                  <a:pt x="240158" y="1244728"/>
                </a:lnTo>
                <a:cubicBezTo>
                  <a:pt x="186455" y="1418715"/>
                  <a:pt x="160588" y="1600537"/>
                  <a:pt x="160588" y="1782763"/>
                </a:cubicBezTo>
                <a:lnTo>
                  <a:pt x="80474" y="1782763"/>
                </a:lnTo>
                <a:lnTo>
                  <a:pt x="0" y="1782763"/>
                </a:lnTo>
                <a:cubicBezTo>
                  <a:pt x="0" y="1517870"/>
                  <a:pt x="50296" y="1254056"/>
                  <a:pt x="155918" y="1009650"/>
                </a:cubicBezTo>
                <a:lnTo>
                  <a:pt x="156062" y="1009713"/>
                </a:lnTo>
                <a:lnTo>
                  <a:pt x="208732" y="898286"/>
                </a:lnTo>
                <a:cubicBezTo>
                  <a:pt x="265598" y="787749"/>
                  <a:pt x="333393" y="683129"/>
                  <a:pt x="410295" y="585788"/>
                </a:cubicBezTo>
                <a:close/>
                <a:moveTo>
                  <a:pt x="762901" y="238125"/>
                </a:moveTo>
                <a:lnTo>
                  <a:pt x="811663" y="301647"/>
                </a:lnTo>
                <a:lnTo>
                  <a:pt x="860426" y="365168"/>
                </a:lnTo>
                <a:cubicBezTo>
                  <a:pt x="739953" y="457760"/>
                  <a:pt x="630954" y="565065"/>
                  <a:pt x="537014" y="684213"/>
                </a:cubicBezTo>
                <a:lnTo>
                  <a:pt x="473909" y="634329"/>
                </a:lnTo>
                <a:lnTo>
                  <a:pt x="411163" y="584803"/>
                </a:lnTo>
                <a:cubicBezTo>
                  <a:pt x="513350" y="455247"/>
                  <a:pt x="631671" y="338611"/>
                  <a:pt x="762901" y="238125"/>
                </a:cubicBezTo>
                <a:close/>
                <a:moveTo>
                  <a:pt x="1154886" y="0"/>
                </a:moveTo>
                <a:lnTo>
                  <a:pt x="1188631" y="73025"/>
                </a:lnTo>
                <a:lnTo>
                  <a:pt x="1222376" y="146050"/>
                </a:lnTo>
                <a:cubicBezTo>
                  <a:pt x="1094217" y="205405"/>
                  <a:pt x="972879" y="279150"/>
                  <a:pt x="861233" y="365125"/>
                </a:cubicBezTo>
                <a:lnTo>
                  <a:pt x="812411" y="301453"/>
                </a:lnTo>
                <a:lnTo>
                  <a:pt x="763588" y="237781"/>
                </a:lnTo>
                <a:cubicBezTo>
                  <a:pt x="884209" y="144611"/>
                  <a:pt x="1015958" y="64391"/>
                  <a:pt x="1154886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xmlns="" id="{38A24100-538E-4DDA-81F6-8474F044F18A}"/>
              </a:ext>
            </a:extLst>
          </p:cNvPr>
          <p:cNvSpPr>
            <a:spLocks/>
          </p:cNvSpPr>
          <p:nvPr/>
        </p:nvSpPr>
        <p:spPr bwMode="auto">
          <a:xfrm>
            <a:off x="4371039" y="3927453"/>
            <a:ext cx="1036307" cy="906236"/>
          </a:xfrm>
          <a:custGeom>
            <a:avLst/>
            <a:gdLst>
              <a:gd name="connsiteX0" fmla="*/ 1105902 w 1543050"/>
              <a:gd name="connsiteY0" fmla="*/ 1033462 h 1349375"/>
              <a:gd name="connsiteX1" fmla="*/ 1543050 w 1543050"/>
              <a:gd name="connsiteY1" fmla="*/ 1193391 h 1349375"/>
              <a:gd name="connsiteX2" fmla="*/ 1524402 w 1543050"/>
              <a:gd name="connsiteY2" fmla="*/ 1271204 h 1349375"/>
              <a:gd name="connsiteX3" fmla="*/ 1505755 w 1543050"/>
              <a:gd name="connsiteY3" fmla="*/ 1349375 h 1349375"/>
              <a:gd name="connsiteX4" fmla="*/ 1264767 w 1543050"/>
              <a:gd name="connsiteY4" fmla="*/ 1276627 h 1349375"/>
              <a:gd name="connsiteX5" fmla="*/ 1033529 w 1543050"/>
              <a:gd name="connsiteY5" fmla="*/ 1176208 h 1349375"/>
              <a:gd name="connsiteX6" fmla="*/ 1033462 w 1543050"/>
              <a:gd name="connsiteY6" fmla="*/ 1176179 h 1349375"/>
              <a:gd name="connsiteX7" fmla="*/ 1069682 w 1543050"/>
              <a:gd name="connsiteY7" fmla="*/ 1104821 h 1349375"/>
              <a:gd name="connsiteX8" fmla="*/ 710065 w 1543050"/>
              <a:gd name="connsiteY8" fmla="*/ 769937 h 1349375"/>
              <a:gd name="connsiteX9" fmla="*/ 1104900 w 1543050"/>
              <a:gd name="connsiteY9" fmla="*/ 1033198 h 1349375"/>
              <a:gd name="connsiteX10" fmla="*/ 1068680 w 1543050"/>
              <a:gd name="connsiteY10" fmla="*/ 1104768 h 1349375"/>
              <a:gd name="connsiteX11" fmla="*/ 1032460 w 1543050"/>
              <a:gd name="connsiteY11" fmla="*/ 1176337 h 1349375"/>
              <a:gd name="connsiteX12" fmla="*/ 606425 w 1543050"/>
              <a:gd name="connsiteY12" fmla="*/ 892576 h 1349375"/>
              <a:gd name="connsiteX13" fmla="*/ 658065 w 1543050"/>
              <a:gd name="connsiteY13" fmla="*/ 831436 h 1349375"/>
              <a:gd name="connsiteX14" fmla="*/ 148840 w 1543050"/>
              <a:gd name="connsiteY14" fmla="*/ 0 h 1349375"/>
              <a:gd name="connsiteX15" fmla="*/ 385763 w 1543050"/>
              <a:gd name="connsiteY15" fmla="*/ 422579 h 1349375"/>
              <a:gd name="connsiteX16" fmla="*/ 385446 w 1543050"/>
              <a:gd name="connsiteY16" fmla="*/ 422812 h 1349375"/>
              <a:gd name="connsiteX17" fmla="*/ 537196 w 1543050"/>
              <a:gd name="connsiteY17" fmla="*/ 605498 h 1349375"/>
              <a:gd name="connsiteX18" fmla="*/ 709612 w 1543050"/>
              <a:gd name="connsiteY18" fmla="*/ 769577 h 1349375"/>
              <a:gd name="connsiteX19" fmla="*/ 657487 w 1543050"/>
              <a:gd name="connsiteY19" fmla="*/ 831055 h 1349375"/>
              <a:gd name="connsiteX20" fmla="*/ 605722 w 1543050"/>
              <a:gd name="connsiteY20" fmla="*/ 892175 h 1349375"/>
              <a:gd name="connsiteX21" fmla="*/ 255587 w 1543050"/>
              <a:gd name="connsiteY21" fmla="*/ 517909 h 1349375"/>
              <a:gd name="connsiteX22" fmla="*/ 256262 w 1543050"/>
              <a:gd name="connsiteY22" fmla="*/ 517410 h 1349375"/>
              <a:gd name="connsiteX23" fmla="*/ 114147 w 1543050"/>
              <a:gd name="connsiteY23" fmla="*/ 297019 h 1349375"/>
              <a:gd name="connsiteX24" fmla="*/ 0 w 1543050"/>
              <a:gd name="connsiteY24" fmla="*/ 61139 h 1349375"/>
              <a:gd name="connsiteX25" fmla="*/ 74420 w 1543050"/>
              <a:gd name="connsiteY25" fmla="*/ 30569 h 13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3050" h="1349375">
                <a:moveTo>
                  <a:pt x="1105902" y="1033462"/>
                </a:moveTo>
                <a:cubicBezTo>
                  <a:pt x="1245043" y="1103745"/>
                  <a:pt x="1391716" y="1157174"/>
                  <a:pt x="1543050" y="1193391"/>
                </a:cubicBezTo>
                <a:lnTo>
                  <a:pt x="1524402" y="1271204"/>
                </a:lnTo>
                <a:lnTo>
                  <a:pt x="1505755" y="1349375"/>
                </a:lnTo>
                <a:cubicBezTo>
                  <a:pt x="1424170" y="1329833"/>
                  <a:pt x="1343662" y="1305538"/>
                  <a:pt x="1264767" y="1276627"/>
                </a:cubicBezTo>
                <a:lnTo>
                  <a:pt x="1033529" y="1176208"/>
                </a:lnTo>
                <a:lnTo>
                  <a:pt x="1033462" y="1176179"/>
                </a:lnTo>
                <a:lnTo>
                  <a:pt x="1069682" y="1104821"/>
                </a:lnTo>
                <a:close/>
                <a:moveTo>
                  <a:pt x="710065" y="769937"/>
                </a:moveTo>
                <a:cubicBezTo>
                  <a:pt x="830918" y="872796"/>
                  <a:pt x="963605" y="961268"/>
                  <a:pt x="1104900" y="1033198"/>
                </a:cubicBezTo>
                <a:lnTo>
                  <a:pt x="1068680" y="1104768"/>
                </a:lnTo>
                <a:lnTo>
                  <a:pt x="1032460" y="1176337"/>
                </a:lnTo>
                <a:cubicBezTo>
                  <a:pt x="879689" y="1099013"/>
                  <a:pt x="736602" y="1003347"/>
                  <a:pt x="606425" y="892576"/>
                </a:cubicBezTo>
                <a:lnTo>
                  <a:pt x="658065" y="831436"/>
                </a:lnTo>
                <a:close/>
                <a:moveTo>
                  <a:pt x="148840" y="0"/>
                </a:moveTo>
                <a:cubicBezTo>
                  <a:pt x="209958" y="149611"/>
                  <a:pt x="289771" y="291670"/>
                  <a:pt x="385763" y="422579"/>
                </a:cubicBezTo>
                <a:lnTo>
                  <a:pt x="385446" y="422812"/>
                </a:lnTo>
                <a:lnTo>
                  <a:pt x="537196" y="605498"/>
                </a:lnTo>
                <a:cubicBezTo>
                  <a:pt x="591432" y="663517"/>
                  <a:pt x="649039" y="718344"/>
                  <a:pt x="709612" y="769577"/>
                </a:cubicBezTo>
                <a:lnTo>
                  <a:pt x="657487" y="831055"/>
                </a:lnTo>
                <a:lnTo>
                  <a:pt x="605722" y="892175"/>
                </a:lnTo>
                <a:cubicBezTo>
                  <a:pt x="475230" y="781800"/>
                  <a:pt x="357320" y="655966"/>
                  <a:pt x="255587" y="517909"/>
                </a:cubicBezTo>
                <a:lnTo>
                  <a:pt x="256262" y="517410"/>
                </a:lnTo>
                <a:lnTo>
                  <a:pt x="114147" y="297019"/>
                </a:lnTo>
                <a:cubicBezTo>
                  <a:pt x="71364" y="220730"/>
                  <a:pt x="33255" y="141879"/>
                  <a:pt x="0" y="61139"/>
                </a:cubicBezTo>
                <a:lnTo>
                  <a:pt x="74420" y="3056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12" name="Freeform: Shape 28">
            <a:extLst>
              <a:ext uri="{FF2B5EF4-FFF2-40B4-BE49-F238E27FC236}">
                <a16:creationId xmlns:a16="http://schemas.microsoft.com/office/drawing/2014/main" xmlns="" id="{8F345ECE-2306-4308-8391-56792208E068}"/>
              </a:ext>
            </a:extLst>
          </p:cNvPr>
          <p:cNvSpPr>
            <a:spLocks/>
          </p:cNvSpPr>
          <p:nvPr/>
        </p:nvSpPr>
        <p:spPr bwMode="auto">
          <a:xfrm>
            <a:off x="5739987" y="4310205"/>
            <a:ext cx="1137593" cy="562933"/>
          </a:xfrm>
          <a:custGeom>
            <a:avLst/>
            <a:gdLst>
              <a:gd name="connsiteX0" fmla="*/ 842371 w 1693862"/>
              <a:gd name="connsiteY0" fmla="*/ 496888 h 838201"/>
              <a:gd name="connsiteX1" fmla="*/ 873623 w 1693862"/>
              <a:gd name="connsiteY1" fmla="*/ 570899 h 838201"/>
              <a:gd name="connsiteX2" fmla="*/ 904875 w 1693862"/>
              <a:gd name="connsiteY2" fmla="*/ 644910 h 838201"/>
              <a:gd name="connsiteX3" fmla="*/ 2155 w 1693862"/>
              <a:gd name="connsiteY3" fmla="*/ 838201 h 838201"/>
              <a:gd name="connsiteX4" fmla="*/ 1077 w 1693862"/>
              <a:gd name="connsiteY4" fmla="*/ 758083 h 838201"/>
              <a:gd name="connsiteX5" fmla="*/ 0 w 1693862"/>
              <a:gd name="connsiteY5" fmla="*/ 677964 h 838201"/>
              <a:gd name="connsiteX6" fmla="*/ 842371 w 1693862"/>
              <a:gd name="connsiteY6" fmla="*/ 496888 h 838201"/>
              <a:gd name="connsiteX7" fmla="*/ 1579498 w 1693862"/>
              <a:gd name="connsiteY7" fmla="*/ 0 h 838201"/>
              <a:gd name="connsiteX8" fmla="*/ 1636680 w 1693862"/>
              <a:gd name="connsiteY8" fmla="*/ 56374 h 838201"/>
              <a:gd name="connsiteX9" fmla="*/ 1693862 w 1693862"/>
              <a:gd name="connsiteY9" fmla="*/ 112747 h 838201"/>
              <a:gd name="connsiteX10" fmla="*/ 905539 w 1693862"/>
              <a:gd name="connsiteY10" fmla="*/ 644525 h 838201"/>
              <a:gd name="connsiteX11" fmla="*/ 874251 w 1693862"/>
              <a:gd name="connsiteY11" fmla="*/ 570557 h 838201"/>
              <a:gd name="connsiteX12" fmla="*/ 864235 w 1693862"/>
              <a:gd name="connsiteY12" fmla="*/ 546879 h 838201"/>
              <a:gd name="connsiteX13" fmla="*/ 842962 w 1693862"/>
              <a:gd name="connsiteY13" fmla="*/ 496590 h 838201"/>
              <a:gd name="connsiteX14" fmla="*/ 1579498 w 1693862"/>
              <a:gd name="connsiteY14" fmla="*/ 0 h 8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3862" h="838201">
                <a:moveTo>
                  <a:pt x="842371" y="496888"/>
                </a:moveTo>
                <a:lnTo>
                  <a:pt x="873623" y="570899"/>
                </a:lnTo>
                <a:lnTo>
                  <a:pt x="904875" y="644910"/>
                </a:lnTo>
                <a:cubicBezTo>
                  <a:pt x="620013" y="765627"/>
                  <a:pt x="312162" y="833531"/>
                  <a:pt x="2155" y="838201"/>
                </a:cubicBezTo>
                <a:lnTo>
                  <a:pt x="1077" y="758083"/>
                </a:lnTo>
                <a:lnTo>
                  <a:pt x="0" y="677964"/>
                </a:lnTo>
                <a:cubicBezTo>
                  <a:pt x="289172" y="673293"/>
                  <a:pt x="576189" y="609701"/>
                  <a:pt x="842371" y="496888"/>
                </a:cubicBezTo>
                <a:close/>
                <a:moveTo>
                  <a:pt x="1579498" y="0"/>
                </a:moveTo>
                <a:lnTo>
                  <a:pt x="1636680" y="56374"/>
                </a:lnTo>
                <a:lnTo>
                  <a:pt x="1693862" y="112747"/>
                </a:lnTo>
                <a:cubicBezTo>
                  <a:pt x="1469809" y="339677"/>
                  <a:pt x="1199722" y="520647"/>
                  <a:pt x="905539" y="644525"/>
                </a:cubicBezTo>
                <a:lnTo>
                  <a:pt x="874251" y="570557"/>
                </a:lnTo>
                <a:lnTo>
                  <a:pt x="864235" y="546879"/>
                </a:lnTo>
                <a:lnTo>
                  <a:pt x="842962" y="496590"/>
                </a:lnTo>
                <a:cubicBezTo>
                  <a:pt x="1117725" y="380611"/>
                  <a:pt x="1369830" y="211850"/>
                  <a:pt x="1579498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13" name="Oval 409">
            <a:extLst>
              <a:ext uri="{FF2B5EF4-FFF2-40B4-BE49-F238E27FC236}">
                <a16:creationId xmlns:a16="http://schemas.microsoft.com/office/drawing/2014/main" xmlns="" id="{15F72F44-6881-4032-8BE7-407E5CB6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151" y="2685856"/>
            <a:ext cx="1062962" cy="1062962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415">
            <a:extLst>
              <a:ext uri="{FF2B5EF4-FFF2-40B4-BE49-F238E27FC236}">
                <a16:creationId xmlns:a16="http://schemas.microsoft.com/office/drawing/2014/main" xmlns="" id="{587CDA7E-C23F-4CAA-8826-1F6E5967DF31}"/>
              </a:ext>
            </a:extLst>
          </p:cNvPr>
          <p:cNvSpPr>
            <a:spLocks/>
          </p:cNvSpPr>
          <p:nvPr/>
        </p:nvSpPr>
        <p:spPr bwMode="auto">
          <a:xfrm>
            <a:off x="6212296" y="2516923"/>
            <a:ext cx="849730" cy="850796"/>
          </a:xfrm>
          <a:custGeom>
            <a:avLst/>
            <a:gdLst>
              <a:gd name="T0" fmla="*/ 2895 w 3522"/>
              <a:gd name="T1" fmla="*/ 627 h 3522"/>
              <a:gd name="T2" fmla="*/ 2895 w 3522"/>
              <a:gd name="T3" fmla="*/ 2895 h 3522"/>
              <a:gd name="T4" fmla="*/ 626 w 3522"/>
              <a:gd name="T5" fmla="*/ 2895 h 3522"/>
              <a:gd name="T6" fmla="*/ 626 w 3522"/>
              <a:gd name="T7" fmla="*/ 627 h 3522"/>
              <a:gd name="T8" fmla="*/ 2895 w 3522"/>
              <a:gd name="T9" fmla="*/ 627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2" h="3522">
                <a:moveTo>
                  <a:pt x="2895" y="627"/>
                </a:moveTo>
                <a:cubicBezTo>
                  <a:pt x="3522" y="1253"/>
                  <a:pt x="3522" y="2269"/>
                  <a:pt x="2895" y="2895"/>
                </a:cubicBezTo>
                <a:cubicBezTo>
                  <a:pt x="2268" y="3522"/>
                  <a:pt x="1253" y="3522"/>
                  <a:pt x="626" y="2895"/>
                </a:cubicBezTo>
                <a:cubicBezTo>
                  <a:pt x="0" y="2269"/>
                  <a:pt x="0" y="1253"/>
                  <a:pt x="626" y="627"/>
                </a:cubicBezTo>
                <a:cubicBezTo>
                  <a:pt x="1253" y="0"/>
                  <a:pt x="2268" y="0"/>
                  <a:pt x="2895" y="627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Freeform 419">
            <a:extLst>
              <a:ext uri="{FF2B5EF4-FFF2-40B4-BE49-F238E27FC236}">
                <a16:creationId xmlns:a16="http://schemas.microsoft.com/office/drawing/2014/main" xmlns="" id="{81191A4C-FF46-4A19-80C5-DDFFD7C83368}"/>
              </a:ext>
            </a:extLst>
          </p:cNvPr>
          <p:cNvSpPr>
            <a:spLocks/>
          </p:cNvSpPr>
          <p:nvPr/>
        </p:nvSpPr>
        <p:spPr bwMode="auto">
          <a:xfrm>
            <a:off x="4876398" y="1770612"/>
            <a:ext cx="849730" cy="849730"/>
          </a:xfrm>
          <a:custGeom>
            <a:avLst/>
            <a:gdLst>
              <a:gd name="T0" fmla="*/ 2895 w 3521"/>
              <a:gd name="T1" fmla="*/ 626 h 3522"/>
              <a:gd name="T2" fmla="*/ 2895 w 3521"/>
              <a:gd name="T3" fmla="*/ 2894 h 3522"/>
              <a:gd name="T4" fmla="*/ 626 w 3521"/>
              <a:gd name="T5" fmla="*/ 2894 h 3522"/>
              <a:gd name="T6" fmla="*/ 626 w 3521"/>
              <a:gd name="T7" fmla="*/ 626 h 3522"/>
              <a:gd name="T8" fmla="*/ 2895 w 3521"/>
              <a:gd name="T9" fmla="*/ 626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1" h="3522">
                <a:moveTo>
                  <a:pt x="2895" y="626"/>
                </a:moveTo>
                <a:cubicBezTo>
                  <a:pt x="3521" y="1253"/>
                  <a:pt x="3521" y="2268"/>
                  <a:pt x="2895" y="2894"/>
                </a:cubicBezTo>
                <a:cubicBezTo>
                  <a:pt x="2269" y="3522"/>
                  <a:pt x="1252" y="3522"/>
                  <a:pt x="626" y="2894"/>
                </a:cubicBezTo>
                <a:cubicBezTo>
                  <a:pt x="0" y="2268"/>
                  <a:pt x="0" y="1253"/>
                  <a:pt x="626" y="626"/>
                </a:cubicBezTo>
                <a:cubicBezTo>
                  <a:pt x="1252" y="0"/>
                  <a:pt x="2269" y="0"/>
                  <a:pt x="2895" y="626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tx2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Freeform 421">
            <a:extLst>
              <a:ext uri="{FF2B5EF4-FFF2-40B4-BE49-F238E27FC236}">
                <a16:creationId xmlns:a16="http://schemas.microsoft.com/office/drawing/2014/main" xmlns="" id="{926D6A15-3D2E-4C46-B6B6-B19677B35B16}"/>
              </a:ext>
            </a:extLst>
          </p:cNvPr>
          <p:cNvSpPr>
            <a:spLocks/>
          </p:cNvSpPr>
          <p:nvPr/>
        </p:nvSpPr>
        <p:spPr bwMode="auto">
          <a:xfrm>
            <a:off x="3873141" y="3205663"/>
            <a:ext cx="928625" cy="928625"/>
          </a:xfrm>
          <a:custGeom>
            <a:avLst/>
            <a:gdLst>
              <a:gd name="T0" fmla="*/ 3162 w 3847"/>
              <a:gd name="T1" fmla="*/ 684 h 3847"/>
              <a:gd name="T2" fmla="*/ 3162 w 3847"/>
              <a:gd name="T3" fmla="*/ 3163 h 3847"/>
              <a:gd name="T4" fmla="*/ 684 w 3847"/>
              <a:gd name="T5" fmla="*/ 3163 h 3847"/>
              <a:gd name="T6" fmla="*/ 684 w 3847"/>
              <a:gd name="T7" fmla="*/ 684 h 3847"/>
              <a:gd name="T8" fmla="*/ 3162 w 3847"/>
              <a:gd name="T9" fmla="*/ 684 h 3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3847">
                <a:moveTo>
                  <a:pt x="3162" y="684"/>
                </a:moveTo>
                <a:cubicBezTo>
                  <a:pt x="3847" y="1369"/>
                  <a:pt x="3847" y="2478"/>
                  <a:pt x="3162" y="3163"/>
                </a:cubicBezTo>
                <a:cubicBezTo>
                  <a:pt x="2478" y="3847"/>
                  <a:pt x="1369" y="3847"/>
                  <a:pt x="684" y="3163"/>
                </a:cubicBezTo>
                <a:cubicBezTo>
                  <a:pt x="0" y="2478"/>
                  <a:pt x="0" y="1369"/>
                  <a:pt x="684" y="684"/>
                </a:cubicBezTo>
                <a:cubicBezTo>
                  <a:pt x="1369" y="0"/>
                  <a:pt x="2478" y="0"/>
                  <a:pt x="3162" y="684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3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Freeform 425">
            <a:extLst>
              <a:ext uri="{FF2B5EF4-FFF2-40B4-BE49-F238E27FC236}">
                <a16:creationId xmlns:a16="http://schemas.microsoft.com/office/drawing/2014/main" xmlns="" id="{610C4EF0-48A8-4D44-BF51-9BFA74334D94}"/>
              </a:ext>
            </a:extLst>
          </p:cNvPr>
          <p:cNvSpPr>
            <a:spLocks/>
          </p:cNvSpPr>
          <p:nvPr/>
        </p:nvSpPr>
        <p:spPr bwMode="auto">
          <a:xfrm>
            <a:off x="5276208" y="4354984"/>
            <a:ext cx="928625" cy="928625"/>
          </a:xfrm>
          <a:custGeom>
            <a:avLst/>
            <a:gdLst>
              <a:gd name="T0" fmla="*/ 3163 w 3847"/>
              <a:gd name="T1" fmla="*/ 684 h 3847"/>
              <a:gd name="T2" fmla="*/ 3163 w 3847"/>
              <a:gd name="T3" fmla="*/ 3162 h 3847"/>
              <a:gd name="T4" fmla="*/ 685 w 3847"/>
              <a:gd name="T5" fmla="*/ 3162 h 3847"/>
              <a:gd name="T6" fmla="*/ 685 w 3847"/>
              <a:gd name="T7" fmla="*/ 684 h 3847"/>
              <a:gd name="T8" fmla="*/ 3163 w 3847"/>
              <a:gd name="T9" fmla="*/ 684 h 3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3847">
                <a:moveTo>
                  <a:pt x="3163" y="684"/>
                </a:moveTo>
                <a:cubicBezTo>
                  <a:pt x="3847" y="1368"/>
                  <a:pt x="3847" y="2477"/>
                  <a:pt x="3163" y="3162"/>
                </a:cubicBezTo>
                <a:cubicBezTo>
                  <a:pt x="2479" y="3847"/>
                  <a:pt x="1370" y="3847"/>
                  <a:pt x="685" y="3162"/>
                </a:cubicBezTo>
                <a:cubicBezTo>
                  <a:pt x="0" y="2477"/>
                  <a:pt x="0" y="1368"/>
                  <a:pt x="685" y="684"/>
                </a:cubicBezTo>
                <a:cubicBezTo>
                  <a:pt x="1370" y="0"/>
                  <a:pt x="2479" y="0"/>
                  <a:pt x="3163" y="684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4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" name="Freeform 429">
            <a:extLst>
              <a:ext uri="{FF2B5EF4-FFF2-40B4-BE49-F238E27FC236}">
                <a16:creationId xmlns:a16="http://schemas.microsoft.com/office/drawing/2014/main" xmlns="" id="{C3AB3CA5-BA57-48BD-BFAB-83F753F524CF}"/>
              </a:ext>
            </a:extLst>
          </p:cNvPr>
          <p:cNvSpPr>
            <a:spLocks/>
          </p:cNvSpPr>
          <p:nvPr/>
        </p:nvSpPr>
        <p:spPr bwMode="auto">
          <a:xfrm>
            <a:off x="6411669" y="3842161"/>
            <a:ext cx="928625" cy="928625"/>
          </a:xfrm>
          <a:custGeom>
            <a:avLst/>
            <a:gdLst>
              <a:gd name="T0" fmla="*/ 3162 w 3847"/>
              <a:gd name="T1" fmla="*/ 684 h 3847"/>
              <a:gd name="T2" fmla="*/ 3162 w 3847"/>
              <a:gd name="T3" fmla="*/ 3163 h 3847"/>
              <a:gd name="T4" fmla="*/ 684 w 3847"/>
              <a:gd name="T5" fmla="*/ 3163 h 3847"/>
              <a:gd name="T6" fmla="*/ 684 w 3847"/>
              <a:gd name="T7" fmla="*/ 684 h 3847"/>
              <a:gd name="T8" fmla="*/ 3162 w 3847"/>
              <a:gd name="T9" fmla="*/ 684 h 3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3847">
                <a:moveTo>
                  <a:pt x="3162" y="684"/>
                </a:moveTo>
                <a:cubicBezTo>
                  <a:pt x="3847" y="1369"/>
                  <a:pt x="3847" y="2479"/>
                  <a:pt x="3162" y="3163"/>
                </a:cubicBezTo>
                <a:cubicBezTo>
                  <a:pt x="2478" y="3847"/>
                  <a:pt x="1369" y="3847"/>
                  <a:pt x="684" y="3163"/>
                </a:cubicBezTo>
                <a:cubicBezTo>
                  <a:pt x="0" y="2479"/>
                  <a:pt x="0" y="1369"/>
                  <a:pt x="684" y="684"/>
                </a:cubicBezTo>
                <a:cubicBezTo>
                  <a:pt x="1369" y="0"/>
                  <a:pt x="2478" y="0"/>
                  <a:pt x="3162" y="684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2"/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20" name="Group 74">
            <a:extLst>
              <a:ext uri="{FF2B5EF4-FFF2-40B4-BE49-F238E27FC236}">
                <a16:creationId xmlns:a16="http://schemas.microsoft.com/office/drawing/2014/main" xmlns="" id="{D153865D-1E65-4F92-8BCC-79CFE9033C12}"/>
              </a:ext>
            </a:extLst>
          </p:cNvPr>
          <p:cNvGrpSpPr/>
          <p:nvPr/>
        </p:nvGrpSpPr>
        <p:grpSpPr>
          <a:xfrm>
            <a:off x="3074579" y="5522395"/>
            <a:ext cx="3331844" cy="735730"/>
            <a:chOff x="407368" y="1846853"/>
            <a:chExt cx="2879315" cy="980974"/>
          </a:xfrm>
        </p:grpSpPr>
        <p:sp>
          <p:nvSpPr>
            <p:cNvPr id="21" name="Rectangle 75">
              <a:extLst>
                <a:ext uri="{FF2B5EF4-FFF2-40B4-BE49-F238E27FC236}">
                  <a16:creationId xmlns:a16="http://schemas.microsoft.com/office/drawing/2014/main" xmlns="" id="{0263FD0B-E914-496B-B0B3-0EEB785E6DA3}"/>
                </a:ext>
              </a:extLst>
            </p:cNvPr>
            <p:cNvSpPr/>
            <p:nvPr/>
          </p:nvSpPr>
          <p:spPr>
            <a:xfrm>
              <a:off x="407368" y="1846853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Teoría de la ventaja natural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22" name="Rectangle 76">
              <a:extLst>
                <a:ext uri="{FF2B5EF4-FFF2-40B4-BE49-F238E27FC236}">
                  <a16:creationId xmlns:a16="http://schemas.microsoft.com/office/drawing/2014/main" xmlns="" id="{32FD84BF-7163-4981-B5D6-FFCA7D725CA7}"/>
                </a:ext>
              </a:extLst>
            </p:cNvPr>
            <p:cNvSpPr/>
            <p:nvPr/>
          </p:nvSpPr>
          <p:spPr>
            <a:xfrm>
              <a:off x="407369" y="2273829"/>
              <a:ext cx="287931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>
                  <a:latin typeface="arial" panose="020B0604020202020204" pitchFamily="34" charset="0"/>
                </a:rPr>
                <a:t>Beneficios que adquiere un país debido a la fuerza natural</a:t>
              </a:r>
              <a:endParaRPr lang="en-US" sz="10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82">
            <a:extLst>
              <a:ext uri="{FF2B5EF4-FFF2-40B4-BE49-F238E27FC236}">
                <a16:creationId xmlns:a16="http://schemas.microsoft.com/office/drawing/2014/main" xmlns="" id="{A6977018-7C92-4A69-9F04-DC6D34E1FB4A}"/>
              </a:ext>
            </a:extLst>
          </p:cNvPr>
          <p:cNvGrpSpPr/>
          <p:nvPr/>
        </p:nvGrpSpPr>
        <p:grpSpPr>
          <a:xfrm>
            <a:off x="539978" y="3234169"/>
            <a:ext cx="3348089" cy="1012729"/>
            <a:chOff x="407368" y="1477521"/>
            <a:chExt cx="2879315" cy="1350306"/>
          </a:xfrm>
        </p:grpSpPr>
        <p:sp>
          <p:nvSpPr>
            <p:cNvPr id="25" name="Rectangle 83">
              <a:extLst>
                <a:ext uri="{FF2B5EF4-FFF2-40B4-BE49-F238E27FC236}">
                  <a16:creationId xmlns:a16="http://schemas.microsoft.com/office/drawing/2014/main" xmlns="" id="{D8DE2198-D3FF-4D21-AE3E-648C4A5A22AE}"/>
                </a:ext>
              </a:extLst>
            </p:cNvPr>
            <p:cNvSpPr/>
            <p:nvPr/>
          </p:nvSpPr>
          <p:spPr>
            <a:xfrm>
              <a:off x="407368" y="1477521"/>
              <a:ext cx="2879314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Teoría de la disponibilidad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6" name="Rectangle 84">
              <a:extLst>
                <a:ext uri="{FF2B5EF4-FFF2-40B4-BE49-F238E27FC236}">
                  <a16:creationId xmlns:a16="http://schemas.microsoft.com/office/drawing/2014/main" xmlns="" id="{1B225242-1722-484B-BF02-70D5225DB527}"/>
                </a:ext>
              </a:extLst>
            </p:cNvPr>
            <p:cNvSpPr/>
            <p:nvPr/>
          </p:nvSpPr>
          <p:spPr>
            <a:xfrm>
              <a:off x="407369" y="2273829"/>
              <a:ext cx="287931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latin typeface="arial" panose="020B0604020202020204" pitchFamily="34" charset="0"/>
                </a:rPr>
                <a:t>La </a:t>
              </a:r>
              <a:r>
                <a:rPr lang="es-EC" sz="1050" dirty="0" smtClean="0">
                  <a:latin typeface="arial" panose="020B0604020202020204" pitchFamily="34" charset="0"/>
                </a:rPr>
                <a:t>carencia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o </a:t>
              </a:r>
              <a:r>
                <a:rPr lang="es-EC" sz="1050" dirty="0" smtClean="0">
                  <a:latin typeface="arial" panose="020B0604020202020204" pitchFamily="34" charset="0"/>
                </a:rPr>
                <a:t>existencia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de </a:t>
              </a:r>
              <a:r>
                <a:rPr lang="es-EC" sz="1050" dirty="0" smtClean="0">
                  <a:latin typeface="arial" panose="020B0604020202020204" pitchFamily="34" charset="0"/>
                </a:rPr>
                <a:t>recursos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s-EC" sz="1050" dirty="0" smtClean="0">
                  <a:latin typeface="arial" panose="020B0604020202020204" pitchFamily="34" charset="0"/>
                </a:rPr>
                <a:t>naturales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e </a:t>
              </a:r>
              <a:r>
                <a:rPr lang="es-EC" sz="1050" dirty="0" smtClean="0">
                  <a:latin typeface="arial" panose="020B0604020202020204" pitchFamily="34" charset="0"/>
                </a:rPr>
                <a:t>innovaciones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s-EC" sz="1050" dirty="0" smtClean="0">
                  <a:latin typeface="arial" panose="020B0604020202020204" pitchFamily="34" charset="0"/>
                </a:rPr>
                <a:t>tecnológicas</a:t>
              </a:r>
              <a:endParaRPr lang="es-EC" sz="1050" dirty="0"/>
            </a:p>
          </p:txBody>
        </p:sp>
      </p:grpSp>
      <p:grpSp>
        <p:nvGrpSpPr>
          <p:cNvPr id="27" name="Group 85">
            <a:extLst>
              <a:ext uri="{FF2B5EF4-FFF2-40B4-BE49-F238E27FC236}">
                <a16:creationId xmlns:a16="http://schemas.microsoft.com/office/drawing/2014/main" xmlns="" id="{13483411-95F6-4F4C-A95B-193F19F405B8}"/>
              </a:ext>
            </a:extLst>
          </p:cNvPr>
          <p:cNvGrpSpPr/>
          <p:nvPr/>
        </p:nvGrpSpPr>
        <p:grpSpPr>
          <a:xfrm>
            <a:off x="1491824" y="1362565"/>
            <a:ext cx="3137280" cy="1028462"/>
            <a:chOff x="407368" y="1071187"/>
            <a:chExt cx="2879315" cy="2017854"/>
          </a:xfrm>
        </p:grpSpPr>
        <p:sp>
          <p:nvSpPr>
            <p:cNvPr id="28" name="Rectangle 86">
              <a:extLst>
                <a:ext uri="{FF2B5EF4-FFF2-40B4-BE49-F238E27FC236}">
                  <a16:creationId xmlns:a16="http://schemas.microsoft.com/office/drawing/2014/main" xmlns="" id="{A8A7298A-F03D-4643-89F3-9EDE318233F4}"/>
                </a:ext>
              </a:extLst>
            </p:cNvPr>
            <p:cNvSpPr/>
            <p:nvPr/>
          </p:nvSpPr>
          <p:spPr>
            <a:xfrm>
              <a:off x="407368" y="1071187"/>
              <a:ext cx="2879314" cy="1268108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s-EC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Teoría de la ventaja competitiva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87">
              <a:extLst>
                <a:ext uri="{FF2B5EF4-FFF2-40B4-BE49-F238E27FC236}">
                  <a16:creationId xmlns:a16="http://schemas.microsoft.com/office/drawing/2014/main" xmlns="" id="{9615A160-A6F4-49BA-89E3-DE10A012230A}"/>
                </a:ext>
              </a:extLst>
            </p:cNvPr>
            <p:cNvSpPr/>
            <p:nvPr/>
          </p:nvSpPr>
          <p:spPr>
            <a:xfrm>
              <a:off x="407369" y="2273829"/>
              <a:ext cx="2879314" cy="815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 smtClean="0">
                  <a:latin typeface="arial" panose="020B0604020202020204" pitchFamily="34" charset="0"/>
                </a:rPr>
                <a:t>Crece </a:t>
              </a:r>
              <a:r>
                <a:rPr lang="es-EC" sz="1050" dirty="0">
                  <a:latin typeface="arial" panose="020B0604020202020204" pitchFamily="34" charset="0"/>
                </a:rPr>
                <a:t>fundamentalmente en razón del valor que una empresa es capaz de generar</a:t>
              </a:r>
              <a:endParaRPr lang="en-US" sz="1050" dirty="0"/>
            </a:p>
          </p:txBody>
        </p:sp>
      </p:grpSp>
      <p:grpSp>
        <p:nvGrpSpPr>
          <p:cNvPr id="30" name="Group 88">
            <a:extLst>
              <a:ext uri="{FF2B5EF4-FFF2-40B4-BE49-F238E27FC236}">
                <a16:creationId xmlns:a16="http://schemas.microsoft.com/office/drawing/2014/main" xmlns="" id="{4670BC0B-9258-4E5B-82B9-A7CE474E8D37}"/>
              </a:ext>
            </a:extLst>
          </p:cNvPr>
          <p:cNvGrpSpPr/>
          <p:nvPr/>
        </p:nvGrpSpPr>
        <p:grpSpPr>
          <a:xfrm>
            <a:off x="7437988" y="4116602"/>
            <a:ext cx="3175788" cy="574149"/>
            <a:chOff x="407368" y="1846852"/>
            <a:chExt cx="2879315" cy="765533"/>
          </a:xfrm>
        </p:grpSpPr>
        <p:sp>
          <p:nvSpPr>
            <p:cNvPr id="31" name="Rectangle 89">
              <a:extLst>
                <a:ext uri="{FF2B5EF4-FFF2-40B4-BE49-F238E27FC236}">
                  <a16:creationId xmlns:a16="http://schemas.microsoft.com/office/drawing/2014/main" xmlns="" id="{AE78FB6A-823B-4D38-B572-87D9872BB294}"/>
                </a:ext>
              </a:extLst>
            </p:cNvPr>
            <p:cNvSpPr/>
            <p:nvPr/>
          </p:nvSpPr>
          <p:spPr>
            <a:xfrm>
              <a:off x="407368" y="1846852"/>
              <a:ext cx="2879314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Teoría pura y monetaria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Rectangle 90">
              <a:extLst>
                <a:ext uri="{FF2B5EF4-FFF2-40B4-BE49-F238E27FC236}">
                  <a16:creationId xmlns:a16="http://schemas.microsoft.com/office/drawing/2014/main" xmlns="" id="{80B97FA8-EA4A-41FF-BD5C-CE90C6632AE9}"/>
                </a:ext>
              </a:extLst>
            </p:cNvPr>
            <p:cNvSpPr/>
            <p:nvPr/>
          </p:nvSpPr>
          <p:spPr>
            <a:xfrm>
              <a:off x="407369" y="2273830"/>
              <a:ext cx="287931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050" dirty="0" smtClean="0">
                  <a:latin typeface="arial" panose="020B0604020202020204" pitchFamily="34" charset="0"/>
                </a:rPr>
                <a:t>Análisis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de </a:t>
              </a:r>
              <a:r>
                <a:rPr lang="en-US" sz="1050" dirty="0" smtClean="0">
                  <a:latin typeface="arial" panose="020B0604020202020204" pitchFamily="34" charset="0"/>
                </a:rPr>
                <a:t>valor</a:t>
              </a:r>
              <a:r>
                <a:rPr lang="es-EC" sz="1050" dirty="0" smtClean="0">
                  <a:latin typeface="arial" panose="020B0604020202020204" pitchFamily="34" charset="0"/>
                </a:rPr>
                <a:t> y principios monetarios</a:t>
              </a:r>
              <a:endParaRPr lang="en-US" sz="1050" dirty="0"/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xmlns="" id="{9DFAB67C-AF2C-4E50-B796-83BA2F178D6A}"/>
              </a:ext>
            </a:extLst>
          </p:cNvPr>
          <p:cNvGrpSpPr/>
          <p:nvPr/>
        </p:nvGrpSpPr>
        <p:grpSpPr>
          <a:xfrm>
            <a:off x="7389337" y="2185032"/>
            <a:ext cx="3619558" cy="1012729"/>
            <a:chOff x="407368" y="1477521"/>
            <a:chExt cx="2879315" cy="1350306"/>
          </a:xfrm>
        </p:grpSpPr>
        <p:sp>
          <p:nvSpPr>
            <p:cNvPr id="34" name="Rectangle 92">
              <a:extLst>
                <a:ext uri="{FF2B5EF4-FFF2-40B4-BE49-F238E27FC236}">
                  <a16:creationId xmlns:a16="http://schemas.microsoft.com/office/drawing/2014/main" xmlns="" id="{EFBC38B9-9B95-4215-B6F0-4880DC20C98A}"/>
                </a:ext>
              </a:extLst>
            </p:cNvPr>
            <p:cNvSpPr/>
            <p:nvPr/>
          </p:nvSpPr>
          <p:spPr>
            <a:xfrm>
              <a:off x="407368" y="1477521"/>
              <a:ext cx="2879314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Modelo de Sistema de Preferencias Arancelarias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93">
              <a:extLst>
                <a:ext uri="{FF2B5EF4-FFF2-40B4-BE49-F238E27FC236}">
                  <a16:creationId xmlns:a16="http://schemas.microsoft.com/office/drawing/2014/main" xmlns="" id="{5D65EB7A-C5DE-442B-ACBD-A44647B7AD17}"/>
                </a:ext>
              </a:extLst>
            </p:cNvPr>
            <p:cNvSpPr/>
            <p:nvPr/>
          </p:nvSpPr>
          <p:spPr>
            <a:xfrm>
              <a:off x="407369" y="2273829"/>
              <a:ext cx="287931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latin typeface="arial" panose="020B0604020202020204" pitchFamily="34" charset="0"/>
                </a:rPr>
                <a:t>Concede </a:t>
              </a:r>
              <a:r>
                <a:rPr lang="es-EC" sz="1050" dirty="0" smtClean="0">
                  <a:latin typeface="arial" panose="020B0604020202020204" pitchFamily="34" charset="0"/>
                </a:rPr>
                <a:t>arancel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cero o </a:t>
              </a:r>
              <a:r>
                <a:rPr lang="es-EC" sz="1050" dirty="0" smtClean="0">
                  <a:latin typeface="arial" panose="020B0604020202020204" pitchFamily="34" charset="0"/>
                </a:rPr>
                <a:t>aranceles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s-EC" sz="1050" dirty="0" smtClean="0">
                  <a:latin typeface="arial" panose="020B0604020202020204" pitchFamily="34" charset="0"/>
                </a:rPr>
                <a:t>reducidos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n-US" sz="1050" dirty="0">
                  <a:latin typeface="arial" panose="020B0604020202020204" pitchFamily="34" charset="0"/>
                </a:rPr>
                <a:t>a </a:t>
              </a:r>
              <a:r>
                <a:rPr lang="es-EC" sz="1050" dirty="0" smtClean="0">
                  <a:latin typeface="arial" panose="020B0604020202020204" pitchFamily="34" charset="0"/>
                </a:rPr>
                <a:t>los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s-EC" sz="1050" dirty="0" smtClean="0">
                  <a:latin typeface="arial" panose="020B0604020202020204" pitchFamily="34" charset="0"/>
                </a:rPr>
                <a:t>países</a:t>
              </a:r>
              <a:r>
                <a:rPr lang="en-US" sz="1050" dirty="0" smtClean="0">
                  <a:latin typeface="arial" panose="020B0604020202020204" pitchFamily="34" charset="0"/>
                </a:rPr>
                <a:t> </a:t>
              </a:r>
              <a:r>
                <a:rPr lang="es-EC" sz="1050" dirty="0" smtClean="0">
                  <a:latin typeface="arial" panose="020B0604020202020204" pitchFamily="34" charset="0"/>
                </a:rPr>
                <a:t>beneficiarios</a:t>
              </a:r>
              <a:endParaRPr lang="es-EC" sz="1050" dirty="0"/>
            </a:p>
          </p:txBody>
        </p:sp>
      </p:grpSp>
      <p:sp>
        <p:nvSpPr>
          <p:cNvPr id="36" name="Oval 409">
            <a:extLst>
              <a:ext uri="{FF2B5EF4-FFF2-40B4-BE49-F238E27FC236}">
                <a16:creationId xmlns:a16="http://schemas.microsoft.com/office/drawing/2014/main" xmlns="" id="{194B57A9-BC11-42FB-AFE6-9990E6D8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710" y="2717415"/>
            <a:ext cx="999845" cy="999845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accent5">
                <a:lumMod val="75000"/>
              </a:schemeClr>
            </a:solidFill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48" y="1947903"/>
            <a:ext cx="488470" cy="48847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/>
          <a:srcRect l="31543" t="27581" r="31404" b="29190"/>
          <a:stretch/>
        </p:blipFill>
        <p:spPr>
          <a:xfrm>
            <a:off x="3946417" y="3205663"/>
            <a:ext cx="794084" cy="92643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5"/>
          <a:srcRect l="16353" t="11655" r="10339" b="13346"/>
          <a:stretch/>
        </p:blipFill>
        <p:spPr>
          <a:xfrm>
            <a:off x="5332677" y="4377565"/>
            <a:ext cx="840876" cy="86028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601" y="3857164"/>
            <a:ext cx="920759" cy="920759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7"/>
          <a:srcRect l="21191" t="6593" r="19127" b="15932"/>
          <a:stretch/>
        </p:blipFill>
        <p:spPr>
          <a:xfrm>
            <a:off x="6433248" y="2680258"/>
            <a:ext cx="396950" cy="54339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0936" y="-44399"/>
            <a:ext cx="1429450" cy="214808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9"/>
          <a:srcRect l="19768" t="6414" r="9954" b="10756"/>
          <a:stretch/>
        </p:blipFill>
        <p:spPr>
          <a:xfrm>
            <a:off x="5137642" y="2762125"/>
            <a:ext cx="1110870" cy="8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Metodología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1916848158"/>
              </p:ext>
            </p:extLst>
          </p:nvPr>
        </p:nvGraphicFramePr>
        <p:xfrm>
          <a:off x="1069474" y="1047478"/>
          <a:ext cx="9446126" cy="513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Imagen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452" y="407594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dirty="0" smtClean="0"/>
              <a:t>RESULTADOS</a:t>
            </a:r>
            <a:endParaRPr lang="es-EC" sz="360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96710" y="-1296710"/>
            <a:ext cx="5128924" cy="77223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345" y="0"/>
            <a:ext cx="3570495" cy="20823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345" y="2082388"/>
            <a:ext cx="3570495" cy="30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La Unión Europea</a:t>
            </a:r>
            <a:endParaRPr lang="es-EC" sz="3200" dirty="0"/>
          </a:p>
        </p:txBody>
      </p:sp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4"/>
          <p:cNvGrpSpPr/>
          <p:nvPr/>
        </p:nvGrpSpPr>
        <p:grpSpPr>
          <a:xfrm>
            <a:off x="2663157" y="1758884"/>
            <a:ext cx="655031" cy="1157083"/>
            <a:chOff x="3110127" y="4118768"/>
            <a:chExt cx="1012826" cy="1789113"/>
          </a:xfrm>
        </p:grpSpPr>
        <p:grpSp>
          <p:nvGrpSpPr>
            <p:cNvPr id="8" name="Group 7"/>
            <p:cNvGrpSpPr/>
            <p:nvPr/>
          </p:nvGrpSpPr>
          <p:grpSpPr>
            <a:xfrm>
              <a:off x="3110127" y="4118768"/>
              <a:ext cx="1012826" cy="1789113"/>
              <a:chOff x="3110127" y="4185196"/>
              <a:chExt cx="1012826" cy="1789113"/>
            </a:xfrm>
          </p:grpSpPr>
          <p:sp>
            <p:nvSpPr>
              <p:cNvPr id="10" name="Freeform 998"/>
              <p:cNvSpPr>
                <a:spLocks/>
              </p:cNvSpPr>
              <p:nvPr/>
            </p:nvSpPr>
            <p:spPr bwMode="auto">
              <a:xfrm>
                <a:off x="3110127" y="4185196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8D4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1" name="Freeform 999"/>
              <p:cNvSpPr>
                <a:spLocks/>
              </p:cNvSpPr>
              <p:nvPr/>
            </p:nvSpPr>
            <p:spPr bwMode="auto">
              <a:xfrm>
                <a:off x="3616540" y="4185196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9" name="Oval 37"/>
            <p:cNvSpPr/>
            <p:nvPr/>
          </p:nvSpPr>
          <p:spPr>
            <a:xfrm>
              <a:off x="3200361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8D44AD"/>
                </a:solidFill>
                <a:latin typeface="FontAwesome" pitchFamily="2" charset="0"/>
              </a:endParaRPr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3960495" y="1758884"/>
            <a:ext cx="655031" cy="1157083"/>
            <a:chOff x="4797642" y="4118768"/>
            <a:chExt cx="1012826" cy="1789113"/>
          </a:xfrm>
        </p:grpSpPr>
        <p:grpSp>
          <p:nvGrpSpPr>
            <p:cNvPr id="13" name="Group 8"/>
            <p:cNvGrpSpPr/>
            <p:nvPr/>
          </p:nvGrpSpPr>
          <p:grpSpPr>
            <a:xfrm>
              <a:off x="4797642" y="4118768"/>
              <a:ext cx="1012826" cy="1789113"/>
              <a:chOff x="4797642" y="4234512"/>
              <a:chExt cx="1012826" cy="1789113"/>
            </a:xfrm>
          </p:grpSpPr>
          <p:sp>
            <p:nvSpPr>
              <p:cNvPr id="15" name="Freeform 998"/>
              <p:cNvSpPr>
                <a:spLocks/>
              </p:cNvSpPr>
              <p:nvPr/>
            </p:nvSpPr>
            <p:spPr bwMode="auto">
              <a:xfrm>
                <a:off x="4797642" y="4234512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999"/>
              <p:cNvSpPr>
                <a:spLocks/>
              </p:cNvSpPr>
              <p:nvPr/>
            </p:nvSpPr>
            <p:spPr bwMode="auto">
              <a:xfrm>
                <a:off x="5304055" y="4234512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14" name="Oval 38"/>
            <p:cNvSpPr/>
            <p:nvPr/>
          </p:nvSpPr>
          <p:spPr>
            <a:xfrm>
              <a:off x="4887876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297FB8"/>
                </a:solidFill>
                <a:latin typeface="FontAwesome" pitchFamily="2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181916" y="1758884"/>
            <a:ext cx="655031" cy="1157083"/>
            <a:chOff x="6843713" y="4118768"/>
            <a:chExt cx="1012826" cy="1789113"/>
          </a:xfrm>
        </p:grpSpPr>
        <p:grpSp>
          <p:nvGrpSpPr>
            <p:cNvPr id="18" name="Group 9"/>
            <p:cNvGrpSpPr/>
            <p:nvPr/>
          </p:nvGrpSpPr>
          <p:grpSpPr>
            <a:xfrm>
              <a:off x="6843713" y="4118768"/>
              <a:ext cx="1012826" cy="1789113"/>
              <a:chOff x="6843713" y="4189413"/>
              <a:chExt cx="1012826" cy="1789113"/>
            </a:xfrm>
          </p:grpSpPr>
          <p:sp>
            <p:nvSpPr>
              <p:cNvPr id="20" name="Freeform 998"/>
              <p:cNvSpPr>
                <a:spLocks/>
              </p:cNvSpPr>
              <p:nvPr/>
            </p:nvSpPr>
            <p:spPr bwMode="auto">
              <a:xfrm>
                <a:off x="6843713" y="4189413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1" name="Freeform 999"/>
              <p:cNvSpPr>
                <a:spLocks/>
              </p:cNvSpPr>
              <p:nvPr/>
            </p:nvSpPr>
            <p:spPr bwMode="auto">
              <a:xfrm>
                <a:off x="7350126" y="4189413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19" name="Oval 57"/>
            <p:cNvSpPr/>
            <p:nvPr/>
          </p:nvSpPr>
          <p:spPr>
            <a:xfrm>
              <a:off x="693394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27AE61"/>
                </a:solidFill>
                <a:latin typeface="FontAwesome" pitchFamily="2" charset="0"/>
              </a:endParaRP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6349829" y="1758884"/>
            <a:ext cx="655031" cy="1157083"/>
            <a:chOff x="8238183" y="4118768"/>
            <a:chExt cx="1012826" cy="1789113"/>
          </a:xfrm>
        </p:grpSpPr>
        <p:grpSp>
          <p:nvGrpSpPr>
            <p:cNvPr id="23" name="Group 10"/>
            <p:cNvGrpSpPr/>
            <p:nvPr/>
          </p:nvGrpSpPr>
          <p:grpSpPr>
            <a:xfrm>
              <a:off x="8238183" y="4118768"/>
              <a:ext cx="1012826" cy="1789113"/>
              <a:chOff x="8238183" y="4277271"/>
              <a:chExt cx="1012826" cy="1789113"/>
            </a:xfrm>
          </p:grpSpPr>
          <p:sp>
            <p:nvSpPr>
              <p:cNvPr id="25" name="Freeform 998"/>
              <p:cNvSpPr>
                <a:spLocks/>
              </p:cNvSpPr>
              <p:nvPr/>
            </p:nvSpPr>
            <p:spPr bwMode="auto">
              <a:xfrm>
                <a:off x="8238183" y="4277271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E84C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6" name="Freeform 999"/>
              <p:cNvSpPr>
                <a:spLocks/>
              </p:cNvSpPr>
              <p:nvPr/>
            </p:nvSpPr>
            <p:spPr bwMode="auto">
              <a:xfrm>
                <a:off x="8744596" y="4277271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24" name="Oval 58"/>
            <p:cNvSpPr/>
            <p:nvPr/>
          </p:nvSpPr>
          <p:spPr>
            <a:xfrm>
              <a:off x="832841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E84C3D"/>
                </a:solidFill>
                <a:latin typeface="FontAwesome" pitchFamily="2" charset="0"/>
              </a:endParaRPr>
            </a:p>
          </p:txBody>
        </p:sp>
      </p:grpSp>
      <p:cxnSp>
        <p:nvCxnSpPr>
          <p:cNvPr id="27" name="Straight Connector 87"/>
          <p:cNvCxnSpPr/>
          <p:nvPr/>
        </p:nvCxnSpPr>
        <p:spPr>
          <a:xfrm>
            <a:off x="1238063" y="3044052"/>
            <a:ext cx="9518169" cy="9010"/>
          </a:xfrm>
          <a:prstGeom prst="line">
            <a:avLst/>
          </a:prstGeom>
          <a:ln w="19050">
            <a:headEnd type="oval" w="lg" len="lg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88"/>
          <p:cNvSpPr/>
          <p:nvPr/>
        </p:nvSpPr>
        <p:spPr>
          <a:xfrm>
            <a:off x="1619311" y="3008485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9" name="Group 21"/>
          <p:cNvGrpSpPr/>
          <p:nvPr/>
        </p:nvGrpSpPr>
        <p:grpSpPr>
          <a:xfrm>
            <a:off x="1365817" y="1758884"/>
            <a:ext cx="655031" cy="1157083"/>
            <a:chOff x="1338833" y="1859905"/>
            <a:chExt cx="873374" cy="1542777"/>
          </a:xfrm>
        </p:grpSpPr>
        <p:grpSp>
          <p:nvGrpSpPr>
            <p:cNvPr id="30" name="Group 90"/>
            <p:cNvGrpSpPr/>
            <p:nvPr/>
          </p:nvGrpSpPr>
          <p:grpSpPr>
            <a:xfrm>
              <a:off x="1338833" y="1859905"/>
              <a:ext cx="873374" cy="1542777"/>
              <a:chOff x="1269107" y="4118768"/>
              <a:chExt cx="1012826" cy="1789113"/>
            </a:xfrm>
          </p:grpSpPr>
          <p:sp>
            <p:nvSpPr>
              <p:cNvPr id="32" name="Freeform 998"/>
              <p:cNvSpPr>
                <a:spLocks/>
              </p:cNvSpPr>
              <p:nvPr/>
            </p:nvSpPr>
            <p:spPr bwMode="auto">
              <a:xfrm>
                <a:off x="1269107" y="4118768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3" name="Freeform 999"/>
              <p:cNvSpPr>
                <a:spLocks/>
              </p:cNvSpPr>
              <p:nvPr/>
            </p:nvSpPr>
            <p:spPr bwMode="auto">
              <a:xfrm>
                <a:off x="1775520" y="4118768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31" name="Oval 91"/>
            <p:cNvSpPr/>
            <p:nvPr/>
          </p:nvSpPr>
          <p:spPr>
            <a:xfrm>
              <a:off x="1416643" y="1939084"/>
              <a:ext cx="717535" cy="71753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2D3E50"/>
                </a:solidFill>
                <a:latin typeface="FontAwesome" pitchFamily="2" charset="0"/>
              </a:endParaRPr>
            </a:p>
          </p:txBody>
        </p:sp>
      </p:grpSp>
      <p:grpSp>
        <p:nvGrpSpPr>
          <p:cNvPr id="34" name="Group 94"/>
          <p:cNvGrpSpPr/>
          <p:nvPr/>
        </p:nvGrpSpPr>
        <p:grpSpPr>
          <a:xfrm>
            <a:off x="7576047" y="1758884"/>
            <a:ext cx="655031" cy="1157083"/>
            <a:chOff x="10414123" y="4118768"/>
            <a:chExt cx="1012826" cy="1789113"/>
          </a:xfrm>
        </p:grpSpPr>
        <p:grpSp>
          <p:nvGrpSpPr>
            <p:cNvPr id="35" name="Group 95"/>
            <p:cNvGrpSpPr/>
            <p:nvPr/>
          </p:nvGrpSpPr>
          <p:grpSpPr>
            <a:xfrm>
              <a:off x="10414123" y="4118768"/>
              <a:ext cx="1012826" cy="1789113"/>
              <a:chOff x="10414123" y="4581128"/>
              <a:chExt cx="1012826" cy="1789113"/>
            </a:xfrm>
          </p:grpSpPr>
          <p:sp>
            <p:nvSpPr>
              <p:cNvPr id="37" name="Freeform 998"/>
              <p:cNvSpPr>
                <a:spLocks/>
              </p:cNvSpPr>
              <p:nvPr/>
            </p:nvSpPr>
            <p:spPr bwMode="auto">
              <a:xfrm>
                <a:off x="10414123" y="4581128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8" name="Freeform 999"/>
              <p:cNvSpPr>
                <a:spLocks/>
              </p:cNvSpPr>
              <p:nvPr/>
            </p:nvSpPr>
            <p:spPr bwMode="auto">
              <a:xfrm>
                <a:off x="10920536" y="4581128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36" name="Oval 96"/>
            <p:cNvSpPr/>
            <p:nvPr/>
          </p:nvSpPr>
          <p:spPr>
            <a:xfrm>
              <a:off x="1050435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F39C11"/>
                </a:solidFill>
                <a:latin typeface="FontAwesome" pitchFamily="2" charset="0"/>
              </a:endParaRPr>
            </a:p>
          </p:txBody>
        </p:sp>
      </p:grpSp>
      <p:sp>
        <p:nvSpPr>
          <p:cNvPr id="39" name="Oval 99"/>
          <p:cNvSpPr/>
          <p:nvPr/>
        </p:nvSpPr>
        <p:spPr>
          <a:xfrm>
            <a:off x="2946014" y="2999475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0" name="Oval 100"/>
          <p:cNvSpPr/>
          <p:nvPr/>
        </p:nvSpPr>
        <p:spPr>
          <a:xfrm>
            <a:off x="4228140" y="2999475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101"/>
          <p:cNvSpPr/>
          <p:nvPr/>
        </p:nvSpPr>
        <p:spPr>
          <a:xfrm>
            <a:off x="5486184" y="2999475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102"/>
          <p:cNvSpPr/>
          <p:nvPr/>
        </p:nvSpPr>
        <p:spPr>
          <a:xfrm>
            <a:off x="6611022" y="2987934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103"/>
          <p:cNvSpPr/>
          <p:nvPr/>
        </p:nvSpPr>
        <p:spPr>
          <a:xfrm>
            <a:off x="7844821" y="2999475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Rectangle 104"/>
          <p:cNvSpPr/>
          <p:nvPr/>
        </p:nvSpPr>
        <p:spPr>
          <a:xfrm>
            <a:off x="1268746" y="3109421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1951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45" name="Rectangle 105"/>
          <p:cNvSpPr/>
          <p:nvPr/>
        </p:nvSpPr>
        <p:spPr>
          <a:xfrm>
            <a:off x="2590481" y="3077088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1973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46" name="Rectangle 106"/>
          <p:cNvSpPr/>
          <p:nvPr/>
        </p:nvSpPr>
        <p:spPr>
          <a:xfrm>
            <a:off x="3887872" y="3074485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1981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47" name="Rectangle 107"/>
          <p:cNvSpPr/>
          <p:nvPr/>
        </p:nvSpPr>
        <p:spPr>
          <a:xfrm>
            <a:off x="5109240" y="3074485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1986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48" name="Rectangle 108"/>
          <p:cNvSpPr/>
          <p:nvPr/>
        </p:nvSpPr>
        <p:spPr>
          <a:xfrm>
            <a:off x="6279421" y="3064935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1995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49" name="Rectangle 109"/>
          <p:cNvSpPr/>
          <p:nvPr/>
        </p:nvSpPr>
        <p:spPr>
          <a:xfrm>
            <a:off x="7520488" y="3074485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2004</a:t>
            </a:r>
            <a:endParaRPr lang="en-US" sz="2100" dirty="0">
              <a:solidFill>
                <a:schemeClr val="tx2"/>
              </a:solidFill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3787819" y="3667589"/>
            <a:ext cx="1012607" cy="459929"/>
            <a:chOff x="1071320" y="5092774"/>
            <a:chExt cx="1694888" cy="613239"/>
          </a:xfrm>
        </p:grpSpPr>
        <p:sp>
          <p:nvSpPr>
            <p:cNvPr id="51" name="TextBox 111"/>
            <p:cNvSpPr txBox="1"/>
            <p:nvPr/>
          </p:nvSpPr>
          <p:spPr>
            <a:xfrm>
              <a:off x="1322673" y="5092774"/>
              <a:ext cx="133403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050" b="1" dirty="0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 países</a:t>
              </a:r>
              <a:endParaRPr lang="es-EC" sz="1050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TextBox 112"/>
            <p:cNvSpPr txBox="1"/>
            <p:nvPr/>
          </p:nvSpPr>
          <p:spPr>
            <a:xfrm>
              <a:off x="1071320" y="5429015"/>
              <a:ext cx="1694888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Grecia</a:t>
              </a:r>
              <a:endParaRPr lang="es-EC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113"/>
          <p:cNvGrpSpPr/>
          <p:nvPr/>
        </p:nvGrpSpPr>
        <p:grpSpPr>
          <a:xfrm>
            <a:off x="6315450" y="3655136"/>
            <a:ext cx="1012607" cy="567428"/>
            <a:chOff x="1211277" y="5111713"/>
            <a:chExt cx="1694888" cy="756571"/>
          </a:xfrm>
        </p:grpSpPr>
        <p:sp>
          <p:nvSpPr>
            <p:cNvPr id="54" name="TextBox 114"/>
            <p:cNvSpPr txBox="1"/>
            <p:nvPr/>
          </p:nvSpPr>
          <p:spPr>
            <a:xfrm>
              <a:off x="1355867" y="5111713"/>
              <a:ext cx="133403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050" b="1" dirty="0" smtClean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 países</a:t>
              </a:r>
              <a:endParaRPr lang="es-EC" sz="105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115"/>
            <p:cNvSpPr txBox="1"/>
            <p:nvPr/>
          </p:nvSpPr>
          <p:spPr>
            <a:xfrm>
              <a:off x="1211277" y="5437397"/>
              <a:ext cx="1694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Austria, Finlandia y Suecia </a:t>
              </a:r>
              <a:endParaRPr lang="es-EC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6" name="Group 116"/>
          <p:cNvGrpSpPr/>
          <p:nvPr/>
        </p:nvGrpSpPr>
        <p:grpSpPr>
          <a:xfrm>
            <a:off x="2542635" y="3685364"/>
            <a:ext cx="1012607" cy="676559"/>
            <a:chOff x="1071320" y="5111713"/>
            <a:chExt cx="1694888" cy="902078"/>
          </a:xfrm>
        </p:grpSpPr>
        <p:sp>
          <p:nvSpPr>
            <p:cNvPr id="57" name="TextBox 117"/>
            <p:cNvSpPr txBox="1"/>
            <p:nvPr/>
          </p:nvSpPr>
          <p:spPr>
            <a:xfrm>
              <a:off x="1071320" y="5111713"/>
              <a:ext cx="1500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 </a:t>
              </a:r>
              <a:r>
                <a:rPr lang="es-EC" sz="1050" b="1" dirty="0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naciones</a:t>
              </a:r>
              <a:endParaRPr lang="es-EC" sz="1050" b="1" dirty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Box 118"/>
            <p:cNvSpPr txBox="1"/>
            <p:nvPr/>
          </p:nvSpPr>
          <p:spPr>
            <a:xfrm>
              <a:off x="1071320" y="5429015"/>
              <a:ext cx="169488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Dinamarca, Irlanda y Reino Unido</a:t>
              </a:r>
              <a:endParaRPr lang="en-US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up 119"/>
          <p:cNvGrpSpPr/>
          <p:nvPr/>
        </p:nvGrpSpPr>
        <p:grpSpPr>
          <a:xfrm>
            <a:off x="5104771" y="3681793"/>
            <a:ext cx="1012607" cy="445725"/>
            <a:chOff x="1071320" y="5111713"/>
            <a:chExt cx="1694888" cy="594300"/>
          </a:xfrm>
        </p:grpSpPr>
        <p:sp>
          <p:nvSpPr>
            <p:cNvPr id="60" name="TextBox 120"/>
            <p:cNvSpPr txBox="1"/>
            <p:nvPr/>
          </p:nvSpPr>
          <p:spPr>
            <a:xfrm>
              <a:off x="1071320" y="5111713"/>
              <a:ext cx="162917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050" b="1" dirty="0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 naciones</a:t>
              </a:r>
              <a:endParaRPr lang="es-EC" sz="1050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TextBox 121"/>
            <p:cNvSpPr txBox="1"/>
            <p:nvPr/>
          </p:nvSpPr>
          <p:spPr>
            <a:xfrm>
              <a:off x="1071320" y="5429015"/>
              <a:ext cx="1694888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Portugal y España </a:t>
              </a:r>
              <a:endParaRPr lang="es-EC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Group 122"/>
          <p:cNvGrpSpPr/>
          <p:nvPr/>
        </p:nvGrpSpPr>
        <p:grpSpPr>
          <a:xfrm>
            <a:off x="7539453" y="3667590"/>
            <a:ext cx="1079734" cy="1140279"/>
            <a:chOff x="1150475" y="5111713"/>
            <a:chExt cx="1807244" cy="1520370"/>
          </a:xfrm>
        </p:grpSpPr>
        <p:sp>
          <p:nvSpPr>
            <p:cNvPr id="63" name="TextBox 123"/>
            <p:cNvSpPr txBox="1"/>
            <p:nvPr/>
          </p:nvSpPr>
          <p:spPr>
            <a:xfrm>
              <a:off x="1150475" y="5111713"/>
              <a:ext cx="1629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25 </a:t>
              </a:r>
              <a:r>
                <a:rPr lang="es-EC" sz="1050" b="1" dirty="0" smtClean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naciones</a:t>
              </a:r>
              <a:endParaRPr lang="es-EC" sz="1050" b="1" dirty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TextBox 124"/>
            <p:cNvSpPr txBox="1"/>
            <p:nvPr/>
          </p:nvSpPr>
          <p:spPr>
            <a:xfrm>
              <a:off x="1262831" y="5431757"/>
              <a:ext cx="1694888" cy="120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Polonia, República Checa, Chipre, Estonia, Hungría, Letonia, Malta, República Eslovaca y </a:t>
              </a:r>
              <a:r>
                <a:rPr lang="es-EC" sz="75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Eslovenia</a:t>
              </a:r>
              <a:endParaRPr lang="en-US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Group 125"/>
          <p:cNvGrpSpPr/>
          <p:nvPr/>
        </p:nvGrpSpPr>
        <p:grpSpPr>
          <a:xfrm>
            <a:off x="1017717" y="3667589"/>
            <a:ext cx="1292341" cy="791972"/>
            <a:chOff x="1071320" y="5111713"/>
            <a:chExt cx="2163103" cy="1055963"/>
          </a:xfrm>
        </p:grpSpPr>
        <p:sp>
          <p:nvSpPr>
            <p:cNvPr id="66" name="TextBox 126"/>
            <p:cNvSpPr txBox="1"/>
            <p:nvPr/>
          </p:nvSpPr>
          <p:spPr>
            <a:xfrm>
              <a:off x="1071320" y="5111713"/>
              <a:ext cx="2163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 </a:t>
              </a:r>
              <a:r>
                <a:rPr lang="es-EC" sz="105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Grupo</a:t>
              </a:r>
              <a:r>
                <a:rPr lang="en-US" sz="105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s-EC" sz="105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los</a:t>
              </a:r>
              <a:r>
                <a:rPr lang="en-US" sz="105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6</a:t>
              </a:r>
              <a:endParaRPr lang="en-US" sz="105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TextBox 127"/>
            <p:cNvSpPr txBox="1"/>
            <p:nvPr/>
          </p:nvSpPr>
          <p:spPr>
            <a:xfrm>
              <a:off x="1305426" y="5429014"/>
              <a:ext cx="1694888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Alemania, Bélgica, Francia, Italia, Luxemburgo y los Países Bajos</a:t>
              </a:r>
              <a:endParaRPr lang="en-US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109"/>
          <p:cNvSpPr/>
          <p:nvPr/>
        </p:nvSpPr>
        <p:spPr>
          <a:xfrm>
            <a:off x="9877619" y="3050103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en-US" sz="2100" dirty="0">
              <a:solidFill>
                <a:schemeClr val="tx2"/>
              </a:solidFill>
            </a:endParaRPr>
          </a:p>
        </p:txBody>
      </p:sp>
      <p:grpSp>
        <p:nvGrpSpPr>
          <p:cNvPr id="82" name="Group 122"/>
          <p:cNvGrpSpPr/>
          <p:nvPr/>
        </p:nvGrpSpPr>
        <p:grpSpPr>
          <a:xfrm>
            <a:off x="8733605" y="3667589"/>
            <a:ext cx="1096158" cy="575340"/>
            <a:chOff x="1150475" y="5111713"/>
            <a:chExt cx="1834735" cy="767119"/>
          </a:xfrm>
        </p:grpSpPr>
        <p:sp>
          <p:nvSpPr>
            <p:cNvPr id="83" name="TextBox 123"/>
            <p:cNvSpPr txBox="1"/>
            <p:nvPr/>
          </p:nvSpPr>
          <p:spPr>
            <a:xfrm>
              <a:off x="1150475" y="5111713"/>
              <a:ext cx="1629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27 </a:t>
              </a:r>
              <a:r>
                <a:rPr lang="es-EC" sz="1050" b="1" dirty="0" smtClean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naciones</a:t>
              </a:r>
              <a:endParaRPr lang="es-EC" sz="1050" b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4" name="TextBox 124"/>
            <p:cNvSpPr txBox="1"/>
            <p:nvPr/>
          </p:nvSpPr>
          <p:spPr>
            <a:xfrm>
              <a:off x="1290322" y="5447946"/>
              <a:ext cx="169488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Rumania y Bulgaria </a:t>
              </a:r>
              <a:endParaRPr lang="en-US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Oval 103"/>
          <p:cNvSpPr/>
          <p:nvPr/>
        </p:nvSpPr>
        <p:spPr>
          <a:xfrm>
            <a:off x="9074109" y="2984606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7" name="Oval 103"/>
          <p:cNvSpPr/>
          <p:nvPr/>
        </p:nvSpPr>
        <p:spPr>
          <a:xfrm>
            <a:off x="10214243" y="3004043"/>
            <a:ext cx="89154" cy="891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89" name="Group 18"/>
          <p:cNvGrpSpPr/>
          <p:nvPr/>
        </p:nvGrpSpPr>
        <p:grpSpPr>
          <a:xfrm>
            <a:off x="9905102" y="1767980"/>
            <a:ext cx="655031" cy="1157083"/>
            <a:chOff x="8238183" y="4118768"/>
            <a:chExt cx="1012826" cy="1789113"/>
          </a:xfrm>
        </p:grpSpPr>
        <p:grpSp>
          <p:nvGrpSpPr>
            <p:cNvPr id="90" name="Group 10"/>
            <p:cNvGrpSpPr/>
            <p:nvPr/>
          </p:nvGrpSpPr>
          <p:grpSpPr>
            <a:xfrm>
              <a:off x="8238183" y="4118768"/>
              <a:ext cx="1012826" cy="1789113"/>
              <a:chOff x="8238183" y="4277271"/>
              <a:chExt cx="1012826" cy="1789113"/>
            </a:xfrm>
          </p:grpSpPr>
          <p:sp>
            <p:nvSpPr>
              <p:cNvPr id="92" name="Freeform 998"/>
              <p:cNvSpPr>
                <a:spLocks/>
              </p:cNvSpPr>
              <p:nvPr/>
            </p:nvSpPr>
            <p:spPr bwMode="auto">
              <a:xfrm>
                <a:off x="8238183" y="4277271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3" name="Freeform 999"/>
              <p:cNvSpPr>
                <a:spLocks/>
              </p:cNvSpPr>
              <p:nvPr/>
            </p:nvSpPr>
            <p:spPr bwMode="auto">
              <a:xfrm>
                <a:off x="8744596" y="4277271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91" name="Oval 58"/>
            <p:cNvSpPr/>
            <p:nvPr/>
          </p:nvSpPr>
          <p:spPr>
            <a:xfrm>
              <a:off x="832841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E84C3D"/>
                </a:solidFill>
                <a:latin typeface="FontAwesome" pitchFamily="2" charset="0"/>
              </a:endParaRPr>
            </a:p>
          </p:txBody>
        </p:sp>
      </p:grpSp>
      <p:grpSp>
        <p:nvGrpSpPr>
          <p:cNvPr id="94" name="Group 18"/>
          <p:cNvGrpSpPr/>
          <p:nvPr/>
        </p:nvGrpSpPr>
        <p:grpSpPr>
          <a:xfrm>
            <a:off x="8758798" y="1767979"/>
            <a:ext cx="655031" cy="1157083"/>
            <a:chOff x="8238183" y="4118768"/>
            <a:chExt cx="1012826" cy="1789113"/>
          </a:xfrm>
        </p:grpSpPr>
        <p:grpSp>
          <p:nvGrpSpPr>
            <p:cNvPr id="95" name="Group 10"/>
            <p:cNvGrpSpPr/>
            <p:nvPr/>
          </p:nvGrpSpPr>
          <p:grpSpPr>
            <a:xfrm>
              <a:off x="8238183" y="4118768"/>
              <a:ext cx="1012826" cy="1789113"/>
              <a:chOff x="8238183" y="4277271"/>
              <a:chExt cx="1012826" cy="1789113"/>
            </a:xfrm>
          </p:grpSpPr>
          <p:sp>
            <p:nvSpPr>
              <p:cNvPr id="97" name="Freeform 998"/>
              <p:cNvSpPr>
                <a:spLocks/>
              </p:cNvSpPr>
              <p:nvPr/>
            </p:nvSpPr>
            <p:spPr bwMode="auto">
              <a:xfrm>
                <a:off x="8238183" y="4277271"/>
                <a:ext cx="1012825" cy="1789113"/>
              </a:xfrm>
              <a:custGeom>
                <a:avLst/>
                <a:gdLst>
                  <a:gd name="T0" fmla="*/ 1277 w 2555"/>
                  <a:gd name="T1" fmla="*/ 0 h 4505"/>
                  <a:gd name="T2" fmla="*/ 1212 w 2555"/>
                  <a:gd name="T3" fmla="*/ 1 h 4505"/>
                  <a:gd name="T4" fmla="*/ 1082 w 2555"/>
                  <a:gd name="T5" fmla="*/ 14 h 4505"/>
                  <a:gd name="T6" fmla="*/ 958 w 2555"/>
                  <a:gd name="T7" fmla="*/ 40 h 4505"/>
                  <a:gd name="T8" fmla="*/ 837 w 2555"/>
                  <a:gd name="T9" fmla="*/ 78 h 4505"/>
                  <a:gd name="T10" fmla="*/ 723 w 2555"/>
                  <a:gd name="T11" fmla="*/ 126 h 4505"/>
                  <a:gd name="T12" fmla="*/ 614 w 2555"/>
                  <a:gd name="T13" fmla="*/ 185 h 4505"/>
                  <a:gd name="T14" fmla="*/ 512 w 2555"/>
                  <a:gd name="T15" fmla="*/ 254 h 4505"/>
                  <a:gd name="T16" fmla="*/ 417 w 2555"/>
                  <a:gd name="T17" fmla="*/ 332 h 4505"/>
                  <a:gd name="T18" fmla="*/ 330 w 2555"/>
                  <a:gd name="T19" fmla="*/ 418 h 4505"/>
                  <a:gd name="T20" fmla="*/ 253 w 2555"/>
                  <a:gd name="T21" fmla="*/ 513 h 4505"/>
                  <a:gd name="T22" fmla="*/ 184 w 2555"/>
                  <a:gd name="T23" fmla="*/ 615 h 4505"/>
                  <a:gd name="T24" fmla="*/ 126 w 2555"/>
                  <a:gd name="T25" fmla="*/ 724 h 4505"/>
                  <a:gd name="T26" fmla="*/ 76 w 2555"/>
                  <a:gd name="T27" fmla="*/ 838 h 4505"/>
                  <a:gd name="T28" fmla="*/ 39 w 2555"/>
                  <a:gd name="T29" fmla="*/ 959 h 4505"/>
                  <a:gd name="T30" fmla="*/ 14 w 2555"/>
                  <a:gd name="T31" fmla="*/ 1083 h 4505"/>
                  <a:gd name="T32" fmla="*/ 1 w 2555"/>
                  <a:gd name="T33" fmla="*/ 1212 h 4505"/>
                  <a:gd name="T34" fmla="*/ 0 w 2555"/>
                  <a:gd name="T35" fmla="*/ 1278 h 4505"/>
                  <a:gd name="T36" fmla="*/ 1 w 2555"/>
                  <a:gd name="T37" fmla="*/ 1336 h 4505"/>
                  <a:gd name="T38" fmla="*/ 14 w 2555"/>
                  <a:gd name="T39" fmla="*/ 1463 h 4505"/>
                  <a:gd name="T40" fmla="*/ 40 w 2555"/>
                  <a:gd name="T41" fmla="*/ 1594 h 4505"/>
                  <a:gd name="T42" fmla="*/ 75 w 2555"/>
                  <a:gd name="T43" fmla="*/ 1716 h 4505"/>
                  <a:gd name="T44" fmla="*/ 97 w 2555"/>
                  <a:gd name="T45" fmla="*/ 1768 h 4505"/>
                  <a:gd name="T46" fmla="*/ 1277 w 2555"/>
                  <a:gd name="T47" fmla="*/ 4505 h 4505"/>
                  <a:gd name="T48" fmla="*/ 2463 w 2555"/>
                  <a:gd name="T49" fmla="*/ 1755 h 4505"/>
                  <a:gd name="T50" fmla="*/ 2482 w 2555"/>
                  <a:gd name="T51" fmla="*/ 1707 h 4505"/>
                  <a:gd name="T52" fmla="*/ 2516 w 2555"/>
                  <a:gd name="T53" fmla="*/ 1590 h 4505"/>
                  <a:gd name="T54" fmla="*/ 2540 w 2555"/>
                  <a:gd name="T55" fmla="*/ 1463 h 4505"/>
                  <a:gd name="T56" fmla="*/ 2553 w 2555"/>
                  <a:gd name="T57" fmla="*/ 1336 h 4505"/>
                  <a:gd name="T58" fmla="*/ 2555 w 2555"/>
                  <a:gd name="T59" fmla="*/ 1278 h 4505"/>
                  <a:gd name="T60" fmla="*/ 2553 w 2555"/>
                  <a:gd name="T61" fmla="*/ 1212 h 4505"/>
                  <a:gd name="T62" fmla="*/ 2540 w 2555"/>
                  <a:gd name="T63" fmla="*/ 1083 h 4505"/>
                  <a:gd name="T64" fmla="*/ 2514 w 2555"/>
                  <a:gd name="T65" fmla="*/ 959 h 4505"/>
                  <a:gd name="T66" fmla="*/ 2478 w 2555"/>
                  <a:gd name="T67" fmla="*/ 838 h 4505"/>
                  <a:gd name="T68" fmla="*/ 2429 w 2555"/>
                  <a:gd name="T69" fmla="*/ 724 h 4505"/>
                  <a:gd name="T70" fmla="*/ 2371 w 2555"/>
                  <a:gd name="T71" fmla="*/ 615 h 4505"/>
                  <a:gd name="T72" fmla="*/ 2302 w 2555"/>
                  <a:gd name="T73" fmla="*/ 513 h 4505"/>
                  <a:gd name="T74" fmla="*/ 2223 w 2555"/>
                  <a:gd name="T75" fmla="*/ 418 h 4505"/>
                  <a:gd name="T76" fmla="*/ 2136 w 2555"/>
                  <a:gd name="T77" fmla="*/ 332 h 4505"/>
                  <a:gd name="T78" fmla="*/ 2041 w 2555"/>
                  <a:gd name="T79" fmla="*/ 254 h 4505"/>
                  <a:gd name="T80" fmla="*/ 1940 w 2555"/>
                  <a:gd name="T81" fmla="*/ 185 h 4505"/>
                  <a:gd name="T82" fmla="*/ 1831 w 2555"/>
                  <a:gd name="T83" fmla="*/ 126 h 4505"/>
                  <a:gd name="T84" fmla="*/ 1717 w 2555"/>
                  <a:gd name="T85" fmla="*/ 78 h 4505"/>
                  <a:gd name="T86" fmla="*/ 1597 w 2555"/>
                  <a:gd name="T87" fmla="*/ 40 h 4505"/>
                  <a:gd name="T88" fmla="*/ 1472 w 2555"/>
                  <a:gd name="T89" fmla="*/ 14 h 4505"/>
                  <a:gd name="T90" fmla="*/ 1343 w 2555"/>
                  <a:gd name="T91" fmla="*/ 1 h 4505"/>
                  <a:gd name="T92" fmla="*/ 1277 w 2555"/>
                  <a:gd name="T93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5" h="4505">
                    <a:moveTo>
                      <a:pt x="1277" y="0"/>
                    </a:moveTo>
                    <a:lnTo>
                      <a:pt x="1212" y="1"/>
                    </a:lnTo>
                    <a:lnTo>
                      <a:pt x="1082" y="14"/>
                    </a:lnTo>
                    <a:lnTo>
                      <a:pt x="958" y="40"/>
                    </a:lnTo>
                    <a:lnTo>
                      <a:pt x="837" y="78"/>
                    </a:lnTo>
                    <a:lnTo>
                      <a:pt x="723" y="126"/>
                    </a:lnTo>
                    <a:lnTo>
                      <a:pt x="614" y="185"/>
                    </a:lnTo>
                    <a:lnTo>
                      <a:pt x="512" y="254"/>
                    </a:lnTo>
                    <a:lnTo>
                      <a:pt x="417" y="332"/>
                    </a:lnTo>
                    <a:lnTo>
                      <a:pt x="330" y="418"/>
                    </a:lnTo>
                    <a:lnTo>
                      <a:pt x="253" y="513"/>
                    </a:lnTo>
                    <a:lnTo>
                      <a:pt x="184" y="615"/>
                    </a:lnTo>
                    <a:lnTo>
                      <a:pt x="126" y="724"/>
                    </a:lnTo>
                    <a:lnTo>
                      <a:pt x="76" y="838"/>
                    </a:lnTo>
                    <a:lnTo>
                      <a:pt x="39" y="959"/>
                    </a:lnTo>
                    <a:lnTo>
                      <a:pt x="14" y="1083"/>
                    </a:lnTo>
                    <a:lnTo>
                      <a:pt x="1" y="1212"/>
                    </a:lnTo>
                    <a:lnTo>
                      <a:pt x="0" y="1278"/>
                    </a:lnTo>
                    <a:lnTo>
                      <a:pt x="1" y="1336"/>
                    </a:lnTo>
                    <a:lnTo>
                      <a:pt x="14" y="1463"/>
                    </a:lnTo>
                    <a:lnTo>
                      <a:pt x="40" y="1594"/>
                    </a:lnTo>
                    <a:lnTo>
                      <a:pt x="75" y="1716"/>
                    </a:lnTo>
                    <a:lnTo>
                      <a:pt x="97" y="1768"/>
                    </a:lnTo>
                    <a:lnTo>
                      <a:pt x="1277" y="4505"/>
                    </a:lnTo>
                    <a:lnTo>
                      <a:pt x="2463" y="1755"/>
                    </a:lnTo>
                    <a:lnTo>
                      <a:pt x="2482" y="1707"/>
                    </a:lnTo>
                    <a:lnTo>
                      <a:pt x="2516" y="1590"/>
                    </a:lnTo>
                    <a:lnTo>
                      <a:pt x="2540" y="1463"/>
                    </a:lnTo>
                    <a:lnTo>
                      <a:pt x="2553" y="1336"/>
                    </a:lnTo>
                    <a:lnTo>
                      <a:pt x="2555" y="1278"/>
                    </a:lnTo>
                    <a:lnTo>
                      <a:pt x="2553" y="1212"/>
                    </a:lnTo>
                    <a:lnTo>
                      <a:pt x="2540" y="1083"/>
                    </a:lnTo>
                    <a:lnTo>
                      <a:pt x="2514" y="959"/>
                    </a:lnTo>
                    <a:lnTo>
                      <a:pt x="2478" y="838"/>
                    </a:lnTo>
                    <a:lnTo>
                      <a:pt x="2429" y="724"/>
                    </a:lnTo>
                    <a:lnTo>
                      <a:pt x="2371" y="615"/>
                    </a:lnTo>
                    <a:lnTo>
                      <a:pt x="2302" y="513"/>
                    </a:lnTo>
                    <a:lnTo>
                      <a:pt x="2223" y="418"/>
                    </a:lnTo>
                    <a:lnTo>
                      <a:pt x="2136" y="332"/>
                    </a:lnTo>
                    <a:lnTo>
                      <a:pt x="2041" y="254"/>
                    </a:lnTo>
                    <a:lnTo>
                      <a:pt x="1940" y="185"/>
                    </a:lnTo>
                    <a:lnTo>
                      <a:pt x="1831" y="126"/>
                    </a:lnTo>
                    <a:lnTo>
                      <a:pt x="1717" y="78"/>
                    </a:lnTo>
                    <a:lnTo>
                      <a:pt x="1597" y="40"/>
                    </a:lnTo>
                    <a:lnTo>
                      <a:pt x="1472" y="14"/>
                    </a:lnTo>
                    <a:lnTo>
                      <a:pt x="1343" y="1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8" name="Freeform 999"/>
              <p:cNvSpPr>
                <a:spLocks/>
              </p:cNvSpPr>
              <p:nvPr/>
            </p:nvSpPr>
            <p:spPr bwMode="auto">
              <a:xfrm>
                <a:off x="8744596" y="4277271"/>
                <a:ext cx="506413" cy="1789113"/>
              </a:xfrm>
              <a:custGeom>
                <a:avLst/>
                <a:gdLst>
                  <a:gd name="T0" fmla="*/ 0 w 1278"/>
                  <a:gd name="T1" fmla="*/ 0 h 4505"/>
                  <a:gd name="T2" fmla="*/ 0 w 1278"/>
                  <a:gd name="T3" fmla="*/ 0 h 4505"/>
                  <a:gd name="T4" fmla="*/ 0 w 1278"/>
                  <a:gd name="T5" fmla="*/ 4505 h 4505"/>
                  <a:gd name="T6" fmla="*/ 1186 w 1278"/>
                  <a:gd name="T7" fmla="*/ 1755 h 4505"/>
                  <a:gd name="T8" fmla="*/ 1205 w 1278"/>
                  <a:gd name="T9" fmla="*/ 1707 h 4505"/>
                  <a:gd name="T10" fmla="*/ 1239 w 1278"/>
                  <a:gd name="T11" fmla="*/ 1590 h 4505"/>
                  <a:gd name="T12" fmla="*/ 1263 w 1278"/>
                  <a:gd name="T13" fmla="*/ 1463 h 4505"/>
                  <a:gd name="T14" fmla="*/ 1276 w 1278"/>
                  <a:gd name="T15" fmla="*/ 1336 h 4505"/>
                  <a:gd name="T16" fmla="*/ 1278 w 1278"/>
                  <a:gd name="T17" fmla="*/ 1278 h 4505"/>
                  <a:gd name="T18" fmla="*/ 1276 w 1278"/>
                  <a:gd name="T19" fmla="*/ 1212 h 4505"/>
                  <a:gd name="T20" fmla="*/ 1263 w 1278"/>
                  <a:gd name="T21" fmla="*/ 1083 h 4505"/>
                  <a:gd name="T22" fmla="*/ 1237 w 1278"/>
                  <a:gd name="T23" fmla="*/ 959 h 4505"/>
                  <a:gd name="T24" fmla="*/ 1201 w 1278"/>
                  <a:gd name="T25" fmla="*/ 838 h 4505"/>
                  <a:gd name="T26" fmla="*/ 1152 w 1278"/>
                  <a:gd name="T27" fmla="*/ 724 h 4505"/>
                  <a:gd name="T28" fmla="*/ 1094 w 1278"/>
                  <a:gd name="T29" fmla="*/ 615 h 4505"/>
                  <a:gd name="T30" fmla="*/ 1025 w 1278"/>
                  <a:gd name="T31" fmla="*/ 513 h 4505"/>
                  <a:gd name="T32" fmla="*/ 946 w 1278"/>
                  <a:gd name="T33" fmla="*/ 418 h 4505"/>
                  <a:gd name="T34" fmla="*/ 859 w 1278"/>
                  <a:gd name="T35" fmla="*/ 332 h 4505"/>
                  <a:gd name="T36" fmla="*/ 764 w 1278"/>
                  <a:gd name="T37" fmla="*/ 254 h 4505"/>
                  <a:gd name="T38" fmla="*/ 663 w 1278"/>
                  <a:gd name="T39" fmla="*/ 185 h 4505"/>
                  <a:gd name="T40" fmla="*/ 554 w 1278"/>
                  <a:gd name="T41" fmla="*/ 126 h 4505"/>
                  <a:gd name="T42" fmla="*/ 440 w 1278"/>
                  <a:gd name="T43" fmla="*/ 78 h 4505"/>
                  <a:gd name="T44" fmla="*/ 320 w 1278"/>
                  <a:gd name="T45" fmla="*/ 40 h 4505"/>
                  <a:gd name="T46" fmla="*/ 195 w 1278"/>
                  <a:gd name="T47" fmla="*/ 14 h 4505"/>
                  <a:gd name="T48" fmla="*/ 66 w 1278"/>
                  <a:gd name="T49" fmla="*/ 1 h 4505"/>
                  <a:gd name="T50" fmla="*/ 0 w 1278"/>
                  <a:gd name="T51" fmla="*/ 0 h 4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8" h="4505">
                    <a:moveTo>
                      <a:pt x="0" y="0"/>
                    </a:moveTo>
                    <a:lnTo>
                      <a:pt x="0" y="0"/>
                    </a:lnTo>
                    <a:lnTo>
                      <a:pt x="0" y="4505"/>
                    </a:lnTo>
                    <a:lnTo>
                      <a:pt x="1186" y="1755"/>
                    </a:lnTo>
                    <a:lnTo>
                      <a:pt x="1205" y="1707"/>
                    </a:lnTo>
                    <a:lnTo>
                      <a:pt x="1239" y="1590"/>
                    </a:lnTo>
                    <a:lnTo>
                      <a:pt x="1263" y="1463"/>
                    </a:lnTo>
                    <a:lnTo>
                      <a:pt x="1276" y="1336"/>
                    </a:lnTo>
                    <a:lnTo>
                      <a:pt x="1278" y="1278"/>
                    </a:lnTo>
                    <a:lnTo>
                      <a:pt x="1276" y="1212"/>
                    </a:lnTo>
                    <a:lnTo>
                      <a:pt x="1263" y="1083"/>
                    </a:lnTo>
                    <a:lnTo>
                      <a:pt x="1237" y="959"/>
                    </a:lnTo>
                    <a:lnTo>
                      <a:pt x="1201" y="838"/>
                    </a:lnTo>
                    <a:lnTo>
                      <a:pt x="1152" y="724"/>
                    </a:lnTo>
                    <a:lnTo>
                      <a:pt x="1094" y="615"/>
                    </a:lnTo>
                    <a:lnTo>
                      <a:pt x="1025" y="513"/>
                    </a:lnTo>
                    <a:lnTo>
                      <a:pt x="946" y="418"/>
                    </a:lnTo>
                    <a:lnTo>
                      <a:pt x="859" y="332"/>
                    </a:lnTo>
                    <a:lnTo>
                      <a:pt x="764" y="254"/>
                    </a:lnTo>
                    <a:lnTo>
                      <a:pt x="663" y="185"/>
                    </a:lnTo>
                    <a:lnTo>
                      <a:pt x="554" y="126"/>
                    </a:lnTo>
                    <a:lnTo>
                      <a:pt x="440" y="78"/>
                    </a:lnTo>
                    <a:lnTo>
                      <a:pt x="320" y="40"/>
                    </a:lnTo>
                    <a:lnTo>
                      <a:pt x="195" y="14"/>
                    </a:lnTo>
                    <a:lnTo>
                      <a:pt x="6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96" name="Oval 58"/>
            <p:cNvSpPr/>
            <p:nvPr/>
          </p:nvSpPr>
          <p:spPr>
            <a:xfrm>
              <a:off x="8328417" y="4210589"/>
              <a:ext cx="832104" cy="8321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000" dirty="0">
                <a:solidFill>
                  <a:srgbClr val="E84C3D"/>
                </a:solidFill>
                <a:latin typeface="FontAwesome" pitchFamily="2" charset="0"/>
              </a:endParaRPr>
            </a:p>
          </p:txBody>
        </p:sp>
      </p:grpSp>
      <p:sp>
        <p:nvSpPr>
          <p:cNvPr id="99" name="Rectangle 109"/>
          <p:cNvSpPr/>
          <p:nvPr/>
        </p:nvSpPr>
        <p:spPr>
          <a:xfrm>
            <a:off x="8741079" y="3072703"/>
            <a:ext cx="80021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1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</a:t>
            </a:r>
            <a:endParaRPr lang="en-US" sz="2100" dirty="0">
              <a:solidFill>
                <a:schemeClr val="tx2"/>
              </a:solidFill>
            </a:endParaRPr>
          </a:p>
        </p:txBody>
      </p:sp>
      <p:grpSp>
        <p:nvGrpSpPr>
          <p:cNvPr id="101" name="Group 122"/>
          <p:cNvGrpSpPr/>
          <p:nvPr/>
        </p:nvGrpSpPr>
        <p:grpSpPr>
          <a:xfrm>
            <a:off x="9874414" y="3681796"/>
            <a:ext cx="1096158" cy="467619"/>
            <a:chOff x="1150475" y="5111713"/>
            <a:chExt cx="1834735" cy="623491"/>
          </a:xfrm>
        </p:grpSpPr>
        <p:sp>
          <p:nvSpPr>
            <p:cNvPr id="102" name="TextBox 123"/>
            <p:cNvSpPr txBox="1"/>
            <p:nvPr/>
          </p:nvSpPr>
          <p:spPr>
            <a:xfrm>
              <a:off x="1150475" y="5111713"/>
              <a:ext cx="1629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28 </a:t>
              </a:r>
              <a:r>
                <a:rPr lang="es-EC" sz="105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naciones</a:t>
              </a:r>
              <a:endParaRPr lang="es-EC" sz="105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TextBox 124"/>
            <p:cNvSpPr txBox="1"/>
            <p:nvPr/>
          </p:nvSpPr>
          <p:spPr>
            <a:xfrm>
              <a:off x="1290322" y="5447946"/>
              <a:ext cx="1694888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800" dirty="0" smtClean="0"/>
                <a:t>Croacia</a:t>
              </a:r>
              <a:endParaRPr lang="en-US" sz="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 rotWithShape="1">
          <a:blip r:embed="rId3"/>
          <a:srcRect t="18749" b="18751"/>
          <a:stretch/>
        </p:blipFill>
        <p:spPr>
          <a:xfrm>
            <a:off x="1390017" y="1913477"/>
            <a:ext cx="606467" cy="337990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50" y="4697537"/>
            <a:ext cx="1168346" cy="1545812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95" y="5015835"/>
            <a:ext cx="1871645" cy="1545812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 rotWithShape="1">
          <a:blip r:embed="rId3"/>
          <a:srcRect t="18749" b="18751"/>
          <a:stretch/>
        </p:blipFill>
        <p:spPr>
          <a:xfrm>
            <a:off x="2687356" y="1897798"/>
            <a:ext cx="606467" cy="337990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6"/>
          <a:srcRect t="19947" b="19947"/>
          <a:stretch/>
        </p:blipFill>
        <p:spPr>
          <a:xfrm>
            <a:off x="4001697" y="1851556"/>
            <a:ext cx="572463" cy="494964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 rotWithShape="1">
          <a:blip r:embed="rId7"/>
          <a:srcRect l="20458" t="18657" r="20033" b="19589"/>
          <a:stretch/>
        </p:blipFill>
        <p:spPr>
          <a:xfrm>
            <a:off x="3729055" y="4434606"/>
            <a:ext cx="998170" cy="1035837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495" y="1859645"/>
            <a:ext cx="307869" cy="416906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6334" y="4749716"/>
            <a:ext cx="1079699" cy="1441454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4589" y="1883264"/>
            <a:ext cx="398737" cy="435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6" name="Imagen 115"/>
          <p:cNvPicPr>
            <a:picLocks noChangeAspect="1"/>
          </p:cNvPicPr>
          <p:nvPr/>
        </p:nvPicPr>
        <p:blipFill rotWithShape="1">
          <a:blip r:embed="rId11"/>
          <a:srcRect t="25258" r="48374"/>
          <a:stretch/>
        </p:blipFill>
        <p:spPr>
          <a:xfrm>
            <a:off x="6193725" y="4807869"/>
            <a:ext cx="1273593" cy="1381125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668" y="1804125"/>
            <a:ext cx="567625" cy="56762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 rotWithShape="1">
          <a:blip r:embed="rId13"/>
          <a:srcRect t="13035" b="8920"/>
          <a:stretch/>
        </p:blipFill>
        <p:spPr>
          <a:xfrm>
            <a:off x="7453295" y="5049919"/>
            <a:ext cx="1449269" cy="1139075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8337" y="4506150"/>
            <a:ext cx="1544986" cy="865192"/>
          </a:xfrm>
          <a:prstGeom prst="rect">
            <a:avLst/>
          </a:prstGeom>
        </p:spPr>
      </p:pic>
      <p:sp>
        <p:nvSpPr>
          <p:cNvPr id="120" name="AutoShape 4" descr="Resultado de imagen para crecimiento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21" name="Imagen 1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5588" y="1864872"/>
            <a:ext cx="481287" cy="481287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6708" y="5343986"/>
            <a:ext cx="1211530" cy="831530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7534" y="1834704"/>
            <a:ext cx="534078" cy="5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Sistema Generalizado de Preferencias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06586"/>
              </p:ext>
            </p:extLst>
          </p:nvPr>
        </p:nvGraphicFramePr>
        <p:xfrm>
          <a:off x="2747723" y="974559"/>
          <a:ext cx="6167677" cy="310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7511982"/>
              </p:ext>
            </p:extLst>
          </p:nvPr>
        </p:nvGraphicFramePr>
        <p:xfrm>
          <a:off x="1117600" y="4403558"/>
          <a:ext cx="9410031" cy="43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7095194"/>
              </p:ext>
            </p:extLst>
          </p:nvPr>
        </p:nvGraphicFramePr>
        <p:xfrm>
          <a:off x="4811724" y="5402179"/>
          <a:ext cx="2335034" cy="103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227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78" y="304801"/>
            <a:ext cx="9692640" cy="490014"/>
          </a:xfrm>
        </p:spPr>
        <p:txBody>
          <a:bodyPr>
            <a:noAutofit/>
          </a:bodyPr>
          <a:lstStyle/>
          <a:p>
            <a:r>
              <a:rPr lang="es-EC" sz="3200" dirty="0" smtClean="0"/>
              <a:t>Relaciones comerciales Ecuador-Unión Europea</a:t>
            </a:r>
            <a:endParaRPr lang="es-EC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48125"/>
              </p:ext>
            </p:extLst>
          </p:nvPr>
        </p:nvGraphicFramePr>
        <p:xfrm>
          <a:off x="918411" y="1191128"/>
          <a:ext cx="9867148" cy="99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ogo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50" y="110837"/>
            <a:ext cx="751018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07541706"/>
              </p:ext>
            </p:extLst>
          </p:nvPr>
        </p:nvGraphicFramePr>
        <p:xfrm>
          <a:off x="576073" y="2744615"/>
          <a:ext cx="54864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ángulo 6"/>
          <p:cNvSpPr/>
          <p:nvPr/>
        </p:nvSpPr>
        <p:spPr>
          <a:xfrm>
            <a:off x="1776504" y="2355226"/>
            <a:ext cx="3085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</a:t>
            </a:r>
            <a:r>
              <a: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destinos de </a:t>
            </a:r>
            <a:r>
              <a:rPr lang="es-EC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exportación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39393878"/>
              </p:ext>
            </p:extLst>
          </p:nvPr>
        </p:nvGraphicFramePr>
        <p:xfrm>
          <a:off x="6170756" y="2586061"/>
          <a:ext cx="5162893" cy="368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tángulo 8"/>
          <p:cNvSpPr/>
          <p:nvPr/>
        </p:nvSpPr>
        <p:spPr>
          <a:xfrm>
            <a:off x="7562389" y="2447560"/>
            <a:ext cx="237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Principales productos </a:t>
            </a:r>
            <a:r>
              <a:rPr lang="es-EC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exportados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28348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ción">
  <a:themeElements>
    <a:clrScheme name="Personalizado 10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F0B0B"/>
      </a:accent1>
      <a:accent2>
        <a:srgbClr val="1B53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View">
  <a:themeElements>
    <a:clrScheme name="Personalizado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288A1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934</TotalTime>
  <Words>1187</Words>
  <Application>Microsoft Office PowerPoint</Application>
  <PresentationFormat>Panorámica</PresentationFormat>
  <Paragraphs>268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Century Schoolbook</vt:lpstr>
      <vt:lpstr>FontAwesome</vt:lpstr>
      <vt:lpstr>Open Sans</vt:lpstr>
      <vt:lpstr>Times New Roman</vt:lpstr>
      <vt:lpstr>Wingdings 2</vt:lpstr>
      <vt:lpstr>1_Retrospección</vt:lpstr>
      <vt:lpstr>View</vt:lpstr>
      <vt:lpstr>Documento</vt:lpstr>
      <vt:lpstr>TRABAJO DE TITULACIÓN, PREVIO A LA OBTENCIÓN DEL TÍTULO DE INGENIERA EN COMERCIO EXTERIOR Y NEGOCIACIÓN INTERNACIONAL</vt:lpstr>
      <vt:lpstr>Introducción</vt:lpstr>
      <vt:lpstr>Objetivos</vt:lpstr>
      <vt:lpstr>Teorías de soporte</vt:lpstr>
      <vt:lpstr>Metodología</vt:lpstr>
      <vt:lpstr>RESULTADOS</vt:lpstr>
      <vt:lpstr>La Unión Europea</vt:lpstr>
      <vt:lpstr>Sistema Generalizado de Preferencias</vt:lpstr>
      <vt:lpstr>Relaciones comerciales Ecuador-Unión Europea</vt:lpstr>
      <vt:lpstr>Acuerdo Comercial Multipartes</vt:lpstr>
      <vt:lpstr>Relaciones comerciales Ecuador-Unión Europea</vt:lpstr>
      <vt:lpstr>Exportación de orquídeas</vt:lpstr>
      <vt:lpstr>Normativa legal, requisitos y restricciones</vt:lpstr>
      <vt:lpstr>Cultivo de orquídeas</vt:lpstr>
      <vt:lpstr>Certificación FlorEcuador</vt:lpstr>
      <vt:lpstr>Cadena de abastecimiento, logística y tramitología</vt:lpstr>
      <vt:lpstr>Comparación exportación de orquídeas</vt:lpstr>
      <vt:lpstr>Comparación exportación de orquídeas</vt:lpstr>
      <vt:lpstr>Comparación exportación de orquídeas</vt:lpstr>
      <vt:lpstr>Tendencia de exportación</vt:lpstr>
      <vt:lpstr>Regionalismo: Colombia, Ecuador y Perú</vt:lpstr>
      <vt:lpstr>Balanza Comercial</vt:lpstr>
      <vt:lpstr>Aporte a la economía ecuatoriana</vt:lpstr>
      <vt:lpstr>Propuesta</vt:lpstr>
      <vt:lpstr>Cinco fuerzas de Porter</vt:lpstr>
      <vt:lpstr>Estrategia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sani</dc:creator>
  <cp:lastModifiedBy>belen sani</cp:lastModifiedBy>
  <cp:revision>51</cp:revision>
  <dcterms:created xsi:type="dcterms:W3CDTF">2019-07-11T15:31:33Z</dcterms:created>
  <dcterms:modified xsi:type="dcterms:W3CDTF">2019-07-22T01:33:28Z</dcterms:modified>
</cp:coreProperties>
</file>