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2" r:id="rId1"/>
  </p:sldMasterIdLst>
  <p:sldIdLst>
    <p:sldId id="256" r:id="rId2"/>
    <p:sldId id="257" r:id="rId3"/>
    <p:sldId id="258" r:id="rId4"/>
    <p:sldId id="261" r:id="rId5"/>
    <p:sldId id="272" r:id="rId6"/>
    <p:sldId id="276" r:id="rId7"/>
    <p:sldId id="270" r:id="rId8"/>
    <p:sldId id="269" r:id="rId9"/>
    <p:sldId id="278" r:id="rId10"/>
    <p:sldId id="310" r:id="rId11"/>
    <p:sldId id="262" r:id="rId12"/>
    <p:sldId id="311" r:id="rId13"/>
    <p:sldId id="316" r:id="rId14"/>
    <p:sldId id="304" r:id="rId15"/>
    <p:sldId id="305" r:id="rId16"/>
    <p:sldId id="307" r:id="rId17"/>
    <p:sldId id="306" r:id="rId18"/>
    <p:sldId id="318" r:id="rId19"/>
    <p:sldId id="317" r:id="rId20"/>
    <p:sldId id="293" r:id="rId21"/>
    <p:sldId id="299" r:id="rId22"/>
    <p:sldId id="303" r:id="rId23"/>
    <p:sldId id="297" r:id="rId24"/>
    <p:sldId id="292" r:id="rId25"/>
    <p:sldId id="289" r:id="rId26"/>
    <p:sldId id="291" r:id="rId27"/>
    <p:sldId id="288" r:id="rId28"/>
    <p:sldId id="319" r:id="rId29"/>
    <p:sldId id="283" r:id="rId30"/>
    <p:sldId id="285" r:id="rId31"/>
    <p:sldId id="287" r:id="rId32"/>
    <p:sldId id="282" r:id="rId33"/>
    <p:sldId id="281" r:id="rId34"/>
    <p:sldId id="32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F8D624-2968-4324-A885-2504DA670C9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E3BCFE67-C018-4191-B6D7-57F773C3B061}">
      <dgm:prSet phldrT="[Texto]"/>
      <dgm:spPr/>
      <dgm:t>
        <a:bodyPr/>
        <a:lstStyle/>
        <a:p>
          <a:r>
            <a:rPr lang="es-EC" b="0" dirty="0"/>
            <a:t>Objetivos</a:t>
          </a:r>
          <a:endParaRPr lang="es-ES" b="0" dirty="0"/>
        </a:p>
      </dgm:t>
    </dgm:pt>
    <dgm:pt modelId="{453FD6F3-7036-4F51-9382-98826A1A062D}" type="parTrans" cxnId="{E3B2C569-060C-4A6D-A385-E8BE597D2BED}">
      <dgm:prSet/>
      <dgm:spPr/>
      <dgm:t>
        <a:bodyPr/>
        <a:lstStyle/>
        <a:p>
          <a:endParaRPr lang="es-ES"/>
        </a:p>
      </dgm:t>
    </dgm:pt>
    <dgm:pt modelId="{E38E2932-ACA6-40BA-BA30-A336D9420136}" type="sibTrans" cxnId="{E3B2C569-060C-4A6D-A385-E8BE597D2BED}">
      <dgm:prSet/>
      <dgm:spPr/>
      <dgm:t>
        <a:bodyPr/>
        <a:lstStyle/>
        <a:p>
          <a:endParaRPr lang="es-ES"/>
        </a:p>
      </dgm:t>
    </dgm:pt>
    <dgm:pt modelId="{F4978263-2449-4EA3-9688-8D9ED6DB03F8}">
      <dgm:prSet phldrT="[Texto]"/>
      <dgm:spPr/>
      <dgm:t>
        <a:bodyPr/>
        <a:lstStyle/>
        <a:p>
          <a:r>
            <a:rPr lang="es-EC" b="0" dirty="0" smtClean="0"/>
            <a:t>Diseño</a:t>
          </a:r>
        </a:p>
      </dgm:t>
    </dgm:pt>
    <dgm:pt modelId="{D2EC99F0-5A50-473B-8848-1E9F25DAB7F2}" type="parTrans" cxnId="{92135359-0569-4BCD-9F50-1F142D48AE0C}">
      <dgm:prSet/>
      <dgm:spPr/>
      <dgm:t>
        <a:bodyPr/>
        <a:lstStyle/>
        <a:p>
          <a:endParaRPr lang="es-ES"/>
        </a:p>
      </dgm:t>
    </dgm:pt>
    <dgm:pt modelId="{FDFE0EFA-C2D2-45E5-96D6-CF6BBE6D64D2}" type="sibTrans" cxnId="{92135359-0569-4BCD-9F50-1F142D48AE0C}">
      <dgm:prSet/>
      <dgm:spPr/>
      <dgm:t>
        <a:bodyPr/>
        <a:lstStyle/>
        <a:p>
          <a:endParaRPr lang="es-ES"/>
        </a:p>
      </dgm:t>
    </dgm:pt>
    <dgm:pt modelId="{79ACADB5-FBBF-4656-898B-16B12639D0DB}">
      <dgm:prSet phldrT="[Texto]"/>
      <dgm:spPr/>
      <dgm:t>
        <a:bodyPr/>
        <a:lstStyle/>
        <a:p>
          <a:r>
            <a:rPr lang="es-EC" dirty="0"/>
            <a:t>Conclusiones</a:t>
          </a:r>
          <a:endParaRPr lang="es-ES" dirty="0"/>
        </a:p>
      </dgm:t>
    </dgm:pt>
    <dgm:pt modelId="{B6E8BABA-4A8C-445D-B807-565614754EE7}" type="parTrans" cxnId="{C6E1408C-4BC6-46CA-9E93-F7FE847CCC62}">
      <dgm:prSet/>
      <dgm:spPr/>
      <dgm:t>
        <a:bodyPr/>
        <a:lstStyle/>
        <a:p>
          <a:endParaRPr lang="es-ES"/>
        </a:p>
      </dgm:t>
    </dgm:pt>
    <dgm:pt modelId="{43EFBEC5-0F95-4AC9-907F-43C79BEFA979}" type="sibTrans" cxnId="{C6E1408C-4BC6-46CA-9E93-F7FE847CCC62}">
      <dgm:prSet/>
      <dgm:spPr/>
      <dgm:t>
        <a:bodyPr/>
        <a:lstStyle/>
        <a:p>
          <a:endParaRPr lang="es-ES"/>
        </a:p>
      </dgm:t>
    </dgm:pt>
    <dgm:pt modelId="{40235E75-6C79-4AB7-AD21-EDE87CF658A5}">
      <dgm:prSet phldrT="[Texto]"/>
      <dgm:spPr/>
      <dgm:t>
        <a:bodyPr/>
        <a:lstStyle/>
        <a:p>
          <a:r>
            <a:rPr lang="es-EC" dirty="0"/>
            <a:t>Recomendaciones</a:t>
          </a:r>
          <a:endParaRPr lang="es-ES" dirty="0"/>
        </a:p>
      </dgm:t>
    </dgm:pt>
    <dgm:pt modelId="{E16B134E-4FAD-4216-9492-3DBAE9F5F74D}" type="parTrans" cxnId="{3121727B-BA33-4E27-8960-705B5FE5C6A2}">
      <dgm:prSet/>
      <dgm:spPr/>
      <dgm:t>
        <a:bodyPr/>
        <a:lstStyle/>
        <a:p>
          <a:endParaRPr lang="es-ES"/>
        </a:p>
      </dgm:t>
    </dgm:pt>
    <dgm:pt modelId="{E7F1D2F3-E799-430A-997B-DD02EA3B2226}" type="sibTrans" cxnId="{3121727B-BA33-4E27-8960-705B5FE5C6A2}">
      <dgm:prSet/>
      <dgm:spPr/>
      <dgm:t>
        <a:bodyPr/>
        <a:lstStyle/>
        <a:p>
          <a:endParaRPr lang="es-ES"/>
        </a:p>
      </dgm:t>
    </dgm:pt>
    <dgm:pt modelId="{CB641562-5D35-4893-A5FC-972EEE8C7B3B}">
      <dgm:prSet phldrT="[Texto]"/>
      <dgm:spPr/>
      <dgm:t>
        <a:bodyPr/>
        <a:lstStyle/>
        <a:p>
          <a:r>
            <a:rPr lang="es-ES" b="0" dirty="0" smtClean="0"/>
            <a:t>Antecedentes</a:t>
          </a:r>
          <a:endParaRPr lang="es-ES" b="0" dirty="0"/>
        </a:p>
      </dgm:t>
    </dgm:pt>
    <dgm:pt modelId="{7D604FB2-9F9D-42EF-A00F-3D16C0B13474}" type="parTrans" cxnId="{BC87744B-C9CC-4E62-B45B-080AF0828CD6}">
      <dgm:prSet/>
      <dgm:spPr/>
      <dgm:t>
        <a:bodyPr/>
        <a:lstStyle/>
        <a:p>
          <a:endParaRPr lang="es-ES"/>
        </a:p>
      </dgm:t>
    </dgm:pt>
    <dgm:pt modelId="{09B190D9-C485-4210-877A-01671D8048A5}" type="sibTrans" cxnId="{BC87744B-C9CC-4E62-B45B-080AF0828CD6}">
      <dgm:prSet/>
      <dgm:spPr/>
      <dgm:t>
        <a:bodyPr/>
        <a:lstStyle/>
        <a:p>
          <a:endParaRPr lang="es-ES"/>
        </a:p>
      </dgm:t>
    </dgm:pt>
    <dgm:pt modelId="{369297DB-B2DD-4E0C-B116-54A3F6BC2147}">
      <dgm:prSet phldrT="[Texto]"/>
      <dgm:spPr/>
      <dgm:t>
        <a:bodyPr/>
        <a:lstStyle/>
        <a:p>
          <a:r>
            <a:rPr lang="es-ES" dirty="0" smtClean="0"/>
            <a:t>Justificación</a:t>
          </a:r>
          <a:endParaRPr lang="es-ES" b="0" dirty="0"/>
        </a:p>
      </dgm:t>
    </dgm:pt>
    <dgm:pt modelId="{2B0F713B-03FE-4E2E-B0F8-4F143AE1B9D8}" type="parTrans" cxnId="{F30A5810-09FD-4CE6-B069-7538697B4D41}">
      <dgm:prSet/>
      <dgm:spPr/>
      <dgm:t>
        <a:bodyPr/>
        <a:lstStyle/>
        <a:p>
          <a:endParaRPr lang="es-ES"/>
        </a:p>
      </dgm:t>
    </dgm:pt>
    <dgm:pt modelId="{9F1B8EF9-0754-4F3C-A641-7E69D30A6846}" type="sibTrans" cxnId="{F30A5810-09FD-4CE6-B069-7538697B4D41}">
      <dgm:prSet/>
      <dgm:spPr/>
      <dgm:t>
        <a:bodyPr/>
        <a:lstStyle/>
        <a:p>
          <a:endParaRPr lang="es-ES"/>
        </a:p>
      </dgm:t>
    </dgm:pt>
    <dgm:pt modelId="{392AD4B1-2A44-4A26-B91D-A8697D1B8312}">
      <dgm:prSet phldrT="[Texto]"/>
      <dgm:spPr/>
      <dgm:t>
        <a:bodyPr/>
        <a:lstStyle/>
        <a:p>
          <a:r>
            <a:rPr lang="es-ES" b="0" dirty="0" smtClean="0"/>
            <a:t>Marco Teórico</a:t>
          </a:r>
          <a:endParaRPr lang="es-ES" b="0" dirty="0"/>
        </a:p>
      </dgm:t>
    </dgm:pt>
    <dgm:pt modelId="{8EEF454B-F3FA-486B-90A0-D96CC7B60AED}" type="parTrans" cxnId="{999A2D31-F21D-40B0-997B-2DCECB3B0788}">
      <dgm:prSet/>
      <dgm:spPr/>
      <dgm:t>
        <a:bodyPr/>
        <a:lstStyle/>
        <a:p>
          <a:endParaRPr lang="es-ES"/>
        </a:p>
      </dgm:t>
    </dgm:pt>
    <dgm:pt modelId="{4CE95779-F345-40F3-B889-AB51F523157A}" type="sibTrans" cxnId="{999A2D31-F21D-40B0-997B-2DCECB3B0788}">
      <dgm:prSet/>
      <dgm:spPr/>
      <dgm:t>
        <a:bodyPr/>
        <a:lstStyle/>
        <a:p>
          <a:endParaRPr lang="es-ES"/>
        </a:p>
      </dgm:t>
    </dgm:pt>
    <dgm:pt modelId="{4B1181A2-36B7-44DA-AFF1-F3022363A248}">
      <dgm:prSet phldrT="[Texto]"/>
      <dgm:spPr/>
      <dgm:t>
        <a:bodyPr/>
        <a:lstStyle/>
        <a:p>
          <a:r>
            <a:rPr lang="es-EC" b="0" dirty="0" smtClean="0"/>
            <a:t>Implementación</a:t>
          </a:r>
        </a:p>
      </dgm:t>
    </dgm:pt>
    <dgm:pt modelId="{A6B7CB06-EF87-454E-AD79-F3C1EFF63014}" type="parTrans" cxnId="{CC1EBC23-38F3-4118-AEBE-6849CC33A645}">
      <dgm:prSet/>
      <dgm:spPr/>
      <dgm:t>
        <a:bodyPr/>
        <a:lstStyle/>
        <a:p>
          <a:endParaRPr lang="es-ES"/>
        </a:p>
      </dgm:t>
    </dgm:pt>
    <dgm:pt modelId="{2C55C198-E9B1-4728-B78B-9380562E4E01}" type="sibTrans" cxnId="{CC1EBC23-38F3-4118-AEBE-6849CC33A645}">
      <dgm:prSet/>
      <dgm:spPr/>
      <dgm:t>
        <a:bodyPr/>
        <a:lstStyle/>
        <a:p>
          <a:endParaRPr lang="es-ES"/>
        </a:p>
      </dgm:t>
    </dgm:pt>
    <dgm:pt modelId="{20B82060-CD09-4F97-9C4C-2852EBF76561}">
      <dgm:prSet phldrT="[Texto]"/>
      <dgm:spPr/>
      <dgm:t>
        <a:bodyPr/>
        <a:lstStyle/>
        <a:p>
          <a:r>
            <a:rPr lang="es-EC" noProof="0" dirty="0" smtClean="0"/>
            <a:t>Pruebas y resultados</a:t>
          </a:r>
          <a:endParaRPr lang="es-EC" b="0" dirty="0" smtClean="0"/>
        </a:p>
      </dgm:t>
    </dgm:pt>
    <dgm:pt modelId="{455292EB-3E19-4AA5-93D6-34F980C74206}" type="parTrans" cxnId="{5DCEFC79-DDC0-4196-96BD-59232A88E1EE}">
      <dgm:prSet/>
      <dgm:spPr/>
      <dgm:t>
        <a:bodyPr/>
        <a:lstStyle/>
        <a:p>
          <a:endParaRPr lang="es-ES"/>
        </a:p>
      </dgm:t>
    </dgm:pt>
    <dgm:pt modelId="{78630E73-FEEC-4BB0-BFAB-F64431B38899}" type="sibTrans" cxnId="{5DCEFC79-DDC0-4196-96BD-59232A88E1EE}">
      <dgm:prSet/>
      <dgm:spPr/>
      <dgm:t>
        <a:bodyPr/>
        <a:lstStyle/>
        <a:p>
          <a:endParaRPr lang="es-ES"/>
        </a:p>
      </dgm:t>
    </dgm:pt>
    <dgm:pt modelId="{FB2CF32B-52C1-494E-915C-CCB7FF159C41}">
      <dgm:prSet phldrT="[Texto]"/>
      <dgm:spPr/>
      <dgm:t>
        <a:bodyPr/>
        <a:lstStyle/>
        <a:p>
          <a:r>
            <a:rPr lang="es-ES" dirty="0" smtClean="0"/>
            <a:t>Funcionamiento</a:t>
          </a:r>
          <a:endParaRPr lang="es-ES" dirty="0"/>
        </a:p>
      </dgm:t>
    </dgm:pt>
    <dgm:pt modelId="{85A9DC6B-7902-43B6-B6AE-6E75E72D48D9}" type="parTrans" cxnId="{B331BF84-A7B6-4C7C-A0E4-E5C0150E49A7}">
      <dgm:prSet/>
      <dgm:spPr/>
      <dgm:t>
        <a:bodyPr/>
        <a:lstStyle/>
        <a:p>
          <a:endParaRPr lang="es-ES"/>
        </a:p>
      </dgm:t>
    </dgm:pt>
    <dgm:pt modelId="{42BA1BA2-01FF-4CD9-A997-56E3A110C06E}" type="sibTrans" cxnId="{B331BF84-A7B6-4C7C-A0E4-E5C0150E49A7}">
      <dgm:prSet/>
      <dgm:spPr/>
      <dgm:t>
        <a:bodyPr/>
        <a:lstStyle/>
        <a:p>
          <a:endParaRPr lang="es-ES"/>
        </a:p>
      </dgm:t>
    </dgm:pt>
    <dgm:pt modelId="{741E1AD6-BBEF-4FC5-8144-B2651458D3AE}" type="pres">
      <dgm:prSet presAssocID="{7FF8D624-2968-4324-A885-2504DA670C98}" presName="vert0" presStyleCnt="0">
        <dgm:presLayoutVars>
          <dgm:dir/>
          <dgm:animOne val="branch"/>
          <dgm:animLvl val="lvl"/>
        </dgm:presLayoutVars>
      </dgm:prSet>
      <dgm:spPr/>
      <dgm:t>
        <a:bodyPr/>
        <a:lstStyle/>
        <a:p>
          <a:endParaRPr lang="es-EC"/>
        </a:p>
      </dgm:t>
    </dgm:pt>
    <dgm:pt modelId="{72FE8C5F-075C-446B-97D4-1032571DBDEF}" type="pres">
      <dgm:prSet presAssocID="{CB641562-5D35-4893-A5FC-972EEE8C7B3B}" presName="thickLine" presStyleLbl="alignNode1" presStyleIdx="0" presStyleCnt="10"/>
      <dgm:spPr/>
    </dgm:pt>
    <dgm:pt modelId="{88D5EB6B-CFA6-4768-B1CC-7CBD8083FC07}" type="pres">
      <dgm:prSet presAssocID="{CB641562-5D35-4893-A5FC-972EEE8C7B3B}" presName="horz1" presStyleCnt="0"/>
      <dgm:spPr/>
    </dgm:pt>
    <dgm:pt modelId="{F616D074-FFF4-40F9-85B1-6F7B6064A7BF}" type="pres">
      <dgm:prSet presAssocID="{CB641562-5D35-4893-A5FC-972EEE8C7B3B}" presName="tx1" presStyleLbl="revTx" presStyleIdx="0" presStyleCnt="10"/>
      <dgm:spPr/>
      <dgm:t>
        <a:bodyPr/>
        <a:lstStyle/>
        <a:p>
          <a:endParaRPr lang="es-ES"/>
        </a:p>
      </dgm:t>
    </dgm:pt>
    <dgm:pt modelId="{40F42590-D7CE-4E81-B6FC-BCEDF1A676EE}" type="pres">
      <dgm:prSet presAssocID="{CB641562-5D35-4893-A5FC-972EEE8C7B3B}" presName="vert1" presStyleCnt="0"/>
      <dgm:spPr/>
    </dgm:pt>
    <dgm:pt modelId="{4B98CC6F-D413-4287-9DFC-D2639CA3353F}" type="pres">
      <dgm:prSet presAssocID="{369297DB-B2DD-4E0C-B116-54A3F6BC2147}" presName="thickLine" presStyleLbl="alignNode1" presStyleIdx="1" presStyleCnt="10"/>
      <dgm:spPr/>
    </dgm:pt>
    <dgm:pt modelId="{C8EE9D63-60CD-49AD-8C5D-3C85E2E233A4}" type="pres">
      <dgm:prSet presAssocID="{369297DB-B2DD-4E0C-B116-54A3F6BC2147}" presName="horz1" presStyleCnt="0"/>
      <dgm:spPr/>
    </dgm:pt>
    <dgm:pt modelId="{5605C7B9-035E-4D41-AB51-B59157DB9A09}" type="pres">
      <dgm:prSet presAssocID="{369297DB-B2DD-4E0C-B116-54A3F6BC2147}" presName="tx1" presStyleLbl="revTx" presStyleIdx="1" presStyleCnt="10"/>
      <dgm:spPr/>
      <dgm:t>
        <a:bodyPr/>
        <a:lstStyle/>
        <a:p>
          <a:endParaRPr lang="es-ES"/>
        </a:p>
      </dgm:t>
    </dgm:pt>
    <dgm:pt modelId="{60362EB7-5C71-4BEE-899D-0B90D395F700}" type="pres">
      <dgm:prSet presAssocID="{369297DB-B2DD-4E0C-B116-54A3F6BC2147}" presName="vert1" presStyleCnt="0"/>
      <dgm:spPr/>
    </dgm:pt>
    <dgm:pt modelId="{B359278B-96B7-4A16-8EAE-982A78C96E38}" type="pres">
      <dgm:prSet presAssocID="{E3BCFE67-C018-4191-B6D7-57F773C3B061}" presName="thickLine" presStyleLbl="alignNode1" presStyleIdx="2" presStyleCnt="10"/>
      <dgm:spPr/>
    </dgm:pt>
    <dgm:pt modelId="{48712322-E91A-4B39-BF46-264BE13531F5}" type="pres">
      <dgm:prSet presAssocID="{E3BCFE67-C018-4191-B6D7-57F773C3B061}" presName="horz1" presStyleCnt="0"/>
      <dgm:spPr/>
    </dgm:pt>
    <dgm:pt modelId="{EA4F194A-10FE-4DC8-8094-4C6606DE4EA8}" type="pres">
      <dgm:prSet presAssocID="{E3BCFE67-C018-4191-B6D7-57F773C3B061}" presName="tx1" presStyleLbl="revTx" presStyleIdx="2" presStyleCnt="10" custScaleX="160086"/>
      <dgm:spPr/>
      <dgm:t>
        <a:bodyPr/>
        <a:lstStyle/>
        <a:p>
          <a:endParaRPr lang="es-EC"/>
        </a:p>
      </dgm:t>
    </dgm:pt>
    <dgm:pt modelId="{CD1F4455-6CE0-467F-84B6-87D7E9DE921E}" type="pres">
      <dgm:prSet presAssocID="{E3BCFE67-C018-4191-B6D7-57F773C3B061}" presName="vert1" presStyleCnt="0"/>
      <dgm:spPr/>
    </dgm:pt>
    <dgm:pt modelId="{C0E52746-D913-4CA4-9FC2-0D96E7A92B93}" type="pres">
      <dgm:prSet presAssocID="{392AD4B1-2A44-4A26-B91D-A8697D1B8312}" presName="thickLine" presStyleLbl="alignNode1" presStyleIdx="3" presStyleCnt="10"/>
      <dgm:spPr/>
    </dgm:pt>
    <dgm:pt modelId="{A4CFD63A-0DA6-48B7-A32B-67FAD864B0EB}" type="pres">
      <dgm:prSet presAssocID="{392AD4B1-2A44-4A26-B91D-A8697D1B8312}" presName="horz1" presStyleCnt="0"/>
      <dgm:spPr/>
    </dgm:pt>
    <dgm:pt modelId="{24EF74CB-87F6-4851-A543-E5DF4145F283}" type="pres">
      <dgm:prSet presAssocID="{392AD4B1-2A44-4A26-B91D-A8697D1B8312}" presName="tx1" presStyleLbl="revTx" presStyleIdx="3" presStyleCnt="10"/>
      <dgm:spPr/>
      <dgm:t>
        <a:bodyPr/>
        <a:lstStyle/>
        <a:p>
          <a:endParaRPr lang="es-ES"/>
        </a:p>
      </dgm:t>
    </dgm:pt>
    <dgm:pt modelId="{08169139-DCAC-44F5-83C0-272ACBEF3EC7}" type="pres">
      <dgm:prSet presAssocID="{392AD4B1-2A44-4A26-B91D-A8697D1B8312}" presName="vert1" presStyleCnt="0"/>
      <dgm:spPr/>
    </dgm:pt>
    <dgm:pt modelId="{2A5D1901-3F2F-4C35-85AE-5902E9FF3F94}" type="pres">
      <dgm:prSet presAssocID="{F4978263-2449-4EA3-9688-8D9ED6DB03F8}" presName="thickLine" presStyleLbl="alignNode1" presStyleIdx="4" presStyleCnt="10"/>
      <dgm:spPr/>
    </dgm:pt>
    <dgm:pt modelId="{CD9C1B93-AE98-40C3-A0D3-716090D3CD56}" type="pres">
      <dgm:prSet presAssocID="{F4978263-2449-4EA3-9688-8D9ED6DB03F8}" presName="horz1" presStyleCnt="0"/>
      <dgm:spPr/>
    </dgm:pt>
    <dgm:pt modelId="{2B2FA5C0-FF31-455D-BEEB-1EC6E4497809}" type="pres">
      <dgm:prSet presAssocID="{F4978263-2449-4EA3-9688-8D9ED6DB03F8}" presName="tx1" presStyleLbl="revTx" presStyleIdx="4" presStyleCnt="10" custScaleX="160605"/>
      <dgm:spPr/>
      <dgm:t>
        <a:bodyPr/>
        <a:lstStyle/>
        <a:p>
          <a:endParaRPr lang="es-EC"/>
        </a:p>
      </dgm:t>
    </dgm:pt>
    <dgm:pt modelId="{7DFC405D-A33A-476E-A9B1-DC6F2642C06E}" type="pres">
      <dgm:prSet presAssocID="{F4978263-2449-4EA3-9688-8D9ED6DB03F8}" presName="vert1" presStyleCnt="0"/>
      <dgm:spPr/>
    </dgm:pt>
    <dgm:pt modelId="{CD4FCFBC-FD9E-42CD-9C6E-9EAB0803B9B2}" type="pres">
      <dgm:prSet presAssocID="{4B1181A2-36B7-44DA-AFF1-F3022363A248}" presName="thickLine" presStyleLbl="alignNode1" presStyleIdx="5" presStyleCnt="10"/>
      <dgm:spPr/>
    </dgm:pt>
    <dgm:pt modelId="{8214704C-18EC-4B69-92A3-A456B9DAA94E}" type="pres">
      <dgm:prSet presAssocID="{4B1181A2-36B7-44DA-AFF1-F3022363A248}" presName="horz1" presStyleCnt="0"/>
      <dgm:spPr/>
    </dgm:pt>
    <dgm:pt modelId="{36C7311A-DF10-4447-ACDB-DCFFB21DA69D}" type="pres">
      <dgm:prSet presAssocID="{4B1181A2-36B7-44DA-AFF1-F3022363A248}" presName="tx1" presStyleLbl="revTx" presStyleIdx="5" presStyleCnt="10"/>
      <dgm:spPr/>
      <dgm:t>
        <a:bodyPr/>
        <a:lstStyle/>
        <a:p>
          <a:endParaRPr lang="es-ES"/>
        </a:p>
      </dgm:t>
    </dgm:pt>
    <dgm:pt modelId="{41E32CBB-D359-456F-A9FC-3BC9D491869E}" type="pres">
      <dgm:prSet presAssocID="{4B1181A2-36B7-44DA-AFF1-F3022363A248}" presName="vert1" presStyleCnt="0"/>
      <dgm:spPr/>
    </dgm:pt>
    <dgm:pt modelId="{03B95BD6-53D7-448B-9208-119171DBF8D3}" type="pres">
      <dgm:prSet presAssocID="{20B82060-CD09-4F97-9C4C-2852EBF76561}" presName="thickLine" presStyleLbl="alignNode1" presStyleIdx="6" presStyleCnt="10"/>
      <dgm:spPr/>
    </dgm:pt>
    <dgm:pt modelId="{07239221-5EB3-4B64-8302-8E4DA4474F9F}" type="pres">
      <dgm:prSet presAssocID="{20B82060-CD09-4F97-9C4C-2852EBF76561}" presName="horz1" presStyleCnt="0"/>
      <dgm:spPr/>
    </dgm:pt>
    <dgm:pt modelId="{4F7ECA13-2215-4696-9D84-F9B39197191A}" type="pres">
      <dgm:prSet presAssocID="{20B82060-CD09-4F97-9C4C-2852EBF76561}" presName="tx1" presStyleLbl="revTx" presStyleIdx="6" presStyleCnt="10"/>
      <dgm:spPr/>
      <dgm:t>
        <a:bodyPr/>
        <a:lstStyle/>
        <a:p>
          <a:endParaRPr lang="es-ES"/>
        </a:p>
      </dgm:t>
    </dgm:pt>
    <dgm:pt modelId="{E8984221-3423-4CD2-9E0B-FED64798D08B}" type="pres">
      <dgm:prSet presAssocID="{20B82060-CD09-4F97-9C4C-2852EBF76561}" presName="vert1" presStyleCnt="0"/>
      <dgm:spPr/>
    </dgm:pt>
    <dgm:pt modelId="{8787D949-66ED-444A-8E35-6DD27E06B5DB}" type="pres">
      <dgm:prSet presAssocID="{79ACADB5-FBBF-4656-898B-16B12639D0DB}" presName="thickLine" presStyleLbl="alignNode1" presStyleIdx="7" presStyleCnt="10"/>
      <dgm:spPr/>
    </dgm:pt>
    <dgm:pt modelId="{61E71277-D821-490A-81CA-A18A20CDC68B}" type="pres">
      <dgm:prSet presAssocID="{79ACADB5-FBBF-4656-898B-16B12639D0DB}" presName="horz1" presStyleCnt="0"/>
      <dgm:spPr/>
    </dgm:pt>
    <dgm:pt modelId="{D0DD81FA-1B19-4F29-899A-901BBBA53AFF}" type="pres">
      <dgm:prSet presAssocID="{79ACADB5-FBBF-4656-898B-16B12639D0DB}" presName="tx1" presStyleLbl="revTx" presStyleIdx="7" presStyleCnt="10"/>
      <dgm:spPr/>
      <dgm:t>
        <a:bodyPr/>
        <a:lstStyle/>
        <a:p>
          <a:endParaRPr lang="es-EC"/>
        </a:p>
      </dgm:t>
    </dgm:pt>
    <dgm:pt modelId="{F27BCC62-198C-4F00-8144-B41A432BBC51}" type="pres">
      <dgm:prSet presAssocID="{79ACADB5-FBBF-4656-898B-16B12639D0DB}" presName="vert1" presStyleCnt="0"/>
      <dgm:spPr/>
    </dgm:pt>
    <dgm:pt modelId="{A753C6AB-3426-474D-8739-7EC2B3A80B3F}" type="pres">
      <dgm:prSet presAssocID="{40235E75-6C79-4AB7-AD21-EDE87CF658A5}" presName="thickLine" presStyleLbl="alignNode1" presStyleIdx="8" presStyleCnt="10"/>
      <dgm:spPr/>
    </dgm:pt>
    <dgm:pt modelId="{3D0C7895-C876-4DED-A62D-96A348806B72}" type="pres">
      <dgm:prSet presAssocID="{40235E75-6C79-4AB7-AD21-EDE87CF658A5}" presName="horz1" presStyleCnt="0"/>
      <dgm:spPr/>
    </dgm:pt>
    <dgm:pt modelId="{8DFA3A26-692D-4515-8E22-1E3B21A8BD9F}" type="pres">
      <dgm:prSet presAssocID="{40235E75-6C79-4AB7-AD21-EDE87CF658A5}" presName="tx1" presStyleLbl="revTx" presStyleIdx="8" presStyleCnt="10"/>
      <dgm:spPr/>
      <dgm:t>
        <a:bodyPr/>
        <a:lstStyle/>
        <a:p>
          <a:endParaRPr lang="es-EC"/>
        </a:p>
      </dgm:t>
    </dgm:pt>
    <dgm:pt modelId="{8482DA24-6844-4881-82AD-6CEF4E5AF647}" type="pres">
      <dgm:prSet presAssocID="{40235E75-6C79-4AB7-AD21-EDE87CF658A5}" presName="vert1" presStyleCnt="0"/>
      <dgm:spPr/>
    </dgm:pt>
    <dgm:pt modelId="{3C7220D0-00E8-4A16-9A93-237D920986DD}" type="pres">
      <dgm:prSet presAssocID="{FB2CF32B-52C1-494E-915C-CCB7FF159C41}" presName="thickLine" presStyleLbl="alignNode1" presStyleIdx="9" presStyleCnt="10"/>
      <dgm:spPr/>
    </dgm:pt>
    <dgm:pt modelId="{F3ABDAB1-C756-49A1-91CA-F5D0876BF31B}" type="pres">
      <dgm:prSet presAssocID="{FB2CF32B-52C1-494E-915C-CCB7FF159C41}" presName="horz1" presStyleCnt="0"/>
      <dgm:spPr/>
    </dgm:pt>
    <dgm:pt modelId="{A7E1989D-E5FC-4272-9A10-856B04868F86}" type="pres">
      <dgm:prSet presAssocID="{FB2CF32B-52C1-494E-915C-CCB7FF159C41}" presName="tx1" presStyleLbl="revTx" presStyleIdx="9" presStyleCnt="10"/>
      <dgm:spPr/>
      <dgm:t>
        <a:bodyPr/>
        <a:lstStyle/>
        <a:p>
          <a:endParaRPr lang="es-ES"/>
        </a:p>
      </dgm:t>
    </dgm:pt>
    <dgm:pt modelId="{7C237578-0B5B-42EC-A319-5D3483B11008}" type="pres">
      <dgm:prSet presAssocID="{FB2CF32B-52C1-494E-915C-CCB7FF159C41}" presName="vert1" presStyleCnt="0"/>
      <dgm:spPr/>
    </dgm:pt>
  </dgm:ptLst>
  <dgm:cxnLst>
    <dgm:cxn modelId="{5DCEFC79-DDC0-4196-96BD-59232A88E1EE}" srcId="{7FF8D624-2968-4324-A885-2504DA670C98}" destId="{20B82060-CD09-4F97-9C4C-2852EBF76561}" srcOrd="6" destOrd="0" parTransId="{455292EB-3E19-4AA5-93D6-34F980C74206}" sibTransId="{78630E73-FEEC-4BB0-BFAB-F64431B38899}"/>
    <dgm:cxn modelId="{45CADD1C-9283-4EA7-9841-CAD49979E703}" type="presOf" srcId="{F4978263-2449-4EA3-9688-8D9ED6DB03F8}" destId="{2B2FA5C0-FF31-455D-BEEB-1EC6E4497809}" srcOrd="0" destOrd="0" presId="urn:microsoft.com/office/officeart/2008/layout/LinedList"/>
    <dgm:cxn modelId="{3121727B-BA33-4E27-8960-705B5FE5C6A2}" srcId="{7FF8D624-2968-4324-A885-2504DA670C98}" destId="{40235E75-6C79-4AB7-AD21-EDE87CF658A5}" srcOrd="8" destOrd="0" parTransId="{E16B134E-4FAD-4216-9492-3DBAE9F5F74D}" sibTransId="{E7F1D2F3-E799-430A-997B-DD02EA3B2226}"/>
    <dgm:cxn modelId="{CC1EBC23-38F3-4118-AEBE-6849CC33A645}" srcId="{7FF8D624-2968-4324-A885-2504DA670C98}" destId="{4B1181A2-36B7-44DA-AFF1-F3022363A248}" srcOrd="5" destOrd="0" parTransId="{A6B7CB06-EF87-454E-AD79-F3C1EFF63014}" sibTransId="{2C55C198-E9B1-4728-B78B-9380562E4E01}"/>
    <dgm:cxn modelId="{230F95C7-7DA4-457F-93E2-13888DDF3296}" type="presOf" srcId="{FB2CF32B-52C1-494E-915C-CCB7FF159C41}" destId="{A7E1989D-E5FC-4272-9A10-856B04868F86}" srcOrd="0" destOrd="0" presId="urn:microsoft.com/office/officeart/2008/layout/LinedList"/>
    <dgm:cxn modelId="{AA1808BC-4FAC-41B0-9DA0-F551D96D7368}" type="presOf" srcId="{40235E75-6C79-4AB7-AD21-EDE87CF658A5}" destId="{8DFA3A26-692D-4515-8E22-1E3B21A8BD9F}" srcOrd="0" destOrd="0" presId="urn:microsoft.com/office/officeart/2008/layout/LinedList"/>
    <dgm:cxn modelId="{999A2D31-F21D-40B0-997B-2DCECB3B0788}" srcId="{7FF8D624-2968-4324-A885-2504DA670C98}" destId="{392AD4B1-2A44-4A26-B91D-A8697D1B8312}" srcOrd="3" destOrd="0" parTransId="{8EEF454B-F3FA-486B-90A0-D96CC7B60AED}" sibTransId="{4CE95779-F345-40F3-B889-AB51F523157A}"/>
    <dgm:cxn modelId="{F30A5810-09FD-4CE6-B069-7538697B4D41}" srcId="{7FF8D624-2968-4324-A885-2504DA670C98}" destId="{369297DB-B2DD-4E0C-B116-54A3F6BC2147}" srcOrd="1" destOrd="0" parTransId="{2B0F713B-03FE-4E2E-B0F8-4F143AE1B9D8}" sibTransId="{9F1B8EF9-0754-4F3C-A641-7E69D30A6846}"/>
    <dgm:cxn modelId="{811837C9-0BAD-4957-9815-47C0874156FB}" type="presOf" srcId="{CB641562-5D35-4893-A5FC-972EEE8C7B3B}" destId="{F616D074-FFF4-40F9-85B1-6F7B6064A7BF}" srcOrd="0" destOrd="0" presId="urn:microsoft.com/office/officeart/2008/layout/LinedList"/>
    <dgm:cxn modelId="{92135359-0569-4BCD-9F50-1F142D48AE0C}" srcId="{7FF8D624-2968-4324-A885-2504DA670C98}" destId="{F4978263-2449-4EA3-9688-8D9ED6DB03F8}" srcOrd="4" destOrd="0" parTransId="{D2EC99F0-5A50-473B-8848-1E9F25DAB7F2}" sibTransId="{FDFE0EFA-C2D2-45E5-96D6-CF6BBE6D64D2}"/>
    <dgm:cxn modelId="{BC87744B-C9CC-4E62-B45B-080AF0828CD6}" srcId="{7FF8D624-2968-4324-A885-2504DA670C98}" destId="{CB641562-5D35-4893-A5FC-972EEE8C7B3B}" srcOrd="0" destOrd="0" parTransId="{7D604FB2-9F9D-42EF-A00F-3D16C0B13474}" sibTransId="{09B190D9-C485-4210-877A-01671D8048A5}"/>
    <dgm:cxn modelId="{A0854A23-5E3C-4316-9DE1-DC3D7544F933}" type="presOf" srcId="{369297DB-B2DD-4E0C-B116-54A3F6BC2147}" destId="{5605C7B9-035E-4D41-AB51-B59157DB9A09}" srcOrd="0" destOrd="0" presId="urn:microsoft.com/office/officeart/2008/layout/LinedList"/>
    <dgm:cxn modelId="{965057DE-206C-4EE2-A447-67D0A77F3F95}" type="presOf" srcId="{392AD4B1-2A44-4A26-B91D-A8697D1B8312}" destId="{24EF74CB-87F6-4851-A543-E5DF4145F283}" srcOrd="0" destOrd="0" presId="urn:microsoft.com/office/officeart/2008/layout/LinedList"/>
    <dgm:cxn modelId="{E3B2C569-060C-4A6D-A385-E8BE597D2BED}" srcId="{7FF8D624-2968-4324-A885-2504DA670C98}" destId="{E3BCFE67-C018-4191-B6D7-57F773C3B061}" srcOrd="2" destOrd="0" parTransId="{453FD6F3-7036-4F51-9382-98826A1A062D}" sibTransId="{E38E2932-ACA6-40BA-BA30-A336D9420136}"/>
    <dgm:cxn modelId="{B57F01D4-D090-4A4F-841E-9714C5B2CECD}" type="presOf" srcId="{7FF8D624-2968-4324-A885-2504DA670C98}" destId="{741E1AD6-BBEF-4FC5-8144-B2651458D3AE}" srcOrd="0" destOrd="0" presId="urn:microsoft.com/office/officeart/2008/layout/LinedList"/>
    <dgm:cxn modelId="{2E862172-0614-4D8B-B0D8-7D237564F798}" type="presOf" srcId="{E3BCFE67-C018-4191-B6D7-57F773C3B061}" destId="{EA4F194A-10FE-4DC8-8094-4C6606DE4EA8}" srcOrd="0" destOrd="0" presId="urn:microsoft.com/office/officeart/2008/layout/LinedList"/>
    <dgm:cxn modelId="{C919172E-5D45-46C8-A2A2-D43D963F78CF}" type="presOf" srcId="{79ACADB5-FBBF-4656-898B-16B12639D0DB}" destId="{D0DD81FA-1B19-4F29-899A-901BBBA53AFF}" srcOrd="0" destOrd="0" presId="urn:microsoft.com/office/officeart/2008/layout/LinedList"/>
    <dgm:cxn modelId="{B331BF84-A7B6-4C7C-A0E4-E5C0150E49A7}" srcId="{7FF8D624-2968-4324-A885-2504DA670C98}" destId="{FB2CF32B-52C1-494E-915C-CCB7FF159C41}" srcOrd="9" destOrd="0" parTransId="{85A9DC6B-7902-43B6-B6AE-6E75E72D48D9}" sibTransId="{42BA1BA2-01FF-4CD9-A997-56E3A110C06E}"/>
    <dgm:cxn modelId="{09B257A4-DFF6-4280-83BB-0E6C5EE8F0B8}" type="presOf" srcId="{20B82060-CD09-4F97-9C4C-2852EBF76561}" destId="{4F7ECA13-2215-4696-9D84-F9B39197191A}" srcOrd="0" destOrd="0" presId="urn:microsoft.com/office/officeart/2008/layout/LinedList"/>
    <dgm:cxn modelId="{C6E1408C-4BC6-46CA-9E93-F7FE847CCC62}" srcId="{7FF8D624-2968-4324-A885-2504DA670C98}" destId="{79ACADB5-FBBF-4656-898B-16B12639D0DB}" srcOrd="7" destOrd="0" parTransId="{B6E8BABA-4A8C-445D-B807-565614754EE7}" sibTransId="{43EFBEC5-0F95-4AC9-907F-43C79BEFA979}"/>
    <dgm:cxn modelId="{16FAA0B5-6820-4429-AA27-7A24C36185A1}" type="presOf" srcId="{4B1181A2-36B7-44DA-AFF1-F3022363A248}" destId="{36C7311A-DF10-4447-ACDB-DCFFB21DA69D}" srcOrd="0" destOrd="0" presId="urn:microsoft.com/office/officeart/2008/layout/LinedList"/>
    <dgm:cxn modelId="{7F832C6C-F0A3-443B-9F16-09604529BCFA}" type="presParOf" srcId="{741E1AD6-BBEF-4FC5-8144-B2651458D3AE}" destId="{72FE8C5F-075C-446B-97D4-1032571DBDEF}" srcOrd="0" destOrd="0" presId="urn:microsoft.com/office/officeart/2008/layout/LinedList"/>
    <dgm:cxn modelId="{EF64F15E-6612-4030-8B29-ED8F7BA6A13A}" type="presParOf" srcId="{741E1AD6-BBEF-4FC5-8144-B2651458D3AE}" destId="{88D5EB6B-CFA6-4768-B1CC-7CBD8083FC07}" srcOrd="1" destOrd="0" presId="urn:microsoft.com/office/officeart/2008/layout/LinedList"/>
    <dgm:cxn modelId="{E0441B42-4BDE-432A-AE48-3D4D8820C6CC}" type="presParOf" srcId="{88D5EB6B-CFA6-4768-B1CC-7CBD8083FC07}" destId="{F616D074-FFF4-40F9-85B1-6F7B6064A7BF}" srcOrd="0" destOrd="0" presId="urn:microsoft.com/office/officeart/2008/layout/LinedList"/>
    <dgm:cxn modelId="{09C994F9-15F2-4666-907A-728FA7385CC4}" type="presParOf" srcId="{88D5EB6B-CFA6-4768-B1CC-7CBD8083FC07}" destId="{40F42590-D7CE-4E81-B6FC-BCEDF1A676EE}" srcOrd="1" destOrd="0" presId="urn:microsoft.com/office/officeart/2008/layout/LinedList"/>
    <dgm:cxn modelId="{7F981DFE-A0E2-4A99-961F-A3F485CBECFC}" type="presParOf" srcId="{741E1AD6-BBEF-4FC5-8144-B2651458D3AE}" destId="{4B98CC6F-D413-4287-9DFC-D2639CA3353F}" srcOrd="2" destOrd="0" presId="urn:microsoft.com/office/officeart/2008/layout/LinedList"/>
    <dgm:cxn modelId="{02D9E788-0C58-4EDB-9D34-3853E25C9FF1}" type="presParOf" srcId="{741E1AD6-BBEF-4FC5-8144-B2651458D3AE}" destId="{C8EE9D63-60CD-49AD-8C5D-3C85E2E233A4}" srcOrd="3" destOrd="0" presId="urn:microsoft.com/office/officeart/2008/layout/LinedList"/>
    <dgm:cxn modelId="{0F7F247B-E9D8-4A49-9C00-125C659D603D}" type="presParOf" srcId="{C8EE9D63-60CD-49AD-8C5D-3C85E2E233A4}" destId="{5605C7B9-035E-4D41-AB51-B59157DB9A09}" srcOrd="0" destOrd="0" presId="urn:microsoft.com/office/officeart/2008/layout/LinedList"/>
    <dgm:cxn modelId="{A9C4EF12-C31C-4AAC-9A3F-654E5DDEFBC1}" type="presParOf" srcId="{C8EE9D63-60CD-49AD-8C5D-3C85E2E233A4}" destId="{60362EB7-5C71-4BEE-899D-0B90D395F700}" srcOrd="1" destOrd="0" presId="urn:microsoft.com/office/officeart/2008/layout/LinedList"/>
    <dgm:cxn modelId="{F7A4577D-9A20-4FC9-8E6F-003B687E79D3}" type="presParOf" srcId="{741E1AD6-BBEF-4FC5-8144-B2651458D3AE}" destId="{B359278B-96B7-4A16-8EAE-982A78C96E38}" srcOrd="4" destOrd="0" presId="urn:microsoft.com/office/officeart/2008/layout/LinedList"/>
    <dgm:cxn modelId="{B5B572E1-5A9C-4D06-A206-BE22D5AB24C5}" type="presParOf" srcId="{741E1AD6-BBEF-4FC5-8144-B2651458D3AE}" destId="{48712322-E91A-4B39-BF46-264BE13531F5}" srcOrd="5" destOrd="0" presId="urn:microsoft.com/office/officeart/2008/layout/LinedList"/>
    <dgm:cxn modelId="{0FFA894E-1A57-4DB1-81A8-7981AEB53092}" type="presParOf" srcId="{48712322-E91A-4B39-BF46-264BE13531F5}" destId="{EA4F194A-10FE-4DC8-8094-4C6606DE4EA8}" srcOrd="0" destOrd="0" presId="urn:microsoft.com/office/officeart/2008/layout/LinedList"/>
    <dgm:cxn modelId="{6D12B109-5AF9-4D17-B5B7-BD54869D540F}" type="presParOf" srcId="{48712322-E91A-4B39-BF46-264BE13531F5}" destId="{CD1F4455-6CE0-467F-84B6-87D7E9DE921E}" srcOrd="1" destOrd="0" presId="urn:microsoft.com/office/officeart/2008/layout/LinedList"/>
    <dgm:cxn modelId="{07DCCD26-547C-4942-8BAB-61FA7280AA40}" type="presParOf" srcId="{741E1AD6-BBEF-4FC5-8144-B2651458D3AE}" destId="{C0E52746-D913-4CA4-9FC2-0D96E7A92B93}" srcOrd="6" destOrd="0" presId="urn:microsoft.com/office/officeart/2008/layout/LinedList"/>
    <dgm:cxn modelId="{82E623C2-F38D-4F70-BE71-3D4D5DCCB96E}" type="presParOf" srcId="{741E1AD6-BBEF-4FC5-8144-B2651458D3AE}" destId="{A4CFD63A-0DA6-48B7-A32B-67FAD864B0EB}" srcOrd="7" destOrd="0" presId="urn:microsoft.com/office/officeart/2008/layout/LinedList"/>
    <dgm:cxn modelId="{98AD04B2-FDAC-4E11-A34D-6A0D491A14C8}" type="presParOf" srcId="{A4CFD63A-0DA6-48B7-A32B-67FAD864B0EB}" destId="{24EF74CB-87F6-4851-A543-E5DF4145F283}" srcOrd="0" destOrd="0" presId="urn:microsoft.com/office/officeart/2008/layout/LinedList"/>
    <dgm:cxn modelId="{80A05CBA-4252-477C-88F1-459C59149CA3}" type="presParOf" srcId="{A4CFD63A-0DA6-48B7-A32B-67FAD864B0EB}" destId="{08169139-DCAC-44F5-83C0-272ACBEF3EC7}" srcOrd="1" destOrd="0" presId="urn:microsoft.com/office/officeart/2008/layout/LinedList"/>
    <dgm:cxn modelId="{6C55AC14-F99B-4432-9305-B22271AB55BC}" type="presParOf" srcId="{741E1AD6-BBEF-4FC5-8144-B2651458D3AE}" destId="{2A5D1901-3F2F-4C35-85AE-5902E9FF3F94}" srcOrd="8" destOrd="0" presId="urn:microsoft.com/office/officeart/2008/layout/LinedList"/>
    <dgm:cxn modelId="{6082E00A-7B4B-41D8-B0F7-531A8D4A6DBA}" type="presParOf" srcId="{741E1AD6-BBEF-4FC5-8144-B2651458D3AE}" destId="{CD9C1B93-AE98-40C3-A0D3-716090D3CD56}" srcOrd="9" destOrd="0" presId="urn:microsoft.com/office/officeart/2008/layout/LinedList"/>
    <dgm:cxn modelId="{8E2AFC3D-AAA7-42FB-ABC3-15E1AF0A55B7}" type="presParOf" srcId="{CD9C1B93-AE98-40C3-A0D3-716090D3CD56}" destId="{2B2FA5C0-FF31-455D-BEEB-1EC6E4497809}" srcOrd="0" destOrd="0" presId="urn:microsoft.com/office/officeart/2008/layout/LinedList"/>
    <dgm:cxn modelId="{75E4BB88-ABB8-4E8F-B0C7-77654994599C}" type="presParOf" srcId="{CD9C1B93-AE98-40C3-A0D3-716090D3CD56}" destId="{7DFC405D-A33A-476E-A9B1-DC6F2642C06E}" srcOrd="1" destOrd="0" presId="urn:microsoft.com/office/officeart/2008/layout/LinedList"/>
    <dgm:cxn modelId="{242F041E-F95C-4443-AE96-A87DC5673FD2}" type="presParOf" srcId="{741E1AD6-BBEF-4FC5-8144-B2651458D3AE}" destId="{CD4FCFBC-FD9E-42CD-9C6E-9EAB0803B9B2}" srcOrd="10" destOrd="0" presId="urn:microsoft.com/office/officeart/2008/layout/LinedList"/>
    <dgm:cxn modelId="{8E66C0A6-3FAA-43BC-821E-5B016B0EBB67}" type="presParOf" srcId="{741E1AD6-BBEF-4FC5-8144-B2651458D3AE}" destId="{8214704C-18EC-4B69-92A3-A456B9DAA94E}" srcOrd="11" destOrd="0" presId="urn:microsoft.com/office/officeart/2008/layout/LinedList"/>
    <dgm:cxn modelId="{16987392-EB23-40BB-8A28-28F27EDD5D89}" type="presParOf" srcId="{8214704C-18EC-4B69-92A3-A456B9DAA94E}" destId="{36C7311A-DF10-4447-ACDB-DCFFB21DA69D}" srcOrd="0" destOrd="0" presId="urn:microsoft.com/office/officeart/2008/layout/LinedList"/>
    <dgm:cxn modelId="{01177F1C-7E85-4FB3-81D1-596E85A72460}" type="presParOf" srcId="{8214704C-18EC-4B69-92A3-A456B9DAA94E}" destId="{41E32CBB-D359-456F-A9FC-3BC9D491869E}" srcOrd="1" destOrd="0" presId="urn:microsoft.com/office/officeart/2008/layout/LinedList"/>
    <dgm:cxn modelId="{C6834839-8006-4EB2-A753-81A2BF97D67A}" type="presParOf" srcId="{741E1AD6-BBEF-4FC5-8144-B2651458D3AE}" destId="{03B95BD6-53D7-448B-9208-119171DBF8D3}" srcOrd="12" destOrd="0" presId="urn:microsoft.com/office/officeart/2008/layout/LinedList"/>
    <dgm:cxn modelId="{25E0B3F8-F683-4ABA-A08A-CAC419D8D7A4}" type="presParOf" srcId="{741E1AD6-BBEF-4FC5-8144-B2651458D3AE}" destId="{07239221-5EB3-4B64-8302-8E4DA4474F9F}" srcOrd="13" destOrd="0" presId="urn:microsoft.com/office/officeart/2008/layout/LinedList"/>
    <dgm:cxn modelId="{3B7F9BDA-7E0D-4146-B702-DECFBB69DAAC}" type="presParOf" srcId="{07239221-5EB3-4B64-8302-8E4DA4474F9F}" destId="{4F7ECA13-2215-4696-9D84-F9B39197191A}" srcOrd="0" destOrd="0" presId="urn:microsoft.com/office/officeart/2008/layout/LinedList"/>
    <dgm:cxn modelId="{EB29A8E8-37A2-428D-951E-E7633645D806}" type="presParOf" srcId="{07239221-5EB3-4B64-8302-8E4DA4474F9F}" destId="{E8984221-3423-4CD2-9E0B-FED64798D08B}" srcOrd="1" destOrd="0" presId="urn:microsoft.com/office/officeart/2008/layout/LinedList"/>
    <dgm:cxn modelId="{6FCDCFF3-C6AC-4F0D-8893-A2504F9F6585}" type="presParOf" srcId="{741E1AD6-BBEF-4FC5-8144-B2651458D3AE}" destId="{8787D949-66ED-444A-8E35-6DD27E06B5DB}" srcOrd="14" destOrd="0" presId="urn:microsoft.com/office/officeart/2008/layout/LinedList"/>
    <dgm:cxn modelId="{5C43EB78-51E5-4E28-A8DD-C65CB491F1A0}" type="presParOf" srcId="{741E1AD6-BBEF-4FC5-8144-B2651458D3AE}" destId="{61E71277-D821-490A-81CA-A18A20CDC68B}" srcOrd="15" destOrd="0" presId="urn:microsoft.com/office/officeart/2008/layout/LinedList"/>
    <dgm:cxn modelId="{0147714C-E843-4005-BB35-0C72F62F453F}" type="presParOf" srcId="{61E71277-D821-490A-81CA-A18A20CDC68B}" destId="{D0DD81FA-1B19-4F29-899A-901BBBA53AFF}" srcOrd="0" destOrd="0" presId="urn:microsoft.com/office/officeart/2008/layout/LinedList"/>
    <dgm:cxn modelId="{6C72310B-C410-4CDF-98A3-D61A1E9D2214}" type="presParOf" srcId="{61E71277-D821-490A-81CA-A18A20CDC68B}" destId="{F27BCC62-198C-4F00-8144-B41A432BBC51}" srcOrd="1" destOrd="0" presId="urn:microsoft.com/office/officeart/2008/layout/LinedList"/>
    <dgm:cxn modelId="{97C9F265-73E2-423D-AC67-6150111C242D}" type="presParOf" srcId="{741E1AD6-BBEF-4FC5-8144-B2651458D3AE}" destId="{A753C6AB-3426-474D-8739-7EC2B3A80B3F}" srcOrd="16" destOrd="0" presId="urn:microsoft.com/office/officeart/2008/layout/LinedList"/>
    <dgm:cxn modelId="{A402F381-764A-49F1-9001-DC6BE068494B}" type="presParOf" srcId="{741E1AD6-BBEF-4FC5-8144-B2651458D3AE}" destId="{3D0C7895-C876-4DED-A62D-96A348806B72}" srcOrd="17" destOrd="0" presId="urn:microsoft.com/office/officeart/2008/layout/LinedList"/>
    <dgm:cxn modelId="{EF294A4A-D2E9-42A2-B886-3A41296142E1}" type="presParOf" srcId="{3D0C7895-C876-4DED-A62D-96A348806B72}" destId="{8DFA3A26-692D-4515-8E22-1E3B21A8BD9F}" srcOrd="0" destOrd="0" presId="urn:microsoft.com/office/officeart/2008/layout/LinedList"/>
    <dgm:cxn modelId="{300DDEDA-4A2E-41A1-81B4-B67665265D18}" type="presParOf" srcId="{3D0C7895-C876-4DED-A62D-96A348806B72}" destId="{8482DA24-6844-4881-82AD-6CEF4E5AF647}" srcOrd="1" destOrd="0" presId="urn:microsoft.com/office/officeart/2008/layout/LinedList"/>
    <dgm:cxn modelId="{50C6A5EB-88AE-47C5-9A20-6EF9BDFA86C7}" type="presParOf" srcId="{741E1AD6-BBEF-4FC5-8144-B2651458D3AE}" destId="{3C7220D0-00E8-4A16-9A93-237D920986DD}" srcOrd="18" destOrd="0" presId="urn:microsoft.com/office/officeart/2008/layout/LinedList"/>
    <dgm:cxn modelId="{CA55926A-F81C-40A9-9755-5DF96630134C}" type="presParOf" srcId="{741E1AD6-BBEF-4FC5-8144-B2651458D3AE}" destId="{F3ABDAB1-C756-49A1-91CA-F5D0876BF31B}" srcOrd="19" destOrd="0" presId="urn:microsoft.com/office/officeart/2008/layout/LinedList"/>
    <dgm:cxn modelId="{823462BE-8FB8-4081-929C-53734A3B53AC}" type="presParOf" srcId="{F3ABDAB1-C756-49A1-91CA-F5D0876BF31B}" destId="{A7E1989D-E5FC-4272-9A10-856B04868F86}" srcOrd="0" destOrd="0" presId="urn:microsoft.com/office/officeart/2008/layout/LinedList"/>
    <dgm:cxn modelId="{B80A2D2C-F628-43CC-82FA-0F86F696ED47}" type="presParOf" srcId="{F3ABDAB1-C756-49A1-91CA-F5D0876BF31B}" destId="{7C237578-0B5B-42EC-A319-5D3483B1100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35EF57-6062-4B7D-A5D7-ECDEF402BDB0}"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s-ES"/>
        </a:p>
      </dgm:t>
    </dgm:pt>
    <dgm:pt modelId="{B10DFE40-25B5-4795-AB6B-CF694FEA5462}">
      <dgm:prSet custT="1"/>
      <dgm:spPr/>
      <dgm:t>
        <a:bodyPr/>
        <a:lstStyle/>
        <a:p>
          <a:pPr rtl="0"/>
          <a:r>
            <a:rPr lang="es-EC" sz="1400" dirty="0" smtClean="0"/>
            <a:t>Aplicación Móvil</a:t>
          </a:r>
          <a:endParaRPr lang="en-US" sz="1400" dirty="0"/>
        </a:p>
      </dgm:t>
    </dgm:pt>
    <dgm:pt modelId="{C0AE3058-E338-4937-B5AB-5364C345787E}" type="parTrans" cxnId="{89C5F469-9723-4DF8-BFAE-F758CD8E2F60}">
      <dgm:prSet/>
      <dgm:spPr/>
      <dgm:t>
        <a:bodyPr/>
        <a:lstStyle/>
        <a:p>
          <a:endParaRPr lang="es-ES" sz="2000"/>
        </a:p>
      </dgm:t>
    </dgm:pt>
    <dgm:pt modelId="{C0B15ABB-A27C-47B3-80AE-1971091D7B27}" type="sibTrans" cxnId="{89C5F469-9723-4DF8-BFAE-F758CD8E2F60}">
      <dgm:prSet/>
      <dgm:spPr/>
      <dgm:t>
        <a:bodyPr/>
        <a:lstStyle/>
        <a:p>
          <a:endParaRPr lang="es-ES" sz="2000"/>
        </a:p>
      </dgm:t>
    </dgm:pt>
    <dgm:pt modelId="{36EDE0EF-AC30-42EA-ADE4-9935B120C5D4}">
      <dgm:prSet custT="1"/>
      <dgm:spPr/>
      <dgm:t>
        <a:bodyPr/>
        <a:lstStyle/>
        <a:p>
          <a:pPr rtl="0"/>
          <a:r>
            <a:rPr lang="es-EC" sz="1400" dirty="0" smtClean="0"/>
            <a:t>Bajo Costo</a:t>
          </a:r>
          <a:endParaRPr lang="en-US" sz="1400" dirty="0"/>
        </a:p>
      </dgm:t>
    </dgm:pt>
    <dgm:pt modelId="{6C02012B-E477-45F1-8231-FEB220D4BF57}" type="parTrans" cxnId="{43A7ED3D-DEE7-4C95-9C6D-E334309F7A04}">
      <dgm:prSet/>
      <dgm:spPr/>
      <dgm:t>
        <a:bodyPr/>
        <a:lstStyle/>
        <a:p>
          <a:endParaRPr lang="es-ES" sz="2000"/>
        </a:p>
      </dgm:t>
    </dgm:pt>
    <dgm:pt modelId="{9472038B-CF48-4CD7-8285-5CA11F47A443}" type="sibTrans" cxnId="{43A7ED3D-DEE7-4C95-9C6D-E334309F7A04}">
      <dgm:prSet/>
      <dgm:spPr/>
      <dgm:t>
        <a:bodyPr/>
        <a:lstStyle/>
        <a:p>
          <a:endParaRPr lang="es-ES" sz="2000"/>
        </a:p>
      </dgm:t>
    </dgm:pt>
    <dgm:pt modelId="{4E199C0B-8644-4E20-B7DD-F132530B6F60}">
      <dgm:prSet custT="1"/>
      <dgm:spPr/>
      <dgm:t>
        <a:bodyPr/>
        <a:lstStyle/>
        <a:p>
          <a:pPr rtl="0"/>
          <a:r>
            <a:rPr lang="es-EC" sz="1400" dirty="0" smtClean="0"/>
            <a:t>Fácil de Usar</a:t>
          </a:r>
          <a:endParaRPr lang="en-US" sz="1400" dirty="0"/>
        </a:p>
      </dgm:t>
    </dgm:pt>
    <dgm:pt modelId="{3CBB0359-6FAE-4773-9C80-0E58853B64F5}" type="parTrans" cxnId="{45E6D08C-1BC8-4C83-A809-5AEB905FC390}">
      <dgm:prSet/>
      <dgm:spPr/>
      <dgm:t>
        <a:bodyPr/>
        <a:lstStyle/>
        <a:p>
          <a:endParaRPr lang="es-ES" sz="2000"/>
        </a:p>
      </dgm:t>
    </dgm:pt>
    <dgm:pt modelId="{15727D45-0865-452D-B646-134E014243CF}" type="sibTrans" cxnId="{45E6D08C-1BC8-4C83-A809-5AEB905FC390}">
      <dgm:prSet/>
      <dgm:spPr/>
      <dgm:t>
        <a:bodyPr/>
        <a:lstStyle/>
        <a:p>
          <a:endParaRPr lang="es-ES" sz="2000"/>
        </a:p>
      </dgm:t>
    </dgm:pt>
    <dgm:pt modelId="{0D94A43B-0303-46BA-AA4F-7ADF7FB4AD41}">
      <dgm:prSet custT="1"/>
      <dgm:spPr/>
      <dgm:t>
        <a:bodyPr/>
        <a:lstStyle/>
        <a:p>
          <a:pPr rtl="0"/>
          <a:r>
            <a:rPr lang="es-EC" sz="1400" dirty="0" smtClean="0"/>
            <a:t>Aproveche el crecimiento tecnológico en dispositivos moviles </a:t>
          </a:r>
          <a:endParaRPr lang="en-US" sz="1400" dirty="0"/>
        </a:p>
      </dgm:t>
    </dgm:pt>
    <dgm:pt modelId="{D0CD45B6-5D9E-44D1-BC5F-9FBA5B07B5B9}" type="parTrans" cxnId="{C9DE652C-D5D2-4484-9A33-FC13BC683341}">
      <dgm:prSet/>
      <dgm:spPr/>
      <dgm:t>
        <a:bodyPr/>
        <a:lstStyle/>
        <a:p>
          <a:endParaRPr lang="es-ES" sz="2000"/>
        </a:p>
      </dgm:t>
    </dgm:pt>
    <dgm:pt modelId="{1FB38C45-9B80-4DA6-AC88-C99CBF3DE339}" type="sibTrans" cxnId="{C9DE652C-D5D2-4484-9A33-FC13BC683341}">
      <dgm:prSet/>
      <dgm:spPr/>
      <dgm:t>
        <a:bodyPr/>
        <a:lstStyle/>
        <a:p>
          <a:endParaRPr lang="es-ES" sz="2000"/>
        </a:p>
      </dgm:t>
    </dgm:pt>
    <dgm:pt modelId="{5DCF2BB4-C165-4999-97EF-F228999F42CC}">
      <dgm:prSet custT="1"/>
      <dgm:spPr/>
      <dgm:t>
        <a:bodyPr/>
        <a:lstStyle/>
        <a:p>
          <a:pPr rtl="0"/>
          <a:r>
            <a:rPr lang="es-EC" sz="1400" dirty="0" smtClean="0"/>
            <a:t>Muestre resultados en tiempo real</a:t>
          </a:r>
          <a:endParaRPr lang="en-US" sz="1400" dirty="0"/>
        </a:p>
      </dgm:t>
    </dgm:pt>
    <dgm:pt modelId="{D376965E-8D63-42BE-A88B-BDEDAA496CA1}" type="parTrans" cxnId="{00A21775-34C8-4D87-BC4E-C7E6CE5D1522}">
      <dgm:prSet/>
      <dgm:spPr/>
      <dgm:t>
        <a:bodyPr/>
        <a:lstStyle/>
        <a:p>
          <a:endParaRPr lang="es-ES" sz="2000"/>
        </a:p>
      </dgm:t>
    </dgm:pt>
    <dgm:pt modelId="{3FB9A723-8DF7-4773-B1D1-1FD7AF706178}" type="sibTrans" cxnId="{00A21775-34C8-4D87-BC4E-C7E6CE5D1522}">
      <dgm:prSet/>
      <dgm:spPr/>
      <dgm:t>
        <a:bodyPr/>
        <a:lstStyle/>
        <a:p>
          <a:endParaRPr lang="es-ES" sz="2000"/>
        </a:p>
      </dgm:t>
    </dgm:pt>
    <dgm:pt modelId="{9CFA6A5C-4F25-4AF3-BA2F-C374A746AEBA}">
      <dgm:prSet custT="1"/>
      <dgm:spPr/>
      <dgm:t>
        <a:bodyPr/>
        <a:lstStyle/>
        <a:p>
          <a:pPr rtl="0"/>
          <a:r>
            <a:rPr lang="es-EC" sz="1400" dirty="0" smtClean="0"/>
            <a:t>Posea una interfaz web para visualizar las mediciones sobre un mapa</a:t>
          </a:r>
          <a:endParaRPr lang="en-US" sz="1400" dirty="0"/>
        </a:p>
      </dgm:t>
    </dgm:pt>
    <dgm:pt modelId="{C4CEF273-1A9C-449B-9DAF-3EDD3D4374E9}" type="parTrans" cxnId="{F4A07718-3FAA-4DCF-B8E8-FC3503A49933}">
      <dgm:prSet/>
      <dgm:spPr/>
      <dgm:t>
        <a:bodyPr/>
        <a:lstStyle/>
        <a:p>
          <a:endParaRPr lang="es-ES" sz="2000"/>
        </a:p>
      </dgm:t>
    </dgm:pt>
    <dgm:pt modelId="{6E5EB14B-7EDF-4B6B-A52E-844110F59DCB}" type="sibTrans" cxnId="{F4A07718-3FAA-4DCF-B8E8-FC3503A49933}">
      <dgm:prSet/>
      <dgm:spPr/>
      <dgm:t>
        <a:bodyPr/>
        <a:lstStyle/>
        <a:p>
          <a:endParaRPr lang="es-ES" sz="2000"/>
        </a:p>
      </dgm:t>
    </dgm:pt>
    <dgm:pt modelId="{1D4D0166-9AFF-4816-B7E6-7BD437E4C2EA}">
      <dgm:prSet/>
      <dgm:spPr/>
      <dgm:t>
        <a:bodyPr/>
        <a:lstStyle/>
        <a:p>
          <a:endParaRPr lang="es-ES" sz="2000"/>
        </a:p>
      </dgm:t>
    </dgm:pt>
    <dgm:pt modelId="{6C0BC870-A3A1-4634-87D7-29BE2FC7EFCE}" type="parTrans" cxnId="{79CA48C5-6CDF-42CE-9D5D-0E5D62A719F5}">
      <dgm:prSet/>
      <dgm:spPr/>
      <dgm:t>
        <a:bodyPr/>
        <a:lstStyle/>
        <a:p>
          <a:endParaRPr lang="es-ES" sz="2000"/>
        </a:p>
      </dgm:t>
    </dgm:pt>
    <dgm:pt modelId="{7021F5E1-F59A-42D5-A022-FADE6F69CDE3}" type="sibTrans" cxnId="{79CA48C5-6CDF-42CE-9D5D-0E5D62A719F5}">
      <dgm:prSet/>
      <dgm:spPr/>
      <dgm:t>
        <a:bodyPr/>
        <a:lstStyle/>
        <a:p>
          <a:endParaRPr lang="es-ES" sz="2000"/>
        </a:p>
      </dgm:t>
    </dgm:pt>
    <dgm:pt modelId="{FAF4494B-B11F-4B95-BFFB-A4D465B2F336}">
      <dgm:prSet custT="1"/>
      <dgm:spPr/>
      <dgm:t>
        <a:bodyPr/>
        <a:lstStyle/>
        <a:p>
          <a:pPr rtl="0"/>
          <a:r>
            <a:rPr lang="es-MX" sz="1400" dirty="0" smtClean="0"/>
            <a:t>Android</a:t>
          </a:r>
          <a:endParaRPr lang="en-US" sz="1400" dirty="0"/>
        </a:p>
      </dgm:t>
    </dgm:pt>
    <dgm:pt modelId="{B81F2300-DF2E-418B-B258-FA95B9E95B08}" type="parTrans" cxnId="{689ED33D-D4A9-46FD-B9F3-E426358EA766}">
      <dgm:prSet/>
      <dgm:spPr/>
      <dgm:t>
        <a:bodyPr/>
        <a:lstStyle/>
        <a:p>
          <a:endParaRPr lang="es-ES" sz="2000"/>
        </a:p>
      </dgm:t>
    </dgm:pt>
    <dgm:pt modelId="{9649D463-5E30-4669-92C4-6B452982BAAA}" type="sibTrans" cxnId="{689ED33D-D4A9-46FD-B9F3-E426358EA766}">
      <dgm:prSet/>
      <dgm:spPr/>
      <dgm:t>
        <a:bodyPr/>
        <a:lstStyle/>
        <a:p>
          <a:endParaRPr lang="es-ES" sz="2000"/>
        </a:p>
      </dgm:t>
    </dgm:pt>
    <dgm:pt modelId="{18CA3FD9-40D1-4A82-93AE-EAA098A208FC}" type="pres">
      <dgm:prSet presAssocID="{BC35EF57-6062-4B7D-A5D7-ECDEF402BDB0}" presName="compositeShape" presStyleCnt="0">
        <dgm:presLayoutVars>
          <dgm:chMax val="7"/>
          <dgm:dir/>
          <dgm:resizeHandles val="exact"/>
        </dgm:presLayoutVars>
      </dgm:prSet>
      <dgm:spPr/>
      <dgm:t>
        <a:bodyPr/>
        <a:lstStyle/>
        <a:p>
          <a:endParaRPr lang="es-ES"/>
        </a:p>
      </dgm:t>
    </dgm:pt>
    <dgm:pt modelId="{1673C28E-7CB4-490C-B393-CF081B8538BA}" type="pres">
      <dgm:prSet presAssocID="{B10DFE40-25B5-4795-AB6B-CF694FEA5462}" presName="circ1" presStyleLbl="vennNode1" presStyleIdx="0" presStyleCnt="7"/>
      <dgm:spPr/>
    </dgm:pt>
    <dgm:pt modelId="{AAC574CB-02C7-422E-86B4-A3FEB0467BBB}" type="pres">
      <dgm:prSet presAssocID="{B10DFE40-25B5-4795-AB6B-CF694FEA5462}" presName="circ1Tx" presStyleLbl="revTx" presStyleIdx="0" presStyleCnt="0">
        <dgm:presLayoutVars>
          <dgm:chMax val="0"/>
          <dgm:chPref val="0"/>
          <dgm:bulletEnabled val="1"/>
        </dgm:presLayoutVars>
      </dgm:prSet>
      <dgm:spPr/>
      <dgm:t>
        <a:bodyPr/>
        <a:lstStyle/>
        <a:p>
          <a:endParaRPr lang="es-ES"/>
        </a:p>
      </dgm:t>
    </dgm:pt>
    <dgm:pt modelId="{07E70F54-1783-4B0D-B614-0E175AD9B1C2}" type="pres">
      <dgm:prSet presAssocID="{FAF4494B-B11F-4B95-BFFB-A4D465B2F336}" presName="circ2" presStyleLbl="vennNode1" presStyleIdx="1" presStyleCnt="7"/>
      <dgm:spPr/>
    </dgm:pt>
    <dgm:pt modelId="{56BC0DD7-38FA-42EA-825C-D89ED8834872}" type="pres">
      <dgm:prSet presAssocID="{FAF4494B-B11F-4B95-BFFB-A4D465B2F336}" presName="circ2Tx" presStyleLbl="revTx" presStyleIdx="0" presStyleCnt="0">
        <dgm:presLayoutVars>
          <dgm:chMax val="0"/>
          <dgm:chPref val="0"/>
          <dgm:bulletEnabled val="1"/>
        </dgm:presLayoutVars>
      </dgm:prSet>
      <dgm:spPr/>
      <dgm:t>
        <a:bodyPr/>
        <a:lstStyle/>
        <a:p>
          <a:endParaRPr lang="es-ES"/>
        </a:p>
      </dgm:t>
    </dgm:pt>
    <dgm:pt modelId="{D744C49E-EFFC-42F7-9444-56F4666FA63B}" type="pres">
      <dgm:prSet presAssocID="{36EDE0EF-AC30-42EA-ADE4-9935B120C5D4}" presName="circ3" presStyleLbl="vennNode1" presStyleIdx="2" presStyleCnt="7"/>
      <dgm:spPr/>
    </dgm:pt>
    <dgm:pt modelId="{FB53BD1B-5412-40B2-8F2F-65BD1C55B99F}" type="pres">
      <dgm:prSet presAssocID="{36EDE0EF-AC30-42EA-ADE4-9935B120C5D4}" presName="circ3Tx" presStyleLbl="revTx" presStyleIdx="0" presStyleCnt="0">
        <dgm:presLayoutVars>
          <dgm:chMax val="0"/>
          <dgm:chPref val="0"/>
          <dgm:bulletEnabled val="1"/>
        </dgm:presLayoutVars>
      </dgm:prSet>
      <dgm:spPr/>
      <dgm:t>
        <a:bodyPr/>
        <a:lstStyle/>
        <a:p>
          <a:endParaRPr lang="es-ES"/>
        </a:p>
      </dgm:t>
    </dgm:pt>
    <dgm:pt modelId="{7AB7080F-FB7F-4F45-A755-49164337DAD1}" type="pres">
      <dgm:prSet presAssocID="{4E199C0B-8644-4E20-B7DD-F132530B6F60}" presName="circ4" presStyleLbl="vennNode1" presStyleIdx="3" presStyleCnt="7"/>
      <dgm:spPr/>
    </dgm:pt>
    <dgm:pt modelId="{89749D87-4584-49B1-AA9A-E939AC261D8F}" type="pres">
      <dgm:prSet presAssocID="{4E199C0B-8644-4E20-B7DD-F132530B6F60}" presName="circ4Tx" presStyleLbl="revTx" presStyleIdx="0" presStyleCnt="0">
        <dgm:presLayoutVars>
          <dgm:chMax val="0"/>
          <dgm:chPref val="0"/>
          <dgm:bulletEnabled val="1"/>
        </dgm:presLayoutVars>
      </dgm:prSet>
      <dgm:spPr/>
      <dgm:t>
        <a:bodyPr/>
        <a:lstStyle/>
        <a:p>
          <a:endParaRPr lang="es-ES"/>
        </a:p>
      </dgm:t>
    </dgm:pt>
    <dgm:pt modelId="{4FEBED23-C0DA-4A7D-8647-4BCC831DA023}" type="pres">
      <dgm:prSet presAssocID="{0D94A43B-0303-46BA-AA4F-7ADF7FB4AD41}" presName="circ5" presStyleLbl="vennNode1" presStyleIdx="4" presStyleCnt="7"/>
      <dgm:spPr/>
    </dgm:pt>
    <dgm:pt modelId="{25D442C1-3813-4A35-8902-D36D46D09546}" type="pres">
      <dgm:prSet presAssocID="{0D94A43B-0303-46BA-AA4F-7ADF7FB4AD41}" presName="circ5Tx" presStyleLbl="revTx" presStyleIdx="0" presStyleCnt="0">
        <dgm:presLayoutVars>
          <dgm:chMax val="0"/>
          <dgm:chPref val="0"/>
          <dgm:bulletEnabled val="1"/>
        </dgm:presLayoutVars>
      </dgm:prSet>
      <dgm:spPr/>
      <dgm:t>
        <a:bodyPr/>
        <a:lstStyle/>
        <a:p>
          <a:endParaRPr lang="es-ES"/>
        </a:p>
      </dgm:t>
    </dgm:pt>
    <dgm:pt modelId="{4B7BB15F-FC3A-4F45-9C09-357FE3DA9F87}" type="pres">
      <dgm:prSet presAssocID="{5DCF2BB4-C165-4999-97EF-F228999F42CC}" presName="circ6" presStyleLbl="vennNode1" presStyleIdx="5" presStyleCnt="7"/>
      <dgm:spPr/>
    </dgm:pt>
    <dgm:pt modelId="{AA2A2EFE-DA3F-4A3D-BF0B-F449211FB265}" type="pres">
      <dgm:prSet presAssocID="{5DCF2BB4-C165-4999-97EF-F228999F42CC}" presName="circ6Tx" presStyleLbl="revTx" presStyleIdx="0" presStyleCnt="0">
        <dgm:presLayoutVars>
          <dgm:chMax val="0"/>
          <dgm:chPref val="0"/>
          <dgm:bulletEnabled val="1"/>
        </dgm:presLayoutVars>
      </dgm:prSet>
      <dgm:spPr/>
      <dgm:t>
        <a:bodyPr/>
        <a:lstStyle/>
        <a:p>
          <a:endParaRPr lang="es-ES"/>
        </a:p>
      </dgm:t>
    </dgm:pt>
    <dgm:pt modelId="{8132F580-85DA-46F9-9099-0C282238A207}" type="pres">
      <dgm:prSet presAssocID="{9CFA6A5C-4F25-4AF3-BA2F-C374A746AEBA}" presName="circ7" presStyleLbl="vennNode1" presStyleIdx="6" presStyleCnt="7"/>
      <dgm:spPr/>
    </dgm:pt>
    <dgm:pt modelId="{BDD4E454-A244-43F9-963A-C6A22F47E32E}" type="pres">
      <dgm:prSet presAssocID="{9CFA6A5C-4F25-4AF3-BA2F-C374A746AEBA}" presName="circ7Tx" presStyleLbl="revTx" presStyleIdx="0" presStyleCnt="0">
        <dgm:presLayoutVars>
          <dgm:chMax val="0"/>
          <dgm:chPref val="0"/>
          <dgm:bulletEnabled val="1"/>
        </dgm:presLayoutVars>
      </dgm:prSet>
      <dgm:spPr/>
      <dgm:t>
        <a:bodyPr/>
        <a:lstStyle/>
        <a:p>
          <a:endParaRPr lang="es-ES"/>
        </a:p>
      </dgm:t>
    </dgm:pt>
  </dgm:ptLst>
  <dgm:cxnLst>
    <dgm:cxn modelId="{9167690E-1544-4A86-9A6C-CCAC6794CAFA}" type="presOf" srcId="{0D94A43B-0303-46BA-AA4F-7ADF7FB4AD41}" destId="{25D442C1-3813-4A35-8902-D36D46D09546}" srcOrd="0" destOrd="0" presId="urn:microsoft.com/office/officeart/2005/8/layout/venn1"/>
    <dgm:cxn modelId="{45E6D08C-1BC8-4C83-A809-5AEB905FC390}" srcId="{BC35EF57-6062-4B7D-A5D7-ECDEF402BDB0}" destId="{4E199C0B-8644-4E20-B7DD-F132530B6F60}" srcOrd="3" destOrd="0" parTransId="{3CBB0359-6FAE-4773-9C80-0E58853B64F5}" sibTransId="{15727D45-0865-452D-B646-134E014243CF}"/>
    <dgm:cxn modelId="{B1923F6E-E9D9-48BA-8DF2-AB4D3C08E9FF}" type="presOf" srcId="{5DCF2BB4-C165-4999-97EF-F228999F42CC}" destId="{AA2A2EFE-DA3F-4A3D-BF0B-F449211FB265}" srcOrd="0" destOrd="0" presId="urn:microsoft.com/office/officeart/2005/8/layout/venn1"/>
    <dgm:cxn modelId="{B8D68B86-747B-4F18-8813-46D2ACA11177}" type="presOf" srcId="{B10DFE40-25B5-4795-AB6B-CF694FEA5462}" destId="{AAC574CB-02C7-422E-86B4-A3FEB0467BBB}" srcOrd="0" destOrd="0" presId="urn:microsoft.com/office/officeart/2005/8/layout/venn1"/>
    <dgm:cxn modelId="{FC2E63C6-FE8D-4DB2-9C4E-DE96A00D1542}" type="presOf" srcId="{BC35EF57-6062-4B7D-A5D7-ECDEF402BDB0}" destId="{18CA3FD9-40D1-4A82-93AE-EAA098A208FC}" srcOrd="0" destOrd="0" presId="urn:microsoft.com/office/officeart/2005/8/layout/venn1"/>
    <dgm:cxn modelId="{22B88AAD-E31D-4887-AA43-8A7262EBF42F}" type="presOf" srcId="{36EDE0EF-AC30-42EA-ADE4-9935B120C5D4}" destId="{FB53BD1B-5412-40B2-8F2F-65BD1C55B99F}" srcOrd="0" destOrd="0" presId="urn:microsoft.com/office/officeart/2005/8/layout/venn1"/>
    <dgm:cxn modelId="{43A7ED3D-DEE7-4C95-9C6D-E334309F7A04}" srcId="{BC35EF57-6062-4B7D-A5D7-ECDEF402BDB0}" destId="{36EDE0EF-AC30-42EA-ADE4-9935B120C5D4}" srcOrd="2" destOrd="0" parTransId="{6C02012B-E477-45F1-8231-FEB220D4BF57}" sibTransId="{9472038B-CF48-4CD7-8285-5CA11F47A443}"/>
    <dgm:cxn modelId="{F4A07718-3FAA-4DCF-B8E8-FC3503A49933}" srcId="{BC35EF57-6062-4B7D-A5D7-ECDEF402BDB0}" destId="{9CFA6A5C-4F25-4AF3-BA2F-C374A746AEBA}" srcOrd="6" destOrd="0" parTransId="{C4CEF273-1A9C-449B-9DAF-3EDD3D4374E9}" sibTransId="{6E5EB14B-7EDF-4B6B-A52E-844110F59DCB}"/>
    <dgm:cxn modelId="{79CA48C5-6CDF-42CE-9D5D-0E5D62A719F5}" srcId="{BC35EF57-6062-4B7D-A5D7-ECDEF402BDB0}" destId="{1D4D0166-9AFF-4816-B7E6-7BD437E4C2EA}" srcOrd="7" destOrd="0" parTransId="{6C0BC870-A3A1-4634-87D7-29BE2FC7EFCE}" sibTransId="{7021F5E1-F59A-42D5-A022-FADE6F69CDE3}"/>
    <dgm:cxn modelId="{57849613-3BDC-41CE-90F4-CCA3E10A8F8B}" type="presOf" srcId="{FAF4494B-B11F-4B95-BFFB-A4D465B2F336}" destId="{56BC0DD7-38FA-42EA-825C-D89ED8834872}" srcOrd="0" destOrd="0" presId="urn:microsoft.com/office/officeart/2005/8/layout/venn1"/>
    <dgm:cxn modelId="{C9DE652C-D5D2-4484-9A33-FC13BC683341}" srcId="{BC35EF57-6062-4B7D-A5D7-ECDEF402BDB0}" destId="{0D94A43B-0303-46BA-AA4F-7ADF7FB4AD41}" srcOrd="4" destOrd="0" parTransId="{D0CD45B6-5D9E-44D1-BC5F-9FBA5B07B5B9}" sibTransId="{1FB38C45-9B80-4DA6-AC88-C99CBF3DE339}"/>
    <dgm:cxn modelId="{0CE4E8EE-9298-4AE0-94E7-8F17C452DB63}" type="presOf" srcId="{4E199C0B-8644-4E20-B7DD-F132530B6F60}" destId="{89749D87-4584-49B1-AA9A-E939AC261D8F}" srcOrd="0" destOrd="0" presId="urn:microsoft.com/office/officeart/2005/8/layout/venn1"/>
    <dgm:cxn modelId="{00A21775-34C8-4D87-BC4E-C7E6CE5D1522}" srcId="{BC35EF57-6062-4B7D-A5D7-ECDEF402BDB0}" destId="{5DCF2BB4-C165-4999-97EF-F228999F42CC}" srcOrd="5" destOrd="0" parTransId="{D376965E-8D63-42BE-A88B-BDEDAA496CA1}" sibTransId="{3FB9A723-8DF7-4773-B1D1-1FD7AF706178}"/>
    <dgm:cxn modelId="{74868C6D-458F-46A8-9B3F-EFB08E6D38BF}" type="presOf" srcId="{9CFA6A5C-4F25-4AF3-BA2F-C374A746AEBA}" destId="{BDD4E454-A244-43F9-963A-C6A22F47E32E}" srcOrd="0" destOrd="0" presId="urn:microsoft.com/office/officeart/2005/8/layout/venn1"/>
    <dgm:cxn modelId="{89C5F469-9723-4DF8-BFAE-F758CD8E2F60}" srcId="{BC35EF57-6062-4B7D-A5D7-ECDEF402BDB0}" destId="{B10DFE40-25B5-4795-AB6B-CF694FEA5462}" srcOrd="0" destOrd="0" parTransId="{C0AE3058-E338-4937-B5AB-5364C345787E}" sibTransId="{C0B15ABB-A27C-47B3-80AE-1971091D7B27}"/>
    <dgm:cxn modelId="{689ED33D-D4A9-46FD-B9F3-E426358EA766}" srcId="{BC35EF57-6062-4B7D-A5D7-ECDEF402BDB0}" destId="{FAF4494B-B11F-4B95-BFFB-A4D465B2F336}" srcOrd="1" destOrd="0" parTransId="{B81F2300-DF2E-418B-B258-FA95B9E95B08}" sibTransId="{9649D463-5E30-4669-92C4-6B452982BAAA}"/>
    <dgm:cxn modelId="{A90572C2-A09A-402D-9C26-7C627732BC74}" type="presParOf" srcId="{18CA3FD9-40D1-4A82-93AE-EAA098A208FC}" destId="{1673C28E-7CB4-490C-B393-CF081B8538BA}" srcOrd="0" destOrd="0" presId="urn:microsoft.com/office/officeart/2005/8/layout/venn1"/>
    <dgm:cxn modelId="{CF902CE5-D09B-4000-9E4B-53C961F04E90}" type="presParOf" srcId="{18CA3FD9-40D1-4A82-93AE-EAA098A208FC}" destId="{AAC574CB-02C7-422E-86B4-A3FEB0467BBB}" srcOrd="1" destOrd="0" presId="urn:microsoft.com/office/officeart/2005/8/layout/venn1"/>
    <dgm:cxn modelId="{0DD9F7CB-261D-4850-9A91-5F4F94C02A7E}" type="presParOf" srcId="{18CA3FD9-40D1-4A82-93AE-EAA098A208FC}" destId="{07E70F54-1783-4B0D-B614-0E175AD9B1C2}" srcOrd="2" destOrd="0" presId="urn:microsoft.com/office/officeart/2005/8/layout/venn1"/>
    <dgm:cxn modelId="{68401D87-9DB3-4193-8BAA-FA44F0C45FB7}" type="presParOf" srcId="{18CA3FD9-40D1-4A82-93AE-EAA098A208FC}" destId="{56BC0DD7-38FA-42EA-825C-D89ED8834872}" srcOrd="3" destOrd="0" presId="urn:microsoft.com/office/officeart/2005/8/layout/venn1"/>
    <dgm:cxn modelId="{66B7559D-15EE-407B-ACD2-8BCCD53FF368}" type="presParOf" srcId="{18CA3FD9-40D1-4A82-93AE-EAA098A208FC}" destId="{D744C49E-EFFC-42F7-9444-56F4666FA63B}" srcOrd="4" destOrd="0" presId="urn:microsoft.com/office/officeart/2005/8/layout/venn1"/>
    <dgm:cxn modelId="{7171FEDC-8CBD-4191-BE02-26E6D77FF364}" type="presParOf" srcId="{18CA3FD9-40D1-4A82-93AE-EAA098A208FC}" destId="{FB53BD1B-5412-40B2-8F2F-65BD1C55B99F}" srcOrd="5" destOrd="0" presId="urn:microsoft.com/office/officeart/2005/8/layout/venn1"/>
    <dgm:cxn modelId="{32B72610-AC10-4104-BBC8-F820D1D558EC}" type="presParOf" srcId="{18CA3FD9-40D1-4A82-93AE-EAA098A208FC}" destId="{7AB7080F-FB7F-4F45-A755-49164337DAD1}" srcOrd="6" destOrd="0" presId="urn:microsoft.com/office/officeart/2005/8/layout/venn1"/>
    <dgm:cxn modelId="{1F06A124-95DC-4E02-8B78-B98038B29AD4}" type="presParOf" srcId="{18CA3FD9-40D1-4A82-93AE-EAA098A208FC}" destId="{89749D87-4584-49B1-AA9A-E939AC261D8F}" srcOrd="7" destOrd="0" presId="urn:microsoft.com/office/officeart/2005/8/layout/venn1"/>
    <dgm:cxn modelId="{FA4ACA73-709E-4287-B088-01101CF3D8B0}" type="presParOf" srcId="{18CA3FD9-40D1-4A82-93AE-EAA098A208FC}" destId="{4FEBED23-C0DA-4A7D-8647-4BCC831DA023}" srcOrd="8" destOrd="0" presId="urn:microsoft.com/office/officeart/2005/8/layout/venn1"/>
    <dgm:cxn modelId="{E2CAA2C9-F899-4CAB-881F-B1653DF86956}" type="presParOf" srcId="{18CA3FD9-40D1-4A82-93AE-EAA098A208FC}" destId="{25D442C1-3813-4A35-8902-D36D46D09546}" srcOrd="9" destOrd="0" presId="urn:microsoft.com/office/officeart/2005/8/layout/venn1"/>
    <dgm:cxn modelId="{53689BF3-2315-4086-8224-CE966A1AEB50}" type="presParOf" srcId="{18CA3FD9-40D1-4A82-93AE-EAA098A208FC}" destId="{4B7BB15F-FC3A-4F45-9C09-357FE3DA9F87}" srcOrd="10" destOrd="0" presId="urn:microsoft.com/office/officeart/2005/8/layout/venn1"/>
    <dgm:cxn modelId="{A1738B77-D7E0-4447-94D3-7FD9C8AA34F6}" type="presParOf" srcId="{18CA3FD9-40D1-4A82-93AE-EAA098A208FC}" destId="{AA2A2EFE-DA3F-4A3D-BF0B-F449211FB265}" srcOrd="11" destOrd="0" presId="urn:microsoft.com/office/officeart/2005/8/layout/venn1"/>
    <dgm:cxn modelId="{77011E2B-1EA4-4F00-9584-B24C43C47B6E}" type="presParOf" srcId="{18CA3FD9-40D1-4A82-93AE-EAA098A208FC}" destId="{8132F580-85DA-46F9-9099-0C282238A207}" srcOrd="12" destOrd="0" presId="urn:microsoft.com/office/officeart/2005/8/layout/venn1"/>
    <dgm:cxn modelId="{501B5E9D-84FB-4148-BA19-E36BD355E07A}" type="presParOf" srcId="{18CA3FD9-40D1-4A82-93AE-EAA098A208FC}" destId="{BDD4E454-A244-43F9-963A-C6A22F47E32E}"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EFFA8E-DA8A-4F68-A2CC-DD4679E3C33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8DB973FE-10CB-4B8A-9441-769B0EB401A1}">
      <dgm:prSet custT="1"/>
      <dgm:spPr/>
      <dgm:t>
        <a:bodyPr/>
        <a:lstStyle/>
        <a:p>
          <a:pPr algn="just" rtl="0"/>
          <a:r>
            <a:rPr lang="es-EC" sz="2000" spc="100" baseline="0" dirty="0" smtClean="0">
              <a:latin typeface="Arial" panose="020B0604020202020204" pitchFamily="34" charset="0"/>
              <a:cs typeface="Arial" panose="020B0604020202020204" pitchFamily="34" charset="0"/>
            </a:rPr>
            <a:t>Desarrollar el Estado del Arte sobre Cobertura de Redes Celulares 3G y 3.5G, Sensores de Smartphone y Crowdsourcing.</a:t>
          </a:r>
          <a:endParaRPr lang="en-US" sz="2000" spc="100" baseline="0" dirty="0">
            <a:latin typeface="Arial" panose="020B0604020202020204" pitchFamily="34" charset="0"/>
            <a:cs typeface="Arial" panose="020B0604020202020204" pitchFamily="34" charset="0"/>
          </a:endParaRPr>
        </a:p>
      </dgm:t>
    </dgm:pt>
    <dgm:pt modelId="{2009CE24-2701-4B5A-86C8-219E42D7CD26}" type="parTrans" cxnId="{0F9ED39D-8B4A-49CF-8FC7-A8D356787D64}">
      <dgm:prSet/>
      <dgm:spPr/>
      <dgm:t>
        <a:bodyPr/>
        <a:lstStyle/>
        <a:p>
          <a:endParaRPr lang="es-ES"/>
        </a:p>
      </dgm:t>
    </dgm:pt>
    <dgm:pt modelId="{D5CFE469-C4F3-4040-BCF8-410E1865EE5A}" type="sibTrans" cxnId="{0F9ED39D-8B4A-49CF-8FC7-A8D356787D64}">
      <dgm:prSet/>
      <dgm:spPr/>
      <dgm:t>
        <a:bodyPr/>
        <a:lstStyle/>
        <a:p>
          <a:endParaRPr lang="es-ES"/>
        </a:p>
      </dgm:t>
    </dgm:pt>
    <dgm:pt modelId="{A0DE7A44-D853-4EEB-89AC-511182E25A41}">
      <dgm:prSet custT="1"/>
      <dgm:spPr/>
      <dgm:t>
        <a:bodyPr/>
        <a:lstStyle/>
        <a:p>
          <a:pPr algn="just" rtl="0"/>
          <a:r>
            <a:rPr lang="es-EC" sz="2000" spc="100" baseline="0" dirty="0" smtClean="0">
              <a:latin typeface="Arial" panose="020B0604020202020204" pitchFamily="34" charset="0"/>
              <a:cs typeface="Arial" panose="020B0604020202020204" pitchFamily="34" charset="0"/>
            </a:rPr>
            <a:t>Caracterizar los rangos de cobertura dependiendo la morfología física del lugar.</a:t>
          </a:r>
          <a:endParaRPr lang="en-US" sz="2000" spc="100" baseline="0" dirty="0">
            <a:latin typeface="Arial" panose="020B0604020202020204" pitchFamily="34" charset="0"/>
            <a:cs typeface="Arial" panose="020B0604020202020204" pitchFamily="34" charset="0"/>
          </a:endParaRPr>
        </a:p>
      </dgm:t>
    </dgm:pt>
    <dgm:pt modelId="{7E666565-46AC-4F2E-96D7-DF8A788D730C}" type="parTrans" cxnId="{5C268417-E52F-4B73-A220-EF4ABE3678DF}">
      <dgm:prSet/>
      <dgm:spPr/>
      <dgm:t>
        <a:bodyPr/>
        <a:lstStyle/>
        <a:p>
          <a:endParaRPr lang="es-ES"/>
        </a:p>
      </dgm:t>
    </dgm:pt>
    <dgm:pt modelId="{BF431900-A0B1-4F5D-AD95-9E13A6AF9B1F}" type="sibTrans" cxnId="{5C268417-E52F-4B73-A220-EF4ABE3678DF}">
      <dgm:prSet/>
      <dgm:spPr/>
      <dgm:t>
        <a:bodyPr/>
        <a:lstStyle/>
        <a:p>
          <a:endParaRPr lang="es-ES"/>
        </a:p>
      </dgm:t>
    </dgm:pt>
    <dgm:pt modelId="{EB6F5DD6-9099-4B98-A4BC-445F8ACD9810}">
      <dgm:prSet custT="1"/>
      <dgm:spPr/>
      <dgm:t>
        <a:bodyPr/>
        <a:lstStyle/>
        <a:p>
          <a:pPr algn="just" rtl="0"/>
          <a:r>
            <a:rPr lang="es-EC" sz="2000" spc="100" baseline="0" dirty="0" smtClean="0">
              <a:latin typeface="Arial" panose="020B0604020202020204" pitchFamily="34" charset="0"/>
              <a:cs typeface="Arial" panose="020B0604020202020204" pitchFamily="34" charset="0"/>
            </a:rPr>
            <a:t>Diseñar la aplicación Android para obtener los datos, realizar el procesamiento y posteriormente el envío a la nube.</a:t>
          </a:r>
          <a:endParaRPr lang="en-US" sz="2000" spc="100" baseline="0" dirty="0">
            <a:latin typeface="Arial" panose="020B0604020202020204" pitchFamily="34" charset="0"/>
            <a:cs typeface="Arial" panose="020B0604020202020204" pitchFamily="34" charset="0"/>
          </a:endParaRPr>
        </a:p>
      </dgm:t>
    </dgm:pt>
    <dgm:pt modelId="{5A445B28-5D1A-47CF-8A6A-97A975E294CE}" type="parTrans" cxnId="{BC016172-8EBC-412E-9AD6-CE44D3F23089}">
      <dgm:prSet/>
      <dgm:spPr/>
      <dgm:t>
        <a:bodyPr/>
        <a:lstStyle/>
        <a:p>
          <a:endParaRPr lang="es-ES"/>
        </a:p>
      </dgm:t>
    </dgm:pt>
    <dgm:pt modelId="{E2A721B4-5696-4929-B727-D45E3BCE9117}" type="sibTrans" cxnId="{BC016172-8EBC-412E-9AD6-CE44D3F23089}">
      <dgm:prSet/>
      <dgm:spPr/>
      <dgm:t>
        <a:bodyPr/>
        <a:lstStyle/>
        <a:p>
          <a:endParaRPr lang="es-ES"/>
        </a:p>
      </dgm:t>
    </dgm:pt>
    <dgm:pt modelId="{75CD95AE-BCFF-4572-A307-B022397CA0B2}">
      <dgm:prSet custT="1"/>
      <dgm:spPr/>
      <dgm:t>
        <a:bodyPr/>
        <a:lstStyle/>
        <a:p>
          <a:pPr algn="just" rtl="0"/>
          <a:r>
            <a:rPr lang="es-EC" sz="2000" spc="100" baseline="0" dirty="0" smtClean="0">
              <a:latin typeface="Arial" panose="020B0604020202020204" pitchFamily="34" charset="0"/>
              <a:cs typeface="Arial" panose="020B0604020202020204" pitchFamily="34" charset="0"/>
            </a:rPr>
            <a:t>Configurar el servidor de la empresa para poder realizar el almacenamiento en la nube.</a:t>
          </a:r>
          <a:endParaRPr lang="en-US" sz="2000" spc="100" baseline="0" dirty="0">
            <a:latin typeface="Arial" panose="020B0604020202020204" pitchFamily="34" charset="0"/>
            <a:cs typeface="Arial" panose="020B0604020202020204" pitchFamily="34" charset="0"/>
          </a:endParaRPr>
        </a:p>
      </dgm:t>
    </dgm:pt>
    <dgm:pt modelId="{0B193A1F-7772-4AB3-8CC9-3F8DA355A1DB}" type="parTrans" cxnId="{0F0D9FE1-A255-4BF3-A639-54BB41E499A1}">
      <dgm:prSet/>
      <dgm:spPr/>
      <dgm:t>
        <a:bodyPr/>
        <a:lstStyle/>
        <a:p>
          <a:endParaRPr lang="es-ES"/>
        </a:p>
      </dgm:t>
    </dgm:pt>
    <dgm:pt modelId="{F326DECA-580D-4BBE-92AB-63C03D7D7401}" type="sibTrans" cxnId="{0F0D9FE1-A255-4BF3-A639-54BB41E499A1}">
      <dgm:prSet/>
      <dgm:spPr/>
      <dgm:t>
        <a:bodyPr/>
        <a:lstStyle/>
        <a:p>
          <a:endParaRPr lang="es-ES"/>
        </a:p>
      </dgm:t>
    </dgm:pt>
    <dgm:pt modelId="{2AE156AE-3D6B-4E60-8244-95530470E313}">
      <dgm:prSet custT="1"/>
      <dgm:spPr/>
      <dgm:t>
        <a:bodyPr/>
        <a:lstStyle/>
        <a:p>
          <a:pPr algn="just" rtl="0"/>
          <a:r>
            <a:rPr lang="es-EC" sz="2000" spc="100" baseline="0" dirty="0" smtClean="0">
              <a:latin typeface="Arial" panose="020B0604020202020204" pitchFamily="34" charset="0"/>
              <a:cs typeface="Arial" panose="020B0604020202020204" pitchFamily="34" charset="0"/>
            </a:rPr>
            <a:t>Implementar el sistema de monitoreo y medición completo.</a:t>
          </a:r>
          <a:endParaRPr lang="en-US" sz="2000" spc="100" baseline="0" dirty="0">
            <a:latin typeface="Arial" panose="020B0604020202020204" pitchFamily="34" charset="0"/>
            <a:cs typeface="Arial" panose="020B0604020202020204" pitchFamily="34" charset="0"/>
          </a:endParaRPr>
        </a:p>
      </dgm:t>
    </dgm:pt>
    <dgm:pt modelId="{53AAD363-FFE1-4D7C-B91C-02EA78B88860}" type="parTrans" cxnId="{73D00707-4153-4819-98CD-8A53774888B6}">
      <dgm:prSet/>
      <dgm:spPr/>
      <dgm:t>
        <a:bodyPr/>
        <a:lstStyle/>
        <a:p>
          <a:endParaRPr lang="es-ES"/>
        </a:p>
      </dgm:t>
    </dgm:pt>
    <dgm:pt modelId="{0A01503D-C11E-42E3-83FD-43DF834CF11A}" type="sibTrans" cxnId="{73D00707-4153-4819-98CD-8A53774888B6}">
      <dgm:prSet/>
      <dgm:spPr/>
      <dgm:t>
        <a:bodyPr/>
        <a:lstStyle/>
        <a:p>
          <a:endParaRPr lang="es-ES"/>
        </a:p>
      </dgm:t>
    </dgm:pt>
    <dgm:pt modelId="{4EB3F854-E70C-46B0-818F-ED642494CF06}">
      <dgm:prSet custT="1"/>
      <dgm:spPr/>
      <dgm:t>
        <a:bodyPr/>
        <a:lstStyle/>
        <a:p>
          <a:pPr algn="just" rtl="0"/>
          <a:r>
            <a:rPr lang="es-EC" sz="2000" spc="100" baseline="0" dirty="0" smtClean="0">
              <a:latin typeface="Arial" panose="020B0604020202020204" pitchFamily="34" charset="0"/>
              <a:cs typeface="Arial" panose="020B0604020202020204" pitchFamily="34" charset="0"/>
            </a:rPr>
            <a:t>Proponer los protocolos de pruebas del sistema. </a:t>
          </a:r>
          <a:endParaRPr lang="en-US" sz="2000" spc="100" baseline="0" dirty="0">
            <a:latin typeface="Arial" panose="020B0604020202020204" pitchFamily="34" charset="0"/>
            <a:cs typeface="Arial" panose="020B0604020202020204" pitchFamily="34" charset="0"/>
          </a:endParaRPr>
        </a:p>
      </dgm:t>
    </dgm:pt>
    <dgm:pt modelId="{A26FB5A8-318A-4D36-BB11-C3C84AEF5EAE}" type="parTrans" cxnId="{589883F6-E865-43B6-A340-69B8B6A199AF}">
      <dgm:prSet/>
      <dgm:spPr/>
      <dgm:t>
        <a:bodyPr/>
        <a:lstStyle/>
        <a:p>
          <a:endParaRPr lang="es-ES"/>
        </a:p>
      </dgm:t>
    </dgm:pt>
    <dgm:pt modelId="{3B42C59C-3D4B-4A09-B2FA-C20AEE0F6281}" type="sibTrans" cxnId="{589883F6-E865-43B6-A340-69B8B6A199AF}">
      <dgm:prSet/>
      <dgm:spPr/>
      <dgm:t>
        <a:bodyPr/>
        <a:lstStyle/>
        <a:p>
          <a:endParaRPr lang="es-ES"/>
        </a:p>
      </dgm:t>
    </dgm:pt>
    <dgm:pt modelId="{ADC6DC40-BD6C-46D4-BBAB-E0487393357B}">
      <dgm:prSet custT="1"/>
      <dgm:spPr/>
      <dgm:t>
        <a:bodyPr/>
        <a:lstStyle/>
        <a:p>
          <a:pPr algn="just" rtl="0"/>
          <a:r>
            <a:rPr lang="es-EC" sz="2000" spc="100" baseline="0" dirty="0" smtClean="0">
              <a:latin typeface="Arial" panose="020B0604020202020204" pitchFamily="34" charset="0"/>
              <a:cs typeface="Arial" panose="020B0604020202020204" pitchFamily="34" charset="0"/>
            </a:rPr>
            <a:t>Analizar los resultados y determinar la confiabilidad del sistema</a:t>
          </a:r>
          <a:r>
            <a:rPr lang="es-EC" sz="2000" dirty="0" smtClean="0"/>
            <a:t>.</a:t>
          </a:r>
          <a:endParaRPr lang="en-US" sz="2000" dirty="0"/>
        </a:p>
      </dgm:t>
    </dgm:pt>
    <dgm:pt modelId="{E891CC66-F17C-4E96-ACDB-A8D240CE0172}" type="parTrans" cxnId="{73D6F147-9B7A-4F92-8CD7-0E442127A357}">
      <dgm:prSet/>
      <dgm:spPr/>
      <dgm:t>
        <a:bodyPr/>
        <a:lstStyle/>
        <a:p>
          <a:endParaRPr lang="es-ES"/>
        </a:p>
      </dgm:t>
    </dgm:pt>
    <dgm:pt modelId="{ED33BB1D-0D48-4DEC-9F2A-182F65C4FA62}" type="sibTrans" cxnId="{73D6F147-9B7A-4F92-8CD7-0E442127A357}">
      <dgm:prSet/>
      <dgm:spPr/>
      <dgm:t>
        <a:bodyPr/>
        <a:lstStyle/>
        <a:p>
          <a:endParaRPr lang="es-ES"/>
        </a:p>
      </dgm:t>
    </dgm:pt>
    <dgm:pt modelId="{65A9DE9A-569F-44D6-A429-B3A35155923F}">
      <dgm:prSet/>
      <dgm:spPr/>
      <dgm:t>
        <a:bodyPr/>
        <a:lstStyle/>
        <a:p>
          <a:pPr algn="just" rtl="0"/>
          <a:r>
            <a:rPr lang="es-MX" dirty="0" smtClean="0"/>
            <a:t>GENERAL</a:t>
          </a:r>
          <a:endParaRPr lang="en-US" dirty="0"/>
        </a:p>
      </dgm:t>
    </dgm:pt>
    <dgm:pt modelId="{C952B459-86CD-44C3-9794-501F995430AF}" type="parTrans" cxnId="{34EF863F-B8AF-4907-9AAF-EE56A0523CE5}">
      <dgm:prSet/>
      <dgm:spPr/>
      <dgm:t>
        <a:bodyPr/>
        <a:lstStyle/>
        <a:p>
          <a:endParaRPr lang="es-ES"/>
        </a:p>
      </dgm:t>
    </dgm:pt>
    <dgm:pt modelId="{82A9C52A-A9B9-4FAC-BBC6-0BCDDD28AA4B}" type="sibTrans" cxnId="{34EF863F-B8AF-4907-9AAF-EE56A0523CE5}">
      <dgm:prSet/>
      <dgm:spPr/>
      <dgm:t>
        <a:bodyPr/>
        <a:lstStyle/>
        <a:p>
          <a:endParaRPr lang="es-ES"/>
        </a:p>
      </dgm:t>
    </dgm:pt>
    <dgm:pt modelId="{66598B47-FAE7-4388-AFEA-062D4A8EFAA8}">
      <dgm:prSet custT="1"/>
      <dgm:spPr/>
      <dgm:t>
        <a:bodyPr/>
        <a:lstStyle/>
        <a:p>
          <a:pPr algn="ctr" rtl="0"/>
          <a:r>
            <a:rPr lang="es-EC" sz="2000" spc="100" baseline="0" dirty="0" smtClean="0">
              <a:latin typeface="Arial" panose="020B0604020202020204" pitchFamily="34" charset="0"/>
              <a:cs typeface="Arial" panose="020B0604020202020204" pitchFamily="34" charset="0"/>
            </a:rPr>
            <a:t>Identificar la cobertura móvil celular 3G y 3.5G usando un sistema Mobile Crowdsourcing con visualización vía una interfaz Web y móvil para la ciudad de Sangolquí.</a:t>
          </a:r>
          <a:endParaRPr lang="en-US" sz="2000" spc="100" baseline="0" dirty="0">
            <a:latin typeface="Arial" panose="020B0604020202020204" pitchFamily="34" charset="0"/>
            <a:cs typeface="Arial" panose="020B0604020202020204" pitchFamily="34" charset="0"/>
          </a:endParaRPr>
        </a:p>
      </dgm:t>
    </dgm:pt>
    <dgm:pt modelId="{4F88F942-7CC6-4CF4-8F15-11C3F3D86420}" type="parTrans" cxnId="{2E0A7317-C96E-44E8-9081-C07D7527971C}">
      <dgm:prSet/>
      <dgm:spPr/>
      <dgm:t>
        <a:bodyPr/>
        <a:lstStyle/>
        <a:p>
          <a:endParaRPr lang="es-ES"/>
        </a:p>
      </dgm:t>
    </dgm:pt>
    <dgm:pt modelId="{A35164CE-27E5-44B0-A491-050454ADA906}" type="sibTrans" cxnId="{2E0A7317-C96E-44E8-9081-C07D7527971C}">
      <dgm:prSet/>
      <dgm:spPr/>
      <dgm:t>
        <a:bodyPr/>
        <a:lstStyle/>
        <a:p>
          <a:endParaRPr lang="es-ES"/>
        </a:p>
      </dgm:t>
    </dgm:pt>
    <dgm:pt modelId="{EF98938A-0EC3-4F8B-8993-5C94F230BECA}">
      <dgm:prSet/>
      <dgm:spPr/>
      <dgm:t>
        <a:bodyPr/>
        <a:lstStyle/>
        <a:p>
          <a:pPr algn="just"/>
          <a:r>
            <a:rPr lang="es-MX" dirty="0" smtClean="0"/>
            <a:t>ESPECIFICOS</a:t>
          </a:r>
          <a:endParaRPr lang="es-ES" dirty="0"/>
        </a:p>
      </dgm:t>
    </dgm:pt>
    <dgm:pt modelId="{9DA47CAE-1928-4581-9D96-95EC36D3270C}" type="parTrans" cxnId="{87E1F0B0-FDBC-4920-AEB8-3C7ACAE03A2B}">
      <dgm:prSet/>
      <dgm:spPr/>
      <dgm:t>
        <a:bodyPr/>
        <a:lstStyle/>
        <a:p>
          <a:endParaRPr lang="es-ES"/>
        </a:p>
      </dgm:t>
    </dgm:pt>
    <dgm:pt modelId="{86365368-FC4B-4D5D-B8A1-BDD7497A1282}" type="sibTrans" cxnId="{87E1F0B0-FDBC-4920-AEB8-3C7ACAE03A2B}">
      <dgm:prSet/>
      <dgm:spPr/>
      <dgm:t>
        <a:bodyPr/>
        <a:lstStyle/>
        <a:p>
          <a:endParaRPr lang="es-ES"/>
        </a:p>
      </dgm:t>
    </dgm:pt>
    <dgm:pt modelId="{3D7FB0C2-F7F7-4C5A-A592-56F967615F5D}" type="pres">
      <dgm:prSet presAssocID="{11EFFA8E-DA8A-4F68-A2CC-DD4679E3C337}" presName="linear" presStyleCnt="0">
        <dgm:presLayoutVars>
          <dgm:dir/>
          <dgm:animLvl val="lvl"/>
          <dgm:resizeHandles val="exact"/>
        </dgm:presLayoutVars>
      </dgm:prSet>
      <dgm:spPr/>
      <dgm:t>
        <a:bodyPr/>
        <a:lstStyle/>
        <a:p>
          <a:endParaRPr lang="es-ES"/>
        </a:p>
      </dgm:t>
    </dgm:pt>
    <dgm:pt modelId="{1E9C47CC-5983-4F84-A765-8D6C8988E036}" type="pres">
      <dgm:prSet presAssocID="{65A9DE9A-569F-44D6-A429-B3A35155923F}" presName="parentLin" presStyleCnt="0"/>
      <dgm:spPr/>
    </dgm:pt>
    <dgm:pt modelId="{BC99C133-1D4F-4D14-86C8-76D69AF337D0}" type="pres">
      <dgm:prSet presAssocID="{65A9DE9A-569F-44D6-A429-B3A35155923F}" presName="parentLeftMargin" presStyleLbl="node1" presStyleIdx="0" presStyleCnt="2"/>
      <dgm:spPr/>
      <dgm:t>
        <a:bodyPr/>
        <a:lstStyle/>
        <a:p>
          <a:endParaRPr lang="es-ES"/>
        </a:p>
      </dgm:t>
    </dgm:pt>
    <dgm:pt modelId="{202D32F5-270A-45BB-B993-5A258040DB25}" type="pres">
      <dgm:prSet presAssocID="{65A9DE9A-569F-44D6-A429-B3A35155923F}" presName="parentText" presStyleLbl="node1" presStyleIdx="0" presStyleCnt="2">
        <dgm:presLayoutVars>
          <dgm:chMax val="0"/>
          <dgm:bulletEnabled val="1"/>
        </dgm:presLayoutVars>
      </dgm:prSet>
      <dgm:spPr/>
      <dgm:t>
        <a:bodyPr/>
        <a:lstStyle/>
        <a:p>
          <a:endParaRPr lang="es-ES"/>
        </a:p>
      </dgm:t>
    </dgm:pt>
    <dgm:pt modelId="{434B6AAD-E841-45DF-8F51-32CD8E606ABD}" type="pres">
      <dgm:prSet presAssocID="{65A9DE9A-569F-44D6-A429-B3A35155923F}" presName="negativeSpace" presStyleCnt="0"/>
      <dgm:spPr/>
    </dgm:pt>
    <dgm:pt modelId="{2B7A2B30-BB1C-4C4A-842A-E021F7F087FA}" type="pres">
      <dgm:prSet presAssocID="{65A9DE9A-569F-44D6-A429-B3A35155923F}" presName="childText" presStyleLbl="conFgAcc1" presStyleIdx="0" presStyleCnt="2" custLinFactNeighborY="5175">
        <dgm:presLayoutVars>
          <dgm:bulletEnabled val="1"/>
        </dgm:presLayoutVars>
      </dgm:prSet>
      <dgm:spPr/>
      <dgm:t>
        <a:bodyPr/>
        <a:lstStyle/>
        <a:p>
          <a:endParaRPr lang="es-ES"/>
        </a:p>
      </dgm:t>
    </dgm:pt>
    <dgm:pt modelId="{F7A4044C-7D41-4550-817A-FDD6F94D0BA2}" type="pres">
      <dgm:prSet presAssocID="{82A9C52A-A9B9-4FAC-BBC6-0BCDDD28AA4B}" presName="spaceBetweenRectangles" presStyleCnt="0"/>
      <dgm:spPr/>
    </dgm:pt>
    <dgm:pt modelId="{0FB116BE-AFF4-45D9-BF32-DA9741F82712}" type="pres">
      <dgm:prSet presAssocID="{EF98938A-0EC3-4F8B-8993-5C94F230BECA}" presName="parentLin" presStyleCnt="0"/>
      <dgm:spPr/>
    </dgm:pt>
    <dgm:pt modelId="{F688E9CB-1C58-4290-B5D0-30406D2E6671}" type="pres">
      <dgm:prSet presAssocID="{EF98938A-0EC3-4F8B-8993-5C94F230BECA}" presName="parentLeftMargin" presStyleLbl="node1" presStyleIdx="0" presStyleCnt="2"/>
      <dgm:spPr/>
      <dgm:t>
        <a:bodyPr/>
        <a:lstStyle/>
        <a:p>
          <a:endParaRPr lang="es-ES"/>
        </a:p>
      </dgm:t>
    </dgm:pt>
    <dgm:pt modelId="{D82BE515-2A76-4A52-96D5-31463AF02B25}" type="pres">
      <dgm:prSet presAssocID="{EF98938A-0EC3-4F8B-8993-5C94F230BECA}" presName="parentText" presStyleLbl="node1" presStyleIdx="1" presStyleCnt="2">
        <dgm:presLayoutVars>
          <dgm:chMax val="0"/>
          <dgm:bulletEnabled val="1"/>
        </dgm:presLayoutVars>
      </dgm:prSet>
      <dgm:spPr/>
      <dgm:t>
        <a:bodyPr/>
        <a:lstStyle/>
        <a:p>
          <a:endParaRPr lang="es-ES"/>
        </a:p>
      </dgm:t>
    </dgm:pt>
    <dgm:pt modelId="{77FAA9FB-686A-4F86-BC87-9A5BE6657927}" type="pres">
      <dgm:prSet presAssocID="{EF98938A-0EC3-4F8B-8993-5C94F230BECA}" presName="negativeSpace" presStyleCnt="0"/>
      <dgm:spPr/>
    </dgm:pt>
    <dgm:pt modelId="{C23019B1-3861-4F3D-BAE6-91C1DDBFB6E2}" type="pres">
      <dgm:prSet presAssocID="{EF98938A-0EC3-4F8B-8993-5C94F230BECA}" presName="childText" presStyleLbl="conFgAcc1" presStyleIdx="1" presStyleCnt="2">
        <dgm:presLayoutVars>
          <dgm:bulletEnabled val="1"/>
        </dgm:presLayoutVars>
      </dgm:prSet>
      <dgm:spPr/>
      <dgm:t>
        <a:bodyPr/>
        <a:lstStyle/>
        <a:p>
          <a:endParaRPr lang="es-ES"/>
        </a:p>
      </dgm:t>
    </dgm:pt>
  </dgm:ptLst>
  <dgm:cxnLst>
    <dgm:cxn modelId="{8CE7A185-CC53-4CD6-A19A-364ACA75E652}" type="presOf" srcId="{65A9DE9A-569F-44D6-A429-B3A35155923F}" destId="{BC99C133-1D4F-4D14-86C8-76D69AF337D0}" srcOrd="0" destOrd="0" presId="urn:microsoft.com/office/officeart/2005/8/layout/list1"/>
    <dgm:cxn modelId="{75830B08-AE0A-4D53-9778-515F50822B3F}" type="presOf" srcId="{2AE156AE-3D6B-4E60-8244-95530470E313}" destId="{C23019B1-3861-4F3D-BAE6-91C1DDBFB6E2}" srcOrd="0" destOrd="4" presId="urn:microsoft.com/office/officeart/2005/8/layout/list1"/>
    <dgm:cxn modelId="{91639E34-B6D1-4C8A-B80F-F669FF3A8BD0}" type="presOf" srcId="{65A9DE9A-569F-44D6-A429-B3A35155923F}" destId="{202D32F5-270A-45BB-B993-5A258040DB25}" srcOrd="1" destOrd="0" presId="urn:microsoft.com/office/officeart/2005/8/layout/list1"/>
    <dgm:cxn modelId="{CCF7D52D-3C93-484B-A8A6-EE7EEADE9554}" type="presOf" srcId="{EF98938A-0EC3-4F8B-8993-5C94F230BECA}" destId="{D82BE515-2A76-4A52-96D5-31463AF02B25}" srcOrd="1" destOrd="0" presId="urn:microsoft.com/office/officeart/2005/8/layout/list1"/>
    <dgm:cxn modelId="{58A9DB02-D44B-4E0B-B4F8-B56986AD600E}" type="presOf" srcId="{EF98938A-0EC3-4F8B-8993-5C94F230BECA}" destId="{F688E9CB-1C58-4290-B5D0-30406D2E6671}" srcOrd="0" destOrd="0" presId="urn:microsoft.com/office/officeart/2005/8/layout/list1"/>
    <dgm:cxn modelId="{F6823465-D3D4-4B59-B714-5CDA9D8FB464}" type="presOf" srcId="{66598B47-FAE7-4388-AFEA-062D4A8EFAA8}" destId="{2B7A2B30-BB1C-4C4A-842A-E021F7F087FA}" srcOrd="0" destOrd="0" presId="urn:microsoft.com/office/officeart/2005/8/layout/list1"/>
    <dgm:cxn modelId="{0F0D9FE1-A255-4BF3-A639-54BB41E499A1}" srcId="{EF98938A-0EC3-4F8B-8993-5C94F230BECA}" destId="{75CD95AE-BCFF-4572-A307-B022397CA0B2}" srcOrd="3" destOrd="0" parTransId="{0B193A1F-7772-4AB3-8CC9-3F8DA355A1DB}" sibTransId="{F326DECA-580D-4BBE-92AB-63C03D7D7401}"/>
    <dgm:cxn modelId="{BC016172-8EBC-412E-9AD6-CE44D3F23089}" srcId="{EF98938A-0EC3-4F8B-8993-5C94F230BECA}" destId="{EB6F5DD6-9099-4B98-A4BC-445F8ACD9810}" srcOrd="2" destOrd="0" parTransId="{5A445B28-5D1A-47CF-8A6A-97A975E294CE}" sibTransId="{E2A721B4-5696-4929-B727-D45E3BCE9117}"/>
    <dgm:cxn modelId="{78FC980B-C87A-4751-A554-BAE97BDB3684}" type="presOf" srcId="{4EB3F854-E70C-46B0-818F-ED642494CF06}" destId="{C23019B1-3861-4F3D-BAE6-91C1DDBFB6E2}" srcOrd="0" destOrd="5" presId="urn:microsoft.com/office/officeart/2005/8/layout/list1"/>
    <dgm:cxn modelId="{B4D05B4B-9255-4991-8518-A6C6E6A45AF4}" type="presOf" srcId="{75CD95AE-BCFF-4572-A307-B022397CA0B2}" destId="{C23019B1-3861-4F3D-BAE6-91C1DDBFB6E2}" srcOrd="0" destOrd="3" presId="urn:microsoft.com/office/officeart/2005/8/layout/list1"/>
    <dgm:cxn modelId="{589883F6-E865-43B6-A340-69B8B6A199AF}" srcId="{EF98938A-0EC3-4F8B-8993-5C94F230BECA}" destId="{4EB3F854-E70C-46B0-818F-ED642494CF06}" srcOrd="5" destOrd="0" parTransId="{A26FB5A8-318A-4D36-BB11-C3C84AEF5EAE}" sibTransId="{3B42C59C-3D4B-4A09-B2FA-C20AEE0F6281}"/>
    <dgm:cxn modelId="{17B9D642-F452-4E41-9F45-42965307971B}" type="presOf" srcId="{11EFFA8E-DA8A-4F68-A2CC-DD4679E3C337}" destId="{3D7FB0C2-F7F7-4C5A-A592-56F967615F5D}" srcOrd="0" destOrd="0" presId="urn:microsoft.com/office/officeart/2005/8/layout/list1"/>
    <dgm:cxn modelId="{8CDA7725-32B2-47CF-ABDC-5DA003EBFE45}" type="presOf" srcId="{EB6F5DD6-9099-4B98-A4BC-445F8ACD9810}" destId="{C23019B1-3861-4F3D-BAE6-91C1DDBFB6E2}" srcOrd="0" destOrd="2" presId="urn:microsoft.com/office/officeart/2005/8/layout/list1"/>
    <dgm:cxn modelId="{2E0A7317-C96E-44E8-9081-C07D7527971C}" srcId="{65A9DE9A-569F-44D6-A429-B3A35155923F}" destId="{66598B47-FAE7-4388-AFEA-062D4A8EFAA8}" srcOrd="0" destOrd="0" parTransId="{4F88F942-7CC6-4CF4-8F15-11C3F3D86420}" sibTransId="{A35164CE-27E5-44B0-A491-050454ADA906}"/>
    <dgm:cxn modelId="{1826581C-2664-452C-8B1A-F2592EF63A04}" type="presOf" srcId="{A0DE7A44-D853-4EEB-89AC-511182E25A41}" destId="{C23019B1-3861-4F3D-BAE6-91C1DDBFB6E2}" srcOrd="0" destOrd="1" presId="urn:microsoft.com/office/officeart/2005/8/layout/list1"/>
    <dgm:cxn modelId="{6D8F4857-E60E-4A0D-BBF9-5BF5DD50026E}" type="presOf" srcId="{ADC6DC40-BD6C-46D4-BBAB-E0487393357B}" destId="{C23019B1-3861-4F3D-BAE6-91C1DDBFB6E2}" srcOrd="0" destOrd="6" presId="urn:microsoft.com/office/officeart/2005/8/layout/list1"/>
    <dgm:cxn modelId="{0F9ED39D-8B4A-49CF-8FC7-A8D356787D64}" srcId="{EF98938A-0EC3-4F8B-8993-5C94F230BECA}" destId="{8DB973FE-10CB-4B8A-9441-769B0EB401A1}" srcOrd="0" destOrd="0" parTransId="{2009CE24-2701-4B5A-86C8-219E42D7CD26}" sibTransId="{D5CFE469-C4F3-4040-BCF8-410E1865EE5A}"/>
    <dgm:cxn modelId="{87E1F0B0-FDBC-4920-AEB8-3C7ACAE03A2B}" srcId="{11EFFA8E-DA8A-4F68-A2CC-DD4679E3C337}" destId="{EF98938A-0EC3-4F8B-8993-5C94F230BECA}" srcOrd="1" destOrd="0" parTransId="{9DA47CAE-1928-4581-9D96-95EC36D3270C}" sibTransId="{86365368-FC4B-4D5D-B8A1-BDD7497A1282}"/>
    <dgm:cxn modelId="{73D00707-4153-4819-98CD-8A53774888B6}" srcId="{EF98938A-0EC3-4F8B-8993-5C94F230BECA}" destId="{2AE156AE-3D6B-4E60-8244-95530470E313}" srcOrd="4" destOrd="0" parTransId="{53AAD363-FFE1-4D7C-B91C-02EA78B88860}" sibTransId="{0A01503D-C11E-42E3-83FD-43DF834CF11A}"/>
    <dgm:cxn modelId="{34EF863F-B8AF-4907-9AAF-EE56A0523CE5}" srcId="{11EFFA8E-DA8A-4F68-A2CC-DD4679E3C337}" destId="{65A9DE9A-569F-44D6-A429-B3A35155923F}" srcOrd="0" destOrd="0" parTransId="{C952B459-86CD-44C3-9794-501F995430AF}" sibTransId="{82A9C52A-A9B9-4FAC-BBC6-0BCDDD28AA4B}"/>
    <dgm:cxn modelId="{5C268417-E52F-4B73-A220-EF4ABE3678DF}" srcId="{EF98938A-0EC3-4F8B-8993-5C94F230BECA}" destId="{A0DE7A44-D853-4EEB-89AC-511182E25A41}" srcOrd="1" destOrd="0" parTransId="{7E666565-46AC-4F2E-96D7-DF8A788D730C}" sibTransId="{BF431900-A0B1-4F5D-AD95-9E13A6AF9B1F}"/>
    <dgm:cxn modelId="{43D239E9-D1A8-4C7D-8A23-0C9BBD752F5F}" type="presOf" srcId="{8DB973FE-10CB-4B8A-9441-769B0EB401A1}" destId="{C23019B1-3861-4F3D-BAE6-91C1DDBFB6E2}" srcOrd="0" destOrd="0" presId="urn:microsoft.com/office/officeart/2005/8/layout/list1"/>
    <dgm:cxn modelId="{73D6F147-9B7A-4F92-8CD7-0E442127A357}" srcId="{EF98938A-0EC3-4F8B-8993-5C94F230BECA}" destId="{ADC6DC40-BD6C-46D4-BBAB-E0487393357B}" srcOrd="6" destOrd="0" parTransId="{E891CC66-F17C-4E96-ACDB-A8D240CE0172}" sibTransId="{ED33BB1D-0D48-4DEC-9F2A-182F65C4FA62}"/>
    <dgm:cxn modelId="{091C18CE-F5FC-4FDB-B4E7-B08418D5FDB1}" type="presParOf" srcId="{3D7FB0C2-F7F7-4C5A-A592-56F967615F5D}" destId="{1E9C47CC-5983-4F84-A765-8D6C8988E036}" srcOrd="0" destOrd="0" presId="urn:microsoft.com/office/officeart/2005/8/layout/list1"/>
    <dgm:cxn modelId="{E3395F5A-1439-414E-9E6C-2F9658FF8A39}" type="presParOf" srcId="{1E9C47CC-5983-4F84-A765-8D6C8988E036}" destId="{BC99C133-1D4F-4D14-86C8-76D69AF337D0}" srcOrd="0" destOrd="0" presId="urn:microsoft.com/office/officeart/2005/8/layout/list1"/>
    <dgm:cxn modelId="{CDA767E5-290E-4708-A314-CB63182F43DB}" type="presParOf" srcId="{1E9C47CC-5983-4F84-A765-8D6C8988E036}" destId="{202D32F5-270A-45BB-B993-5A258040DB25}" srcOrd="1" destOrd="0" presId="urn:microsoft.com/office/officeart/2005/8/layout/list1"/>
    <dgm:cxn modelId="{669395AE-C92F-4D52-83AA-E17DA9711186}" type="presParOf" srcId="{3D7FB0C2-F7F7-4C5A-A592-56F967615F5D}" destId="{434B6AAD-E841-45DF-8F51-32CD8E606ABD}" srcOrd="1" destOrd="0" presId="urn:microsoft.com/office/officeart/2005/8/layout/list1"/>
    <dgm:cxn modelId="{BD18B4D9-FFD7-4C10-8C7B-CB406E4D0399}" type="presParOf" srcId="{3D7FB0C2-F7F7-4C5A-A592-56F967615F5D}" destId="{2B7A2B30-BB1C-4C4A-842A-E021F7F087FA}" srcOrd="2" destOrd="0" presId="urn:microsoft.com/office/officeart/2005/8/layout/list1"/>
    <dgm:cxn modelId="{1C276EC1-70B4-4EFA-9EBE-372C3955CBF7}" type="presParOf" srcId="{3D7FB0C2-F7F7-4C5A-A592-56F967615F5D}" destId="{F7A4044C-7D41-4550-817A-FDD6F94D0BA2}" srcOrd="3" destOrd="0" presId="urn:microsoft.com/office/officeart/2005/8/layout/list1"/>
    <dgm:cxn modelId="{44E0EA68-D7AB-4C08-B76E-93CF987F40A8}" type="presParOf" srcId="{3D7FB0C2-F7F7-4C5A-A592-56F967615F5D}" destId="{0FB116BE-AFF4-45D9-BF32-DA9741F82712}" srcOrd="4" destOrd="0" presId="urn:microsoft.com/office/officeart/2005/8/layout/list1"/>
    <dgm:cxn modelId="{F71BCEC1-FAB6-4EBC-9910-1FA695071873}" type="presParOf" srcId="{0FB116BE-AFF4-45D9-BF32-DA9741F82712}" destId="{F688E9CB-1C58-4290-B5D0-30406D2E6671}" srcOrd="0" destOrd="0" presId="urn:microsoft.com/office/officeart/2005/8/layout/list1"/>
    <dgm:cxn modelId="{73B8750D-C6B2-4B31-BC88-D92EF021D14D}" type="presParOf" srcId="{0FB116BE-AFF4-45D9-BF32-DA9741F82712}" destId="{D82BE515-2A76-4A52-96D5-31463AF02B25}" srcOrd="1" destOrd="0" presId="urn:microsoft.com/office/officeart/2005/8/layout/list1"/>
    <dgm:cxn modelId="{8831DE5D-BAD6-4F60-A38E-C7CC2FCDFE51}" type="presParOf" srcId="{3D7FB0C2-F7F7-4C5A-A592-56F967615F5D}" destId="{77FAA9FB-686A-4F86-BC87-9A5BE6657927}" srcOrd="5" destOrd="0" presId="urn:microsoft.com/office/officeart/2005/8/layout/list1"/>
    <dgm:cxn modelId="{3BAF055F-A0E3-4F54-A0CD-A8E9F87690E5}" type="presParOf" srcId="{3D7FB0C2-F7F7-4C5A-A592-56F967615F5D}" destId="{C23019B1-3861-4F3D-BAE6-91C1DDBFB6E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70C4EA-88F2-4A95-A7A1-024A71F70FD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F89445E8-83C9-499B-8462-24002FA8FB54}">
      <dgm:prSet custT="1"/>
      <dgm:spPr/>
      <dgm:t>
        <a:bodyPr/>
        <a:lstStyle/>
        <a:p>
          <a:pPr algn="just" rtl="0"/>
          <a:r>
            <a:rPr lang="es-EC" sz="1800" spc="100" baseline="0" dirty="0" smtClean="0">
              <a:latin typeface="Arial" panose="020B0604020202020204" pitchFamily="34" charset="0"/>
              <a:cs typeface="Arial" panose="020B0604020202020204" pitchFamily="34" charset="0"/>
            </a:rPr>
            <a:t>A través de la colaboración masiva de personas con teléfonos inteligentes, se logró identificar la cobertura móvil celular a través de la intensidad de señal 3G y 3.5G de las operadoras moviles en la ciudad de Sangolquí, utilizando como herramientas de medición y posicionamiento, la antena interna y el sensor GPS del dispositivo móvil.</a:t>
          </a:r>
          <a:endParaRPr lang="en-US" sz="1800" spc="100" baseline="0" dirty="0">
            <a:latin typeface="Arial" panose="020B0604020202020204" pitchFamily="34" charset="0"/>
            <a:cs typeface="Arial" panose="020B0604020202020204" pitchFamily="34" charset="0"/>
          </a:endParaRPr>
        </a:p>
      </dgm:t>
    </dgm:pt>
    <dgm:pt modelId="{D9DC8DC1-4CE2-46C9-988C-796E1857E360}" type="parTrans" cxnId="{82C4F60A-17E2-419D-BD72-704925D1DCDD}">
      <dgm:prSet/>
      <dgm:spPr/>
      <dgm:t>
        <a:bodyPr/>
        <a:lstStyle/>
        <a:p>
          <a:endParaRPr lang="es-ES"/>
        </a:p>
      </dgm:t>
    </dgm:pt>
    <dgm:pt modelId="{BA04485E-996C-403A-94C8-68A6EAAC9D0B}" type="sibTrans" cxnId="{82C4F60A-17E2-419D-BD72-704925D1DCDD}">
      <dgm:prSet/>
      <dgm:spPr/>
      <dgm:t>
        <a:bodyPr/>
        <a:lstStyle/>
        <a:p>
          <a:endParaRPr lang="es-ES"/>
        </a:p>
      </dgm:t>
    </dgm:pt>
    <dgm:pt modelId="{C96520FC-B773-4C10-A029-F4CC2C300314}">
      <dgm:prSet custT="1"/>
      <dgm:spPr/>
      <dgm:t>
        <a:bodyPr/>
        <a:lstStyle/>
        <a:p>
          <a:pPr algn="just" rtl="0"/>
          <a:r>
            <a:rPr lang="es-EC" sz="1800" spc="100" baseline="0" dirty="0" smtClean="0">
              <a:latin typeface="Arial" panose="020B0604020202020204" pitchFamily="34" charset="0"/>
              <a:cs typeface="Arial" panose="020B0604020202020204" pitchFamily="34" charset="0"/>
            </a:rPr>
            <a:t>De acuerdo con los rangos de cobertura identificados para los equipos profesionales y en base a la experiencia empírica del personal analista de la empresa S3T-TELQUALITY en proyectos de medición de cobertura celular, se definieron cuatro rangos representados como semáforo que definen la calidad del nivel de señal (excelente, bueno, regular o malo).</a:t>
          </a:r>
          <a:endParaRPr lang="en-US" sz="1800" spc="100" baseline="0" dirty="0">
            <a:latin typeface="Arial" panose="020B0604020202020204" pitchFamily="34" charset="0"/>
            <a:cs typeface="Arial" panose="020B0604020202020204" pitchFamily="34" charset="0"/>
          </a:endParaRPr>
        </a:p>
      </dgm:t>
    </dgm:pt>
    <dgm:pt modelId="{FB691503-D8A6-4C7A-A6A6-D609C6D3EE91}" type="parTrans" cxnId="{D8CBF8CE-45E6-4E2A-8E5D-8FEEAC5A2BA9}">
      <dgm:prSet/>
      <dgm:spPr/>
      <dgm:t>
        <a:bodyPr/>
        <a:lstStyle/>
        <a:p>
          <a:endParaRPr lang="es-ES"/>
        </a:p>
      </dgm:t>
    </dgm:pt>
    <dgm:pt modelId="{9797815D-141A-4E6A-B4D8-78815FADD9A0}" type="sibTrans" cxnId="{D8CBF8CE-45E6-4E2A-8E5D-8FEEAC5A2BA9}">
      <dgm:prSet/>
      <dgm:spPr/>
      <dgm:t>
        <a:bodyPr/>
        <a:lstStyle/>
        <a:p>
          <a:endParaRPr lang="es-ES"/>
        </a:p>
      </dgm:t>
    </dgm:pt>
    <dgm:pt modelId="{873DAF8E-4BA1-424D-A14F-4D5E4AB3B4F1}">
      <dgm:prSet custT="1"/>
      <dgm:spPr/>
      <dgm:t>
        <a:bodyPr/>
        <a:lstStyle/>
        <a:p>
          <a:pPr algn="just" rtl="0"/>
          <a:r>
            <a:rPr lang="es-EC" sz="1800" spc="100" baseline="0" dirty="0" smtClean="0">
              <a:latin typeface="Arial" panose="020B0604020202020204" pitchFamily="34" charset="0"/>
              <a:cs typeface="Arial" panose="020B0604020202020204" pitchFamily="34" charset="0"/>
            </a:rPr>
            <a:t>A través de la medición de los parámetros MNC, MCC, RSCP, SC y UARFCN, se pudo obtener la información necesaria para poder identificar y registrar en tiempo real la operadora móvil celular, la intensidad de señal en dBm, la estación servidora y la frecuencia portadora.</a:t>
          </a:r>
          <a:endParaRPr lang="en-US" sz="1800" spc="100" baseline="0" dirty="0">
            <a:latin typeface="Arial" panose="020B0604020202020204" pitchFamily="34" charset="0"/>
            <a:cs typeface="Arial" panose="020B0604020202020204" pitchFamily="34" charset="0"/>
          </a:endParaRPr>
        </a:p>
      </dgm:t>
    </dgm:pt>
    <dgm:pt modelId="{ECF4716F-85A7-4321-86A4-784FA7F7C7EC}" type="parTrans" cxnId="{C1190D44-9331-4F1E-9C1A-405BAF386F44}">
      <dgm:prSet/>
      <dgm:spPr/>
      <dgm:t>
        <a:bodyPr/>
        <a:lstStyle/>
        <a:p>
          <a:endParaRPr lang="es-ES"/>
        </a:p>
      </dgm:t>
    </dgm:pt>
    <dgm:pt modelId="{0EFBBD4B-1EEA-48B3-9E9C-EBA4A5A3BA9C}" type="sibTrans" cxnId="{C1190D44-9331-4F1E-9C1A-405BAF386F44}">
      <dgm:prSet/>
      <dgm:spPr/>
      <dgm:t>
        <a:bodyPr/>
        <a:lstStyle/>
        <a:p>
          <a:endParaRPr lang="es-ES"/>
        </a:p>
      </dgm:t>
    </dgm:pt>
    <dgm:pt modelId="{8964AD66-1CCF-4097-A467-84E6ABD4C20B}" type="pres">
      <dgm:prSet presAssocID="{9E70C4EA-88F2-4A95-A7A1-024A71F70FDC}" presName="linear" presStyleCnt="0">
        <dgm:presLayoutVars>
          <dgm:animLvl val="lvl"/>
          <dgm:resizeHandles val="exact"/>
        </dgm:presLayoutVars>
      </dgm:prSet>
      <dgm:spPr/>
      <dgm:t>
        <a:bodyPr/>
        <a:lstStyle/>
        <a:p>
          <a:endParaRPr lang="es-ES"/>
        </a:p>
      </dgm:t>
    </dgm:pt>
    <dgm:pt modelId="{504AA86D-232E-4A55-AEC4-71D5B04EA563}" type="pres">
      <dgm:prSet presAssocID="{F89445E8-83C9-499B-8462-24002FA8FB54}" presName="parentText" presStyleLbl="node1" presStyleIdx="0" presStyleCnt="3">
        <dgm:presLayoutVars>
          <dgm:chMax val="0"/>
          <dgm:bulletEnabled val="1"/>
        </dgm:presLayoutVars>
      </dgm:prSet>
      <dgm:spPr/>
      <dgm:t>
        <a:bodyPr/>
        <a:lstStyle/>
        <a:p>
          <a:endParaRPr lang="es-ES"/>
        </a:p>
      </dgm:t>
    </dgm:pt>
    <dgm:pt modelId="{30903070-0625-4E6E-8946-056D263327AF}" type="pres">
      <dgm:prSet presAssocID="{BA04485E-996C-403A-94C8-68A6EAAC9D0B}" presName="spacer" presStyleCnt="0"/>
      <dgm:spPr/>
    </dgm:pt>
    <dgm:pt modelId="{BC946069-A90C-4FB6-834C-C378EC8E0793}" type="pres">
      <dgm:prSet presAssocID="{C96520FC-B773-4C10-A029-F4CC2C300314}" presName="parentText" presStyleLbl="node1" presStyleIdx="1" presStyleCnt="3">
        <dgm:presLayoutVars>
          <dgm:chMax val="0"/>
          <dgm:bulletEnabled val="1"/>
        </dgm:presLayoutVars>
      </dgm:prSet>
      <dgm:spPr/>
      <dgm:t>
        <a:bodyPr/>
        <a:lstStyle/>
        <a:p>
          <a:endParaRPr lang="es-ES"/>
        </a:p>
      </dgm:t>
    </dgm:pt>
    <dgm:pt modelId="{09E527DE-7780-4386-A6DC-4541B6E72560}" type="pres">
      <dgm:prSet presAssocID="{9797815D-141A-4E6A-B4D8-78815FADD9A0}" presName="spacer" presStyleCnt="0"/>
      <dgm:spPr/>
    </dgm:pt>
    <dgm:pt modelId="{40004899-9AA6-41B5-9BE6-58105296E84A}" type="pres">
      <dgm:prSet presAssocID="{873DAF8E-4BA1-424D-A14F-4D5E4AB3B4F1}" presName="parentText" presStyleLbl="node1" presStyleIdx="2" presStyleCnt="3">
        <dgm:presLayoutVars>
          <dgm:chMax val="0"/>
          <dgm:bulletEnabled val="1"/>
        </dgm:presLayoutVars>
      </dgm:prSet>
      <dgm:spPr/>
      <dgm:t>
        <a:bodyPr/>
        <a:lstStyle/>
        <a:p>
          <a:endParaRPr lang="es-ES"/>
        </a:p>
      </dgm:t>
    </dgm:pt>
  </dgm:ptLst>
  <dgm:cxnLst>
    <dgm:cxn modelId="{D8CBF8CE-45E6-4E2A-8E5D-8FEEAC5A2BA9}" srcId="{9E70C4EA-88F2-4A95-A7A1-024A71F70FDC}" destId="{C96520FC-B773-4C10-A029-F4CC2C300314}" srcOrd="1" destOrd="0" parTransId="{FB691503-D8A6-4C7A-A6A6-D609C6D3EE91}" sibTransId="{9797815D-141A-4E6A-B4D8-78815FADD9A0}"/>
    <dgm:cxn modelId="{280CC032-047C-44EC-80E7-521784982E61}" type="presOf" srcId="{F89445E8-83C9-499B-8462-24002FA8FB54}" destId="{504AA86D-232E-4A55-AEC4-71D5B04EA563}" srcOrd="0" destOrd="0" presId="urn:microsoft.com/office/officeart/2005/8/layout/vList2"/>
    <dgm:cxn modelId="{0B5719D3-0F1A-4CC8-9176-379420C527CC}" type="presOf" srcId="{C96520FC-B773-4C10-A029-F4CC2C300314}" destId="{BC946069-A90C-4FB6-834C-C378EC8E0793}" srcOrd="0" destOrd="0" presId="urn:microsoft.com/office/officeart/2005/8/layout/vList2"/>
    <dgm:cxn modelId="{82C4F60A-17E2-419D-BD72-704925D1DCDD}" srcId="{9E70C4EA-88F2-4A95-A7A1-024A71F70FDC}" destId="{F89445E8-83C9-499B-8462-24002FA8FB54}" srcOrd="0" destOrd="0" parTransId="{D9DC8DC1-4CE2-46C9-988C-796E1857E360}" sibTransId="{BA04485E-996C-403A-94C8-68A6EAAC9D0B}"/>
    <dgm:cxn modelId="{CBA62E81-BADC-4296-91A7-36A4FFE52321}" type="presOf" srcId="{9E70C4EA-88F2-4A95-A7A1-024A71F70FDC}" destId="{8964AD66-1CCF-4097-A467-84E6ABD4C20B}" srcOrd="0" destOrd="0" presId="urn:microsoft.com/office/officeart/2005/8/layout/vList2"/>
    <dgm:cxn modelId="{C1190D44-9331-4F1E-9C1A-405BAF386F44}" srcId="{9E70C4EA-88F2-4A95-A7A1-024A71F70FDC}" destId="{873DAF8E-4BA1-424D-A14F-4D5E4AB3B4F1}" srcOrd="2" destOrd="0" parTransId="{ECF4716F-85A7-4321-86A4-784FA7F7C7EC}" sibTransId="{0EFBBD4B-1EEA-48B3-9E9C-EBA4A5A3BA9C}"/>
    <dgm:cxn modelId="{8D1A5600-D6AB-45E2-B4FE-49B476EC984D}" type="presOf" srcId="{873DAF8E-4BA1-424D-A14F-4D5E4AB3B4F1}" destId="{40004899-9AA6-41B5-9BE6-58105296E84A}" srcOrd="0" destOrd="0" presId="urn:microsoft.com/office/officeart/2005/8/layout/vList2"/>
    <dgm:cxn modelId="{C6B32EE3-4AF3-46D0-B216-E2F32FB484BB}" type="presParOf" srcId="{8964AD66-1CCF-4097-A467-84E6ABD4C20B}" destId="{504AA86D-232E-4A55-AEC4-71D5B04EA563}" srcOrd="0" destOrd="0" presId="urn:microsoft.com/office/officeart/2005/8/layout/vList2"/>
    <dgm:cxn modelId="{1D31BC08-E9DB-499F-B8B4-FE818181E3AF}" type="presParOf" srcId="{8964AD66-1CCF-4097-A467-84E6ABD4C20B}" destId="{30903070-0625-4E6E-8946-056D263327AF}" srcOrd="1" destOrd="0" presId="urn:microsoft.com/office/officeart/2005/8/layout/vList2"/>
    <dgm:cxn modelId="{181A242E-1172-4218-9324-2E36B172474A}" type="presParOf" srcId="{8964AD66-1CCF-4097-A467-84E6ABD4C20B}" destId="{BC946069-A90C-4FB6-834C-C378EC8E0793}" srcOrd="2" destOrd="0" presId="urn:microsoft.com/office/officeart/2005/8/layout/vList2"/>
    <dgm:cxn modelId="{46933F6F-923C-41EF-98DD-DA9A2F4EEBB0}" type="presParOf" srcId="{8964AD66-1CCF-4097-A467-84E6ABD4C20B}" destId="{09E527DE-7780-4386-A6DC-4541B6E72560}" srcOrd="3" destOrd="0" presId="urn:microsoft.com/office/officeart/2005/8/layout/vList2"/>
    <dgm:cxn modelId="{6DE17421-F8E4-4C97-808C-C271C08F431E}" type="presParOf" srcId="{8964AD66-1CCF-4097-A467-84E6ABD4C20B}" destId="{40004899-9AA6-41B5-9BE6-58105296E84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465858-0A4E-442E-A575-439EC87F7D3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B10CEAB2-2DA9-4C63-B22A-B19A39669DEA}">
      <dgm:prSet custT="1"/>
      <dgm:spPr/>
      <dgm:t>
        <a:bodyPr/>
        <a:lstStyle/>
        <a:p>
          <a:pPr algn="just" rtl="0"/>
          <a:r>
            <a:rPr lang="es-EC" sz="1800" spc="100" baseline="0" dirty="0" smtClean="0">
              <a:latin typeface="Arial" panose="020B0604020202020204" pitchFamily="34" charset="0"/>
              <a:cs typeface="Arial" panose="020B0604020202020204" pitchFamily="34" charset="0"/>
            </a:rPr>
            <a:t>Para poder garantizar la lectura de todos los parámetros de cobertura, se utilizó como mínimo nivel de API la versión 24 de Android y adicionalmente para realizar la conectividad entre la aplicación móvil y la base de datos, se creó un servicio web para poder registrar los datos en la respectiva tabla de la base de datos.</a:t>
          </a:r>
          <a:endParaRPr lang="en-US" sz="1800" spc="100" baseline="0" dirty="0">
            <a:latin typeface="Arial" panose="020B0604020202020204" pitchFamily="34" charset="0"/>
            <a:cs typeface="Arial" panose="020B0604020202020204" pitchFamily="34" charset="0"/>
          </a:endParaRPr>
        </a:p>
      </dgm:t>
    </dgm:pt>
    <dgm:pt modelId="{0B48C41D-2D8E-4E06-8D6E-51AD7E2B8670}" type="parTrans" cxnId="{1BCF6372-AE78-4C04-888B-5B23399EC32A}">
      <dgm:prSet/>
      <dgm:spPr/>
      <dgm:t>
        <a:bodyPr/>
        <a:lstStyle/>
        <a:p>
          <a:endParaRPr lang="es-ES"/>
        </a:p>
      </dgm:t>
    </dgm:pt>
    <dgm:pt modelId="{23215115-DFBF-45F3-B4DD-4DB440BE98AD}" type="sibTrans" cxnId="{1BCF6372-AE78-4C04-888B-5B23399EC32A}">
      <dgm:prSet/>
      <dgm:spPr/>
      <dgm:t>
        <a:bodyPr/>
        <a:lstStyle/>
        <a:p>
          <a:endParaRPr lang="es-ES"/>
        </a:p>
      </dgm:t>
    </dgm:pt>
    <dgm:pt modelId="{2221041C-4CFF-483D-8578-93381ADB68D1}">
      <dgm:prSet custT="1"/>
      <dgm:spPr/>
      <dgm:t>
        <a:bodyPr/>
        <a:lstStyle/>
        <a:p>
          <a:pPr algn="just" rtl="0"/>
          <a:r>
            <a:rPr lang="es-EC" sz="1800" spc="100" baseline="0" dirty="0" smtClean="0">
              <a:latin typeface="Arial" panose="020B0604020202020204" pitchFamily="34" charset="0"/>
              <a:cs typeface="Arial" panose="020B0604020202020204" pitchFamily="34" charset="0"/>
            </a:rPr>
            <a:t>Para solventar el problema de lentitud o inmovilidad que se presentó en la navegación sobre el mapa de Google Maps, al sobrepasar el dibujo de 5000 marcadores por medio de CSS. Se optó por realizar nuevos diseños de marcadores en formato PNG, los cuales son cargados sobre el mapa, evitando el uso de CSS para dibujar marcadores.</a:t>
          </a:r>
          <a:endParaRPr lang="en-US" sz="1800" spc="100" baseline="0" dirty="0">
            <a:latin typeface="Arial" panose="020B0604020202020204" pitchFamily="34" charset="0"/>
            <a:cs typeface="Arial" panose="020B0604020202020204" pitchFamily="34" charset="0"/>
          </a:endParaRPr>
        </a:p>
      </dgm:t>
    </dgm:pt>
    <dgm:pt modelId="{B9C78749-96B5-43FF-8B94-48F940A0DDFB}" type="parTrans" cxnId="{00E9D363-998D-45B7-899E-7CF8350FF130}">
      <dgm:prSet/>
      <dgm:spPr/>
      <dgm:t>
        <a:bodyPr/>
        <a:lstStyle/>
        <a:p>
          <a:endParaRPr lang="es-ES"/>
        </a:p>
      </dgm:t>
    </dgm:pt>
    <dgm:pt modelId="{F753CFEF-2D1C-4B94-928A-65A9531100B6}" type="sibTrans" cxnId="{00E9D363-998D-45B7-899E-7CF8350FF130}">
      <dgm:prSet/>
      <dgm:spPr/>
      <dgm:t>
        <a:bodyPr/>
        <a:lstStyle/>
        <a:p>
          <a:endParaRPr lang="es-ES"/>
        </a:p>
      </dgm:t>
    </dgm:pt>
    <dgm:pt modelId="{D8D88095-0D00-4F9A-BB6C-31D049661E34}">
      <dgm:prSet custT="1"/>
      <dgm:spPr/>
      <dgm:t>
        <a:bodyPr/>
        <a:lstStyle/>
        <a:p>
          <a:pPr algn="just" rtl="0"/>
          <a:r>
            <a:rPr lang="es-EC" sz="1800" spc="100" baseline="0" smtClean="0">
              <a:latin typeface="Arial" panose="020B0604020202020204" pitchFamily="34" charset="0"/>
              <a:cs typeface="Arial" panose="020B0604020202020204" pitchFamily="34" charset="0"/>
            </a:rPr>
            <a:t>Para la configuración del servidor de la empresa se utilizó un servicio web con una arquitectura cliente-servidor, donde los datos son transmitidos por medio del protocolo HTTP al servidor y las respuestas se devuelven en formato XML por medio del servidor de página web. </a:t>
          </a:r>
          <a:endParaRPr lang="en-US" sz="1800" spc="100" baseline="0" dirty="0">
            <a:latin typeface="Arial" panose="020B0604020202020204" pitchFamily="34" charset="0"/>
            <a:cs typeface="Arial" panose="020B0604020202020204" pitchFamily="34" charset="0"/>
          </a:endParaRPr>
        </a:p>
      </dgm:t>
    </dgm:pt>
    <dgm:pt modelId="{B3257022-26B3-42EC-9FBA-BFBC52729AAA}" type="parTrans" cxnId="{96C59E33-1D60-4EAE-90AB-E439F0A9A556}">
      <dgm:prSet/>
      <dgm:spPr/>
      <dgm:t>
        <a:bodyPr/>
        <a:lstStyle/>
        <a:p>
          <a:endParaRPr lang="es-ES"/>
        </a:p>
      </dgm:t>
    </dgm:pt>
    <dgm:pt modelId="{AB421C7B-B438-4BBF-9774-36D62B3C5C2C}" type="sibTrans" cxnId="{96C59E33-1D60-4EAE-90AB-E439F0A9A556}">
      <dgm:prSet/>
      <dgm:spPr/>
      <dgm:t>
        <a:bodyPr/>
        <a:lstStyle/>
        <a:p>
          <a:endParaRPr lang="es-ES"/>
        </a:p>
      </dgm:t>
    </dgm:pt>
    <dgm:pt modelId="{73481EF0-D85E-4B69-BACB-A14E8980DA9A}" type="pres">
      <dgm:prSet presAssocID="{18465858-0A4E-442E-A575-439EC87F7D39}" presName="linear" presStyleCnt="0">
        <dgm:presLayoutVars>
          <dgm:animLvl val="lvl"/>
          <dgm:resizeHandles val="exact"/>
        </dgm:presLayoutVars>
      </dgm:prSet>
      <dgm:spPr/>
      <dgm:t>
        <a:bodyPr/>
        <a:lstStyle/>
        <a:p>
          <a:endParaRPr lang="es-ES"/>
        </a:p>
      </dgm:t>
    </dgm:pt>
    <dgm:pt modelId="{BFCA5F47-D111-4E4C-9CD1-01E302AC60BB}" type="pres">
      <dgm:prSet presAssocID="{B10CEAB2-2DA9-4C63-B22A-B19A39669DEA}" presName="parentText" presStyleLbl="node1" presStyleIdx="0" presStyleCnt="3" custScaleY="88677">
        <dgm:presLayoutVars>
          <dgm:chMax val="0"/>
          <dgm:bulletEnabled val="1"/>
        </dgm:presLayoutVars>
      </dgm:prSet>
      <dgm:spPr/>
      <dgm:t>
        <a:bodyPr/>
        <a:lstStyle/>
        <a:p>
          <a:endParaRPr lang="es-ES"/>
        </a:p>
      </dgm:t>
    </dgm:pt>
    <dgm:pt modelId="{11015AA7-C120-4BBC-B9FB-15CD4BE290FA}" type="pres">
      <dgm:prSet presAssocID="{23215115-DFBF-45F3-B4DD-4DB440BE98AD}" presName="spacer" presStyleCnt="0"/>
      <dgm:spPr/>
    </dgm:pt>
    <dgm:pt modelId="{D129870A-DB00-4072-983B-A1C7267E364F}" type="pres">
      <dgm:prSet presAssocID="{2221041C-4CFF-483D-8578-93381ADB68D1}" presName="parentText" presStyleLbl="node1" presStyleIdx="1" presStyleCnt="3">
        <dgm:presLayoutVars>
          <dgm:chMax val="0"/>
          <dgm:bulletEnabled val="1"/>
        </dgm:presLayoutVars>
      </dgm:prSet>
      <dgm:spPr/>
      <dgm:t>
        <a:bodyPr/>
        <a:lstStyle/>
        <a:p>
          <a:endParaRPr lang="es-ES"/>
        </a:p>
      </dgm:t>
    </dgm:pt>
    <dgm:pt modelId="{04F76D91-8959-4A95-A543-0375CA29115D}" type="pres">
      <dgm:prSet presAssocID="{F753CFEF-2D1C-4B94-928A-65A9531100B6}" presName="spacer" presStyleCnt="0"/>
      <dgm:spPr/>
    </dgm:pt>
    <dgm:pt modelId="{A632DB21-91F2-4534-AEC0-0B8BD2E9F2E8}" type="pres">
      <dgm:prSet presAssocID="{D8D88095-0D00-4F9A-BB6C-31D049661E34}" presName="parentText" presStyleLbl="node1" presStyleIdx="2" presStyleCnt="3">
        <dgm:presLayoutVars>
          <dgm:chMax val="0"/>
          <dgm:bulletEnabled val="1"/>
        </dgm:presLayoutVars>
      </dgm:prSet>
      <dgm:spPr/>
      <dgm:t>
        <a:bodyPr/>
        <a:lstStyle/>
        <a:p>
          <a:endParaRPr lang="es-ES"/>
        </a:p>
      </dgm:t>
    </dgm:pt>
  </dgm:ptLst>
  <dgm:cxnLst>
    <dgm:cxn modelId="{E1081BA5-378E-46DB-92D2-4B05CFEFD2D9}" type="presOf" srcId="{B10CEAB2-2DA9-4C63-B22A-B19A39669DEA}" destId="{BFCA5F47-D111-4E4C-9CD1-01E302AC60BB}" srcOrd="0" destOrd="0" presId="urn:microsoft.com/office/officeart/2005/8/layout/vList2"/>
    <dgm:cxn modelId="{AA564FDD-3294-4AB3-B975-97A9E624AF53}" type="presOf" srcId="{2221041C-4CFF-483D-8578-93381ADB68D1}" destId="{D129870A-DB00-4072-983B-A1C7267E364F}" srcOrd="0" destOrd="0" presId="urn:microsoft.com/office/officeart/2005/8/layout/vList2"/>
    <dgm:cxn modelId="{79B2296E-D53F-463D-A2E4-829AE488BA44}" type="presOf" srcId="{18465858-0A4E-442E-A575-439EC87F7D39}" destId="{73481EF0-D85E-4B69-BACB-A14E8980DA9A}" srcOrd="0" destOrd="0" presId="urn:microsoft.com/office/officeart/2005/8/layout/vList2"/>
    <dgm:cxn modelId="{96C59E33-1D60-4EAE-90AB-E439F0A9A556}" srcId="{18465858-0A4E-442E-A575-439EC87F7D39}" destId="{D8D88095-0D00-4F9A-BB6C-31D049661E34}" srcOrd="2" destOrd="0" parTransId="{B3257022-26B3-42EC-9FBA-BFBC52729AAA}" sibTransId="{AB421C7B-B438-4BBF-9774-36D62B3C5C2C}"/>
    <dgm:cxn modelId="{E296BCAF-19BC-44A9-A19D-86485094847C}" type="presOf" srcId="{D8D88095-0D00-4F9A-BB6C-31D049661E34}" destId="{A632DB21-91F2-4534-AEC0-0B8BD2E9F2E8}" srcOrd="0" destOrd="0" presId="urn:microsoft.com/office/officeart/2005/8/layout/vList2"/>
    <dgm:cxn modelId="{00E9D363-998D-45B7-899E-7CF8350FF130}" srcId="{18465858-0A4E-442E-A575-439EC87F7D39}" destId="{2221041C-4CFF-483D-8578-93381ADB68D1}" srcOrd="1" destOrd="0" parTransId="{B9C78749-96B5-43FF-8B94-48F940A0DDFB}" sibTransId="{F753CFEF-2D1C-4B94-928A-65A9531100B6}"/>
    <dgm:cxn modelId="{1BCF6372-AE78-4C04-888B-5B23399EC32A}" srcId="{18465858-0A4E-442E-A575-439EC87F7D39}" destId="{B10CEAB2-2DA9-4C63-B22A-B19A39669DEA}" srcOrd="0" destOrd="0" parTransId="{0B48C41D-2D8E-4E06-8D6E-51AD7E2B8670}" sibTransId="{23215115-DFBF-45F3-B4DD-4DB440BE98AD}"/>
    <dgm:cxn modelId="{B1A4FF3E-17F8-4D4E-87D6-0A4B5FAAC842}" type="presParOf" srcId="{73481EF0-D85E-4B69-BACB-A14E8980DA9A}" destId="{BFCA5F47-D111-4E4C-9CD1-01E302AC60BB}" srcOrd="0" destOrd="0" presId="urn:microsoft.com/office/officeart/2005/8/layout/vList2"/>
    <dgm:cxn modelId="{0AA32C38-2E27-465C-8209-A23C10ACE667}" type="presParOf" srcId="{73481EF0-D85E-4B69-BACB-A14E8980DA9A}" destId="{11015AA7-C120-4BBC-B9FB-15CD4BE290FA}" srcOrd="1" destOrd="0" presId="urn:microsoft.com/office/officeart/2005/8/layout/vList2"/>
    <dgm:cxn modelId="{734F52FE-35CC-4AAB-A6C2-2573D35D3184}" type="presParOf" srcId="{73481EF0-D85E-4B69-BACB-A14E8980DA9A}" destId="{D129870A-DB00-4072-983B-A1C7267E364F}" srcOrd="2" destOrd="0" presId="urn:microsoft.com/office/officeart/2005/8/layout/vList2"/>
    <dgm:cxn modelId="{DBF1781A-06C5-4845-BBF1-B8204653A321}" type="presParOf" srcId="{73481EF0-D85E-4B69-BACB-A14E8980DA9A}" destId="{04F76D91-8959-4A95-A543-0375CA29115D}" srcOrd="3" destOrd="0" presId="urn:microsoft.com/office/officeart/2005/8/layout/vList2"/>
    <dgm:cxn modelId="{67B52A37-D52F-4C92-ABF4-E6C793ECA840}" type="presParOf" srcId="{73481EF0-D85E-4B69-BACB-A14E8980DA9A}" destId="{A632DB21-91F2-4534-AEC0-0B8BD2E9F2E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F2034C9-87EA-4C96-B07D-11FCCE59D5D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S"/>
        </a:p>
      </dgm:t>
    </dgm:pt>
    <dgm:pt modelId="{2D3E047F-DCBA-4373-8FAE-5CFC68792CFF}">
      <dgm:prSet custT="1"/>
      <dgm:spPr/>
      <dgm:t>
        <a:bodyPr/>
        <a:lstStyle/>
        <a:p>
          <a:pPr algn="just" rtl="0"/>
          <a:r>
            <a:rPr lang="es-EC" sz="1800" spc="100" baseline="0" dirty="0" smtClean="0">
              <a:latin typeface="Arial" panose="020B0604020202020204" pitchFamily="34" charset="0"/>
              <a:cs typeface="Arial" panose="020B0604020202020204" pitchFamily="34" charset="0"/>
            </a:rPr>
            <a:t>Como resultado de las pruebas, se determinó que existe una diferencia entre usar un teléfono de gama media y el de gama alta como terminal de medición, al obtener los valores RSCP y compararlos con la medición del equipo profesional usado como patrón, siendo más exacto en la medición el de gama alta con un error respecto al equipo profesional de alrededor al 5%.</a:t>
          </a:r>
          <a:endParaRPr lang="en-US" sz="1800" spc="100" baseline="0" dirty="0">
            <a:latin typeface="Arial" panose="020B0604020202020204" pitchFamily="34" charset="0"/>
            <a:cs typeface="Arial" panose="020B0604020202020204" pitchFamily="34" charset="0"/>
          </a:endParaRPr>
        </a:p>
      </dgm:t>
    </dgm:pt>
    <dgm:pt modelId="{30B353DC-70E4-412F-87CD-6FD4BD21C1CA}" type="parTrans" cxnId="{96559C2A-54B4-4EA9-AE44-A3F0C1B9A50F}">
      <dgm:prSet/>
      <dgm:spPr/>
      <dgm:t>
        <a:bodyPr/>
        <a:lstStyle/>
        <a:p>
          <a:endParaRPr lang="es-ES"/>
        </a:p>
      </dgm:t>
    </dgm:pt>
    <dgm:pt modelId="{0B8284C2-B843-4AD3-B1C9-C81CB6447417}" type="sibTrans" cxnId="{96559C2A-54B4-4EA9-AE44-A3F0C1B9A50F}">
      <dgm:prSet/>
      <dgm:spPr/>
      <dgm:t>
        <a:bodyPr/>
        <a:lstStyle/>
        <a:p>
          <a:endParaRPr lang="es-ES"/>
        </a:p>
      </dgm:t>
    </dgm:pt>
    <dgm:pt modelId="{AC3D03C0-97B6-4442-B66F-3A34AC484EEB}">
      <dgm:prSet custT="1"/>
      <dgm:spPr/>
      <dgm:t>
        <a:bodyPr/>
        <a:lstStyle/>
        <a:p>
          <a:pPr algn="just" rtl="0"/>
          <a:r>
            <a:rPr lang="es-EC" sz="1800" spc="100" baseline="0" dirty="0" smtClean="0">
              <a:latin typeface="Arial" panose="020B0604020202020204" pitchFamily="34" charset="0"/>
              <a:cs typeface="Arial" panose="020B0604020202020204" pitchFamily="34" charset="0"/>
            </a:rPr>
            <a:t>Basándose en los resultados obtenidos, el personal de la empresa S3T-TELQUALITY se mostró conforme con el prototipo de sistema Mobile Crowdsourcing, ya que cumple con el requerimiento de desarrollar un sistema de medición alterno de bajo costo para realizar mediciones de RSCP en exteriores.</a:t>
          </a:r>
          <a:endParaRPr lang="en-US" sz="1800" spc="100" baseline="0" dirty="0">
            <a:latin typeface="Arial" panose="020B0604020202020204" pitchFamily="34" charset="0"/>
            <a:cs typeface="Arial" panose="020B0604020202020204" pitchFamily="34" charset="0"/>
          </a:endParaRPr>
        </a:p>
      </dgm:t>
    </dgm:pt>
    <dgm:pt modelId="{EACBF287-ED0F-460B-9DBE-C9D6C18C2E03}" type="parTrans" cxnId="{16095818-BE16-460B-AF49-EE5D545A2228}">
      <dgm:prSet/>
      <dgm:spPr/>
      <dgm:t>
        <a:bodyPr/>
        <a:lstStyle/>
        <a:p>
          <a:endParaRPr lang="es-ES"/>
        </a:p>
      </dgm:t>
    </dgm:pt>
    <dgm:pt modelId="{FF6AFA19-0816-49FA-9C2E-44AE55F596AE}" type="sibTrans" cxnId="{16095818-BE16-460B-AF49-EE5D545A2228}">
      <dgm:prSet/>
      <dgm:spPr/>
      <dgm:t>
        <a:bodyPr/>
        <a:lstStyle/>
        <a:p>
          <a:endParaRPr lang="es-ES"/>
        </a:p>
      </dgm:t>
    </dgm:pt>
    <dgm:pt modelId="{AFB8A452-3450-49C9-BCF6-C23D10055951}" type="pres">
      <dgm:prSet presAssocID="{6F2034C9-87EA-4C96-B07D-11FCCE59D5D6}" presName="linear" presStyleCnt="0">
        <dgm:presLayoutVars>
          <dgm:animLvl val="lvl"/>
          <dgm:resizeHandles val="exact"/>
        </dgm:presLayoutVars>
      </dgm:prSet>
      <dgm:spPr/>
      <dgm:t>
        <a:bodyPr/>
        <a:lstStyle/>
        <a:p>
          <a:endParaRPr lang="es-ES"/>
        </a:p>
      </dgm:t>
    </dgm:pt>
    <dgm:pt modelId="{A6BD4C22-4073-42B4-8D35-73865A887E7E}" type="pres">
      <dgm:prSet presAssocID="{2D3E047F-DCBA-4373-8FAE-5CFC68792CFF}" presName="parentText" presStyleLbl="node1" presStyleIdx="0" presStyleCnt="2">
        <dgm:presLayoutVars>
          <dgm:chMax val="0"/>
          <dgm:bulletEnabled val="1"/>
        </dgm:presLayoutVars>
      </dgm:prSet>
      <dgm:spPr/>
      <dgm:t>
        <a:bodyPr/>
        <a:lstStyle/>
        <a:p>
          <a:endParaRPr lang="es-ES"/>
        </a:p>
      </dgm:t>
    </dgm:pt>
    <dgm:pt modelId="{83319F2A-719A-4268-A1A4-250E085DE600}" type="pres">
      <dgm:prSet presAssocID="{0B8284C2-B843-4AD3-B1C9-C81CB6447417}" presName="spacer" presStyleCnt="0"/>
      <dgm:spPr/>
    </dgm:pt>
    <dgm:pt modelId="{9B17EEE5-E9FE-4001-9018-D686654B81F4}" type="pres">
      <dgm:prSet presAssocID="{AC3D03C0-97B6-4442-B66F-3A34AC484EEB}" presName="parentText" presStyleLbl="node1" presStyleIdx="1" presStyleCnt="2">
        <dgm:presLayoutVars>
          <dgm:chMax val="0"/>
          <dgm:bulletEnabled val="1"/>
        </dgm:presLayoutVars>
      </dgm:prSet>
      <dgm:spPr/>
      <dgm:t>
        <a:bodyPr/>
        <a:lstStyle/>
        <a:p>
          <a:endParaRPr lang="es-ES"/>
        </a:p>
      </dgm:t>
    </dgm:pt>
  </dgm:ptLst>
  <dgm:cxnLst>
    <dgm:cxn modelId="{16095818-BE16-460B-AF49-EE5D545A2228}" srcId="{6F2034C9-87EA-4C96-B07D-11FCCE59D5D6}" destId="{AC3D03C0-97B6-4442-B66F-3A34AC484EEB}" srcOrd="1" destOrd="0" parTransId="{EACBF287-ED0F-460B-9DBE-C9D6C18C2E03}" sibTransId="{FF6AFA19-0816-49FA-9C2E-44AE55F596AE}"/>
    <dgm:cxn modelId="{1A6FFC6A-0799-4F66-A9A4-E5B774E1B686}" type="presOf" srcId="{2D3E047F-DCBA-4373-8FAE-5CFC68792CFF}" destId="{A6BD4C22-4073-42B4-8D35-73865A887E7E}" srcOrd="0" destOrd="0" presId="urn:microsoft.com/office/officeart/2005/8/layout/vList2"/>
    <dgm:cxn modelId="{9F24BE31-D58A-457D-878E-C31C66B57812}" type="presOf" srcId="{6F2034C9-87EA-4C96-B07D-11FCCE59D5D6}" destId="{AFB8A452-3450-49C9-BCF6-C23D10055951}" srcOrd="0" destOrd="0" presId="urn:microsoft.com/office/officeart/2005/8/layout/vList2"/>
    <dgm:cxn modelId="{96559C2A-54B4-4EA9-AE44-A3F0C1B9A50F}" srcId="{6F2034C9-87EA-4C96-B07D-11FCCE59D5D6}" destId="{2D3E047F-DCBA-4373-8FAE-5CFC68792CFF}" srcOrd="0" destOrd="0" parTransId="{30B353DC-70E4-412F-87CD-6FD4BD21C1CA}" sibTransId="{0B8284C2-B843-4AD3-B1C9-C81CB6447417}"/>
    <dgm:cxn modelId="{E668F238-562E-49EA-9BF0-1D3F9EC76580}" type="presOf" srcId="{AC3D03C0-97B6-4442-B66F-3A34AC484EEB}" destId="{9B17EEE5-E9FE-4001-9018-D686654B81F4}" srcOrd="0" destOrd="0" presId="urn:microsoft.com/office/officeart/2005/8/layout/vList2"/>
    <dgm:cxn modelId="{F6262A9B-E9BE-4B36-A6E2-46933C514905}" type="presParOf" srcId="{AFB8A452-3450-49C9-BCF6-C23D10055951}" destId="{A6BD4C22-4073-42B4-8D35-73865A887E7E}" srcOrd="0" destOrd="0" presId="urn:microsoft.com/office/officeart/2005/8/layout/vList2"/>
    <dgm:cxn modelId="{531AE165-9A9F-42FC-9F9C-3B4064F87188}" type="presParOf" srcId="{AFB8A452-3450-49C9-BCF6-C23D10055951}" destId="{83319F2A-719A-4268-A1A4-250E085DE600}" srcOrd="1" destOrd="0" presId="urn:microsoft.com/office/officeart/2005/8/layout/vList2"/>
    <dgm:cxn modelId="{DB6ED870-46EA-40BA-AFD4-3F7522655AD2}" type="presParOf" srcId="{AFB8A452-3450-49C9-BCF6-C23D10055951}" destId="{9B17EEE5-E9FE-4001-9018-D686654B81F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6E7CD7-E546-4E4A-A6B7-DC0B22BB0350}"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s-ES"/>
        </a:p>
      </dgm:t>
    </dgm:pt>
    <dgm:pt modelId="{4F2EF718-C700-446B-91A8-03E56E4EB7CD}">
      <dgm:prSet custT="1"/>
      <dgm:spPr/>
      <dgm:t>
        <a:bodyPr/>
        <a:lstStyle/>
        <a:p>
          <a:pPr algn="just" rtl="0"/>
          <a:r>
            <a:rPr lang="es-EC" sz="1800" spc="100" baseline="0" dirty="0" smtClean="0">
              <a:latin typeface="Arial" panose="020B0604020202020204" pitchFamily="34" charset="0"/>
              <a:cs typeface="Arial" panose="020B0604020202020204" pitchFamily="34" charset="0"/>
            </a:rPr>
            <a:t>Es indispensable que el teléfono que va a realizar la medición este configurado para funcionar únicamente en redes 3G/3.5G y posea un plan de datos habilitado, para poder realizar el envío de los datos en tiempo real a la nube.</a:t>
          </a:r>
          <a:endParaRPr lang="en-US" sz="1800" spc="100" baseline="0" dirty="0">
            <a:latin typeface="Arial" panose="020B0604020202020204" pitchFamily="34" charset="0"/>
            <a:cs typeface="Arial" panose="020B0604020202020204" pitchFamily="34" charset="0"/>
          </a:endParaRPr>
        </a:p>
      </dgm:t>
    </dgm:pt>
    <dgm:pt modelId="{1258FD29-AD4C-4BF3-9BE7-67BB328B4305}" type="parTrans" cxnId="{08FFDADC-65F9-4087-87BA-44AB6915F3BD}">
      <dgm:prSet/>
      <dgm:spPr/>
      <dgm:t>
        <a:bodyPr/>
        <a:lstStyle/>
        <a:p>
          <a:endParaRPr lang="es-ES"/>
        </a:p>
      </dgm:t>
    </dgm:pt>
    <dgm:pt modelId="{6D783AEE-3005-4BFD-A1A1-C8D430A4819B}" type="sibTrans" cxnId="{08FFDADC-65F9-4087-87BA-44AB6915F3BD}">
      <dgm:prSet/>
      <dgm:spPr/>
      <dgm:t>
        <a:bodyPr/>
        <a:lstStyle/>
        <a:p>
          <a:endParaRPr lang="es-ES"/>
        </a:p>
      </dgm:t>
    </dgm:pt>
    <dgm:pt modelId="{82B1B95C-3F79-49AC-A3B9-7D42B82D8197}">
      <dgm:prSet custT="1"/>
      <dgm:spPr/>
      <dgm:t>
        <a:bodyPr/>
        <a:lstStyle/>
        <a:p>
          <a:pPr algn="just" rtl="0"/>
          <a:r>
            <a:rPr lang="es-EC" sz="1800" spc="100" baseline="0" dirty="0" smtClean="0">
              <a:latin typeface="Arial" panose="020B0604020202020204" pitchFamily="34" charset="0"/>
              <a:cs typeface="Arial" panose="020B0604020202020204" pitchFamily="34" charset="0"/>
            </a:rPr>
            <a:t>Se recomienda utilizar como iconos de las marcas que se dibujan sobre Google Maps, imágenes en formato PNG sin fondo y no realizar dibujos por medio de CSS, ya que cuando existe una gran cantidad de marcadores y se utiliza CSS el navegador se detiene o deja de responder.</a:t>
          </a:r>
          <a:endParaRPr lang="en-US" sz="1800" spc="100" baseline="0" dirty="0">
            <a:latin typeface="Arial" panose="020B0604020202020204" pitchFamily="34" charset="0"/>
            <a:cs typeface="Arial" panose="020B0604020202020204" pitchFamily="34" charset="0"/>
          </a:endParaRPr>
        </a:p>
      </dgm:t>
    </dgm:pt>
    <dgm:pt modelId="{E6688D9B-FFA5-419F-A8D6-CEAB73E5CF4B}" type="parTrans" cxnId="{0E2F9680-30F6-49E3-B7B6-E536420DF0AE}">
      <dgm:prSet/>
      <dgm:spPr/>
      <dgm:t>
        <a:bodyPr/>
        <a:lstStyle/>
        <a:p>
          <a:endParaRPr lang="es-ES"/>
        </a:p>
      </dgm:t>
    </dgm:pt>
    <dgm:pt modelId="{4F91E6B1-0B5B-4D0E-ACC8-9FCE16D6F77E}" type="sibTrans" cxnId="{0E2F9680-30F6-49E3-B7B6-E536420DF0AE}">
      <dgm:prSet/>
      <dgm:spPr/>
      <dgm:t>
        <a:bodyPr/>
        <a:lstStyle/>
        <a:p>
          <a:endParaRPr lang="es-ES"/>
        </a:p>
      </dgm:t>
    </dgm:pt>
    <dgm:pt modelId="{80D59670-23A3-40B9-B3D7-2182B8C03822}">
      <dgm:prSet custT="1"/>
      <dgm:spPr/>
      <dgm:t>
        <a:bodyPr/>
        <a:lstStyle/>
        <a:p>
          <a:pPr algn="just" rtl="0"/>
          <a:r>
            <a:rPr lang="es-EC" sz="1800" spc="100" baseline="0" dirty="0" smtClean="0">
              <a:latin typeface="Arial" panose="020B0604020202020204" pitchFamily="34" charset="0"/>
              <a:cs typeface="Arial" panose="020B0604020202020204" pitchFamily="34" charset="0"/>
            </a:rPr>
            <a:t>Para evitar retardos o desplazamientos lentos en la interfaz web por la gran cantidad de marcadores que se dibujan en el mapa, se recomienda hacer una división ya sea por ciudades o provincias. Con el fin de no sobrecargar el sistema con marcas de cobertura de diferentes zonas del país. </a:t>
          </a:r>
          <a:endParaRPr lang="en-US" sz="1800" spc="100" baseline="0" dirty="0">
            <a:latin typeface="Arial" panose="020B0604020202020204" pitchFamily="34" charset="0"/>
            <a:cs typeface="Arial" panose="020B0604020202020204" pitchFamily="34" charset="0"/>
          </a:endParaRPr>
        </a:p>
      </dgm:t>
    </dgm:pt>
    <dgm:pt modelId="{82623C10-4EDD-4FE7-850C-648AE560807C}" type="parTrans" cxnId="{67CCF03C-BAC1-4174-8E78-921497167AE4}">
      <dgm:prSet/>
      <dgm:spPr/>
      <dgm:t>
        <a:bodyPr/>
        <a:lstStyle/>
        <a:p>
          <a:endParaRPr lang="es-ES"/>
        </a:p>
      </dgm:t>
    </dgm:pt>
    <dgm:pt modelId="{1D2C5C87-F831-407D-B184-F8425BEF6A09}" type="sibTrans" cxnId="{67CCF03C-BAC1-4174-8E78-921497167AE4}">
      <dgm:prSet/>
      <dgm:spPr/>
      <dgm:t>
        <a:bodyPr/>
        <a:lstStyle/>
        <a:p>
          <a:endParaRPr lang="es-ES"/>
        </a:p>
      </dgm:t>
    </dgm:pt>
    <dgm:pt modelId="{E72DBEC1-F474-4BB4-B163-290CBBCB6427}" type="pres">
      <dgm:prSet presAssocID="{FC6E7CD7-E546-4E4A-A6B7-DC0B22BB0350}" presName="linear" presStyleCnt="0">
        <dgm:presLayoutVars>
          <dgm:animLvl val="lvl"/>
          <dgm:resizeHandles val="exact"/>
        </dgm:presLayoutVars>
      </dgm:prSet>
      <dgm:spPr/>
      <dgm:t>
        <a:bodyPr/>
        <a:lstStyle/>
        <a:p>
          <a:endParaRPr lang="es-ES"/>
        </a:p>
      </dgm:t>
    </dgm:pt>
    <dgm:pt modelId="{306551AC-8495-4268-806F-BF4BE70EEBAE}" type="pres">
      <dgm:prSet presAssocID="{4F2EF718-C700-446B-91A8-03E56E4EB7CD}" presName="parentText" presStyleLbl="node1" presStyleIdx="0" presStyleCnt="3">
        <dgm:presLayoutVars>
          <dgm:chMax val="0"/>
          <dgm:bulletEnabled val="1"/>
        </dgm:presLayoutVars>
      </dgm:prSet>
      <dgm:spPr/>
      <dgm:t>
        <a:bodyPr/>
        <a:lstStyle/>
        <a:p>
          <a:endParaRPr lang="es-ES"/>
        </a:p>
      </dgm:t>
    </dgm:pt>
    <dgm:pt modelId="{08555DA9-EA0D-420E-912A-7689C4B54E01}" type="pres">
      <dgm:prSet presAssocID="{6D783AEE-3005-4BFD-A1A1-C8D430A4819B}" presName="spacer" presStyleCnt="0"/>
      <dgm:spPr/>
    </dgm:pt>
    <dgm:pt modelId="{5B575BB3-0B16-4BD0-94E0-E310611C3856}" type="pres">
      <dgm:prSet presAssocID="{82B1B95C-3F79-49AC-A3B9-7D42B82D8197}" presName="parentText" presStyleLbl="node1" presStyleIdx="1" presStyleCnt="3">
        <dgm:presLayoutVars>
          <dgm:chMax val="0"/>
          <dgm:bulletEnabled val="1"/>
        </dgm:presLayoutVars>
      </dgm:prSet>
      <dgm:spPr/>
      <dgm:t>
        <a:bodyPr/>
        <a:lstStyle/>
        <a:p>
          <a:endParaRPr lang="es-ES"/>
        </a:p>
      </dgm:t>
    </dgm:pt>
    <dgm:pt modelId="{2BAF1D92-E006-40EF-87F0-7DEC12C0AEC0}" type="pres">
      <dgm:prSet presAssocID="{4F91E6B1-0B5B-4D0E-ACC8-9FCE16D6F77E}" presName="spacer" presStyleCnt="0"/>
      <dgm:spPr/>
    </dgm:pt>
    <dgm:pt modelId="{20723580-D6C4-4F99-BE07-5333112ACEC4}" type="pres">
      <dgm:prSet presAssocID="{80D59670-23A3-40B9-B3D7-2182B8C03822}" presName="parentText" presStyleLbl="node1" presStyleIdx="2" presStyleCnt="3">
        <dgm:presLayoutVars>
          <dgm:chMax val="0"/>
          <dgm:bulletEnabled val="1"/>
        </dgm:presLayoutVars>
      </dgm:prSet>
      <dgm:spPr/>
      <dgm:t>
        <a:bodyPr/>
        <a:lstStyle/>
        <a:p>
          <a:endParaRPr lang="es-ES"/>
        </a:p>
      </dgm:t>
    </dgm:pt>
  </dgm:ptLst>
  <dgm:cxnLst>
    <dgm:cxn modelId="{08FFDADC-65F9-4087-87BA-44AB6915F3BD}" srcId="{FC6E7CD7-E546-4E4A-A6B7-DC0B22BB0350}" destId="{4F2EF718-C700-446B-91A8-03E56E4EB7CD}" srcOrd="0" destOrd="0" parTransId="{1258FD29-AD4C-4BF3-9BE7-67BB328B4305}" sibTransId="{6D783AEE-3005-4BFD-A1A1-C8D430A4819B}"/>
    <dgm:cxn modelId="{595F4A0E-78FF-464A-8897-53091C14EE69}" type="presOf" srcId="{FC6E7CD7-E546-4E4A-A6B7-DC0B22BB0350}" destId="{E72DBEC1-F474-4BB4-B163-290CBBCB6427}" srcOrd="0" destOrd="0" presId="urn:microsoft.com/office/officeart/2005/8/layout/vList2"/>
    <dgm:cxn modelId="{0E596213-740D-4F6C-BEEB-BB5480907F38}" type="presOf" srcId="{80D59670-23A3-40B9-B3D7-2182B8C03822}" destId="{20723580-D6C4-4F99-BE07-5333112ACEC4}" srcOrd="0" destOrd="0" presId="urn:microsoft.com/office/officeart/2005/8/layout/vList2"/>
    <dgm:cxn modelId="{6EAA9BCE-9371-4AD6-9A8B-E2F52DAB954D}" type="presOf" srcId="{4F2EF718-C700-446B-91A8-03E56E4EB7CD}" destId="{306551AC-8495-4268-806F-BF4BE70EEBAE}" srcOrd="0" destOrd="0" presId="urn:microsoft.com/office/officeart/2005/8/layout/vList2"/>
    <dgm:cxn modelId="{32784549-3FDA-466B-8AB6-1789E201BAEC}" type="presOf" srcId="{82B1B95C-3F79-49AC-A3B9-7D42B82D8197}" destId="{5B575BB3-0B16-4BD0-94E0-E310611C3856}" srcOrd="0" destOrd="0" presId="urn:microsoft.com/office/officeart/2005/8/layout/vList2"/>
    <dgm:cxn modelId="{0E2F9680-30F6-49E3-B7B6-E536420DF0AE}" srcId="{FC6E7CD7-E546-4E4A-A6B7-DC0B22BB0350}" destId="{82B1B95C-3F79-49AC-A3B9-7D42B82D8197}" srcOrd="1" destOrd="0" parTransId="{E6688D9B-FFA5-419F-A8D6-CEAB73E5CF4B}" sibTransId="{4F91E6B1-0B5B-4D0E-ACC8-9FCE16D6F77E}"/>
    <dgm:cxn modelId="{67CCF03C-BAC1-4174-8E78-921497167AE4}" srcId="{FC6E7CD7-E546-4E4A-A6B7-DC0B22BB0350}" destId="{80D59670-23A3-40B9-B3D7-2182B8C03822}" srcOrd="2" destOrd="0" parTransId="{82623C10-4EDD-4FE7-850C-648AE560807C}" sibTransId="{1D2C5C87-F831-407D-B184-F8425BEF6A09}"/>
    <dgm:cxn modelId="{C35D6C44-E53A-4089-BC59-41B6DF6B1428}" type="presParOf" srcId="{E72DBEC1-F474-4BB4-B163-290CBBCB6427}" destId="{306551AC-8495-4268-806F-BF4BE70EEBAE}" srcOrd="0" destOrd="0" presId="urn:microsoft.com/office/officeart/2005/8/layout/vList2"/>
    <dgm:cxn modelId="{3BB297DD-DA98-4B9A-9910-E2D35F31E8C7}" type="presParOf" srcId="{E72DBEC1-F474-4BB4-B163-290CBBCB6427}" destId="{08555DA9-EA0D-420E-912A-7689C4B54E01}" srcOrd="1" destOrd="0" presId="urn:microsoft.com/office/officeart/2005/8/layout/vList2"/>
    <dgm:cxn modelId="{AC7D135B-D9BB-4392-9B21-C8EA15F9B48B}" type="presParOf" srcId="{E72DBEC1-F474-4BB4-B163-290CBBCB6427}" destId="{5B575BB3-0B16-4BD0-94E0-E310611C3856}" srcOrd="2" destOrd="0" presId="urn:microsoft.com/office/officeart/2005/8/layout/vList2"/>
    <dgm:cxn modelId="{82335145-179C-4237-9CEA-722915ADD31D}" type="presParOf" srcId="{E72DBEC1-F474-4BB4-B163-290CBBCB6427}" destId="{2BAF1D92-E006-40EF-87F0-7DEC12C0AEC0}" srcOrd="3" destOrd="0" presId="urn:microsoft.com/office/officeart/2005/8/layout/vList2"/>
    <dgm:cxn modelId="{30DD36BB-472A-46F2-98B3-16BC7A1CF43F}" type="presParOf" srcId="{E72DBEC1-F474-4BB4-B163-290CBBCB6427}" destId="{20723580-D6C4-4F99-BE07-5333112ACEC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C65AD1-0C34-452F-9B85-5AB48DB7B54D}"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s-ES"/>
        </a:p>
      </dgm:t>
    </dgm:pt>
    <dgm:pt modelId="{A0E30427-194D-4A9F-9E85-1AAA79A01B30}">
      <dgm:prSet custT="1"/>
      <dgm:spPr/>
      <dgm:t>
        <a:bodyPr/>
        <a:lstStyle/>
        <a:p>
          <a:pPr algn="just" rtl="0"/>
          <a:r>
            <a:rPr lang="es-EC" sz="1800" spc="100" baseline="0" dirty="0" smtClean="0">
              <a:latin typeface="Arial" panose="020B0604020202020204" pitchFamily="34" charset="0"/>
              <a:cs typeface="Arial" panose="020B0604020202020204" pitchFamily="34" charset="0"/>
            </a:rPr>
            <a:t>Con respecto al sistema Mobile Crowdsourcing, se recomienda aumentar progresivamente el número de sus usuarios para obtener un mayor cubrimiento y mejor representación de la cobertura celular en las zonas de interés.</a:t>
          </a:r>
          <a:endParaRPr lang="en-US" sz="1800" spc="100" baseline="0" dirty="0">
            <a:latin typeface="Arial" panose="020B0604020202020204" pitchFamily="34" charset="0"/>
            <a:cs typeface="Arial" panose="020B0604020202020204" pitchFamily="34" charset="0"/>
          </a:endParaRPr>
        </a:p>
      </dgm:t>
    </dgm:pt>
    <dgm:pt modelId="{8B9CE966-549D-4C2A-8D25-0DD80B2A873C}" type="parTrans" cxnId="{BF207E4F-1562-49D5-817A-E158A4037B4C}">
      <dgm:prSet/>
      <dgm:spPr/>
      <dgm:t>
        <a:bodyPr/>
        <a:lstStyle/>
        <a:p>
          <a:endParaRPr lang="es-ES"/>
        </a:p>
      </dgm:t>
    </dgm:pt>
    <dgm:pt modelId="{1ACD2BA6-C0A0-4660-AA7D-14E4C51F2351}" type="sibTrans" cxnId="{BF207E4F-1562-49D5-817A-E158A4037B4C}">
      <dgm:prSet/>
      <dgm:spPr/>
      <dgm:t>
        <a:bodyPr/>
        <a:lstStyle/>
        <a:p>
          <a:endParaRPr lang="es-ES"/>
        </a:p>
      </dgm:t>
    </dgm:pt>
    <dgm:pt modelId="{7CE326B8-2C65-420E-9EB7-3E428C290497}">
      <dgm:prSet custT="1"/>
      <dgm:spPr/>
      <dgm:t>
        <a:bodyPr/>
        <a:lstStyle/>
        <a:p>
          <a:pPr algn="just" rtl="0"/>
          <a:r>
            <a:rPr lang="es-EC" sz="1800" spc="100" baseline="0" dirty="0" smtClean="0">
              <a:latin typeface="Arial" panose="020B0604020202020204" pitchFamily="34" charset="0"/>
              <a:cs typeface="Arial" panose="020B0604020202020204" pitchFamily="34" charset="0"/>
            </a:rPr>
            <a:t>Finalmente, se recomienda utilizar la aplicación en exteriores, ya que al ingresar a una vivienda o edificación por el ancho de las paredes o el tipo de techo se pueden generar variaciones en la medición de cobertura y esto puede reflejar registros con cierta degradación de señal.</a:t>
          </a:r>
          <a:endParaRPr lang="en-US" sz="1800" spc="100" baseline="0" dirty="0">
            <a:latin typeface="Arial" panose="020B0604020202020204" pitchFamily="34" charset="0"/>
            <a:cs typeface="Arial" panose="020B0604020202020204" pitchFamily="34" charset="0"/>
          </a:endParaRPr>
        </a:p>
      </dgm:t>
    </dgm:pt>
    <dgm:pt modelId="{81784CC0-915B-4162-8F94-299869AA1C09}" type="parTrans" cxnId="{02504FC6-1097-414C-B0D3-55052B5CFA1F}">
      <dgm:prSet/>
      <dgm:spPr/>
      <dgm:t>
        <a:bodyPr/>
        <a:lstStyle/>
        <a:p>
          <a:endParaRPr lang="es-ES"/>
        </a:p>
      </dgm:t>
    </dgm:pt>
    <dgm:pt modelId="{65940773-EA6F-4BCA-8C78-0542D30EE563}" type="sibTrans" cxnId="{02504FC6-1097-414C-B0D3-55052B5CFA1F}">
      <dgm:prSet/>
      <dgm:spPr/>
      <dgm:t>
        <a:bodyPr/>
        <a:lstStyle/>
        <a:p>
          <a:endParaRPr lang="es-ES"/>
        </a:p>
      </dgm:t>
    </dgm:pt>
    <dgm:pt modelId="{2C42C676-06D3-4B83-9471-E4FD732BEF39}" type="pres">
      <dgm:prSet presAssocID="{58C65AD1-0C34-452F-9B85-5AB48DB7B54D}" presName="linear" presStyleCnt="0">
        <dgm:presLayoutVars>
          <dgm:animLvl val="lvl"/>
          <dgm:resizeHandles val="exact"/>
        </dgm:presLayoutVars>
      </dgm:prSet>
      <dgm:spPr/>
      <dgm:t>
        <a:bodyPr/>
        <a:lstStyle/>
        <a:p>
          <a:endParaRPr lang="es-ES"/>
        </a:p>
      </dgm:t>
    </dgm:pt>
    <dgm:pt modelId="{92193B25-070C-4CAE-B217-BE9AFCA78EA4}" type="pres">
      <dgm:prSet presAssocID="{A0E30427-194D-4A9F-9E85-1AAA79A01B30}" presName="parentText" presStyleLbl="node1" presStyleIdx="0" presStyleCnt="2">
        <dgm:presLayoutVars>
          <dgm:chMax val="0"/>
          <dgm:bulletEnabled val="1"/>
        </dgm:presLayoutVars>
      </dgm:prSet>
      <dgm:spPr/>
      <dgm:t>
        <a:bodyPr/>
        <a:lstStyle/>
        <a:p>
          <a:endParaRPr lang="es-ES"/>
        </a:p>
      </dgm:t>
    </dgm:pt>
    <dgm:pt modelId="{C3FAC112-A1F0-4386-9B9A-EBB59112A643}" type="pres">
      <dgm:prSet presAssocID="{1ACD2BA6-C0A0-4660-AA7D-14E4C51F2351}" presName="spacer" presStyleCnt="0"/>
      <dgm:spPr/>
    </dgm:pt>
    <dgm:pt modelId="{8FD69B2C-EA97-4EFC-9A7C-990F61E4AE35}" type="pres">
      <dgm:prSet presAssocID="{7CE326B8-2C65-420E-9EB7-3E428C290497}" presName="parentText" presStyleLbl="node1" presStyleIdx="1" presStyleCnt="2">
        <dgm:presLayoutVars>
          <dgm:chMax val="0"/>
          <dgm:bulletEnabled val="1"/>
        </dgm:presLayoutVars>
      </dgm:prSet>
      <dgm:spPr/>
      <dgm:t>
        <a:bodyPr/>
        <a:lstStyle/>
        <a:p>
          <a:endParaRPr lang="es-ES"/>
        </a:p>
      </dgm:t>
    </dgm:pt>
  </dgm:ptLst>
  <dgm:cxnLst>
    <dgm:cxn modelId="{6176108E-FB9F-4E75-B6FC-10C2FA9E0898}" type="presOf" srcId="{58C65AD1-0C34-452F-9B85-5AB48DB7B54D}" destId="{2C42C676-06D3-4B83-9471-E4FD732BEF39}" srcOrd="0" destOrd="0" presId="urn:microsoft.com/office/officeart/2005/8/layout/vList2"/>
    <dgm:cxn modelId="{ECF4F785-6B83-4CCC-B093-97D314E35C2D}" type="presOf" srcId="{7CE326B8-2C65-420E-9EB7-3E428C290497}" destId="{8FD69B2C-EA97-4EFC-9A7C-990F61E4AE35}" srcOrd="0" destOrd="0" presId="urn:microsoft.com/office/officeart/2005/8/layout/vList2"/>
    <dgm:cxn modelId="{02504FC6-1097-414C-B0D3-55052B5CFA1F}" srcId="{58C65AD1-0C34-452F-9B85-5AB48DB7B54D}" destId="{7CE326B8-2C65-420E-9EB7-3E428C290497}" srcOrd="1" destOrd="0" parTransId="{81784CC0-915B-4162-8F94-299869AA1C09}" sibTransId="{65940773-EA6F-4BCA-8C78-0542D30EE563}"/>
    <dgm:cxn modelId="{CF3DEA1C-37C1-467D-921F-1A5E53BE8590}" type="presOf" srcId="{A0E30427-194D-4A9F-9E85-1AAA79A01B30}" destId="{92193B25-070C-4CAE-B217-BE9AFCA78EA4}" srcOrd="0" destOrd="0" presId="urn:microsoft.com/office/officeart/2005/8/layout/vList2"/>
    <dgm:cxn modelId="{BF207E4F-1562-49D5-817A-E158A4037B4C}" srcId="{58C65AD1-0C34-452F-9B85-5AB48DB7B54D}" destId="{A0E30427-194D-4A9F-9E85-1AAA79A01B30}" srcOrd="0" destOrd="0" parTransId="{8B9CE966-549D-4C2A-8D25-0DD80B2A873C}" sibTransId="{1ACD2BA6-C0A0-4660-AA7D-14E4C51F2351}"/>
    <dgm:cxn modelId="{B6DAC03F-248F-4CB3-9B1F-6711EB374D76}" type="presParOf" srcId="{2C42C676-06D3-4B83-9471-E4FD732BEF39}" destId="{92193B25-070C-4CAE-B217-BE9AFCA78EA4}" srcOrd="0" destOrd="0" presId="urn:microsoft.com/office/officeart/2005/8/layout/vList2"/>
    <dgm:cxn modelId="{B13E412D-1EB2-44E1-8095-B06F5A790BB3}" type="presParOf" srcId="{2C42C676-06D3-4B83-9471-E4FD732BEF39}" destId="{C3FAC112-A1F0-4386-9B9A-EBB59112A643}" srcOrd="1" destOrd="0" presId="urn:microsoft.com/office/officeart/2005/8/layout/vList2"/>
    <dgm:cxn modelId="{92E656F3-27D4-4FB4-A73E-B198A34B29D7}" type="presParOf" srcId="{2C42C676-06D3-4B83-9471-E4FD732BEF39}" destId="{8FD69B2C-EA97-4EFC-9A7C-990F61E4AE3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E8C5F-075C-446B-97D4-1032571DBDEF}">
      <dsp:nvSpPr>
        <dsp:cNvPr id="0" name=""/>
        <dsp:cNvSpPr/>
      </dsp:nvSpPr>
      <dsp:spPr>
        <a:xfrm>
          <a:off x="0" y="562"/>
          <a:ext cx="99554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16D074-FFF4-40F9-85B1-6F7B6064A7BF}">
      <dsp:nvSpPr>
        <dsp:cNvPr id="0" name=""/>
        <dsp:cNvSpPr/>
      </dsp:nvSpPr>
      <dsp:spPr>
        <a:xfrm>
          <a:off x="0" y="562"/>
          <a:ext cx="9955477" cy="46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S" sz="2200" b="0" kern="1200" dirty="0" smtClean="0"/>
            <a:t>Antecedentes</a:t>
          </a:r>
          <a:endParaRPr lang="es-ES" sz="2200" b="0" kern="1200" dirty="0"/>
        </a:p>
      </dsp:txBody>
      <dsp:txXfrm>
        <a:off x="0" y="562"/>
        <a:ext cx="9955477" cy="460484"/>
      </dsp:txXfrm>
    </dsp:sp>
    <dsp:sp modelId="{4B98CC6F-D413-4287-9DFC-D2639CA3353F}">
      <dsp:nvSpPr>
        <dsp:cNvPr id="0" name=""/>
        <dsp:cNvSpPr/>
      </dsp:nvSpPr>
      <dsp:spPr>
        <a:xfrm>
          <a:off x="0" y="461047"/>
          <a:ext cx="99554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05C7B9-035E-4D41-AB51-B59157DB9A09}">
      <dsp:nvSpPr>
        <dsp:cNvPr id="0" name=""/>
        <dsp:cNvSpPr/>
      </dsp:nvSpPr>
      <dsp:spPr>
        <a:xfrm>
          <a:off x="0" y="461047"/>
          <a:ext cx="9955477" cy="46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S" sz="2200" kern="1200" dirty="0" smtClean="0"/>
            <a:t>Justificación</a:t>
          </a:r>
          <a:endParaRPr lang="es-ES" sz="2200" b="0" kern="1200" dirty="0"/>
        </a:p>
      </dsp:txBody>
      <dsp:txXfrm>
        <a:off x="0" y="461047"/>
        <a:ext cx="9955477" cy="460484"/>
      </dsp:txXfrm>
    </dsp:sp>
    <dsp:sp modelId="{B359278B-96B7-4A16-8EAE-982A78C96E38}">
      <dsp:nvSpPr>
        <dsp:cNvPr id="0" name=""/>
        <dsp:cNvSpPr/>
      </dsp:nvSpPr>
      <dsp:spPr>
        <a:xfrm>
          <a:off x="0" y="921531"/>
          <a:ext cx="99554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4F194A-10FE-4DC8-8094-4C6606DE4EA8}">
      <dsp:nvSpPr>
        <dsp:cNvPr id="0" name=""/>
        <dsp:cNvSpPr/>
      </dsp:nvSpPr>
      <dsp:spPr>
        <a:xfrm>
          <a:off x="0" y="921531"/>
          <a:ext cx="9945264" cy="46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b="0" kern="1200" dirty="0"/>
            <a:t>Objetivos</a:t>
          </a:r>
          <a:endParaRPr lang="es-ES" sz="2200" b="0" kern="1200" dirty="0"/>
        </a:p>
      </dsp:txBody>
      <dsp:txXfrm>
        <a:off x="0" y="921531"/>
        <a:ext cx="9945264" cy="460484"/>
      </dsp:txXfrm>
    </dsp:sp>
    <dsp:sp modelId="{C0E52746-D913-4CA4-9FC2-0D96E7A92B93}">
      <dsp:nvSpPr>
        <dsp:cNvPr id="0" name=""/>
        <dsp:cNvSpPr/>
      </dsp:nvSpPr>
      <dsp:spPr>
        <a:xfrm>
          <a:off x="0" y="1382016"/>
          <a:ext cx="99554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EF74CB-87F6-4851-A543-E5DF4145F283}">
      <dsp:nvSpPr>
        <dsp:cNvPr id="0" name=""/>
        <dsp:cNvSpPr/>
      </dsp:nvSpPr>
      <dsp:spPr>
        <a:xfrm>
          <a:off x="0" y="1382016"/>
          <a:ext cx="9955477" cy="46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S" sz="2200" b="0" kern="1200" dirty="0" smtClean="0"/>
            <a:t>Marco Teórico</a:t>
          </a:r>
          <a:endParaRPr lang="es-ES" sz="2200" b="0" kern="1200" dirty="0"/>
        </a:p>
      </dsp:txBody>
      <dsp:txXfrm>
        <a:off x="0" y="1382016"/>
        <a:ext cx="9955477" cy="460484"/>
      </dsp:txXfrm>
    </dsp:sp>
    <dsp:sp modelId="{2A5D1901-3F2F-4C35-85AE-5902E9FF3F94}">
      <dsp:nvSpPr>
        <dsp:cNvPr id="0" name=""/>
        <dsp:cNvSpPr/>
      </dsp:nvSpPr>
      <dsp:spPr>
        <a:xfrm>
          <a:off x="0" y="1842501"/>
          <a:ext cx="99554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2FA5C0-FF31-455D-BEEB-1EC6E4497809}">
      <dsp:nvSpPr>
        <dsp:cNvPr id="0" name=""/>
        <dsp:cNvSpPr/>
      </dsp:nvSpPr>
      <dsp:spPr>
        <a:xfrm>
          <a:off x="0" y="1842501"/>
          <a:ext cx="9946278" cy="46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b="0" kern="1200" dirty="0" smtClean="0"/>
            <a:t>Diseño</a:t>
          </a:r>
        </a:p>
      </dsp:txBody>
      <dsp:txXfrm>
        <a:off x="0" y="1842501"/>
        <a:ext cx="9946278" cy="460484"/>
      </dsp:txXfrm>
    </dsp:sp>
    <dsp:sp modelId="{CD4FCFBC-FD9E-42CD-9C6E-9EAB0803B9B2}">
      <dsp:nvSpPr>
        <dsp:cNvPr id="0" name=""/>
        <dsp:cNvSpPr/>
      </dsp:nvSpPr>
      <dsp:spPr>
        <a:xfrm>
          <a:off x="0" y="2302986"/>
          <a:ext cx="99554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C7311A-DF10-4447-ACDB-DCFFB21DA69D}">
      <dsp:nvSpPr>
        <dsp:cNvPr id="0" name=""/>
        <dsp:cNvSpPr/>
      </dsp:nvSpPr>
      <dsp:spPr>
        <a:xfrm>
          <a:off x="0" y="2302986"/>
          <a:ext cx="9955477" cy="46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b="0" kern="1200" dirty="0" smtClean="0"/>
            <a:t>Implementación</a:t>
          </a:r>
        </a:p>
      </dsp:txBody>
      <dsp:txXfrm>
        <a:off x="0" y="2302986"/>
        <a:ext cx="9955477" cy="460484"/>
      </dsp:txXfrm>
    </dsp:sp>
    <dsp:sp modelId="{03B95BD6-53D7-448B-9208-119171DBF8D3}">
      <dsp:nvSpPr>
        <dsp:cNvPr id="0" name=""/>
        <dsp:cNvSpPr/>
      </dsp:nvSpPr>
      <dsp:spPr>
        <a:xfrm>
          <a:off x="0" y="2763470"/>
          <a:ext cx="99554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ECA13-2215-4696-9D84-F9B39197191A}">
      <dsp:nvSpPr>
        <dsp:cNvPr id="0" name=""/>
        <dsp:cNvSpPr/>
      </dsp:nvSpPr>
      <dsp:spPr>
        <a:xfrm>
          <a:off x="0" y="2763470"/>
          <a:ext cx="9955477" cy="46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noProof="0" dirty="0" smtClean="0"/>
            <a:t>Pruebas y resultados</a:t>
          </a:r>
          <a:endParaRPr lang="es-EC" sz="2200" b="0" kern="1200" dirty="0" smtClean="0"/>
        </a:p>
      </dsp:txBody>
      <dsp:txXfrm>
        <a:off x="0" y="2763470"/>
        <a:ext cx="9955477" cy="460484"/>
      </dsp:txXfrm>
    </dsp:sp>
    <dsp:sp modelId="{8787D949-66ED-444A-8E35-6DD27E06B5DB}">
      <dsp:nvSpPr>
        <dsp:cNvPr id="0" name=""/>
        <dsp:cNvSpPr/>
      </dsp:nvSpPr>
      <dsp:spPr>
        <a:xfrm>
          <a:off x="0" y="3223955"/>
          <a:ext cx="99554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DD81FA-1B19-4F29-899A-901BBBA53AFF}">
      <dsp:nvSpPr>
        <dsp:cNvPr id="0" name=""/>
        <dsp:cNvSpPr/>
      </dsp:nvSpPr>
      <dsp:spPr>
        <a:xfrm>
          <a:off x="0" y="3223955"/>
          <a:ext cx="9955477" cy="46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a:t>Conclusiones</a:t>
          </a:r>
          <a:endParaRPr lang="es-ES" sz="2200" kern="1200" dirty="0"/>
        </a:p>
      </dsp:txBody>
      <dsp:txXfrm>
        <a:off x="0" y="3223955"/>
        <a:ext cx="9955477" cy="460484"/>
      </dsp:txXfrm>
    </dsp:sp>
    <dsp:sp modelId="{A753C6AB-3426-474D-8739-7EC2B3A80B3F}">
      <dsp:nvSpPr>
        <dsp:cNvPr id="0" name=""/>
        <dsp:cNvSpPr/>
      </dsp:nvSpPr>
      <dsp:spPr>
        <a:xfrm>
          <a:off x="0" y="3684440"/>
          <a:ext cx="99554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FA3A26-692D-4515-8E22-1E3B21A8BD9F}">
      <dsp:nvSpPr>
        <dsp:cNvPr id="0" name=""/>
        <dsp:cNvSpPr/>
      </dsp:nvSpPr>
      <dsp:spPr>
        <a:xfrm>
          <a:off x="0" y="3684440"/>
          <a:ext cx="9955477" cy="46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a:t>Recomendaciones</a:t>
          </a:r>
          <a:endParaRPr lang="es-ES" sz="2200" kern="1200" dirty="0"/>
        </a:p>
      </dsp:txBody>
      <dsp:txXfrm>
        <a:off x="0" y="3684440"/>
        <a:ext cx="9955477" cy="460484"/>
      </dsp:txXfrm>
    </dsp:sp>
    <dsp:sp modelId="{3C7220D0-00E8-4A16-9A93-237D920986DD}">
      <dsp:nvSpPr>
        <dsp:cNvPr id="0" name=""/>
        <dsp:cNvSpPr/>
      </dsp:nvSpPr>
      <dsp:spPr>
        <a:xfrm>
          <a:off x="0" y="4144924"/>
          <a:ext cx="995547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E1989D-E5FC-4272-9A10-856B04868F86}">
      <dsp:nvSpPr>
        <dsp:cNvPr id="0" name=""/>
        <dsp:cNvSpPr/>
      </dsp:nvSpPr>
      <dsp:spPr>
        <a:xfrm>
          <a:off x="0" y="4144924"/>
          <a:ext cx="9955477" cy="460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S" sz="2200" kern="1200" dirty="0" smtClean="0"/>
            <a:t>Funcionamiento</a:t>
          </a:r>
          <a:endParaRPr lang="es-ES" sz="2200" kern="1200" dirty="0"/>
        </a:p>
      </dsp:txBody>
      <dsp:txXfrm>
        <a:off x="0" y="4144924"/>
        <a:ext cx="9955477" cy="460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3C28E-7CB4-490C-B393-CF081B8538BA}">
      <dsp:nvSpPr>
        <dsp:cNvPr id="0" name=""/>
        <dsp:cNvSpPr/>
      </dsp:nvSpPr>
      <dsp:spPr>
        <a:xfrm>
          <a:off x="2099870" y="1164055"/>
          <a:ext cx="1326234" cy="13263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AC574CB-02C7-422E-86B4-A3FEB0467BBB}">
      <dsp:nvSpPr>
        <dsp:cNvPr id="0" name=""/>
        <dsp:cNvSpPr/>
      </dsp:nvSpPr>
      <dsp:spPr>
        <a:xfrm>
          <a:off x="2003166" y="128798"/>
          <a:ext cx="1519643" cy="8132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s-EC" sz="1400" kern="1200" dirty="0" smtClean="0"/>
            <a:t>Aplicación Móvil</a:t>
          </a:r>
          <a:endParaRPr lang="en-US" sz="1400" kern="1200" dirty="0"/>
        </a:p>
      </dsp:txBody>
      <dsp:txXfrm>
        <a:off x="2003166" y="128798"/>
        <a:ext cx="1519643" cy="813241"/>
      </dsp:txXfrm>
    </dsp:sp>
    <dsp:sp modelId="{07E70F54-1783-4B0D-B614-0E175AD9B1C2}">
      <dsp:nvSpPr>
        <dsp:cNvPr id="0" name=""/>
        <dsp:cNvSpPr/>
      </dsp:nvSpPr>
      <dsp:spPr>
        <a:xfrm>
          <a:off x="2488899" y="1351100"/>
          <a:ext cx="1326234" cy="13263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6BC0DD7-38FA-42EA-825C-D89ED8834872}">
      <dsp:nvSpPr>
        <dsp:cNvPr id="0" name=""/>
        <dsp:cNvSpPr/>
      </dsp:nvSpPr>
      <dsp:spPr>
        <a:xfrm>
          <a:off x="3978702" y="901378"/>
          <a:ext cx="1436753" cy="8945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s-MX" sz="1400" kern="1200" dirty="0" smtClean="0"/>
            <a:t>Android</a:t>
          </a:r>
          <a:endParaRPr lang="en-US" sz="1400" kern="1200" dirty="0"/>
        </a:p>
      </dsp:txBody>
      <dsp:txXfrm>
        <a:off x="3978702" y="901378"/>
        <a:ext cx="1436753" cy="894565"/>
      </dsp:txXfrm>
    </dsp:sp>
    <dsp:sp modelId="{D744C49E-EFFC-42F7-9444-56F4666FA63B}">
      <dsp:nvSpPr>
        <dsp:cNvPr id="0" name=""/>
        <dsp:cNvSpPr/>
      </dsp:nvSpPr>
      <dsp:spPr>
        <a:xfrm>
          <a:off x="2584498" y="1771953"/>
          <a:ext cx="1326234" cy="13263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B53BD1B-5412-40B2-8F2F-65BD1C55B99F}">
      <dsp:nvSpPr>
        <dsp:cNvPr id="0" name=""/>
        <dsp:cNvSpPr/>
      </dsp:nvSpPr>
      <dsp:spPr>
        <a:xfrm>
          <a:off x="4116852" y="2039916"/>
          <a:ext cx="1409123" cy="95555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s-EC" sz="1400" kern="1200" dirty="0" smtClean="0"/>
            <a:t>Bajo Costo</a:t>
          </a:r>
          <a:endParaRPr lang="en-US" sz="1400" kern="1200" dirty="0"/>
        </a:p>
      </dsp:txBody>
      <dsp:txXfrm>
        <a:off x="4116852" y="2039916"/>
        <a:ext cx="1409123" cy="955558"/>
      </dsp:txXfrm>
    </dsp:sp>
    <dsp:sp modelId="{7AB7080F-FB7F-4F45-A755-49164337DAD1}">
      <dsp:nvSpPr>
        <dsp:cNvPr id="0" name=""/>
        <dsp:cNvSpPr/>
      </dsp:nvSpPr>
      <dsp:spPr>
        <a:xfrm>
          <a:off x="2315383" y="2109448"/>
          <a:ext cx="1326234" cy="13263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9749D87-4584-49B1-AA9A-E939AC261D8F}">
      <dsp:nvSpPr>
        <dsp:cNvPr id="0" name=""/>
        <dsp:cNvSpPr/>
      </dsp:nvSpPr>
      <dsp:spPr>
        <a:xfrm>
          <a:off x="3508994" y="3320771"/>
          <a:ext cx="1519643" cy="87423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s-EC" sz="1400" kern="1200" dirty="0" smtClean="0"/>
            <a:t>Fácil de Usar</a:t>
          </a:r>
          <a:endParaRPr lang="en-US" sz="1400" kern="1200" dirty="0"/>
        </a:p>
      </dsp:txBody>
      <dsp:txXfrm>
        <a:off x="3508994" y="3320771"/>
        <a:ext cx="1519643" cy="874234"/>
      </dsp:txXfrm>
    </dsp:sp>
    <dsp:sp modelId="{4FEBED23-C0DA-4A7D-8647-4BCC831DA023}">
      <dsp:nvSpPr>
        <dsp:cNvPr id="0" name=""/>
        <dsp:cNvSpPr/>
      </dsp:nvSpPr>
      <dsp:spPr>
        <a:xfrm>
          <a:off x="1884357" y="2109448"/>
          <a:ext cx="1326234" cy="13263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5D442C1-3813-4A35-8902-D36D46D09546}">
      <dsp:nvSpPr>
        <dsp:cNvPr id="0" name=""/>
        <dsp:cNvSpPr/>
      </dsp:nvSpPr>
      <dsp:spPr>
        <a:xfrm>
          <a:off x="497337" y="3320771"/>
          <a:ext cx="1519643" cy="87423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s-EC" sz="1400" kern="1200" dirty="0" smtClean="0"/>
            <a:t>Aproveche el crecimiento tecnológico en dispositivos moviles </a:t>
          </a:r>
          <a:endParaRPr lang="en-US" sz="1400" kern="1200" dirty="0"/>
        </a:p>
      </dsp:txBody>
      <dsp:txXfrm>
        <a:off x="497337" y="3320771"/>
        <a:ext cx="1519643" cy="874234"/>
      </dsp:txXfrm>
    </dsp:sp>
    <dsp:sp modelId="{4B7BB15F-FC3A-4F45-9C09-357FE3DA9F87}">
      <dsp:nvSpPr>
        <dsp:cNvPr id="0" name=""/>
        <dsp:cNvSpPr/>
      </dsp:nvSpPr>
      <dsp:spPr>
        <a:xfrm>
          <a:off x="1615242" y="1771953"/>
          <a:ext cx="1326234" cy="13263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A2A2EFE-DA3F-4A3D-BF0B-F449211FB265}">
      <dsp:nvSpPr>
        <dsp:cNvPr id="0" name=""/>
        <dsp:cNvSpPr/>
      </dsp:nvSpPr>
      <dsp:spPr>
        <a:xfrm>
          <a:off x="0" y="2039916"/>
          <a:ext cx="1409123" cy="95555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s-EC" sz="1400" kern="1200" dirty="0" smtClean="0"/>
            <a:t>Muestre resultados en tiempo real</a:t>
          </a:r>
          <a:endParaRPr lang="en-US" sz="1400" kern="1200" dirty="0"/>
        </a:p>
      </dsp:txBody>
      <dsp:txXfrm>
        <a:off x="0" y="2039916"/>
        <a:ext cx="1409123" cy="955558"/>
      </dsp:txXfrm>
    </dsp:sp>
    <dsp:sp modelId="{8132F580-85DA-46F9-9099-0C282238A207}">
      <dsp:nvSpPr>
        <dsp:cNvPr id="0" name=""/>
        <dsp:cNvSpPr/>
      </dsp:nvSpPr>
      <dsp:spPr>
        <a:xfrm>
          <a:off x="1710842" y="1351100"/>
          <a:ext cx="1326234" cy="13263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DD4E454-A244-43F9-963A-C6A22F47E32E}">
      <dsp:nvSpPr>
        <dsp:cNvPr id="0" name=""/>
        <dsp:cNvSpPr/>
      </dsp:nvSpPr>
      <dsp:spPr>
        <a:xfrm>
          <a:off x="110519" y="901378"/>
          <a:ext cx="1436753" cy="8945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22300" rtl="0">
            <a:lnSpc>
              <a:spcPct val="90000"/>
            </a:lnSpc>
            <a:spcBef>
              <a:spcPct val="0"/>
            </a:spcBef>
            <a:spcAft>
              <a:spcPct val="35000"/>
            </a:spcAft>
          </a:pPr>
          <a:r>
            <a:rPr lang="es-EC" sz="1400" kern="1200" dirty="0" smtClean="0"/>
            <a:t>Posea una interfaz web para visualizar las mediciones sobre un mapa</a:t>
          </a:r>
          <a:endParaRPr lang="en-US" sz="1400" kern="1200" dirty="0"/>
        </a:p>
      </dsp:txBody>
      <dsp:txXfrm>
        <a:off x="110519" y="901378"/>
        <a:ext cx="1436753" cy="8945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A2B30-BB1C-4C4A-842A-E021F7F087FA}">
      <dsp:nvSpPr>
        <dsp:cNvPr id="0" name=""/>
        <dsp:cNvSpPr/>
      </dsp:nvSpPr>
      <dsp:spPr>
        <a:xfrm>
          <a:off x="0" y="266826"/>
          <a:ext cx="11167813" cy="12521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6746" tIns="312420" rIns="866746" bIns="142240" numCol="1" spcCol="1270" anchor="t" anchorCtr="0">
          <a:noAutofit/>
        </a:bodyPr>
        <a:lstStyle/>
        <a:p>
          <a:pPr marL="228600" lvl="1" indent="-228600" algn="ctr" defTabSz="889000" rtl="0">
            <a:lnSpc>
              <a:spcPct val="90000"/>
            </a:lnSpc>
            <a:spcBef>
              <a:spcPct val="0"/>
            </a:spcBef>
            <a:spcAft>
              <a:spcPct val="15000"/>
            </a:spcAft>
            <a:buChar char="••"/>
          </a:pPr>
          <a:r>
            <a:rPr lang="es-EC" sz="2000" kern="1200" spc="100" baseline="0" dirty="0" smtClean="0">
              <a:latin typeface="Arial" panose="020B0604020202020204" pitchFamily="34" charset="0"/>
              <a:cs typeface="Arial" panose="020B0604020202020204" pitchFamily="34" charset="0"/>
            </a:rPr>
            <a:t>Identificar la cobertura móvil celular 3G y 3.5G usando un sistema Mobile Crowdsourcing con visualización vía una interfaz Web y móvil para la ciudad de Sangolquí.</a:t>
          </a:r>
          <a:endParaRPr lang="en-US" sz="2000" kern="1200" spc="100" baseline="0" dirty="0">
            <a:latin typeface="Arial" panose="020B0604020202020204" pitchFamily="34" charset="0"/>
            <a:cs typeface="Arial" panose="020B0604020202020204" pitchFamily="34" charset="0"/>
          </a:endParaRPr>
        </a:p>
      </dsp:txBody>
      <dsp:txXfrm>
        <a:off x="0" y="266826"/>
        <a:ext cx="11167813" cy="1252125"/>
      </dsp:txXfrm>
    </dsp:sp>
    <dsp:sp modelId="{202D32F5-270A-45BB-B993-5A258040DB25}">
      <dsp:nvSpPr>
        <dsp:cNvPr id="0" name=""/>
        <dsp:cNvSpPr/>
      </dsp:nvSpPr>
      <dsp:spPr>
        <a:xfrm>
          <a:off x="558390" y="41234"/>
          <a:ext cx="7817469"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482" tIns="0" rIns="295482" bIns="0" numCol="1" spcCol="1270" anchor="ctr" anchorCtr="0">
          <a:noAutofit/>
        </a:bodyPr>
        <a:lstStyle/>
        <a:p>
          <a:pPr lvl="0" algn="just" defTabSz="666750" rtl="0">
            <a:lnSpc>
              <a:spcPct val="90000"/>
            </a:lnSpc>
            <a:spcBef>
              <a:spcPct val="0"/>
            </a:spcBef>
            <a:spcAft>
              <a:spcPct val="35000"/>
            </a:spcAft>
          </a:pPr>
          <a:r>
            <a:rPr lang="es-MX" sz="1500" kern="1200" dirty="0" smtClean="0"/>
            <a:t>GENERAL</a:t>
          </a:r>
          <a:endParaRPr lang="en-US" sz="1500" kern="1200" dirty="0"/>
        </a:p>
      </dsp:txBody>
      <dsp:txXfrm>
        <a:off x="580006" y="62850"/>
        <a:ext cx="7774237" cy="399568"/>
      </dsp:txXfrm>
    </dsp:sp>
    <dsp:sp modelId="{C23019B1-3861-4F3D-BAE6-91C1DDBFB6E2}">
      <dsp:nvSpPr>
        <dsp:cNvPr id="0" name=""/>
        <dsp:cNvSpPr/>
      </dsp:nvSpPr>
      <dsp:spPr>
        <a:xfrm>
          <a:off x="0" y="1817159"/>
          <a:ext cx="11167813" cy="3685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6746" tIns="312420" rIns="866746" bIns="142240" numCol="1" spcCol="1270" anchor="t" anchorCtr="0">
          <a:noAutofit/>
        </a:bodyPr>
        <a:lstStyle/>
        <a:p>
          <a:pPr marL="228600" lvl="1" indent="-228600" algn="just" defTabSz="889000" rtl="0">
            <a:lnSpc>
              <a:spcPct val="90000"/>
            </a:lnSpc>
            <a:spcBef>
              <a:spcPct val="0"/>
            </a:spcBef>
            <a:spcAft>
              <a:spcPct val="15000"/>
            </a:spcAft>
            <a:buChar char="••"/>
          </a:pPr>
          <a:r>
            <a:rPr lang="es-EC" sz="2000" kern="1200" spc="100" baseline="0" dirty="0" smtClean="0">
              <a:latin typeface="Arial" panose="020B0604020202020204" pitchFamily="34" charset="0"/>
              <a:cs typeface="Arial" panose="020B0604020202020204" pitchFamily="34" charset="0"/>
            </a:rPr>
            <a:t>Desarrollar el Estado del Arte sobre Cobertura de Redes Celulares 3G y 3.5G, Sensores de Smartphone y Crowdsourcing.</a:t>
          </a:r>
          <a:endParaRPr lang="en-US" sz="2000" kern="1200" spc="100" baseline="0" dirty="0">
            <a:latin typeface="Arial" panose="020B0604020202020204" pitchFamily="34" charset="0"/>
            <a:cs typeface="Arial" panose="020B0604020202020204" pitchFamily="34" charset="0"/>
          </a:endParaRPr>
        </a:p>
        <a:p>
          <a:pPr marL="228600" lvl="1" indent="-228600" algn="just" defTabSz="889000" rtl="0">
            <a:lnSpc>
              <a:spcPct val="90000"/>
            </a:lnSpc>
            <a:spcBef>
              <a:spcPct val="0"/>
            </a:spcBef>
            <a:spcAft>
              <a:spcPct val="15000"/>
            </a:spcAft>
            <a:buChar char="••"/>
          </a:pPr>
          <a:r>
            <a:rPr lang="es-EC" sz="2000" kern="1200" spc="100" baseline="0" dirty="0" smtClean="0">
              <a:latin typeface="Arial" panose="020B0604020202020204" pitchFamily="34" charset="0"/>
              <a:cs typeface="Arial" panose="020B0604020202020204" pitchFamily="34" charset="0"/>
            </a:rPr>
            <a:t>Caracterizar los rangos de cobertura dependiendo la morfología física del lugar.</a:t>
          </a:r>
          <a:endParaRPr lang="en-US" sz="2000" kern="1200" spc="100" baseline="0" dirty="0">
            <a:latin typeface="Arial" panose="020B0604020202020204" pitchFamily="34" charset="0"/>
            <a:cs typeface="Arial" panose="020B0604020202020204" pitchFamily="34" charset="0"/>
          </a:endParaRPr>
        </a:p>
        <a:p>
          <a:pPr marL="228600" lvl="1" indent="-228600" algn="just" defTabSz="889000" rtl="0">
            <a:lnSpc>
              <a:spcPct val="90000"/>
            </a:lnSpc>
            <a:spcBef>
              <a:spcPct val="0"/>
            </a:spcBef>
            <a:spcAft>
              <a:spcPct val="15000"/>
            </a:spcAft>
            <a:buChar char="••"/>
          </a:pPr>
          <a:r>
            <a:rPr lang="es-EC" sz="2000" kern="1200" spc="100" baseline="0" dirty="0" smtClean="0">
              <a:latin typeface="Arial" panose="020B0604020202020204" pitchFamily="34" charset="0"/>
              <a:cs typeface="Arial" panose="020B0604020202020204" pitchFamily="34" charset="0"/>
            </a:rPr>
            <a:t>Diseñar la aplicación Android para obtener los datos, realizar el procesamiento y posteriormente el envío a la nube.</a:t>
          </a:r>
          <a:endParaRPr lang="en-US" sz="2000" kern="1200" spc="100" baseline="0" dirty="0">
            <a:latin typeface="Arial" panose="020B0604020202020204" pitchFamily="34" charset="0"/>
            <a:cs typeface="Arial" panose="020B0604020202020204" pitchFamily="34" charset="0"/>
          </a:endParaRPr>
        </a:p>
        <a:p>
          <a:pPr marL="228600" lvl="1" indent="-228600" algn="just" defTabSz="889000" rtl="0">
            <a:lnSpc>
              <a:spcPct val="90000"/>
            </a:lnSpc>
            <a:spcBef>
              <a:spcPct val="0"/>
            </a:spcBef>
            <a:spcAft>
              <a:spcPct val="15000"/>
            </a:spcAft>
            <a:buChar char="••"/>
          </a:pPr>
          <a:r>
            <a:rPr lang="es-EC" sz="2000" kern="1200" spc="100" baseline="0" dirty="0" smtClean="0">
              <a:latin typeface="Arial" panose="020B0604020202020204" pitchFamily="34" charset="0"/>
              <a:cs typeface="Arial" panose="020B0604020202020204" pitchFamily="34" charset="0"/>
            </a:rPr>
            <a:t>Configurar el servidor de la empresa para poder realizar el almacenamiento en la nube.</a:t>
          </a:r>
          <a:endParaRPr lang="en-US" sz="2000" kern="1200" spc="100" baseline="0" dirty="0">
            <a:latin typeface="Arial" panose="020B0604020202020204" pitchFamily="34" charset="0"/>
            <a:cs typeface="Arial" panose="020B0604020202020204" pitchFamily="34" charset="0"/>
          </a:endParaRPr>
        </a:p>
        <a:p>
          <a:pPr marL="228600" lvl="1" indent="-228600" algn="just" defTabSz="889000" rtl="0">
            <a:lnSpc>
              <a:spcPct val="90000"/>
            </a:lnSpc>
            <a:spcBef>
              <a:spcPct val="0"/>
            </a:spcBef>
            <a:spcAft>
              <a:spcPct val="15000"/>
            </a:spcAft>
            <a:buChar char="••"/>
          </a:pPr>
          <a:r>
            <a:rPr lang="es-EC" sz="2000" kern="1200" spc="100" baseline="0" dirty="0" smtClean="0">
              <a:latin typeface="Arial" panose="020B0604020202020204" pitchFamily="34" charset="0"/>
              <a:cs typeface="Arial" panose="020B0604020202020204" pitchFamily="34" charset="0"/>
            </a:rPr>
            <a:t>Implementar el sistema de monitoreo y medición completo.</a:t>
          </a:r>
          <a:endParaRPr lang="en-US" sz="2000" kern="1200" spc="100" baseline="0" dirty="0">
            <a:latin typeface="Arial" panose="020B0604020202020204" pitchFamily="34" charset="0"/>
            <a:cs typeface="Arial" panose="020B0604020202020204" pitchFamily="34" charset="0"/>
          </a:endParaRPr>
        </a:p>
        <a:p>
          <a:pPr marL="228600" lvl="1" indent="-228600" algn="just" defTabSz="889000" rtl="0">
            <a:lnSpc>
              <a:spcPct val="90000"/>
            </a:lnSpc>
            <a:spcBef>
              <a:spcPct val="0"/>
            </a:spcBef>
            <a:spcAft>
              <a:spcPct val="15000"/>
            </a:spcAft>
            <a:buChar char="••"/>
          </a:pPr>
          <a:r>
            <a:rPr lang="es-EC" sz="2000" kern="1200" spc="100" baseline="0" dirty="0" smtClean="0">
              <a:latin typeface="Arial" panose="020B0604020202020204" pitchFamily="34" charset="0"/>
              <a:cs typeface="Arial" panose="020B0604020202020204" pitchFamily="34" charset="0"/>
            </a:rPr>
            <a:t>Proponer los protocolos de pruebas del sistema. </a:t>
          </a:r>
          <a:endParaRPr lang="en-US" sz="2000" kern="1200" spc="100" baseline="0" dirty="0">
            <a:latin typeface="Arial" panose="020B0604020202020204" pitchFamily="34" charset="0"/>
            <a:cs typeface="Arial" panose="020B0604020202020204" pitchFamily="34" charset="0"/>
          </a:endParaRPr>
        </a:p>
        <a:p>
          <a:pPr marL="228600" lvl="1" indent="-228600" algn="just" defTabSz="889000" rtl="0">
            <a:lnSpc>
              <a:spcPct val="90000"/>
            </a:lnSpc>
            <a:spcBef>
              <a:spcPct val="0"/>
            </a:spcBef>
            <a:spcAft>
              <a:spcPct val="15000"/>
            </a:spcAft>
            <a:buChar char="••"/>
          </a:pPr>
          <a:r>
            <a:rPr lang="es-EC" sz="2000" kern="1200" spc="100" baseline="0" dirty="0" smtClean="0">
              <a:latin typeface="Arial" panose="020B0604020202020204" pitchFamily="34" charset="0"/>
              <a:cs typeface="Arial" panose="020B0604020202020204" pitchFamily="34" charset="0"/>
            </a:rPr>
            <a:t>Analizar los resultados y determinar la confiabilidad del sistema</a:t>
          </a:r>
          <a:r>
            <a:rPr lang="es-EC" sz="2000" kern="1200" dirty="0" smtClean="0"/>
            <a:t>.</a:t>
          </a:r>
          <a:endParaRPr lang="en-US" sz="2000" kern="1200" dirty="0"/>
        </a:p>
      </dsp:txBody>
      <dsp:txXfrm>
        <a:off x="0" y="1817159"/>
        <a:ext cx="11167813" cy="3685500"/>
      </dsp:txXfrm>
    </dsp:sp>
    <dsp:sp modelId="{D82BE515-2A76-4A52-96D5-31463AF02B25}">
      <dsp:nvSpPr>
        <dsp:cNvPr id="0" name=""/>
        <dsp:cNvSpPr/>
      </dsp:nvSpPr>
      <dsp:spPr>
        <a:xfrm>
          <a:off x="558390" y="1595759"/>
          <a:ext cx="7817469"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482" tIns="0" rIns="295482" bIns="0" numCol="1" spcCol="1270" anchor="ctr" anchorCtr="0">
          <a:noAutofit/>
        </a:bodyPr>
        <a:lstStyle/>
        <a:p>
          <a:pPr lvl="0" algn="just" defTabSz="666750">
            <a:lnSpc>
              <a:spcPct val="90000"/>
            </a:lnSpc>
            <a:spcBef>
              <a:spcPct val="0"/>
            </a:spcBef>
            <a:spcAft>
              <a:spcPct val="35000"/>
            </a:spcAft>
          </a:pPr>
          <a:r>
            <a:rPr lang="es-MX" sz="1500" kern="1200" dirty="0" smtClean="0"/>
            <a:t>ESPECIFICOS</a:t>
          </a:r>
          <a:endParaRPr lang="es-ES" sz="1500" kern="1200" dirty="0"/>
        </a:p>
      </dsp:txBody>
      <dsp:txXfrm>
        <a:off x="580006" y="1617375"/>
        <a:ext cx="7774237"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AA86D-232E-4A55-AEC4-71D5B04EA563}">
      <dsp:nvSpPr>
        <dsp:cNvPr id="0" name=""/>
        <dsp:cNvSpPr/>
      </dsp:nvSpPr>
      <dsp:spPr>
        <a:xfrm>
          <a:off x="0" y="650971"/>
          <a:ext cx="10734838"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C" sz="1800" kern="1200" spc="100" baseline="0" dirty="0" smtClean="0">
              <a:latin typeface="Arial" panose="020B0604020202020204" pitchFamily="34" charset="0"/>
              <a:cs typeface="Arial" panose="020B0604020202020204" pitchFamily="34" charset="0"/>
            </a:rPr>
            <a:t>A través de la colaboración masiva de personas con teléfonos inteligentes, se logró identificar la cobertura móvil celular a través de la intensidad de señal 3G y 3.5G de las operadoras moviles en la ciudad de Sangolquí, utilizando como herramientas de medición y posicionamiento, la antena interna y el sensor GPS del dispositivo móvil.</a:t>
          </a:r>
          <a:endParaRPr lang="en-US" sz="1800" kern="1200" spc="100" baseline="0" dirty="0">
            <a:latin typeface="Arial" panose="020B0604020202020204" pitchFamily="34" charset="0"/>
            <a:cs typeface="Arial" panose="020B0604020202020204" pitchFamily="34" charset="0"/>
          </a:endParaRPr>
        </a:p>
      </dsp:txBody>
      <dsp:txXfrm>
        <a:off x="59399" y="710370"/>
        <a:ext cx="10616040" cy="1098002"/>
      </dsp:txXfrm>
    </dsp:sp>
    <dsp:sp modelId="{BC946069-A90C-4FB6-834C-C378EC8E0793}">
      <dsp:nvSpPr>
        <dsp:cNvPr id="0" name=""/>
        <dsp:cNvSpPr/>
      </dsp:nvSpPr>
      <dsp:spPr>
        <a:xfrm>
          <a:off x="0" y="2054971"/>
          <a:ext cx="10734838"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C" sz="1800" kern="1200" spc="100" baseline="0" dirty="0" smtClean="0">
              <a:latin typeface="Arial" panose="020B0604020202020204" pitchFamily="34" charset="0"/>
              <a:cs typeface="Arial" panose="020B0604020202020204" pitchFamily="34" charset="0"/>
            </a:rPr>
            <a:t>De acuerdo con los rangos de cobertura identificados para los equipos profesionales y en base a la experiencia empírica del personal analista de la empresa S3T-TELQUALITY en proyectos de medición de cobertura celular, se definieron cuatro rangos representados como semáforo que definen la calidad del nivel de señal (excelente, bueno, regular o malo).</a:t>
          </a:r>
          <a:endParaRPr lang="en-US" sz="1800" kern="1200" spc="100" baseline="0" dirty="0">
            <a:latin typeface="Arial" panose="020B0604020202020204" pitchFamily="34" charset="0"/>
            <a:cs typeface="Arial" panose="020B0604020202020204" pitchFamily="34" charset="0"/>
          </a:endParaRPr>
        </a:p>
      </dsp:txBody>
      <dsp:txXfrm>
        <a:off x="59399" y="2114370"/>
        <a:ext cx="10616040" cy="1098002"/>
      </dsp:txXfrm>
    </dsp:sp>
    <dsp:sp modelId="{40004899-9AA6-41B5-9BE6-58105296E84A}">
      <dsp:nvSpPr>
        <dsp:cNvPr id="0" name=""/>
        <dsp:cNvSpPr/>
      </dsp:nvSpPr>
      <dsp:spPr>
        <a:xfrm>
          <a:off x="0" y="3458971"/>
          <a:ext cx="10734838"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C" sz="1800" kern="1200" spc="100" baseline="0" dirty="0" smtClean="0">
              <a:latin typeface="Arial" panose="020B0604020202020204" pitchFamily="34" charset="0"/>
              <a:cs typeface="Arial" panose="020B0604020202020204" pitchFamily="34" charset="0"/>
            </a:rPr>
            <a:t>A través de la medición de los parámetros MNC, MCC, RSCP, SC y UARFCN, se pudo obtener la información necesaria para poder identificar y registrar en tiempo real la operadora móvil celular, la intensidad de señal en dBm, la estación servidora y la frecuencia portadora.</a:t>
          </a:r>
          <a:endParaRPr lang="en-US" sz="1800" kern="1200" spc="100" baseline="0" dirty="0">
            <a:latin typeface="Arial" panose="020B0604020202020204" pitchFamily="34" charset="0"/>
            <a:cs typeface="Arial" panose="020B0604020202020204" pitchFamily="34" charset="0"/>
          </a:endParaRPr>
        </a:p>
      </dsp:txBody>
      <dsp:txXfrm>
        <a:off x="59399" y="3518370"/>
        <a:ext cx="10616040" cy="1098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A5F47-D111-4E4C-9CD1-01E302AC60BB}">
      <dsp:nvSpPr>
        <dsp:cNvPr id="0" name=""/>
        <dsp:cNvSpPr/>
      </dsp:nvSpPr>
      <dsp:spPr>
        <a:xfrm>
          <a:off x="0" y="728377"/>
          <a:ext cx="10919247" cy="10956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C" sz="1800" kern="1200" spc="100" baseline="0" dirty="0" smtClean="0">
              <a:latin typeface="Arial" panose="020B0604020202020204" pitchFamily="34" charset="0"/>
              <a:cs typeface="Arial" panose="020B0604020202020204" pitchFamily="34" charset="0"/>
            </a:rPr>
            <a:t>Para poder garantizar la lectura de todos los parámetros de cobertura, se utilizó como mínimo nivel de API la versión 24 de Android y adicionalmente para realizar la conectividad entre la aplicación móvil y la base de datos, se creó un servicio web para poder registrar los datos en la respectiva tabla de la base de datos.</a:t>
          </a:r>
          <a:endParaRPr lang="en-US" sz="1800" kern="1200" spc="100" baseline="0" dirty="0">
            <a:latin typeface="Arial" panose="020B0604020202020204" pitchFamily="34" charset="0"/>
            <a:cs typeface="Arial" panose="020B0604020202020204" pitchFamily="34" charset="0"/>
          </a:endParaRPr>
        </a:p>
      </dsp:txBody>
      <dsp:txXfrm>
        <a:off x="53484" y="781861"/>
        <a:ext cx="10812279" cy="988654"/>
      </dsp:txXfrm>
    </dsp:sp>
    <dsp:sp modelId="{D129870A-DB00-4072-983B-A1C7267E364F}">
      <dsp:nvSpPr>
        <dsp:cNvPr id="0" name=""/>
        <dsp:cNvSpPr/>
      </dsp:nvSpPr>
      <dsp:spPr>
        <a:xfrm>
          <a:off x="0" y="2008319"/>
          <a:ext cx="10919247" cy="1235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C" sz="1800" kern="1200" spc="100" baseline="0" dirty="0" smtClean="0">
              <a:latin typeface="Arial" panose="020B0604020202020204" pitchFamily="34" charset="0"/>
              <a:cs typeface="Arial" panose="020B0604020202020204" pitchFamily="34" charset="0"/>
            </a:rPr>
            <a:t>Para solventar el problema de lentitud o inmovilidad que se presentó en la navegación sobre el mapa de Google Maps, al sobrepasar el dibujo de 5000 marcadores por medio de CSS. Se optó por realizar nuevos diseños de marcadores en formato PNG, los cuales son cargados sobre el mapa, evitando el uso de CSS para dibujar marcadores.</a:t>
          </a:r>
          <a:endParaRPr lang="en-US" sz="1800" kern="1200" spc="100" baseline="0" dirty="0">
            <a:latin typeface="Arial" panose="020B0604020202020204" pitchFamily="34" charset="0"/>
            <a:cs typeface="Arial" panose="020B0604020202020204" pitchFamily="34" charset="0"/>
          </a:endParaRPr>
        </a:p>
      </dsp:txBody>
      <dsp:txXfrm>
        <a:off x="60313" y="2068632"/>
        <a:ext cx="10798621" cy="1114894"/>
      </dsp:txXfrm>
    </dsp:sp>
    <dsp:sp modelId="{A632DB21-91F2-4534-AEC0-0B8BD2E9F2E8}">
      <dsp:nvSpPr>
        <dsp:cNvPr id="0" name=""/>
        <dsp:cNvSpPr/>
      </dsp:nvSpPr>
      <dsp:spPr>
        <a:xfrm>
          <a:off x="0" y="3428159"/>
          <a:ext cx="10919247" cy="1235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C" sz="1800" kern="1200" spc="100" baseline="0" smtClean="0">
              <a:latin typeface="Arial" panose="020B0604020202020204" pitchFamily="34" charset="0"/>
              <a:cs typeface="Arial" panose="020B0604020202020204" pitchFamily="34" charset="0"/>
            </a:rPr>
            <a:t>Para la configuración del servidor de la empresa se utilizó un servicio web con una arquitectura cliente-servidor, donde los datos son transmitidos por medio del protocolo HTTP al servidor y las respuestas se devuelven en formato XML por medio del servidor de página web. </a:t>
          </a:r>
          <a:endParaRPr lang="en-US" sz="1800" kern="1200" spc="100" baseline="0" dirty="0">
            <a:latin typeface="Arial" panose="020B0604020202020204" pitchFamily="34" charset="0"/>
            <a:cs typeface="Arial" panose="020B0604020202020204" pitchFamily="34" charset="0"/>
          </a:endParaRPr>
        </a:p>
      </dsp:txBody>
      <dsp:txXfrm>
        <a:off x="60313" y="3488472"/>
        <a:ext cx="10798621" cy="11148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D4C22-4073-42B4-8D35-73865A887E7E}">
      <dsp:nvSpPr>
        <dsp:cNvPr id="0" name=""/>
        <dsp:cNvSpPr/>
      </dsp:nvSpPr>
      <dsp:spPr>
        <a:xfrm>
          <a:off x="0" y="363811"/>
          <a:ext cx="10796210" cy="14829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C" sz="1800" kern="1200" spc="100" baseline="0" dirty="0" smtClean="0">
              <a:latin typeface="Arial" panose="020B0604020202020204" pitchFamily="34" charset="0"/>
              <a:cs typeface="Arial" panose="020B0604020202020204" pitchFamily="34" charset="0"/>
            </a:rPr>
            <a:t>Como resultado de las pruebas, se determinó que existe una diferencia entre usar un teléfono de gama media y el de gama alta como terminal de medición, al obtener los valores RSCP y compararlos con la medición del equipo profesional usado como patrón, siendo más exacto en la medición el de gama alta con un error respecto al equipo profesional de alrededor al 5%.</a:t>
          </a:r>
          <a:endParaRPr lang="en-US" sz="1800" kern="1200" spc="100" baseline="0" dirty="0">
            <a:latin typeface="Arial" panose="020B0604020202020204" pitchFamily="34" charset="0"/>
            <a:cs typeface="Arial" panose="020B0604020202020204" pitchFamily="34" charset="0"/>
          </a:endParaRPr>
        </a:p>
      </dsp:txBody>
      <dsp:txXfrm>
        <a:off x="72393" y="436204"/>
        <a:ext cx="10651424" cy="1338188"/>
      </dsp:txXfrm>
    </dsp:sp>
    <dsp:sp modelId="{9B17EEE5-E9FE-4001-9018-D686654B81F4}">
      <dsp:nvSpPr>
        <dsp:cNvPr id="0" name=""/>
        <dsp:cNvSpPr/>
      </dsp:nvSpPr>
      <dsp:spPr>
        <a:xfrm>
          <a:off x="0" y="2033986"/>
          <a:ext cx="10796210" cy="14829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C" sz="1800" kern="1200" spc="100" baseline="0" dirty="0" smtClean="0">
              <a:latin typeface="Arial" panose="020B0604020202020204" pitchFamily="34" charset="0"/>
              <a:cs typeface="Arial" panose="020B0604020202020204" pitchFamily="34" charset="0"/>
            </a:rPr>
            <a:t>Basándose en los resultados obtenidos, el personal de la empresa S3T-TELQUALITY se mostró conforme con el prototipo de sistema Mobile Crowdsourcing, ya que cumple con el requerimiento de desarrollar un sistema de medición alterno de bajo costo para realizar mediciones de RSCP en exteriores.</a:t>
          </a:r>
          <a:endParaRPr lang="en-US" sz="1800" kern="1200" spc="100" baseline="0" dirty="0">
            <a:latin typeface="Arial" panose="020B0604020202020204" pitchFamily="34" charset="0"/>
            <a:cs typeface="Arial" panose="020B0604020202020204" pitchFamily="34" charset="0"/>
          </a:endParaRPr>
        </a:p>
      </dsp:txBody>
      <dsp:txXfrm>
        <a:off x="72393" y="2106379"/>
        <a:ext cx="10651424" cy="13381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551AC-8495-4268-806F-BF4BE70EEBAE}">
      <dsp:nvSpPr>
        <dsp:cNvPr id="0" name=""/>
        <dsp:cNvSpPr/>
      </dsp:nvSpPr>
      <dsp:spPr>
        <a:xfrm>
          <a:off x="0" y="621942"/>
          <a:ext cx="10860316"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C" sz="1800" kern="1200" spc="100" baseline="0" dirty="0" smtClean="0">
              <a:latin typeface="Arial" panose="020B0604020202020204" pitchFamily="34" charset="0"/>
              <a:cs typeface="Arial" panose="020B0604020202020204" pitchFamily="34" charset="0"/>
            </a:rPr>
            <a:t>Es indispensable que el teléfono que va a realizar la medición este configurado para funcionar únicamente en redes 3G/3.5G y posea un plan de datos habilitado, para poder realizar el envío de los datos en tiempo real a la nube.</a:t>
          </a:r>
          <a:endParaRPr lang="en-US" sz="1800" kern="1200" spc="100" baseline="0" dirty="0">
            <a:latin typeface="Arial" panose="020B0604020202020204" pitchFamily="34" charset="0"/>
            <a:cs typeface="Arial" panose="020B0604020202020204" pitchFamily="34" charset="0"/>
          </a:endParaRPr>
        </a:p>
      </dsp:txBody>
      <dsp:txXfrm>
        <a:off x="59399" y="681341"/>
        <a:ext cx="10741518" cy="1098002"/>
      </dsp:txXfrm>
    </dsp:sp>
    <dsp:sp modelId="{5B575BB3-0B16-4BD0-94E0-E310611C3856}">
      <dsp:nvSpPr>
        <dsp:cNvPr id="0" name=""/>
        <dsp:cNvSpPr/>
      </dsp:nvSpPr>
      <dsp:spPr>
        <a:xfrm>
          <a:off x="0" y="2025943"/>
          <a:ext cx="10860316"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C" sz="1800" kern="1200" spc="100" baseline="0" dirty="0" smtClean="0">
              <a:latin typeface="Arial" panose="020B0604020202020204" pitchFamily="34" charset="0"/>
              <a:cs typeface="Arial" panose="020B0604020202020204" pitchFamily="34" charset="0"/>
            </a:rPr>
            <a:t>Se recomienda utilizar como iconos de las marcas que se dibujan sobre Google Maps, imágenes en formato PNG sin fondo y no realizar dibujos por medio de CSS, ya que cuando existe una gran cantidad de marcadores y se utiliza CSS el navegador se detiene o deja de responder.</a:t>
          </a:r>
          <a:endParaRPr lang="en-US" sz="1800" kern="1200" spc="100" baseline="0" dirty="0">
            <a:latin typeface="Arial" panose="020B0604020202020204" pitchFamily="34" charset="0"/>
            <a:cs typeface="Arial" panose="020B0604020202020204" pitchFamily="34" charset="0"/>
          </a:endParaRPr>
        </a:p>
      </dsp:txBody>
      <dsp:txXfrm>
        <a:off x="59399" y="2085342"/>
        <a:ext cx="10741518" cy="1098002"/>
      </dsp:txXfrm>
    </dsp:sp>
    <dsp:sp modelId="{20723580-D6C4-4F99-BE07-5333112ACEC4}">
      <dsp:nvSpPr>
        <dsp:cNvPr id="0" name=""/>
        <dsp:cNvSpPr/>
      </dsp:nvSpPr>
      <dsp:spPr>
        <a:xfrm>
          <a:off x="0" y="3429943"/>
          <a:ext cx="10860316"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C" sz="1800" kern="1200" spc="100" baseline="0" dirty="0" smtClean="0">
              <a:latin typeface="Arial" panose="020B0604020202020204" pitchFamily="34" charset="0"/>
              <a:cs typeface="Arial" panose="020B0604020202020204" pitchFamily="34" charset="0"/>
            </a:rPr>
            <a:t>Para evitar retardos o desplazamientos lentos en la interfaz web por la gran cantidad de marcadores que se dibujan en el mapa, se recomienda hacer una división ya sea por ciudades o provincias. Con el fin de no sobrecargar el sistema con marcas de cobertura de diferentes zonas del país. </a:t>
          </a:r>
          <a:endParaRPr lang="en-US" sz="1800" kern="1200" spc="100" baseline="0" dirty="0">
            <a:latin typeface="Arial" panose="020B0604020202020204" pitchFamily="34" charset="0"/>
            <a:cs typeface="Arial" panose="020B0604020202020204" pitchFamily="34" charset="0"/>
          </a:endParaRPr>
        </a:p>
      </dsp:txBody>
      <dsp:txXfrm>
        <a:off x="59399" y="3489342"/>
        <a:ext cx="10741518"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93B25-070C-4CAE-B217-BE9AFCA78EA4}">
      <dsp:nvSpPr>
        <dsp:cNvPr id="0" name=""/>
        <dsp:cNvSpPr/>
      </dsp:nvSpPr>
      <dsp:spPr>
        <a:xfrm>
          <a:off x="0" y="1594271"/>
          <a:ext cx="10807701"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C" sz="1800" kern="1200" spc="100" baseline="0" dirty="0" smtClean="0">
              <a:latin typeface="Arial" panose="020B0604020202020204" pitchFamily="34" charset="0"/>
              <a:cs typeface="Arial" panose="020B0604020202020204" pitchFamily="34" charset="0"/>
            </a:rPr>
            <a:t>Con respecto al sistema Mobile Crowdsourcing, se recomienda aumentar progresivamente el número de sus usuarios para obtener un mayor cubrimiento y mejor representación de la cobertura celular en las zonas de interés.</a:t>
          </a:r>
          <a:endParaRPr lang="en-US" sz="1800" kern="1200" spc="100" baseline="0" dirty="0">
            <a:latin typeface="Arial" panose="020B0604020202020204" pitchFamily="34" charset="0"/>
            <a:cs typeface="Arial" panose="020B0604020202020204" pitchFamily="34" charset="0"/>
          </a:endParaRPr>
        </a:p>
      </dsp:txBody>
      <dsp:txXfrm>
        <a:off x="59399" y="1653670"/>
        <a:ext cx="10688903" cy="1098002"/>
      </dsp:txXfrm>
    </dsp:sp>
    <dsp:sp modelId="{8FD69B2C-EA97-4EFC-9A7C-990F61E4AE35}">
      <dsp:nvSpPr>
        <dsp:cNvPr id="0" name=""/>
        <dsp:cNvSpPr/>
      </dsp:nvSpPr>
      <dsp:spPr>
        <a:xfrm>
          <a:off x="0" y="2998271"/>
          <a:ext cx="10807701"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C" sz="1800" kern="1200" spc="100" baseline="0" dirty="0" smtClean="0">
              <a:latin typeface="Arial" panose="020B0604020202020204" pitchFamily="34" charset="0"/>
              <a:cs typeface="Arial" panose="020B0604020202020204" pitchFamily="34" charset="0"/>
            </a:rPr>
            <a:t>Finalmente, se recomienda utilizar la aplicación en exteriores, ya que al ingresar a una vivienda o edificación por el ancho de las paredes o el tipo de techo se pueden generar variaciones en la medición de cobertura y esto puede reflejar registros con cierta degradación de señal.</a:t>
          </a:r>
          <a:endParaRPr lang="en-US" sz="1800" kern="1200" spc="100" baseline="0" dirty="0">
            <a:latin typeface="Arial" panose="020B0604020202020204" pitchFamily="34" charset="0"/>
            <a:cs typeface="Arial" panose="020B0604020202020204" pitchFamily="34" charset="0"/>
          </a:endParaRPr>
        </a:p>
      </dsp:txBody>
      <dsp:txXfrm>
        <a:off x="59399" y="3057670"/>
        <a:ext cx="10688903" cy="109800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B61BEF0D-F0BB-DE4B-95CE-6DB70DBA9567}" type="datetimeFigureOut">
              <a:rPr lang="en-US" smtClean="0"/>
              <a:pPr/>
              <a:t>7/16/2019</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5802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55C6B4A9-1611-4792-9094-5F34BCA07E0B}" type="datetimeFigureOut">
              <a:rPr lang="en-US" smtClean="0"/>
              <a:t>7/16/2019</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2201402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B61BEF0D-F0BB-DE4B-95CE-6DB70DBA9567}" type="datetimeFigureOut">
              <a:rPr lang="en-US" smtClean="0"/>
              <a:pPr/>
              <a:t>7/16/2019</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81851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42A54C80-263E-416B-A8E0-580EDEADCBDC}" type="datetimeFigureOut">
              <a:rPr lang="en-US" smtClean="0"/>
              <a:t>7/16/2019</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226523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B61BEF0D-F0BB-DE4B-95CE-6DB70DBA9567}" type="datetimeFigureOut">
              <a:rPr lang="en-US" smtClean="0"/>
              <a:pPr/>
              <a:t>7/16/2019</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78048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42A54C80-263E-416B-A8E0-580EDEADCBDC}" type="datetimeFigureOut">
              <a:rPr lang="en-US" smtClean="0"/>
              <a:t>7/16/2019</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106989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B61BEF0D-F0BB-DE4B-95CE-6DB70DBA9567}" type="datetimeFigureOut">
              <a:rPr lang="en-US" smtClean="0"/>
              <a:pPr/>
              <a:t>7/16/2019</a:t>
            </a:fld>
            <a:endParaRPr lang="en-US" dirty="0"/>
          </a:p>
        </p:txBody>
      </p:sp>
      <p:sp>
        <p:nvSpPr>
          <p:cNvPr id="8" name="Marcador de pie de página 7"/>
          <p:cNvSpPr>
            <a:spLocks noGrp="1"/>
          </p:cNvSpPr>
          <p:nvPr>
            <p:ph type="ftr" sz="quarter" idx="11"/>
          </p:nvPr>
        </p:nvSpPr>
        <p:spPr/>
        <p:txBody>
          <a:bodyPr/>
          <a:lstStyle/>
          <a:p>
            <a:endParaRPr lang="en-US" dirty="0"/>
          </a:p>
        </p:txBody>
      </p:sp>
      <p:sp>
        <p:nvSpPr>
          <p:cNvPr id="9" name="Marcador de número de diapositiva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18961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B61BEF0D-F0BB-DE4B-95CE-6DB70DBA9567}" type="datetimeFigureOut">
              <a:rPr lang="en-US" smtClean="0"/>
              <a:pPr/>
              <a:t>7/16/2019</a:t>
            </a:fld>
            <a:endParaRPr lang="en-US" dirty="0"/>
          </a:p>
        </p:txBody>
      </p:sp>
      <p:sp>
        <p:nvSpPr>
          <p:cNvPr id="4" name="Marcador de pie de página 3"/>
          <p:cNvSpPr>
            <a:spLocks noGrp="1"/>
          </p:cNvSpPr>
          <p:nvPr>
            <p:ph type="ftr" sz="quarter" idx="11"/>
          </p:nvPr>
        </p:nvSpPr>
        <p:spPr/>
        <p:txBody>
          <a:bodyPr/>
          <a:lstStyle/>
          <a:p>
            <a:endParaRPr lang="en-US" dirty="0"/>
          </a:p>
        </p:txBody>
      </p:sp>
      <p:sp>
        <p:nvSpPr>
          <p:cNvPr id="5" name="Marcador de número de diapositiva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54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61BEF0D-F0BB-DE4B-95CE-6DB70DBA9567}" type="datetimeFigureOut">
              <a:rPr lang="en-US" smtClean="0"/>
              <a:pPr/>
              <a:t>7/16/2019</a:t>
            </a:fld>
            <a:endParaRPr lang="en-US" dirty="0"/>
          </a:p>
        </p:txBody>
      </p:sp>
      <p:sp>
        <p:nvSpPr>
          <p:cNvPr id="3" name="Marcador de pie de página 2"/>
          <p:cNvSpPr>
            <a:spLocks noGrp="1"/>
          </p:cNvSpPr>
          <p:nvPr>
            <p:ph type="ftr" sz="quarter" idx="11"/>
          </p:nvPr>
        </p:nvSpPr>
        <p:spPr/>
        <p:txBody>
          <a:bodyPr/>
          <a:lstStyle/>
          <a:p>
            <a:endParaRPr lang="en-U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65036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2A54C80-263E-416B-A8E0-580EDEADCBDC}" type="datetimeFigureOut">
              <a:rPr lang="en-US" smtClean="0"/>
              <a:t>7/16/2019</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1345075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B61BEF0D-F0BB-DE4B-95CE-6DB70DBA9567}" type="datetimeFigureOut">
              <a:rPr lang="en-US" smtClean="0"/>
              <a:pPr/>
              <a:t>7/16/2019</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18934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7/16/2019</a:t>
            </a:fld>
            <a:endParaRPr lang="en-U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7623207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3.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microsoft.com/office/2007/relationships/hdphoto" Target="../media/hdphoto2.wdp"/><Relationship Id="rId4" Type="http://schemas.openxmlformats.org/officeDocument/2006/relationships/diagramLayout" Target="../diagrams/layout2.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0" y="0"/>
            <a:ext cx="12192000" cy="6858000"/>
          </a:xfrm>
          <a:prstGeom prst="rect">
            <a:avLst/>
          </a:prstGeom>
        </p:spPr>
      </p:pic>
      <p:sp>
        <p:nvSpPr>
          <p:cNvPr id="4" name="Rectángulo 3"/>
          <p:cNvSpPr/>
          <p:nvPr/>
        </p:nvSpPr>
        <p:spPr>
          <a:xfrm>
            <a:off x="337739" y="2087463"/>
            <a:ext cx="10452827" cy="4770537"/>
          </a:xfrm>
          <a:prstGeom prst="rect">
            <a:avLst/>
          </a:prstGeom>
        </p:spPr>
        <p:txBody>
          <a:bodyPr wrap="square">
            <a:spAutoFit/>
          </a:bodyPr>
          <a:lstStyle/>
          <a:p>
            <a:pPr algn="ctr"/>
            <a:r>
              <a:rPr lang="es-ES" sz="2000" b="1" dirty="0">
                <a:latin typeface="Arial" panose="020B0604020202020204" pitchFamily="34" charset="0"/>
                <a:cs typeface="Arial" panose="020B0604020202020204" pitchFamily="34" charset="0"/>
              </a:rPr>
              <a:t>DEPARTAMENTO DE ELÉCTRICA, ELECTRÓNICA Y TELECOMUNICACIONES</a:t>
            </a:r>
            <a:endParaRPr lang="es-EC" sz="2000" dirty="0">
              <a:latin typeface="Arial" panose="020B0604020202020204" pitchFamily="34" charset="0"/>
              <a:cs typeface="Arial" panose="020B0604020202020204" pitchFamily="34" charset="0"/>
            </a:endParaRPr>
          </a:p>
          <a:p>
            <a:pPr algn="ctr"/>
            <a:r>
              <a:rPr lang="es-ES" sz="2000" b="1" dirty="0">
                <a:latin typeface="Arial" panose="020B0604020202020204" pitchFamily="34" charset="0"/>
                <a:cs typeface="Arial" panose="020B0604020202020204" pitchFamily="34" charset="0"/>
              </a:rPr>
              <a:t> CARRERA </a:t>
            </a:r>
            <a:r>
              <a:rPr lang="es-ES" sz="2000" b="1" dirty="0" smtClean="0">
                <a:latin typeface="Arial" panose="020B0604020202020204" pitchFamily="34" charset="0"/>
                <a:cs typeface="Arial" panose="020B0604020202020204" pitchFamily="34" charset="0"/>
              </a:rPr>
              <a:t>DE INGENIERÍA EN </a:t>
            </a:r>
            <a:r>
              <a:rPr lang="es-ES" sz="2000" b="1" dirty="0">
                <a:latin typeface="Arial" panose="020B0604020202020204" pitchFamily="34" charset="0"/>
                <a:cs typeface="Arial" panose="020B0604020202020204" pitchFamily="34" charset="0"/>
              </a:rPr>
              <a:t>ELECTRÓNICA Y TELECOMUNICACIONES</a:t>
            </a:r>
          </a:p>
          <a:p>
            <a:pPr algn="ctr"/>
            <a:r>
              <a:rPr lang="es-ES" sz="1600" b="1" dirty="0">
                <a:latin typeface="Arial" panose="020B0604020202020204" pitchFamily="34" charset="0"/>
                <a:cs typeface="Arial" panose="020B0604020202020204" pitchFamily="34" charset="0"/>
              </a:rPr>
              <a:t> </a:t>
            </a:r>
            <a:endParaRPr lang="es-EC" sz="1600" dirty="0">
              <a:latin typeface="Arial" panose="020B0604020202020204" pitchFamily="34" charset="0"/>
              <a:cs typeface="Arial" panose="020B0604020202020204" pitchFamily="34" charset="0"/>
            </a:endParaRPr>
          </a:p>
          <a:p>
            <a:pPr algn="ctr"/>
            <a:r>
              <a:rPr lang="es-ES" sz="1600" b="1" dirty="0">
                <a:latin typeface="Arial" panose="020B0604020202020204" pitchFamily="34" charset="0"/>
                <a:cs typeface="Arial" panose="020B0604020202020204" pitchFamily="34" charset="0"/>
              </a:rPr>
              <a:t> </a:t>
            </a:r>
            <a:endParaRPr lang="es-ES" sz="1600" b="1" dirty="0" smtClean="0">
              <a:latin typeface="Arial" panose="020B0604020202020204" pitchFamily="34" charset="0"/>
              <a:cs typeface="Arial" panose="020B0604020202020204" pitchFamily="34" charset="0"/>
            </a:endParaRPr>
          </a:p>
          <a:p>
            <a:pPr algn="ctr"/>
            <a:endParaRPr lang="es-EC" sz="1600" dirty="0">
              <a:latin typeface="Arial" panose="020B0604020202020204" pitchFamily="34" charset="0"/>
              <a:cs typeface="Arial" panose="020B0604020202020204" pitchFamily="34" charset="0"/>
            </a:endParaRPr>
          </a:p>
          <a:p>
            <a:pPr algn="ctr"/>
            <a:r>
              <a:rPr lang="es-ES" sz="2000" b="1" dirty="0">
                <a:latin typeface="Arial" panose="020B0604020202020204" pitchFamily="34" charset="0"/>
                <a:cs typeface="Arial" panose="020B0604020202020204" pitchFamily="34" charset="0"/>
              </a:rPr>
              <a:t> </a:t>
            </a:r>
            <a:r>
              <a:rPr lang="es-ES" sz="2000" b="1" dirty="0" smtClean="0">
                <a:latin typeface="Arial" panose="020B0604020202020204" pitchFamily="34" charset="0"/>
                <a:cs typeface="Arial" panose="020B0604020202020204" pitchFamily="34" charset="0"/>
              </a:rPr>
              <a:t>TEMA:</a:t>
            </a:r>
            <a:r>
              <a:rPr lang="es-EC" sz="2000" b="1" dirty="0">
                <a:latin typeface="Arial" panose="020B0604020202020204" pitchFamily="34" charset="0"/>
                <a:cs typeface="Arial" panose="020B0604020202020204" pitchFamily="34" charset="0"/>
              </a:rPr>
              <a:t> </a:t>
            </a:r>
            <a:r>
              <a:rPr lang="es-MX" sz="2000" b="1" dirty="0" smtClean="0">
                <a:latin typeface="Arial" panose="020B0604020202020204" pitchFamily="34" charset="0"/>
                <a:cs typeface="Arial" panose="020B0604020202020204" pitchFamily="34" charset="0"/>
              </a:rPr>
              <a:t>IDENTIFICACIÓN </a:t>
            </a:r>
            <a:r>
              <a:rPr lang="es-MX" sz="2000" b="1" dirty="0">
                <a:latin typeface="Arial" panose="020B0604020202020204" pitchFamily="34" charset="0"/>
                <a:cs typeface="Arial" panose="020B0604020202020204" pitchFamily="34" charset="0"/>
              </a:rPr>
              <a:t>DE LA COBERTURA MÓVIL CELULAR 3G Y 3.5G A TRAVÉS DEL USO DE UN PROTOTIPO DE SISTEMA MOBILE CROWDSOURCING APLICADO EN LA CIUDAD DE </a:t>
            </a:r>
            <a:r>
              <a:rPr lang="es-MX" sz="2000" b="1" dirty="0" smtClean="0">
                <a:latin typeface="Arial" panose="020B0604020202020204" pitchFamily="34" charset="0"/>
                <a:cs typeface="Arial" panose="020B0604020202020204" pitchFamily="34" charset="0"/>
              </a:rPr>
              <a:t>SANGOLQUÍ</a:t>
            </a:r>
          </a:p>
          <a:p>
            <a:pPr algn="ctr"/>
            <a:endParaRPr lang="es-EC" sz="2400" b="1" dirty="0"/>
          </a:p>
          <a:p>
            <a:pPr algn="ctr"/>
            <a:endParaRPr lang="es-EC" sz="2400" b="1" dirty="0"/>
          </a:p>
          <a:p>
            <a:pPr algn="ctr"/>
            <a:r>
              <a:rPr lang="es-EC" sz="1600" b="1" dirty="0">
                <a:latin typeface="Arial" panose="020B0604020202020204" pitchFamily="34" charset="0"/>
                <a:cs typeface="Arial" panose="020B0604020202020204" pitchFamily="34" charset="0"/>
              </a:rPr>
              <a:t>AUTOR: </a:t>
            </a:r>
            <a:r>
              <a:rPr lang="es-EC" sz="1600" b="1" dirty="0" smtClean="0">
                <a:latin typeface="Arial" panose="020B0604020202020204" pitchFamily="34" charset="0"/>
                <a:cs typeface="Arial" panose="020B0604020202020204" pitchFamily="34" charset="0"/>
              </a:rPr>
              <a:t>ZAMBRANO BAYAS, VÍCTOR ALFONSO</a:t>
            </a:r>
            <a:endParaRPr lang="es-EC" sz="1600" b="1" dirty="0">
              <a:latin typeface="Arial" panose="020B0604020202020204" pitchFamily="34" charset="0"/>
              <a:cs typeface="Arial" panose="020B0604020202020204" pitchFamily="34" charset="0"/>
            </a:endParaRPr>
          </a:p>
          <a:p>
            <a:pPr algn="ctr"/>
            <a:r>
              <a:rPr lang="es-ES" sz="1600" dirty="0">
                <a:latin typeface="Arial" panose="020B0604020202020204" pitchFamily="34" charset="0"/>
                <a:cs typeface="Arial" panose="020B0604020202020204" pitchFamily="34" charset="0"/>
              </a:rPr>
              <a:t>  </a:t>
            </a:r>
            <a:endParaRPr lang="es-EC" sz="1600" dirty="0">
              <a:latin typeface="Arial" panose="020B0604020202020204" pitchFamily="34" charset="0"/>
              <a:cs typeface="Arial" panose="020B0604020202020204" pitchFamily="34" charset="0"/>
            </a:endParaRPr>
          </a:p>
          <a:p>
            <a:pPr algn="ctr"/>
            <a:r>
              <a:rPr lang="es-ES" sz="1600" b="1" dirty="0">
                <a:latin typeface="Arial" panose="020B0604020202020204" pitchFamily="34" charset="0"/>
                <a:cs typeface="Arial" panose="020B0604020202020204" pitchFamily="34" charset="0"/>
              </a:rPr>
              <a:t>DIRECTOR: ING</a:t>
            </a:r>
            <a:r>
              <a:rPr lang="es-EC" sz="1600" b="1" dirty="0">
                <a:latin typeface="Arial" panose="020B0604020202020204" pitchFamily="34" charset="0"/>
                <a:cs typeface="Arial" panose="020B0604020202020204" pitchFamily="34" charset="0"/>
              </a:rPr>
              <a:t>. TRIVIÑO CEPEDA, ROBERTO DANIEL</a:t>
            </a:r>
          </a:p>
          <a:p>
            <a:pPr algn="ctr"/>
            <a:r>
              <a:rPr lang="es-ES" sz="1600" dirty="0">
                <a:latin typeface="Arial" panose="020B0604020202020204" pitchFamily="34" charset="0"/>
                <a:cs typeface="Arial" panose="020B0604020202020204" pitchFamily="34" charset="0"/>
              </a:rPr>
              <a:t>  </a:t>
            </a:r>
            <a:r>
              <a:rPr lang="es-ES" sz="1600" b="1" dirty="0">
                <a:latin typeface="Arial" panose="020B0604020202020204" pitchFamily="34" charset="0"/>
                <a:cs typeface="Arial" panose="020B0604020202020204" pitchFamily="34" charset="0"/>
              </a:rPr>
              <a:t> </a:t>
            </a:r>
            <a:endParaRPr lang="es-EC" sz="1600" dirty="0">
              <a:latin typeface="Arial" panose="020B0604020202020204" pitchFamily="34" charset="0"/>
              <a:cs typeface="Arial" panose="020B0604020202020204" pitchFamily="34" charset="0"/>
            </a:endParaRPr>
          </a:p>
          <a:p>
            <a:pPr algn="ctr"/>
            <a:r>
              <a:rPr lang="es-ES" sz="1600" b="1" dirty="0">
                <a:latin typeface="Arial" panose="020B0604020202020204" pitchFamily="34" charset="0"/>
                <a:cs typeface="Arial" panose="020B0604020202020204" pitchFamily="34" charset="0"/>
              </a:rPr>
              <a:t>SANGOLQUÍ - </a:t>
            </a:r>
            <a:r>
              <a:rPr lang="es-ES_tradnl" sz="1600" b="1" dirty="0">
                <a:latin typeface="Arial" panose="020B0604020202020204" pitchFamily="34" charset="0"/>
                <a:cs typeface="Arial" panose="020B0604020202020204" pitchFamily="34" charset="0"/>
              </a:rPr>
              <a:t>2019</a:t>
            </a:r>
            <a:endParaRPr lang="es-EC" sz="1600" b="1" dirty="0">
              <a:latin typeface="Arial" panose="020B0604020202020204" pitchFamily="34" charset="0"/>
              <a:cs typeface="Arial" panose="020B0604020202020204" pitchFamily="34" charset="0"/>
            </a:endParaRPr>
          </a:p>
          <a:p>
            <a:pPr algn="ctr"/>
            <a:endParaRPr lang="es-CO" sz="2800" b="1" dirty="0"/>
          </a:p>
        </p:txBody>
      </p:sp>
      <p:grpSp>
        <p:nvGrpSpPr>
          <p:cNvPr id="5" name="Grupo 4"/>
          <p:cNvGrpSpPr/>
          <p:nvPr/>
        </p:nvGrpSpPr>
        <p:grpSpPr>
          <a:xfrm>
            <a:off x="859607" y="837456"/>
            <a:ext cx="9509795" cy="1105200"/>
            <a:chOff x="1515688" y="538662"/>
            <a:chExt cx="9509795" cy="1105200"/>
          </a:xfrm>
        </p:grpSpPr>
        <p:pic>
          <p:nvPicPr>
            <p:cNvPr id="1026" name="Picture 2" descr="Resultado de imagen para esp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81960" y="538662"/>
              <a:ext cx="4276549" cy="11044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n para LOGO CARRERA ELECTRONICA Y TELECOMUNICACIONES ESPE">
              <a:extLst>
                <a:ext uri="{FF2B5EF4-FFF2-40B4-BE49-F238E27FC236}">
                  <a16:creationId xmlns:a16="http://schemas.microsoft.com/office/drawing/2014/main" id="{B6E75265-C3CC-446E-9292-D4076A2A7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688" y="538662"/>
              <a:ext cx="1105199" cy="11052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013"/>
                      </a14:imgEffect>
                    </a14:imgLayer>
                  </a14:imgProps>
                </a:ext>
                <a:ext uri="{28A0092B-C50C-407E-A947-70E740481C1C}">
                  <a14:useLocalDpi xmlns:a14="http://schemas.microsoft.com/office/drawing/2010/main" val="0"/>
                </a:ext>
              </a:extLst>
            </a:blip>
            <a:stretch>
              <a:fillRect/>
            </a:stretch>
          </p:blipFill>
          <p:spPr>
            <a:xfrm>
              <a:off x="9819582" y="538662"/>
              <a:ext cx="1205901" cy="1105200"/>
            </a:xfrm>
            <a:prstGeom prst="rect">
              <a:avLst/>
            </a:prstGeom>
          </p:spPr>
        </p:pic>
      </p:grpSp>
    </p:spTree>
    <p:extLst>
      <p:ext uri="{BB962C8B-B14F-4D97-AF65-F5344CB8AC3E}">
        <p14:creationId xmlns:p14="http://schemas.microsoft.com/office/powerpoint/2010/main" val="2476165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2"/>
          <a:stretch>
            <a:fillRect/>
          </a:stretch>
        </p:blipFill>
        <p:spPr>
          <a:xfrm>
            <a:off x="0" y="16470"/>
            <a:ext cx="12192000" cy="6858000"/>
          </a:xfrm>
          <a:prstGeom prst="rect">
            <a:avLst/>
          </a:prstGeom>
        </p:spPr>
      </p:pic>
      <p:sp>
        <p:nvSpPr>
          <p:cNvPr id="2" name="Título 1"/>
          <p:cNvSpPr>
            <a:spLocks noGrp="1"/>
          </p:cNvSpPr>
          <p:nvPr>
            <p:ph type="title"/>
          </p:nvPr>
        </p:nvSpPr>
        <p:spPr/>
        <p:txBody>
          <a:bodyPr/>
          <a:lstStyle/>
          <a:p>
            <a:r>
              <a:rPr lang="es-MX" dirty="0" smtClean="0"/>
              <a:t>SW: APP - HILOS</a:t>
            </a:r>
            <a:endParaRPr lang="en-US" dirty="0"/>
          </a:p>
        </p:txBody>
      </p:sp>
      <p:pic>
        <p:nvPicPr>
          <p:cNvPr id="6" name="Imagen 5" descr="Ejecución de tareas sin el uso de hilos en Android"/>
          <p:cNvPicPr/>
          <p:nvPr/>
        </p:nvPicPr>
        <p:blipFill rotWithShape="1">
          <a:blip r:embed="rId3">
            <a:extLst>
              <a:ext uri="{28A0092B-C50C-407E-A947-70E740481C1C}">
                <a14:useLocalDpi xmlns:a14="http://schemas.microsoft.com/office/drawing/2010/main" val="0"/>
              </a:ext>
            </a:extLst>
          </a:blip>
          <a:srcRect b="21866"/>
          <a:stretch/>
        </p:blipFill>
        <p:spPr bwMode="auto">
          <a:xfrm>
            <a:off x="3578687" y="1363164"/>
            <a:ext cx="5695315" cy="1348377"/>
          </a:xfrm>
          <a:prstGeom prst="rect">
            <a:avLst/>
          </a:prstGeom>
          <a:ln w="12700">
            <a:solidFill>
              <a:sysClr val="windowText" lastClr="000000"/>
            </a:solidFill>
          </a:ln>
          <a:effectLst>
            <a:softEdge rad="0"/>
          </a:effectLst>
          <a:extLst>
            <a:ext uri="{53640926-AAD7-44D8-BBD7-CCE9431645EC}">
              <a14:shadowObscured xmlns:a14="http://schemas.microsoft.com/office/drawing/2010/main"/>
            </a:ext>
          </a:extLst>
        </p:spPr>
      </p:pic>
      <p:pic>
        <p:nvPicPr>
          <p:cNvPr id="9" name="Imagen 8" descr="Uso de Hilos en Android"/>
          <p:cNvPicPr/>
          <p:nvPr/>
        </p:nvPicPr>
        <p:blipFill rotWithShape="1">
          <a:blip r:embed="rId4">
            <a:extLst>
              <a:ext uri="{28A0092B-C50C-407E-A947-70E740481C1C}">
                <a14:useLocalDpi xmlns:a14="http://schemas.microsoft.com/office/drawing/2010/main" val="0"/>
              </a:ext>
            </a:extLst>
          </a:blip>
          <a:srcRect b="12562"/>
          <a:stretch/>
        </p:blipFill>
        <p:spPr bwMode="auto">
          <a:xfrm>
            <a:off x="3578687" y="3622637"/>
            <a:ext cx="5684277" cy="2584828"/>
          </a:xfrm>
          <a:prstGeom prst="rect">
            <a:avLst/>
          </a:prstGeom>
          <a:ln w="12700">
            <a:solidFill>
              <a:sysClr val="windowText" lastClr="000000"/>
            </a:solidFill>
          </a:ln>
          <a:effectLst>
            <a:softEdge rad="0"/>
          </a:effectLst>
          <a:extLst>
            <a:ext uri="{53640926-AAD7-44D8-BBD7-CCE9431645EC}">
              <a14:shadowObscured xmlns:a14="http://schemas.microsoft.com/office/drawing/2010/main"/>
            </a:ext>
          </a:extLst>
        </p:spPr>
      </p:pic>
      <p:graphicFrame>
        <p:nvGraphicFramePr>
          <p:cNvPr id="10" name="Tabla 9"/>
          <p:cNvGraphicFramePr>
            <a:graphicFrameLocks noGrp="1"/>
          </p:cNvGraphicFramePr>
          <p:nvPr>
            <p:extLst>
              <p:ext uri="{D42A27DB-BD31-4B8C-83A1-F6EECF244321}">
                <p14:modId xmlns:p14="http://schemas.microsoft.com/office/powerpoint/2010/main" val="323625367"/>
              </p:ext>
            </p:extLst>
          </p:nvPr>
        </p:nvGraphicFramePr>
        <p:xfrm>
          <a:off x="3817113" y="1389290"/>
          <a:ext cx="5209320" cy="365760"/>
        </p:xfrm>
        <a:graphic>
          <a:graphicData uri="http://schemas.openxmlformats.org/drawingml/2006/table">
            <a:tbl>
              <a:tblPr firstRow="1" bandRow="1">
                <a:tableStyleId>{5C22544A-7EE6-4342-B048-85BDC9FD1C3A}</a:tableStyleId>
              </a:tblPr>
              <a:tblGrid>
                <a:gridCol w="1736440">
                  <a:extLst>
                    <a:ext uri="{9D8B030D-6E8A-4147-A177-3AD203B41FA5}">
                      <a16:colId xmlns:a16="http://schemas.microsoft.com/office/drawing/2014/main" val="2331926141"/>
                    </a:ext>
                  </a:extLst>
                </a:gridCol>
                <a:gridCol w="1736440">
                  <a:extLst>
                    <a:ext uri="{9D8B030D-6E8A-4147-A177-3AD203B41FA5}">
                      <a16:colId xmlns:a16="http://schemas.microsoft.com/office/drawing/2014/main" val="356629809"/>
                    </a:ext>
                  </a:extLst>
                </a:gridCol>
                <a:gridCol w="1736440">
                  <a:extLst>
                    <a:ext uri="{9D8B030D-6E8A-4147-A177-3AD203B41FA5}">
                      <a16:colId xmlns:a16="http://schemas.microsoft.com/office/drawing/2014/main" val="438163780"/>
                    </a:ext>
                  </a:extLst>
                </a:gridCol>
              </a:tblGrid>
              <a:tr h="318166">
                <a:tc>
                  <a:txBody>
                    <a:bodyPr/>
                    <a:lstStyle/>
                    <a:p>
                      <a:pPr algn="ctr"/>
                      <a:r>
                        <a:rPr lang="es-MX" dirty="0" smtClean="0"/>
                        <a:t>MEDIR</a:t>
                      </a:r>
                      <a:endParaRPr lang="en-US" dirty="0"/>
                    </a:p>
                  </a:txBody>
                  <a:tcPr/>
                </a:tc>
                <a:tc>
                  <a:txBody>
                    <a:bodyPr/>
                    <a:lstStyle/>
                    <a:p>
                      <a:pPr algn="ctr"/>
                      <a:r>
                        <a:rPr lang="es-MX" dirty="0" smtClean="0"/>
                        <a:t>ENVIAR</a:t>
                      </a:r>
                      <a:endParaRPr lang="en-US" dirty="0"/>
                    </a:p>
                  </a:txBody>
                  <a:tcPr/>
                </a:tc>
                <a:tc>
                  <a:txBody>
                    <a:bodyPr/>
                    <a:lstStyle/>
                    <a:p>
                      <a:pPr algn="ctr"/>
                      <a:r>
                        <a:rPr lang="es-MX" dirty="0" smtClean="0"/>
                        <a:t>MEDIR</a:t>
                      </a:r>
                      <a:endParaRPr lang="en-US" dirty="0"/>
                    </a:p>
                  </a:txBody>
                  <a:tcPr/>
                </a:tc>
                <a:extLst>
                  <a:ext uri="{0D108BD9-81ED-4DB2-BD59-A6C34878D82A}">
                    <a16:rowId xmlns:a16="http://schemas.microsoft.com/office/drawing/2014/main" val="3083275473"/>
                  </a:ext>
                </a:extLst>
              </a:tr>
            </a:tbl>
          </a:graphicData>
        </a:graphic>
      </p:graphicFrame>
      <p:grpSp>
        <p:nvGrpSpPr>
          <p:cNvPr id="19" name="Grupo 18"/>
          <p:cNvGrpSpPr/>
          <p:nvPr/>
        </p:nvGrpSpPr>
        <p:grpSpPr>
          <a:xfrm>
            <a:off x="3817113" y="3681167"/>
            <a:ext cx="5098869" cy="1490358"/>
            <a:chOff x="3810000" y="3091586"/>
            <a:chExt cx="5098869" cy="1490358"/>
          </a:xfrm>
        </p:grpSpPr>
        <p:sp>
          <p:nvSpPr>
            <p:cNvPr id="12" name="Rectángulo 11"/>
            <p:cNvSpPr/>
            <p:nvPr/>
          </p:nvSpPr>
          <p:spPr>
            <a:xfrm>
              <a:off x="5590903" y="3091586"/>
              <a:ext cx="3317966" cy="333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MEDIR</a:t>
              </a:r>
              <a:endParaRPr lang="en-US" dirty="0"/>
            </a:p>
          </p:txBody>
        </p:sp>
        <p:sp>
          <p:nvSpPr>
            <p:cNvPr id="13" name="Rectángulo 12"/>
            <p:cNvSpPr/>
            <p:nvPr/>
          </p:nvSpPr>
          <p:spPr>
            <a:xfrm>
              <a:off x="5577840" y="4207818"/>
              <a:ext cx="3317966" cy="374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ENVIAR</a:t>
              </a:r>
              <a:endParaRPr lang="en-US" dirty="0"/>
            </a:p>
          </p:txBody>
        </p:sp>
        <p:sp>
          <p:nvSpPr>
            <p:cNvPr id="14" name="Rectángulo 13"/>
            <p:cNvSpPr/>
            <p:nvPr/>
          </p:nvSpPr>
          <p:spPr>
            <a:xfrm>
              <a:off x="3810000" y="3098885"/>
              <a:ext cx="1767840" cy="321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MEDIR</a:t>
              </a:r>
              <a:endParaRPr lang="en-US" dirty="0"/>
            </a:p>
          </p:txBody>
        </p:sp>
      </p:grpSp>
      <p:sp>
        <p:nvSpPr>
          <p:cNvPr id="15" name="Rectángulo 14"/>
          <p:cNvSpPr/>
          <p:nvPr/>
        </p:nvSpPr>
        <p:spPr>
          <a:xfrm>
            <a:off x="781838" y="4123548"/>
            <a:ext cx="2442754" cy="890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AsyncTask o Tareas Asíncronas</a:t>
            </a:r>
            <a:endParaRPr lang="en-US" dirty="0"/>
          </a:p>
        </p:txBody>
      </p:sp>
      <p:sp>
        <p:nvSpPr>
          <p:cNvPr id="16" name="Rectángulo 15"/>
          <p:cNvSpPr/>
          <p:nvPr/>
        </p:nvSpPr>
        <p:spPr>
          <a:xfrm>
            <a:off x="781838" y="1551003"/>
            <a:ext cx="2442754" cy="890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Proceso Normal</a:t>
            </a:r>
            <a:endParaRPr lang="en-US" dirty="0"/>
          </a:p>
        </p:txBody>
      </p:sp>
      <p:sp>
        <p:nvSpPr>
          <p:cNvPr id="20" name="Rectángulo 19"/>
          <p:cNvSpPr/>
          <p:nvPr/>
        </p:nvSpPr>
        <p:spPr>
          <a:xfrm>
            <a:off x="0" y="3225"/>
            <a:ext cx="6221385" cy="610995"/>
          </a:xfrm>
          <a:prstGeom prst="rect">
            <a:avLst/>
          </a:prstGeom>
          <a:solidFill>
            <a:schemeClr val="accent2"/>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MARCO TEÓRICO</a:t>
            </a:r>
            <a:endParaRPr lang="en-US" dirty="0"/>
          </a:p>
        </p:txBody>
      </p:sp>
    </p:spTree>
    <p:extLst>
      <p:ext uri="{BB962C8B-B14F-4D97-AF65-F5344CB8AC3E}">
        <p14:creationId xmlns:p14="http://schemas.microsoft.com/office/powerpoint/2010/main" val="7619050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16470"/>
            <a:ext cx="12192000" cy="6858000"/>
          </a:xfrm>
          <a:prstGeom prst="rect">
            <a:avLst/>
          </a:prstGeom>
        </p:spPr>
      </p:pic>
      <p:sp>
        <p:nvSpPr>
          <p:cNvPr id="2" name="Título 1"/>
          <p:cNvSpPr>
            <a:spLocks noGrp="1"/>
          </p:cNvSpPr>
          <p:nvPr>
            <p:ph type="title"/>
          </p:nvPr>
        </p:nvSpPr>
        <p:spPr/>
        <p:txBody>
          <a:bodyPr/>
          <a:lstStyle/>
          <a:p>
            <a:r>
              <a:rPr lang="es-MX" dirty="0" smtClean="0"/>
              <a:t>Planteamiento</a:t>
            </a:r>
            <a:endParaRPr lang="en-US" dirty="0"/>
          </a:p>
        </p:txBody>
      </p:sp>
      <p:pic>
        <p:nvPicPr>
          <p:cNvPr id="4" name="Marcador de contenido 3"/>
          <p:cNvPicPr>
            <a:picLocks noGrp="1" noChangeAspect="1"/>
          </p:cNvPicPr>
          <p:nvPr>
            <p:ph idx="1"/>
          </p:nvPr>
        </p:nvPicPr>
        <p:blipFill>
          <a:blip r:embed="rId3"/>
          <a:stretch>
            <a:fillRect/>
          </a:stretch>
        </p:blipFill>
        <p:spPr>
          <a:xfrm>
            <a:off x="1138237" y="2196306"/>
            <a:ext cx="9915525" cy="3609975"/>
          </a:xfrm>
          <a:prstGeom prst="rect">
            <a:avLst/>
          </a:prstGeom>
        </p:spPr>
      </p:pic>
      <p:sp>
        <p:nvSpPr>
          <p:cNvPr id="7" name="Rectángulo 6"/>
          <p:cNvSpPr/>
          <p:nvPr/>
        </p:nvSpPr>
        <p:spPr>
          <a:xfrm>
            <a:off x="0" y="3225"/>
            <a:ext cx="6221385" cy="610995"/>
          </a:xfrm>
          <a:prstGeom prst="rect">
            <a:avLst/>
          </a:prstGeom>
          <a:solidFill>
            <a:srgbClr val="C00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DISEÑO</a:t>
            </a:r>
            <a:endParaRPr lang="en-US" dirty="0"/>
          </a:p>
        </p:txBody>
      </p:sp>
    </p:spTree>
    <p:extLst>
      <p:ext uri="{BB962C8B-B14F-4D97-AF65-F5344CB8AC3E}">
        <p14:creationId xmlns:p14="http://schemas.microsoft.com/office/powerpoint/2010/main" val="2636432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p:cNvPicPr>
            <a:picLocks noChangeAspect="1"/>
          </p:cNvPicPr>
          <p:nvPr/>
        </p:nvPicPr>
        <p:blipFill>
          <a:blip r:embed="rId2"/>
          <a:stretch>
            <a:fillRect/>
          </a:stretch>
        </p:blipFill>
        <p:spPr>
          <a:xfrm>
            <a:off x="0" y="3225"/>
            <a:ext cx="12192000" cy="6858000"/>
          </a:xfrm>
          <a:prstGeom prst="rect">
            <a:avLst/>
          </a:prstGeom>
        </p:spPr>
      </p:pic>
      <p:sp>
        <p:nvSpPr>
          <p:cNvPr id="2" name="Título 1"/>
          <p:cNvSpPr>
            <a:spLocks noGrp="1"/>
          </p:cNvSpPr>
          <p:nvPr>
            <p:ph type="title"/>
          </p:nvPr>
        </p:nvSpPr>
        <p:spPr/>
        <p:txBody>
          <a:bodyPr/>
          <a:lstStyle/>
          <a:p>
            <a:r>
              <a:rPr lang="es-MX" dirty="0" smtClean="0"/>
              <a:t>Aplicación Móvil</a:t>
            </a:r>
            <a:endParaRPr lang="en-US" dirty="0"/>
          </a:p>
        </p:txBody>
      </p:sp>
      <p:sp>
        <p:nvSpPr>
          <p:cNvPr id="3" name="Rectángulo 2"/>
          <p:cNvSpPr/>
          <p:nvPr/>
        </p:nvSpPr>
        <p:spPr>
          <a:xfrm>
            <a:off x="2430766" y="3394305"/>
            <a:ext cx="1854926" cy="88827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t>Aplicación Móvil</a:t>
            </a:r>
            <a:endParaRPr lang="en-US" sz="1400" b="1" dirty="0"/>
          </a:p>
        </p:txBody>
      </p:sp>
      <p:grpSp>
        <p:nvGrpSpPr>
          <p:cNvPr id="7" name="Grupo 6"/>
          <p:cNvGrpSpPr/>
          <p:nvPr/>
        </p:nvGrpSpPr>
        <p:grpSpPr>
          <a:xfrm>
            <a:off x="193747" y="4776057"/>
            <a:ext cx="1870347" cy="1314017"/>
            <a:chOff x="339633" y="4609991"/>
            <a:chExt cx="1870347" cy="1314017"/>
          </a:xfrm>
        </p:grpSpPr>
        <p:sp>
          <p:nvSpPr>
            <p:cNvPr id="27" name="Rectángulo 26"/>
            <p:cNvSpPr/>
            <p:nvPr/>
          </p:nvSpPr>
          <p:spPr>
            <a:xfrm>
              <a:off x="339633" y="4609991"/>
              <a:ext cx="1870347" cy="1314017"/>
            </a:xfrm>
            <a:prstGeom prst="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 name="Rectángulo 9"/>
            <p:cNvSpPr/>
            <p:nvPr/>
          </p:nvSpPr>
          <p:spPr>
            <a:xfrm>
              <a:off x="506212" y="4782220"/>
              <a:ext cx="1479343" cy="399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AsyncTask</a:t>
              </a:r>
              <a:endParaRPr lang="en-US" sz="1400" dirty="0"/>
            </a:p>
          </p:txBody>
        </p:sp>
        <p:sp>
          <p:nvSpPr>
            <p:cNvPr id="12" name="Rectángulo 11"/>
            <p:cNvSpPr/>
            <p:nvPr/>
          </p:nvSpPr>
          <p:spPr>
            <a:xfrm>
              <a:off x="516880" y="5357525"/>
              <a:ext cx="1468675" cy="4165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HTTP GET</a:t>
              </a:r>
              <a:endParaRPr lang="en-US" sz="1400" dirty="0"/>
            </a:p>
          </p:txBody>
        </p:sp>
      </p:grpSp>
      <p:graphicFrame>
        <p:nvGraphicFramePr>
          <p:cNvPr id="15" name="Tabla 14"/>
          <p:cNvGraphicFramePr>
            <a:graphicFrameLocks noGrp="1"/>
          </p:cNvGraphicFramePr>
          <p:nvPr>
            <p:extLst>
              <p:ext uri="{D42A27DB-BD31-4B8C-83A1-F6EECF244321}">
                <p14:modId xmlns:p14="http://schemas.microsoft.com/office/powerpoint/2010/main" val="1671203907"/>
              </p:ext>
            </p:extLst>
          </p:nvPr>
        </p:nvGraphicFramePr>
        <p:xfrm>
          <a:off x="4450036" y="1425384"/>
          <a:ext cx="3516852" cy="1463040"/>
        </p:xfrm>
        <a:graphic>
          <a:graphicData uri="http://schemas.openxmlformats.org/drawingml/2006/table">
            <a:tbl>
              <a:tblPr firstRow="1" firstCol="1" bandRow="1">
                <a:tableStyleId>{5C22544A-7EE6-4342-B048-85BDC9FD1C3A}</a:tableStyleId>
              </a:tblPr>
              <a:tblGrid>
                <a:gridCol w="802326">
                  <a:extLst>
                    <a:ext uri="{9D8B030D-6E8A-4147-A177-3AD203B41FA5}">
                      <a16:colId xmlns:a16="http://schemas.microsoft.com/office/drawing/2014/main" val="3890084521"/>
                    </a:ext>
                  </a:extLst>
                </a:gridCol>
                <a:gridCol w="557617">
                  <a:extLst>
                    <a:ext uri="{9D8B030D-6E8A-4147-A177-3AD203B41FA5}">
                      <a16:colId xmlns:a16="http://schemas.microsoft.com/office/drawing/2014/main" val="3928789216"/>
                    </a:ext>
                  </a:extLst>
                </a:gridCol>
                <a:gridCol w="934806">
                  <a:extLst>
                    <a:ext uri="{9D8B030D-6E8A-4147-A177-3AD203B41FA5}">
                      <a16:colId xmlns:a16="http://schemas.microsoft.com/office/drawing/2014/main" val="2908087399"/>
                    </a:ext>
                  </a:extLst>
                </a:gridCol>
                <a:gridCol w="1222103">
                  <a:extLst>
                    <a:ext uri="{9D8B030D-6E8A-4147-A177-3AD203B41FA5}">
                      <a16:colId xmlns:a16="http://schemas.microsoft.com/office/drawing/2014/main" val="3474008958"/>
                    </a:ext>
                  </a:extLst>
                </a:gridCol>
              </a:tblGrid>
              <a:tr h="702786">
                <a:tc>
                  <a:txBody>
                    <a:bodyPr/>
                    <a:lstStyle/>
                    <a:p>
                      <a:pPr>
                        <a:lnSpc>
                          <a:spcPct val="200000"/>
                        </a:lnSpc>
                        <a:spcAft>
                          <a:spcPts val="0"/>
                        </a:spcAft>
                      </a:pPr>
                      <a:r>
                        <a:rPr lang="es-EC" sz="1200" dirty="0">
                          <a:effectLst/>
                        </a:rPr>
                        <a:t>API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Nivel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Android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Nombre de la Versión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4587337"/>
                  </a:ext>
                </a:extLst>
              </a:tr>
              <a:tr h="351393">
                <a:tc>
                  <a:txBody>
                    <a:bodyPr/>
                    <a:lstStyle/>
                    <a:p>
                      <a:pPr>
                        <a:lnSpc>
                          <a:spcPct val="200000"/>
                        </a:lnSpc>
                        <a:spcAft>
                          <a:spcPts val="0"/>
                        </a:spcAft>
                      </a:pPr>
                      <a:r>
                        <a:rPr lang="es-EC" sz="1200" dirty="0">
                          <a:effectLst/>
                        </a:rPr>
                        <a:t>Mínimo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dirty="0">
                          <a:effectLst/>
                        </a:rPr>
                        <a:t>24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dirty="0">
                          <a:effectLst/>
                        </a:rPr>
                        <a:t>7.0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dirty="0">
                          <a:effectLst/>
                        </a:rPr>
                        <a:t>Nougat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1989052"/>
                  </a:ext>
                </a:extLst>
              </a:tr>
              <a:tr h="351393">
                <a:tc>
                  <a:txBody>
                    <a:bodyPr/>
                    <a:lstStyle/>
                    <a:p>
                      <a:pPr>
                        <a:lnSpc>
                          <a:spcPct val="200000"/>
                        </a:lnSpc>
                        <a:spcAft>
                          <a:spcPts val="0"/>
                        </a:spcAft>
                      </a:pPr>
                      <a:r>
                        <a:rPr lang="es-EC" sz="1200" dirty="0">
                          <a:effectLst/>
                        </a:rPr>
                        <a:t>Objetivo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dirty="0">
                          <a:effectLst/>
                        </a:rPr>
                        <a:t>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dirty="0">
                          <a:effectLst/>
                        </a:rPr>
                        <a:t>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C" sz="1200" dirty="0">
                          <a:effectLst/>
                        </a:rPr>
                        <a:t>Pie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2793370"/>
                  </a:ext>
                </a:extLst>
              </a:tr>
            </a:tbl>
          </a:graphicData>
        </a:graphic>
      </p:graphicFrame>
      <p:sp>
        <p:nvSpPr>
          <p:cNvPr id="17" name="Flecha derecha 16"/>
          <p:cNvSpPr/>
          <p:nvPr/>
        </p:nvSpPr>
        <p:spPr>
          <a:xfrm rot="18985769">
            <a:off x="2051486" y="4281547"/>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 name="Flecha derecha 17"/>
          <p:cNvSpPr/>
          <p:nvPr/>
        </p:nvSpPr>
        <p:spPr>
          <a:xfrm rot="5400000">
            <a:off x="3160503" y="2965107"/>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echa derecha 20"/>
          <p:cNvSpPr/>
          <p:nvPr/>
        </p:nvSpPr>
        <p:spPr>
          <a:xfrm flipH="1">
            <a:off x="4412328" y="3517409"/>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upo 5"/>
          <p:cNvGrpSpPr/>
          <p:nvPr/>
        </p:nvGrpSpPr>
        <p:grpSpPr>
          <a:xfrm>
            <a:off x="924972" y="1379078"/>
            <a:ext cx="3184995" cy="1468804"/>
            <a:chOff x="1175656" y="1370679"/>
            <a:chExt cx="3184995" cy="1468804"/>
          </a:xfrm>
        </p:grpSpPr>
        <p:sp>
          <p:nvSpPr>
            <p:cNvPr id="4" name="Rectángulo 3"/>
            <p:cNvSpPr/>
            <p:nvPr/>
          </p:nvSpPr>
          <p:spPr>
            <a:xfrm>
              <a:off x="1175656" y="1370679"/>
              <a:ext cx="3184995" cy="1468804"/>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ángulo 7"/>
            <p:cNvSpPr/>
            <p:nvPr/>
          </p:nvSpPr>
          <p:spPr>
            <a:xfrm>
              <a:off x="2821484" y="1531104"/>
              <a:ext cx="1428598" cy="743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Métodos de medición de cobertura</a:t>
              </a:r>
              <a:endParaRPr lang="en-US" sz="1400" dirty="0"/>
            </a:p>
          </p:txBody>
        </p:sp>
        <p:sp>
          <p:nvSpPr>
            <p:cNvPr id="22" name="Rectángulo 21"/>
            <p:cNvSpPr/>
            <p:nvPr/>
          </p:nvSpPr>
          <p:spPr>
            <a:xfrm>
              <a:off x="1295428" y="1531104"/>
              <a:ext cx="1415486" cy="115862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s-MX" sz="1400" dirty="0" smtClean="0"/>
                <a:t>MNC</a:t>
              </a:r>
            </a:p>
            <a:p>
              <a:pPr marL="171450" indent="-171450">
                <a:buFont typeface="Arial" panose="020B0604020202020204" pitchFamily="34" charset="0"/>
                <a:buChar char="•"/>
              </a:pPr>
              <a:r>
                <a:rPr lang="es-MX" sz="1400" dirty="0" smtClean="0"/>
                <a:t>MCC</a:t>
              </a:r>
            </a:p>
            <a:p>
              <a:pPr marL="171450" indent="-171450">
                <a:buFont typeface="Arial" panose="020B0604020202020204" pitchFamily="34" charset="0"/>
                <a:buChar char="•"/>
              </a:pPr>
              <a:r>
                <a:rPr lang="es-MX" sz="1400" dirty="0" smtClean="0"/>
                <a:t>SC</a:t>
              </a:r>
            </a:p>
            <a:p>
              <a:pPr marL="171450" indent="-171450">
                <a:buFont typeface="Arial" panose="020B0604020202020204" pitchFamily="34" charset="0"/>
                <a:buChar char="•"/>
              </a:pPr>
              <a:r>
                <a:rPr lang="es-MX" sz="1400" dirty="0" smtClean="0"/>
                <a:t>RSCP</a:t>
              </a:r>
            </a:p>
            <a:p>
              <a:pPr marL="171450" indent="-171450">
                <a:buFont typeface="Arial" panose="020B0604020202020204" pitchFamily="34" charset="0"/>
                <a:buChar char="•"/>
              </a:pPr>
              <a:r>
                <a:rPr lang="es-MX" sz="1400" dirty="0" smtClean="0"/>
                <a:t>UARFCN</a:t>
              </a:r>
              <a:endParaRPr lang="es-MX" sz="1400" dirty="0"/>
            </a:p>
          </p:txBody>
        </p:sp>
      </p:grpSp>
      <p:grpSp>
        <p:nvGrpSpPr>
          <p:cNvPr id="14" name="Grupo 13"/>
          <p:cNvGrpSpPr/>
          <p:nvPr/>
        </p:nvGrpSpPr>
        <p:grpSpPr>
          <a:xfrm>
            <a:off x="4959265" y="3176035"/>
            <a:ext cx="2148973" cy="3500221"/>
            <a:chOff x="5123796" y="2406973"/>
            <a:chExt cx="2148973" cy="3683101"/>
          </a:xfrm>
        </p:grpSpPr>
        <p:sp>
          <p:nvSpPr>
            <p:cNvPr id="5" name="Rectángulo 4"/>
            <p:cNvSpPr/>
            <p:nvPr/>
          </p:nvSpPr>
          <p:spPr>
            <a:xfrm>
              <a:off x="5123796" y="2406973"/>
              <a:ext cx="2148973" cy="3683101"/>
            </a:xfrm>
            <a:prstGeom prst="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 name="Rectángulo 8"/>
            <p:cNvSpPr/>
            <p:nvPr/>
          </p:nvSpPr>
          <p:spPr>
            <a:xfrm>
              <a:off x="5289319" y="2519589"/>
              <a:ext cx="1854926" cy="712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Métodos de posicionamiento</a:t>
              </a:r>
              <a:endParaRPr lang="en-US" sz="1400" dirty="0"/>
            </a:p>
          </p:txBody>
        </p:sp>
        <p:sp>
          <p:nvSpPr>
            <p:cNvPr id="13" name="Rectángulo 12"/>
            <p:cNvSpPr/>
            <p:nvPr/>
          </p:nvSpPr>
          <p:spPr>
            <a:xfrm>
              <a:off x="5289319" y="4341831"/>
              <a:ext cx="1854926" cy="160454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s-MX" sz="1400" dirty="0"/>
                <a:t>Proveedor de ubicación</a:t>
              </a:r>
            </a:p>
            <a:p>
              <a:pPr marL="171450" indent="-171450">
                <a:buFont typeface="Arial" panose="020B0604020202020204" pitchFamily="34" charset="0"/>
                <a:buChar char="•"/>
              </a:pPr>
              <a:r>
                <a:rPr lang="es-MX" sz="1400" dirty="0"/>
                <a:t>Tiempo de Actualización</a:t>
              </a:r>
            </a:p>
            <a:p>
              <a:pPr marL="171450" indent="-171450">
                <a:buFont typeface="Arial" panose="020B0604020202020204" pitchFamily="34" charset="0"/>
                <a:buChar char="•"/>
              </a:pPr>
              <a:r>
                <a:rPr lang="es-MX" sz="1400" dirty="0"/>
                <a:t>Distancia para cambiar la ubicación</a:t>
              </a:r>
            </a:p>
          </p:txBody>
        </p:sp>
        <p:sp>
          <p:nvSpPr>
            <p:cNvPr id="23" name="Rectángulo 22"/>
            <p:cNvSpPr/>
            <p:nvPr/>
          </p:nvSpPr>
          <p:spPr>
            <a:xfrm>
              <a:off x="5289319" y="3415880"/>
              <a:ext cx="1854926" cy="32628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t>NETWORK_PROVIDER</a:t>
              </a:r>
              <a:endParaRPr lang="en-US" sz="1200" dirty="0"/>
            </a:p>
          </p:txBody>
        </p:sp>
        <p:sp>
          <p:nvSpPr>
            <p:cNvPr id="24" name="Rectángulo 23"/>
            <p:cNvSpPr/>
            <p:nvPr/>
          </p:nvSpPr>
          <p:spPr>
            <a:xfrm>
              <a:off x="5289319" y="3817928"/>
              <a:ext cx="1854926" cy="3176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GPS_PROVIDER</a:t>
              </a:r>
              <a:endParaRPr lang="en-US" sz="1400" dirty="0"/>
            </a:p>
          </p:txBody>
        </p:sp>
      </p:grpSp>
      <p:sp>
        <p:nvSpPr>
          <p:cNvPr id="29" name="Rectángulo 28"/>
          <p:cNvSpPr/>
          <p:nvPr/>
        </p:nvSpPr>
        <p:spPr>
          <a:xfrm>
            <a:off x="0" y="3225"/>
            <a:ext cx="6221385" cy="610995"/>
          </a:xfrm>
          <a:prstGeom prst="rect">
            <a:avLst/>
          </a:prstGeom>
          <a:solidFill>
            <a:srgbClr val="C00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DISEÑO</a:t>
            </a:r>
            <a:endParaRPr lang="en-US" dirty="0"/>
          </a:p>
        </p:txBody>
      </p:sp>
      <p:cxnSp>
        <p:nvCxnSpPr>
          <p:cNvPr id="30" name="Conector recto 29"/>
          <p:cNvCxnSpPr/>
          <p:nvPr/>
        </p:nvCxnSpPr>
        <p:spPr>
          <a:xfrm>
            <a:off x="8095336" y="193276"/>
            <a:ext cx="1492" cy="64800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2" name="Imagen 31"/>
          <p:cNvPicPr/>
          <p:nvPr/>
        </p:nvPicPr>
        <p:blipFill rotWithShape="1">
          <a:blip r:embed="rId3">
            <a:extLst>
              <a:ext uri="{BEBA8EAE-BF5A-486C-A8C5-ECC9F3942E4B}">
                <a14:imgProps xmlns:a14="http://schemas.microsoft.com/office/drawing/2010/main">
                  <a14:imgLayer r:embed="rId4">
                    <a14:imgEffect>
                      <a14:backgroundRemoval t="532" b="98227" l="3974" r="94702"/>
                    </a14:imgEffect>
                  </a14:imgLayer>
                </a14:imgProps>
              </a:ext>
            </a:extLst>
          </a:blip>
          <a:srcRect l="3343" r="5624"/>
          <a:stretch/>
        </p:blipFill>
        <p:spPr>
          <a:xfrm>
            <a:off x="9027954" y="3833171"/>
            <a:ext cx="1656000" cy="2808124"/>
          </a:xfrm>
          <a:prstGeom prst="rect">
            <a:avLst/>
          </a:prstGeom>
        </p:spPr>
      </p:pic>
      <p:pic>
        <p:nvPicPr>
          <p:cNvPr id="33" name="Imagen 32"/>
          <p:cNvPicPr/>
          <p:nvPr/>
        </p:nvPicPr>
        <p:blipFill rotWithShape="1">
          <a:blip r:embed="rId5">
            <a:extLst>
              <a:ext uri="{BEBA8EAE-BF5A-486C-A8C5-ECC9F3942E4B}">
                <a14:imgProps xmlns:a14="http://schemas.microsoft.com/office/drawing/2010/main">
                  <a14:imgLayer r:embed="rId6">
                    <a14:imgEffect>
                      <a14:backgroundRemoval t="2335" b="97276" l="7774" r="94700">
                        <a14:foregroundMark x1="69258" y1="24708" x2="45583" y2="91634"/>
                        <a14:foregroundMark x1="71378" y1="5642" x2="47350" y2="14981"/>
                      </a14:backgroundRemoval>
                    </a14:imgEffect>
                  </a14:imgLayer>
                </a14:imgProps>
              </a:ext>
            </a:extLst>
          </a:blip>
          <a:srcRect l="8910" r="5786"/>
          <a:stretch/>
        </p:blipFill>
        <p:spPr>
          <a:xfrm>
            <a:off x="9069232" y="430941"/>
            <a:ext cx="1656000" cy="2880000"/>
          </a:xfrm>
          <a:prstGeom prst="rect">
            <a:avLst/>
          </a:prstGeom>
        </p:spPr>
      </p:pic>
      <p:sp>
        <p:nvSpPr>
          <p:cNvPr id="34" name="Título 1"/>
          <p:cNvSpPr txBox="1">
            <a:spLocks/>
          </p:cNvSpPr>
          <p:nvPr/>
        </p:nvSpPr>
        <p:spPr>
          <a:xfrm>
            <a:off x="8412607" y="3225"/>
            <a:ext cx="3144246" cy="753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800" dirty="0" smtClean="0"/>
              <a:t>ACTIVIDAD DE REGISTRO</a:t>
            </a:r>
            <a:endParaRPr lang="en-US" dirty="0"/>
          </a:p>
        </p:txBody>
      </p:sp>
      <p:sp>
        <p:nvSpPr>
          <p:cNvPr id="35" name="Título 1"/>
          <p:cNvSpPr txBox="1">
            <a:spLocks/>
          </p:cNvSpPr>
          <p:nvPr/>
        </p:nvSpPr>
        <p:spPr>
          <a:xfrm>
            <a:off x="8326627" y="3227573"/>
            <a:ext cx="3144246" cy="753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800" dirty="0" smtClean="0"/>
              <a:t>ACTIVIDAD DE MEDICIÓN</a:t>
            </a:r>
            <a:endParaRPr lang="en-US" dirty="0"/>
          </a:p>
        </p:txBody>
      </p:sp>
    </p:spTree>
    <p:extLst>
      <p:ext uri="{BB962C8B-B14F-4D97-AF65-F5344CB8AC3E}">
        <p14:creationId xmlns:p14="http://schemas.microsoft.com/office/powerpoint/2010/main" val="1130657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p:txBody>
          <a:bodyPr/>
          <a:lstStyle/>
          <a:p>
            <a:r>
              <a:rPr lang="es-MX" dirty="0" smtClean="0"/>
              <a:t>Aplicación WEB</a:t>
            </a:r>
            <a:endParaRPr lang="en-US" dirty="0"/>
          </a:p>
        </p:txBody>
      </p:sp>
      <p:sp>
        <p:nvSpPr>
          <p:cNvPr id="4" name="Rectángulo 3"/>
          <p:cNvSpPr/>
          <p:nvPr/>
        </p:nvSpPr>
        <p:spPr>
          <a:xfrm>
            <a:off x="2384718" y="3507335"/>
            <a:ext cx="1933471" cy="83453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t>Aplicación WEB</a:t>
            </a:r>
          </a:p>
          <a:p>
            <a:pPr algn="ctr"/>
            <a:r>
              <a:rPr lang="es-MX" sz="1400" b="1" dirty="0" smtClean="0"/>
              <a:t>(Concrete5)</a:t>
            </a:r>
            <a:endParaRPr lang="en-US" sz="1400" b="1" dirty="0"/>
          </a:p>
        </p:txBody>
      </p:sp>
      <p:sp>
        <p:nvSpPr>
          <p:cNvPr id="8" name="Rectángulo 7"/>
          <p:cNvSpPr/>
          <p:nvPr/>
        </p:nvSpPr>
        <p:spPr>
          <a:xfrm>
            <a:off x="223578" y="4904144"/>
            <a:ext cx="1800000" cy="540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API Google Maps</a:t>
            </a:r>
            <a:endParaRPr lang="en-US" sz="1400" dirty="0"/>
          </a:p>
        </p:txBody>
      </p:sp>
      <p:sp>
        <p:nvSpPr>
          <p:cNvPr id="9" name="Flecha derecha 8"/>
          <p:cNvSpPr/>
          <p:nvPr/>
        </p:nvSpPr>
        <p:spPr>
          <a:xfrm>
            <a:off x="2134357" y="5005510"/>
            <a:ext cx="418413" cy="3372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 name="Flecha derecha 9"/>
          <p:cNvSpPr/>
          <p:nvPr/>
        </p:nvSpPr>
        <p:spPr>
          <a:xfrm rot="16200000">
            <a:off x="3140468" y="4418590"/>
            <a:ext cx="418413" cy="3372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 name="Flecha derecha 10"/>
          <p:cNvSpPr/>
          <p:nvPr/>
        </p:nvSpPr>
        <p:spPr>
          <a:xfrm rot="8058950">
            <a:off x="4294653" y="3149884"/>
            <a:ext cx="418413" cy="3372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 name="Flecha derecha 11"/>
          <p:cNvSpPr/>
          <p:nvPr/>
        </p:nvSpPr>
        <p:spPr>
          <a:xfrm rot="2642315">
            <a:off x="1992514" y="3150727"/>
            <a:ext cx="418413" cy="3372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24" name="Grupo 23"/>
          <p:cNvGrpSpPr/>
          <p:nvPr/>
        </p:nvGrpSpPr>
        <p:grpSpPr>
          <a:xfrm>
            <a:off x="4635711" y="1376053"/>
            <a:ext cx="3166674" cy="1725259"/>
            <a:chOff x="4635711" y="1376053"/>
            <a:chExt cx="3166674" cy="1725259"/>
          </a:xfrm>
        </p:grpSpPr>
        <p:sp>
          <p:nvSpPr>
            <p:cNvPr id="22" name="Rectángulo 21"/>
            <p:cNvSpPr/>
            <p:nvPr/>
          </p:nvSpPr>
          <p:spPr>
            <a:xfrm>
              <a:off x="4635711" y="1376053"/>
              <a:ext cx="3166674" cy="1725259"/>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ángulo 4"/>
            <p:cNvSpPr/>
            <p:nvPr/>
          </p:nvSpPr>
          <p:spPr>
            <a:xfrm>
              <a:off x="4732761" y="1962149"/>
              <a:ext cx="1393095"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PHP</a:t>
              </a:r>
              <a:endParaRPr lang="en-US" sz="1400" dirty="0"/>
            </a:p>
          </p:txBody>
        </p:sp>
        <p:sp>
          <p:nvSpPr>
            <p:cNvPr id="13" name="Rectángulo 12"/>
            <p:cNvSpPr/>
            <p:nvPr/>
          </p:nvSpPr>
          <p:spPr>
            <a:xfrm>
              <a:off x="6360501" y="1544712"/>
              <a:ext cx="1369379" cy="14042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s-MX" sz="1400" dirty="0" smtClean="0"/>
                <a:t>Conexión</a:t>
              </a:r>
            </a:p>
            <a:p>
              <a:pPr marL="171450" indent="-171450">
                <a:buFont typeface="Arial" panose="020B0604020202020204" pitchFamily="34" charset="0"/>
                <a:buChar char="•"/>
              </a:pPr>
              <a:r>
                <a:rPr lang="es-MX" sz="1400" dirty="0" smtClean="0"/>
                <a:t>Registro</a:t>
              </a:r>
            </a:p>
            <a:p>
              <a:pPr marL="171450" indent="-171450">
                <a:buFont typeface="Arial" panose="020B0604020202020204" pitchFamily="34" charset="0"/>
                <a:buChar char="•"/>
              </a:pPr>
              <a:r>
                <a:rPr lang="es-MX" sz="1400" dirty="0" smtClean="0"/>
                <a:t>Exportar</a:t>
              </a:r>
            </a:p>
            <a:p>
              <a:pPr marL="171450" indent="-171450">
                <a:buFont typeface="Arial" panose="020B0604020202020204" pitchFamily="34" charset="0"/>
                <a:buChar char="•"/>
              </a:pPr>
              <a:r>
                <a:rPr lang="es-MX" sz="1400" dirty="0" smtClean="0"/>
                <a:t>Generar tabla XML</a:t>
              </a:r>
            </a:p>
          </p:txBody>
        </p:sp>
      </p:grpSp>
      <p:grpSp>
        <p:nvGrpSpPr>
          <p:cNvPr id="26" name="Grupo 25"/>
          <p:cNvGrpSpPr/>
          <p:nvPr/>
        </p:nvGrpSpPr>
        <p:grpSpPr>
          <a:xfrm>
            <a:off x="2663549" y="4832582"/>
            <a:ext cx="3536597" cy="1764162"/>
            <a:chOff x="2549890" y="4806456"/>
            <a:chExt cx="3536597" cy="1764162"/>
          </a:xfrm>
        </p:grpSpPr>
        <p:sp>
          <p:nvSpPr>
            <p:cNvPr id="25" name="Rectángulo 24"/>
            <p:cNvSpPr/>
            <p:nvPr/>
          </p:nvSpPr>
          <p:spPr>
            <a:xfrm>
              <a:off x="2549890" y="4806456"/>
              <a:ext cx="3536597" cy="1764162"/>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ángulo 5"/>
            <p:cNvSpPr/>
            <p:nvPr/>
          </p:nvSpPr>
          <p:spPr>
            <a:xfrm>
              <a:off x="2629674" y="4879340"/>
              <a:ext cx="1440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JavaScript</a:t>
              </a:r>
              <a:endParaRPr lang="en-US" sz="1400" dirty="0"/>
            </a:p>
          </p:txBody>
        </p:sp>
        <p:sp>
          <p:nvSpPr>
            <p:cNvPr id="16" name="Rectángulo 15"/>
            <p:cNvSpPr/>
            <p:nvPr/>
          </p:nvSpPr>
          <p:spPr>
            <a:xfrm>
              <a:off x="4193363" y="4877125"/>
              <a:ext cx="1776364" cy="160163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s-MX" sz="1400" dirty="0" smtClean="0"/>
                <a:t>Leer Tabla XML</a:t>
              </a:r>
            </a:p>
            <a:p>
              <a:pPr marL="171450" indent="-171450">
                <a:buFont typeface="Arial" panose="020B0604020202020204" pitchFamily="34" charset="0"/>
                <a:buChar char="•"/>
              </a:pPr>
              <a:r>
                <a:rPr lang="es-MX" sz="1400" dirty="0" smtClean="0"/>
                <a:t>Dibujar Marcadores</a:t>
              </a:r>
            </a:p>
            <a:p>
              <a:pPr marL="171450" indent="-171450">
                <a:buFont typeface="Arial" panose="020B0604020202020204" pitchFamily="34" charset="0"/>
                <a:buChar char="•"/>
              </a:pPr>
              <a:r>
                <a:rPr lang="es-MX" sz="1400" dirty="0" smtClean="0"/>
                <a:t>Autentificación de Usuarios</a:t>
              </a:r>
            </a:p>
            <a:p>
              <a:pPr marL="171450" indent="-171450">
                <a:buFont typeface="Arial" panose="020B0604020202020204" pitchFamily="34" charset="0"/>
                <a:buChar char="•"/>
              </a:pPr>
              <a:r>
                <a:rPr lang="es-MX" sz="1400" dirty="0" smtClean="0"/>
                <a:t>Herramientas</a:t>
              </a:r>
            </a:p>
          </p:txBody>
        </p:sp>
      </p:grpSp>
      <p:pic>
        <p:nvPicPr>
          <p:cNvPr id="18" name="Imagen 17"/>
          <p:cNvPicPr/>
          <p:nvPr/>
        </p:nvPicPr>
        <p:blipFill>
          <a:blip r:embed="rId3"/>
          <a:stretch>
            <a:fillRect/>
          </a:stretch>
        </p:blipFill>
        <p:spPr>
          <a:xfrm>
            <a:off x="8367550" y="3860744"/>
            <a:ext cx="2952000" cy="2736000"/>
          </a:xfrm>
          <a:prstGeom prst="rect">
            <a:avLst/>
          </a:prstGeom>
        </p:spPr>
      </p:pic>
      <p:sp>
        <p:nvSpPr>
          <p:cNvPr id="21" name="Rectángulo 20"/>
          <p:cNvSpPr/>
          <p:nvPr/>
        </p:nvSpPr>
        <p:spPr>
          <a:xfrm>
            <a:off x="0" y="3225"/>
            <a:ext cx="6221385" cy="610995"/>
          </a:xfrm>
          <a:prstGeom prst="rect">
            <a:avLst/>
          </a:prstGeom>
          <a:solidFill>
            <a:srgbClr val="C00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DISEÑO</a:t>
            </a:r>
            <a:endParaRPr lang="en-US" dirty="0"/>
          </a:p>
        </p:txBody>
      </p:sp>
      <p:sp>
        <p:nvSpPr>
          <p:cNvPr id="28" name="Título 1"/>
          <p:cNvSpPr txBox="1">
            <a:spLocks/>
          </p:cNvSpPr>
          <p:nvPr/>
        </p:nvSpPr>
        <p:spPr>
          <a:xfrm>
            <a:off x="8387005" y="3329851"/>
            <a:ext cx="2795284" cy="753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800" dirty="0" smtClean="0"/>
              <a:t>MAPA DE COBERTURA</a:t>
            </a:r>
            <a:endParaRPr lang="en-US" dirty="0"/>
          </a:p>
        </p:txBody>
      </p:sp>
      <p:pic>
        <p:nvPicPr>
          <p:cNvPr id="29" name="Imagen 28"/>
          <p:cNvPicPr/>
          <p:nvPr/>
        </p:nvPicPr>
        <p:blipFill>
          <a:blip r:embed="rId4"/>
          <a:stretch>
            <a:fillRect/>
          </a:stretch>
        </p:blipFill>
        <p:spPr>
          <a:xfrm>
            <a:off x="8364736" y="594149"/>
            <a:ext cx="2952000" cy="2736000"/>
          </a:xfrm>
          <a:prstGeom prst="rect">
            <a:avLst/>
          </a:prstGeom>
        </p:spPr>
      </p:pic>
      <p:sp>
        <p:nvSpPr>
          <p:cNvPr id="30" name="Título 1"/>
          <p:cNvSpPr txBox="1">
            <a:spLocks/>
          </p:cNvSpPr>
          <p:nvPr/>
        </p:nvSpPr>
        <p:spPr>
          <a:xfrm>
            <a:off x="8327672" y="64196"/>
            <a:ext cx="2795284" cy="753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800" dirty="0" smtClean="0"/>
              <a:t>PÁGINA PRINCIPAL</a:t>
            </a:r>
            <a:endParaRPr lang="en-US" dirty="0"/>
          </a:p>
        </p:txBody>
      </p:sp>
      <p:cxnSp>
        <p:nvCxnSpPr>
          <p:cNvPr id="31" name="Conector recto 30"/>
          <p:cNvCxnSpPr/>
          <p:nvPr/>
        </p:nvCxnSpPr>
        <p:spPr>
          <a:xfrm>
            <a:off x="8095336" y="193276"/>
            <a:ext cx="1492" cy="64800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3" name="Grupo 32"/>
          <p:cNvGrpSpPr/>
          <p:nvPr/>
        </p:nvGrpSpPr>
        <p:grpSpPr>
          <a:xfrm>
            <a:off x="249704" y="1382500"/>
            <a:ext cx="1710525" cy="1728683"/>
            <a:chOff x="249704" y="1382500"/>
            <a:chExt cx="1710525" cy="1728683"/>
          </a:xfrm>
        </p:grpSpPr>
        <p:sp>
          <p:nvSpPr>
            <p:cNvPr id="23" name="Rectángulo 22"/>
            <p:cNvSpPr/>
            <p:nvPr/>
          </p:nvSpPr>
          <p:spPr>
            <a:xfrm>
              <a:off x="249704" y="1382500"/>
              <a:ext cx="1710525" cy="1728683"/>
            </a:xfrm>
            <a:prstGeom prst="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ángulo 6"/>
            <p:cNvSpPr/>
            <p:nvPr/>
          </p:nvSpPr>
          <p:spPr>
            <a:xfrm>
              <a:off x="384193" y="2365365"/>
              <a:ext cx="1440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HTML+CSS</a:t>
              </a:r>
              <a:endParaRPr lang="en-US" sz="1400" dirty="0"/>
            </a:p>
          </p:txBody>
        </p:sp>
        <p:sp>
          <p:nvSpPr>
            <p:cNvPr id="32" name="Rectángulo 31"/>
            <p:cNvSpPr/>
            <p:nvPr/>
          </p:nvSpPr>
          <p:spPr>
            <a:xfrm>
              <a:off x="384193" y="1501105"/>
              <a:ext cx="1440000" cy="75876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s-MX" sz="1400" dirty="0" smtClean="0"/>
                <a:t>Textos</a:t>
              </a:r>
            </a:p>
            <a:p>
              <a:pPr marL="171450" indent="-171450">
                <a:buFont typeface="Arial" panose="020B0604020202020204" pitchFamily="34" charset="0"/>
                <a:buChar char="•"/>
              </a:pPr>
              <a:r>
                <a:rPr lang="es-MX" sz="1400" dirty="0" smtClean="0"/>
                <a:t>Botones</a:t>
              </a:r>
            </a:p>
            <a:p>
              <a:pPr marL="171450" indent="-171450">
                <a:buFont typeface="Arial" panose="020B0604020202020204" pitchFamily="34" charset="0"/>
                <a:buChar char="•"/>
              </a:pPr>
              <a:r>
                <a:rPr lang="es-MX" sz="1400" dirty="0" smtClean="0"/>
                <a:t>Enlaces</a:t>
              </a:r>
            </a:p>
          </p:txBody>
        </p:sp>
      </p:grpSp>
    </p:spTree>
    <p:extLst>
      <p:ext uri="{BB962C8B-B14F-4D97-AF65-F5344CB8AC3E}">
        <p14:creationId xmlns:p14="http://schemas.microsoft.com/office/powerpoint/2010/main" val="17939087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a:xfrm>
            <a:off x="241902" y="787534"/>
            <a:ext cx="8862909" cy="1320800"/>
          </a:xfrm>
        </p:spPr>
        <p:txBody>
          <a:bodyPr/>
          <a:lstStyle/>
          <a:p>
            <a:r>
              <a:rPr lang="es-MX" dirty="0" smtClean="0"/>
              <a:t>Arquitectura del sistema </a:t>
            </a:r>
            <a:r>
              <a:rPr lang="es-EC" dirty="0"/>
              <a:t>Mobile Crowdsourcing </a:t>
            </a:r>
            <a:endParaRPr lang="en-US" dirty="0"/>
          </a:p>
        </p:txBody>
      </p:sp>
      <p:pic>
        <p:nvPicPr>
          <p:cNvPr id="4" name="Marcador de contenido 3"/>
          <p:cNvPicPr>
            <a:picLocks noGrp="1"/>
          </p:cNvPicPr>
          <p:nvPr>
            <p:ph idx="1"/>
          </p:nvPr>
        </p:nvPicPr>
        <p:blipFill>
          <a:blip r:embed="rId3"/>
          <a:stretch>
            <a:fillRect/>
          </a:stretch>
        </p:blipFill>
        <p:spPr>
          <a:xfrm>
            <a:off x="2512390" y="2281648"/>
            <a:ext cx="7141991" cy="4367346"/>
          </a:xfrm>
          <a:prstGeom prst="rect">
            <a:avLst/>
          </a:prstGeom>
          <a:ln>
            <a:solidFill>
              <a:schemeClr val="tx1"/>
            </a:solidFill>
          </a:ln>
        </p:spPr>
      </p:pic>
      <p:sp>
        <p:nvSpPr>
          <p:cNvPr id="7" name="Rectángulo 6"/>
          <p:cNvSpPr/>
          <p:nvPr/>
        </p:nvSpPr>
        <p:spPr>
          <a:xfrm>
            <a:off x="0" y="3225"/>
            <a:ext cx="6221385" cy="610995"/>
          </a:xfrm>
          <a:prstGeom prst="rect">
            <a:avLst/>
          </a:prstGeom>
          <a:solidFill>
            <a:schemeClr val="bg2">
              <a:lumMod val="50000"/>
            </a:schemeClr>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IMPLEMENTACIÓN</a:t>
            </a:r>
            <a:endParaRPr lang="en-US" dirty="0"/>
          </a:p>
        </p:txBody>
      </p:sp>
    </p:spTree>
    <p:extLst>
      <p:ext uri="{BB962C8B-B14F-4D97-AF65-F5344CB8AC3E}">
        <p14:creationId xmlns:p14="http://schemas.microsoft.com/office/powerpoint/2010/main" val="15809286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p:txBody>
          <a:bodyPr/>
          <a:lstStyle/>
          <a:p>
            <a:r>
              <a:rPr lang="es-MX" dirty="0" smtClean="0"/>
              <a:t>Aplicación Móvil</a:t>
            </a:r>
            <a:endParaRPr lang="en-US" dirty="0"/>
          </a:p>
        </p:txBody>
      </p:sp>
      <p:pic>
        <p:nvPicPr>
          <p:cNvPr id="4" name="Marcador de contenido 3" descr="D:\Nubes\MEGA\Tesis\Imagenes\ins3.png"/>
          <p:cNvPicPr>
            <a:picLocks noGrp="1"/>
          </p:cNvPicPr>
          <p:nvPr>
            <p:ph idx="1"/>
          </p:nvPr>
        </p:nvPicPr>
        <p:blipFill rotWithShape="1">
          <a:blip r:embed="rId3">
            <a:extLst>
              <a:ext uri="{28A0092B-C50C-407E-A947-70E740481C1C}">
                <a14:useLocalDpi xmlns:a14="http://schemas.microsoft.com/office/drawing/2010/main" val="0"/>
              </a:ext>
            </a:extLst>
          </a:blip>
          <a:srcRect t="3400"/>
          <a:stretch/>
        </p:blipFill>
        <p:spPr bwMode="auto">
          <a:xfrm>
            <a:off x="677334" y="1710644"/>
            <a:ext cx="2033133" cy="3881437"/>
          </a:xfrm>
          <a:prstGeom prst="rect">
            <a:avLst/>
          </a:prstGeom>
          <a:noFill/>
          <a:ln>
            <a:noFill/>
          </a:ln>
          <a:extLst>
            <a:ext uri="{53640926-AAD7-44D8-BBD7-CCE9431645EC}">
              <a14:shadowObscured xmlns:a14="http://schemas.microsoft.com/office/drawing/2010/main"/>
            </a:ext>
          </a:extLst>
        </p:spPr>
      </p:pic>
      <p:pic>
        <p:nvPicPr>
          <p:cNvPr id="5" name="Imagen 4"/>
          <p:cNvPicPr/>
          <p:nvPr/>
        </p:nvPicPr>
        <p:blipFill rotWithShape="1">
          <a:blip r:embed="rId4"/>
          <a:srcRect l="2590" t="3380" r="4660" b="1040"/>
          <a:stretch/>
        </p:blipFill>
        <p:spPr>
          <a:xfrm>
            <a:off x="5802019" y="1690689"/>
            <a:ext cx="4976949" cy="3901392"/>
          </a:xfrm>
          <a:prstGeom prst="rect">
            <a:avLst/>
          </a:prstGeom>
          <a:ln>
            <a:solidFill>
              <a:schemeClr val="bg1"/>
            </a:solidFill>
          </a:ln>
        </p:spPr>
      </p:pic>
      <p:sp>
        <p:nvSpPr>
          <p:cNvPr id="6" name="Flecha derecha 5"/>
          <p:cNvSpPr/>
          <p:nvPr/>
        </p:nvSpPr>
        <p:spPr>
          <a:xfrm>
            <a:off x="4378785" y="3110544"/>
            <a:ext cx="1355192" cy="62556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ángulo 6"/>
          <p:cNvSpPr/>
          <p:nvPr/>
        </p:nvSpPr>
        <p:spPr>
          <a:xfrm>
            <a:off x="7498607" y="5880463"/>
            <a:ext cx="1580079" cy="520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Actividad Principal</a:t>
            </a:r>
            <a:endParaRPr lang="en-US" sz="1400" dirty="0"/>
          </a:p>
        </p:txBody>
      </p:sp>
      <p:sp>
        <p:nvSpPr>
          <p:cNvPr id="8" name="Rectángulo 7"/>
          <p:cNvSpPr/>
          <p:nvPr/>
        </p:nvSpPr>
        <p:spPr>
          <a:xfrm>
            <a:off x="852072" y="5893526"/>
            <a:ext cx="1522652" cy="520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Actividad Registro</a:t>
            </a:r>
            <a:endParaRPr lang="en-US" sz="1400" dirty="0"/>
          </a:p>
        </p:txBody>
      </p:sp>
      <p:sp>
        <p:nvSpPr>
          <p:cNvPr id="9" name="Rectángulo 8"/>
          <p:cNvSpPr/>
          <p:nvPr/>
        </p:nvSpPr>
        <p:spPr>
          <a:xfrm>
            <a:off x="2820208" y="2235198"/>
            <a:ext cx="1490535" cy="638629"/>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Usuarios de la Empresa</a:t>
            </a:r>
            <a:endParaRPr lang="en-US" sz="1400" dirty="0"/>
          </a:p>
        </p:txBody>
      </p:sp>
      <p:sp>
        <p:nvSpPr>
          <p:cNvPr id="11" name="Rectángulo 10"/>
          <p:cNvSpPr/>
          <p:nvPr/>
        </p:nvSpPr>
        <p:spPr>
          <a:xfrm>
            <a:off x="2792408" y="3982719"/>
            <a:ext cx="1490535" cy="638629"/>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Participantes del Sistema</a:t>
            </a:r>
            <a:endParaRPr lang="en-US" sz="1400" dirty="0"/>
          </a:p>
        </p:txBody>
      </p:sp>
      <p:sp>
        <p:nvSpPr>
          <p:cNvPr id="12" name="Flecha derecha 11"/>
          <p:cNvSpPr/>
          <p:nvPr/>
        </p:nvSpPr>
        <p:spPr>
          <a:xfrm rot="10800000">
            <a:off x="2374724" y="2303149"/>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echa derecha 12"/>
          <p:cNvSpPr/>
          <p:nvPr/>
        </p:nvSpPr>
        <p:spPr>
          <a:xfrm rot="10800000">
            <a:off x="2357368" y="4107273"/>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ángulo 15"/>
          <p:cNvSpPr/>
          <p:nvPr/>
        </p:nvSpPr>
        <p:spPr>
          <a:xfrm>
            <a:off x="0" y="3225"/>
            <a:ext cx="6221385" cy="610995"/>
          </a:xfrm>
          <a:prstGeom prst="rect">
            <a:avLst/>
          </a:prstGeom>
          <a:solidFill>
            <a:schemeClr val="bg2">
              <a:lumMod val="50000"/>
            </a:schemeClr>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IMPLEMENTACIÓN</a:t>
            </a:r>
            <a:endParaRPr lang="en-US" dirty="0"/>
          </a:p>
        </p:txBody>
      </p:sp>
    </p:spTree>
    <p:extLst>
      <p:ext uri="{BB962C8B-B14F-4D97-AF65-F5344CB8AC3E}">
        <p14:creationId xmlns:p14="http://schemas.microsoft.com/office/powerpoint/2010/main" val="37425416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p:txBody>
          <a:bodyPr/>
          <a:lstStyle/>
          <a:p>
            <a:r>
              <a:rPr lang="es-MX" dirty="0"/>
              <a:t>Aplicación Móvil</a:t>
            </a:r>
            <a:endParaRPr lang="en-US" dirty="0"/>
          </a:p>
        </p:txBody>
      </p:sp>
      <p:pic>
        <p:nvPicPr>
          <p:cNvPr id="4" name="Marcador de contenido 3" descr="C:\Users\Víctor Zambrano\AppData\Local\Microsoft\Windows\INetCache\Content.Word\Screenshot_20190610-005328.png"/>
          <p:cNvPicPr>
            <a:picLocks noGrp="1"/>
          </p:cNvPicPr>
          <p:nvPr>
            <p:ph idx="1"/>
          </p:nvPr>
        </p:nvPicPr>
        <p:blipFill rotWithShape="1">
          <a:blip r:embed="rId3" cstate="print">
            <a:extLst>
              <a:ext uri="{28A0092B-C50C-407E-A947-70E740481C1C}">
                <a14:useLocalDpi xmlns:a14="http://schemas.microsoft.com/office/drawing/2010/main" val="0"/>
              </a:ext>
            </a:extLst>
          </a:blip>
          <a:srcRect t="3666"/>
          <a:stretch/>
        </p:blipFill>
        <p:spPr bwMode="auto">
          <a:xfrm>
            <a:off x="1138588" y="2312126"/>
            <a:ext cx="2266013" cy="3820830"/>
          </a:xfrm>
          <a:prstGeom prst="rect">
            <a:avLst/>
          </a:prstGeom>
          <a:noFill/>
          <a:ln>
            <a:solidFill>
              <a:schemeClr val="tx1"/>
            </a:solidFill>
          </a:ln>
          <a:extLst>
            <a:ext uri="{53640926-AAD7-44D8-BBD7-CCE9431645EC}">
              <a14:shadowObscured xmlns:a14="http://schemas.microsoft.com/office/drawing/2010/main"/>
            </a:ext>
          </a:extLst>
        </p:spPr>
      </p:pic>
      <p:pic>
        <p:nvPicPr>
          <p:cNvPr id="5" name="Imagen 4" descr="C:\Users\Víctor Zambrano\AppData\Local\Microsoft\Windows\INetCache\Content.Word\Screenshot_20190610-011047.png"/>
          <p:cNvPicPr/>
          <p:nvPr/>
        </p:nvPicPr>
        <p:blipFill rotWithShape="1">
          <a:blip r:embed="rId4" cstate="print">
            <a:extLst>
              <a:ext uri="{28A0092B-C50C-407E-A947-70E740481C1C}">
                <a14:useLocalDpi xmlns:a14="http://schemas.microsoft.com/office/drawing/2010/main" val="0"/>
              </a:ext>
            </a:extLst>
          </a:blip>
          <a:srcRect t="2796"/>
          <a:stretch/>
        </p:blipFill>
        <p:spPr bwMode="auto">
          <a:xfrm>
            <a:off x="8501472" y="1995328"/>
            <a:ext cx="1620000" cy="2952000"/>
          </a:xfrm>
          <a:prstGeom prst="rect">
            <a:avLst/>
          </a:prstGeom>
          <a:noFill/>
          <a:ln>
            <a:solidFill>
              <a:schemeClr val="tx1"/>
            </a:solidFill>
          </a:ln>
          <a:extLst>
            <a:ext uri="{53640926-AAD7-44D8-BBD7-CCE9431645EC}">
              <a14:shadowObscured xmlns:a14="http://schemas.microsoft.com/office/drawing/2010/main"/>
            </a:ext>
          </a:extLst>
        </p:spPr>
      </p:pic>
      <p:pic>
        <p:nvPicPr>
          <p:cNvPr id="6" name="Imagen 5" descr="C:\Users\Víctor Zambrano\AppData\Local\Microsoft\Windows\INetCache\Content.Word\Screenshot_20190610-011035.png"/>
          <p:cNvPicPr/>
          <p:nvPr/>
        </p:nvPicPr>
        <p:blipFill rotWithShape="1">
          <a:blip r:embed="rId5" cstate="print">
            <a:extLst>
              <a:ext uri="{28A0092B-C50C-407E-A947-70E740481C1C}">
                <a14:useLocalDpi xmlns:a14="http://schemas.microsoft.com/office/drawing/2010/main" val="0"/>
              </a:ext>
            </a:extLst>
          </a:blip>
          <a:srcRect t="4929"/>
          <a:stretch/>
        </p:blipFill>
        <p:spPr bwMode="auto">
          <a:xfrm>
            <a:off x="6627903" y="75846"/>
            <a:ext cx="1620000" cy="2952000"/>
          </a:xfrm>
          <a:prstGeom prst="rect">
            <a:avLst/>
          </a:prstGeom>
          <a:noFill/>
          <a:ln>
            <a:solidFill>
              <a:schemeClr val="tx1"/>
            </a:solidFill>
          </a:ln>
          <a:extLst>
            <a:ext uri="{53640926-AAD7-44D8-BBD7-CCE9431645EC}">
              <a14:shadowObscured xmlns:a14="http://schemas.microsoft.com/office/drawing/2010/main"/>
            </a:ext>
          </a:extLst>
        </p:spPr>
      </p:pic>
      <p:pic>
        <p:nvPicPr>
          <p:cNvPr id="7" name="Imagen 6" descr="C:\Users\Víctor Zambrano\AppData\Local\Microsoft\Windows\INetCache\Content.Word\Screenshot_20190610-010203.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0764" y="3852682"/>
            <a:ext cx="1620000" cy="2952000"/>
          </a:xfrm>
          <a:prstGeom prst="rect">
            <a:avLst/>
          </a:prstGeom>
          <a:noFill/>
          <a:ln>
            <a:solidFill>
              <a:schemeClr val="tx1"/>
            </a:solidFill>
          </a:ln>
        </p:spPr>
      </p:pic>
      <p:cxnSp>
        <p:nvCxnSpPr>
          <p:cNvPr id="9" name="Conector recto de flecha 8"/>
          <p:cNvCxnSpPr/>
          <p:nvPr/>
        </p:nvCxnSpPr>
        <p:spPr>
          <a:xfrm flipV="1">
            <a:off x="3110692" y="1580606"/>
            <a:ext cx="3407674" cy="8611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a:off x="3110692" y="2776214"/>
            <a:ext cx="5272756" cy="6443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3110692" y="3027846"/>
            <a:ext cx="2539823" cy="11014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ángulo 16"/>
          <p:cNvSpPr/>
          <p:nvPr/>
        </p:nvSpPr>
        <p:spPr>
          <a:xfrm>
            <a:off x="8442724" y="614220"/>
            <a:ext cx="1447200" cy="626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Actividad Instrucciones</a:t>
            </a:r>
            <a:endParaRPr lang="en-US" sz="1400" dirty="0"/>
          </a:p>
        </p:txBody>
      </p:sp>
      <p:sp>
        <p:nvSpPr>
          <p:cNvPr id="18" name="Rectángulo 17"/>
          <p:cNvSpPr/>
          <p:nvPr/>
        </p:nvSpPr>
        <p:spPr>
          <a:xfrm>
            <a:off x="7563394" y="5341256"/>
            <a:ext cx="1345340" cy="6386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Actividad Visualizar</a:t>
            </a:r>
            <a:endParaRPr lang="en-US" sz="1400" dirty="0"/>
          </a:p>
        </p:txBody>
      </p:sp>
      <p:sp>
        <p:nvSpPr>
          <p:cNvPr id="19" name="Rectángulo 18"/>
          <p:cNvSpPr/>
          <p:nvPr/>
        </p:nvSpPr>
        <p:spPr>
          <a:xfrm>
            <a:off x="10221721" y="3164115"/>
            <a:ext cx="1264159" cy="622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Actividad Información</a:t>
            </a:r>
            <a:endParaRPr lang="en-US" sz="1400" dirty="0"/>
          </a:p>
        </p:txBody>
      </p:sp>
      <p:sp>
        <p:nvSpPr>
          <p:cNvPr id="16" name="Rectángulo 15"/>
          <p:cNvSpPr/>
          <p:nvPr/>
        </p:nvSpPr>
        <p:spPr>
          <a:xfrm>
            <a:off x="0" y="3225"/>
            <a:ext cx="6221385" cy="610995"/>
          </a:xfrm>
          <a:prstGeom prst="rect">
            <a:avLst/>
          </a:prstGeom>
          <a:solidFill>
            <a:schemeClr val="bg2">
              <a:lumMod val="50000"/>
            </a:schemeClr>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IMPLEMENTACIÓN</a:t>
            </a:r>
            <a:endParaRPr lang="en-US" dirty="0"/>
          </a:p>
        </p:txBody>
      </p:sp>
      <p:sp>
        <p:nvSpPr>
          <p:cNvPr id="22" name="Rectángulo 21"/>
          <p:cNvSpPr/>
          <p:nvPr/>
        </p:nvSpPr>
        <p:spPr>
          <a:xfrm>
            <a:off x="1481554" y="6214205"/>
            <a:ext cx="1580079" cy="520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Actividad Principal</a:t>
            </a:r>
            <a:endParaRPr lang="en-US" sz="1400" dirty="0"/>
          </a:p>
        </p:txBody>
      </p:sp>
    </p:spTree>
    <p:extLst>
      <p:ext uri="{BB962C8B-B14F-4D97-AF65-F5344CB8AC3E}">
        <p14:creationId xmlns:p14="http://schemas.microsoft.com/office/powerpoint/2010/main" val="15287211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p:txBody>
          <a:bodyPr/>
          <a:lstStyle/>
          <a:p>
            <a:r>
              <a:rPr lang="es-MX" dirty="0" smtClean="0"/>
              <a:t>Aplicación WEB</a:t>
            </a:r>
            <a:endParaRPr lang="en-US" dirty="0"/>
          </a:p>
        </p:txBody>
      </p:sp>
      <p:grpSp>
        <p:nvGrpSpPr>
          <p:cNvPr id="6" name="Grupo 5"/>
          <p:cNvGrpSpPr/>
          <p:nvPr/>
        </p:nvGrpSpPr>
        <p:grpSpPr>
          <a:xfrm>
            <a:off x="1941487" y="1387568"/>
            <a:ext cx="8283798" cy="5289912"/>
            <a:chOff x="664271" y="1452881"/>
            <a:chExt cx="8283798" cy="5289912"/>
          </a:xfrm>
        </p:grpSpPr>
        <p:sp>
          <p:nvSpPr>
            <p:cNvPr id="7" name="Rectángulo 6"/>
            <p:cNvSpPr/>
            <p:nvPr/>
          </p:nvSpPr>
          <p:spPr>
            <a:xfrm>
              <a:off x="2184168" y="6254751"/>
              <a:ext cx="1732016" cy="488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Página Principal</a:t>
              </a:r>
              <a:endParaRPr lang="en-US" sz="1400" dirty="0"/>
            </a:p>
          </p:txBody>
        </p:sp>
        <p:grpSp>
          <p:nvGrpSpPr>
            <p:cNvPr id="5" name="Grupo 4"/>
            <p:cNvGrpSpPr/>
            <p:nvPr/>
          </p:nvGrpSpPr>
          <p:grpSpPr>
            <a:xfrm>
              <a:off x="664271" y="1452881"/>
              <a:ext cx="4926632" cy="4712789"/>
              <a:chOff x="677334" y="1269999"/>
              <a:chExt cx="4926632" cy="4712789"/>
            </a:xfrm>
          </p:grpSpPr>
          <p:pic>
            <p:nvPicPr>
              <p:cNvPr id="4" name="Imagen 3"/>
              <p:cNvPicPr/>
              <p:nvPr/>
            </p:nvPicPr>
            <p:blipFill>
              <a:blip r:embed="rId3"/>
              <a:stretch>
                <a:fillRect/>
              </a:stretch>
            </p:blipFill>
            <p:spPr>
              <a:xfrm>
                <a:off x="677334" y="1269999"/>
                <a:ext cx="4926632" cy="4712789"/>
              </a:xfrm>
              <a:prstGeom prst="rect">
                <a:avLst/>
              </a:prstGeom>
              <a:ln>
                <a:noFill/>
              </a:ln>
            </p:spPr>
          </p:pic>
          <p:sp>
            <p:nvSpPr>
              <p:cNvPr id="3" name="Rectángulo 2"/>
              <p:cNvSpPr/>
              <p:nvPr/>
            </p:nvSpPr>
            <p:spPr>
              <a:xfrm>
                <a:off x="677334" y="4219303"/>
                <a:ext cx="4745685" cy="718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ángulo 9"/>
              <p:cNvSpPr/>
              <p:nvPr/>
            </p:nvSpPr>
            <p:spPr>
              <a:xfrm>
                <a:off x="677334" y="4937760"/>
                <a:ext cx="4745685" cy="4702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ángulo 10"/>
              <p:cNvSpPr/>
              <p:nvPr/>
            </p:nvSpPr>
            <p:spPr>
              <a:xfrm>
                <a:off x="677334" y="5402216"/>
                <a:ext cx="4745685" cy="5675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ángulo 11"/>
              <p:cNvSpPr/>
              <p:nvPr/>
            </p:nvSpPr>
            <p:spPr>
              <a:xfrm>
                <a:off x="4332514" y="2340429"/>
                <a:ext cx="997131" cy="1545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Flecha derecha 12"/>
            <p:cNvSpPr/>
            <p:nvPr/>
          </p:nvSpPr>
          <p:spPr>
            <a:xfrm>
              <a:off x="5750440" y="2417427"/>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echa derecha 13"/>
            <p:cNvSpPr/>
            <p:nvPr/>
          </p:nvSpPr>
          <p:spPr>
            <a:xfrm>
              <a:off x="5732565" y="4553590"/>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echa derecha 14"/>
            <p:cNvSpPr/>
            <p:nvPr/>
          </p:nvSpPr>
          <p:spPr>
            <a:xfrm>
              <a:off x="5732565" y="5147950"/>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echa derecha 15"/>
            <p:cNvSpPr/>
            <p:nvPr/>
          </p:nvSpPr>
          <p:spPr>
            <a:xfrm>
              <a:off x="5732564" y="5674092"/>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ángulo 16"/>
            <p:cNvSpPr/>
            <p:nvPr/>
          </p:nvSpPr>
          <p:spPr>
            <a:xfrm>
              <a:off x="6279577" y="2342040"/>
              <a:ext cx="2668480" cy="48804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Página Web </a:t>
              </a:r>
              <a:r>
                <a:rPr lang="es-MX" sz="1400" dirty="0"/>
                <a:t>Implementada</a:t>
              </a:r>
              <a:endParaRPr lang="en-US" sz="1400" dirty="0"/>
            </a:p>
          </p:txBody>
        </p:sp>
        <p:sp>
          <p:nvSpPr>
            <p:cNvPr id="18" name="Rectángulo 17"/>
            <p:cNvSpPr/>
            <p:nvPr/>
          </p:nvSpPr>
          <p:spPr>
            <a:xfrm>
              <a:off x="6279578" y="4437202"/>
              <a:ext cx="2668480" cy="48804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Acceso para los Mapas de Cobertura</a:t>
              </a:r>
              <a:endParaRPr lang="en-US" sz="1400" dirty="0"/>
            </a:p>
          </p:txBody>
        </p:sp>
        <p:sp>
          <p:nvSpPr>
            <p:cNvPr id="19" name="Rectángulo 18"/>
            <p:cNvSpPr/>
            <p:nvPr/>
          </p:nvSpPr>
          <p:spPr>
            <a:xfrm>
              <a:off x="6279578" y="5027389"/>
              <a:ext cx="2668479" cy="48804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Enlace para Descargar la Aplicación Móvil</a:t>
              </a:r>
              <a:endParaRPr lang="en-US" sz="1400" dirty="0"/>
            </a:p>
          </p:txBody>
        </p:sp>
        <p:sp>
          <p:nvSpPr>
            <p:cNvPr id="20" name="Rectángulo 19"/>
            <p:cNvSpPr/>
            <p:nvPr/>
          </p:nvSpPr>
          <p:spPr>
            <a:xfrm>
              <a:off x="6279798" y="5593902"/>
              <a:ext cx="2668271" cy="48804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Contador de Visitas</a:t>
              </a:r>
              <a:endParaRPr lang="en-US" sz="1400" dirty="0"/>
            </a:p>
          </p:txBody>
        </p:sp>
      </p:grpSp>
      <p:sp>
        <p:nvSpPr>
          <p:cNvPr id="23" name="Rectángulo 22"/>
          <p:cNvSpPr/>
          <p:nvPr/>
        </p:nvSpPr>
        <p:spPr>
          <a:xfrm>
            <a:off x="0" y="3225"/>
            <a:ext cx="6221385" cy="610995"/>
          </a:xfrm>
          <a:prstGeom prst="rect">
            <a:avLst/>
          </a:prstGeom>
          <a:solidFill>
            <a:schemeClr val="bg2">
              <a:lumMod val="50000"/>
            </a:schemeClr>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IMPLEMENTACIÓN</a:t>
            </a:r>
            <a:endParaRPr lang="en-US" dirty="0"/>
          </a:p>
        </p:txBody>
      </p:sp>
    </p:spTree>
    <p:extLst>
      <p:ext uri="{BB962C8B-B14F-4D97-AF65-F5344CB8AC3E}">
        <p14:creationId xmlns:p14="http://schemas.microsoft.com/office/powerpoint/2010/main" val="223253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p:txBody>
          <a:bodyPr/>
          <a:lstStyle/>
          <a:p>
            <a:r>
              <a:rPr lang="es-MX" dirty="0"/>
              <a:t>Aplicación WEB</a:t>
            </a:r>
            <a:endParaRPr lang="en-US" dirty="0"/>
          </a:p>
        </p:txBody>
      </p:sp>
      <p:grpSp>
        <p:nvGrpSpPr>
          <p:cNvPr id="18" name="Grupo 17"/>
          <p:cNvGrpSpPr/>
          <p:nvPr/>
        </p:nvGrpSpPr>
        <p:grpSpPr>
          <a:xfrm>
            <a:off x="2006807" y="1384583"/>
            <a:ext cx="8153157" cy="5212160"/>
            <a:chOff x="834089" y="1269999"/>
            <a:chExt cx="8153157" cy="5212160"/>
          </a:xfrm>
        </p:grpSpPr>
        <p:sp>
          <p:nvSpPr>
            <p:cNvPr id="5" name="Rectángulo 4"/>
            <p:cNvSpPr/>
            <p:nvPr/>
          </p:nvSpPr>
          <p:spPr>
            <a:xfrm>
              <a:off x="2024164" y="6061899"/>
              <a:ext cx="2560900" cy="420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Página Mapa de Cobertura</a:t>
              </a:r>
              <a:endParaRPr lang="en-US" sz="1400" dirty="0"/>
            </a:p>
          </p:txBody>
        </p:sp>
        <p:grpSp>
          <p:nvGrpSpPr>
            <p:cNvPr id="3" name="Grupo 2"/>
            <p:cNvGrpSpPr/>
            <p:nvPr/>
          </p:nvGrpSpPr>
          <p:grpSpPr>
            <a:xfrm>
              <a:off x="834089" y="1269999"/>
              <a:ext cx="5031135" cy="4705355"/>
              <a:chOff x="677333" y="1269999"/>
              <a:chExt cx="5031135" cy="4705355"/>
            </a:xfrm>
          </p:grpSpPr>
          <p:pic>
            <p:nvPicPr>
              <p:cNvPr id="4" name="Imagen 3"/>
              <p:cNvPicPr/>
              <p:nvPr/>
            </p:nvPicPr>
            <p:blipFill>
              <a:blip r:embed="rId3"/>
              <a:stretch>
                <a:fillRect/>
              </a:stretch>
            </p:blipFill>
            <p:spPr>
              <a:xfrm>
                <a:off x="677333" y="1269999"/>
                <a:ext cx="5031135" cy="4705355"/>
              </a:xfrm>
              <a:prstGeom prst="rect">
                <a:avLst/>
              </a:prstGeom>
              <a:ln>
                <a:noFill/>
              </a:ln>
            </p:spPr>
          </p:pic>
          <p:sp>
            <p:nvSpPr>
              <p:cNvPr id="6" name="Rectángulo 5"/>
              <p:cNvSpPr/>
              <p:nvPr/>
            </p:nvSpPr>
            <p:spPr>
              <a:xfrm>
                <a:off x="836022" y="1515291"/>
                <a:ext cx="4715691" cy="10319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ángulo 6"/>
              <p:cNvSpPr/>
              <p:nvPr/>
            </p:nvSpPr>
            <p:spPr>
              <a:xfrm>
                <a:off x="835053" y="2547256"/>
                <a:ext cx="4715691" cy="28215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ángulo 7"/>
              <p:cNvSpPr/>
              <p:nvPr/>
            </p:nvSpPr>
            <p:spPr>
              <a:xfrm>
                <a:off x="835053" y="5375915"/>
                <a:ext cx="4715691" cy="5994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Flecha derecha 8"/>
            <p:cNvSpPr/>
            <p:nvPr/>
          </p:nvSpPr>
          <p:spPr>
            <a:xfrm>
              <a:off x="5867156" y="1850943"/>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ángulo 9"/>
            <p:cNvSpPr/>
            <p:nvPr/>
          </p:nvSpPr>
          <p:spPr>
            <a:xfrm>
              <a:off x="6414168" y="1750786"/>
              <a:ext cx="2573078" cy="48804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Leyenda y Panel de Navegación</a:t>
              </a:r>
              <a:endParaRPr lang="en-US" sz="1400" dirty="0"/>
            </a:p>
          </p:txBody>
        </p:sp>
        <p:sp>
          <p:nvSpPr>
            <p:cNvPr id="11" name="Flecha derecha 10"/>
            <p:cNvSpPr/>
            <p:nvPr/>
          </p:nvSpPr>
          <p:spPr>
            <a:xfrm>
              <a:off x="5862568" y="3701515"/>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ángulo 11"/>
            <p:cNvSpPr/>
            <p:nvPr/>
          </p:nvSpPr>
          <p:spPr>
            <a:xfrm>
              <a:off x="6409580" y="3601358"/>
              <a:ext cx="2573078" cy="48804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Mapa de Cobertura</a:t>
              </a:r>
              <a:endParaRPr lang="en-US" sz="1400" dirty="0"/>
            </a:p>
          </p:txBody>
        </p:sp>
        <p:sp>
          <p:nvSpPr>
            <p:cNvPr id="13" name="Flecha derecha 12"/>
            <p:cNvSpPr/>
            <p:nvPr/>
          </p:nvSpPr>
          <p:spPr>
            <a:xfrm>
              <a:off x="5862568" y="5489861"/>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ángulo 13"/>
            <p:cNvSpPr/>
            <p:nvPr/>
          </p:nvSpPr>
          <p:spPr>
            <a:xfrm>
              <a:off x="6409580" y="5389704"/>
              <a:ext cx="2573078" cy="48804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Autentificación para Usuarios de la Empresa</a:t>
              </a:r>
              <a:endParaRPr lang="en-US" sz="1400" dirty="0"/>
            </a:p>
          </p:txBody>
        </p:sp>
      </p:grpSp>
      <p:sp>
        <p:nvSpPr>
          <p:cNvPr id="17" name="Rectángulo 16"/>
          <p:cNvSpPr/>
          <p:nvPr/>
        </p:nvSpPr>
        <p:spPr>
          <a:xfrm>
            <a:off x="0" y="3225"/>
            <a:ext cx="6221385" cy="610995"/>
          </a:xfrm>
          <a:prstGeom prst="rect">
            <a:avLst/>
          </a:prstGeom>
          <a:solidFill>
            <a:schemeClr val="bg2">
              <a:lumMod val="50000"/>
            </a:schemeClr>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IMPLEMENTACIÓN</a:t>
            </a:r>
            <a:endParaRPr lang="en-US" dirty="0"/>
          </a:p>
        </p:txBody>
      </p:sp>
    </p:spTree>
    <p:extLst>
      <p:ext uri="{BB962C8B-B14F-4D97-AF65-F5344CB8AC3E}">
        <p14:creationId xmlns:p14="http://schemas.microsoft.com/office/powerpoint/2010/main" val="6503367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a:blip r:embed="rId2"/>
          <a:stretch>
            <a:fillRect/>
          </a:stretch>
        </p:blipFill>
        <p:spPr>
          <a:xfrm>
            <a:off x="-12614" y="0"/>
            <a:ext cx="12192000" cy="6858000"/>
          </a:xfrm>
          <a:prstGeom prst="rect">
            <a:avLst/>
          </a:prstGeom>
        </p:spPr>
      </p:pic>
      <p:grpSp>
        <p:nvGrpSpPr>
          <p:cNvPr id="8" name="Grupo 7"/>
          <p:cNvGrpSpPr/>
          <p:nvPr/>
        </p:nvGrpSpPr>
        <p:grpSpPr>
          <a:xfrm>
            <a:off x="2303549" y="1240678"/>
            <a:ext cx="7584902" cy="5358766"/>
            <a:chOff x="1863674" y="1291478"/>
            <a:chExt cx="7584902" cy="5358766"/>
          </a:xfrm>
        </p:grpSpPr>
        <p:sp>
          <p:nvSpPr>
            <p:cNvPr id="5" name="Rectángulo 4"/>
            <p:cNvSpPr/>
            <p:nvPr/>
          </p:nvSpPr>
          <p:spPr>
            <a:xfrm>
              <a:off x="2893610" y="6234731"/>
              <a:ext cx="2388906" cy="415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Página Mapa de Calor</a:t>
              </a:r>
              <a:endParaRPr lang="en-US" sz="1400" dirty="0"/>
            </a:p>
          </p:txBody>
        </p:sp>
        <p:grpSp>
          <p:nvGrpSpPr>
            <p:cNvPr id="7" name="Grupo 6"/>
            <p:cNvGrpSpPr/>
            <p:nvPr/>
          </p:nvGrpSpPr>
          <p:grpSpPr>
            <a:xfrm>
              <a:off x="1863674" y="1291478"/>
              <a:ext cx="4454434" cy="4911635"/>
              <a:chOff x="857867" y="1213576"/>
              <a:chExt cx="4454434" cy="4911635"/>
            </a:xfrm>
          </p:grpSpPr>
          <p:pic>
            <p:nvPicPr>
              <p:cNvPr id="4" name="Imagen 3"/>
              <p:cNvPicPr/>
              <p:nvPr/>
            </p:nvPicPr>
            <p:blipFill>
              <a:blip r:embed="rId3"/>
              <a:stretch>
                <a:fillRect/>
              </a:stretch>
            </p:blipFill>
            <p:spPr>
              <a:xfrm>
                <a:off x="857867" y="1213576"/>
                <a:ext cx="4454434" cy="4911635"/>
              </a:xfrm>
              <a:prstGeom prst="rect">
                <a:avLst/>
              </a:prstGeom>
              <a:ln>
                <a:noFill/>
              </a:ln>
            </p:spPr>
          </p:pic>
          <p:sp>
            <p:nvSpPr>
              <p:cNvPr id="6" name="Rectángulo 5"/>
              <p:cNvSpPr/>
              <p:nvPr/>
            </p:nvSpPr>
            <p:spPr>
              <a:xfrm>
                <a:off x="944760" y="1506494"/>
                <a:ext cx="4274992" cy="8385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ángulo 9"/>
              <p:cNvSpPr/>
              <p:nvPr/>
            </p:nvSpPr>
            <p:spPr>
              <a:xfrm>
                <a:off x="944760" y="2345088"/>
                <a:ext cx="4274992" cy="23233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ángulo 10"/>
              <p:cNvSpPr/>
              <p:nvPr/>
            </p:nvSpPr>
            <p:spPr>
              <a:xfrm>
                <a:off x="944760" y="4677685"/>
                <a:ext cx="4274992" cy="3451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ángulo 11"/>
              <p:cNvSpPr/>
              <p:nvPr/>
            </p:nvSpPr>
            <p:spPr>
              <a:xfrm>
                <a:off x="944760" y="5022850"/>
                <a:ext cx="4274992" cy="1041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Flecha derecha 12"/>
            <p:cNvSpPr/>
            <p:nvPr/>
          </p:nvSpPr>
          <p:spPr>
            <a:xfrm>
              <a:off x="6419748" y="1773228"/>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ángulo 13"/>
            <p:cNvSpPr/>
            <p:nvPr/>
          </p:nvSpPr>
          <p:spPr>
            <a:xfrm>
              <a:off x="6939797" y="1690688"/>
              <a:ext cx="2508779" cy="48804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Leyenda y Panel de Navegación</a:t>
              </a:r>
              <a:endParaRPr lang="en-US" sz="1400" dirty="0"/>
            </a:p>
          </p:txBody>
        </p:sp>
        <p:sp>
          <p:nvSpPr>
            <p:cNvPr id="15" name="Flecha derecha 14"/>
            <p:cNvSpPr/>
            <p:nvPr/>
          </p:nvSpPr>
          <p:spPr>
            <a:xfrm>
              <a:off x="6419747" y="3223265"/>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ángulo 15"/>
            <p:cNvSpPr/>
            <p:nvPr/>
          </p:nvSpPr>
          <p:spPr>
            <a:xfrm>
              <a:off x="6939797" y="3229384"/>
              <a:ext cx="2508779" cy="48804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Mapa de Calor</a:t>
              </a:r>
              <a:endParaRPr lang="en-US" sz="1400" dirty="0"/>
            </a:p>
          </p:txBody>
        </p:sp>
        <p:sp>
          <p:nvSpPr>
            <p:cNvPr id="17" name="Flecha derecha 16"/>
            <p:cNvSpPr/>
            <p:nvPr/>
          </p:nvSpPr>
          <p:spPr>
            <a:xfrm>
              <a:off x="6419746" y="4726001"/>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ángulo 17"/>
            <p:cNvSpPr/>
            <p:nvPr/>
          </p:nvSpPr>
          <p:spPr>
            <a:xfrm>
              <a:off x="6939797" y="4648430"/>
              <a:ext cx="2508779" cy="48804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Enlace de descarga de la Base de Datos</a:t>
              </a:r>
              <a:endParaRPr lang="en-US" sz="1400" dirty="0"/>
            </a:p>
          </p:txBody>
        </p:sp>
        <p:sp>
          <p:nvSpPr>
            <p:cNvPr id="19" name="Flecha derecha 18"/>
            <p:cNvSpPr/>
            <p:nvPr/>
          </p:nvSpPr>
          <p:spPr>
            <a:xfrm>
              <a:off x="6419746" y="5441083"/>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ángulo 19"/>
            <p:cNvSpPr/>
            <p:nvPr/>
          </p:nvSpPr>
          <p:spPr>
            <a:xfrm>
              <a:off x="6939797" y="5477189"/>
              <a:ext cx="2508779" cy="48804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Medidor de Distancias</a:t>
              </a:r>
              <a:endParaRPr lang="en-US" sz="1400" dirty="0"/>
            </a:p>
          </p:txBody>
        </p:sp>
      </p:grpSp>
      <p:sp>
        <p:nvSpPr>
          <p:cNvPr id="23" name="Rectángulo 22"/>
          <p:cNvSpPr/>
          <p:nvPr/>
        </p:nvSpPr>
        <p:spPr>
          <a:xfrm>
            <a:off x="0" y="3225"/>
            <a:ext cx="6221385" cy="610995"/>
          </a:xfrm>
          <a:prstGeom prst="rect">
            <a:avLst/>
          </a:prstGeom>
          <a:solidFill>
            <a:schemeClr val="bg2">
              <a:lumMod val="50000"/>
            </a:schemeClr>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IMPLEMENTACIÓN</a:t>
            </a:r>
            <a:endParaRPr lang="en-US" dirty="0"/>
          </a:p>
        </p:txBody>
      </p:sp>
      <p:sp>
        <p:nvSpPr>
          <p:cNvPr id="24" name="Título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Aplicación WEB</a:t>
            </a:r>
            <a:endParaRPr lang="en-US" dirty="0"/>
          </a:p>
        </p:txBody>
      </p:sp>
    </p:spTree>
    <p:extLst>
      <p:ext uri="{BB962C8B-B14F-4D97-AF65-F5344CB8AC3E}">
        <p14:creationId xmlns:p14="http://schemas.microsoft.com/office/powerpoint/2010/main" val="2145489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0"/>
            <a:ext cx="12192000" cy="6858000"/>
          </a:xfrm>
          <a:prstGeom prst="rect">
            <a:avLst/>
          </a:prstGeom>
        </p:spPr>
      </p:pic>
      <p:sp>
        <p:nvSpPr>
          <p:cNvPr id="2" name="Título 1"/>
          <p:cNvSpPr>
            <a:spLocks noGrp="1"/>
          </p:cNvSpPr>
          <p:nvPr>
            <p:ph type="title"/>
          </p:nvPr>
        </p:nvSpPr>
        <p:spPr/>
        <p:txBody>
          <a:bodyPr/>
          <a:lstStyle/>
          <a:p>
            <a:r>
              <a:rPr lang="es-EC" dirty="0" smtClean="0"/>
              <a:t>AGENDA</a:t>
            </a:r>
            <a:endParaRPr lang="es-EC" dirty="0"/>
          </a:p>
        </p:txBody>
      </p:sp>
      <p:graphicFrame>
        <p:nvGraphicFramePr>
          <p:cNvPr id="4" name="Marcador de contenido 3">
            <a:extLst>
              <a:ext uri="{FF2B5EF4-FFF2-40B4-BE49-F238E27FC236}">
                <a16:creationId xmlns:a16="http://schemas.microsoft.com/office/drawing/2014/main" id="{75672220-00E3-4E3F-82EB-0526350C733C}"/>
              </a:ext>
            </a:extLst>
          </p:cNvPr>
          <p:cNvGraphicFramePr>
            <a:graphicFrameLocks noGrp="1"/>
          </p:cNvGraphicFramePr>
          <p:nvPr>
            <p:ph idx="1"/>
            <p:extLst>
              <p:ext uri="{D42A27DB-BD31-4B8C-83A1-F6EECF244321}">
                <p14:modId xmlns:p14="http://schemas.microsoft.com/office/powerpoint/2010/main" val="528724630"/>
              </p:ext>
            </p:extLst>
          </p:nvPr>
        </p:nvGraphicFramePr>
        <p:xfrm>
          <a:off x="838200" y="1468256"/>
          <a:ext cx="9955477" cy="4605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469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p:txBody>
          <a:bodyPr/>
          <a:lstStyle/>
          <a:p>
            <a:r>
              <a:rPr lang="es-MX" dirty="0"/>
              <a:t>P</a:t>
            </a:r>
            <a:r>
              <a:rPr lang="es-MX" dirty="0" smtClean="0"/>
              <a:t>articipantes y Tiempos del Sistema</a:t>
            </a:r>
            <a:endParaRPr lang="en-US" dirty="0"/>
          </a:p>
        </p:txBody>
      </p:sp>
      <p:pic>
        <p:nvPicPr>
          <p:cNvPr id="4" name="Marcador de contenido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38318" y="3672456"/>
            <a:ext cx="4330094" cy="2679834"/>
          </a:xfrm>
          <a:prstGeom prst="rect">
            <a:avLst/>
          </a:prstGeom>
          <a:noFill/>
          <a:ln>
            <a:solidFill>
              <a:schemeClr val="tx1"/>
            </a:solidFill>
          </a:ln>
        </p:spPr>
      </p:pic>
      <p:sp>
        <p:nvSpPr>
          <p:cNvPr id="5" name="Rectángulo 4"/>
          <p:cNvSpPr/>
          <p:nvPr/>
        </p:nvSpPr>
        <p:spPr>
          <a:xfrm>
            <a:off x="542683" y="1759801"/>
            <a:ext cx="1980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81 participantes</a:t>
            </a:r>
            <a:endParaRPr lang="en-US" sz="1400" dirty="0"/>
          </a:p>
        </p:txBody>
      </p:sp>
      <p:sp>
        <p:nvSpPr>
          <p:cNvPr id="6" name="Rectángulo 5"/>
          <p:cNvSpPr/>
          <p:nvPr/>
        </p:nvSpPr>
        <p:spPr>
          <a:xfrm>
            <a:off x="2892777" y="1759083"/>
            <a:ext cx="1980000"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140827 registros</a:t>
            </a:r>
            <a:endParaRPr lang="en-US" sz="1400" dirty="0"/>
          </a:p>
        </p:txBody>
      </p:sp>
      <p:sp>
        <p:nvSpPr>
          <p:cNvPr id="7" name="Rectángulo 6"/>
          <p:cNvSpPr/>
          <p:nvPr/>
        </p:nvSpPr>
        <p:spPr>
          <a:xfrm>
            <a:off x="542683" y="2657876"/>
            <a:ext cx="1980000" cy="54000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25942 </a:t>
            </a:r>
            <a:r>
              <a:rPr lang="es-MX" sz="1400" dirty="0"/>
              <a:t>=</a:t>
            </a:r>
            <a:r>
              <a:rPr lang="es-MX" sz="1400" dirty="0" smtClean="0"/>
              <a:t> pico máximo</a:t>
            </a:r>
            <a:endParaRPr lang="en-US" sz="1400" dirty="0"/>
          </a:p>
        </p:txBody>
      </p:sp>
      <p:sp>
        <p:nvSpPr>
          <p:cNvPr id="8" name="Rectángulo 7"/>
          <p:cNvSpPr/>
          <p:nvPr/>
        </p:nvSpPr>
        <p:spPr>
          <a:xfrm>
            <a:off x="2888412" y="2657876"/>
            <a:ext cx="1980000" cy="54000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8 </a:t>
            </a:r>
            <a:r>
              <a:rPr lang="es-MX" sz="1400" dirty="0"/>
              <a:t>=</a:t>
            </a:r>
            <a:r>
              <a:rPr lang="es-MX" sz="1400" dirty="0" smtClean="0"/>
              <a:t> pico mínimo</a:t>
            </a:r>
            <a:endParaRPr lang="en-US" sz="1400" dirty="0"/>
          </a:p>
        </p:txBody>
      </p:sp>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72457"/>
            <a:ext cx="4969975" cy="2679834"/>
          </a:xfrm>
          <a:prstGeom prst="rect">
            <a:avLst/>
          </a:prstGeom>
          <a:noFill/>
          <a:ln>
            <a:solidFill>
              <a:schemeClr val="tx1"/>
            </a:solidFill>
          </a:ln>
        </p:spPr>
      </p:pic>
      <p:graphicFrame>
        <p:nvGraphicFramePr>
          <p:cNvPr id="11" name="Tabla 10"/>
          <p:cNvGraphicFramePr>
            <a:graphicFrameLocks noGrp="1"/>
          </p:cNvGraphicFramePr>
          <p:nvPr>
            <p:extLst>
              <p:ext uri="{D42A27DB-BD31-4B8C-83A1-F6EECF244321}">
                <p14:modId xmlns:p14="http://schemas.microsoft.com/office/powerpoint/2010/main" val="1813852645"/>
              </p:ext>
            </p:extLst>
          </p:nvPr>
        </p:nvGraphicFramePr>
        <p:xfrm>
          <a:off x="5943040" y="1948513"/>
          <a:ext cx="5237492" cy="1191731"/>
        </p:xfrm>
        <a:graphic>
          <a:graphicData uri="http://schemas.openxmlformats.org/drawingml/2006/table">
            <a:tbl>
              <a:tblPr firstRow="1" bandRow="1">
                <a:tableStyleId>{5C22544A-7EE6-4342-B048-85BDC9FD1C3A}</a:tableStyleId>
              </a:tblPr>
              <a:tblGrid>
                <a:gridCol w="1387731">
                  <a:extLst>
                    <a:ext uri="{9D8B030D-6E8A-4147-A177-3AD203B41FA5}">
                      <a16:colId xmlns:a16="http://schemas.microsoft.com/office/drawing/2014/main" val="730693642"/>
                    </a:ext>
                  </a:extLst>
                </a:gridCol>
                <a:gridCol w="1704194">
                  <a:extLst>
                    <a:ext uri="{9D8B030D-6E8A-4147-A177-3AD203B41FA5}">
                      <a16:colId xmlns:a16="http://schemas.microsoft.com/office/drawing/2014/main" val="2795056124"/>
                    </a:ext>
                  </a:extLst>
                </a:gridCol>
                <a:gridCol w="2145567">
                  <a:extLst>
                    <a:ext uri="{9D8B030D-6E8A-4147-A177-3AD203B41FA5}">
                      <a16:colId xmlns:a16="http://schemas.microsoft.com/office/drawing/2014/main" val="4198053764"/>
                    </a:ext>
                  </a:extLst>
                </a:gridCol>
              </a:tblGrid>
              <a:tr h="442315">
                <a:tc>
                  <a:txBody>
                    <a:bodyPr/>
                    <a:lstStyle/>
                    <a:p>
                      <a:r>
                        <a:rPr lang="es-MX" sz="1400" b="1" dirty="0" smtClean="0"/>
                        <a:t>PROMEDIO</a:t>
                      </a:r>
                      <a:endParaRPr lang="en-US" sz="1400" b="1" dirty="0"/>
                    </a:p>
                  </a:txBody>
                  <a:tcPr/>
                </a:tc>
                <a:tc>
                  <a:txBody>
                    <a:bodyPr/>
                    <a:lstStyle/>
                    <a:p>
                      <a:r>
                        <a:rPr lang="es-EC" sz="1400" b="1" kern="1200" dirty="0" smtClean="0">
                          <a:solidFill>
                            <a:schemeClr val="lt1"/>
                          </a:solidFill>
                          <a:effectLst/>
                          <a:latin typeface="+mn-lt"/>
                          <a:ea typeface="+mn-ea"/>
                          <a:cs typeface="+mn-cs"/>
                        </a:rPr>
                        <a:t>GPS_PROVIDER</a:t>
                      </a:r>
                      <a:endParaRPr lang="en-US" sz="1400" b="1" dirty="0"/>
                    </a:p>
                  </a:txBody>
                  <a:tcPr/>
                </a:tc>
                <a:tc>
                  <a:txBody>
                    <a:bodyPr/>
                    <a:lstStyle/>
                    <a:p>
                      <a:r>
                        <a:rPr lang="es-EC" sz="1400" b="1" kern="1200" dirty="0" smtClean="0">
                          <a:solidFill>
                            <a:schemeClr val="lt1"/>
                          </a:solidFill>
                          <a:effectLst/>
                          <a:latin typeface="+mn-lt"/>
                          <a:ea typeface="+mn-ea"/>
                          <a:cs typeface="+mn-cs"/>
                        </a:rPr>
                        <a:t>NETWORK_PROVIDER</a:t>
                      </a:r>
                      <a:endParaRPr lang="en-US" sz="1400" b="1" dirty="0"/>
                    </a:p>
                  </a:txBody>
                  <a:tcPr/>
                </a:tc>
                <a:extLst>
                  <a:ext uri="{0D108BD9-81ED-4DB2-BD59-A6C34878D82A}">
                    <a16:rowId xmlns:a16="http://schemas.microsoft.com/office/drawing/2014/main" val="3504492350"/>
                  </a:ext>
                </a:extLst>
              </a:tr>
              <a:tr h="374708">
                <a:tc>
                  <a:txBody>
                    <a:bodyPr/>
                    <a:lstStyle/>
                    <a:p>
                      <a:r>
                        <a:rPr lang="es-MX" sz="1400" b="1" dirty="0" smtClean="0"/>
                        <a:t>Tiempo (seg)</a:t>
                      </a:r>
                      <a:endParaRPr lang="en-US" sz="1400" b="1" dirty="0"/>
                    </a:p>
                  </a:txBody>
                  <a:tcPr/>
                </a:tc>
                <a:tc>
                  <a:txBody>
                    <a:bodyPr/>
                    <a:lstStyle/>
                    <a:p>
                      <a:r>
                        <a:rPr lang="es-MX" sz="1400" b="0" dirty="0" smtClean="0"/>
                        <a:t>1.59</a:t>
                      </a:r>
                      <a:endParaRPr lang="en-US" sz="1400" b="0" dirty="0"/>
                    </a:p>
                  </a:txBody>
                  <a:tcPr/>
                </a:tc>
                <a:tc>
                  <a:txBody>
                    <a:bodyPr/>
                    <a:lstStyle/>
                    <a:p>
                      <a:r>
                        <a:rPr lang="es-MX" sz="1400" b="0" dirty="0" smtClean="0"/>
                        <a:t>22.61</a:t>
                      </a:r>
                      <a:endParaRPr lang="en-US" sz="1400" b="0" dirty="0"/>
                    </a:p>
                  </a:txBody>
                  <a:tcPr/>
                </a:tc>
                <a:extLst>
                  <a:ext uri="{0D108BD9-81ED-4DB2-BD59-A6C34878D82A}">
                    <a16:rowId xmlns:a16="http://schemas.microsoft.com/office/drawing/2014/main" val="1929345071"/>
                  </a:ext>
                </a:extLst>
              </a:tr>
              <a:tr h="374708">
                <a:tc>
                  <a:txBody>
                    <a:bodyPr/>
                    <a:lstStyle/>
                    <a:p>
                      <a:r>
                        <a:rPr lang="es-MX" sz="1400" b="1" dirty="0" smtClean="0"/>
                        <a:t>Distancia (m)</a:t>
                      </a:r>
                      <a:endParaRPr lang="en-US" sz="1400" b="1" dirty="0"/>
                    </a:p>
                  </a:txBody>
                  <a:tcPr/>
                </a:tc>
                <a:tc>
                  <a:txBody>
                    <a:bodyPr/>
                    <a:lstStyle/>
                    <a:p>
                      <a:r>
                        <a:rPr lang="es-MX" sz="1400" b="0" dirty="0" smtClean="0"/>
                        <a:t>3.9 </a:t>
                      </a:r>
                      <a:endParaRPr lang="en-US" sz="1400" b="0" dirty="0"/>
                    </a:p>
                  </a:txBody>
                  <a:tcPr/>
                </a:tc>
                <a:tc>
                  <a:txBody>
                    <a:bodyPr/>
                    <a:lstStyle/>
                    <a:p>
                      <a:r>
                        <a:rPr lang="es-MX" sz="1400" b="0" dirty="0" smtClean="0"/>
                        <a:t>23.64</a:t>
                      </a:r>
                      <a:endParaRPr lang="en-US" sz="1400" b="0" dirty="0"/>
                    </a:p>
                  </a:txBody>
                  <a:tcPr/>
                </a:tc>
                <a:extLst>
                  <a:ext uri="{0D108BD9-81ED-4DB2-BD59-A6C34878D82A}">
                    <a16:rowId xmlns:a16="http://schemas.microsoft.com/office/drawing/2014/main" val="2940666051"/>
                  </a:ext>
                </a:extLst>
              </a:tr>
            </a:tbl>
          </a:graphicData>
        </a:graphic>
      </p:graphicFrame>
      <p:sp>
        <p:nvSpPr>
          <p:cNvPr id="13" name="Rectángulo 12"/>
          <p:cNvSpPr/>
          <p:nvPr/>
        </p:nvSpPr>
        <p:spPr>
          <a:xfrm>
            <a:off x="0" y="3225"/>
            <a:ext cx="6221385" cy="610995"/>
          </a:xfrm>
          <a:prstGeom prst="rect">
            <a:avLst/>
          </a:prstGeom>
          <a:solidFill>
            <a:srgbClr val="FFC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PRUEBAS Y RESULTADOS</a:t>
            </a:r>
            <a:endParaRPr lang="en-US" dirty="0" smtClean="0"/>
          </a:p>
        </p:txBody>
      </p:sp>
      <p:cxnSp>
        <p:nvCxnSpPr>
          <p:cNvPr id="14" name="Conector recto 13"/>
          <p:cNvCxnSpPr/>
          <p:nvPr/>
        </p:nvCxnSpPr>
        <p:spPr>
          <a:xfrm>
            <a:off x="5417179" y="1493400"/>
            <a:ext cx="1492" cy="514950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043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12614" y="0"/>
            <a:ext cx="12192000" cy="6858000"/>
          </a:xfrm>
          <a:prstGeom prst="rect">
            <a:avLst/>
          </a:prstGeom>
        </p:spPr>
      </p:pic>
      <p:sp>
        <p:nvSpPr>
          <p:cNvPr id="9" name="Rectángulo 8"/>
          <p:cNvSpPr/>
          <p:nvPr/>
        </p:nvSpPr>
        <p:spPr>
          <a:xfrm>
            <a:off x="0" y="3225"/>
            <a:ext cx="6221385" cy="610995"/>
          </a:xfrm>
          <a:prstGeom prst="rect">
            <a:avLst/>
          </a:prstGeom>
          <a:solidFill>
            <a:srgbClr val="FFC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PRUEBAS Y RESULTADOS</a:t>
            </a:r>
            <a:endParaRPr lang="en-US" dirty="0" smtClean="0"/>
          </a:p>
        </p:txBody>
      </p:sp>
      <p:sp>
        <p:nvSpPr>
          <p:cNvPr id="10" name="Título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t>Avance de la identificación de cobertura</a:t>
            </a:r>
            <a:endParaRPr lang="en-US" dirty="0"/>
          </a:p>
        </p:txBody>
      </p:sp>
      <p:pic>
        <p:nvPicPr>
          <p:cNvPr id="13" name="Imagen 12"/>
          <p:cNvPicPr/>
          <p:nvPr/>
        </p:nvPicPr>
        <p:blipFill rotWithShape="1">
          <a:blip r:embed="rId3"/>
          <a:srcRect l="721"/>
          <a:stretch/>
        </p:blipFill>
        <p:spPr bwMode="auto">
          <a:xfrm>
            <a:off x="188264" y="1601170"/>
            <a:ext cx="3420000" cy="432000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4" name="Imagen 13"/>
          <p:cNvPicPr/>
          <p:nvPr/>
        </p:nvPicPr>
        <p:blipFill>
          <a:blip r:embed="rId4"/>
          <a:stretch>
            <a:fillRect/>
          </a:stretch>
        </p:blipFill>
        <p:spPr>
          <a:xfrm>
            <a:off x="3991929" y="1601169"/>
            <a:ext cx="3420000" cy="4320000"/>
          </a:xfrm>
          <a:prstGeom prst="rect">
            <a:avLst/>
          </a:prstGeom>
          <a:ln>
            <a:solidFill>
              <a:schemeClr val="tx1"/>
            </a:solidFill>
          </a:ln>
        </p:spPr>
      </p:pic>
      <p:pic>
        <p:nvPicPr>
          <p:cNvPr id="15" name="Imagen 14"/>
          <p:cNvPicPr/>
          <p:nvPr/>
        </p:nvPicPr>
        <p:blipFill rotWithShape="1">
          <a:blip r:embed="rId5"/>
          <a:srcRect l="1082"/>
          <a:stretch/>
        </p:blipFill>
        <p:spPr bwMode="auto">
          <a:xfrm>
            <a:off x="7837336" y="1601169"/>
            <a:ext cx="3420000" cy="432000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cxnSp>
        <p:nvCxnSpPr>
          <p:cNvPr id="16" name="Conector recto 15"/>
          <p:cNvCxnSpPr/>
          <p:nvPr/>
        </p:nvCxnSpPr>
        <p:spPr>
          <a:xfrm>
            <a:off x="3778480" y="1379100"/>
            <a:ext cx="1492" cy="514950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7623886" y="1379099"/>
            <a:ext cx="1492" cy="514950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ángulo 17"/>
          <p:cNvSpPr/>
          <p:nvPr/>
        </p:nvSpPr>
        <p:spPr>
          <a:xfrm>
            <a:off x="1158015" y="6113087"/>
            <a:ext cx="1397016" cy="415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MOVISTAR</a:t>
            </a:r>
            <a:endParaRPr lang="en-US" sz="1400" dirty="0"/>
          </a:p>
        </p:txBody>
      </p:sp>
      <p:sp>
        <p:nvSpPr>
          <p:cNvPr id="19" name="Rectángulo 18"/>
          <p:cNvSpPr/>
          <p:nvPr/>
        </p:nvSpPr>
        <p:spPr>
          <a:xfrm>
            <a:off x="5001929" y="6113086"/>
            <a:ext cx="1397016" cy="4155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CLARO</a:t>
            </a:r>
            <a:endParaRPr lang="en-US" sz="1400" dirty="0"/>
          </a:p>
        </p:txBody>
      </p:sp>
      <p:sp>
        <p:nvSpPr>
          <p:cNvPr id="20" name="Rectángulo 19"/>
          <p:cNvSpPr/>
          <p:nvPr/>
        </p:nvSpPr>
        <p:spPr>
          <a:xfrm>
            <a:off x="8850319" y="6113086"/>
            <a:ext cx="1397016" cy="415513"/>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CNT</a:t>
            </a:r>
            <a:endParaRPr lang="en-US" sz="1400" dirty="0"/>
          </a:p>
        </p:txBody>
      </p:sp>
    </p:spTree>
    <p:extLst>
      <p:ext uri="{BB962C8B-B14F-4D97-AF65-F5344CB8AC3E}">
        <p14:creationId xmlns:p14="http://schemas.microsoft.com/office/powerpoint/2010/main" val="2829988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a:xfrm>
            <a:off x="0" y="458235"/>
            <a:ext cx="10350500" cy="1320800"/>
          </a:xfrm>
        </p:spPr>
        <p:txBody>
          <a:bodyPr/>
          <a:lstStyle/>
          <a:p>
            <a:r>
              <a:rPr lang="es-EC" dirty="0"/>
              <a:t>Comparación </a:t>
            </a:r>
            <a:r>
              <a:rPr lang="es-EC" dirty="0" smtClean="0"/>
              <a:t>de Operadoras M</a:t>
            </a:r>
            <a:r>
              <a:rPr lang="es-EC" dirty="0"/>
              <a:t>ó</a:t>
            </a:r>
            <a:r>
              <a:rPr lang="es-EC" dirty="0" smtClean="0"/>
              <a:t>viles</a:t>
            </a:r>
            <a:endParaRPr lang="en-US" dirty="0"/>
          </a:p>
        </p:txBody>
      </p:sp>
      <p:pic>
        <p:nvPicPr>
          <p:cNvPr id="4" name="Marcador de contenido 3"/>
          <p:cNvPicPr>
            <a:picLocks noGrp="1"/>
          </p:cNvPicPr>
          <p:nvPr>
            <p:ph idx="1"/>
          </p:nvPr>
        </p:nvPicPr>
        <p:blipFill>
          <a:blip r:embed="rId3"/>
          <a:stretch>
            <a:fillRect/>
          </a:stretch>
        </p:blipFill>
        <p:spPr>
          <a:xfrm>
            <a:off x="5998716" y="1470264"/>
            <a:ext cx="2535308" cy="5044835"/>
          </a:xfrm>
          <a:prstGeom prst="rect">
            <a:avLst/>
          </a:prstGeom>
          <a:ln>
            <a:solidFill>
              <a:schemeClr val="tx1"/>
            </a:solidFill>
          </a:ln>
        </p:spPr>
      </p:pic>
      <p:sp>
        <p:nvSpPr>
          <p:cNvPr id="5" name="Rectángulo 4"/>
          <p:cNvSpPr/>
          <p:nvPr/>
        </p:nvSpPr>
        <p:spPr>
          <a:xfrm>
            <a:off x="9271000" y="1909146"/>
            <a:ext cx="1588523" cy="548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MOVISTAR</a:t>
            </a:r>
            <a:endParaRPr lang="en-US" sz="1400" dirty="0"/>
          </a:p>
        </p:txBody>
      </p:sp>
      <p:sp>
        <p:nvSpPr>
          <p:cNvPr id="6" name="Rectángulo 5"/>
          <p:cNvSpPr/>
          <p:nvPr/>
        </p:nvSpPr>
        <p:spPr>
          <a:xfrm>
            <a:off x="9271000" y="3592803"/>
            <a:ext cx="1588523" cy="54839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CLARO</a:t>
            </a:r>
            <a:endParaRPr lang="en-US" sz="1400" dirty="0"/>
          </a:p>
        </p:txBody>
      </p:sp>
      <p:sp>
        <p:nvSpPr>
          <p:cNvPr id="7" name="Rectángulo 6"/>
          <p:cNvSpPr/>
          <p:nvPr/>
        </p:nvSpPr>
        <p:spPr>
          <a:xfrm>
            <a:off x="9271000" y="5365360"/>
            <a:ext cx="1588523" cy="548395"/>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CNT</a:t>
            </a:r>
            <a:endParaRPr lang="en-US" sz="1400" dirty="0"/>
          </a:p>
        </p:txBody>
      </p:sp>
      <p:sp>
        <p:nvSpPr>
          <p:cNvPr id="8" name="Flecha derecha 7"/>
          <p:cNvSpPr/>
          <p:nvPr/>
        </p:nvSpPr>
        <p:spPr>
          <a:xfrm>
            <a:off x="8740700" y="1959905"/>
            <a:ext cx="479137" cy="4468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echa derecha 8"/>
          <p:cNvSpPr/>
          <p:nvPr/>
        </p:nvSpPr>
        <p:spPr>
          <a:xfrm>
            <a:off x="8746788" y="3643562"/>
            <a:ext cx="479137" cy="4468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echa derecha 9"/>
          <p:cNvSpPr/>
          <p:nvPr/>
        </p:nvSpPr>
        <p:spPr>
          <a:xfrm>
            <a:off x="8753763" y="5420784"/>
            <a:ext cx="479137" cy="4468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Imagen 13"/>
          <p:cNvPicPr/>
          <p:nvPr/>
        </p:nvPicPr>
        <p:blipFill rotWithShape="1">
          <a:blip r:embed="rId4">
            <a:extLst>
              <a:ext uri="{28A0092B-C50C-407E-A947-70E740481C1C}">
                <a14:useLocalDpi xmlns:a14="http://schemas.microsoft.com/office/drawing/2010/main" val="0"/>
              </a:ext>
            </a:extLst>
          </a:blip>
          <a:srcRect l="799" t="11174" r="927" b="1014"/>
          <a:stretch/>
        </p:blipFill>
        <p:spPr bwMode="auto">
          <a:xfrm>
            <a:off x="190565" y="1959905"/>
            <a:ext cx="5088854" cy="2844801"/>
          </a:xfrm>
          <a:prstGeom prst="rect">
            <a:avLst/>
          </a:prstGeom>
          <a:noFill/>
          <a:ln>
            <a:solidFill>
              <a:schemeClr val="tx1"/>
            </a:solidFill>
          </a:ln>
          <a:extLst>
            <a:ext uri="{53640926-AAD7-44D8-BBD7-CCE9431645EC}">
              <a14:shadowObscured xmlns:a14="http://schemas.microsoft.com/office/drawing/2010/main"/>
            </a:ext>
          </a:extLst>
        </p:spPr>
      </p:pic>
      <p:graphicFrame>
        <p:nvGraphicFramePr>
          <p:cNvPr id="15" name="Tabla 14"/>
          <p:cNvGraphicFramePr>
            <a:graphicFrameLocks noGrp="1"/>
          </p:cNvGraphicFramePr>
          <p:nvPr>
            <p:extLst>
              <p:ext uri="{D42A27DB-BD31-4B8C-83A1-F6EECF244321}">
                <p14:modId xmlns:p14="http://schemas.microsoft.com/office/powerpoint/2010/main" val="3595156705"/>
              </p:ext>
            </p:extLst>
          </p:nvPr>
        </p:nvGraphicFramePr>
        <p:xfrm>
          <a:off x="190564" y="5059032"/>
          <a:ext cx="5095828" cy="1221429"/>
        </p:xfrm>
        <a:graphic>
          <a:graphicData uri="http://schemas.openxmlformats.org/drawingml/2006/table">
            <a:tbl>
              <a:tblPr firstRow="1" bandRow="1">
                <a:tableStyleId>{5C22544A-7EE6-4342-B048-85BDC9FD1C3A}</a:tableStyleId>
              </a:tblPr>
              <a:tblGrid>
                <a:gridCol w="1273957">
                  <a:extLst>
                    <a:ext uri="{9D8B030D-6E8A-4147-A177-3AD203B41FA5}">
                      <a16:colId xmlns:a16="http://schemas.microsoft.com/office/drawing/2014/main" val="2005032576"/>
                    </a:ext>
                  </a:extLst>
                </a:gridCol>
                <a:gridCol w="1273957">
                  <a:extLst>
                    <a:ext uri="{9D8B030D-6E8A-4147-A177-3AD203B41FA5}">
                      <a16:colId xmlns:a16="http://schemas.microsoft.com/office/drawing/2014/main" val="878585474"/>
                    </a:ext>
                  </a:extLst>
                </a:gridCol>
                <a:gridCol w="1273957">
                  <a:extLst>
                    <a:ext uri="{9D8B030D-6E8A-4147-A177-3AD203B41FA5}">
                      <a16:colId xmlns:a16="http://schemas.microsoft.com/office/drawing/2014/main" val="1077653366"/>
                    </a:ext>
                  </a:extLst>
                </a:gridCol>
                <a:gridCol w="1273957">
                  <a:extLst>
                    <a:ext uri="{9D8B030D-6E8A-4147-A177-3AD203B41FA5}">
                      <a16:colId xmlns:a16="http://schemas.microsoft.com/office/drawing/2014/main" val="4264588274"/>
                    </a:ext>
                  </a:extLst>
                </a:gridCol>
              </a:tblGrid>
              <a:tr h="407143">
                <a:tc>
                  <a:txBody>
                    <a:bodyPr/>
                    <a:lstStyle/>
                    <a:p>
                      <a:r>
                        <a:rPr lang="es-MX" sz="1400" dirty="0" smtClean="0"/>
                        <a:t>FECUENCIA</a:t>
                      </a:r>
                      <a:endParaRPr lang="en-US" sz="1400" dirty="0"/>
                    </a:p>
                  </a:txBody>
                  <a:tcPr/>
                </a:tc>
                <a:tc>
                  <a:txBody>
                    <a:bodyPr/>
                    <a:lstStyle/>
                    <a:p>
                      <a:r>
                        <a:rPr lang="es-MX" sz="1400" dirty="0" smtClean="0"/>
                        <a:t>MOVISTAR</a:t>
                      </a:r>
                      <a:endParaRPr lang="en-US" sz="1400" dirty="0"/>
                    </a:p>
                  </a:txBody>
                  <a:tcPr/>
                </a:tc>
                <a:tc>
                  <a:txBody>
                    <a:bodyPr/>
                    <a:lstStyle/>
                    <a:p>
                      <a:r>
                        <a:rPr lang="es-MX" sz="1400" dirty="0" smtClean="0"/>
                        <a:t>CLARO</a:t>
                      </a:r>
                      <a:endParaRPr lang="en-US" sz="1400" dirty="0"/>
                    </a:p>
                  </a:txBody>
                  <a:tcPr/>
                </a:tc>
                <a:tc>
                  <a:txBody>
                    <a:bodyPr/>
                    <a:lstStyle/>
                    <a:p>
                      <a:r>
                        <a:rPr lang="es-MX" sz="1400" dirty="0" smtClean="0"/>
                        <a:t>CNT</a:t>
                      </a:r>
                      <a:endParaRPr lang="en-US" sz="1400" dirty="0"/>
                    </a:p>
                  </a:txBody>
                  <a:tcPr/>
                </a:tc>
                <a:extLst>
                  <a:ext uri="{0D108BD9-81ED-4DB2-BD59-A6C34878D82A}">
                    <a16:rowId xmlns:a16="http://schemas.microsoft.com/office/drawing/2014/main" val="737513962"/>
                  </a:ext>
                </a:extLst>
              </a:tr>
              <a:tr h="407143">
                <a:tc>
                  <a:txBody>
                    <a:bodyPr/>
                    <a:lstStyle/>
                    <a:p>
                      <a:r>
                        <a:rPr lang="es-MX" sz="1400" dirty="0" smtClean="0"/>
                        <a:t>850</a:t>
                      </a:r>
                      <a:endParaRPr lang="en-US" sz="1400" dirty="0"/>
                    </a:p>
                  </a:txBody>
                  <a:tcPr/>
                </a:tc>
                <a:tc>
                  <a:txBody>
                    <a:bodyPr/>
                    <a:lstStyle/>
                    <a:p>
                      <a:r>
                        <a:rPr lang="es-MX" sz="1400" dirty="0" smtClean="0"/>
                        <a:t>60.88%</a:t>
                      </a:r>
                      <a:endParaRPr lang="en-US" sz="1400" dirty="0"/>
                    </a:p>
                  </a:txBody>
                  <a:tcPr/>
                </a:tc>
                <a:tc>
                  <a:txBody>
                    <a:bodyPr/>
                    <a:lstStyle/>
                    <a:p>
                      <a:r>
                        <a:rPr lang="es-MX" sz="1400" dirty="0" smtClean="0"/>
                        <a:t>77.13%</a:t>
                      </a:r>
                      <a:endParaRPr lang="en-US" sz="1400" dirty="0"/>
                    </a:p>
                  </a:txBody>
                  <a:tcPr/>
                </a:tc>
                <a:tc>
                  <a:txBody>
                    <a:bodyPr/>
                    <a:lstStyle/>
                    <a:p>
                      <a:r>
                        <a:rPr lang="es-MX" sz="1400" dirty="0" smtClean="0"/>
                        <a:t>0%</a:t>
                      </a:r>
                      <a:endParaRPr lang="en-US" sz="1400" dirty="0"/>
                    </a:p>
                  </a:txBody>
                  <a:tcPr/>
                </a:tc>
                <a:extLst>
                  <a:ext uri="{0D108BD9-81ED-4DB2-BD59-A6C34878D82A}">
                    <a16:rowId xmlns:a16="http://schemas.microsoft.com/office/drawing/2014/main" val="3332241680"/>
                  </a:ext>
                </a:extLst>
              </a:tr>
              <a:tr h="407143">
                <a:tc>
                  <a:txBody>
                    <a:bodyPr/>
                    <a:lstStyle/>
                    <a:p>
                      <a:r>
                        <a:rPr lang="es-MX" sz="1400" dirty="0" smtClean="0"/>
                        <a:t>1900</a:t>
                      </a:r>
                      <a:endParaRPr lang="en-US" sz="1400" dirty="0"/>
                    </a:p>
                  </a:txBody>
                  <a:tcPr/>
                </a:tc>
                <a:tc>
                  <a:txBody>
                    <a:bodyPr/>
                    <a:lstStyle/>
                    <a:p>
                      <a:r>
                        <a:rPr lang="es-MX" sz="1400" dirty="0" smtClean="0"/>
                        <a:t>39.12%</a:t>
                      </a:r>
                      <a:endParaRPr lang="en-US" sz="1400" dirty="0"/>
                    </a:p>
                  </a:txBody>
                  <a:tcPr/>
                </a:tc>
                <a:tc>
                  <a:txBody>
                    <a:bodyPr/>
                    <a:lstStyle/>
                    <a:p>
                      <a:r>
                        <a:rPr lang="es-MX" sz="1400" dirty="0" smtClean="0"/>
                        <a:t>22.87%</a:t>
                      </a:r>
                      <a:endParaRPr lang="en-US" sz="1400" dirty="0"/>
                    </a:p>
                  </a:txBody>
                  <a:tcPr/>
                </a:tc>
                <a:tc>
                  <a:txBody>
                    <a:bodyPr/>
                    <a:lstStyle/>
                    <a:p>
                      <a:r>
                        <a:rPr lang="es-MX" sz="1400" dirty="0" smtClean="0"/>
                        <a:t>100%</a:t>
                      </a:r>
                      <a:endParaRPr lang="en-US" sz="1400" dirty="0"/>
                    </a:p>
                  </a:txBody>
                  <a:tcPr/>
                </a:tc>
                <a:extLst>
                  <a:ext uri="{0D108BD9-81ED-4DB2-BD59-A6C34878D82A}">
                    <a16:rowId xmlns:a16="http://schemas.microsoft.com/office/drawing/2014/main" val="1041490059"/>
                  </a:ext>
                </a:extLst>
              </a:tr>
            </a:tbl>
          </a:graphicData>
        </a:graphic>
      </p:graphicFrame>
      <p:sp>
        <p:nvSpPr>
          <p:cNvPr id="17" name="Rectángulo 16"/>
          <p:cNvSpPr/>
          <p:nvPr/>
        </p:nvSpPr>
        <p:spPr>
          <a:xfrm>
            <a:off x="0" y="3225"/>
            <a:ext cx="6221385" cy="610995"/>
          </a:xfrm>
          <a:prstGeom prst="rect">
            <a:avLst/>
          </a:prstGeom>
          <a:solidFill>
            <a:srgbClr val="FFC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PRUEBAS Y RESULTADOS</a:t>
            </a:r>
            <a:endParaRPr lang="en-US" dirty="0" smtClean="0"/>
          </a:p>
        </p:txBody>
      </p:sp>
      <p:cxnSp>
        <p:nvCxnSpPr>
          <p:cNvPr id="18" name="Conector recto 17"/>
          <p:cNvCxnSpPr/>
          <p:nvPr/>
        </p:nvCxnSpPr>
        <p:spPr>
          <a:xfrm>
            <a:off x="5630298" y="1470264"/>
            <a:ext cx="1492" cy="514950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343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a:xfrm>
            <a:off x="333829" y="609600"/>
            <a:ext cx="9347199" cy="1320800"/>
          </a:xfrm>
        </p:spPr>
        <p:txBody>
          <a:bodyPr/>
          <a:lstStyle/>
          <a:p>
            <a:r>
              <a:rPr lang="es-EC" dirty="0" smtClean="0"/>
              <a:t>Análisis de Envió </a:t>
            </a:r>
            <a:r>
              <a:rPr lang="es-EC" dirty="0"/>
              <a:t>de Información </a:t>
            </a:r>
            <a:r>
              <a:rPr lang="es-EC" dirty="0" smtClean="0"/>
              <a:t>con </a:t>
            </a:r>
            <a:r>
              <a:rPr lang="es-EC" dirty="0"/>
              <a:t>Wireshark</a:t>
            </a:r>
            <a:endParaRPr lang="en-US" dirty="0"/>
          </a:p>
        </p:txBody>
      </p:sp>
      <p:pic>
        <p:nvPicPr>
          <p:cNvPr id="4" name="Imagen 3" descr="F:\Wi-Fi (host 192.185.128.166).png"/>
          <p:cNvPicPr/>
          <p:nvPr/>
        </p:nvPicPr>
        <p:blipFill rotWithShape="1">
          <a:blip r:embed="rId3">
            <a:extLst>
              <a:ext uri="{28A0092B-C50C-407E-A947-70E740481C1C}">
                <a14:useLocalDpi xmlns:a14="http://schemas.microsoft.com/office/drawing/2010/main" val="0"/>
              </a:ext>
            </a:extLst>
          </a:blip>
          <a:srcRect t="681" r="13217"/>
          <a:stretch/>
        </p:blipFill>
        <p:spPr bwMode="auto">
          <a:xfrm>
            <a:off x="1746358" y="2014560"/>
            <a:ext cx="4475027" cy="2069465"/>
          </a:xfrm>
          <a:prstGeom prst="rect">
            <a:avLst/>
          </a:prstGeom>
          <a:noFill/>
          <a:ln>
            <a:solidFill>
              <a:schemeClr val="tx1"/>
            </a:solidFill>
          </a:ln>
          <a:extLst>
            <a:ext uri="{53640926-AAD7-44D8-BBD7-CCE9431645EC}">
              <a14:shadowObscured xmlns:a14="http://schemas.microsoft.com/office/drawing/2010/main"/>
            </a:ext>
          </a:extLst>
        </p:spPr>
      </p:pic>
      <p:pic>
        <p:nvPicPr>
          <p:cNvPr id="5" name="Imagen 4" descr="F:\parado.png"/>
          <p:cNvPicPr/>
          <p:nvPr/>
        </p:nvPicPr>
        <p:blipFill rotWithShape="1">
          <a:blip r:embed="rId4">
            <a:extLst>
              <a:ext uri="{28A0092B-C50C-407E-A947-70E740481C1C}">
                <a14:useLocalDpi xmlns:a14="http://schemas.microsoft.com/office/drawing/2010/main" val="0"/>
              </a:ext>
            </a:extLst>
          </a:blip>
          <a:srcRect r="18365"/>
          <a:stretch/>
        </p:blipFill>
        <p:spPr bwMode="auto">
          <a:xfrm>
            <a:off x="1746358" y="4350579"/>
            <a:ext cx="4475027" cy="1986721"/>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6" name="Rectángulo 5"/>
          <p:cNvSpPr/>
          <p:nvPr/>
        </p:nvSpPr>
        <p:spPr>
          <a:xfrm>
            <a:off x="107151" y="2474523"/>
            <a:ext cx="1519442" cy="993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Teléfono inteligente en movimiento</a:t>
            </a:r>
            <a:endParaRPr lang="en-US" sz="1400" dirty="0"/>
          </a:p>
        </p:txBody>
      </p:sp>
      <p:sp>
        <p:nvSpPr>
          <p:cNvPr id="7" name="Rectángulo 6"/>
          <p:cNvSpPr/>
          <p:nvPr/>
        </p:nvSpPr>
        <p:spPr>
          <a:xfrm>
            <a:off x="107151" y="4780189"/>
            <a:ext cx="1519442" cy="993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Teléfono inteligente sin movimiento</a:t>
            </a:r>
            <a:endParaRPr lang="en-US" sz="1400" dirty="0"/>
          </a:p>
        </p:txBody>
      </p:sp>
      <p:pic>
        <p:nvPicPr>
          <p:cNvPr id="9" name="Imagen 8" descr="F:\ggg.png"/>
          <p:cNvPicPr/>
          <p:nvPr/>
        </p:nvPicPr>
        <p:blipFill rotWithShape="1">
          <a:blip r:embed="rId5">
            <a:extLst>
              <a:ext uri="{28A0092B-C50C-407E-A947-70E740481C1C}">
                <a14:useLocalDpi xmlns:a14="http://schemas.microsoft.com/office/drawing/2010/main" val="0"/>
              </a:ext>
            </a:extLst>
          </a:blip>
          <a:srcRect t="-1" b="276"/>
          <a:stretch/>
        </p:blipFill>
        <p:spPr bwMode="auto">
          <a:xfrm>
            <a:off x="7032289" y="2281114"/>
            <a:ext cx="4336190" cy="2735385"/>
          </a:xfrm>
          <a:prstGeom prst="rect">
            <a:avLst/>
          </a:prstGeom>
          <a:noFill/>
          <a:ln>
            <a:solidFill>
              <a:schemeClr val="tx1"/>
            </a:solidFill>
          </a:ln>
        </p:spPr>
      </p:pic>
      <p:sp>
        <p:nvSpPr>
          <p:cNvPr id="10" name="Rectángulo 9"/>
          <p:cNvSpPr/>
          <p:nvPr/>
        </p:nvSpPr>
        <p:spPr>
          <a:xfrm>
            <a:off x="8463804" y="5159580"/>
            <a:ext cx="1473159" cy="6140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Método GET</a:t>
            </a:r>
            <a:endParaRPr lang="en-US" sz="1400" dirty="0"/>
          </a:p>
        </p:txBody>
      </p:sp>
      <p:sp>
        <p:nvSpPr>
          <p:cNvPr id="12" name="Rectángulo 11"/>
          <p:cNvSpPr/>
          <p:nvPr/>
        </p:nvSpPr>
        <p:spPr>
          <a:xfrm>
            <a:off x="0" y="3225"/>
            <a:ext cx="6221385" cy="610995"/>
          </a:xfrm>
          <a:prstGeom prst="rect">
            <a:avLst/>
          </a:prstGeom>
          <a:solidFill>
            <a:srgbClr val="FFC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PRUEBAS Y RESULTADOS</a:t>
            </a:r>
            <a:endParaRPr lang="en-US" dirty="0" smtClean="0"/>
          </a:p>
        </p:txBody>
      </p:sp>
      <p:cxnSp>
        <p:nvCxnSpPr>
          <p:cNvPr id="13" name="Conector recto 12"/>
          <p:cNvCxnSpPr/>
          <p:nvPr/>
        </p:nvCxnSpPr>
        <p:spPr>
          <a:xfrm>
            <a:off x="6626091" y="1509274"/>
            <a:ext cx="1492" cy="514950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679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0" y="1"/>
            <a:ext cx="12192000" cy="6858000"/>
          </a:xfrm>
          <a:prstGeom prst="rect">
            <a:avLst/>
          </a:prstGeom>
        </p:spPr>
      </p:pic>
      <p:sp>
        <p:nvSpPr>
          <p:cNvPr id="2" name="Título 1"/>
          <p:cNvSpPr>
            <a:spLocks noGrp="1"/>
          </p:cNvSpPr>
          <p:nvPr>
            <p:ph type="title"/>
          </p:nvPr>
        </p:nvSpPr>
        <p:spPr>
          <a:xfrm>
            <a:off x="169333" y="595085"/>
            <a:ext cx="9468153" cy="1320800"/>
          </a:xfrm>
        </p:spPr>
        <p:txBody>
          <a:bodyPr>
            <a:normAutofit fontScale="90000"/>
          </a:bodyPr>
          <a:lstStyle/>
          <a:p>
            <a:r>
              <a:rPr lang="es-EC" dirty="0"/>
              <a:t>C</a:t>
            </a:r>
            <a:r>
              <a:rPr lang="es-EC" dirty="0" smtClean="0"/>
              <a:t>onfiabilidad </a:t>
            </a:r>
            <a:r>
              <a:rPr lang="es-EC" dirty="0"/>
              <a:t>del sistema de medición comparado con un equipo </a:t>
            </a:r>
            <a:r>
              <a:rPr lang="es-EC" dirty="0" smtClean="0"/>
              <a:t>profesional</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753293958"/>
              </p:ext>
            </p:extLst>
          </p:nvPr>
        </p:nvGraphicFramePr>
        <p:xfrm>
          <a:off x="169333" y="3009900"/>
          <a:ext cx="4097867" cy="3208533"/>
        </p:xfrm>
        <a:graphic>
          <a:graphicData uri="http://schemas.openxmlformats.org/drawingml/2006/table">
            <a:tbl>
              <a:tblPr firstRow="1" firstCol="1" bandRow="1">
                <a:tableStyleId>{5C22544A-7EE6-4342-B048-85BDC9FD1C3A}</a:tableStyleId>
              </a:tblPr>
              <a:tblGrid>
                <a:gridCol w="1410964">
                  <a:extLst>
                    <a:ext uri="{9D8B030D-6E8A-4147-A177-3AD203B41FA5}">
                      <a16:colId xmlns:a16="http://schemas.microsoft.com/office/drawing/2014/main" val="4205419828"/>
                    </a:ext>
                  </a:extLst>
                </a:gridCol>
                <a:gridCol w="2686903">
                  <a:extLst>
                    <a:ext uri="{9D8B030D-6E8A-4147-A177-3AD203B41FA5}">
                      <a16:colId xmlns:a16="http://schemas.microsoft.com/office/drawing/2014/main" val="2419980751"/>
                    </a:ext>
                  </a:extLst>
                </a:gridCol>
              </a:tblGrid>
              <a:tr h="355600">
                <a:tc>
                  <a:txBody>
                    <a:bodyPr/>
                    <a:lstStyle/>
                    <a:p>
                      <a:pPr>
                        <a:lnSpc>
                          <a:spcPct val="200000"/>
                        </a:lnSpc>
                        <a:spcAft>
                          <a:spcPts val="0"/>
                        </a:spcAft>
                      </a:pPr>
                      <a:r>
                        <a:rPr lang="es-EC" sz="1000" dirty="0">
                          <a:effectLst/>
                        </a:rPr>
                        <a:t>Característica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Tipo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4682578"/>
                  </a:ext>
                </a:extLst>
              </a:tr>
              <a:tr h="618118">
                <a:tc>
                  <a:txBody>
                    <a:bodyPr/>
                    <a:lstStyle/>
                    <a:p>
                      <a:pPr>
                        <a:lnSpc>
                          <a:spcPct val="200000"/>
                        </a:lnSpc>
                        <a:spcAft>
                          <a:spcPts val="0"/>
                        </a:spcAft>
                      </a:pPr>
                      <a:r>
                        <a:rPr lang="es-EC" sz="1000" dirty="0">
                          <a:effectLst/>
                        </a:rPr>
                        <a:t>CPU Procesador / Núcleos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Qualcomm MSM8937 Snapdragon 430 octa-core 1.4GHz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0873831"/>
                  </a:ext>
                </a:extLst>
              </a:tr>
              <a:tr h="388975">
                <a:tc>
                  <a:txBody>
                    <a:bodyPr/>
                    <a:lstStyle/>
                    <a:p>
                      <a:pPr>
                        <a:lnSpc>
                          <a:spcPct val="200000"/>
                        </a:lnSpc>
                        <a:spcAft>
                          <a:spcPts val="0"/>
                        </a:spcAft>
                      </a:pPr>
                      <a:r>
                        <a:rPr lang="es-EC" sz="1000" dirty="0">
                          <a:effectLst/>
                        </a:rPr>
                        <a:t>Memoria RAM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smtClean="0">
                          <a:effectLst/>
                        </a:rPr>
                        <a:t>3Gb</a:t>
                      </a:r>
                      <a:endParaRPr lang="en-US" sz="1100" dirty="0">
                        <a:effectLst/>
                      </a:endParaRPr>
                    </a:p>
                  </a:txBody>
                  <a:tcPr marL="68580" marR="68580" marT="0" marB="0"/>
                </a:tc>
                <a:extLst>
                  <a:ext uri="{0D108BD9-81ED-4DB2-BD59-A6C34878D82A}">
                    <a16:rowId xmlns:a16="http://schemas.microsoft.com/office/drawing/2014/main" val="3575705223"/>
                  </a:ext>
                </a:extLst>
              </a:tr>
              <a:tr h="309060">
                <a:tc>
                  <a:txBody>
                    <a:bodyPr/>
                    <a:lstStyle/>
                    <a:p>
                      <a:pPr>
                        <a:lnSpc>
                          <a:spcPct val="200000"/>
                        </a:lnSpc>
                        <a:spcAft>
                          <a:spcPts val="0"/>
                        </a:spcAft>
                      </a:pPr>
                      <a:r>
                        <a:rPr lang="es-EC" sz="1000" dirty="0">
                          <a:effectLst/>
                        </a:rPr>
                        <a:t>Batería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4000 mAh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7950336"/>
                  </a:ext>
                </a:extLst>
              </a:tr>
              <a:tr h="309060">
                <a:tc>
                  <a:txBody>
                    <a:bodyPr/>
                    <a:lstStyle/>
                    <a:p>
                      <a:pPr>
                        <a:lnSpc>
                          <a:spcPct val="200000"/>
                        </a:lnSpc>
                        <a:spcAft>
                          <a:spcPts val="0"/>
                        </a:spcAft>
                      </a:pPr>
                      <a:r>
                        <a:rPr lang="es-EC" sz="1000" dirty="0">
                          <a:effectLst/>
                        </a:rPr>
                        <a:t>Versión de Android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8.0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3136262"/>
                  </a:ext>
                </a:extLst>
              </a:tr>
              <a:tr h="309060">
                <a:tc>
                  <a:txBody>
                    <a:bodyPr/>
                    <a:lstStyle/>
                    <a:p>
                      <a:pPr>
                        <a:lnSpc>
                          <a:spcPct val="200000"/>
                        </a:lnSpc>
                        <a:spcAft>
                          <a:spcPts val="0"/>
                        </a:spcAft>
                      </a:pPr>
                      <a:r>
                        <a:rPr lang="es-EC" sz="1000" dirty="0">
                          <a:effectLst/>
                        </a:rPr>
                        <a:t>Almacenamiento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32GB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5006007"/>
                  </a:ext>
                </a:extLst>
              </a:tr>
              <a:tr h="563269">
                <a:tc>
                  <a:txBody>
                    <a:bodyPr/>
                    <a:lstStyle/>
                    <a:p>
                      <a:pPr>
                        <a:lnSpc>
                          <a:spcPct val="200000"/>
                        </a:lnSpc>
                        <a:spcAft>
                          <a:spcPts val="0"/>
                        </a:spcAft>
                      </a:pPr>
                      <a:r>
                        <a:rPr lang="es-EC" sz="1000" dirty="0">
                          <a:effectLst/>
                        </a:rPr>
                        <a:t>3G UMTS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B1(2100), B2(1900), B4(AWS), B5(850), B8(900)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098708"/>
                  </a:ext>
                </a:extLst>
              </a:tr>
              <a:tr h="309060">
                <a:tc>
                  <a:txBody>
                    <a:bodyPr/>
                    <a:lstStyle/>
                    <a:p>
                      <a:pPr>
                        <a:lnSpc>
                          <a:spcPct val="200000"/>
                        </a:lnSpc>
                        <a:spcAft>
                          <a:spcPts val="0"/>
                        </a:spcAft>
                      </a:pPr>
                      <a:r>
                        <a:rPr lang="es-EC" sz="1000" dirty="0">
                          <a:effectLst/>
                        </a:rPr>
                        <a:t>Localización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GPS, A-GPS, GLONASS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5712379"/>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527477571"/>
              </p:ext>
            </p:extLst>
          </p:nvPr>
        </p:nvGraphicFramePr>
        <p:xfrm>
          <a:off x="6037624" y="3005297"/>
          <a:ext cx="4035290" cy="3182523"/>
        </p:xfrm>
        <a:graphic>
          <a:graphicData uri="http://schemas.openxmlformats.org/drawingml/2006/table">
            <a:tbl>
              <a:tblPr firstRow="1" firstCol="1" bandRow="1">
                <a:tableStyleId>{93296810-A885-4BE3-A3E7-6D5BEEA58F35}</a:tableStyleId>
              </a:tblPr>
              <a:tblGrid>
                <a:gridCol w="1366476">
                  <a:extLst>
                    <a:ext uri="{9D8B030D-6E8A-4147-A177-3AD203B41FA5}">
                      <a16:colId xmlns:a16="http://schemas.microsoft.com/office/drawing/2014/main" val="101095383"/>
                    </a:ext>
                  </a:extLst>
                </a:gridCol>
                <a:gridCol w="2668814">
                  <a:extLst>
                    <a:ext uri="{9D8B030D-6E8A-4147-A177-3AD203B41FA5}">
                      <a16:colId xmlns:a16="http://schemas.microsoft.com/office/drawing/2014/main" val="1816359845"/>
                    </a:ext>
                  </a:extLst>
                </a:gridCol>
              </a:tblGrid>
              <a:tr h="334803">
                <a:tc>
                  <a:txBody>
                    <a:bodyPr/>
                    <a:lstStyle/>
                    <a:p>
                      <a:pPr>
                        <a:lnSpc>
                          <a:spcPct val="200000"/>
                        </a:lnSpc>
                        <a:spcAft>
                          <a:spcPts val="0"/>
                        </a:spcAft>
                      </a:pPr>
                      <a:r>
                        <a:rPr lang="es-EC" sz="1000" dirty="0">
                          <a:effectLst/>
                        </a:rPr>
                        <a:t>Característica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Tipo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456122"/>
                  </a:ext>
                </a:extLst>
              </a:tr>
              <a:tr h="615100">
                <a:tc>
                  <a:txBody>
                    <a:bodyPr/>
                    <a:lstStyle/>
                    <a:p>
                      <a:pPr>
                        <a:lnSpc>
                          <a:spcPct val="200000"/>
                        </a:lnSpc>
                        <a:spcAft>
                          <a:spcPts val="0"/>
                        </a:spcAft>
                      </a:pPr>
                      <a:r>
                        <a:rPr lang="es-EC" sz="1000" dirty="0">
                          <a:effectLst/>
                        </a:rPr>
                        <a:t>CPU Procesador / Núcleos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Exynos 8890 Octa-Core 2.3GHz / Snapdragon 820 2.15GHz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125065"/>
                  </a:ext>
                </a:extLst>
              </a:tr>
              <a:tr h="364556">
                <a:tc>
                  <a:txBody>
                    <a:bodyPr/>
                    <a:lstStyle/>
                    <a:p>
                      <a:pPr>
                        <a:lnSpc>
                          <a:spcPct val="200000"/>
                        </a:lnSpc>
                        <a:spcAft>
                          <a:spcPts val="0"/>
                        </a:spcAft>
                      </a:pPr>
                      <a:r>
                        <a:rPr lang="es-EC" sz="1000" dirty="0">
                          <a:effectLst/>
                        </a:rPr>
                        <a:t>Memoria RAM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smtClean="0">
                          <a:effectLst/>
                        </a:rPr>
                        <a:t>4Gb</a:t>
                      </a:r>
                      <a:endParaRPr lang="en-US" sz="1100" dirty="0">
                        <a:effectLst/>
                      </a:endParaRPr>
                    </a:p>
                  </a:txBody>
                  <a:tcPr marL="68580" marR="68580" marT="0" marB="0"/>
                </a:tc>
                <a:extLst>
                  <a:ext uri="{0D108BD9-81ED-4DB2-BD59-A6C34878D82A}">
                    <a16:rowId xmlns:a16="http://schemas.microsoft.com/office/drawing/2014/main" val="1395833388"/>
                  </a:ext>
                </a:extLst>
              </a:tr>
              <a:tr h="314616">
                <a:tc>
                  <a:txBody>
                    <a:bodyPr/>
                    <a:lstStyle/>
                    <a:p>
                      <a:pPr>
                        <a:lnSpc>
                          <a:spcPct val="200000"/>
                        </a:lnSpc>
                        <a:spcAft>
                          <a:spcPts val="0"/>
                        </a:spcAft>
                      </a:pPr>
                      <a:r>
                        <a:rPr lang="es-EC" sz="1000" dirty="0">
                          <a:effectLst/>
                        </a:rPr>
                        <a:t>Batería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3000 mAh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7470744"/>
                  </a:ext>
                </a:extLst>
              </a:tr>
              <a:tr h="314616">
                <a:tc>
                  <a:txBody>
                    <a:bodyPr/>
                    <a:lstStyle/>
                    <a:p>
                      <a:pPr>
                        <a:lnSpc>
                          <a:spcPct val="200000"/>
                        </a:lnSpc>
                        <a:spcAft>
                          <a:spcPts val="0"/>
                        </a:spcAft>
                      </a:pPr>
                      <a:r>
                        <a:rPr lang="es-EC" sz="1000" dirty="0">
                          <a:effectLst/>
                        </a:rPr>
                        <a:t>Versión de Android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7.0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8191976"/>
                  </a:ext>
                </a:extLst>
              </a:tr>
              <a:tr h="314616">
                <a:tc>
                  <a:txBody>
                    <a:bodyPr/>
                    <a:lstStyle/>
                    <a:p>
                      <a:pPr>
                        <a:lnSpc>
                          <a:spcPct val="200000"/>
                        </a:lnSpc>
                        <a:spcAft>
                          <a:spcPts val="0"/>
                        </a:spcAft>
                      </a:pPr>
                      <a:r>
                        <a:rPr lang="es-EC" sz="1000" dirty="0">
                          <a:effectLst/>
                        </a:rPr>
                        <a:t>Almacenamiento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32GB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8185846"/>
                  </a:ext>
                </a:extLst>
              </a:tr>
              <a:tr h="561308">
                <a:tc>
                  <a:txBody>
                    <a:bodyPr/>
                    <a:lstStyle/>
                    <a:p>
                      <a:pPr>
                        <a:lnSpc>
                          <a:spcPct val="200000"/>
                        </a:lnSpc>
                        <a:spcAft>
                          <a:spcPts val="0"/>
                        </a:spcAft>
                      </a:pPr>
                      <a:r>
                        <a:rPr lang="es-EC" sz="1000" dirty="0">
                          <a:effectLst/>
                        </a:rPr>
                        <a:t>3G UMTS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a:effectLst/>
                        </a:rPr>
                        <a:t>B1(2100), B2(1900), B4(AWS), B5(850), B8(900)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741635"/>
                  </a:ext>
                </a:extLst>
              </a:tr>
              <a:tr h="314616">
                <a:tc>
                  <a:txBody>
                    <a:bodyPr/>
                    <a:lstStyle/>
                    <a:p>
                      <a:pPr>
                        <a:lnSpc>
                          <a:spcPct val="200000"/>
                        </a:lnSpc>
                        <a:spcAft>
                          <a:spcPts val="0"/>
                        </a:spcAft>
                      </a:pPr>
                      <a:r>
                        <a:rPr lang="es-EC" sz="1000" dirty="0">
                          <a:effectLst/>
                        </a:rPr>
                        <a:t>Localización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000" dirty="0" smtClean="0">
                          <a:effectLst/>
                        </a:rPr>
                        <a:t>GPS, A-GPS, GLONASS,</a:t>
                      </a:r>
                      <a:r>
                        <a:rPr lang="es-EC" sz="1000" baseline="0" dirty="0" smtClean="0">
                          <a:effectLst/>
                        </a:rPr>
                        <a:t> BEIDOU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4140519"/>
                  </a:ext>
                </a:extLst>
              </a:tr>
            </a:tbl>
          </a:graphicData>
        </a:graphic>
      </p:graphicFrame>
      <p:sp>
        <p:nvSpPr>
          <p:cNvPr id="6" name="Rectángulo 5"/>
          <p:cNvSpPr/>
          <p:nvPr/>
        </p:nvSpPr>
        <p:spPr>
          <a:xfrm>
            <a:off x="958266" y="2138892"/>
            <a:ext cx="2520000" cy="648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Teléfono de Gama Media</a:t>
            </a:r>
          </a:p>
          <a:p>
            <a:pPr algn="ctr"/>
            <a:r>
              <a:rPr lang="es-EC" sz="1400" dirty="0"/>
              <a:t>Motorola G6 Play</a:t>
            </a:r>
            <a:endParaRPr lang="en-US" sz="1400" dirty="0"/>
          </a:p>
        </p:txBody>
      </p:sp>
      <p:sp>
        <p:nvSpPr>
          <p:cNvPr id="7" name="Rectángulo 6"/>
          <p:cNvSpPr/>
          <p:nvPr/>
        </p:nvSpPr>
        <p:spPr>
          <a:xfrm>
            <a:off x="6663632" y="2136591"/>
            <a:ext cx="2783274" cy="648000"/>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Teléfono de Gama Alta</a:t>
            </a:r>
          </a:p>
          <a:p>
            <a:pPr algn="ctr"/>
            <a:r>
              <a:rPr lang="es-EC" sz="1400" dirty="0"/>
              <a:t>Samsung Galaxy </a:t>
            </a:r>
            <a:r>
              <a:rPr lang="es-EC" sz="1400" dirty="0" smtClean="0"/>
              <a:t>S7</a:t>
            </a:r>
            <a:endParaRPr lang="en-US" sz="1400" dirty="0"/>
          </a:p>
        </p:txBody>
      </p:sp>
      <p:pic>
        <p:nvPicPr>
          <p:cNvPr id="3074" name="Picture 2" descr="Resultado de imagen para samsung s7"/>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100000" l="154" r="97538"/>
                    </a14:imgEffect>
                  </a14:imgLayer>
                </a14:imgProps>
              </a:ext>
              <a:ext uri="{28A0092B-C50C-407E-A947-70E740481C1C}">
                <a14:useLocalDpi xmlns:a14="http://schemas.microsoft.com/office/drawing/2010/main"/>
              </a:ext>
            </a:extLst>
          </a:blip>
          <a:srcRect/>
          <a:stretch>
            <a:fillRect/>
          </a:stretch>
        </p:blipFill>
        <p:spPr bwMode="auto">
          <a:xfrm>
            <a:off x="9637486" y="3781314"/>
            <a:ext cx="1628041"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motorola g6 play"/>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31" b="95625" l="29000" r="70250">
                        <a14:foregroundMark x1="51250" y1="39688" x2="52500" y2="75469"/>
                        <a14:foregroundMark x1="59625" y1="37813" x2="53875" y2="76719"/>
                        <a14:foregroundMark x1="61000" y1="49688" x2="55000" y2="82656"/>
                        <a14:foregroundMark x1="62500" y1="44063" x2="62875" y2="74688"/>
                        <a14:foregroundMark x1="57375" y1="39063" x2="44500" y2="76250"/>
                        <a14:foregroundMark x1="51375" y1="38281" x2="42125" y2="70000"/>
                        <a14:foregroundMark x1="43375" y1="47188" x2="41750" y2="65000"/>
                        <a14:foregroundMark x1="41500" y1="44219" x2="39375" y2="62187"/>
                        <a14:foregroundMark x1="39375" y1="45781" x2="37000" y2="61406"/>
                      </a14:backgroundRemoval>
                    </a14:imgEffect>
                  </a14:imgLayer>
                </a14:imgProps>
              </a:ext>
              <a:ext uri="{28A0092B-C50C-407E-A947-70E740481C1C}">
                <a14:useLocalDpi xmlns:a14="http://schemas.microsoft.com/office/drawing/2010/main" val="0"/>
              </a:ext>
            </a:extLst>
          </a:blip>
          <a:srcRect l="30846" t="5000" r="31440" b="4047"/>
          <a:stretch/>
        </p:blipFill>
        <p:spPr bwMode="auto">
          <a:xfrm>
            <a:off x="3962456" y="3852193"/>
            <a:ext cx="1306178" cy="2520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0" y="3225"/>
            <a:ext cx="6221385" cy="610995"/>
          </a:xfrm>
          <a:prstGeom prst="rect">
            <a:avLst/>
          </a:prstGeom>
          <a:solidFill>
            <a:srgbClr val="FFC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PRUEBAS Y RESULTADOS</a:t>
            </a:r>
            <a:endParaRPr lang="en-US" dirty="0" smtClean="0"/>
          </a:p>
        </p:txBody>
      </p:sp>
      <p:cxnSp>
        <p:nvCxnSpPr>
          <p:cNvPr id="12" name="Conector recto 11"/>
          <p:cNvCxnSpPr/>
          <p:nvPr/>
        </p:nvCxnSpPr>
        <p:spPr>
          <a:xfrm>
            <a:off x="5637509" y="1983707"/>
            <a:ext cx="1492" cy="46800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5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p:txBody>
          <a:bodyPr>
            <a:normAutofit/>
          </a:bodyPr>
          <a:lstStyle/>
          <a:p>
            <a:r>
              <a:rPr lang="es-MX" sz="3200" dirty="0" smtClean="0"/>
              <a:t>Primer Recorrido</a:t>
            </a:r>
            <a:endParaRPr lang="en-US" sz="3200" dirty="0"/>
          </a:p>
        </p:txBody>
      </p:sp>
      <p:pic>
        <p:nvPicPr>
          <p:cNvPr id="4" name="Marcador de contenido 3"/>
          <p:cNvPicPr>
            <a:picLocks noGrp="1"/>
          </p:cNvPicPr>
          <p:nvPr>
            <p:ph idx="1"/>
          </p:nvPr>
        </p:nvPicPr>
        <p:blipFill>
          <a:blip r:embed="rId3"/>
          <a:stretch>
            <a:fillRect/>
          </a:stretch>
        </p:blipFill>
        <p:spPr>
          <a:xfrm>
            <a:off x="684785" y="1236114"/>
            <a:ext cx="3662437" cy="2632544"/>
          </a:xfrm>
          <a:prstGeom prst="rect">
            <a:avLst/>
          </a:prstGeom>
          <a:ln>
            <a:solidFill>
              <a:schemeClr val="tx1"/>
            </a:solidFill>
          </a:ln>
        </p:spPr>
      </p:pic>
      <p:sp>
        <p:nvSpPr>
          <p:cNvPr id="7" name="Rectángulo 6"/>
          <p:cNvSpPr/>
          <p:nvPr/>
        </p:nvSpPr>
        <p:spPr>
          <a:xfrm>
            <a:off x="7667896" y="5385664"/>
            <a:ext cx="1908000" cy="64800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Teléfono de Gama Media</a:t>
            </a:r>
          </a:p>
        </p:txBody>
      </p:sp>
      <p:sp>
        <p:nvSpPr>
          <p:cNvPr id="8" name="Rectángulo 7"/>
          <p:cNvSpPr/>
          <p:nvPr/>
        </p:nvSpPr>
        <p:spPr>
          <a:xfrm>
            <a:off x="7667896" y="3437653"/>
            <a:ext cx="1908000" cy="6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Teléfono de Gama Alta</a:t>
            </a:r>
          </a:p>
        </p:txBody>
      </p:sp>
      <p:pic>
        <p:nvPicPr>
          <p:cNvPr id="10" name="Imagen 9"/>
          <p:cNvPicPr/>
          <p:nvPr/>
        </p:nvPicPr>
        <p:blipFill rotWithShape="1">
          <a:blip r:embed="rId4"/>
          <a:srcRect l="17235" t="7373" r="5933"/>
          <a:stretch/>
        </p:blipFill>
        <p:spPr bwMode="auto">
          <a:xfrm>
            <a:off x="4962385" y="892268"/>
            <a:ext cx="2160000" cy="1800000"/>
          </a:xfrm>
          <a:prstGeom prst="rect">
            <a:avLst/>
          </a:prstGeom>
          <a:ln>
            <a:solidFill>
              <a:schemeClr val="tx1"/>
            </a:solidFill>
          </a:ln>
          <a:extLst>
            <a:ext uri="{53640926-AAD7-44D8-BBD7-CCE9431645EC}">
              <a14:shadowObscured xmlns:a14="http://schemas.microsoft.com/office/drawing/2010/main"/>
            </a:ext>
          </a:extLst>
        </p:spPr>
      </p:pic>
      <p:pic>
        <p:nvPicPr>
          <p:cNvPr id="11" name="Imagen 10"/>
          <p:cNvPicPr/>
          <p:nvPr/>
        </p:nvPicPr>
        <p:blipFill rotWithShape="1">
          <a:blip r:embed="rId5"/>
          <a:srcRect l="25794" t="30577" r="12411"/>
          <a:stretch/>
        </p:blipFill>
        <p:spPr bwMode="auto">
          <a:xfrm>
            <a:off x="4962385" y="2861653"/>
            <a:ext cx="2160000" cy="1800000"/>
          </a:xfrm>
          <a:prstGeom prst="rect">
            <a:avLst/>
          </a:prstGeom>
          <a:ln>
            <a:solidFill>
              <a:schemeClr val="tx1"/>
            </a:solidFill>
          </a:ln>
          <a:extLst>
            <a:ext uri="{53640926-AAD7-44D8-BBD7-CCE9431645EC}">
              <a14:shadowObscured xmlns:a14="http://schemas.microsoft.com/office/drawing/2010/main"/>
            </a:ext>
          </a:extLst>
        </p:spPr>
      </p:pic>
      <p:pic>
        <p:nvPicPr>
          <p:cNvPr id="12" name="Imagen 11"/>
          <p:cNvPicPr/>
          <p:nvPr/>
        </p:nvPicPr>
        <p:blipFill rotWithShape="1">
          <a:blip r:embed="rId6"/>
          <a:srcRect l="6696" r="1224"/>
          <a:stretch/>
        </p:blipFill>
        <p:spPr bwMode="auto">
          <a:xfrm>
            <a:off x="4962385" y="4831038"/>
            <a:ext cx="2160000" cy="1800000"/>
          </a:xfrm>
          <a:prstGeom prst="rect">
            <a:avLst/>
          </a:prstGeom>
          <a:ln>
            <a:solidFill>
              <a:schemeClr val="tx1"/>
            </a:solidFill>
          </a:ln>
          <a:extLst>
            <a:ext uri="{53640926-AAD7-44D8-BBD7-CCE9431645EC}">
              <a14:shadowObscured xmlns:a14="http://schemas.microsoft.com/office/drawing/2010/main"/>
            </a:ext>
          </a:extLst>
        </p:spPr>
      </p:pic>
      <p:sp>
        <p:nvSpPr>
          <p:cNvPr id="13" name="Rectángulo 12"/>
          <p:cNvSpPr/>
          <p:nvPr/>
        </p:nvSpPr>
        <p:spPr>
          <a:xfrm>
            <a:off x="7644930" y="1389278"/>
            <a:ext cx="1953931" cy="64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Equipo Profesional </a:t>
            </a:r>
          </a:p>
          <a:p>
            <a:pPr algn="ctr"/>
            <a:r>
              <a:rPr lang="es-MX" sz="1400" dirty="0" smtClean="0"/>
              <a:t>TEMS POCKET</a:t>
            </a:r>
            <a:endParaRPr lang="en-US" sz="1400" dirty="0"/>
          </a:p>
        </p:txBody>
      </p:sp>
      <p:sp>
        <p:nvSpPr>
          <p:cNvPr id="14" name="Rectángulo 13"/>
          <p:cNvSpPr/>
          <p:nvPr/>
        </p:nvSpPr>
        <p:spPr>
          <a:xfrm>
            <a:off x="1400417" y="3978938"/>
            <a:ext cx="2162628" cy="33382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Variación de 500m</a:t>
            </a:r>
            <a:endParaRPr lang="en-US" dirty="0"/>
          </a:p>
        </p:txBody>
      </p:sp>
      <p:sp>
        <p:nvSpPr>
          <p:cNvPr id="17" name="Rectángulo 16"/>
          <p:cNvSpPr/>
          <p:nvPr/>
        </p:nvSpPr>
        <p:spPr>
          <a:xfrm>
            <a:off x="0" y="3225"/>
            <a:ext cx="6221385" cy="610995"/>
          </a:xfrm>
          <a:prstGeom prst="rect">
            <a:avLst/>
          </a:prstGeom>
          <a:solidFill>
            <a:srgbClr val="FFC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PRUEBAS Y RESULTADOS</a:t>
            </a:r>
            <a:endParaRPr lang="en-US" dirty="0" smtClean="0"/>
          </a:p>
        </p:txBody>
      </p:sp>
      <p:cxnSp>
        <p:nvCxnSpPr>
          <p:cNvPr id="18" name="Conector recto 17"/>
          <p:cNvCxnSpPr/>
          <p:nvPr/>
        </p:nvCxnSpPr>
        <p:spPr>
          <a:xfrm>
            <a:off x="4682082" y="929607"/>
            <a:ext cx="1492" cy="5760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ángulo 18"/>
          <p:cNvSpPr/>
          <p:nvPr/>
        </p:nvSpPr>
        <p:spPr>
          <a:xfrm>
            <a:off x="10074732" y="5385664"/>
            <a:ext cx="1440551" cy="64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Error Promedio</a:t>
            </a:r>
          </a:p>
          <a:p>
            <a:pPr algn="ctr"/>
            <a:r>
              <a:rPr lang="es-MX" sz="1400" dirty="0" smtClean="0"/>
              <a:t>27.3%</a:t>
            </a:r>
            <a:endParaRPr lang="en-US" sz="1400" dirty="0"/>
          </a:p>
        </p:txBody>
      </p:sp>
      <p:sp>
        <p:nvSpPr>
          <p:cNvPr id="20" name="Rectángulo 19"/>
          <p:cNvSpPr/>
          <p:nvPr/>
        </p:nvSpPr>
        <p:spPr>
          <a:xfrm>
            <a:off x="10074732" y="3437653"/>
            <a:ext cx="1440552" cy="64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Error Promedio</a:t>
            </a:r>
          </a:p>
          <a:p>
            <a:pPr algn="ctr"/>
            <a:r>
              <a:rPr lang="es-MX" sz="1400" dirty="0" smtClean="0"/>
              <a:t>7.08%</a:t>
            </a:r>
            <a:endParaRPr lang="en-US" sz="1400" dirty="0"/>
          </a:p>
        </p:txBody>
      </p:sp>
      <p:sp>
        <p:nvSpPr>
          <p:cNvPr id="22" name="Flecha derecha 21"/>
          <p:cNvSpPr/>
          <p:nvPr/>
        </p:nvSpPr>
        <p:spPr>
          <a:xfrm>
            <a:off x="7191989" y="1522054"/>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echa derecha 22"/>
          <p:cNvSpPr/>
          <p:nvPr/>
        </p:nvSpPr>
        <p:spPr>
          <a:xfrm>
            <a:off x="7191988" y="3640973"/>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echa derecha 23"/>
          <p:cNvSpPr/>
          <p:nvPr/>
        </p:nvSpPr>
        <p:spPr>
          <a:xfrm>
            <a:off x="7191987" y="5541030"/>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echa derecha 24"/>
          <p:cNvSpPr/>
          <p:nvPr/>
        </p:nvSpPr>
        <p:spPr>
          <a:xfrm>
            <a:off x="9626696" y="3599256"/>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echa derecha 25"/>
          <p:cNvSpPr/>
          <p:nvPr/>
        </p:nvSpPr>
        <p:spPr>
          <a:xfrm>
            <a:off x="9624321" y="5544348"/>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ángulo 26"/>
          <p:cNvSpPr/>
          <p:nvPr/>
        </p:nvSpPr>
        <p:spPr>
          <a:xfrm>
            <a:off x="2516004" y="4945126"/>
            <a:ext cx="1908000" cy="6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Teléfono de Gama Alta</a:t>
            </a:r>
          </a:p>
        </p:txBody>
      </p:sp>
      <p:sp>
        <p:nvSpPr>
          <p:cNvPr id="28" name="Rectángulo 27"/>
          <p:cNvSpPr/>
          <p:nvPr/>
        </p:nvSpPr>
        <p:spPr>
          <a:xfrm>
            <a:off x="283262" y="4940247"/>
            <a:ext cx="1953931" cy="64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Equipo Profesional </a:t>
            </a:r>
          </a:p>
          <a:p>
            <a:pPr algn="ctr"/>
            <a:r>
              <a:rPr lang="es-MX" sz="1400" dirty="0" smtClean="0"/>
              <a:t>TEMS POCKET</a:t>
            </a:r>
            <a:endParaRPr lang="en-US" sz="1400" dirty="0"/>
          </a:p>
        </p:txBody>
      </p:sp>
      <p:sp>
        <p:nvSpPr>
          <p:cNvPr id="29" name="Rectángulo 28"/>
          <p:cNvSpPr/>
          <p:nvPr/>
        </p:nvSpPr>
        <p:spPr>
          <a:xfrm>
            <a:off x="2755298" y="5979779"/>
            <a:ext cx="1440000" cy="360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64 mAh</a:t>
            </a:r>
          </a:p>
        </p:txBody>
      </p:sp>
      <p:sp>
        <p:nvSpPr>
          <p:cNvPr id="30" name="Rectángulo 29"/>
          <p:cNvSpPr/>
          <p:nvPr/>
        </p:nvSpPr>
        <p:spPr>
          <a:xfrm>
            <a:off x="540227" y="5984959"/>
            <a:ext cx="1440000" cy="360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125 mAh</a:t>
            </a:r>
            <a:endParaRPr lang="en-US" sz="1400" dirty="0"/>
          </a:p>
        </p:txBody>
      </p:sp>
      <p:sp>
        <p:nvSpPr>
          <p:cNvPr id="31" name="Flecha derecha 30"/>
          <p:cNvSpPr/>
          <p:nvPr/>
        </p:nvSpPr>
        <p:spPr>
          <a:xfrm rot="5400000">
            <a:off x="3332730" y="5646262"/>
            <a:ext cx="274547" cy="28038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echa derecha 31"/>
          <p:cNvSpPr/>
          <p:nvPr/>
        </p:nvSpPr>
        <p:spPr>
          <a:xfrm rot="5400000">
            <a:off x="1122953" y="5646261"/>
            <a:ext cx="274547" cy="28038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ítulo 1"/>
          <p:cNvSpPr txBox="1">
            <a:spLocks/>
          </p:cNvSpPr>
          <p:nvPr/>
        </p:nvSpPr>
        <p:spPr>
          <a:xfrm>
            <a:off x="283262" y="4312767"/>
            <a:ext cx="3144246" cy="753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800" dirty="0" smtClean="0"/>
              <a:t>Consumo de Batería</a:t>
            </a:r>
            <a:endParaRPr lang="en-US" dirty="0"/>
          </a:p>
        </p:txBody>
      </p:sp>
    </p:spTree>
    <p:extLst>
      <p:ext uri="{BB962C8B-B14F-4D97-AF65-F5344CB8AC3E}">
        <p14:creationId xmlns:p14="http://schemas.microsoft.com/office/powerpoint/2010/main" val="21351474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n 39"/>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p:txBody>
          <a:bodyPr>
            <a:normAutofit/>
          </a:bodyPr>
          <a:lstStyle/>
          <a:p>
            <a:r>
              <a:rPr lang="es-MX" sz="3200" dirty="0" smtClean="0"/>
              <a:t>Segundo Recorrido</a:t>
            </a:r>
            <a:endParaRPr lang="en-US" sz="3200" dirty="0"/>
          </a:p>
        </p:txBody>
      </p:sp>
      <p:pic>
        <p:nvPicPr>
          <p:cNvPr id="14" name="Imagen 13"/>
          <p:cNvPicPr/>
          <p:nvPr/>
        </p:nvPicPr>
        <p:blipFill>
          <a:blip r:embed="rId3"/>
          <a:stretch>
            <a:fillRect/>
          </a:stretch>
        </p:blipFill>
        <p:spPr>
          <a:xfrm>
            <a:off x="669332" y="1314867"/>
            <a:ext cx="3600000" cy="2543036"/>
          </a:xfrm>
          <a:prstGeom prst="rect">
            <a:avLst/>
          </a:prstGeom>
          <a:ln>
            <a:solidFill>
              <a:schemeClr val="tx1"/>
            </a:solidFill>
          </a:ln>
        </p:spPr>
      </p:pic>
      <p:pic>
        <p:nvPicPr>
          <p:cNvPr id="15" name="Imagen 14"/>
          <p:cNvPicPr/>
          <p:nvPr/>
        </p:nvPicPr>
        <p:blipFill>
          <a:blip r:embed="rId4"/>
          <a:stretch>
            <a:fillRect/>
          </a:stretch>
        </p:blipFill>
        <p:spPr>
          <a:xfrm>
            <a:off x="4974493" y="4870442"/>
            <a:ext cx="2160000" cy="1800000"/>
          </a:xfrm>
          <a:prstGeom prst="rect">
            <a:avLst/>
          </a:prstGeom>
          <a:ln>
            <a:solidFill>
              <a:schemeClr val="tx1"/>
            </a:solidFill>
          </a:ln>
        </p:spPr>
      </p:pic>
      <p:pic>
        <p:nvPicPr>
          <p:cNvPr id="16" name="Imagen 15" descr="F:\gg.jpg"/>
          <p:cNvPicPr/>
          <p:nvPr/>
        </p:nvPicPr>
        <p:blipFill rotWithShape="1">
          <a:blip r:embed="rId5">
            <a:extLst>
              <a:ext uri="{28A0092B-C50C-407E-A947-70E740481C1C}">
                <a14:useLocalDpi xmlns:a14="http://schemas.microsoft.com/office/drawing/2010/main" val="0"/>
              </a:ext>
            </a:extLst>
          </a:blip>
          <a:srcRect l="12703" b="3181"/>
          <a:stretch/>
        </p:blipFill>
        <p:spPr bwMode="auto">
          <a:xfrm>
            <a:off x="4975668" y="835191"/>
            <a:ext cx="2160000" cy="1800000"/>
          </a:xfrm>
          <a:prstGeom prst="rect">
            <a:avLst/>
          </a:prstGeom>
          <a:noFill/>
          <a:ln>
            <a:solidFill>
              <a:schemeClr val="tx1"/>
            </a:solidFill>
          </a:ln>
          <a:extLst>
            <a:ext uri="{53640926-AAD7-44D8-BBD7-CCE9431645EC}">
              <a14:shadowObscured xmlns:a14="http://schemas.microsoft.com/office/drawing/2010/main"/>
            </a:ext>
          </a:extLst>
        </p:spPr>
      </p:pic>
      <p:pic>
        <p:nvPicPr>
          <p:cNvPr id="17" name="Imagen 16"/>
          <p:cNvPicPr/>
          <p:nvPr/>
        </p:nvPicPr>
        <p:blipFill>
          <a:blip r:embed="rId6"/>
          <a:stretch>
            <a:fillRect/>
          </a:stretch>
        </p:blipFill>
        <p:spPr>
          <a:xfrm>
            <a:off x="4974493" y="2843265"/>
            <a:ext cx="2160000" cy="1800000"/>
          </a:xfrm>
          <a:prstGeom prst="rect">
            <a:avLst/>
          </a:prstGeom>
          <a:ln>
            <a:solidFill>
              <a:schemeClr val="tx1"/>
            </a:solidFill>
          </a:ln>
        </p:spPr>
      </p:pic>
      <p:sp>
        <p:nvSpPr>
          <p:cNvPr id="19" name="Rectángulo 18"/>
          <p:cNvSpPr/>
          <p:nvPr/>
        </p:nvSpPr>
        <p:spPr>
          <a:xfrm>
            <a:off x="1371474" y="3964035"/>
            <a:ext cx="2162628" cy="33382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Variación de 75m</a:t>
            </a:r>
            <a:endParaRPr lang="en-US" dirty="0"/>
          </a:p>
        </p:txBody>
      </p:sp>
      <p:sp>
        <p:nvSpPr>
          <p:cNvPr id="21" name="Rectángulo 20"/>
          <p:cNvSpPr/>
          <p:nvPr/>
        </p:nvSpPr>
        <p:spPr>
          <a:xfrm>
            <a:off x="0" y="3225"/>
            <a:ext cx="6221385" cy="610995"/>
          </a:xfrm>
          <a:prstGeom prst="rect">
            <a:avLst/>
          </a:prstGeom>
          <a:solidFill>
            <a:srgbClr val="FFC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PRUEBAS Y RESULTADOS</a:t>
            </a:r>
            <a:endParaRPr lang="en-US" dirty="0" smtClean="0"/>
          </a:p>
        </p:txBody>
      </p:sp>
      <p:sp>
        <p:nvSpPr>
          <p:cNvPr id="22" name="Rectángulo 21"/>
          <p:cNvSpPr/>
          <p:nvPr/>
        </p:nvSpPr>
        <p:spPr>
          <a:xfrm>
            <a:off x="7667896" y="5385664"/>
            <a:ext cx="1908000" cy="64800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Teléfono de Gama Media</a:t>
            </a:r>
          </a:p>
        </p:txBody>
      </p:sp>
      <p:sp>
        <p:nvSpPr>
          <p:cNvPr id="23" name="Rectángulo 22"/>
          <p:cNvSpPr/>
          <p:nvPr/>
        </p:nvSpPr>
        <p:spPr>
          <a:xfrm>
            <a:off x="7667896" y="3437653"/>
            <a:ext cx="1908000" cy="6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Teléfono de Gama Alta</a:t>
            </a:r>
          </a:p>
        </p:txBody>
      </p:sp>
      <p:sp>
        <p:nvSpPr>
          <p:cNvPr id="24" name="Rectángulo 23"/>
          <p:cNvSpPr/>
          <p:nvPr/>
        </p:nvSpPr>
        <p:spPr>
          <a:xfrm>
            <a:off x="7644930" y="1389278"/>
            <a:ext cx="1953931" cy="64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Equipo Profesional </a:t>
            </a:r>
          </a:p>
          <a:p>
            <a:pPr algn="ctr"/>
            <a:r>
              <a:rPr lang="es-MX" sz="1400" dirty="0" smtClean="0"/>
              <a:t>TEMS POCKET</a:t>
            </a:r>
            <a:endParaRPr lang="en-US" sz="1400" dirty="0"/>
          </a:p>
        </p:txBody>
      </p:sp>
      <p:sp>
        <p:nvSpPr>
          <p:cNvPr id="25" name="Rectángulo 24"/>
          <p:cNvSpPr/>
          <p:nvPr/>
        </p:nvSpPr>
        <p:spPr>
          <a:xfrm>
            <a:off x="10074732" y="5385664"/>
            <a:ext cx="1440551" cy="64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Error Promedio</a:t>
            </a:r>
          </a:p>
          <a:p>
            <a:pPr algn="ctr"/>
            <a:r>
              <a:rPr lang="es-MX" sz="1400" dirty="0" smtClean="0"/>
              <a:t>12.13%</a:t>
            </a:r>
            <a:endParaRPr lang="en-US" sz="1400" dirty="0"/>
          </a:p>
        </p:txBody>
      </p:sp>
      <p:sp>
        <p:nvSpPr>
          <p:cNvPr id="26" name="Rectángulo 25"/>
          <p:cNvSpPr/>
          <p:nvPr/>
        </p:nvSpPr>
        <p:spPr>
          <a:xfrm>
            <a:off x="10074732" y="3437653"/>
            <a:ext cx="1440552" cy="64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Error Promedio</a:t>
            </a:r>
          </a:p>
          <a:p>
            <a:pPr algn="ctr"/>
            <a:r>
              <a:rPr lang="es-MX" sz="1400" dirty="0" smtClean="0"/>
              <a:t>5.41%</a:t>
            </a:r>
            <a:endParaRPr lang="en-US" sz="1400" dirty="0"/>
          </a:p>
        </p:txBody>
      </p:sp>
      <p:sp>
        <p:nvSpPr>
          <p:cNvPr id="27" name="Flecha derecha 26"/>
          <p:cNvSpPr/>
          <p:nvPr/>
        </p:nvSpPr>
        <p:spPr>
          <a:xfrm>
            <a:off x="7191989" y="1522054"/>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echa derecha 27"/>
          <p:cNvSpPr/>
          <p:nvPr/>
        </p:nvSpPr>
        <p:spPr>
          <a:xfrm>
            <a:off x="7191988" y="3640973"/>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echa derecha 28"/>
          <p:cNvSpPr/>
          <p:nvPr/>
        </p:nvSpPr>
        <p:spPr>
          <a:xfrm>
            <a:off x="7191987" y="5541030"/>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echa derecha 29"/>
          <p:cNvSpPr/>
          <p:nvPr/>
        </p:nvSpPr>
        <p:spPr>
          <a:xfrm>
            <a:off x="9626696" y="3599256"/>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echa derecha 30"/>
          <p:cNvSpPr/>
          <p:nvPr/>
        </p:nvSpPr>
        <p:spPr>
          <a:xfrm>
            <a:off x="9624321" y="5544348"/>
            <a:ext cx="418413" cy="33726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Conector recto 31"/>
          <p:cNvCxnSpPr/>
          <p:nvPr/>
        </p:nvCxnSpPr>
        <p:spPr>
          <a:xfrm>
            <a:off x="4682082" y="929607"/>
            <a:ext cx="1492" cy="5760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3" name="Rectángulo 32"/>
          <p:cNvSpPr/>
          <p:nvPr/>
        </p:nvSpPr>
        <p:spPr>
          <a:xfrm>
            <a:off x="2516004" y="4945126"/>
            <a:ext cx="1908000" cy="64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Teléfono de Gama Alta</a:t>
            </a:r>
          </a:p>
        </p:txBody>
      </p:sp>
      <p:sp>
        <p:nvSpPr>
          <p:cNvPr id="34" name="Rectángulo 33"/>
          <p:cNvSpPr/>
          <p:nvPr/>
        </p:nvSpPr>
        <p:spPr>
          <a:xfrm>
            <a:off x="283262" y="4940247"/>
            <a:ext cx="1953931" cy="64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Equipo Profesional </a:t>
            </a:r>
          </a:p>
          <a:p>
            <a:pPr algn="ctr"/>
            <a:r>
              <a:rPr lang="es-MX" sz="1400" dirty="0" smtClean="0"/>
              <a:t>TEMS POCKET</a:t>
            </a:r>
            <a:endParaRPr lang="en-US" sz="1400" dirty="0"/>
          </a:p>
        </p:txBody>
      </p:sp>
      <p:sp>
        <p:nvSpPr>
          <p:cNvPr id="35" name="Rectángulo 34"/>
          <p:cNvSpPr/>
          <p:nvPr/>
        </p:nvSpPr>
        <p:spPr>
          <a:xfrm>
            <a:off x="2755298" y="5979779"/>
            <a:ext cx="1440000" cy="360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45 mAh</a:t>
            </a:r>
          </a:p>
        </p:txBody>
      </p:sp>
      <p:sp>
        <p:nvSpPr>
          <p:cNvPr id="36" name="Rectángulo 35"/>
          <p:cNvSpPr/>
          <p:nvPr/>
        </p:nvSpPr>
        <p:spPr>
          <a:xfrm>
            <a:off x="540227" y="5984959"/>
            <a:ext cx="1440000" cy="360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t>91 mAh</a:t>
            </a:r>
            <a:endParaRPr lang="en-US" sz="1400" dirty="0"/>
          </a:p>
        </p:txBody>
      </p:sp>
      <p:sp>
        <p:nvSpPr>
          <p:cNvPr id="37" name="Flecha derecha 36"/>
          <p:cNvSpPr/>
          <p:nvPr/>
        </p:nvSpPr>
        <p:spPr>
          <a:xfrm rot="5400000">
            <a:off x="3332730" y="5646262"/>
            <a:ext cx="274547" cy="28038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echa derecha 37"/>
          <p:cNvSpPr/>
          <p:nvPr/>
        </p:nvSpPr>
        <p:spPr>
          <a:xfrm rot="5400000">
            <a:off x="1122953" y="5646261"/>
            <a:ext cx="274547" cy="28038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ítulo 1"/>
          <p:cNvSpPr txBox="1">
            <a:spLocks/>
          </p:cNvSpPr>
          <p:nvPr/>
        </p:nvSpPr>
        <p:spPr>
          <a:xfrm>
            <a:off x="283262" y="4312767"/>
            <a:ext cx="3144246" cy="753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800" dirty="0" smtClean="0"/>
              <a:t>Consumo de Batería</a:t>
            </a:r>
            <a:endParaRPr lang="en-US" dirty="0"/>
          </a:p>
        </p:txBody>
      </p:sp>
    </p:spTree>
    <p:extLst>
      <p:ext uri="{BB962C8B-B14F-4D97-AF65-F5344CB8AC3E}">
        <p14:creationId xmlns:p14="http://schemas.microsoft.com/office/powerpoint/2010/main" val="36466046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a:xfrm>
            <a:off x="350868" y="818056"/>
            <a:ext cx="9533361" cy="1320800"/>
          </a:xfrm>
        </p:spPr>
        <p:txBody>
          <a:bodyPr>
            <a:normAutofit fontScale="90000"/>
          </a:bodyPr>
          <a:lstStyle/>
          <a:p>
            <a:r>
              <a:rPr lang="es-EC" dirty="0"/>
              <a:t>U</a:t>
            </a:r>
            <a:r>
              <a:rPr lang="es-EC" dirty="0" smtClean="0"/>
              <a:t>bicación </a:t>
            </a:r>
            <a:r>
              <a:rPr lang="es-EC" dirty="0"/>
              <a:t>de </a:t>
            </a:r>
            <a:r>
              <a:rPr lang="es-EC" dirty="0" smtClean="0"/>
              <a:t>Radiobases en Sangolquí (</a:t>
            </a:r>
            <a:r>
              <a:rPr lang="es-MX" dirty="0"/>
              <a:t>Operadora Móvil MOVISTAR</a:t>
            </a:r>
            <a:r>
              <a:rPr lang="es-EC" dirty="0" smtClean="0"/>
              <a:t>)</a:t>
            </a:r>
            <a:r>
              <a:rPr lang="en-US" b="1" dirty="0"/>
              <a:t/>
            </a:r>
            <a:br>
              <a:rPr lang="en-US" b="1" dirty="0"/>
            </a:br>
            <a:endParaRPr lang="en-US" dirty="0"/>
          </a:p>
        </p:txBody>
      </p:sp>
      <p:pic>
        <p:nvPicPr>
          <p:cNvPr id="4" name="Marcador de contenido 3"/>
          <p:cNvPicPr>
            <a:picLocks noGrp="1"/>
          </p:cNvPicPr>
          <p:nvPr>
            <p:ph idx="1"/>
          </p:nvPr>
        </p:nvPicPr>
        <p:blipFill>
          <a:blip r:embed="rId3"/>
          <a:stretch>
            <a:fillRect/>
          </a:stretch>
        </p:blipFill>
        <p:spPr>
          <a:xfrm>
            <a:off x="3558525" y="1991403"/>
            <a:ext cx="3729546" cy="3240000"/>
          </a:xfrm>
          <a:prstGeom prst="rect">
            <a:avLst/>
          </a:prstGeom>
          <a:ln>
            <a:solidFill>
              <a:schemeClr val="tx1"/>
            </a:solidFill>
          </a:ln>
        </p:spPr>
      </p:pic>
      <p:pic>
        <p:nvPicPr>
          <p:cNvPr id="5" name="Imagen 4"/>
          <p:cNvPicPr/>
          <p:nvPr/>
        </p:nvPicPr>
        <p:blipFill>
          <a:blip r:embed="rId4"/>
          <a:stretch>
            <a:fillRect/>
          </a:stretch>
        </p:blipFill>
        <p:spPr>
          <a:xfrm>
            <a:off x="7765769" y="1991403"/>
            <a:ext cx="3715488" cy="3240000"/>
          </a:xfrm>
          <a:prstGeom prst="rect">
            <a:avLst/>
          </a:prstGeom>
          <a:ln>
            <a:solidFill>
              <a:schemeClr val="tx1"/>
            </a:solidFill>
          </a:ln>
        </p:spPr>
      </p:pic>
      <p:sp>
        <p:nvSpPr>
          <p:cNvPr id="6" name="Rectángulo 5"/>
          <p:cNvSpPr/>
          <p:nvPr/>
        </p:nvSpPr>
        <p:spPr>
          <a:xfrm>
            <a:off x="4523298" y="5419688"/>
            <a:ext cx="1800000" cy="432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smtClean="0"/>
              <a:t>Google Earth</a:t>
            </a:r>
            <a:endParaRPr lang="en-US" sz="1600" dirty="0"/>
          </a:p>
        </p:txBody>
      </p:sp>
      <p:sp>
        <p:nvSpPr>
          <p:cNvPr id="7" name="Rectángulo 6"/>
          <p:cNvSpPr/>
          <p:nvPr/>
        </p:nvSpPr>
        <p:spPr>
          <a:xfrm>
            <a:off x="8723513" y="5419688"/>
            <a:ext cx="1800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smtClean="0"/>
              <a:t>Mapa de Calor</a:t>
            </a:r>
            <a:endParaRPr lang="en-US" sz="1600" dirty="0"/>
          </a:p>
        </p:txBody>
      </p:sp>
      <p:sp>
        <p:nvSpPr>
          <p:cNvPr id="10" name="Rectángulo 9"/>
          <p:cNvSpPr/>
          <p:nvPr/>
        </p:nvSpPr>
        <p:spPr>
          <a:xfrm>
            <a:off x="0" y="3225"/>
            <a:ext cx="6221385" cy="610995"/>
          </a:xfrm>
          <a:prstGeom prst="rect">
            <a:avLst/>
          </a:prstGeom>
          <a:solidFill>
            <a:srgbClr val="FFC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PRUEBAS Y RESULTADOS</a:t>
            </a:r>
            <a:endParaRPr lang="en-US" dirty="0" smtClean="0"/>
          </a:p>
        </p:txBody>
      </p:sp>
      <p:sp>
        <p:nvSpPr>
          <p:cNvPr id="11" name="Marcador de contenido 2"/>
          <p:cNvSpPr txBox="1">
            <a:spLocks/>
          </p:cNvSpPr>
          <p:nvPr/>
        </p:nvSpPr>
        <p:spPr>
          <a:xfrm>
            <a:off x="215664" y="1991403"/>
            <a:ext cx="3721099" cy="324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C" sz="1800" b="1" dirty="0" smtClean="0">
                <a:solidFill>
                  <a:srgbClr val="FF0000"/>
                </a:solidFill>
              </a:rPr>
              <a:t>Nombres de las Radiobases</a:t>
            </a:r>
          </a:p>
          <a:p>
            <a:r>
              <a:rPr lang="es-EC" sz="1400" b="1" dirty="0" smtClean="0"/>
              <a:t>COUNTRY_DEL_EJERCITO</a:t>
            </a:r>
            <a:endParaRPr lang="en-US" sz="1400" b="1" dirty="0" smtClean="0"/>
          </a:p>
          <a:p>
            <a:r>
              <a:rPr lang="es-EC" sz="1400" b="1" dirty="0" smtClean="0"/>
              <a:t>ESPE</a:t>
            </a:r>
            <a:endParaRPr lang="en-US" sz="1400" b="1" dirty="0" smtClean="0"/>
          </a:p>
          <a:p>
            <a:r>
              <a:rPr lang="es-EC" sz="1400" b="1" dirty="0" smtClean="0"/>
              <a:t>FAJARDO</a:t>
            </a:r>
            <a:endParaRPr lang="en-US" sz="1400" b="1" dirty="0" smtClean="0"/>
          </a:p>
          <a:p>
            <a:r>
              <a:rPr lang="es-EC" sz="1400" b="1" dirty="0" smtClean="0"/>
              <a:t>SANGOLQUI</a:t>
            </a:r>
            <a:endParaRPr lang="en-US" sz="1400" b="1" dirty="0" smtClean="0"/>
          </a:p>
          <a:p>
            <a:r>
              <a:rPr lang="es-EC" sz="1400" b="1" dirty="0" smtClean="0"/>
              <a:t>SANTA_ROSA_SANGOLQUI</a:t>
            </a:r>
            <a:endParaRPr lang="en-US" sz="1400" b="1" dirty="0" smtClean="0"/>
          </a:p>
          <a:p>
            <a:r>
              <a:rPr lang="es-EC" sz="1400" b="1" dirty="0" smtClean="0"/>
              <a:t>INES_GANGOTENA</a:t>
            </a:r>
            <a:endParaRPr lang="en-US" sz="1400" b="1" dirty="0" smtClean="0"/>
          </a:p>
          <a:p>
            <a:r>
              <a:rPr lang="es-EC" sz="1400" b="1" dirty="0" smtClean="0"/>
              <a:t>MOVIL_RUMINAHUI</a:t>
            </a:r>
            <a:endParaRPr lang="en-US" sz="1400" b="1" dirty="0" smtClean="0"/>
          </a:p>
          <a:p>
            <a:r>
              <a:rPr lang="es-EC" sz="1400" b="1" dirty="0" smtClean="0"/>
              <a:t>SELVA_ALEGRE_RUMINAHUI</a:t>
            </a:r>
            <a:endParaRPr lang="en-US" sz="1400" b="1" dirty="0" smtClean="0"/>
          </a:p>
          <a:p>
            <a:pPr marL="0" indent="0">
              <a:buFont typeface="Arial" panose="020B0604020202020204" pitchFamily="34" charset="0"/>
              <a:buNone/>
            </a:pPr>
            <a:endParaRPr lang="en-US" dirty="0"/>
          </a:p>
        </p:txBody>
      </p:sp>
      <p:cxnSp>
        <p:nvCxnSpPr>
          <p:cNvPr id="12" name="Conector recto 11"/>
          <p:cNvCxnSpPr/>
          <p:nvPr/>
        </p:nvCxnSpPr>
        <p:spPr>
          <a:xfrm>
            <a:off x="7522659" y="1764571"/>
            <a:ext cx="1492" cy="46800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409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a:xfrm>
            <a:off x="329263" y="480058"/>
            <a:ext cx="8596668" cy="1320800"/>
          </a:xfrm>
        </p:spPr>
        <p:txBody>
          <a:bodyPr/>
          <a:lstStyle/>
          <a:p>
            <a:r>
              <a:rPr lang="es-MX" dirty="0" smtClean="0"/>
              <a:t>Interferencias Físicas</a:t>
            </a:r>
            <a:endParaRPr lang="en-US" dirty="0"/>
          </a:p>
        </p:txBody>
      </p:sp>
      <p:pic>
        <p:nvPicPr>
          <p:cNvPr id="4" name="Marcador de contenido 3"/>
          <p:cNvPicPr>
            <a:picLocks noGrp="1" noChangeAspect="1"/>
          </p:cNvPicPr>
          <p:nvPr>
            <p:ph idx="1"/>
          </p:nvPr>
        </p:nvPicPr>
        <p:blipFill>
          <a:blip r:embed="rId3"/>
          <a:stretch>
            <a:fillRect/>
          </a:stretch>
        </p:blipFill>
        <p:spPr>
          <a:xfrm>
            <a:off x="396204" y="1771587"/>
            <a:ext cx="3849590" cy="2069883"/>
          </a:xfrm>
          <a:prstGeom prst="rect">
            <a:avLst/>
          </a:prstGeom>
          <a:ln>
            <a:solidFill>
              <a:schemeClr val="tx1"/>
            </a:solidFill>
          </a:ln>
        </p:spPr>
      </p:pic>
      <p:pic>
        <p:nvPicPr>
          <p:cNvPr id="5" name="Imagen 4"/>
          <p:cNvPicPr/>
          <p:nvPr/>
        </p:nvPicPr>
        <p:blipFill>
          <a:blip r:embed="rId4"/>
          <a:stretch>
            <a:fillRect/>
          </a:stretch>
        </p:blipFill>
        <p:spPr>
          <a:xfrm>
            <a:off x="396204" y="4380653"/>
            <a:ext cx="3796537" cy="2238753"/>
          </a:xfrm>
          <a:prstGeom prst="rect">
            <a:avLst/>
          </a:prstGeom>
          <a:ln>
            <a:solidFill>
              <a:schemeClr val="tx1"/>
            </a:solidFill>
          </a:ln>
        </p:spPr>
      </p:pic>
      <p:pic>
        <p:nvPicPr>
          <p:cNvPr id="7" name="Imagen 6"/>
          <p:cNvPicPr>
            <a:picLocks noChangeAspect="1"/>
          </p:cNvPicPr>
          <p:nvPr/>
        </p:nvPicPr>
        <p:blipFill>
          <a:blip r:embed="rId5"/>
          <a:stretch>
            <a:fillRect/>
          </a:stretch>
        </p:blipFill>
        <p:spPr>
          <a:xfrm>
            <a:off x="4948294" y="1771587"/>
            <a:ext cx="3740617" cy="2069883"/>
          </a:xfrm>
          <a:prstGeom prst="rect">
            <a:avLst/>
          </a:prstGeom>
          <a:ln>
            <a:solidFill>
              <a:schemeClr val="tx1"/>
            </a:solidFill>
          </a:ln>
        </p:spPr>
      </p:pic>
      <p:pic>
        <p:nvPicPr>
          <p:cNvPr id="8" name="Imagen 7"/>
          <p:cNvPicPr/>
          <p:nvPr/>
        </p:nvPicPr>
        <p:blipFill>
          <a:blip r:embed="rId6"/>
          <a:stretch>
            <a:fillRect/>
          </a:stretch>
        </p:blipFill>
        <p:spPr>
          <a:xfrm>
            <a:off x="4948294" y="4346743"/>
            <a:ext cx="3740617" cy="2272663"/>
          </a:xfrm>
          <a:prstGeom prst="rect">
            <a:avLst/>
          </a:prstGeom>
          <a:ln>
            <a:solidFill>
              <a:schemeClr val="tx1"/>
            </a:solidFill>
          </a:ln>
        </p:spPr>
      </p:pic>
      <p:sp>
        <p:nvSpPr>
          <p:cNvPr id="9" name="Rectángulo 8"/>
          <p:cNvSpPr/>
          <p:nvPr/>
        </p:nvSpPr>
        <p:spPr>
          <a:xfrm>
            <a:off x="9349618" y="2553253"/>
            <a:ext cx="1849668" cy="506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Aplicación Web</a:t>
            </a:r>
            <a:endParaRPr lang="en-US" dirty="0"/>
          </a:p>
        </p:txBody>
      </p:sp>
      <p:sp>
        <p:nvSpPr>
          <p:cNvPr id="11" name="Rectángulo 10"/>
          <p:cNvSpPr/>
          <p:nvPr/>
        </p:nvSpPr>
        <p:spPr>
          <a:xfrm>
            <a:off x="9349618" y="5246754"/>
            <a:ext cx="1849668" cy="50654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Google Earth</a:t>
            </a:r>
            <a:endParaRPr lang="en-US" dirty="0"/>
          </a:p>
        </p:txBody>
      </p:sp>
      <p:sp>
        <p:nvSpPr>
          <p:cNvPr id="14" name="Elipse 13"/>
          <p:cNvSpPr/>
          <p:nvPr/>
        </p:nvSpPr>
        <p:spPr>
          <a:xfrm>
            <a:off x="72008" y="1445299"/>
            <a:ext cx="759581" cy="7184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1</a:t>
            </a:r>
            <a:endParaRPr lang="en-US" dirty="0"/>
          </a:p>
        </p:txBody>
      </p:sp>
      <p:sp>
        <p:nvSpPr>
          <p:cNvPr id="16" name="Elipse 15"/>
          <p:cNvSpPr/>
          <p:nvPr/>
        </p:nvSpPr>
        <p:spPr>
          <a:xfrm>
            <a:off x="4683019" y="1441629"/>
            <a:ext cx="759581" cy="7184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2</a:t>
            </a:r>
            <a:endParaRPr lang="en-US" dirty="0"/>
          </a:p>
        </p:txBody>
      </p:sp>
      <p:sp>
        <p:nvSpPr>
          <p:cNvPr id="19" name="Rectángulo 18"/>
          <p:cNvSpPr/>
          <p:nvPr/>
        </p:nvSpPr>
        <p:spPr>
          <a:xfrm>
            <a:off x="0" y="3225"/>
            <a:ext cx="6221385" cy="610995"/>
          </a:xfrm>
          <a:prstGeom prst="rect">
            <a:avLst/>
          </a:prstGeom>
          <a:solidFill>
            <a:srgbClr val="FFC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PRUEBAS Y RESULTADOS</a:t>
            </a:r>
            <a:endParaRPr lang="en-US" dirty="0" smtClean="0"/>
          </a:p>
        </p:txBody>
      </p:sp>
      <p:cxnSp>
        <p:nvCxnSpPr>
          <p:cNvPr id="20" name="Conector recto 19"/>
          <p:cNvCxnSpPr/>
          <p:nvPr/>
        </p:nvCxnSpPr>
        <p:spPr>
          <a:xfrm>
            <a:off x="4601559" y="1588181"/>
            <a:ext cx="1492" cy="50400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9358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p:txBody>
          <a:bodyPr/>
          <a:lstStyle/>
          <a:p>
            <a:r>
              <a:rPr lang="es-MX" dirty="0"/>
              <a:t>Conclusiones</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409094516"/>
              </p:ext>
            </p:extLst>
          </p:nvPr>
        </p:nvGraphicFramePr>
        <p:xfrm>
          <a:off x="487367" y="1187038"/>
          <a:ext cx="10734838" cy="532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p:cNvSpPr/>
          <p:nvPr/>
        </p:nvSpPr>
        <p:spPr>
          <a:xfrm>
            <a:off x="0" y="3225"/>
            <a:ext cx="6221385" cy="610995"/>
          </a:xfrm>
          <a:prstGeom prst="rect">
            <a:avLst/>
          </a:prstGeom>
          <a:solidFill>
            <a:srgbClr val="FF0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CONCLUSIONES</a:t>
            </a:r>
            <a:endParaRPr lang="en-US" dirty="0" smtClean="0"/>
          </a:p>
        </p:txBody>
      </p:sp>
    </p:spTree>
    <p:extLst>
      <p:ext uri="{BB962C8B-B14F-4D97-AF65-F5344CB8AC3E}">
        <p14:creationId xmlns:p14="http://schemas.microsoft.com/office/powerpoint/2010/main" val="3644682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a:blip r:embed="rId2"/>
          <a:stretch>
            <a:fillRect/>
          </a:stretch>
        </p:blipFill>
        <p:spPr>
          <a:xfrm>
            <a:off x="0" y="7187"/>
            <a:ext cx="12192000" cy="6858000"/>
          </a:xfrm>
          <a:prstGeom prst="rect">
            <a:avLst/>
          </a:prstGeom>
        </p:spPr>
      </p:pic>
      <p:sp>
        <p:nvSpPr>
          <p:cNvPr id="2" name="Título 1"/>
          <p:cNvSpPr>
            <a:spLocks noGrp="1"/>
          </p:cNvSpPr>
          <p:nvPr>
            <p:ph type="title"/>
          </p:nvPr>
        </p:nvSpPr>
        <p:spPr/>
        <p:txBody>
          <a:bodyPr/>
          <a:lstStyle/>
          <a:p>
            <a:r>
              <a:rPr lang="es-MX" dirty="0" smtClean="0"/>
              <a:t>Operadoras de Telefonía Móvil</a:t>
            </a:r>
            <a:endParaRPr lang="en-US" dirty="0"/>
          </a:p>
        </p:txBody>
      </p:sp>
      <p:graphicFrame>
        <p:nvGraphicFramePr>
          <p:cNvPr id="14" name="Marcador de contenido 3"/>
          <p:cNvGraphicFramePr>
            <a:graphicFrameLocks noGrp="1"/>
          </p:cNvGraphicFramePr>
          <p:nvPr>
            <p:ph idx="1"/>
            <p:extLst>
              <p:ext uri="{D42A27DB-BD31-4B8C-83A1-F6EECF244321}">
                <p14:modId xmlns:p14="http://schemas.microsoft.com/office/powerpoint/2010/main" val="3429161599"/>
              </p:ext>
            </p:extLst>
          </p:nvPr>
        </p:nvGraphicFramePr>
        <p:xfrm>
          <a:off x="165743" y="4571983"/>
          <a:ext cx="3290920" cy="1737844"/>
        </p:xfrm>
        <a:graphic>
          <a:graphicData uri="http://schemas.openxmlformats.org/drawingml/2006/table">
            <a:tbl>
              <a:tblPr firstRow="1" firstCol="1" bandRow="1">
                <a:tableStyleId>{5C22544A-7EE6-4342-B048-85BDC9FD1C3A}</a:tableStyleId>
              </a:tblPr>
              <a:tblGrid>
                <a:gridCol w="548016">
                  <a:extLst>
                    <a:ext uri="{9D8B030D-6E8A-4147-A177-3AD203B41FA5}">
                      <a16:colId xmlns:a16="http://schemas.microsoft.com/office/drawing/2014/main" val="258273350"/>
                    </a:ext>
                  </a:extLst>
                </a:gridCol>
                <a:gridCol w="561406">
                  <a:extLst>
                    <a:ext uri="{9D8B030D-6E8A-4147-A177-3AD203B41FA5}">
                      <a16:colId xmlns:a16="http://schemas.microsoft.com/office/drawing/2014/main" val="1462147676"/>
                    </a:ext>
                  </a:extLst>
                </a:gridCol>
                <a:gridCol w="2181498">
                  <a:extLst>
                    <a:ext uri="{9D8B030D-6E8A-4147-A177-3AD203B41FA5}">
                      <a16:colId xmlns:a16="http://schemas.microsoft.com/office/drawing/2014/main" val="1483971284"/>
                    </a:ext>
                  </a:extLst>
                </a:gridCol>
              </a:tblGrid>
              <a:tr h="434461">
                <a:tc>
                  <a:txBody>
                    <a:bodyPr/>
                    <a:lstStyle/>
                    <a:p>
                      <a:pPr>
                        <a:lnSpc>
                          <a:spcPct val="200000"/>
                        </a:lnSpc>
                        <a:spcAft>
                          <a:spcPts val="0"/>
                        </a:spcAft>
                      </a:pPr>
                      <a:r>
                        <a:rPr lang="es-EC" sz="1400" b="1" dirty="0">
                          <a:effectLst/>
                          <a:latin typeface="Arial" panose="020B0604020202020204" pitchFamily="34" charset="0"/>
                          <a:cs typeface="Arial" panose="020B0604020202020204" pitchFamily="34" charset="0"/>
                        </a:rPr>
                        <a:t>MCC</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200000"/>
                        </a:lnSpc>
                        <a:spcAft>
                          <a:spcPts val="0"/>
                        </a:spcAft>
                      </a:pPr>
                      <a:r>
                        <a:rPr lang="es-EC" sz="1400" b="1" dirty="0">
                          <a:effectLst/>
                          <a:latin typeface="Arial" panose="020B0604020202020204" pitchFamily="34" charset="0"/>
                          <a:cs typeface="Arial" panose="020B0604020202020204" pitchFamily="34" charset="0"/>
                        </a:rPr>
                        <a:t>MNC</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lang="es-MX" sz="1400" b="1" dirty="0" smtClean="0">
                          <a:latin typeface="Arial" panose="020B0604020202020204" pitchFamily="34" charset="0"/>
                          <a:cs typeface="Arial" panose="020B0604020202020204" pitchFamily="34" charset="0"/>
                        </a:rPr>
                        <a:t>NOMBRES</a:t>
                      </a:r>
                      <a:r>
                        <a:rPr lang="es-MX" sz="1400" b="1" baseline="0" dirty="0" smtClean="0">
                          <a:latin typeface="Arial" panose="020B0604020202020204" pitchFamily="34" charset="0"/>
                          <a:cs typeface="Arial" panose="020B0604020202020204" pitchFamily="34" charset="0"/>
                        </a:rPr>
                        <a:t> LEGALES</a:t>
                      </a:r>
                      <a:endParaRPr lang="en-US" sz="1400" b="1" dirty="0" smtClean="0">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665485372"/>
                  </a:ext>
                </a:extLst>
              </a:tr>
              <a:tr h="434461">
                <a:tc>
                  <a:txBody>
                    <a:bodyPr/>
                    <a:lstStyle/>
                    <a:p>
                      <a:pPr>
                        <a:lnSpc>
                          <a:spcPct val="200000"/>
                        </a:lnSpc>
                        <a:spcAft>
                          <a:spcPts val="0"/>
                        </a:spcAft>
                      </a:pPr>
                      <a:r>
                        <a:rPr lang="es-EC" sz="1400" b="1" dirty="0">
                          <a:effectLst/>
                          <a:latin typeface="Arial" panose="020B0604020202020204" pitchFamily="34" charset="0"/>
                          <a:cs typeface="Arial" panose="020B0604020202020204" pitchFamily="34" charset="0"/>
                        </a:rPr>
                        <a:t>740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200000"/>
                        </a:lnSpc>
                        <a:spcAft>
                          <a:spcPts val="0"/>
                        </a:spcAft>
                      </a:pPr>
                      <a:r>
                        <a:rPr lang="es-EC" sz="1400" b="1" dirty="0" smtClean="0">
                          <a:effectLst/>
                          <a:latin typeface="Arial" panose="020B0604020202020204" pitchFamily="34" charset="0"/>
                          <a:cs typeface="Arial" panose="020B0604020202020204" pitchFamily="34" charset="0"/>
                        </a:rPr>
                        <a:t>00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200000"/>
                        </a:lnSpc>
                        <a:spcAft>
                          <a:spcPts val="0"/>
                        </a:spcAft>
                      </a:pPr>
                      <a:r>
                        <a:rPr lang="es-EC" sz="1400" b="1" dirty="0">
                          <a:effectLst/>
                          <a:latin typeface="Arial" panose="020B0604020202020204" pitchFamily="34" charset="0"/>
                          <a:cs typeface="Arial" panose="020B0604020202020204" pitchFamily="34" charset="0"/>
                        </a:rPr>
                        <a:t>Otecel S.A.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82959314"/>
                  </a:ext>
                </a:extLst>
              </a:tr>
              <a:tr h="434461">
                <a:tc>
                  <a:txBody>
                    <a:bodyPr/>
                    <a:lstStyle/>
                    <a:p>
                      <a:pPr>
                        <a:lnSpc>
                          <a:spcPct val="200000"/>
                        </a:lnSpc>
                        <a:spcAft>
                          <a:spcPts val="0"/>
                        </a:spcAft>
                      </a:pPr>
                      <a:r>
                        <a:rPr lang="es-EC" sz="1400" b="1" dirty="0">
                          <a:effectLst/>
                          <a:latin typeface="Arial" panose="020B0604020202020204" pitchFamily="34" charset="0"/>
                          <a:cs typeface="Arial" panose="020B0604020202020204" pitchFamily="34" charset="0"/>
                        </a:rPr>
                        <a:t>740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200000"/>
                        </a:lnSpc>
                        <a:spcAft>
                          <a:spcPts val="0"/>
                        </a:spcAft>
                      </a:pPr>
                      <a:r>
                        <a:rPr lang="es-EC" sz="1400" b="1" dirty="0">
                          <a:effectLst/>
                          <a:latin typeface="Arial" panose="020B0604020202020204" pitchFamily="34" charset="0"/>
                          <a:cs typeface="Arial" panose="020B0604020202020204" pitchFamily="34" charset="0"/>
                        </a:rPr>
                        <a:t>01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200000"/>
                        </a:lnSpc>
                        <a:spcAft>
                          <a:spcPts val="0"/>
                        </a:spcAft>
                      </a:pPr>
                      <a:r>
                        <a:rPr lang="es-EC" sz="1400" b="1" dirty="0">
                          <a:effectLst/>
                          <a:latin typeface="Arial" panose="020B0604020202020204" pitchFamily="34" charset="0"/>
                          <a:cs typeface="Arial" panose="020B0604020202020204" pitchFamily="34" charset="0"/>
                        </a:rPr>
                        <a:t>Conecel S.A.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44546614"/>
                  </a:ext>
                </a:extLst>
              </a:tr>
              <a:tr h="434461">
                <a:tc>
                  <a:txBody>
                    <a:bodyPr/>
                    <a:lstStyle/>
                    <a:p>
                      <a:pPr>
                        <a:lnSpc>
                          <a:spcPct val="200000"/>
                        </a:lnSpc>
                        <a:spcAft>
                          <a:spcPts val="0"/>
                        </a:spcAft>
                      </a:pPr>
                      <a:r>
                        <a:rPr lang="es-EC" sz="1400" b="1" dirty="0">
                          <a:effectLst/>
                          <a:latin typeface="Arial" panose="020B0604020202020204" pitchFamily="34" charset="0"/>
                          <a:cs typeface="Arial" panose="020B0604020202020204" pitchFamily="34" charset="0"/>
                        </a:rPr>
                        <a:t>740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200000"/>
                        </a:lnSpc>
                        <a:spcAft>
                          <a:spcPts val="0"/>
                        </a:spcAft>
                      </a:pPr>
                      <a:r>
                        <a:rPr lang="es-EC" sz="1400" b="1" dirty="0">
                          <a:effectLst/>
                          <a:latin typeface="Arial" panose="020B0604020202020204" pitchFamily="34" charset="0"/>
                          <a:cs typeface="Arial" panose="020B0604020202020204" pitchFamily="34" charset="0"/>
                        </a:rPr>
                        <a:t>02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200000"/>
                        </a:lnSpc>
                        <a:spcAft>
                          <a:spcPts val="0"/>
                        </a:spcAft>
                      </a:pPr>
                      <a:r>
                        <a:rPr lang="es-EC" sz="1400" b="1" dirty="0">
                          <a:effectLst/>
                          <a:latin typeface="Arial" panose="020B0604020202020204" pitchFamily="34" charset="0"/>
                          <a:cs typeface="Arial" panose="020B0604020202020204" pitchFamily="34" charset="0"/>
                        </a:rPr>
                        <a:t>CNT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42709133"/>
                  </a:ext>
                </a:extLst>
              </a:tr>
            </a:tbl>
          </a:graphicData>
        </a:graphic>
      </p:graphicFrame>
      <p:grpSp>
        <p:nvGrpSpPr>
          <p:cNvPr id="6" name="Grupo 5"/>
          <p:cNvGrpSpPr/>
          <p:nvPr/>
        </p:nvGrpSpPr>
        <p:grpSpPr>
          <a:xfrm>
            <a:off x="207425" y="1412514"/>
            <a:ext cx="3315614" cy="2995084"/>
            <a:chOff x="4012431" y="1165789"/>
            <a:chExt cx="5830351" cy="5436727"/>
          </a:xfrm>
        </p:grpSpPr>
        <p:pic>
          <p:nvPicPr>
            <p:cNvPr id="1042" name="Picture 18"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2596" b="4155"/>
            <a:stretch/>
          </p:blipFill>
          <p:spPr bwMode="auto">
            <a:xfrm>
              <a:off x="4012431" y="1165789"/>
              <a:ext cx="5830351" cy="54367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C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9734" y="2783930"/>
              <a:ext cx="2342510" cy="14055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899" y="1930400"/>
              <a:ext cx="1756228" cy="8781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ultado de imagen para MOVIST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5362" y="4517838"/>
              <a:ext cx="1119259" cy="83571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sultado de imagen para TUENT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5668" y="3573125"/>
              <a:ext cx="1605623" cy="40140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ángulo 2"/>
          <p:cNvSpPr/>
          <p:nvPr/>
        </p:nvSpPr>
        <p:spPr>
          <a:xfrm>
            <a:off x="3851825" y="1785027"/>
            <a:ext cx="2407043" cy="6455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smtClean="0">
                <a:latin typeface="Arial" panose="020B0604020202020204" pitchFamily="34" charset="0"/>
                <a:cs typeface="Arial" panose="020B0604020202020204" pitchFamily="34" charset="0"/>
              </a:rPr>
              <a:t>USUARIOS 3G Y 3.5G</a:t>
            </a:r>
          </a:p>
          <a:p>
            <a:pPr algn="ctr"/>
            <a:r>
              <a:rPr lang="en-US" sz="1600" b="1" dirty="0" smtClean="0">
                <a:latin typeface="Arial" panose="020B0604020202020204" pitchFamily="34" charset="0"/>
                <a:cs typeface="Arial" panose="020B0604020202020204" pitchFamily="34" charset="0"/>
              </a:rPr>
              <a:t>6’631.382</a:t>
            </a:r>
            <a:endParaRPr lang="es-MX" sz="1600" b="1" dirty="0" smtClean="0">
              <a:latin typeface="Arial" panose="020B0604020202020204" pitchFamily="34" charset="0"/>
              <a:cs typeface="Arial" panose="020B0604020202020204" pitchFamily="34" charset="0"/>
            </a:endParaRPr>
          </a:p>
        </p:txBody>
      </p:sp>
      <p:sp>
        <p:nvSpPr>
          <p:cNvPr id="13" name="Rectángulo 12"/>
          <p:cNvSpPr/>
          <p:nvPr/>
        </p:nvSpPr>
        <p:spPr>
          <a:xfrm>
            <a:off x="4372713" y="2545788"/>
            <a:ext cx="1365265" cy="586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solidFill>
                  <a:srgbClr val="FF0000"/>
                </a:solidFill>
                <a:latin typeface="Arial" panose="020B0604020202020204" pitchFamily="34" charset="0"/>
                <a:cs typeface="Arial" panose="020B0604020202020204" pitchFamily="34" charset="0"/>
              </a:rPr>
              <a:t>41.7%</a:t>
            </a:r>
          </a:p>
        </p:txBody>
      </p:sp>
      <p:pic>
        <p:nvPicPr>
          <p:cNvPr id="15" name="Marcador de contenido 3"/>
          <p:cNvPicPr>
            <a:picLocks noChangeAspect="1"/>
          </p:cNvPicPr>
          <p:nvPr/>
        </p:nvPicPr>
        <p:blipFill rotWithShape="1">
          <a:blip r:embed="rId8"/>
          <a:srcRect t="4871" r="2045"/>
          <a:stretch/>
        </p:blipFill>
        <p:spPr>
          <a:xfrm>
            <a:off x="6775825" y="2683406"/>
            <a:ext cx="4604101" cy="2902865"/>
          </a:xfrm>
          <a:prstGeom prst="rect">
            <a:avLst/>
          </a:prstGeom>
        </p:spPr>
      </p:pic>
      <p:graphicFrame>
        <p:nvGraphicFramePr>
          <p:cNvPr id="16" name="Tabla 15"/>
          <p:cNvGraphicFramePr>
            <a:graphicFrameLocks noGrp="1"/>
          </p:cNvGraphicFramePr>
          <p:nvPr>
            <p:extLst>
              <p:ext uri="{D42A27DB-BD31-4B8C-83A1-F6EECF244321}">
                <p14:modId xmlns:p14="http://schemas.microsoft.com/office/powerpoint/2010/main" val="1329314821"/>
              </p:ext>
            </p:extLst>
          </p:nvPr>
        </p:nvGraphicFramePr>
        <p:xfrm>
          <a:off x="6839750" y="5586271"/>
          <a:ext cx="4707815" cy="511744"/>
        </p:xfrm>
        <a:graphic>
          <a:graphicData uri="http://schemas.openxmlformats.org/drawingml/2006/table">
            <a:tbl>
              <a:tblPr firstRow="1" bandRow="1">
                <a:tableStyleId>{5C22544A-7EE6-4342-B048-85BDC9FD1C3A}</a:tableStyleId>
              </a:tblPr>
              <a:tblGrid>
                <a:gridCol w="1460453">
                  <a:extLst>
                    <a:ext uri="{9D8B030D-6E8A-4147-A177-3AD203B41FA5}">
                      <a16:colId xmlns:a16="http://schemas.microsoft.com/office/drawing/2014/main" val="912621541"/>
                    </a:ext>
                  </a:extLst>
                </a:gridCol>
                <a:gridCol w="1683817">
                  <a:extLst>
                    <a:ext uri="{9D8B030D-6E8A-4147-A177-3AD203B41FA5}">
                      <a16:colId xmlns:a16="http://schemas.microsoft.com/office/drawing/2014/main" val="280583029"/>
                    </a:ext>
                  </a:extLst>
                </a:gridCol>
                <a:gridCol w="1563545">
                  <a:extLst>
                    <a:ext uri="{9D8B030D-6E8A-4147-A177-3AD203B41FA5}">
                      <a16:colId xmlns:a16="http://schemas.microsoft.com/office/drawing/2014/main" val="1260478911"/>
                    </a:ext>
                  </a:extLst>
                </a:gridCol>
              </a:tblGrid>
              <a:tr h="511744">
                <a:tc>
                  <a:txBody>
                    <a:bodyPr/>
                    <a:lstStyle/>
                    <a:p>
                      <a:pPr algn="ctr"/>
                      <a:r>
                        <a:rPr lang="es-MX" sz="2400" dirty="0" smtClean="0">
                          <a:solidFill>
                            <a:srgbClr val="FF0000"/>
                          </a:solidFill>
                        </a:rPr>
                        <a:t>22.31%</a:t>
                      </a:r>
                      <a:endParaRPr lang="en-US" sz="2400" dirty="0">
                        <a:solidFill>
                          <a:srgbClr val="FF0000"/>
                        </a:solidFill>
                      </a:endParaRPr>
                    </a:p>
                  </a:txBody>
                  <a:tcPr>
                    <a:noFill/>
                  </a:tcPr>
                </a:tc>
                <a:tc>
                  <a:txBody>
                    <a:bodyPr/>
                    <a:lstStyle/>
                    <a:p>
                      <a:pPr algn="ctr"/>
                      <a:r>
                        <a:rPr lang="es-MX" sz="2400" dirty="0" smtClean="0">
                          <a:solidFill>
                            <a:srgbClr val="FF0000"/>
                          </a:solidFill>
                        </a:rPr>
                        <a:t>52.75%</a:t>
                      </a:r>
                      <a:endParaRPr lang="en-US" sz="2400" dirty="0">
                        <a:solidFill>
                          <a:srgbClr val="FF0000"/>
                        </a:solidFill>
                      </a:endParaRPr>
                    </a:p>
                  </a:txBody>
                  <a:tcPr>
                    <a:noFill/>
                  </a:tcPr>
                </a:tc>
                <a:tc>
                  <a:txBody>
                    <a:bodyPr/>
                    <a:lstStyle/>
                    <a:p>
                      <a:pPr algn="ctr"/>
                      <a:r>
                        <a:rPr lang="es-MX" sz="2400" dirty="0" smtClean="0">
                          <a:solidFill>
                            <a:srgbClr val="FF0000"/>
                          </a:solidFill>
                        </a:rPr>
                        <a:t>25.95%</a:t>
                      </a:r>
                      <a:endParaRPr lang="en-US" sz="2400" dirty="0">
                        <a:solidFill>
                          <a:srgbClr val="FF0000"/>
                        </a:solidFill>
                      </a:endParaRPr>
                    </a:p>
                  </a:txBody>
                  <a:tcPr>
                    <a:noFill/>
                  </a:tcPr>
                </a:tc>
                <a:extLst>
                  <a:ext uri="{0D108BD9-81ED-4DB2-BD59-A6C34878D82A}">
                    <a16:rowId xmlns:a16="http://schemas.microsoft.com/office/drawing/2014/main" val="2814529011"/>
                  </a:ext>
                </a:extLst>
              </a:tr>
            </a:tbl>
          </a:graphicData>
        </a:graphic>
      </p:graphicFrame>
      <p:sp>
        <p:nvSpPr>
          <p:cNvPr id="4" name="Rectángulo 3"/>
          <p:cNvSpPr/>
          <p:nvPr/>
        </p:nvSpPr>
        <p:spPr>
          <a:xfrm>
            <a:off x="6775825" y="1709997"/>
            <a:ext cx="4497963" cy="461665"/>
          </a:xfrm>
          <a:prstGeom prst="rect">
            <a:avLst/>
          </a:prstGeom>
        </p:spPr>
        <p:txBody>
          <a:bodyPr wrap="none">
            <a:spAutoFit/>
          </a:bodyPr>
          <a:lstStyle/>
          <a:p>
            <a:pPr lvl="0"/>
            <a:r>
              <a:rPr lang="es-EC" sz="2400" b="1" spc="100" dirty="0" smtClean="0">
                <a:latin typeface="Arial" panose="020B0604020202020204" pitchFamily="34" charset="0"/>
                <a:cs typeface="Arial" panose="020B0604020202020204" pitchFamily="34" charset="0"/>
              </a:rPr>
              <a:t>Radiobases por Tecnología</a:t>
            </a:r>
            <a:endParaRPr lang="es-ES" sz="2400" b="1" dirty="0"/>
          </a:p>
        </p:txBody>
      </p:sp>
      <p:pic>
        <p:nvPicPr>
          <p:cNvPr id="1026" name="Picture 2" descr="Resultado de imagen para ANDROI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9918" y="3635289"/>
            <a:ext cx="2118335" cy="1544619"/>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21"/>
          <p:cNvSpPr/>
          <p:nvPr/>
        </p:nvSpPr>
        <p:spPr>
          <a:xfrm>
            <a:off x="4438510" y="5120900"/>
            <a:ext cx="1233670" cy="707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solidFill>
                  <a:srgbClr val="FF0000"/>
                </a:solidFill>
                <a:latin typeface="Arial" panose="020B0604020202020204" pitchFamily="34" charset="0"/>
                <a:cs typeface="Arial" panose="020B0604020202020204" pitchFamily="34" charset="0"/>
              </a:rPr>
              <a:t>84.3%</a:t>
            </a:r>
          </a:p>
        </p:txBody>
      </p:sp>
      <p:graphicFrame>
        <p:nvGraphicFramePr>
          <p:cNvPr id="23" name="Tabla 22"/>
          <p:cNvGraphicFramePr>
            <a:graphicFrameLocks noGrp="1"/>
          </p:cNvGraphicFramePr>
          <p:nvPr>
            <p:extLst>
              <p:ext uri="{D42A27DB-BD31-4B8C-83A1-F6EECF244321}">
                <p14:modId xmlns:p14="http://schemas.microsoft.com/office/powerpoint/2010/main" val="570569537"/>
              </p:ext>
            </p:extLst>
          </p:nvPr>
        </p:nvGraphicFramePr>
        <p:xfrm>
          <a:off x="6775826" y="2312566"/>
          <a:ext cx="4604100" cy="370840"/>
        </p:xfrm>
        <a:graphic>
          <a:graphicData uri="http://schemas.openxmlformats.org/drawingml/2006/table">
            <a:tbl>
              <a:tblPr firstRow="1" bandRow="1">
                <a:tableStyleId>{5C22544A-7EE6-4342-B048-85BDC9FD1C3A}</a:tableStyleId>
              </a:tblPr>
              <a:tblGrid>
                <a:gridCol w="1428278">
                  <a:extLst>
                    <a:ext uri="{9D8B030D-6E8A-4147-A177-3AD203B41FA5}">
                      <a16:colId xmlns:a16="http://schemas.microsoft.com/office/drawing/2014/main" val="912621541"/>
                    </a:ext>
                  </a:extLst>
                </a:gridCol>
                <a:gridCol w="1646722">
                  <a:extLst>
                    <a:ext uri="{9D8B030D-6E8A-4147-A177-3AD203B41FA5}">
                      <a16:colId xmlns:a16="http://schemas.microsoft.com/office/drawing/2014/main" val="280583029"/>
                    </a:ext>
                  </a:extLst>
                </a:gridCol>
                <a:gridCol w="1529100">
                  <a:extLst>
                    <a:ext uri="{9D8B030D-6E8A-4147-A177-3AD203B41FA5}">
                      <a16:colId xmlns:a16="http://schemas.microsoft.com/office/drawing/2014/main" val="1260478911"/>
                    </a:ext>
                  </a:extLst>
                </a:gridCol>
              </a:tblGrid>
              <a:tr h="370840">
                <a:tc>
                  <a:txBody>
                    <a:bodyPr/>
                    <a:lstStyle/>
                    <a:p>
                      <a:pPr algn="ctr"/>
                      <a:r>
                        <a:rPr lang="es-MX" sz="1600" dirty="0" smtClean="0"/>
                        <a:t>Total</a:t>
                      </a:r>
                      <a:r>
                        <a:rPr lang="es-MX" sz="1600" baseline="0" dirty="0" smtClean="0"/>
                        <a:t>: 3.742</a:t>
                      </a:r>
                      <a:endParaRPr lang="en-US" sz="16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s-MX" sz="1600" dirty="0" smtClean="0"/>
                        <a:t>Total:</a:t>
                      </a:r>
                      <a:r>
                        <a:rPr lang="es-MX" sz="1600" baseline="0" dirty="0" smtClean="0"/>
                        <a:t> </a:t>
                      </a:r>
                      <a:r>
                        <a:rPr lang="es-MX" sz="1600" dirty="0" smtClean="0"/>
                        <a:t>8.846</a:t>
                      </a:r>
                      <a:endParaRPr lang="en-US" sz="16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s-MX" sz="1600" dirty="0" smtClean="0"/>
                        <a:t>Total:</a:t>
                      </a:r>
                      <a:r>
                        <a:rPr lang="es-MX" sz="1600" baseline="0" dirty="0" smtClean="0"/>
                        <a:t> </a:t>
                      </a:r>
                      <a:r>
                        <a:rPr lang="es-MX" sz="1600" dirty="0" smtClean="0"/>
                        <a:t>4.180</a:t>
                      </a:r>
                      <a:endParaRPr lang="en-US" sz="16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814529011"/>
                  </a:ext>
                </a:extLst>
              </a:tr>
            </a:tbl>
          </a:graphicData>
        </a:graphic>
      </p:graphicFrame>
      <p:sp>
        <p:nvSpPr>
          <p:cNvPr id="25" name="Rectángulo 24"/>
          <p:cNvSpPr/>
          <p:nvPr/>
        </p:nvSpPr>
        <p:spPr>
          <a:xfrm>
            <a:off x="0" y="3225"/>
            <a:ext cx="6221385" cy="610995"/>
          </a:xfrm>
          <a:prstGeom prst="rect">
            <a:avLst/>
          </a:prstGeom>
          <a:solidFill>
            <a:schemeClr val="accent1">
              <a:lumMod val="75000"/>
            </a:schemeClr>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ANTECEDENTES</a:t>
            </a:r>
            <a:endParaRPr lang="en-US" dirty="0" smtClean="0"/>
          </a:p>
        </p:txBody>
      </p:sp>
      <p:cxnSp>
        <p:nvCxnSpPr>
          <p:cNvPr id="26" name="Conector recto 25"/>
          <p:cNvCxnSpPr/>
          <p:nvPr/>
        </p:nvCxnSpPr>
        <p:spPr>
          <a:xfrm>
            <a:off x="3612640" y="1420979"/>
            <a:ext cx="1492" cy="5040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a:off x="6535115" y="1420979"/>
            <a:ext cx="1492" cy="50400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6688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p:txBody>
          <a:bodyPr/>
          <a:lstStyle/>
          <a:p>
            <a:r>
              <a:rPr lang="es-MX" dirty="0"/>
              <a:t>Conclusiones</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99601580"/>
              </p:ext>
            </p:extLst>
          </p:nvPr>
        </p:nvGraphicFramePr>
        <p:xfrm>
          <a:off x="434553" y="859971"/>
          <a:ext cx="10919247" cy="5392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p:cNvSpPr/>
          <p:nvPr/>
        </p:nvSpPr>
        <p:spPr>
          <a:xfrm>
            <a:off x="0" y="3225"/>
            <a:ext cx="6221385" cy="610995"/>
          </a:xfrm>
          <a:prstGeom prst="rect">
            <a:avLst/>
          </a:prstGeom>
          <a:solidFill>
            <a:srgbClr val="FF0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CONCLUSIONES</a:t>
            </a:r>
            <a:endParaRPr lang="en-US" dirty="0" smtClean="0"/>
          </a:p>
        </p:txBody>
      </p:sp>
    </p:spTree>
    <p:extLst>
      <p:ext uri="{BB962C8B-B14F-4D97-AF65-F5344CB8AC3E}">
        <p14:creationId xmlns:p14="http://schemas.microsoft.com/office/powerpoint/2010/main" val="32624448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p:txBody>
          <a:bodyPr/>
          <a:lstStyle/>
          <a:p>
            <a:r>
              <a:rPr lang="es-MX" dirty="0"/>
              <a:t>Conclusiones</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952220122"/>
              </p:ext>
            </p:extLst>
          </p:nvPr>
        </p:nvGraphicFramePr>
        <p:xfrm>
          <a:off x="430590" y="1434874"/>
          <a:ext cx="10796210"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p:cNvSpPr/>
          <p:nvPr/>
        </p:nvSpPr>
        <p:spPr>
          <a:xfrm>
            <a:off x="0" y="3225"/>
            <a:ext cx="6221385" cy="610995"/>
          </a:xfrm>
          <a:prstGeom prst="rect">
            <a:avLst/>
          </a:prstGeom>
          <a:solidFill>
            <a:srgbClr val="FF000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CONCLUSIONES</a:t>
            </a:r>
            <a:endParaRPr lang="en-US" dirty="0" smtClean="0"/>
          </a:p>
        </p:txBody>
      </p:sp>
    </p:spTree>
    <p:extLst>
      <p:ext uri="{BB962C8B-B14F-4D97-AF65-F5344CB8AC3E}">
        <p14:creationId xmlns:p14="http://schemas.microsoft.com/office/powerpoint/2010/main" val="29975524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p:txBody>
          <a:bodyPr/>
          <a:lstStyle/>
          <a:p>
            <a:r>
              <a:rPr lang="es-MX" dirty="0" smtClean="0"/>
              <a:t>Recomendaciones</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62458791"/>
              </p:ext>
            </p:extLst>
          </p:nvPr>
        </p:nvGraphicFramePr>
        <p:xfrm>
          <a:off x="493484" y="1233714"/>
          <a:ext cx="10860316" cy="5268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p:cNvSpPr/>
          <p:nvPr/>
        </p:nvSpPr>
        <p:spPr>
          <a:xfrm>
            <a:off x="0" y="3225"/>
            <a:ext cx="6221385" cy="610995"/>
          </a:xfrm>
          <a:prstGeom prst="rect">
            <a:avLst/>
          </a:prstGeom>
          <a:solidFill>
            <a:srgbClr val="0070C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RECOMENDACIONES</a:t>
            </a:r>
            <a:endParaRPr lang="en-US" dirty="0" smtClean="0"/>
          </a:p>
        </p:txBody>
      </p:sp>
    </p:spTree>
    <p:extLst>
      <p:ext uri="{BB962C8B-B14F-4D97-AF65-F5344CB8AC3E}">
        <p14:creationId xmlns:p14="http://schemas.microsoft.com/office/powerpoint/2010/main" val="29366559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2614" y="0"/>
            <a:ext cx="12192000" cy="6858000"/>
          </a:xfrm>
          <a:prstGeom prst="rect">
            <a:avLst/>
          </a:prstGeom>
        </p:spPr>
      </p:pic>
      <p:sp>
        <p:nvSpPr>
          <p:cNvPr id="2" name="Título 1"/>
          <p:cNvSpPr>
            <a:spLocks noGrp="1"/>
          </p:cNvSpPr>
          <p:nvPr>
            <p:ph type="title"/>
          </p:nvPr>
        </p:nvSpPr>
        <p:spPr/>
        <p:txBody>
          <a:bodyPr/>
          <a:lstStyle/>
          <a:p>
            <a:r>
              <a:rPr lang="es-MX" dirty="0" smtClean="0"/>
              <a:t>Recomendaciones</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042065958"/>
              </p:ext>
            </p:extLst>
          </p:nvPr>
        </p:nvGraphicFramePr>
        <p:xfrm>
          <a:off x="546099" y="743857"/>
          <a:ext cx="10807701" cy="5809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p:cNvSpPr/>
          <p:nvPr/>
        </p:nvSpPr>
        <p:spPr>
          <a:xfrm>
            <a:off x="0" y="3225"/>
            <a:ext cx="6221385" cy="610995"/>
          </a:xfrm>
          <a:prstGeom prst="rect">
            <a:avLst/>
          </a:prstGeom>
          <a:solidFill>
            <a:srgbClr val="0070C0"/>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RECOMENDACIONES</a:t>
            </a:r>
            <a:endParaRPr lang="en-US" dirty="0" smtClean="0"/>
          </a:p>
        </p:txBody>
      </p:sp>
    </p:spTree>
    <p:extLst>
      <p:ext uri="{BB962C8B-B14F-4D97-AF65-F5344CB8AC3E}">
        <p14:creationId xmlns:p14="http://schemas.microsoft.com/office/powerpoint/2010/main" val="2892105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dirty="0"/>
          </a:p>
        </p:txBody>
      </p:sp>
      <p:pic>
        <p:nvPicPr>
          <p:cNvPr id="5" name="Imagen 4"/>
          <p:cNvPicPr>
            <a:picLocks noChangeAspect="1"/>
          </p:cNvPicPr>
          <p:nvPr/>
        </p:nvPicPr>
        <p:blipFill>
          <a:blip r:embed="rId2"/>
          <a:stretch>
            <a:fillRect/>
          </a:stretch>
        </p:blipFill>
        <p:spPr>
          <a:xfrm>
            <a:off x="12700" y="1"/>
            <a:ext cx="12192000" cy="6858000"/>
          </a:xfrm>
          <a:prstGeom prst="rect">
            <a:avLst/>
          </a:prstGeom>
          <a:solidFill>
            <a:srgbClr val="FF0000"/>
          </a:solidFill>
          <a:ln>
            <a:noFill/>
          </a:ln>
        </p:spPr>
      </p:pic>
      <p:pic>
        <p:nvPicPr>
          <p:cNvPr id="11266" name="Picture 2" descr="Resultado de imagen para graci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1952625"/>
            <a:ext cx="786765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494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a:blip r:embed="rId2"/>
          <a:stretch>
            <a:fillRect/>
          </a:stretch>
        </p:blipFill>
        <p:spPr>
          <a:xfrm>
            <a:off x="0" y="0"/>
            <a:ext cx="12192000" cy="6858000"/>
          </a:xfrm>
          <a:prstGeom prst="rect">
            <a:avLst/>
          </a:prstGeom>
        </p:spPr>
      </p:pic>
      <p:sp>
        <p:nvSpPr>
          <p:cNvPr id="2" name="Título 1"/>
          <p:cNvSpPr>
            <a:spLocks noGrp="1"/>
          </p:cNvSpPr>
          <p:nvPr>
            <p:ph type="title"/>
          </p:nvPr>
        </p:nvSpPr>
        <p:spPr/>
        <p:txBody>
          <a:bodyPr/>
          <a:lstStyle/>
          <a:p>
            <a:r>
              <a:rPr lang="es-MX" dirty="0" smtClean="0"/>
              <a:t>Optimización de </a:t>
            </a:r>
            <a:r>
              <a:rPr lang="es-MX" dirty="0"/>
              <a:t>R</a:t>
            </a:r>
            <a:r>
              <a:rPr lang="es-MX" dirty="0" smtClean="0"/>
              <a:t>edes Móviles</a:t>
            </a:r>
            <a:endParaRPr lang="en-US" dirty="0"/>
          </a:p>
        </p:txBody>
      </p:sp>
      <p:pic>
        <p:nvPicPr>
          <p:cNvPr id="3076" name="Picture 4" descr="Resultado de imagen para empresa telecomunicaciones"/>
          <p:cNvPicPr>
            <a:picLocks noChangeAspect="1" noChangeArrowheads="1"/>
          </p:cNvPicPr>
          <p:nvPr/>
        </p:nvPicPr>
        <p:blipFill rotWithShape="1">
          <a:blip r:embed="rId3">
            <a:extLst>
              <a:ext uri="{28A0092B-C50C-407E-A947-70E740481C1C}">
                <a14:useLocalDpi xmlns:a14="http://schemas.microsoft.com/office/drawing/2010/main" val="0"/>
              </a:ext>
            </a:extLst>
          </a:blip>
          <a:srcRect t="20792"/>
          <a:stretch/>
        </p:blipFill>
        <p:spPr bwMode="auto">
          <a:xfrm>
            <a:off x="1255106" y="1474310"/>
            <a:ext cx="2266684" cy="19150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enchmarking"/>
          <p:cNvPicPr>
            <a:picLocks noChangeAspect="1" noChangeArrowheads="1"/>
          </p:cNvPicPr>
          <p:nvPr/>
        </p:nvPicPr>
        <p:blipFill rotWithShape="1">
          <a:blip r:embed="rId4">
            <a:extLst>
              <a:ext uri="{28A0092B-C50C-407E-A947-70E740481C1C}">
                <a14:useLocalDpi xmlns:a14="http://schemas.microsoft.com/office/drawing/2010/main" val="0"/>
              </a:ext>
            </a:extLst>
          </a:blip>
          <a:srcRect l="25842" t="18120" r="22959" b="45761"/>
          <a:stretch/>
        </p:blipFill>
        <p:spPr bwMode="auto">
          <a:xfrm>
            <a:off x="1076185" y="5226909"/>
            <a:ext cx="2624526" cy="14961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6" name="Tabla 5"/>
          <p:cNvGraphicFramePr>
            <a:graphicFrameLocks noGrp="1"/>
          </p:cNvGraphicFramePr>
          <p:nvPr>
            <p:extLst>
              <p:ext uri="{D42A27DB-BD31-4B8C-83A1-F6EECF244321}">
                <p14:modId xmlns:p14="http://schemas.microsoft.com/office/powerpoint/2010/main" val="544072988"/>
              </p:ext>
            </p:extLst>
          </p:nvPr>
        </p:nvGraphicFramePr>
        <p:xfrm>
          <a:off x="726796" y="3387264"/>
          <a:ext cx="3323304" cy="1676400"/>
        </p:xfrm>
        <a:graphic>
          <a:graphicData uri="http://schemas.openxmlformats.org/drawingml/2006/table">
            <a:tbl>
              <a:tblPr firstRow="1" bandRow="1">
                <a:tableStyleId>{5C22544A-7EE6-4342-B048-85BDC9FD1C3A}</a:tableStyleId>
              </a:tblPr>
              <a:tblGrid>
                <a:gridCol w="3323304">
                  <a:extLst>
                    <a:ext uri="{9D8B030D-6E8A-4147-A177-3AD203B41FA5}">
                      <a16:colId xmlns:a16="http://schemas.microsoft.com/office/drawing/2014/main" val="2563673392"/>
                    </a:ext>
                  </a:extLst>
                </a:gridCol>
              </a:tblGrid>
              <a:tr h="294595">
                <a:tc>
                  <a:txBody>
                    <a:bodyPr/>
                    <a:lstStyle/>
                    <a:p>
                      <a:r>
                        <a:rPr lang="es-MX" sz="1600" dirty="0" smtClean="0"/>
                        <a:t>Etapas</a:t>
                      </a:r>
                      <a:endParaRPr lang="en-US" sz="1600" dirty="0"/>
                    </a:p>
                  </a:txBody>
                  <a:tcPr/>
                </a:tc>
                <a:extLst>
                  <a:ext uri="{0D108BD9-81ED-4DB2-BD59-A6C34878D82A}">
                    <a16:rowId xmlns:a16="http://schemas.microsoft.com/office/drawing/2014/main" val="3552925930"/>
                  </a:ext>
                </a:extLst>
              </a:tr>
              <a:tr h="294595">
                <a:tc>
                  <a:txBody>
                    <a:bodyPr/>
                    <a:lstStyle/>
                    <a:p>
                      <a:r>
                        <a:rPr lang="es-EC" sz="1600" noProof="0" dirty="0" smtClean="0"/>
                        <a:t>Drive Test de evaluación inicial</a:t>
                      </a:r>
                    </a:p>
                  </a:txBody>
                  <a:tcPr/>
                </a:tc>
                <a:extLst>
                  <a:ext uri="{0D108BD9-81ED-4DB2-BD59-A6C34878D82A}">
                    <a16:rowId xmlns:a16="http://schemas.microsoft.com/office/drawing/2014/main" val="115983045"/>
                  </a:ext>
                </a:extLst>
              </a:tr>
              <a:tr h="294595">
                <a:tc>
                  <a:txBody>
                    <a:bodyPr/>
                    <a:lstStyle/>
                    <a:p>
                      <a:r>
                        <a:rPr lang="es-EC" sz="1600" noProof="0" dirty="0" smtClean="0"/>
                        <a:t>Drive Test de despliegue</a:t>
                      </a:r>
                    </a:p>
                  </a:txBody>
                  <a:tcPr/>
                </a:tc>
                <a:extLst>
                  <a:ext uri="{0D108BD9-81ED-4DB2-BD59-A6C34878D82A}">
                    <a16:rowId xmlns:a16="http://schemas.microsoft.com/office/drawing/2014/main" val="789342585"/>
                  </a:ext>
                </a:extLst>
              </a:tr>
              <a:tr h="294595">
                <a:tc>
                  <a:txBody>
                    <a:bodyPr/>
                    <a:lstStyle/>
                    <a:p>
                      <a:r>
                        <a:rPr lang="es-EC" sz="1600" noProof="0" dirty="0" smtClean="0"/>
                        <a:t>Drive Test de verificación</a:t>
                      </a:r>
                    </a:p>
                  </a:txBody>
                  <a:tcPr/>
                </a:tc>
                <a:extLst>
                  <a:ext uri="{0D108BD9-81ED-4DB2-BD59-A6C34878D82A}">
                    <a16:rowId xmlns:a16="http://schemas.microsoft.com/office/drawing/2014/main" val="3117826313"/>
                  </a:ext>
                </a:extLst>
              </a:tr>
              <a:tr h="294595">
                <a:tc>
                  <a:txBody>
                    <a:bodyPr/>
                    <a:lstStyle/>
                    <a:p>
                      <a:r>
                        <a:rPr lang="es-EC" sz="1600" noProof="0" dirty="0" smtClean="0"/>
                        <a:t>Drive Test de Optimización</a:t>
                      </a:r>
                      <a:endParaRPr lang="es-EC" sz="1600" noProof="0" dirty="0"/>
                    </a:p>
                  </a:txBody>
                  <a:tcPr/>
                </a:tc>
                <a:extLst>
                  <a:ext uri="{0D108BD9-81ED-4DB2-BD59-A6C34878D82A}">
                    <a16:rowId xmlns:a16="http://schemas.microsoft.com/office/drawing/2014/main" val="1239506065"/>
                  </a:ext>
                </a:extLst>
              </a:tr>
            </a:tbl>
          </a:graphicData>
        </a:graphic>
      </p:graphicFrame>
      <p:grpSp>
        <p:nvGrpSpPr>
          <p:cNvPr id="13" name="Grupo 12"/>
          <p:cNvGrpSpPr/>
          <p:nvPr/>
        </p:nvGrpSpPr>
        <p:grpSpPr>
          <a:xfrm>
            <a:off x="4709382" y="3972981"/>
            <a:ext cx="6527554" cy="2315555"/>
            <a:chOff x="997855" y="3211749"/>
            <a:chExt cx="6360889" cy="2180640"/>
          </a:xfrm>
        </p:grpSpPr>
        <p:sp>
          <p:nvSpPr>
            <p:cNvPr id="14" name="Rectángulo 13"/>
            <p:cNvSpPr/>
            <p:nvPr/>
          </p:nvSpPr>
          <p:spPr>
            <a:xfrm>
              <a:off x="1015999" y="3211749"/>
              <a:ext cx="2859315"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Equipos Profesionales</a:t>
              </a:r>
              <a:endParaRPr lang="en-US" dirty="0"/>
            </a:p>
          </p:txBody>
        </p:sp>
        <p:sp>
          <p:nvSpPr>
            <p:cNvPr id="15" name="Rectángulo 14"/>
            <p:cNvSpPr/>
            <p:nvPr/>
          </p:nvSpPr>
          <p:spPr>
            <a:xfrm>
              <a:off x="4492172" y="3211749"/>
              <a:ext cx="2866572"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Software de Post-Procesamiento</a:t>
              </a:r>
              <a:endParaRPr lang="en-US" dirty="0"/>
            </a:p>
          </p:txBody>
        </p:sp>
        <p:sp>
          <p:nvSpPr>
            <p:cNvPr id="16" name="Rectángulo 15"/>
            <p:cNvSpPr/>
            <p:nvPr/>
          </p:nvSpPr>
          <p:spPr>
            <a:xfrm>
              <a:off x="997855" y="4672389"/>
              <a:ext cx="2859315"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Alrededor a USD 30.000</a:t>
              </a:r>
              <a:endParaRPr lang="en-US" dirty="0"/>
            </a:p>
          </p:txBody>
        </p:sp>
        <p:sp>
          <p:nvSpPr>
            <p:cNvPr id="17" name="Rectángulo 16"/>
            <p:cNvSpPr/>
            <p:nvPr/>
          </p:nvSpPr>
          <p:spPr>
            <a:xfrm>
              <a:off x="4492171" y="4672389"/>
              <a:ext cx="2859315"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Alrededor a USD 22.000</a:t>
              </a:r>
              <a:endParaRPr lang="en-US" dirty="0"/>
            </a:p>
          </p:txBody>
        </p:sp>
        <p:sp>
          <p:nvSpPr>
            <p:cNvPr id="18" name="Flecha abajo 17"/>
            <p:cNvSpPr/>
            <p:nvPr/>
          </p:nvSpPr>
          <p:spPr>
            <a:xfrm>
              <a:off x="2294569" y="3970435"/>
              <a:ext cx="372919" cy="6411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echa abajo 18"/>
            <p:cNvSpPr/>
            <p:nvPr/>
          </p:nvSpPr>
          <p:spPr>
            <a:xfrm>
              <a:off x="5705152" y="3970435"/>
              <a:ext cx="348228" cy="64115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4" descr="TEMS Pock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9484" y="1941347"/>
            <a:ext cx="3146387" cy="17809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drive t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5143" y="1696397"/>
            <a:ext cx="3247099" cy="2184061"/>
          </a:xfrm>
          <a:prstGeom prst="rect">
            <a:avLst/>
          </a:prstGeom>
          <a:noFill/>
          <a:extLst>
            <a:ext uri="{909E8E84-426E-40DD-AFC4-6F175D3DCCD1}">
              <a14:hiddenFill xmlns:a14="http://schemas.microsoft.com/office/drawing/2010/main">
                <a:solidFill>
                  <a:srgbClr val="FFFFFF"/>
                </a:solidFill>
              </a14:hiddenFill>
            </a:ext>
          </a:extLst>
        </p:spPr>
      </p:pic>
      <p:sp>
        <p:nvSpPr>
          <p:cNvPr id="24" name="Rectángulo 23"/>
          <p:cNvSpPr/>
          <p:nvPr/>
        </p:nvSpPr>
        <p:spPr>
          <a:xfrm>
            <a:off x="0" y="3225"/>
            <a:ext cx="6221385" cy="610995"/>
          </a:xfrm>
          <a:prstGeom prst="rect">
            <a:avLst/>
          </a:prstGeom>
          <a:solidFill>
            <a:schemeClr val="accent1">
              <a:lumMod val="75000"/>
            </a:schemeClr>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ANTECEDENTES</a:t>
            </a:r>
            <a:endParaRPr lang="en-US" dirty="0" smtClean="0"/>
          </a:p>
        </p:txBody>
      </p:sp>
    </p:spTree>
    <p:extLst>
      <p:ext uri="{BB962C8B-B14F-4D97-AF65-F5344CB8AC3E}">
        <p14:creationId xmlns:p14="http://schemas.microsoft.com/office/powerpoint/2010/main" val="2093604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2"/>
          <a:stretch>
            <a:fillRect/>
          </a:stretch>
        </p:blipFill>
        <p:spPr>
          <a:xfrm>
            <a:off x="0" y="0"/>
            <a:ext cx="12192000" cy="6858000"/>
          </a:xfrm>
          <a:prstGeom prst="rect">
            <a:avLst/>
          </a:prstGeom>
        </p:spPr>
      </p:pic>
      <p:sp>
        <p:nvSpPr>
          <p:cNvPr id="2" name="Título 1"/>
          <p:cNvSpPr>
            <a:spLocks noGrp="1"/>
          </p:cNvSpPr>
          <p:nvPr>
            <p:ph type="title"/>
          </p:nvPr>
        </p:nvSpPr>
        <p:spPr/>
        <p:txBody>
          <a:bodyPr/>
          <a:lstStyle/>
          <a:p>
            <a:r>
              <a:rPr lang="es-MX" dirty="0" smtClean="0"/>
              <a:t>Sistema Alternativo</a:t>
            </a:r>
            <a:endParaRPr lang="en-US"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527342407"/>
              </p:ext>
            </p:extLst>
          </p:nvPr>
        </p:nvGraphicFramePr>
        <p:xfrm>
          <a:off x="40096" y="1580606"/>
          <a:ext cx="5525976" cy="4323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o 5"/>
          <p:cNvGrpSpPr/>
          <p:nvPr/>
        </p:nvGrpSpPr>
        <p:grpSpPr>
          <a:xfrm>
            <a:off x="6527024" y="2108604"/>
            <a:ext cx="4361950" cy="568423"/>
            <a:chOff x="677334" y="1483637"/>
            <a:chExt cx="5540617" cy="1080000"/>
          </a:xfrm>
        </p:grpSpPr>
        <p:sp>
          <p:nvSpPr>
            <p:cNvPr id="7" name="Rectángulo 6"/>
            <p:cNvSpPr/>
            <p:nvPr/>
          </p:nvSpPr>
          <p:spPr>
            <a:xfrm>
              <a:off x="677334" y="1483637"/>
              <a:ext cx="2160000" cy="10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t>CROWD</a:t>
              </a:r>
              <a:endParaRPr lang="en-US" sz="1400" b="1" dirty="0"/>
            </a:p>
          </p:txBody>
        </p:sp>
        <p:sp>
          <p:nvSpPr>
            <p:cNvPr id="8" name="Rectángulo 7"/>
            <p:cNvSpPr/>
            <p:nvPr/>
          </p:nvSpPr>
          <p:spPr>
            <a:xfrm>
              <a:off x="4057951" y="1483637"/>
              <a:ext cx="2160000" cy="10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t>OUTSOURCING</a:t>
              </a:r>
              <a:endParaRPr lang="en-US" sz="1400" b="1" dirty="0"/>
            </a:p>
          </p:txBody>
        </p:sp>
        <p:sp>
          <p:nvSpPr>
            <p:cNvPr id="9" name="Cruz 8"/>
            <p:cNvSpPr/>
            <p:nvPr/>
          </p:nvSpPr>
          <p:spPr>
            <a:xfrm>
              <a:off x="3265835" y="1747863"/>
              <a:ext cx="363613" cy="551543"/>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grpSp>
      <p:grpSp>
        <p:nvGrpSpPr>
          <p:cNvPr id="10" name="Grupo 9"/>
          <p:cNvGrpSpPr/>
          <p:nvPr/>
        </p:nvGrpSpPr>
        <p:grpSpPr>
          <a:xfrm>
            <a:off x="5840029" y="3055522"/>
            <a:ext cx="5592354" cy="746956"/>
            <a:chOff x="609248" y="2893967"/>
            <a:chExt cx="9043143" cy="729067"/>
          </a:xfrm>
        </p:grpSpPr>
        <p:sp>
          <p:nvSpPr>
            <p:cNvPr id="11" name="Rectángulo 10"/>
            <p:cNvSpPr/>
            <p:nvPr/>
          </p:nvSpPr>
          <p:spPr>
            <a:xfrm>
              <a:off x="609248" y="2893967"/>
              <a:ext cx="2274597" cy="725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t>ASIGNACIÓN DE TAREAS EXTERNAS</a:t>
              </a:r>
              <a:endParaRPr lang="en-US" sz="1400" b="1" dirty="0"/>
            </a:p>
          </p:txBody>
        </p:sp>
        <p:sp>
          <p:nvSpPr>
            <p:cNvPr id="12" name="Rectángulo 11"/>
            <p:cNvSpPr/>
            <p:nvPr/>
          </p:nvSpPr>
          <p:spPr>
            <a:xfrm>
              <a:off x="3773714" y="2897320"/>
              <a:ext cx="2946399" cy="725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t>MULTITUD DE PERSONAS</a:t>
              </a:r>
              <a:endParaRPr lang="en-US" sz="1400" b="1" dirty="0"/>
            </a:p>
          </p:txBody>
        </p:sp>
        <p:sp>
          <p:nvSpPr>
            <p:cNvPr id="13" name="Rectángulo 12"/>
            <p:cNvSpPr/>
            <p:nvPr/>
          </p:nvSpPr>
          <p:spPr>
            <a:xfrm>
              <a:off x="7609982" y="2893967"/>
              <a:ext cx="2042409" cy="725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t>OBJETIVO</a:t>
              </a:r>
              <a:endParaRPr lang="en-US" sz="1400" b="1" dirty="0"/>
            </a:p>
          </p:txBody>
        </p:sp>
        <p:sp>
          <p:nvSpPr>
            <p:cNvPr id="14" name="Flecha derecha 13"/>
            <p:cNvSpPr/>
            <p:nvPr/>
          </p:nvSpPr>
          <p:spPr>
            <a:xfrm>
              <a:off x="3048328" y="3017338"/>
              <a:ext cx="560902" cy="4789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15" name="Flecha derecha 14"/>
            <p:cNvSpPr/>
            <p:nvPr/>
          </p:nvSpPr>
          <p:spPr>
            <a:xfrm>
              <a:off x="6913788" y="3012874"/>
              <a:ext cx="560902" cy="4789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grpSp>
      <p:pic>
        <p:nvPicPr>
          <p:cNvPr id="16" name="Picture 4" descr="Imagen relacionada"/>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7801308" y="4168391"/>
            <a:ext cx="2180649" cy="2156116"/>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7487952" y="1463982"/>
            <a:ext cx="2440092" cy="461665"/>
          </a:xfrm>
          <a:prstGeom prst="rect">
            <a:avLst/>
          </a:prstGeom>
        </p:spPr>
        <p:txBody>
          <a:bodyPr wrap="none">
            <a:spAutoFit/>
          </a:bodyPr>
          <a:lstStyle/>
          <a:p>
            <a:r>
              <a:rPr lang="es-MX" sz="2400" b="1" dirty="0"/>
              <a:t>Crowdsourcing</a:t>
            </a:r>
            <a:endParaRPr lang="en-US" sz="2000" b="1" dirty="0"/>
          </a:p>
        </p:txBody>
      </p:sp>
      <p:sp>
        <p:nvSpPr>
          <p:cNvPr id="18" name="Rectángulo 17"/>
          <p:cNvSpPr/>
          <p:nvPr/>
        </p:nvSpPr>
        <p:spPr>
          <a:xfrm>
            <a:off x="0" y="3225"/>
            <a:ext cx="6221385" cy="610995"/>
          </a:xfrm>
          <a:prstGeom prst="rect">
            <a:avLst/>
          </a:prstGeom>
          <a:solidFill>
            <a:schemeClr val="accent6">
              <a:lumMod val="75000"/>
            </a:schemeClr>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JUSTIFICACIÓN</a:t>
            </a:r>
            <a:endParaRPr lang="en-US" dirty="0"/>
          </a:p>
        </p:txBody>
      </p:sp>
      <p:pic>
        <p:nvPicPr>
          <p:cNvPr id="8194" name="Picture 2" descr="Resultado de imagen para FOCO IDEA"/>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4377" b="78754" l="19968" r="77796"/>
                    </a14:imgEffect>
                    <a14:imgEffect>
                      <a14:brightnessContrast contrast="40000"/>
                    </a14:imgEffect>
                  </a14:imgLayer>
                </a14:imgProps>
              </a:ext>
              <a:ext uri="{28A0092B-C50C-407E-A947-70E740481C1C}">
                <a14:useLocalDpi xmlns:a14="http://schemas.microsoft.com/office/drawing/2010/main" val="0"/>
              </a:ext>
            </a:extLst>
          </a:blip>
          <a:srcRect l="20012" t="13684" r="20619" b="19496"/>
          <a:stretch/>
        </p:blipFill>
        <p:spPr bwMode="auto">
          <a:xfrm>
            <a:off x="2107835" y="3003162"/>
            <a:ext cx="1390498" cy="1564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706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0" y="16470"/>
            <a:ext cx="12192000" cy="6858000"/>
          </a:xfrm>
          <a:prstGeom prst="rect">
            <a:avLst/>
          </a:prstGeom>
        </p:spPr>
      </p:pic>
      <p:sp>
        <p:nvSpPr>
          <p:cNvPr id="2" name="Título 1"/>
          <p:cNvSpPr>
            <a:spLocks noGrp="1"/>
          </p:cNvSpPr>
          <p:nvPr>
            <p:ph type="title"/>
          </p:nvPr>
        </p:nvSpPr>
        <p:spPr>
          <a:xfrm>
            <a:off x="7942486" y="2528341"/>
            <a:ext cx="3277874" cy="935193"/>
          </a:xfrm>
        </p:spPr>
        <p:txBody>
          <a:bodyPr>
            <a:normAutofit/>
          </a:bodyPr>
          <a:lstStyle/>
          <a:p>
            <a:r>
              <a:rPr lang="es-MX" sz="2400" dirty="0" smtClean="0"/>
              <a:t>Mobile Crowdsensing</a:t>
            </a:r>
            <a:endParaRPr lang="en-US" sz="2400" dirty="0"/>
          </a:p>
        </p:txBody>
      </p:sp>
      <p:grpSp>
        <p:nvGrpSpPr>
          <p:cNvPr id="3" name="Grupo 2"/>
          <p:cNvGrpSpPr/>
          <p:nvPr/>
        </p:nvGrpSpPr>
        <p:grpSpPr>
          <a:xfrm>
            <a:off x="8757048" y="3476779"/>
            <a:ext cx="1648750" cy="1649044"/>
            <a:chOff x="8992134" y="2666576"/>
            <a:chExt cx="2108755" cy="2360088"/>
          </a:xfrm>
        </p:grpSpPr>
        <p:sp>
          <p:nvSpPr>
            <p:cNvPr id="4" name="Rectángulo 3"/>
            <p:cNvSpPr/>
            <p:nvPr/>
          </p:nvSpPr>
          <p:spPr>
            <a:xfrm>
              <a:off x="8992134" y="2666576"/>
              <a:ext cx="2108755" cy="841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t>PARTICIPANTES</a:t>
              </a:r>
              <a:endParaRPr lang="en-US" sz="1400" b="1" dirty="0"/>
            </a:p>
          </p:txBody>
        </p:sp>
        <p:sp>
          <p:nvSpPr>
            <p:cNvPr id="11" name="Rectángulo 10"/>
            <p:cNvSpPr/>
            <p:nvPr/>
          </p:nvSpPr>
          <p:spPr>
            <a:xfrm>
              <a:off x="8992134" y="4185275"/>
              <a:ext cx="2108755" cy="84138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smtClean="0"/>
                <a:t>SENSORES</a:t>
              </a:r>
              <a:endParaRPr lang="en-US" sz="1400" b="1" dirty="0"/>
            </a:p>
          </p:txBody>
        </p:sp>
        <p:sp>
          <p:nvSpPr>
            <p:cNvPr id="12" name="Flecha abajo 11"/>
            <p:cNvSpPr/>
            <p:nvPr/>
          </p:nvSpPr>
          <p:spPr>
            <a:xfrm rot="10800000">
              <a:off x="9804848" y="3604957"/>
              <a:ext cx="483326" cy="4833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grpSp>
      <p:sp>
        <p:nvSpPr>
          <p:cNvPr id="13" name="Rectángulo 12"/>
          <p:cNvSpPr/>
          <p:nvPr/>
        </p:nvSpPr>
        <p:spPr>
          <a:xfrm>
            <a:off x="0" y="3225"/>
            <a:ext cx="6221385" cy="610995"/>
          </a:xfrm>
          <a:prstGeom prst="rect">
            <a:avLst/>
          </a:prstGeom>
          <a:solidFill>
            <a:schemeClr val="accent6">
              <a:lumMod val="75000"/>
            </a:schemeClr>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JUSTIFICACIÓN</a:t>
            </a:r>
            <a:endParaRPr lang="en-US" dirty="0"/>
          </a:p>
        </p:txBody>
      </p:sp>
      <p:sp>
        <p:nvSpPr>
          <p:cNvPr id="15" name="Título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Mobile Crowdsourcing</a:t>
            </a:r>
            <a:endParaRPr lang="en-US" dirty="0" smtClean="0"/>
          </a:p>
        </p:txBody>
      </p:sp>
      <p:pic>
        <p:nvPicPr>
          <p:cNvPr id="16" name="Imagen 15"/>
          <p:cNvPicPr/>
          <p:nvPr/>
        </p:nvPicPr>
        <p:blipFill>
          <a:blip r:embed="rId3"/>
          <a:stretch>
            <a:fillRect/>
          </a:stretch>
        </p:blipFill>
        <p:spPr>
          <a:xfrm>
            <a:off x="720172" y="3127167"/>
            <a:ext cx="6792584" cy="2310824"/>
          </a:xfrm>
          <a:prstGeom prst="rect">
            <a:avLst/>
          </a:prstGeom>
          <a:ln>
            <a:solidFill>
              <a:schemeClr val="tx1"/>
            </a:solidFill>
          </a:ln>
        </p:spPr>
      </p:pic>
      <p:grpSp>
        <p:nvGrpSpPr>
          <p:cNvPr id="19" name="Grupo 18"/>
          <p:cNvGrpSpPr/>
          <p:nvPr/>
        </p:nvGrpSpPr>
        <p:grpSpPr>
          <a:xfrm>
            <a:off x="720172" y="1905275"/>
            <a:ext cx="6792584" cy="844037"/>
            <a:chOff x="274704" y="1496046"/>
            <a:chExt cx="6792584" cy="574767"/>
          </a:xfrm>
        </p:grpSpPr>
        <p:sp>
          <p:nvSpPr>
            <p:cNvPr id="6" name="Rectángulo 5"/>
            <p:cNvSpPr/>
            <p:nvPr/>
          </p:nvSpPr>
          <p:spPr>
            <a:xfrm>
              <a:off x="274704" y="1496047"/>
              <a:ext cx="1880667" cy="57476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smtClean="0"/>
                <a:t>PARTICIPANTES</a:t>
              </a:r>
              <a:endParaRPr lang="en-US" sz="1600" b="1" dirty="0"/>
            </a:p>
          </p:txBody>
        </p:sp>
        <p:grpSp>
          <p:nvGrpSpPr>
            <p:cNvPr id="9" name="Grupo 8"/>
            <p:cNvGrpSpPr/>
            <p:nvPr/>
          </p:nvGrpSpPr>
          <p:grpSpPr>
            <a:xfrm>
              <a:off x="2155371" y="1496046"/>
              <a:ext cx="4911917" cy="574767"/>
              <a:chOff x="2155371" y="1496046"/>
              <a:chExt cx="4911917" cy="574767"/>
            </a:xfrm>
          </p:grpSpPr>
          <p:sp>
            <p:nvSpPr>
              <p:cNvPr id="17" name="Rectángulo 16"/>
              <p:cNvSpPr/>
              <p:nvPr/>
            </p:nvSpPr>
            <p:spPr>
              <a:xfrm>
                <a:off x="2155371" y="1496046"/>
                <a:ext cx="2325189" cy="574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smtClean="0"/>
                  <a:t>PLATAFORMA CENTRAL</a:t>
                </a:r>
                <a:endParaRPr lang="en-US" sz="1600" b="1" dirty="0"/>
              </a:p>
            </p:txBody>
          </p:sp>
          <p:sp>
            <p:nvSpPr>
              <p:cNvPr id="18" name="Rectángulo 17"/>
              <p:cNvSpPr/>
              <p:nvPr/>
            </p:nvSpPr>
            <p:spPr>
              <a:xfrm>
                <a:off x="4480560" y="1496047"/>
                <a:ext cx="2586728" cy="57476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smtClean="0"/>
                  <a:t>SOLICITANTES</a:t>
                </a:r>
                <a:endParaRPr lang="en-US" sz="1600" b="1" dirty="0"/>
              </a:p>
            </p:txBody>
          </p:sp>
        </p:grpSp>
      </p:grpSp>
    </p:spTree>
    <p:extLst>
      <p:ext uri="{BB962C8B-B14F-4D97-AF65-F5344CB8AC3E}">
        <p14:creationId xmlns:p14="http://schemas.microsoft.com/office/powerpoint/2010/main" val="3878247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0" y="16470"/>
            <a:ext cx="12192000" cy="6858000"/>
          </a:xfrm>
          <a:prstGeom prst="rect">
            <a:avLst/>
          </a:prstGeom>
        </p:spPr>
      </p:pic>
      <p:sp>
        <p:nvSpPr>
          <p:cNvPr id="2" name="Título 1"/>
          <p:cNvSpPr>
            <a:spLocks noGrp="1"/>
          </p:cNvSpPr>
          <p:nvPr>
            <p:ph type="title"/>
          </p:nvPr>
        </p:nvSpPr>
        <p:spPr/>
        <p:txBody>
          <a:bodyPr/>
          <a:lstStyle/>
          <a:p>
            <a:r>
              <a:rPr lang="es-MX" dirty="0" smtClean="0"/>
              <a:t>Objetivos</a:t>
            </a:r>
            <a:endParaRPr lang="en-US" dirty="0"/>
          </a:p>
        </p:txBody>
      </p:sp>
      <p:graphicFrame>
        <p:nvGraphicFramePr>
          <p:cNvPr id="6" name="Diagrama 5"/>
          <p:cNvGraphicFramePr/>
          <p:nvPr>
            <p:extLst>
              <p:ext uri="{D42A27DB-BD31-4B8C-83A1-F6EECF244321}">
                <p14:modId xmlns:p14="http://schemas.microsoft.com/office/powerpoint/2010/main" val="2388844229"/>
              </p:ext>
            </p:extLst>
          </p:nvPr>
        </p:nvGraphicFramePr>
        <p:xfrm>
          <a:off x="185987" y="1314106"/>
          <a:ext cx="11167813" cy="5543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p:cNvSpPr/>
          <p:nvPr/>
        </p:nvSpPr>
        <p:spPr>
          <a:xfrm>
            <a:off x="0" y="3225"/>
            <a:ext cx="6221385" cy="610995"/>
          </a:xfrm>
          <a:prstGeom prst="rect">
            <a:avLst/>
          </a:prstGeom>
          <a:solidFill>
            <a:schemeClr val="bg1">
              <a:lumMod val="50000"/>
            </a:schemeClr>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OBJETIVOS</a:t>
            </a:r>
            <a:endParaRPr lang="en-US" dirty="0"/>
          </a:p>
        </p:txBody>
      </p:sp>
    </p:spTree>
    <p:extLst>
      <p:ext uri="{BB962C8B-B14F-4D97-AF65-F5344CB8AC3E}">
        <p14:creationId xmlns:p14="http://schemas.microsoft.com/office/powerpoint/2010/main" val="32383190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p:cNvPicPr>
            <a:picLocks noChangeAspect="1"/>
          </p:cNvPicPr>
          <p:nvPr/>
        </p:nvPicPr>
        <p:blipFill>
          <a:blip r:embed="rId2"/>
          <a:stretch>
            <a:fillRect/>
          </a:stretch>
        </p:blipFill>
        <p:spPr>
          <a:xfrm>
            <a:off x="0" y="3225"/>
            <a:ext cx="12192000" cy="6858000"/>
          </a:xfrm>
          <a:prstGeom prst="rect">
            <a:avLst/>
          </a:prstGeom>
        </p:spPr>
      </p:pic>
      <p:pic>
        <p:nvPicPr>
          <p:cNvPr id="2050" name="Picture 2" descr="Resultado de imagen para 3G UMT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95877" y="1851519"/>
            <a:ext cx="6505722" cy="3760288"/>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3875251" y="3791828"/>
            <a:ext cx="618560" cy="24253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smtClean="0"/>
              <a:t>CPICH</a:t>
            </a:r>
            <a:endParaRPr lang="en-US" sz="1050" dirty="0"/>
          </a:p>
        </p:txBody>
      </p:sp>
      <p:pic>
        <p:nvPicPr>
          <p:cNvPr id="8" name="Picture 2" descr="Imagen relacionad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994" b="99260" l="3952" r="92216">
                        <a14:foregroundMark x1="48383" y1="20710" x2="42395" y2="20118"/>
                      </a14:backgroundRemoval>
                    </a14:imgEffect>
                  </a14:imgLayer>
                </a14:imgProps>
              </a:ext>
              <a:ext uri="{28A0092B-C50C-407E-A947-70E740481C1C}">
                <a14:useLocalDpi xmlns:a14="http://schemas.microsoft.com/office/drawing/2010/main" val="0"/>
              </a:ext>
            </a:extLst>
          </a:blip>
          <a:srcRect/>
          <a:stretch>
            <a:fillRect/>
          </a:stretch>
        </p:blipFill>
        <p:spPr bwMode="auto">
          <a:xfrm>
            <a:off x="88970" y="2310767"/>
            <a:ext cx="3096480" cy="228406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o 3"/>
          <p:cNvGrpSpPr/>
          <p:nvPr/>
        </p:nvGrpSpPr>
        <p:grpSpPr>
          <a:xfrm>
            <a:off x="58918" y="3731663"/>
            <a:ext cx="2700096" cy="736154"/>
            <a:chOff x="594488" y="3612995"/>
            <a:chExt cx="3605820" cy="977034"/>
          </a:xfrm>
        </p:grpSpPr>
        <p:sp>
          <p:nvSpPr>
            <p:cNvPr id="9" name="Rectángulo 8"/>
            <p:cNvSpPr/>
            <p:nvPr/>
          </p:nvSpPr>
          <p:spPr>
            <a:xfrm>
              <a:off x="594488" y="4075778"/>
              <a:ext cx="563637" cy="43193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smtClean="0"/>
                <a:t>SC1</a:t>
              </a:r>
              <a:endParaRPr lang="en-US" sz="900" dirty="0"/>
            </a:p>
          </p:txBody>
        </p:sp>
        <p:sp>
          <p:nvSpPr>
            <p:cNvPr id="10" name="Rectángulo 9"/>
            <p:cNvSpPr/>
            <p:nvPr/>
          </p:nvSpPr>
          <p:spPr>
            <a:xfrm>
              <a:off x="1322379" y="3748579"/>
              <a:ext cx="563637" cy="43193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smtClean="0"/>
                <a:t>SC2</a:t>
              </a:r>
              <a:endParaRPr lang="en-US" sz="900" dirty="0"/>
            </a:p>
          </p:txBody>
        </p:sp>
        <p:sp>
          <p:nvSpPr>
            <p:cNvPr id="11" name="Rectángulo 10"/>
            <p:cNvSpPr/>
            <p:nvPr/>
          </p:nvSpPr>
          <p:spPr>
            <a:xfrm>
              <a:off x="2435995" y="3612995"/>
              <a:ext cx="563636" cy="43193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smtClean="0"/>
                <a:t>SC3</a:t>
              </a:r>
              <a:endParaRPr lang="en-US" sz="900" dirty="0"/>
            </a:p>
          </p:txBody>
        </p:sp>
        <p:sp>
          <p:nvSpPr>
            <p:cNvPr id="12" name="Rectángulo 11"/>
            <p:cNvSpPr/>
            <p:nvPr/>
          </p:nvSpPr>
          <p:spPr>
            <a:xfrm>
              <a:off x="3636672" y="3692847"/>
              <a:ext cx="563636" cy="43193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smtClean="0"/>
                <a:t>SC5</a:t>
              </a:r>
              <a:endParaRPr lang="en-US" sz="900" dirty="0"/>
            </a:p>
          </p:txBody>
        </p:sp>
        <p:sp>
          <p:nvSpPr>
            <p:cNvPr id="13" name="Rectángulo 12"/>
            <p:cNvSpPr/>
            <p:nvPr/>
          </p:nvSpPr>
          <p:spPr>
            <a:xfrm>
              <a:off x="3016781" y="4158090"/>
              <a:ext cx="563636" cy="43193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smtClean="0"/>
                <a:t>SC4</a:t>
              </a:r>
              <a:endParaRPr lang="en-US" sz="900" dirty="0"/>
            </a:p>
          </p:txBody>
        </p:sp>
      </p:grpSp>
      <p:graphicFrame>
        <p:nvGraphicFramePr>
          <p:cNvPr id="14" name="Marcador de contenido 3"/>
          <p:cNvGraphicFramePr>
            <a:graphicFrameLocks/>
          </p:cNvGraphicFramePr>
          <p:nvPr>
            <p:extLst>
              <p:ext uri="{D42A27DB-BD31-4B8C-83A1-F6EECF244321}">
                <p14:modId xmlns:p14="http://schemas.microsoft.com/office/powerpoint/2010/main" val="3233975392"/>
              </p:ext>
            </p:extLst>
          </p:nvPr>
        </p:nvGraphicFramePr>
        <p:xfrm>
          <a:off x="8102397" y="4074508"/>
          <a:ext cx="3228703" cy="2560320"/>
        </p:xfrm>
        <a:graphic>
          <a:graphicData uri="http://schemas.openxmlformats.org/drawingml/2006/table">
            <a:tbl>
              <a:tblPr firstRow="1" firstCol="1" bandRow="1">
                <a:tableStyleId>{5C22544A-7EE6-4342-B048-85BDC9FD1C3A}</a:tableStyleId>
              </a:tblPr>
              <a:tblGrid>
                <a:gridCol w="1521701">
                  <a:extLst>
                    <a:ext uri="{9D8B030D-6E8A-4147-A177-3AD203B41FA5}">
                      <a16:colId xmlns:a16="http://schemas.microsoft.com/office/drawing/2014/main" val="996505202"/>
                    </a:ext>
                  </a:extLst>
                </a:gridCol>
                <a:gridCol w="1707002">
                  <a:extLst>
                    <a:ext uri="{9D8B030D-6E8A-4147-A177-3AD203B41FA5}">
                      <a16:colId xmlns:a16="http://schemas.microsoft.com/office/drawing/2014/main" val="3845626036"/>
                    </a:ext>
                  </a:extLst>
                </a:gridCol>
              </a:tblGrid>
              <a:tr h="723513">
                <a:tc>
                  <a:txBody>
                    <a:bodyPr/>
                    <a:lstStyle/>
                    <a:p>
                      <a:pPr>
                        <a:lnSpc>
                          <a:spcPct val="200000"/>
                        </a:lnSpc>
                        <a:spcAft>
                          <a:spcPts val="0"/>
                        </a:spcAft>
                      </a:pPr>
                      <a:r>
                        <a:rPr lang="es-EC" sz="1200" dirty="0">
                          <a:effectLst/>
                        </a:rPr>
                        <a:t>OPERADORA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FRECUENCIA </a:t>
                      </a:r>
                      <a:r>
                        <a:rPr lang="es-EC" sz="1200" dirty="0" smtClean="0">
                          <a:effectLst/>
                        </a:rPr>
                        <a:t>PORTADORA (MHz)</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3140407"/>
                  </a:ext>
                </a:extLst>
              </a:tr>
              <a:tr h="361756">
                <a:tc rowSpan="2">
                  <a:txBody>
                    <a:bodyPr/>
                    <a:lstStyle/>
                    <a:p>
                      <a:pPr>
                        <a:lnSpc>
                          <a:spcPct val="200000"/>
                        </a:lnSpc>
                        <a:spcAft>
                          <a:spcPts val="0"/>
                        </a:spcAft>
                      </a:pPr>
                      <a:r>
                        <a:rPr lang="es-EC" sz="1200" dirty="0">
                          <a:effectLst/>
                        </a:rPr>
                        <a:t>MOVISTAR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850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346730"/>
                  </a:ext>
                </a:extLst>
              </a:tr>
              <a:tr h="361756">
                <a:tc vMerge="1">
                  <a:txBody>
                    <a:bodyPr/>
                    <a:lstStyle/>
                    <a:p>
                      <a:endParaRPr lang="en-US"/>
                    </a:p>
                  </a:txBody>
                  <a:tcPr/>
                </a:tc>
                <a:tc>
                  <a:txBody>
                    <a:bodyPr/>
                    <a:lstStyle/>
                    <a:p>
                      <a:pPr>
                        <a:lnSpc>
                          <a:spcPct val="200000"/>
                        </a:lnSpc>
                        <a:spcAft>
                          <a:spcPts val="0"/>
                        </a:spcAft>
                      </a:pPr>
                      <a:r>
                        <a:rPr lang="es-EC" sz="1200" dirty="0">
                          <a:effectLst/>
                        </a:rPr>
                        <a:t>1900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3554024"/>
                  </a:ext>
                </a:extLst>
              </a:tr>
              <a:tr h="361756">
                <a:tc rowSpan="2">
                  <a:txBody>
                    <a:bodyPr/>
                    <a:lstStyle/>
                    <a:p>
                      <a:pPr>
                        <a:lnSpc>
                          <a:spcPct val="200000"/>
                        </a:lnSpc>
                        <a:spcAft>
                          <a:spcPts val="0"/>
                        </a:spcAft>
                      </a:pPr>
                      <a:r>
                        <a:rPr lang="es-EC" sz="1200" dirty="0">
                          <a:effectLst/>
                        </a:rPr>
                        <a:t>CLARO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850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6982675"/>
                  </a:ext>
                </a:extLst>
              </a:tr>
              <a:tr h="361756">
                <a:tc vMerge="1">
                  <a:txBody>
                    <a:bodyPr/>
                    <a:lstStyle/>
                    <a:p>
                      <a:endParaRPr lang="en-US"/>
                    </a:p>
                  </a:txBody>
                  <a:tcPr/>
                </a:tc>
                <a:tc>
                  <a:txBody>
                    <a:bodyPr/>
                    <a:lstStyle/>
                    <a:p>
                      <a:pPr>
                        <a:lnSpc>
                          <a:spcPct val="200000"/>
                        </a:lnSpc>
                        <a:spcAft>
                          <a:spcPts val="0"/>
                        </a:spcAft>
                      </a:pPr>
                      <a:r>
                        <a:rPr lang="es-EC" sz="1200" dirty="0">
                          <a:effectLst/>
                        </a:rPr>
                        <a:t>1900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329376"/>
                  </a:ext>
                </a:extLst>
              </a:tr>
              <a:tr h="361756">
                <a:tc>
                  <a:txBody>
                    <a:bodyPr/>
                    <a:lstStyle/>
                    <a:p>
                      <a:pPr>
                        <a:lnSpc>
                          <a:spcPct val="200000"/>
                        </a:lnSpc>
                        <a:spcAft>
                          <a:spcPts val="0"/>
                        </a:spcAft>
                      </a:pPr>
                      <a:r>
                        <a:rPr lang="es-EC" sz="1200" dirty="0">
                          <a:effectLst/>
                        </a:rPr>
                        <a:t>CNT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200" dirty="0">
                          <a:effectLst/>
                        </a:rPr>
                        <a:t>1900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0146061"/>
                  </a:ext>
                </a:extLst>
              </a:tr>
            </a:tbl>
          </a:graphicData>
        </a:graphic>
      </p:graphicFrame>
      <p:cxnSp>
        <p:nvCxnSpPr>
          <p:cNvPr id="16" name="Conector recto 15"/>
          <p:cNvCxnSpPr/>
          <p:nvPr/>
        </p:nvCxnSpPr>
        <p:spPr>
          <a:xfrm flipH="1">
            <a:off x="1557977" y="3129694"/>
            <a:ext cx="2856335" cy="18733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flipH="1" flipV="1">
            <a:off x="1474996" y="2217780"/>
            <a:ext cx="2964716" cy="4556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ítulo 1"/>
          <p:cNvSpPr txBox="1">
            <a:spLocks/>
          </p:cNvSpPr>
          <p:nvPr/>
        </p:nvSpPr>
        <p:spPr>
          <a:xfrm>
            <a:off x="127570" y="1690688"/>
            <a:ext cx="2620596" cy="753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dirty="0" smtClean="0"/>
              <a:t>Scrambling Code (SC)</a:t>
            </a:r>
            <a:endParaRPr lang="en-US" dirty="0"/>
          </a:p>
        </p:txBody>
      </p:sp>
      <p:sp>
        <p:nvSpPr>
          <p:cNvPr id="34" name="Título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smtClean="0"/>
              <a:t>Arquitectura de una Red Celular UMTS</a:t>
            </a:r>
            <a:endParaRPr lang="en-US" dirty="0"/>
          </a:p>
        </p:txBody>
      </p:sp>
      <p:sp>
        <p:nvSpPr>
          <p:cNvPr id="35" name="Rectángulo 34"/>
          <p:cNvSpPr/>
          <p:nvPr/>
        </p:nvSpPr>
        <p:spPr>
          <a:xfrm>
            <a:off x="0" y="3225"/>
            <a:ext cx="6221385" cy="610995"/>
          </a:xfrm>
          <a:prstGeom prst="rect">
            <a:avLst/>
          </a:prstGeom>
          <a:solidFill>
            <a:schemeClr val="accent2"/>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MARCO TEÓRICO</a:t>
            </a:r>
            <a:endParaRPr lang="en-US" dirty="0"/>
          </a:p>
        </p:txBody>
      </p:sp>
      <p:sp>
        <p:nvSpPr>
          <p:cNvPr id="44" name="Título 1"/>
          <p:cNvSpPr txBox="1">
            <a:spLocks/>
          </p:cNvSpPr>
          <p:nvPr/>
        </p:nvSpPr>
        <p:spPr>
          <a:xfrm>
            <a:off x="8102397" y="3421939"/>
            <a:ext cx="2620596" cy="753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dirty="0" smtClean="0"/>
              <a:t>UARFCN</a:t>
            </a:r>
            <a:endParaRPr lang="en-US" dirty="0"/>
          </a:p>
        </p:txBody>
      </p:sp>
    </p:spTree>
    <p:extLst>
      <p:ext uri="{BB962C8B-B14F-4D97-AF65-F5344CB8AC3E}">
        <p14:creationId xmlns:p14="http://schemas.microsoft.com/office/powerpoint/2010/main" val="485328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23489" y="-8548"/>
            <a:ext cx="12192000" cy="6858000"/>
          </a:xfrm>
          <a:prstGeom prst="rect">
            <a:avLst/>
          </a:prstGeom>
        </p:spPr>
      </p:pic>
      <p:sp>
        <p:nvSpPr>
          <p:cNvPr id="12" name="Rectángulo 11"/>
          <p:cNvSpPr/>
          <p:nvPr/>
        </p:nvSpPr>
        <p:spPr>
          <a:xfrm>
            <a:off x="0" y="3225"/>
            <a:ext cx="6221385" cy="610995"/>
          </a:xfrm>
          <a:prstGeom prst="rect">
            <a:avLst/>
          </a:prstGeom>
          <a:solidFill>
            <a:schemeClr val="accent2"/>
          </a:solidFill>
          <a:ln>
            <a:solidFill>
              <a:schemeClr val="accent1">
                <a:lumMod val="75000"/>
              </a:schemeClr>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r>
              <a:rPr lang="es-MX" dirty="0" smtClean="0"/>
              <a:t>MARCO TEÓRICO</a:t>
            </a:r>
            <a:endParaRPr lang="en-US" dirty="0"/>
          </a:p>
        </p:txBody>
      </p:sp>
      <p:sp>
        <p:nvSpPr>
          <p:cNvPr id="2" name="Título 1"/>
          <p:cNvSpPr>
            <a:spLocks noGrp="1"/>
          </p:cNvSpPr>
          <p:nvPr>
            <p:ph type="title"/>
          </p:nvPr>
        </p:nvSpPr>
        <p:spPr/>
        <p:txBody>
          <a:bodyPr/>
          <a:lstStyle/>
          <a:p>
            <a:r>
              <a:rPr lang="es-MX" dirty="0"/>
              <a:t>Received Signal Code Power </a:t>
            </a:r>
            <a:r>
              <a:rPr lang="es-MX" dirty="0" smtClean="0"/>
              <a:t>(RSCP)</a:t>
            </a:r>
            <a:endParaRPr lang="en-US" dirty="0"/>
          </a:p>
        </p:txBody>
      </p:sp>
      <p:pic>
        <p:nvPicPr>
          <p:cNvPr id="8" name="Imagen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45908" y="1774730"/>
            <a:ext cx="5013945" cy="3834193"/>
          </a:xfrm>
          <a:prstGeom prst="rect">
            <a:avLst/>
          </a:prstGeom>
        </p:spPr>
      </p:pic>
      <p:cxnSp>
        <p:nvCxnSpPr>
          <p:cNvPr id="5" name="Conector recto 4"/>
          <p:cNvCxnSpPr/>
          <p:nvPr/>
        </p:nvCxnSpPr>
        <p:spPr>
          <a:xfrm>
            <a:off x="5417179" y="1493400"/>
            <a:ext cx="1492" cy="514950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Imagen 9"/>
          <p:cNvPicPr/>
          <p:nvPr/>
        </p:nvPicPr>
        <p:blipFill>
          <a:blip r:embed="rId5"/>
          <a:stretch>
            <a:fillRect/>
          </a:stretch>
        </p:blipFill>
        <p:spPr>
          <a:xfrm>
            <a:off x="7070466" y="5145410"/>
            <a:ext cx="3039788" cy="1518995"/>
          </a:xfrm>
          <a:prstGeom prst="rect">
            <a:avLst/>
          </a:prstGeom>
          <a:ln>
            <a:solidFill>
              <a:schemeClr val="tx1"/>
            </a:solidFill>
          </a:ln>
        </p:spPr>
      </p:pic>
      <mc:AlternateContent xmlns:mc="http://schemas.openxmlformats.org/markup-compatibility/2006" xmlns:a14="http://schemas.microsoft.com/office/drawing/2010/main">
        <mc:Choice Requires="a14">
          <p:sp>
            <p:nvSpPr>
              <p:cNvPr id="3" name="Rectángulo 2"/>
              <p:cNvSpPr/>
              <p:nvPr/>
            </p:nvSpPr>
            <p:spPr>
              <a:xfrm>
                <a:off x="1259405" y="5836269"/>
                <a:ext cx="2892587" cy="369332"/>
              </a:xfrm>
              <a:prstGeom prst="rect">
                <a:avLst/>
              </a:prstGeom>
            </p:spPr>
            <p:txBody>
              <a:bodyPr wrap="none">
                <a:spAutoFit/>
              </a:bodyPr>
              <a:lstStyle/>
              <a:p>
                <a14:m>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𝑑𝐵𝑚</m:t>
                    </m:r>
                    <m:r>
                      <a:rPr lang="es-EC" i="1">
                        <a:latin typeface="Cambria Math" panose="02040503050406030204" pitchFamily="18" charset="0"/>
                        <a:ea typeface="Calibri" panose="020F0502020204030204" pitchFamily="34" charset="0"/>
                        <a:cs typeface="Times New Roman" panose="02020603050405020304" pitchFamily="18" charset="0"/>
                      </a:rPr>
                      <m:t> =( 2 × </m:t>
                    </m:r>
                    <m:r>
                      <a:rPr lang="es-EC" i="1">
                        <a:latin typeface="Cambria Math" panose="02040503050406030204" pitchFamily="18" charset="0"/>
                        <a:ea typeface="Calibri" panose="020F0502020204030204" pitchFamily="34" charset="0"/>
                        <a:cs typeface="Times New Roman" panose="02020603050405020304" pitchFamily="18" charset="0"/>
                      </a:rPr>
                      <m:t>𝐴𝑆𝑈</m:t>
                    </m:r>
                    <m:r>
                      <a:rPr lang="es-EC" i="1">
                        <a:latin typeface="Cambria Math" panose="02040503050406030204" pitchFamily="18" charset="0"/>
                        <a:ea typeface="Calibri" panose="020F0502020204030204" pitchFamily="34" charset="0"/>
                        <a:cs typeface="Times New Roman" panose="02020603050405020304" pitchFamily="18" charset="0"/>
                      </a:rPr>
                      <m:t>) – 113</m:t>
                    </m:r>
                  </m:oMath>
                </a14:m>
                <a:r>
                  <a:rPr lang="es-EC" i="1" dirty="0">
                    <a:latin typeface="Times New Roman" panose="02020603050405020304" pitchFamily="18" charset="0"/>
                    <a:ea typeface="Calibri" panose="020F0502020204030204" pitchFamily="34" charset="0"/>
                  </a:rPr>
                  <a:t> </a:t>
                </a:r>
                <a:endParaRPr lang="en-US" dirty="0"/>
              </a:p>
            </p:txBody>
          </p:sp>
        </mc:Choice>
        <mc:Fallback xmlns="">
          <p:sp>
            <p:nvSpPr>
              <p:cNvPr id="3" name="Rectángulo 2"/>
              <p:cNvSpPr>
                <a:spLocks noRot="1" noChangeAspect="1" noMove="1" noResize="1" noEditPoints="1" noAdjustHandles="1" noChangeArrowheads="1" noChangeShapeType="1" noTextEdit="1"/>
              </p:cNvSpPr>
              <p:nvPr/>
            </p:nvSpPr>
            <p:spPr>
              <a:xfrm>
                <a:off x="1259405" y="5836269"/>
                <a:ext cx="2892587" cy="369332"/>
              </a:xfrm>
              <a:prstGeom prst="rect">
                <a:avLst/>
              </a:prstGeom>
              <a:blipFill>
                <a:blip r:embed="rId6"/>
                <a:stretch>
                  <a:fillRect b="-14754"/>
                </a:stretch>
              </a:blipFill>
            </p:spPr>
            <p:txBody>
              <a:bodyPr/>
              <a:lstStyle/>
              <a:p>
                <a:r>
                  <a:rPr lang="en-US">
                    <a:noFill/>
                  </a:rPr>
                  <a:t> </a:t>
                </a:r>
              </a:p>
            </p:txBody>
          </p:sp>
        </mc:Fallback>
      </mc:AlternateContent>
      <p:graphicFrame>
        <p:nvGraphicFramePr>
          <p:cNvPr id="6" name="Tabla 5"/>
          <p:cNvGraphicFramePr>
            <a:graphicFrameLocks noGrp="1"/>
          </p:cNvGraphicFramePr>
          <p:nvPr>
            <p:extLst>
              <p:ext uri="{D42A27DB-BD31-4B8C-83A1-F6EECF244321}">
                <p14:modId xmlns:p14="http://schemas.microsoft.com/office/powerpoint/2010/main" val="1670918445"/>
              </p:ext>
            </p:extLst>
          </p:nvPr>
        </p:nvGraphicFramePr>
        <p:xfrm>
          <a:off x="5590205" y="2044782"/>
          <a:ext cx="3000155" cy="2465386"/>
        </p:xfrm>
        <a:graphic>
          <a:graphicData uri="http://schemas.openxmlformats.org/drawingml/2006/table">
            <a:tbl>
              <a:tblPr firstRow="1" firstCol="1" bandRow="1">
                <a:tableStyleId>{5C22544A-7EE6-4342-B048-85BDC9FD1C3A}</a:tableStyleId>
              </a:tblPr>
              <a:tblGrid>
                <a:gridCol w="1387071">
                  <a:extLst>
                    <a:ext uri="{9D8B030D-6E8A-4147-A177-3AD203B41FA5}">
                      <a16:colId xmlns:a16="http://schemas.microsoft.com/office/drawing/2014/main" val="3945078612"/>
                    </a:ext>
                  </a:extLst>
                </a:gridCol>
                <a:gridCol w="1613084">
                  <a:extLst>
                    <a:ext uri="{9D8B030D-6E8A-4147-A177-3AD203B41FA5}">
                      <a16:colId xmlns:a16="http://schemas.microsoft.com/office/drawing/2014/main" val="4099822892"/>
                    </a:ext>
                  </a:extLst>
                </a:gridCol>
              </a:tblGrid>
              <a:tr h="352198">
                <a:tc>
                  <a:txBody>
                    <a:bodyPr/>
                    <a:lstStyle/>
                    <a:p>
                      <a:pPr>
                        <a:lnSpc>
                          <a:spcPct val="200000"/>
                        </a:lnSpc>
                        <a:spcAft>
                          <a:spcPts val="0"/>
                        </a:spcAft>
                      </a:pPr>
                      <a:r>
                        <a:rPr lang="es-EC" sz="1100">
                          <a:effectLst/>
                        </a:rPr>
                        <a:t>RSCP(dBm)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100">
                          <a:effectLst/>
                        </a:rPr>
                        <a:t>Interpretación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4176627"/>
                  </a:ext>
                </a:extLst>
              </a:tr>
              <a:tr h="352198">
                <a:tc>
                  <a:txBody>
                    <a:bodyPr/>
                    <a:lstStyle/>
                    <a:p>
                      <a:pPr>
                        <a:lnSpc>
                          <a:spcPct val="200000"/>
                        </a:lnSpc>
                        <a:spcAft>
                          <a:spcPts val="0"/>
                        </a:spcAft>
                      </a:pPr>
                      <a:r>
                        <a:rPr lang="es-EC" sz="1100">
                          <a:effectLst/>
                        </a:rPr>
                        <a:t>-76&lt; RSCP&lt;-60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100">
                          <a:effectLst/>
                        </a:rPr>
                        <a:t>Excelente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080236"/>
                  </a:ext>
                </a:extLst>
              </a:tr>
              <a:tr h="352198">
                <a:tc>
                  <a:txBody>
                    <a:bodyPr/>
                    <a:lstStyle/>
                    <a:p>
                      <a:pPr>
                        <a:lnSpc>
                          <a:spcPct val="200000"/>
                        </a:lnSpc>
                        <a:spcAft>
                          <a:spcPts val="0"/>
                        </a:spcAft>
                      </a:pPr>
                      <a:r>
                        <a:rPr lang="es-EC" sz="1100">
                          <a:effectLst/>
                        </a:rPr>
                        <a:t>-89&lt; RSCP&lt;-77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100" dirty="0">
                          <a:effectLst/>
                        </a:rPr>
                        <a:t>Muy buena cobertura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0931816"/>
                  </a:ext>
                </a:extLst>
              </a:tr>
              <a:tr h="352198">
                <a:tc>
                  <a:txBody>
                    <a:bodyPr/>
                    <a:lstStyle/>
                    <a:p>
                      <a:pPr>
                        <a:lnSpc>
                          <a:spcPct val="200000"/>
                        </a:lnSpc>
                        <a:spcAft>
                          <a:spcPts val="0"/>
                        </a:spcAft>
                      </a:pPr>
                      <a:r>
                        <a:rPr lang="es-EC" sz="1100">
                          <a:effectLst/>
                        </a:rPr>
                        <a:t>-97&lt; RSCP&lt;-90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100" dirty="0">
                          <a:effectLst/>
                        </a:rPr>
                        <a:t>Cobertura Media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770481"/>
                  </a:ext>
                </a:extLst>
              </a:tr>
              <a:tr h="352198">
                <a:tc>
                  <a:txBody>
                    <a:bodyPr/>
                    <a:lstStyle/>
                    <a:p>
                      <a:pPr>
                        <a:lnSpc>
                          <a:spcPct val="200000"/>
                        </a:lnSpc>
                        <a:spcAft>
                          <a:spcPts val="0"/>
                        </a:spcAft>
                      </a:pPr>
                      <a:r>
                        <a:rPr lang="es-EC" sz="1100">
                          <a:effectLst/>
                        </a:rPr>
                        <a:t>-103&lt; RSCP&lt;-98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100">
                          <a:effectLst/>
                        </a:rPr>
                        <a:t>Baja Cobertura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1041881"/>
                  </a:ext>
                </a:extLst>
              </a:tr>
              <a:tr h="352198">
                <a:tc>
                  <a:txBody>
                    <a:bodyPr/>
                    <a:lstStyle/>
                    <a:p>
                      <a:pPr>
                        <a:lnSpc>
                          <a:spcPct val="200000"/>
                        </a:lnSpc>
                        <a:spcAft>
                          <a:spcPts val="0"/>
                        </a:spcAft>
                      </a:pPr>
                      <a:r>
                        <a:rPr lang="es-EC" sz="1100">
                          <a:effectLst/>
                        </a:rPr>
                        <a:t>-120&lt; RSCP&lt;-104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100">
                          <a:effectLst/>
                        </a:rPr>
                        <a:t>Bajísima cobertura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6828354"/>
                  </a:ext>
                </a:extLst>
              </a:tr>
              <a:tr h="352198">
                <a:tc>
                  <a:txBody>
                    <a:bodyPr/>
                    <a:lstStyle/>
                    <a:p>
                      <a:pPr>
                        <a:lnSpc>
                          <a:spcPct val="200000"/>
                        </a:lnSpc>
                        <a:spcAft>
                          <a:spcPts val="0"/>
                        </a:spcAft>
                      </a:pPr>
                      <a:r>
                        <a:rPr lang="es-EC" sz="1100">
                          <a:effectLst/>
                        </a:rPr>
                        <a:t>RSCP&lt;-120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100" dirty="0">
                          <a:effectLst/>
                        </a:rPr>
                        <a:t>Sin cobertura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8235723"/>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541613990"/>
              </p:ext>
            </p:extLst>
          </p:nvPr>
        </p:nvGraphicFramePr>
        <p:xfrm>
          <a:off x="8850561" y="2044782"/>
          <a:ext cx="2710233" cy="1341120"/>
        </p:xfrm>
        <a:graphic>
          <a:graphicData uri="http://schemas.openxmlformats.org/drawingml/2006/table">
            <a:tbl>
              <a:tblPr firstRow="1" firstCol="1" bandRow="1">
                <a:tableStyleId>{5C22544A-7EE6-4342-B048-85BDC9FD1C3A}</a:tableStyleId>
              </a:tblPr>
              <a:tblGrid>
                <a:gridCol w="1254385">
                  <a:extLst>
                    <a:ext uri="{9D8B030D-6E8A-4147-A177-3AD203B41FA5}">
                      <a16:colId xmlns:a16="http://schemas.microsoft.com/office/drawing/2014/main" val="1412724414"/>
                    </a:ext>
                  </a:extLst>
                </a:gridCol>
                <a:gridCol w="1455848">
                  <a:extLst>
                    <a:ext uri="{9D8B030D-6E8A-4147-A177-3AD203B41FA5}">
                      <a16:colId xmlns:a16="http://schemas.microsoft.com/office/drawing/2014/main" val="1994415661"/>
                    </a:ext>
                  </a:extLst>
                </a:gridCol>
              </a:tblGrid>
              <a:tr h="314302">
                <a:tc>
                  <a:txBody>
                    <a:bodyPr/>
                    <a:lstStyle/>
                    <a:p>
                      <a:pPr>
                        <a:lnSpc>
                          <a:spcPct val="200000"/>
                        </a:lnSpc>
                        <a:spcAft>
                          <a:spcPts val="0"/>
                        </a:spcAft>
                      </a:pPr>
                      <a:r>
                        <a:rPr lang="es-EC" sz="1100">
                          <a:effectLst/>
                        </a:rPr>
                        <a:t>RSCP(dBm)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100" dirty="0">
                          <a:effectLst/>
                        </a:rPr>
                        <a:t>Interpretación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3573720"/>
                  </a:ext>
                </a:extLst>
              </a:tr>
              <a:tr h="314302">
                <a:tc>
                  <a:txBody>
                    <a:bodyPr/>
                    <a:lstStyle/>
                    <a:p>
                      <a:pPr>
                        <a:lnSpc>
                          <a:spcPct val="200000"/>
                        </a:lnSpc>
                        <a:spcAft>
                          <a:spcPts val="0"/>
                        </a:spcAft>
                      </a:pPr>
                      <a:r>
                        <a:rPr lang="es-EC" sz="1100">
                          <a:effectLst/>
                        </a:rPr>
                        <a:t>RSCP&gt;-70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100">
                          <a:effectLst/>
                        </a:rPr>
                        <a:t>Excelente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8810506"/>
                  </a:ext>
                </a:extLst>
              </a:tr>
              <a:tr h="314302">
                <a:tc>
                  <a:txBody>
                    <a:bodyPr/>
                    <a:lstStyle/>
                    <a:p>
                      <a:pPr>
                        <a:lnSpc>
                          <a:spcPct val="200000"/>
                        </a:lnSpc>
                        <a:spcAft>
                          <a:spcPts val="0"/>
                        </a:spcAft>
                      </a:pPr>
                      <a:r>
                        <a:rPr lang="es-EC" sz="1100" dirty="0">
                          <a:effectLst/>
                        </a:rPr>
                        <a:t>-100&lt; RSCP&lt;-70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100">
                          <a:effectLst/>
                        </a:rPr>
                        <a:t>Cobertura Media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1027470"/>
                  </a:ext>
                </a:extLst>
              </a:tr>
              <a:tr h="314302">
                <a:tc>
                  <a:txBody>
                    <a:bodyPr/>
                    <a:lstStyle/>
                    <a:p>
                      <a:pPr>
                        <a:lnSpc>
                          <a:spcPct val="200000"/>
                        </a:lnSpc>
                        <a:spcAft>
                          <a:spcPts val="0"/>
                        </a:spcAft>
                      </a:pPr>
                      <a:r>
                        <a:rPr lang="es-EC" sz="1100">
                          <a:effectLst/>
                        </a:rPr>
                        <a:t>RSCP&lt;-100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0"/>
                        </a:spcAft>
                      </a:pPr>
                      <a:r>
                        <a:rPr lang="es-EC" sz="1100" dirty="0">
                          <a:effectLst/>
                        </a:rPr>
                        <a:t>Mala Cobertura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6816465"/>
                  </a:ext>
                </a:extLst>
              </a:tr>
            </a:tbl>
          </a:graphicData>
        </a:graphic>
      </p:graphicFrame>
      <p:sp>
        <p:nvSpPr>
          <p:cNvPr id="17" name="Título 1"/>
          <p:cNvSpPr txBox="1">
            <a:spLocks/>
          </p:cNvSpPr>
          <p:nvPr/>
        </p:nvSpPr>
        <p:spPr>
          <a:xfrm>
            <a:off x="6422793" y="1417044"/>
            <a:ext cx="1423646" cy="753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800" dirty="0" smtClean="0"/>
              <a:t>MOVISTAR</a:t>
            </a:r>
            <a:endParaRPr lang="en-US" dirty="0"/>
          </a:p>
        </p:txBody>
      </p:sp>
      <p:sp>
        <p:nvSpPr>
          <p:cNvPr id="18" name="Título 1"/>
          <p:cNvSpPr txBox="1">
            <a:spLocks/>
          </p:cNvSpPr>
          <p:nvPr/>
        </p:nvSpPr>
        <p:spPr>
          <a:xfrm>
            <a:off x="9284871" y="1313768"/>
            <a:ext cx="1842389" cy="753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800" dirty="0" smtClean="0"/>
              <a:t>EQUIPO PROFESIONAL</a:t>
            </a:r>
            <a:endParaRPr lang="en-US" sz="3600" dirty="0"/>
          </a:p>
        </p:txBody>
      </p:sp>
      <p:sp>
        <p:nvSpPr>
          <p:cNvPr id="20" name="Título 1"/>
          <p:cNvSpPr txBox="1">
            <a:spLocks/>
          </p:cNvSpPr>
          <p:nvPr/>
        </p:nvSpPr>
        <p:spPr>
          <a:xfrm>
            <a:off x="7846439" y="4513650"/>
            <a:ext cx="1568545" cy="753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800" dirty="0" smtClean="0"/>
              <a:t>PROYECTO</a:t>
            </a:r>
            <a:endParaRPr lang="en-US" dirty="0"/>
          </a:p>
        </p:txBody>
      </p:sp>
    </p:spTree>
    <p:extLst>
      <p:ext uri="{BB962C8B-B14F-4D97-AF65-F5344CB8AC3E}">
        <p14:creationId xmlns:p14="http://schemas.microsoft.com/office/powerpoint/2010/main" val="4187801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7622</TotalTime>
  <Words>1653</Words>
  <Application>Microsoft Office PowerPoint</Application>
  <PresentationFormat>Panorámica</PresentationFormat>
  <Paragraphs>397</Paragraphs>
  <Slides>34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34</vt:i4>
      </vt:variant>
    </vt:vector>
  </HeadingPairs>
  <TitlesOfParts>
    <vt:vector size="39" baseType="lpstr">
      <vt:lpstr>Arial</vt:lpstr>
      <vt:lpstr>Calibri</vt:lpstr>
      <vt:lpstr>Cambria Math</vt:lpstr>
      <vt:lpstr>Times New Roman</vt:lpstr>
      <vt:lpstr>Tema de Office</vt:lpstr>
      <vt:lpstr>Presentación de PowerPoint</vt:lpstr>
      <vt:lpstr>AGENDA</vt:lpstr>
      <vt:lpstr>Operadoras de Telefonía Móvil</vt:lpstr>
      <vt:lpstr>Optimización de Redes Móviles</vt:lpstr>
      <vt:lpstr>Sistema Alternativo</vt:lpstr>
      <vt:lpstr>Mobile Crowdsensing</vt:lpstr>
      <vt:lpstr>Objetivos</vt:lpstr>
      <vt:lpstr>Presentación de PowerPoint</vt:lpstr>
      <vt:lpstr>Received Signal Code Power (RSCP)</vt:lpstr>
      <vt:lpstr>SW: APP - HILOS</vt:lpstr>
      <vt:lpstr>Planteamiento</vt:lpstr>
      <vt:lpstr>Aplicación Móvil</vt:lpstr>
      <vt:lpstr>Aplicación WEB</vt:lpstr>
      <vt:lpstr>Arquitectura del sistema Mobile Crowdsourcing </vt:lpstr>
      <vt:lpstr>Aplicación Móvil</vt:lpstr>
      <vt:lpstr>Aplicación Móvil</vt:lpstr>
      <vt:lpstr>Aplicación WEB</vt:lpstr>
      <vt:lpstr>Aplicación WEB</vt:lpstr>
      <vt:lpstr>Presentación de PowerPoint</vt:lpstr>
      <vt:lpstr>Participantes y Tiempos del Sistema</vt:lpstr>
      <vt:lpstr>Presentación de PowerPoint</vt:lpstr>
      <vt:lpstr>Comparación de Operadoras Móviles</vt:lpstr>
      <vt:lpstr>Análisis de Envió de Información con Wireshark</vt:lpstr>
      <vt:lpstr>Confiabilidad del sistema de medición comparado con un equipo profesional</vt:lpstr>
      <vt:lpstr>Primer Recorrido</vt:lpstr>
      <vt:lpstr>Segundo Recorrido</vt:lpstr>
      <vt:lpstr>Ubicación de Radiobases en Sangolquí (Operadora Móvil MOVISTAR) </vt:lpstr>
      <vt:lpstr>Interferencias Físicas</vt:lpstr>
      <vt:lpstr>Conclusiones</vt:lpstr>
      <vt:lpstr>Conclusiones</vt:lpstr>
      <vt:lpstr>Conclusiones</vt:lpstr>
      <vt:lpstr>Recomendaciones</vt:lpstr>
      <vt:lpstr>Recomendaciones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Víctor Zambrano</dc:creator>
  <cp:lastModifiedBy>Víctor Zambrano</cp:lastModifiedBy>
  <cp:revision>135</cp:revision>
  <dcterms:created xsi:type="dcterms:W3CDTF">2019-07-08T00:32:27Z</dcterms:created>
  <dcterms:modified xsi:type="dcterms:W3CDTF">2019-07-16T15:44:00Z</dcterms:modified>
</cp:coreProperties>
</file>