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0">
  <p:sldMasterIdLst>
    <p:sldMasterId id="2147483732" r:id="rId1"/>
  </p:sldMasterIdLst>
  <p:notesMasterIdLst>
    <p:notesMasterId r:id="rId31"/>
  </p:notesMasterIdLst>
  <p:handoutMasterIdLst>
    <p:handoutMasterId r:id="rId32"/>
  </p:handoutMasterIdLst>
  <p:sldIdLst>
    <p:sldId id="256" r:id="rId2"/>
    <p:sldId id="413" r:id="rId3"/>
    <p:sldId id="385" r:id="rId4"/>
    <p:sldId id="416" r:id="rId5"/>
    <p:sldId id="414" r:id="rId6"/>
    <p:sldId id="419" r:id="rId7"/>
    <p:sldId id="433" r:id="rId8"/>
    <p:sldId id="388" r:id="rId9"/>
    <p:sldId id="366" r:id="rId10"/>
    <p:sldId id="417" r:id="rId11"/>
    <p:sldId id="415" r:id="rId12"/>
    <p:sldId id="420" r:id="rId13"/>
    <p:sldId id="429" r:id="rId14"/>
    <p:sldId id="422" r:id="rId15"/>
    <p:sldId id="427" r:id="rId16"/>
    <p:sldId id="424" r:id="rId17"/>
    <p:sldId id="430" r:id="rId18"/>
    <p:sldId id="421" r:id="rId19"/>
    <p:sldId id="428" r:id="rId20"/>
    <p:sldId id="425" r:id="rId21"/>
    <p:sldId id="426" r:id="rId22"/>
    <p:sldId id="431" r:id="rId23"/>
    <p:sldId id="396" r:id="rId24"/>
    <p:sldId id="373" r:id="rId25"/>
    <p:sldId id="405" r:id="rId26"/>
    <p:sldId id="418" r:id="rId27"/>
    <p:sldId id="374" r:id="rId28"/>
    <p:sldId id="412" r:id="rId29"/>
    <p:sldId id="432" r:id="rId30"/>
  </p:sldIdLst>
  <p:sldSz cx="9144000" cy="6858000" type="screen4x3"/>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CC00"/>
    <a:srgbClr val="008080"/>
    <a:srgbClr val="477DB9"/>
    <a:srgbClr val="FF00FF"/>
    <a:srgbClr val="CC6600"/>
    <a:srgbClr val="F7897A"/>
    <a:srgbClr val="0DAB27"/>
    <a:srgbClr val="00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76" autoAdjust="0"/>
    <p:restoredTop sz="79529" autoAdjust="0"/>
  </p:normalViewPr>
  <p:slideViewPr>
    <p:cSldViewPr>
      <p:cViewPr varScale="1">
        <p:scale>
          <a:sx n="58" d="100"/>
          <a:sy n="58" d="100"/>
        </p:scale>
        <p:origin x="1926" y="72"/>
      </p:cViewPr>
      <p:guideLst>
        <p:guide orient="horz" pos="2160"/>
        <p:guide pos="2880"/>
      </p:guideLst>
    </p:cSldViewPr>
  </p:slideViewPr>
  <p:notesTextViewPr>
    <p:cViewPr>
      <p:scale>
        <a:sx n="3" d="2"/>
        <a:sy n="3" d="2"/>
      </p:scale>
      <p:origin x="0" y="0"/>
    </p:cViewPr>
  </p:notesTextViewPr>
  <p:sorterViewPr>
    <p:cViewPr>
      <p:scale>
        <a:sx n="66" d="100"/>
        <a:sy n="66" d="100"/>
      </p:scale>
      <p:origin x="0" y="-39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2FDC30-D4BB-4CC1-90D3-8A9D2C76B1BC}"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s-ES"/>
        </a:p>
      </dgm:t>
    </dgm:pt>
    <dgm:pt modelId="{7A60EE3B-6E05-488B-97F3-D50656E6FD9E}">
      <dgm:prSet phldrT="[Texto]"/>
      <dgm:spPr/>
      <dgm:t>
        <a:bodyPr/>
        <a:lstStyle/>
        <a:p>
          <a:r>
            <a:rPr lang="es-ES" dirty="0" smtClean="0">
              <a:latin typeface="Times New Roman" panose="02020603050405020304" pitchFamily="18" charset="0"/>
              <a:cs typeface="Times New Roman" panose="02020603050405020304" pitchFamily="18" charset="0"/>
            </a:rPr>
            <a:t>INTRODUCCIÓN</a:t>
          </a:r>
          <a:endParaRPr lang="es-ES" dirty="0">
            <a:latin typeface="Times New Roman" panose="02020603050405020304" pitchFamily="18" charset="0"/>
            <a:cs typeface="Times New Roman" panose="02020603050405020304" pitchFamily="18" charset="0"/>
          </a:endParaRPr>
        </a:p>
      </dgm:t>
    </dgm:pt>
    <dgm:pt modelId="{B1CC818D-1CB6-4B4B-9AAC-C141A4AEADD7}" type="parTrans" cxnId="{24FE1168-760C-48F2-967A-DBBAD625271A}">
      <dgm:prSet/>
      <dgm:spPr/>
      <dgm:t>
        <a:bodyPr/>
        <a:lstStyle/>
        <a:p>
          <a:endParaRPr lang="es-ES"/>
        </a:p>
      </dgm:t>
    </dgm:pt>
    <dgm:pt modelId="{7669F687-45B3-4282-9CB6-348CBDE0BE26}" type="sibTrans" cxnId="{24FE1168-760C-48F2-967A-DBBAD625271A}">
      <dgm:prSet/>
      <dgm:spPr/>
      <dgm:t>
        <a:bodyPr/>
        <a:lstStyle/>
        <a:p>
          <a:endParaRPr lang="es-ES"/>
        </a:p>
      </dgm:t>
    </dgm:pt>
    <dgm:pt modelId="{545E81CB-A144-4C22-8B52-A907FCDF0B4D}">
      <dgm:prSet phldrT="[Texto]"/>
      <dgm:spPr/>
      <dgm:t>
        <a:bodyPr/>
        <a:lstStyle/>
        <a:p>
          <a:r>
            <a:rPr lang="es-ES" dirty="0" smtClean="0">
              <a:latin typeface="Times New Roman" panose="02020603050405020304" pitchFamily="18" charset="0"/>
              <a:cs typeface="Times New Roman" panose="02020603050405020304" pitchFamily="18" charset="0"/>
            </a:rPr>
            <a:t>CONCLUSIONES</a:t>
          </a:r>
          <a:endParaRPr lang="es-ES" dirty="0">
            <a:latin typeface="Times New Roman" panose="02020603050405020304" pitchFamily="18" charset="0"/>
            <a:cs typeface="Times New Roman" panose="02020603050405020304" pitchFamily="18" charset="0"/>
          </a:endParaRPr>
        </a:p>
      </dgm:t>
    </dgm:pt>
    <dgm:pt modelId="{563E8B0B-5564-4FA7-B76F-865D6C0FC321}" type="parTrans" cxnId="{71F93548-B3F0-4491-A5EB-9F22AAB7E00D}">
      <dgm:prSet/>
      <dgm:spPr/>
      <dgm:t>
        <a:bodyPr/>
        <a:lstStyle/>
        <a:p>
          <a:endParaRPr lang="es-ES"/>
        </a:p>
      </dgm:t>
    </dgm:pt>
    <dgm:pt modelId="{2835BB39-B9CF-48EC-801B-3F6505E12B5B}" type="sibTrans" cxnId="{71F93548-B3F0-4491-A5EB-9F22AAB7E00D}">
      <dgm:prSet/>
      <dgm:spPr/>
      <dgm:t>
        <a:bodyPr/>
        <a:lstStyle/>
        <a:p>
          <a:endParaRPr lang="es-ES"/>
        </a:p>
      </dgm:t>
    </dgm:pt>
    <dgm:pt modelId="{7F971285-2AE3-4474-B457-CD9618CF6E94}">
      <dgm:prSet phldrT="[Texto]"/>
      <dgm:spPr/>
      <dgm:t>
        <a:bodyPr/>
        <a:lstStyle/>
        <a:p>
          <a:r>
            <a:rPr lang="es-ES" dirty="0" smtClean="0">
              <a:latin typeface="Times New Roman" panose="02020603050405020304" pitchFamily="18" charset="0"/>
              <a:cs typeface="Times New Roman" panose="02020603050405020304" pitchFamily="18" charset="0"/>
            </a:rPr>
            <a:t>RECOMENDACIONES</a:t>
          </a:r>
          <a:endParaRPr lang="es-ES" dirty="0">
            <a:latin typeface="Times New Roman" panose="02020603050405020304" pitchFamily="18" charset="0"/>
            <a:cs typeface="Times New Roman" panose="02020603050405020304" pitchFamily="18" charset="0"/>
          </a:endParaRPr>
        </a:p>
      </dgm:t>
    </dgm:pt>
    <dgm:pt modelId="{4D3F068F-9964-4CD1-83DA-D1DB36C60961}" type="parTrans" cxnId="{DA1DE4DD-F965-4829-AE93-6A49C32CCDC6}">
      <dgm:prSet/>
      <dgm:spPr/>
      <dgm:t>
        <a:bodyPr/>
        <a:lstStyle/>
        <a:p>
          <a:endParaRPr lang="es-ES"/>
        </a:p>
      </dgm:t>
    </dgm:pt>
    <dgm:pt modelId="{E19CAA54-6400-4121-95F3-1B95A87525DE}" type="sibTrans" cxnId="{DA1DE4DD-F965-4829-AE93-6A49C32CCDC6}">
      <dgm:prSet/>
      <dgm:spPr/>
      <dgm:t>
        <a:bodyPr/>
        <a:lstStyle/>
        <a:p>
          <a:endParaRPr lang="es-ES"/>
        </a:p>
      </dgm:t>
    </dgm:pt>
    <dgm:pt modelId="{0DEE6EEF-CCC7-47F8-8496-36815375A8DF}">
      <dgm:prSet/>
      <dgm:spPr/>
      <dgm:t>
        <a:bodyPr/>
        <a:lstStyle/>
        <a:p>
          <a:r>
            <a:rPr lang="es-ES" dirty="0" smtClean="0">
              <a:latin typeface="Times New Roman" panose="02020603050405020304" pitchFamily="18" charset="0"/>
              <a:cs typeface="Times New Roman" panose="02020603050405020304" pitchFamily="18" charset="0"/>
            </a:rPr>
            <a:t>JUSTIFICACIÓN</a:t>
          </a:r>
          <a:endParaRPr lang="es-ES" dirty="0">
            <a:latin typeface="Times New Roman" panose="02020603050405020304" pitchFamily="18" charset="0"/>
            <a:cs typeface="Times New Roman" panose="02020603050405020304" pitchFamily="18" charset="0"/>
          </a:endParaRPr>
        </a:p>
      </dgm:t>
    </dgm:pt>
    <dgm:pt modelId="{016BA9AA-D78D-49DE-9563-1A7D8FD72C47}" type="parTrans" cxnId="{16EA068E-F4E9-4443-83C1-558735D6E88D}">
      <dgm:prSet/>
      <dgm:spPr/>
      <dgm:t>
        <a:bodyPr/>
        <a:lstStyle/>
        <a:p>
          <a:endParaRPr lang="es-ES"/>
        </a:p>
      </dgm:t>
    </dgm:pt>
    <dgm:pt modelId="{5C62475B-BEFD-4330-8449-89187A429B3B}" type="sibTrans" cxnId="{16EA068E-F4E9-4443-83C1-558735D6E88D}">
      <dgm:prSet/>
      <dgm:spPr/>
      <dgm:t>
        <a:bodyPr/>
        <a:lstStyle/>
        <a:p>
          <a:endParaRPr lang="es-ES"/>
        </a:p>
      </dgm:t>
    </dgm:pt>
    <dgm:pt modelId="{91CAA536-8741-4B82-96E8-90656A79EE9C}">
      <dgm:prSet/>
      <dgm:spPr/>
      <dgm:t>
        <a:bodyPr/>
        <a:lstStyle/>
        <a:p>
          <a:r>
            <a:rPr lang="es-ES" dirty="0" smtClean="0">
              <a:latin typeface="Times New Roman" panose="02020603050405020304" pitchFamily="18" charset="0"/>
              <a:cs typeface="Times New Roman" panose="02020603050405020304" pitchFamily="18" charset="0"/>
            </a:rPr>
            <a:t>OBJETIVOS</a:t>
          </a:r>
          <a:endParaRPr lang="es-ES" dirty="0">
            <a:latin typeface="Times New Roman" panose="02020603050405020304" pitchFamily="18" charset="0"/>
            <a:cs typeface="Times New Roman" panose="02020603050405020304" pitchFamily="18" charset="0"/>
          </a:endParaRPr>
        </a:p>
      </dgm:t>
    </dgm:pt>
    <dgm:pt modelId="{70F02908-8F68-423F-B2F5-3D6693194A75}" type="parTrans" cxnId="{5E62BEED-3222-43D8-82D5-03DE463D362D}">
      <dgm:prSet/>
      <dgm:spPr/>
      <dgm:t>
        <a:bodyPr/>
        <a:lstStyle/>
        <a:p>
          <a:endParaRPr lang="es-ES"/>
        </a:p>
      </dgm:t>
    </dgm:pt>
    <dgm:pt modelId="{377C3044-7635-486C-9953-1BFFAB3DADC8}" type="sibTrans" cxnId="{5E62BEED-3222-43D8-82D5-03DE463D362D}">
      <dgm:prSet/>
      <dgm:spPr/>
      <dgm:t>
        <a:bodyPr/>
        <a:lstStyle/>
        <a:p>
          <a:endParaRPr lang="es-ES"/>
        </a:p>
      </dgm:t>
    </dgm:pt>
    <dgm:pt modelId="{EBB0515E-5D5C-4D55-B310-412FF14D8E79}">
      <dgm:prSet/>
      <dgm:spPr/>
      <dgm:t>
        <a:bodyPr/>
        <a:lstStyle/>
        <a:p>
          <a:r>
            <a:rPr lang="es-ES" dirty="0" smtClean="0">
              <a:latin typeface="Times New Roman" panose="02020603050405020304" pitchFamily="18" charset="0"/>
              <a:cs typeface="Times New Roman" panose="02020603050405020304" pitchFamily="18" charset="0"/>
            </a:rPr>
            <a:t>METODOLOGÍA</a:t>
          </a:r>
          <a:endParaRPr lang="es-ES" dirty="0">
            <a:latin typeface="Times New Roman" panose="02020603050405020304" pitchFamily="18" charset="0"/>
            <a:cs typeface="Times New Roman" panose="02020603050405020304" pitchFamily="18" charset="0"/>
          </a:endParaRPr>
        </a:p>
      </dgm:t>
    </dgm:pt>
    <dgm:pt modelId="{61DABAB7-E437-46D5-9115-8C08F26BDDF6}" type="parTrans" cxnId="{5809568A-D43E-4386-B869-6FEEFFA536BA}">
      <dgm:prSet/>
      <dgm:spPr/>
      <dgm:t>
        <a:bodyPr/>
        <a:lstStyle/>
        <a:p>
          <a:endParaRPr lang="es-ES"/>
        </a:p>
      </dgm:t>
    </dgm:pt>
    <dgm:pt modelId="{8EB10D26-8C68-4165-8BBF-A0C939A16669}" type="sibTrans" cxnId="{5809568A-D43E-4386-B869-6FEEFFA536BA}">
      <dgm:prSet/>
      <dgm:spPr/>
      <dgm:t>
        <a:bodyPr/>
        <a:lstStyle/>
        <a:p>
          <a:endParaRPr lang="es-ES"/>
        </a:p>
      </dgm:t>
    </dgm:pt>
    <dgm:pt modelId="{697E55F7-D8B6-4F18-8F77-C196B345A711}" type="pres">
      <dgm:prSet presAssocID="{D02FDC30-D4BB-4CC1-90D3-8A9D2C76B1BC}" presName="linear" presStyleCnt="0">
        <dgm:presLayoutVars>
          <dgm:dir/>
          <dgm:animLvl val="lvl"/>
          <dgm:resizeHandles val="exact"/>
        </dgm:presLayoutVars>
      </dgm:prSet>
      <dgm:spPr/>
      <dgm:t>
        <a:bodyPr/>
        <a:lstStyle/>
        <a:p>
          <a:endParaRPr lang="es-ES"/>
        </a:p>
      </dgm:t>
    </dgm:pt>
    <dgm:pt modelId="{1084AC62-4C4C-4C13-A9ED-266976DA18ED}" type="pres">
      <dgm:prSet presAssocID="{7A60EE3B-6E05-488B-97F3-D50656E6FD9E}" presName="parentLin" presStyleCnt="0"/>
      <dgm:spPr/>
      <dgm:t>
        <a:bodyPr/>
        <a:lstStyle/>
        <a:p>
          <a:endParaRPr lang="es-ES"/>
        </a:p>
      </dgm:t>
    </dgm:pt>
    <dgm:pt modelId="{09BFD00A-8A17-4687-AF9B-CA09007E42E4}" type="pres">
      <dgm:prSet presAssocID="{7A60EE3B-6E05-488B-97F3-D50656E6FD9E}" presName="parentLeftMargin" presStyleLbl="node1" presStyleIdx="0" presStyleCnt="6"/>
      <dgm:spPr/>
      <dgm:t>
        <a:bodyPr/>
        <a:lstStyle/>
        <a:p>
          <a:endParaRPr lang="es-ES"/>
        </a:p>
      </dgm:t>
    </dgm:pt>
    <dgm:pt modelId="{3E5CBEA9-8544-4A68-B95A-A22CDC5F2F57}" type="pres">
      <dgm:prSet presAssocID="{7A60EE3B-6E05-488B-97F3-D50656E6FD9E}" presName="parentText" presStyleLbl="node1" presStyleIdx="0" presStyleCnt="6">
        <dgm:presLayoutVars>
          <dgm:chMax val="0"/>
          <dgm:bulletEnabled val="1"/>
        </dgm:presLayoutVars>
      </dgm:prSet>
      <dgm:spPr/>
      <dgm:t>
        <a:bodyPr/>
        <a:lstStyle/>
        <a:p>
          <a:endParaRPr lang="es-ES"/>
        </a:p>
      </dgm:t>
    </dgm:pt>
    <dgm:pt modelId="{D751571D-93CA-4EDB-84B8-B44DC4D14FDE}" type="pres">
      <dgm:prSet presAssocID="{7A60EE3B-6E05-488B-97F3-D50656E6FD9E}" presName="negativeSpace" presStyleCnt="0"/>
      <dgm:spPr/>
      <dgm:t>
        <a:bodyPr/>
        <a:lstStyle/>
        <a:p>
          <a:endParaRPr lang="es-ES"/>
        </a:p>
      </dgm:t>
    </dgm:pt>
    <dgm:pt modelId="{ABEECE68-1507-4A5F-BA49-8CA7FA4D0415}" type="pres">
      <dgm:prSet presAssocID="{7A60EE3B-6E05-488B-97F3-D50656E6FD9E}" presName="childText" presStyleLbl="conFgAcc1" presStyleIdx="0" presStyleCnt="6">
        <dgm:presLayoutVars>
          <dgm:bulletEnabled val="1"/>
        </dgm:presLayoutVars>
      </dgm:prSet>
      <dgm:spPr/>
      <dgm:t>
        <a:bodyPr/>
        <a:lstStyle/>
        <a:p>
          <a:endParaRPr lang="es-ES"/>
        </a:p>
      </dgm:t>
    </dgm:pt>
    <dgm:pt modelId="{233A43D3-E7B9-4ACF-9F46-0D0508173D48}" type="pres">
      <dgm:prSet presAssocID="{7669F687-45B3-4282-9CB6-348CBDE0BE26}" presName="spaceBetweenRectangles" presStyleCnt="0"/>
      <dgm:spPr/>
      <dgm:t>
        <a:bodyPr/>
        <a:lstStyle/>
        <a:p>
          <a:endParaRPr lang="es-ES"/>
        </a:p>
      </dgm:t>
    </dgm:pt>
    <dgm:pt modelId="{48EA1ED4-EA0A-4171-B8E1-E61B2DE1A12A}" type="pres">
      <dgm:prSet presAssocID="{0DEE6EEF-CCC7-47F8-8496-36815375A8DF}" presName="parentLin" presStyleCnt="0"/>
      <dgm:spPr/>
      <dgm:t>
        <a:bodyPr/>
        <a:lstStyle/>
        <a:p>
          <a:endParaRPr lang="es-ES"/>
        </a:p>
      </dgm:t>
    </dgm:pt>
    <dgm:pt modelId="{3EBF0706-6C55-4622-8771-88E87293DC82}" type="pres">
      <dgm:prSet presAssocID="{0DEE6EEF-CCC7-47F8-8496-36815375A8DF}" presName="parentLeftMargin" presStyleLbl="node1" presStyleIdx="0" presStyleCnt="6"/>
      <dgm:spPr/>
      <dgm:t>
        <a:bodyPr/>
        <a:lstStyle/>
        <a:p>
          <a:endParaRPr lang="es-ES"/>
        </a:p>
      </dgm:t>
    </dgm:pt>
    <dgm:pt modelId="{F8147336-9080-47E9-A2E7-CB0648EAB6A0}" type="pres">
      <dgm:prSet presAssocID="{0DEE6EEF-CCC7-47F8-8496-36815375A8DF}" presName="parentText" presStyleLbl="node1" presStyleIdx="1" presStyleCnt="6">
        <dgm:presLayoutVars>
          <dgm:chMax val="0"/>
          <dgm:bulletEnabled val="1"/>
        </dgm:presLayoutVars>
      </dgm:prSet>
      <dgm:spPr/>
      <dgm:t>
        <a:bodyPr/>
        <a:lstStyle/>
        <a:p>
          <a:endParaRPr lang="es-ES"/>
        </a:p>
      </dgm:t>
    </dgm:pt>
    <dgm:pt modelId="{B851CE2D-0365-46C0-9C06-7734A248E387}" type="pres">
      <dgm:prSet presAssocID="{0DEE6EEF-CCC7-47F8-8496-36815375A8DF}" presName="negativeSpace" presStyleCnt="0"/>
      <dgm:spPr/>
      <dgm:t>
        <a:bodyPr/>
        <a:lstStyle/>
        <a:p>
          <a:endParaRPr lang="es-ES"/>
        </a:p>
      </dgm:t>
    </dgm:pt>
    <dgm:pt modelId="{23BBEE57-EA33-46E7-8EF0-BA6B9CAAF14E}" type="pres">
      <dgm:prSet presAssocID="{0DEE6EEF-CCC7-47F8-8496-36815375A8DF}" presName="childText" presStyleLbl="conFgAcc1" presStyleIdx="1" presStyleCnt="6">
        <dgm:presLayoutVars>
          <dgm:bulletEnabled val="1"/>
        </dgm:presLayoutVars>
      </dgm:prSet>
      <dgm:spPr/>
      <dgm:t>
        <a:bodyPr/>
        <a:lstStyle/>
        <a:p>
          <a:endParaRPr lang="es-ES"/>
        </a:p>
      </dgm:t>
    </dgm:pt>
    <dgm:pt modelId="{5E13C2ED-08B3-431C-9636-9C03791F4BE7}" type="pres">
      <dgm:prSet presAssocID="{5C62475B-BEFD-4330-8449-89187A429B3B}" presName="spaceBetweenRectangles" presStyleCnt="0"/>
      <dgm:spPr/>
      <dgm:t>
        <a:bodyPr/>
        <a:lstStyle/>
        <a:p>
          <a:endParaRPr lang="es-ES"/>
        </a:p>
      </dgm:t>
    </dgm:pt>
    <dgm:pt modelId="{1B35C5B4-2E50-4F00-AC49-F1C48362A54B}" type="pres">
      <dgm:prSet presAssocID="{91CAA536-8741-4B82-96E8-90656A79EE9C}" presName="parentLin" presStyleCnt="0"/>
      <dgm:spPr/>
      <dgm:t>
        <a:bodyPr/>
        <a:lstStyle/>
        <a:p>
          <a:endParaRPr lang="es-ES"/>
        </a:p>
      </dgm:t>
    </dgm:pt>
    <dgm:pt modelId="{3E5A4FA7-2C2B-407C-A218-B4A73A26843A}" type="pres">
      <dgm:prSet presAssocID="{91CAA536-8741-4B82-96E8-90656A79EE9C}" presName="parentLeftMargin" presStyleLbl="node1" presStyleIdx="1" presStyleCnt="6"/>
      <dgm:spPr/>
      <dgm:t>
        <a:bodyPr/>
        <a:lstStyle/>
        <a:p>
          <a:endParaRPr lang="es-ES"/>
        </a:p>
      </dgm:t>
    </dgm:pt>
    <dgm:pt modelId="{18ADDBE7-2723-4C13-8D2F-AB4C682F27E5}" type="pres">
      <dgm:prSet presAssocID="{91CAA536-8741-4B82-96E8-90656A79EE9C}" presName="parentText" presStyleLbl="node1" presStyleIdx="2" presStyleCnt="6">
        <dgm:presLayoutVars>
          <dgm:chMax val="0"/>
          <dgm:bulletEnabled val="1"/>
        </dgm:presLayoutVars>
      </dgm:prSet>
      <dgm:spPr/>
      <dgm:t>
        <a:bodyPr/>
        <a:lstStyle/>
        <a:p>
          <a:endParaRPr lang="es-ES"/>
        </a:p>
      </dgm:t>
    </dgm:pt>
    <dgm:pt modelId="{946C0588-DAD7-4E24-AE45-845C7F7F73A2}" type="pres">
      <dgm:prSet presAssocID="{91CAA536-8741-4B82-96E8-90656A79EE9C}" presName="negativeSpace" presStyleCnt="0"/>
      <dgm:spPr/>
      <dgm:t>
        <a:bodyPr/>
        <a:lstStyle/>
        <a:p>
          <a:endParaRPr lang="es-ES"/>
        </a:p>
      </dgm:t>
    </dgm:pt>
    <dgm:pt modelId="{B092376D-CC4A-47A8-A74D-33A2B19C0A4F}" type="pres">
      <dgm:prSet presAssocID="{91CAA536-8741-4B82-96E8-90656A79EE9C}" presName="childText" presStyleLbl="conFgAcc1" presStyleIdx="2" presStyleCnt="6">
        <dgm:presLayoutVars>
          <dgm:bulletEnabled val="1"/>
        </dgm:presLayoutVars>
      </dgm:prSet>
      <dgm:spPr/>
      <dgm:t>
        <a:bodyPr/>
        <a:lstStyle/>
        <a:p>
          <a:endParaRPr lang="es-ES"/>
        </a:p>
      </dgm:t>
    </dgm:pt>
    <dgm:pt modelId="{C8215052-FCB8-4DB4-9358-7B80365228F1}" type="pres">
      <dgm:prSet presAssocID="{377C3044-7635-486C-9953-1BFFAB3DADC8}" presName="spaceBetweenRectangles" presStyleCnt="0"/>
      <dgm:spPr/>
      <dgm:t>
        <a:bodyPr/>
        <a:lstStyle/>
        <a:p>
          <a:endParaRPr lang="es-ES"/>
        </a:p>
      </dgm:t>
    </dgm:pt>
    <dgm:pt modelId="{126FF91C-3C4B-49E0-BDD8-E1ED369863A4}" type="pres">
      <dgm:prSet presAssocID="{EBB0515E-5D5C-4D55-B310-412FF14D8E79}" presName="parentLin" presStyleCnt="0"/>
      <dgm:spPr/>
      <dgm:t>
        <a:bodyPr/>
        <a:lstStyle/>
        <a:p>
          <a:endParaRPr lang="es-ES"/>
        </a:p>
      </dgm:t>
    </dgm:pt>
    <dgm:pt modelId="{5C09E1B0-A572-4E68-AF9F-DFEEF0DD0598}" type="pres">
      <dgm:prSet presAssocID="{EBB0515E-5D5C-4D55-B310-412FF14D8E79}" presName="parentLeftMargin" presStyleLbl="node1" presStyleIdx="2" presStyleCnt="6"/>
      <dgm:spPr/>
      <dgm:t>
        <a:bodyPr/>
        <a:lstStyle/>
        <a:p>
          <a:endParaRPr lang="es-ES"/>
        </a:p>
      </dgm:t>
    </dgm:pt>
    <dgm:pt modelId="{C7E948D1-B455-4D86-8EDE-3D6E245654D5}" type="pres">
      <dgm:prSet presAssocID="{EBB0515E-5D5C-4D55-B310-412FF14D8E79}" presName="parentText" presStyleLbl="node1" presStyleIdx="3" presStyleCnt="6">
        <dgm:presLayoutVars>
          <dgm:chMax val="0"/>
          <dgm:bulletEnabled val="1"/>
        </dgm:presLayoutVars>
      </dgm:prSet>
      <dgm:spPr/>
      <dgm:t>
        <a:bodyPr/>
        <a:lstStyle/>
        <a:p>
          <a:endParaRPr lang="es-ES"/>
        </a:p>
      </dgm:t>
    </dgm:pt>
    <dgm:pt modelId="{69C3191E-CA5A-42A4-B77B-950047BFD2F1}" type="pres">
      <dgm:prSet presAssocID="{EBB0515E-5D5C-4D55-B310-412FF14D8E79}" presName="negativeSpace" presStyleCnt="0"/>
      <dgm:spPr/>
      <dgm:t>
        <a:bodyPr/>
        <a:lstStyle/>
        <a:p>
          <a:endParaRPr lang="es-ES"/>
        </a:p>
      </dgm:t>
    </dgm:pt>
    <dgm:pt modelId="{288749B1-891D-4622-BB7D-FA5D5739B8EC}" type="pres">
      <dgm:prSet presAssocID="{EBB0515E-5D5C-4D55-B310-412FF14D8E79}" presName="childText" presStyleLbl="conFgAcc1" presStyleIdx="3" presStyleCnt="6">
        <dgm:presLayoutVars>
          <dgm:bulletEnabled val="1"/>
        </dgm:presLayoutVars>
      </dgm:prSet>
      <dgm:spPr/>
      <dgm:t>
        <a:bodyPr/>
        <a:lstStyle/>
        <a:p>
          <a:endParaRPr lang="es-ES"/>
        </a:p>
      </dgm:t>
    </dgm:pt>
    <dgm:pt modelId="{0E70F76A-99FF-47B0-96B5-6B51E2C3FA03}" type="pres">
      <dgm:prSet presAssocID="{8EB10D26-8C68-4165-8BBF-A0C939A16669}" presName="spaceBetweenRectangles" presStyleCnt="0"/>
      <dgm:spPr/>
      <dgm:t>
        <a:bodyPr/>
        <a:lstStyle/>
        <a:p>
          <a:endParaRPr lang="es-ES"/>
        </a:p>
      </dgm:t>
    </dgm:pt>
    <dgm:pt modelId="{DB8F81B1-76E6-47B6-BAEF-BFDE588D51CC}" type="pres">
      <dgm:prSet presAssocID="{545E81CB-A144-4C22-8B52-A907FCDF0B4D}" presName="parentLin" presStyleCnt="0"/>
      <dgm:spPr/>
      <dgm:t>
        <a:bodyPr/>
        <a:lstStyle/>
        <a:p>
          <a:endParaRPr lang="es-ES"/>
        </a:p>
      </dgm:t>
    </dgm:pt>
    <dgm:pt modelId="{0EFE47B8-9CB4-4B21-A9B6-38B2351B5650}" type="pres">
      <dgm:prSet presAssocID="{545E81CB-A144-4C22-8B52-A907FCDF0B4D}" presName="parentLeftMargin" presStyleLbl="node1" presStyleIdx="3" presStyleCnt="6"/>
      <dgm:spPr/>
      <dgm:t>
        <a:bodyPr/>
        <a:lstStyle/>
        <a:p>
          <a:endParaRPr lang="es-ES"/>
        </a:p>
      </dgm:t>
    </dgm:pt>
    <dgm:pt modelId="{F1658EBA-5A30-4B56-A1AB-24E8575D0BA8}" type="pres">
      <dgm:prSet presAssocID="{545E81CB-A144-4C22-8B52-A907FCDF0B4D}" presName="parentText" presStyleLbl="node1" presStyleIdx="4" presStyleCnt="6">
        <dgm:presLayoutVars>
          <dgm:chMax val="0"/>
          <dgm:bulletEnabled val="1"/>
        </dgm:presLayoutVars>
      </dgm:prSet>
      <dgm:spPr/>
      <dgm:t>
        <a:bodyPr/>
        <a:lstStyle/>
        <a:p>
          <a:endParaRPr lang="es-ES"/>
        </a:p>
      </dgm:t>
    </dgm:pt>
    <dgm:pt modelId="{70D193EA-F17B-431F-8530-4C825D65B080}" type="pres">
      <dgm:prSet presAssocID="{545E81CB-A144-4C22-8B52-A907FCDF0B4D}" presName="negativeSpace" presStyleCnt="0"/>
      <dgm:spPr/>
      <dgm:t>
        <a:bodyPr/>
        <a:lstStyle/>
        <a:p>
          <a:endParaRPr lang="es-ES"/>
        </a:p>
      </dgm:t>
    </dgm:pt>
    <dgm:pt modelId="{5D52270A-7DF9-4798-9A93-1BA5432474F8}" type="pres">
      <dgm:prSet presAssocID="{545E81CB-A144-4C22-8B52-A907FCDF0B4D}" presName="childText" presStyleLbl="conFgAcc1" presStyleIdx="4" presStyleCnt="6">
        <dgm:presLayoutVars>
          <dgm:bulletEnabled val="1"/>
        </dgm:presLayoutVars>
      </dgm:prSet>
      <dgm:spPr/>
      <dgm:t>
        <a:bodyPr/>
        <a:lstStyle/>
        <a:p>
          <a:endParaRPr lang="es-ES"/>
        </a:p>
      </dgm:t>
    </dgm:pt>
    <dgm:pt modelId="{87B1736A-9A92-4E96-867B-C75F78BF63E7}" type="pres">
      <dgm:prSet presAssocID="{2835BB39-B9CF-48EC-801B-3F6505E12B5B}" presName="spaceBetweenRectangles" presStyleCnt="0"/>
      <dgm:spPr/>
      <dgm:t>
        <a:bodyPr/>
        <a:lstStyle/>
        <a:p>
          <a:endParaRPr lang="es-ES"/>
        </a:p>
      </dgm:t>
    </dgm:pt>
    <dgm:pt modelId="{63840FB0-235E-41C8-9333-6CC571DFCD59}" type="pres">
      <dgm:prSet presAssocID="{7F971285-2AE3-4474-B457-CD9618CF6E94}" presName="parentLin" presStyleCnt="0"/>
      <dgm:spPr/>
      <dgm:t>
        <a:bodyPr/>
        <a:lstStyle/>
        <a:p>
          <a:endParaRPr lang="es-ES"/>
        </a:p>
      </dgm:t>
    </dgm:pt>
    <dgm:pt modelId="{9FD60D93-B140-4C07-988E-27942C298135}" type="pres">
      <dgm:prSet presAssocID="{7F971285-2AE3-4474-B457-CD9618CF6E94}" presName="parentLeftMargin" presStyleLbl="node1" presStyleIdx="4" presStyleCnt="6"/>
      <dgm:spPr/>
      <dgm:t>
        <a:bodyPr/>
        <a:lstStyle/>
        <a:p>
          <a:endParaRPr lang="es-ES"/>
        </a:p>
      </dgm:t>
    </dgm:pt>
    <dgm:pt modelId="{58C354DC-A8D1-4EFD-883B-7CF0B5F12183}" type="pres">
      <dgm:prSet presAssocID="{7F971285-2AE3-4474-B457-CD9618CF6E94}" presName="parentText" presStyleLbl="node1" presStyleIdx="5" presStyleCnt="6">
        <dgm:presLayoutVars>
          <dgm:chMax val="0"/>
          <dgm:bulletEnabled val="1"/>
        </dgm:presLayoutVars>
      </dgm:prSet>
      <dgm:spPr/>
      <dgm:t>
        <a:bodyPr/>
        <a:lstStyle/>
        <a:p>
          <a:endParaRPr lang="es-ES"/>
        </a:p>
      </dgm:t>
    </dgm:pt>
    <dgm:pt modelId="{73410CDC-1FF0-42DA-97C4-D03DECA6CFFF}" type="pres">
      <dgm:prSet presAssocID="{7F971285-2AE3-4474-B457-CD9618CF6E94}" presName="negativeSpace" presStyleCnt="0"/>
      <dgm:spPr/>
      <dgm:t>
        <a:bodyPr/>
        <a:lstStyle/>
        <a:p>
          <a:endParaRPr lang="es-ES"/>
        </a:p>
      </dgm:t>
    </dgm:pt>
    <dgm:pt modelId="{053D4B67-18EF-4A1E-BAF8-CD89EC5AA238}" type="pres">
      <dgm:prSet presAssocID="{7F971285-2AE3-4474-B457-CD9618CF6E94}" presName="childText" presStyleLbl="conFgAcc1" presStyleIdx="5" presStyleCnt="6">
        <dgm:presLayoutVars>
          <dgm:bulletEnabled val="1"/>
        </dgm:presLayoutVars>
      </dgm:prSet>
      <dgm:spPr/>
      <dgm:t>
        <a:bodyPr/>
        <a:lstStyle/>
        <a:p>
          <a:endParaRPr lang="es-ES"/>
        </a:p>
      </dgm:t>
    </dgm:pt>
  </dgm:ptLst>
  <dgm:cxnLst>
    <dgm:cxn modelId="{7EDE6578-B63B-4136-A117-05D99A30898A}" type="presOf" srcId="{EBB0515E-5D5C-4D55-B310-412FF14D8E79}" destId="{5C09E1B0-A572-4E68-AF9F-DFEEF0DD0598}" srcOrd="0" destOrd="0" presId="urn:microsoft.com/office/officeart/2005/8/layout/list1"/>
    <dgm:cxn modelId="{4004EC83-0FCE-4428-9C7B-563EB325C5EF}" type="presOf" srcId="{7A60EE3B-6E05-488B-97F3-D50656E6FD9E}" destId="{3E5CBEA9-8544-4A68-B95A-A22CDC5F2F57}" srcOrd="1" destOrd="0" presId="urn:microsoft.com/office/officeart/2005/8/layout/list1"/>
    <dgm:cxn modelId="{AA03B766-C969-4ACC-AD99-7AB44BCDC640}" type="presOf" srcId="{7A60EE3B-6E05-488B-97F3-D50656E6FD9E}" destId="{09BFD00A-8A17-4687-AF9B-CA09007E42E4}" srcOrd="0" destOrd="0" presId="urn:microsoft.com/office/officeart/2005/8/layout/list1"/>
    <dgm:cxn modelId="{5809568A-D43E-4386-B869-6FEEFFA536BA}" srcId="{D02FDC30-D4BB-4CC1-90D3-8A9D2C76B1BC}" destId="{EBB0515E-5D5C-4D55-B310-412FF14D8E79}" srcOrd="3" destOrd="0" parTransId="{61DABAB7-E437-46D5-9115-8C08F26BDDF6}" sibTransId="{8EB10D26-8C68-4165-8BBF-A0C939A16669}"/>
    <dgm:cxn modelId="{5E62BEED-3222-43D8-82D5-03DE463D362D}" srcId="{D02FDC30-D4BB-4CC1-90D3-8A9D2C76B1BC}" destId="{91CAA536-8741-4B82-96E8-90656A79EE9C}" srcOrd="2" destOrd="0" parTransId="{70F02908-8F68-423F-B2F5-3D6693194A75}" sibTransId="{377C3044-7635-486C-9953-1BFFAB3DADC8}"/>
    <dgm:cxn modelId="{FA317E7D-C8A3-4DDF-ABF2-15A37F496EAA}" type="presOf" srcId="{0DEE6EEF-CCC7-47F8-8496-36815375A8DF}" destId="{F8147336-9080-47E9-A2E7-CB0648EAB6A0}" srcOrd="1" destOrd="0" presId="urn:microsoft.com/office/officeart/2005/8/layout/list1"/>
    <dgm:cxn modelId="{BCA28217-95F1-4509-864C-C565EA312C5F}" type="presOf" srcId="{D02FDC30-D4BB-4CC1-90D3-8A9D2C76B1BC}" destId="{697E55F7-D8B6-4F18-8F77-C196B345A711}" srcOrd="0" destOrd="0" presId="urn:microsoft.com/office/officeart/2005/8/layout/list1"/>
    <dgm:cxn modelId="{16EA068E-F4E9-4443-83C1-558735D6E88D}" srcId="{D02FDC30-D4BB-4CC1-90D3-8A9D2C76B1BC}" destId="{0DEE6EEF-CCC7-47F8-8496-36815375A8DF}" srcOrd="1" destOrd="0" parTransId="{016BA9AA-D78D-49DE-9563-1A7D8FD72C47}" sibTransId="{5C62475B-BEFD-4330-8449-89187A429B3B}"/>
    <dgm:cxn modelId="{DA1DE4DD-F965-4829-AE93-6A49C32CCDC6}" srcId="{D02FDC30-D4BB-4CC1-90D3-8A9D2C76B1BC}" destId="{7F971285-2AE3-4474-B457-CD9618CF6E94}" srcOrd="5" destOrd="0" parTransId="{4D3F068F-9964-4CD1-83DA-D1DB36C60961}" sibTransId="{E19CAA54-6400-4121-95F3-1B95A87525DE}"/>
    <dgm:cxn modelId="{E3E92E66-74C0-4053-A5BE-E2D5AACF42AD}" type="presOf" srcId="{545E81CB-A144-4C22-8B52-A907FCDF0B4D}" destId="{0EFE47B8-9CB4-4B21-A9B6-38B2351B5650}" srcOrd="0" destOrd="0" presId="urn:microsoft.com/office/officeart/2005/8/layout/list1"/>
    <dgm:cxn modelId="{E72F5020-9053-42C7-B328-7E2561B45089}" type="presOf" srcId="{91CAA536-8741-4B82-96E8-90656A79EE9C}" destId="{18ADDBE7-2723-4C13-8D2F-AB4C682F27E5}" srcOrd="1" destOrd="0" presId="urn:microsoft.com/office/officeart/2005/8/layout/list1"/>
    <dgm:cxn modelId="{4E7B874E-1751-4FBC-A880-6591DFB336FC}" type="presOf" srcId="{0DEE6EEF-CCC7-47F8-8496-36815375A8DF}" destId="{3EBF0706-6C55-4622-8771-88E87293DC82}" srcOrd="0" destOrd="0" presId="urn:microsoft.com/office/officeart/2005/8/layout/list1"/>
    <dgm:cxn modelId="{1E223036-0047-4487-B017-3211020FBDB2}" type="presOf" srcId="{545E81CB-A144-4C22-8B52-A907FCDF0B4D}" destId="{F1658EBA-5A30-4B56-A1AB-24E8575D0BA8}" srcOrd="1" destOrd="0" presId="urn:microsoft.com/office/officeart/2005/8/layout/list1"/>
    <dgm:cxn modelId="{F382893A-2BF8-42E6-ADF3-09E64D2CF2C5}" type="presOf" srcId="{EBB0515E-5D5C-4D55-B310-412FF14D8E79}" destId="{C7E948D1-B455-4D86-8EDE-3D6E245654D5}" srcOrd="1" destOrd="0" presId="urn:microsoft.com/office/officeart/2005/8/layout/list1"/>
    <dgm:cxn modelId="{15CBECDF-48DC-43E6-ADA2-5585D9BCA824}" type="presOf" srcId="{7F971285-2AE3-4474-B457-CD9618CF6E94}" destId="{9FD60D93-B140-4C07-988E-27942C298135}" srcOrd="0" destOrd="0" presId="urn:microsoft.com/office/officeart/2005/8/layout/list1"/>
    <dgm:cxn modelId="{24FE1168-760C-48F2-967A-DBBAD625271A}" srcId="{D02FDC30-D4BB-4CC1-90D3-8A9D2C76B1BC}" destId="{7A60EE3B-6E05-488B-97F3-D50656E6FD9E}" srcOrd="0" destOrd="0" parTransId="{B1CC818D-1CB6-4B4B-9AAC-C141A4AEADD7}" sibTransId="{7669F687-45B3-4282-9CB6-348CBDE0BE26}"/>
    <dgm:cxn modelId="{71F93548-B3F0-4491-A5EB-9F22AAB7E00D}" srcId="{D02FDC30-D4BB-4CC1-90D3-8A9D2C76B1BC}" destId="{545E81CB-A144-4C22-8B52-A907FCDF0B4D}" srcOrd="4" destOrd="0" parTransId="{563E8B0B-5564-4FA7-B76F-865D6C0FC321}" sibTransId="{2835BB39-B9CF-48EC-801B-3F6505E12B5B}"/>
    <dgm:cxn modelId="{F5A0ADE8-1E3A-410F-BB74-C4E3A6D11F78}" type="presOf" srcId="{91CAA536-8741-4B82-96E8-90656A79EE9C}" destId="{3E5A4FA7-2C2B-407C-A218-B4A73A26843A}" srcOrd="0" destOrd="0" presId="urn:microsoft.com/office/officeart/2005/8/layout/list1"/>
    <dgm:cxn modelId="{43D133F8-8663-423F-B98E-044BFB107D65}" type="presOf" srcId="{7F971285-2AE3-4474-B457-CD9618CF6E94}" destId="{58C354DC-A8D1-4EFD-883B-7CF0B5F12183}" srcOrd="1" destOrd="0" presId="urn:microsoft.com/office/officeart/2005/8/layout/list1"/>
    <dgm:cxn modelId="{0E040F6A-71FE-4921-8340-F016FFDC6CF2}" type="presParOf" srcId="{697E55F7-D8B6-4F18-8F77-C196B345A711}" destId="{1084AC62-4C4C-4C13-A9ED-266976DA18ED}" srcOrd="0" destOrd="0" presId="urn:microsoft.com/office/officeart/2005/8/layout/list1"/>
    <dgm:cxn modelId="{8F40DE22-C572-4CBB-A00C-E1FA269F54E6}" type="presParOf" srcId="{1084AC62-4C4C-4C13-A9ED-266976DA18ED}" destId="{09BFD00A-8A17-4687-AF9B-CA09007E42E4}" srcOrd="0" destOrd="0" presId="urn:microsoft.com/office/officeart/2005/8/layout/list1"/>
    <dgm:cxn modelId="{2A54BD13-0706-40F9-8A00-CAFE99FE6CD1}" type="presParOf" srcId="{1084AC62-4C4C-4C13-A9ED-266976DA18ED}" destId="{3E5CBEA9-8544-4A68-B95A-A22CDC5F2F57}" srcOrd="1" destOrd="0" presId="urn:microsoft.com/office/officeart/2005/8/layout/list1"/>
    <dgm:cxn modelId="{10E4E0F4-003F-48D5-B876-FAE61B1D05F5}" type="presParOf" srcId="{697E55F7-D8B6-4F18-8F77-C196B345A711}" destId="{D751571D-93CA-4EDB-84B8-B44DC4D14FDE}" srcOrd="1" destOrd="0" presId="urn:microsoft.com/office/officeart/2005/8/layout/list1"/>
    <dgm:cxn modelId="{EC422421-1818-48CF-AE00-032FB8B256EB}" type="presParOf" srcId="{697E55F7-D8B6-4F18-8F77-C196B345A711}" destId="{ABEECE68-1507-4A5F-BA49-8CA7FA4D0415}" srcOrd="2" destOrd="0" presId="urn:microsoft.com/office/officeart/2005/8/layout/list1"/>
    <dgm:cxn modelId="{65AD67BF-70D3-4695-A255-D4ED41CE28D6}" type="presParOf" srcId="{697E55F7-D8B6-4F18-8F77-C196B345A711}" destId="{233A43D3-E7B9-4ACF-9F46-0D0508173D48}" srcOrd="3" destOrd="0" presId="urn:microsoft.com/office/officeart/2005/8/layout/list1"/>
    <dgm:cxn modelId="{29768796-59F9-4A22-8352-459AB95ED0B4}" type="presParOf" srcId="{697E55F7-D8B6-4F18-8F77-C196B345A711}" destId="{48EA1ED4-EA0A-4171-B8E1-E61B2DE1A12A}" srcOrd="4" destOrd="0" presId="urn:microsoft.com/office/officeart/2005/8/layout/list1"/>
    <dgm:cxn modelId="{039B7E25-5CE0-4F1C-9745-105579FEF1A8}" type="presParOf" srcId="{48EA1ED4-EA0A-4171-B8E1-E61B2DE1A12A}" destId="{3EBF0706-6C55-4622-8771-88E87293DC82}" srcOrd="0" destOrd="0" presId="urn:microsoft.com/office/officeart/2005/8/layout/list1"/>
    <dgm:cxn modelId="{7922550F-06D9-4E10-A3FA-FB127EBB5130}" type="presParOf" srcId="{48EA1ED4-EA0A-4171-B8E1-E61B2DE1A12A}" destId="{F8147336-9080-47E9-A2E7-CB0648EAB6A0}" srcOrd="1" destOrd="0" presId="urn:microsoft.com/office/officeart/2005/8/layout/list1"/>
    <dgm:cxn modelId="{94AB2CD4-1B6E-4208-8CA6-5C7D9184E9AD}" type="presParOf" srcId="{697E55F7-D8B6-4F18-8F77-C196B345A711}" destId="{B851CE2D-0365-46C0-9C06-7734A248E387}" srcOrd="5" destOrd="0" presId="urn:microsoft.com/office/officeart/2005/8/layout/list1"/>
    <dgm:cxn modelId="{72FA44B5-05BD-45C5-B979-9E48A44ECC57}" type="presParOf" srcId="{697E55F7-D8B6-4F18-8F77-C196B345A711}" destId="{23BBEE57-EA33-46E7-8EF0-BA6B9CAAF14E}" srcOrd="6" destOrd="0" presId="urn:microsoft.com/office/officeart/2005/8/layout/list1"/>
    <dgm:cxn modelId="{19982CC3-8D37-47C1-8D13-77FF507E542F}" type="presParOf" srcId="{697E55F7-D8B6-4F18-8F77-C196B345A711}" destId="{5E13C2ED-08B3-431C-9636-9C03791F4BE7}" srcOrd="7" destOrd="0" presId="urn:microsoft.com/office/officeart/2005/8/layout/list1"/>
    <dgm:cxn modelId="{359898F6-C930-463E-9D4D-E685C8C2B50C}" type="presParOf" srcId="{697E55F7-D8B6-4F18-8F77-C196B345A711}" destId="{1B35C5B4-2E50-4F00-AC49-F1C48362A54B}" srcOrd="8" destOrd="0" presId="urn:microsoft.com/office/officeart/2005/8/layout/list1"/>
    <dgm:cxn modelId="{D80ED082-19F8-4A8B-AB44-2C6B8E117671}" type="presParOf" srcId="{1B35C5B4-2E50-4F00-AC49-F1C48362A54B}" destId="{3E5A4FA7-2C2B-407C-A218-B4A73A26843A}" srcOrd="0" destOrd="0" presId="urn:microsoft.com/office/officeart/2005/8/layout/list1"/>
    <dgm:cxn modelId="{4777C91E-FEE7-4EE7-88B7-71A5F0825E69}" type="presParOf" srcId="{1B35C5B4-2E50-4F00-AC49-F1C48362A54B}" destId="{18ADDBE7-2723-4C13-8D2F-AB4C682F27E5}" srcOrd="1" destOrd="0" presId="urn:microsoft.com/office/officeart/2005/8/layout/list1"/>
    <dgm:cxn modelId="{F5EE1EDE-4B8B-4FA3-8560-E93050826271}" type="presParOf" srcId="{697E55F7-D8B6-4F18-8F77-C196B345A711}" destId="{946C0588-DAD7-4E24-AE45-845C7F7F73A2}" srcOrd="9" destOrd="0" presId="urn:microsoft.com/office/officeart/2005/8/layout/list1"/>
    <dgm:cxn modelId="{C2FD0E32-4008-4A63-BE1E-FFD57B826BFE}" type="presParOf" srcId="{697E55F7-D8B6-4F18-8F77-C196B345A711}" destId="{B092376D-CC4A-47A8-A74D-33A2B19C0A4F}" srcOrd="10" destOrd="0" presId="urn:microsoft.com/office/officeart/2005/8/layout/list1"/>
    <dgm:cxn modelId="{54F188CA-532F-4C78-9A42-C23F2FFD008B}" type="presParOf" srcId="{697E55F7-D8B6-4F18-8F77-C196B345A711}" destId="{C8215052-FCB8-4DB4-9358-7B80365228F1}" srcOrd="11" destOrd="0" presId="urn:microsoft.com/office/officeart/2005/8/layout/list1"/>
    <dgm:cxn modelId="{7709B450-AED9-45A8-B07B-C1D6C2969BB1}" type="presParOf" srcId="{697E55F7-D8B6-4F18-8F77-C196B345A711}" destId="{126FF91C-3C4B-49E0-BDD8-E1ED369863A4}" srcOrd="12" destOrd="0" presId="urn:microsoft.com/office/officeart/2005/8/layout/list1"/>
    <dgm:cxn modelId="{F7A05ED9-DB3D-4C73-B667-D1A9B2BE2EFF}" type="presParOf" srcId="{126FF91C-3C4B-49E0-BDD8-E1ED369863A4}" destId="{5C09E1B0-A572-4E68-AF9F-DFEEF0DD0598}" srcOrd="0" destOrd="0" presId="urn:microsoft.com/office/officeart/2005/8/layout/list1"/>
    <dgm:cxn modelId="{B2070648-A778-4DDC-9D0C-AC0E463BB717}" type="presParOf" srcId="{126FF91C-3C4B-49E0-BDD8-E1ED369863A4}" destId="{C7E948D1-B455-4D86-8EDE-3D6E245654D5}" srcOrd="1" destOrd="0" presId="urn:microsoft.com/office/officeart/2005/8/layout/list1"/>
    <dgm:cxn modelId="{023A5A2B-B655-4965-85C1-53F1E2DEA0C2}" type="presParOf" srcId="{697E55F7-D8B6-4F18-8F77-C196B345A711}" destId="{69C3191E-CA5A-42A4-B77B-950047BFD2F1}" srcOrd="13" destOrd="0" presId="urn:microsoft.com/office/officeart/2005/8/layout/list1"/>
    <dgm:cxn modelId="{2C3AE038-4321-481C-A879-F93C8D224026}" type="presParOf" srcId="{697E55F7-D8B6-4F18-8F77-C196B345A711}" destId="{288749B1-891D-4622-BB7D-FA5D5739B8EC}" srcOrd="14" destOrd="0" presId="urn:microsoft.com/office/officeart/2005/8/layout/list1"/>
    <dgm:cxn modelId="{40306041-34CC-41EB-98F2-43CA7A77111C}" type="presParOf" srcId="{697E55F7-D8B6-4F18-8F77-C196B345A711}" destId="{0E70F76A-99FF-47B0-96B5-6B51E2C3FA03}" srcOrd="15" destOrd="0" presId="urn:microsoft.com/office/officeart/2005/8/layout/list1"/>
    <dgm:cxn modelId="{D8F32EA1-86EB-4B05-B075-7E8FFA74A1AC}" type="presParOf" srcId="{697E55F7-D8B6-4F18-8F77-C196B345A711}" destId="{DB8F81B1-76E6-47B6-BAEF-BFDE588D51CC}" srcOrd="16" destOrd="0" presId="urn:microsoft.com/office/officeart/2005/8/layout/list1"/>
    <dgm:cxn modelId="{CBF1EEC3-7213-4956-B574-B07A86874DDD}" type="presParOf" srcId="{DB8F81B1-76E6-47B6-BAEF-BFDE588D51CC}" destId="{0EFE47B8-9CB4-4B21-A9B6-38B2351B5650}" srcOrd="0" destOrd="0" presId="urn:microsoft.com/office/officeart/2005/8/layout/list1"/>
    <dgm:cxn modelId="{7DD8D71E-6B7D-4B82-840F-2D1630AAE42E}" type="presParOf" srcId="{DB8F81B1-76E6-47B6-BAEF-BFDE588D51CC}" destId="{F1658EBA-5A30-4B56-A1AB-24E8575D0BA8}" srcOrd="1" destOrd="0" presId="urn:microsoft.com/office/officeart/2005/8/layout/list1"/>
    <dgm:cxn modelId="{15492EE3-C86E-4C49-984F-CED584DB4EFF}" type="presParOf" srcId="{697E55F7-D8B6-4F18-8F77-C196B345A711}" destId="{70D193EA-F17B-431F-8530-4C825D65B080}" srcOrd="17" destOrd="0" presId="urn:microsoft.com/office/officeart/2005/8/layout/list1"/>
    <dgm:cxn modelId="{6FA08F8E-CE79-466D-8A6D-C0D8E90CD38E}" type="presParOf" srcId="{697E55F7-D8B6-4F18-8F77-C196B345A711}" destId="{5D52270A-7DF9-4798-9A93-1BA5432474F8}" srcOrd="18" destOrd="0" presId="urn:microsoft.com/office/officeart/2005/8/layout/list1"/>
    <dgm:cxn modelId="{2476F2F7-E034-4B32-8887-A1E2434C6315}" type="presParOf" srcId="{697E55F7-D8B6-4F18-8F77-C196B345A711}" destId="{87B1736A-9A92-4E96-867B-C75F78BF63E7}" srcOrd="19" destOrd="0" presId="urn:microsoft.com/office/officeart/2005/8/layout/list1"/>
    <dgm:cxn modelId="{48902745-C2F3-4B11-9DBA-730BA867D419}" type="presParOf" srcId="{697E55F7-D8B6-4F18-8F77-C196B345A711}" destId="{63840FB0-235E-41C8-9333-6CC571DFCD59}" srcOrd="20" destOrd="0" presId="urn:microsoft.com/office/officeart/2005/8/layout/list1"/>
    <dgm:cxn modelId="{3FD8C6B7-FAC4-4A63-A76F-EFE8C8CB8844}" type="presParOf" srcId="{63840FB0-235E-41C8-9333-6CC571DFCD59}" destId="{9FD60D93-B140-4C07-988E-27942C298135}" srcOrd="0" destOrd="0" presId="urn:microsoft.com/office/officeart/2005/8/layout/list1"/>
    <dgm:cxn modelId="{F7515B4B-E128-4F7E-ABA1-87097C45E751}" type="presParOf" srcId="{63840FB0-235E-41C8-9333-6CC571DFCD59}" destId="{58C354DC-A8D1-4EFD-883B-7CF0B5F12183}" srcOrd="1" destOrd="0" presId="urn:microsoft.com/office/officeart/2005/8/layout/list1"/>
    <dgm:cxn modelId="{23BF5A61-4756-43FA-906D-0A7F56E39828}" type="presParOf" srcId="{697E55F7-D8B6-4F18-8F77-C196B345A711}" destId="{73410CDC-1FF0-42DA-97C4-D03DECA6CFFF}" srcOrd="21" destOrd="0" presId="urn:microsoft.com/office/officeart/2005/8/layout/list1"/>
    <dgm:cxn modelId="{C37824A5-F783-4244-A1FC-0C228B29E00A}" type="presParOf" srcId="{697E55F7-D8B6-4F18-8F77-C196B345A711}" destId="{053D4B67-18EF-4A1E-BAF8-CD89EC5AA238}"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C8AB4C-CF4F-491E-B288-49E927DA6155}" type="doc">
      <dgm:prSet loTypeId="urn:microsoft.com/office/officeart/2005/8/layout/vProcess5" loCatId="process" qsTypeId="urn:microsoft.com/office/officeart/2005/8/quickstyle/3d3" qsCatId="3D" csTypeId="urn:microsoft.com/office/officeart/2005/8/colors/accent0_1" csCatId="mainScheme" phldr="1"/>
      <dgm:spPr/>
      <dgm:t>
        <a:bodyPr/>
        <a:lstStyle/>
        <a:p>
          <a:endParaRPr lang="es-ES"/>
        </a:p>
      </dgm:t>
    </dgm:pt>
    <dgm:pt modelId="{D1C27A0D-B7F7-4DB0-8A4A-BF3C1CF1B520}">
      <dgm:prSet phldrT="[Texto]"/>
      <dgm:spPr/>
      <dgm:t>
        <a:bodyPr/>
        <a:lstStyle/>
        <a:p>
          <a:r>
            <a:rPr lang="es-ES" dirty="0" smtClean="0">
              <a:latin typeface="Times New Roman" panose="02020603050405020304" pitchFamily="18" charset="0"/>
              <a:cs typeface="Times New Roman" panose="02020603050405020304" pitchFamily="18" charset="0"/>
            </a:rPr>
            <a:t>Conexión </a:t>
          </a:r>
          <a:r>
            <a:rPr lang="es-EC" dirty="0" smtClean="0">
              <a:latin typeface="Times New Roman" panose="02020603050405020304" pitchFamily="18" charset="0"/>
              <a:cs typeface="Times New Roman" panose="02020603050405020304" pitchFamily="18" charset="0"/>
            </a:rPr>
            <a:t>PROFINET</a:t>
          </a:r>
          <a:r>
            <a:rPr lang="es-ES" dirty="0" smtClean="0">
              <a:latin typeface="Times New Roman" panose="02020603050405020304" pitchFamily="18" charset="0"/>
              <a:cs typeface="Times New Roman" panose="02020603050405020304" pitchFamily="18" charset="0"/>
            </a:rPr>
            <a:t> (PLC-KUKA)</a:t>
          </a:r>
          <a:endParaRPr lang="es-ES" dirty="0">
            <a:latin typeface="Times New Roman" panose="02020603050405020304" pitchFamily="18" charset="0"/>
            <a:cs typeface="Times New Roman" panose="02020603050405020304" pitchFamily="18" charset="0"/>
          </a:endParaRPr>
        </a:p>
      </dgm:t>
    </dgm:pt>
    <dgm:pt modelId="{85BBF64F-EF1A-4E8F-AB07-9AB4EE28F46B}" type="parTrans" cxnId="{6DE62683-C964-4439-86D2-0A69895C3404}">
      <dgm:prSet/>
      <dgm:spPr/>
      <dgm:t>
        <a:bodyPr/>
        <a:lstStyle/>
        <a:p>
          <a:endParaRPr lang="es-ES"/>
        </a:p>
      </dgm:t>
    </dgm:pt>
    <dgm:pt modelId="{A58C3DD0-AF29-499F-B7F9-4AE56EBA7C26}" type="sibTrans" cxnId="{6DE62683-C964-4439-86D2-0A69895C3404}">
      <dgm:prSet/>
      <dgm:spPr/>
      <dgm:t>
        <a:bodyPr/>
        <a:lstStyle/>
        <a:p>
          <a:endParaRPr lang="es-ES"/>
        </a:p>
      </dgm:t>
    </dgm:pt>
    <dgm:pt modelId="{63126BE0-24B6-433B-A7CD-8BF6DBCA6194}">
      <dgm:prSet phldrT="[Texto]"/>
      <dgm:spPr/>
      <dgm:t>
        <a:bodyPr/>
        <a:lstStyle/>
        <a:p>
          <a:r>
            <a:rPr lang="es-ES" dirty="0" smtClean="0">
              <a:latin typeface="Times New Roman" panose="02020603050405020304" pitchFamily="18" charset="0"/>
              <a:cs typeface="Times New Roman" panose="02020603050405020304" pitchFamily="18" charset="0"/>
            </a:rPr>
            <a:t>Empaquetado de electrodomésticos (Lavadora), Sincronismo de Robots KUKA.</a:t>
          </a:r>
          <a:endParaRPr lang="es-ES" dirty="0">
            <a:latin typeface="Times New Roman" panose="02020603050405020304" pitchFamily="18" charset="0"/>
            <a:cs typeface="Times New Roman" panose="02020603050405020304" pitchFamily="18" charset="0"/>
          </a:endParaRPr>
        </a:p>
      </dgm:t>
    </dgm:pt>
    <dgm:pt modelId="{12238161-BE44-4B60-B6CB-545913F010AC}" type="parTrans" cxnId="{65D84622-9FA3-4BA9-A273-5F5BE598B3FC}">
      <dgm:prSet/>
      <dgm:spPr/>
      <dgm:t>
        <a:bodyPr/>
        <a:lstStyle/>
        <a:p>
          <a:endParaRPr lang="es-ES"/>
        </a:p>
      </dgm:t>
    </dgm:pt>
    <dgm:pt modelId="{466B01AA-17BC-4A74-8C9F-08D39AC27AE7}" type="sibTrans" cxnId="{65D84622-9FA3-4BA9-A273-5F5BE598B3FC}">
      <dgm:prSet/>
      <dgm:spPr/>
      <dgm:t>
        <a:bodyPr/>
        <a:lstStyle/>
        <a:p>
          <a:endParaRPr lang="es-ES"/>
        </a:p>
      </dgm:t>
    </dgm:pt>
    <dgm:pt modelId="{9317F220-8252-4433-B590-D96803E9DEA7}">
      <dgm:prSet phldrT="[Texto]"/>
      <dgm:spPr/>
      <dgm:t>
        <a:bodyPr/>
        <a:lstStyle/>
        <a:p>
          <a:r>
            <a:rPr lang="es-ES" dirty="0" smtClean="0">
              <a:latin typeface="Times New Roman" panose="02020603050405020304" pitchFamily="18" charset="0"/>
              <a:cs typeface="Times New Roman" panose="02020603050405020304" pitchFamily="18" charset="0"/>
            </a:rPr>
            <a:t>Sistema básico SCADA de robots KUKA mediante KEPSERVER</a:t>
          </a:r>
          <a:endParaRPr lang="es-ES" dirty="0">
            <a:latin typeface="Times New Roman" panose="02020603050405020304" pitchFamily="18" charset="0"/>
            <a:cs typeface="Times New Roman" panose="02020603050405020304" pitchFamily="18" charset="0"/>
          </a:endParaRPr>
        </a:p>
      </dgm:t>
    </dgm:pt>
    <dgm:pt modelId="{DFCDA5D6-4194-4DF8-9C74-3717A378E1C6}" type="parTrans" cxnId="{0239FC46-F04A-4E4F-8997-4154B7462BDE}">
      <dgm:prSet/>
      <dgm:spPr/>
      <dgm:t>
        <a:bodyPr/>
        <a:lstStyle/>
        <a:p>
          <a:endParaRPr lang="es-ES"/>
        </a:p>
      </dgm:t>
    </dgm:pt>
    <dgm:pt modelId="{BE01B15B-DFB0-4EA9-A65A-B78A66050DD0}" type="sibTrans" cxnId="{0239FC46-F04A-4E4F-8997-4154B7462BDE}">
      <dgm:prSet/>
      <dgm:spPr/>
      <dgm:t>
        <a:bodyPr/>
        <a:lstStyle/>
        <a:p>
          <a:endParaRPr lang="es-ES"/>
        </a:p>
      </dgm:t>
    </dgm:pt>
    <dgm:pt modelId="{AC010346-B7D8-4F3D-95F7-FB9A521F889F}" type="pres">
      <dgm:prSet presAssocID="{98C8AB4C-CF4F-491E-B288-49E927DA6155}" presName="outerComposite" presStyleCnt="0">
        <dgm:presLayoutVars>
          <dgm:chMax val="5"/>
          <dgm:dir/>
          <dgm:resizeHandles val="exact"/>
        </dgm:presLayoutVars>
      </dgm:prSet>
      <dgm:spPr/>
      <dgm:t>
        <a:bodyPr/>
        <a:lstStyle/>
        <a:p>
          <a:endParaRPr lang="es-ES"/>
        </a:p>
      </dgm:t>
    </dgm:pt>
    <dgm:pt modelId="{8AEBCD2B-7EA4-46CC-A01D-F2BE4E3C7B20}" type="pres">
      <dgm:prSet presAssocID="{98C8AB4C-CF4F-491E-B288-49E927DA6155}" presName="dummyMaxCanvas" presStyleCnt="0">
        <dgm:presLayoutVars/>
      </dgm:prSet>
      <dgm:spPr/>
    </dgm:pt>
    <dgm:pt modelId="{85674810-BA34-4E4E-BD7F-3DAA9C88B8C9}" type="pres">
      <dgm:prSet presAssocID="{98C8AB4C-CF4F-491E-B288-49E927DA6155}" presName="ThreeNodes_1" presStyleLbl="node1" presStyleIdx="0" presStyleCnt="3">
        <dgm:presLayoutVars>
          <dgm:bulletEnabled val="1"/>
        </dgm:presLayoutVars>
      </dgm:prSet>
      <dgm:spPr/>
      <dgm:t>
        <a:bodyPr/>
        <a:lstStyle/>
        <a:p>
          <a:endParaRPr lang="es-ES"/>
        </a:p>
      </dgm:t>
    </dgm:pt>
    <dgm:pt modelId="{0DB170F4-7C04-4222-A783-6247A7D460A5}" type="pres">
      <dgm:prSet presAssocID="{98C8AB4C-CF4F-491E-B288-49E927DA6155}" presName="ThreeNodes_2" presStyleLbl="node1" presStyleIdx="1" presStyleCnt="3">
        <dgm:presLayoutVars>
          <dgm:bulletEnabled val="1"/>
        </dgm:presLayoutVars>
      </dgm:prSet>
      <dgm:spPr/>
      <dgm:t>
        <a:bodyPr/>
        <a:lstStyle/>
        <a:p>
          <a:endParaRPr lang="es-ES"/>
        </a:p>
      </dgm:t>
    </dgm:pt>
    <dgm:pt modelId="{DD472677-4AD1-4533-B262-75C8127E880C}" type="pres">
      <dgm:prSet presAssocID="{98C8AB4C-CF4F-491E-B288-49E927DA6155}" presName="ThreeNodes_3" presStyleLbl="node1" presStyleIdx="2" presStyleCnt="3">
        <dgm:presLayoutVars>
          <dgm:bulletEnabled val="1"/>
        </dgm:presLayoutVars>
      </dgm:prSet>
      <dgm:spPr/>
      <dgm:t>
        <a:bodyPr/>
        <a:lstStyle/>
        <a:p>
          <a:endParaRPr lang="es-ES"/>
        </a:p>
      </dgm:t>
    </dgm:pt>
    <dgm:pt modelId="{2B4690DD-07DC-45C8-BA7F-F24F6457B555}" type="pres">
      <dgm:prSet presAssocID="{98C8AB4C-CF4F-491E-B288-49E927DA6155}" presName="ThreeConn_1-2" presStyleLbl="fgAccFollowNode1" presStyleIdx="0" presStyleCnt="2">
        <dgm:presLayoutVars>
          <dgm:bulletEnabled val="1"/>
        </dgm:presLayoutVars>
      </dgm:prSet>
      <dgm:spPr/>
      <dgm:t>
        <a:bodyPr/>
        <a:lstStyle/>
        <a:p>
          <a:endParaRPr lang="es-ES"/>
        </a:p>
      </dgm:t>
    </dgm:pt>
    <dgm:pt modelId="{D76C7B6B-FBE7-4A20-A654-EB72FDAC77A2}" type="pres">
      <dgm:prSet presAssocID="{98C8AB4C-CF4F-491E-B288-49E927DA6155}" presName="ThreeConn_2-3" presStyleLbl="fgAccFollowNode1" presStyleIdx="1" presStyleCnt="2">
        <dgm:presLayoutVars>
          <dgm:bulletEnabled val="1"/>
        </dgm:presLayoutVars>
      </dgm:prSet>
      <dgm:spPr/>
      <dgm:t>
        <a:bodyPr/>
        <a:lstStyle/>
        <a:p>
          <a:endParaRPr lang="es-ES"/>
        </a:p>
      </dgm:t>
    </dgm:pt>
    <dgm:pt modelId="{4AFBC731-7AE7-477C-AE2B-0D99C1DEE502}" type="pres">
      <dgm:prSet presAssocID="{98C8AB4C-CF4F-491E-B288-49E927DA6155}" presName="ThreeNodes_1_text" presStyleLbl="node1" presStyleIdx="2" presStyleCnt="3">
        <dgm:presLayoutVars>
          <dgm:bulletEnabled val="1"/>
        </dgm:presLayoutVars>
      </dgm:prSet>
      <dgm:spPr/>
      <dgm:t>
        <a:bodyPr/>
        <a:lstStyle/>
        <a:p>
          <a:endParaRPr lang="es-ES"/>
        </a:p>
      </dgm:t>
    </dgm:pt>
    <dgm:pt modelId="{1FBEBA93-9A5D-4E20-BC5C-DA66AFE940AA}" type="pres">
      <dgm:prSet presAssocID="{98C8AB4C-CF4F-491E-B288-49E927DA6155}" presName="ThreeNodes_2_text" presStyleLbl="node1" presStyleIdx="2" presStyleCnt="3">
        <dgm:presLayoutVars>
          <dgm:bulletEnabled val="1"/>
        </dgm:presLayoutVars>
      </dgm:prSet>
      <dgm:spPr/>
      <dgm:t>
        <a:bodyPr/>
        <a:lstStyle/>
        <a:p>
          <a:endParaRPr lang="es-ES"/>
        </a:p>
      </dgm:t>
    </dgm:pt>
    <dgm:pt modelId="{303E0D06-2751-48EF-BA49-F059AF20C6E5}" type="pres">
      <dgm:prSet presAssocID="{98C8AB4C-CF4F-491E-B288-49E927DA6155}" presName="ThreeNodes_3_text" presStyleLbl="node1" presStyleIdx="2" presStyleCnt="3">
        <dgm:presLayoutVars>
          <dgm:bulletEnabled val="1"/>
        </dgm:presLayoutVars>
      </dgm:prSet>
      <dgm:spPr/>
      <dgm:t>
        <a:bodyPr/>
        <a:lstStyle/>
        <a:p>
          <a:endParaRPr lang="es-ES"/>
        </a:p>
      </dgm:t>
    </dgm:pt>
  </dgm:ptLst>
  <dgm:cxnLst>
    <dgm:cxn modelId="{D76076F6-314B-4CBC-9012-265FDAFCD11F}" type="presOf" srcId="{98C8AB4C-CF4F-491E-B288-49E927DA6155}" destId="{AC010346-B7D8-4F3D-95F7-FB9A521F889F}" srcOrd="0" destOrd="0" presId="urn:microsoft.com/office/officeart/2005/8/layout/vProcess5"/>
    <dgm:cxn modelId="{24714978-78F3-41B1-9516-1F782A9C8F09}" type="presOf" srcId="{A58C3DD0-AF29-499F-B7F9-4AE56EBA7C26}" destId="{2B4690DD-07DC-45C8-BA7F-F24F6457B555}" srcOrd="0" destOrd="0" presId="urn:microsoft.com/office/officeart/2005/8/layout/vProcess5"/>
    <dgm:cxn modelId="{D30EF576-EE9A-40E0-94A0-E63D6B8F15A9}" type="presOf" srcId="{63126BE0-24B6-433B-A7CD-8BF6DBCA6194}" destId="{1FBEBA93-9A5D-4E20-BC5C-DA66AFE940AA}" srcOrd="1" destOrd="0" presId="urn:microsoft.com/office/officeart/2005/8/layout/vProcess5"/>
    <dgm:cxn modelId="{6DE62683-C964-4439-86D2-0A69895C3404}" srcId="{98C8AB4C-CF4F-491E-B288-49E927DA6155}" destId="{D1C27A0D-B7F7-4DB0-8A4A-BF3C1CF1B520}" srcOrd="0" destOrd="0" parTransId="{85BBF64F-EF1A-4E8F-AB07-9AB4EE28F46B}" sibTransId="{A58C3DD0-AF29-499F-B7F9-4AE56EBA7C26}"/>
    <dgm:cxn modelId="{01F08FAC-5BDB-48A5-A1BB-BA4B1C7F2E9C}" type="presOf" srcId="{9317F220-8252-4433-B590-D96803E9DEA7}" destId="{303E0D06-2751-48EF-BA49-F059AF20C6E5}" srcOrd="1" destOrd="0" presId="urn:microsoft.com/office/officeart/2005/8/layout/vProcess5"/>
    <dgm:cxn modelId="{CBC36627-D912-4C0A-A68A-3EAF57D044BD}" type="presOf" srcId="{D1C27A0D-B7F7-4DB0-8A4A-BF3C1CF1B520}" destId="{4AFBC731-7AE7-477C-AE2B-0D99C1DEE502}" srcOrd="1" destOrd="0" presId="urn:microsoft.com/office/officeart/2005/8/layout/vProcess5"/>
    <dgm:cxn modelId="{3B46E59E-C777-48CE-A4E3-8DC964DAFA70}" type="presOf" srcId="{466B01AA-17BC-4A74-8C9F-08D39AC27AE7}" destId="{D76C7B6B-FBE7-4A20-A654-EB72FDAC77A2}" srcOrd="0" destOrd="0" presId="urn:microsoft.com/office/officeart/2005/8/layout/vProcess5"/>
    <dgm:cxn modelId="{DFD8BBCC-2054-4E92-9267-6A33A0608CCA}" type="presOf" srcId="{9317F220-8252-4433-B590-D96803E9DEA7}" destId="{DD472677-4AD1-4533-B262-75C8127E880C}" srcOrd="0" destOrd="0" presId="urn:microsoft.com/office/officeart/2005/8/layout/vProcess5"/>
    <dgm:cxn modelId="{460855FF-C1B6-4BDD-BEC9-4D7F0D450DCE}" type="presOf" srcId="{63126BE0-24B6-433B-A7CD-8BF6DBCA6194}" destId="{0DB170F4-7C04-4222-A783-6247A7D460A5}" srcOrd="0" destOrd="0" presId="urn:microsoft.com/office/officeart/2005/8/layout/vProcess5"/>
    <dgm:cxn modelId="{0239FC46-F04A-4E4F-8997-4154B7462BDE}" srcId="{98C8AB4C-CF4F-491E-B288-49E927DA6155}" destId="{9317F220-8252-4433-B590-D96803E9DEA7}" srcOrd="2" destOrd="0" parTransId="{DFCDA5D6-4194-4DF8-9C74-3717A378E1C6}" sibTransId="{BE01B15B-DFB0-4EA9-A65A-B78A66050DD0}"/>
    <dgm:cxn modelId="{65D84622-9FA3-4BA9-A273-5F5BE598B3FC}" srcId="{98C8AB4C-CF4F-491E-B288-49E927DA6155}" destId="{63126BE0-24B6-433B-A7CD-8BF6DBCA6194}" srcOrd="1" destOrd="0" parTransId="{12238161-BE44-4B60-B6CB-545913F010AC}" sibTransId="{466B01AA-17BC-4A74-8C9F-08D39AC27AE7}"/>
    <dgm:cxn modelId="{BF737C14-3492-4F09-B06A-404E2F46B0C4}" type="presOf" srcId="{D1C27A0D-B7F7-4DB0-8A4A-BF3C1CF1B520}" destId="{85674810-BA34-4E4E-BD7F-3DAA9C88B8C9}" srcOrd="0" destOrd="0" presId="urn:microsoft.com/office/officeart/2005/8/layout/vProcess5"/>
    <dgm:cxn modelId="{1BBC1AE5-DB33-4052-9497-5E0849B5052D}" type="presParOf" srcId="{AC010346-B7D8-4F3D-95F7-FB9A521F889F}" destId="{8AEBCD2B-7EA4-46CC-A01D-F2BE4E3C7B20}" srcOrd="0" destOrd="0" presId="urn:microsoft.com/office/officeart/2005/8/layout/vProcess5"/>
    <dgm:cxn modelId="{9BB94917-487B-431D-9BB9-E19E81E17C9E}" type="presParOf" srcId="{AC010346-B7D8-4F3D-95F7-FB9A521F889F}" destId="{85674810-BA34-4E4E-BD7F-3DAA9C88B8C9}" srcOrd="1" destOrd="0" presId="urn:microsoft.com/office/officeart/2005/8/layout/vProcess5"/>
    <dgm:cxn modelId="{FEE8704F-2EB6-464C-85DB-AB0236D3D151}" type="presParOf" srcId="{AC010346-B7D8-4F3D-95F7-FB9A521F889F}" destId="{0DB170F4-7C04-4222-A783-6247A7D460A5}" srcOrd="2" destOrd="0" presId="urn:microsoft.com/office/officeart/2005/8/layout/vProcess5"/>
    <dgm:cxn modelId="{CE63E50E-B78D-400F-9EC7-B412FE30E493}" type="presParOf" srcId="{AC010346-B7D8-4F3D-95F7-FB9A521F889F}" destId="{DD472677-4AD1-4533-B262-75C8127E880C}" srcOrd="3" destOrd="0" presId="urn:microsoft.com/office/officeart/2005/8/layout/vProcess5"/>
    <dgm:cxn modelId="{AB33F42E-2118-4CA7-83B6-BB6486ACE1DF}" type="presParOf" srcId="{AC010346-B7D8-4F3D-95F7-FB9A521F889F}" destId="{2B4690DD-07DC-45C8-BA7F-F24F6457B555}" srcOrd="4" destOrd="0" presId="urn:microsoft.com/office/officeart/2005/8/layout/vProcess5"/>
    <dgm:cxn modelId="{4686CFC8-76E2-49B8-AA56-555F62E388F7}" type="presParOf" srcId="{AC010346-B7D8-4F3D-95F7-FB9A521F889F}" destId="{D76C7B6B-FBE7-4A20-A654-EB72FDAC77A2}" srcOrd="5" destOrd="0" presId="urn:microsoft.com/office/officeart/2005/8/layout/vProcess5"/>
    <dgm:cxn modelId="{13E4D73F-F63C-4586-A76F-FC3F3FE6063D}" type="presParOf" srcId="{AC010346-B7D8-4F3D-95F7-FB9A521F889F}" destId="{4AFBC731-7AE7-477C-AE2B-0D99C1DEE502}" srcOrd="6" destOrd="0" presId="urn:microsoft.com/office/officeart/2005/8/layout/vProcess5"/>
    <dgm:cxn modelId="{5B8EA6AB-8435-4008-AFB6-B7738185AB9B}" type="presParOf" srcId="{AC010346-B7D8-4F3D-95F7-FB9A521F889F}" destId="{1FBEBA93-9A5D-4E20-BC5C-DA66AFE940AA}" srcOrd="7" destOrd="0" presId="urn:microsoft.com/office/officeart/2005/8/layout/vProcess5"/>
    <dgm:cxn modelId="{6EBAF9BD-6A97-43F8-BDC3-F177284A8842}" type="presParOf" srcId="{AC010346-B7D8-4F3D-95F7-FB9A521F889F}" destId="{303E0D06-2751-48EF-BA49-F059AF20C6E5}"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ECE68-1507-4A5F-BA49-8CA7FA4D0415}">
      <dsp:nvSpPr>
        <dsp:cNvPr id="0" name=""/>
        <dsp:cNvSpPr/>
      </dsp:nvSpPr>
      <dsp:spPr>
        <a:xfrm>
          <a:off x="0" y="359723"/>
          <a:ext cx="7632848" cy="428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5CBEA9-8544-4A68-B95A-A22CDC5F2F57}">
      <dsp:nvSpPr>
        <dsp:cNvPr id="0" name=""/>
        <dsp:cNvSpPr/>
      </dsp:nvSpPr>
      <dsp:spPr>
        <a:xfrm>
          <a:off x="381642" y="108803"/>
          <a:ext cx="5342993" cy="50184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52" tIns="0" rIns="201952" bIns="0" numCol="1" spcCol="1270" anchor="ctr" anchorCtr="0">
          <a:noAutofit/>
        </a:bodyPr>
        <a:lstStyle/>
        <a:p>
          <a:pPr lvl="0" algn="l" defTabSz="755650">
            <a:lnSpc>
              <a:spcPct val="90000"/>
            </a:lnSpc>
            <a:spcBef>
              <a:spcPct val="0"/>
            </a:spcBef>
            <a:spcAft>
              <a:spcPct val="35000"/>
            </a:spcAft>
          </a:pPr>
          <a:r>
            <a:rPr lang="es-ES" sz="1700" kern="1200" dirty="0" smtClean="0">
              <a:latin typeface="Times New Roman" panose="02020603050405020304" pitchFamily="18" charset="0"/>
              <a:cs typeface="Times New Roman" panose="02020603050405020304" pitchFamily="18" charset="0"/>
            </a:rPr>
            <a:t>INTRODUCCIÓN</a:t>
          </a:r>
          <a:endParaRPr lang="es-ES" sz="1700" kern="1200" dirty="0">
            <a:latin typeface="Times New Roman" panose="02020603050405020304" pitchFamily="18" charset="0"/>
            <a:cs typeface="Times New Roman" panose="02020603050405020304" pitchFamily="18" charset="0"/>
          </a:endParaRPr>
        </a:p>
      </dsp:txBody>
      <dsp:txXfrm>
        <a:off x="406140" y="133301"/>
        <a:ext cx="5293997" cy="452844"/>
      </dsp:txXfrm>
    </dsp:sp>
    <dsp:sp modelId="{23BBEE57-EA33-46E7-8EF0-BA6B9CAAF14E}">
      <dsp:nvSpPr>
        <dsp:cNvPr id="0" name=""/>
        <dsp:cNvSpPr/>
      </dsp:nvSpPr>
      <dsp:spPr>
        <a:xfrm>
          <a:off x="0" y="1130843"/>
          <a:ext cx="7632848" cy="428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147336-9080-47E9-A2E7-CB0648EAB6A0}">
      <dsp:nvSpPr>
        <dsp:cNvPr id="0" name=""/>
        <dsp:cNvSpPr/>
      </dsp:nvSpPr>
      <dsp:spPr>
        <a:xfrm>
          <a:off x="381642" y="879923"/>
          <a:ext cx="5342993" cy="50184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52" tIns="0" rIns="201952" bIns="0" numCol="1" spcCol="1270" anchor="ctr" anchorCtr="0">
          <a:noAutofit/>
        </a:bodyPr>
        <a:lstStyle/>
        <a:p>
          <a:pPr lvl="0" algn="l" defTabSz="755650">
            <a:lnSpc>
              <a:spcPct val="90000"/>
            </a:lnSpc>
            <a:spcBef>
              <a:spcPct val="0"/>
            </a:spcBef>
            <a:spcAft>
              <a:spcPct val="35000"/>
            </a:spcAft>
          </a:pPr>
          <a:r>
            <a:rPr lang="es-ES" sz="1700" kern="1200" dirty="0" smtClean="0">
              <a:latin typeface="Times New Roman" panose="02020603050405020304" pitchFamily="18" charset="0"/>
              <a:cs typeface="Times New Roman" panose="02020603050405020304" pitchFamily="18" charset="0"/>
            </a:rPr>
            <a:t>JUSTIFICACIÓN</a:t>
          </a:r>
          <a:endParaRPr lang="es-ES" sz="1700" kern="1200" dirty="0">
            <a:latin typeface="Times New Roman" panose="02020603050405020304" pitchFamily="18" charset="0"/>
            <a:cs typeface="Times New Roman" panose="02020603050405020304" pitchFamily="18" charset="0"/>
          </a:endParaRPr>
        </a:p>
      </dsp:txBody>
      <dsp:txXfrm>
        <a:off x="406140" y="904421"/>
        <a:ext cx="5293997" cy="452844"/>
      </dsp:txXfrm>
    </dsp:sp>
    <dsp:sp modelId="{B092376D-CC4A-47A8-A74D-33A2B19C0A4F}">
      <dsp:nvSpPr>
        <dsp:cNvPr id="0" name=""/>
        <dsp:cNvSpPr/>
      </dsp:nvSpPr>
      <dsp:spPr>
        <a:xfrm>
          <a:off x="0" y="1901964"/>
          <a:ext cx="7632848" cy="428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ADDBE7-2723-4C13-8D2F-AB4C682F27E5}">
      <dsp:nvSpPr>
        <dsp:cNvPr id="0" name=""/>
        <dsp:cNvSpPr/>
      </dsp:nvSpPr>
      <dsp:spPr>
        <a:xfrm>
          <a:off x="381642" y="1651043"/>
          <a:ext cx="5342993" cy="50184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52" tIns="0" rIns="201952" bIns="0" numCol="1" spcCol="1270" anchor="ctr" anchorCtr="0">
          <a:noAutofit/>
        </a:bodyPr>
        <a:lstStyle/>
        <a:p>
          <a:pPr lvl="0" algn="l" defTabSz="755650">
            <a:lnSpc>
              <a:spcPct val="90000"/>
            </a:lnSpc>
            <a:spcBef>
              <a:spcPct val="0"/>
            </a:spcBef>
            <a:spcAft>
              <a:spcPct val="35000"/>
            </a:spcAft>
          </a:pPr>
          <a:r>
            <a:rPr lang="es-ES" sz="1700" kern="1200" dirty="0" smtClean="0">
              <a:latin typeface="Times New Roman" panose="02020603050405020304" pitchFamily="18" charset="0"/>
              <a:cs typeface="Times New Roman" panose="02020603050405020304" pitchFamily="18" charset="0"/>
            </a:rPr>
            <a:t>OBJETIVOS</a:t>
          </a:r>
          <a:endParaRPr lang="es-ES" sz="1700" kern="1200" dirty="0">
            <a:latin typeface="Times New Roman" panose="02020603050405020304" pitchFamily="18" charset="0"/>
            <a:cs typeface="Times New Roman" panose="02020603050405020304" pitchFamily="18" charset="0"/>
          </a:endParaRPr>
        </a:p>
      </dsp:txBody>
      <dsp:txXfrm>
        <a:off x="406140" y="1675541"/>
        <a:ext cx="5293997" cy="452844"/>
      </dsp:txXfrm>
    </dsp:sp>
    <dsp:sp modelId="{288749B1-891D-4622-BB7D-FA5D5739B8EC}">
      <dsp:nvSpPr>
        <dsp:cNvPr id="0" name=""/>
        <dsp:cNvSpPr/>
      </dsp:nvSpPr>
      <dsp:spPr>
        <a:xfrm>
          <a:off x="0" y="2673083"/>
          <a:ext cx="7632848" cy="428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E948D1-B455-4D86-8EDE-3D6E245654D5}">
      <dsp:nvSpPr>
        <dsp:cNvPr id="0" name=""/>
        <dsp:cNvSpPr/>
      </dsp:nvSpPr>
      <dsp:spPr>
        <a:xfrm>
          <a:off x="381642" y="2422163"/>
          <a:ext cx="5342993" cy="50184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52" tIns="0" rIns="201952" bIns="0" numCol="1" spcCol="1270" anchor="ctr" anchorCtr="0">
          <a:noAutofit/>
        </a:bodyPr>
        <a:lstStyle/>
        <a:p>
          <a:pPr lvl="0" algn="l" defTabSz="755650">
            <a:lnSpc>
              <a:spcPct val="90000"/>
            </a:lnSpc>
            <a:spcBef>
              <a:spcPct val="0"/>
            </a:spcBef>
            <a:spcAft>
              <a:spcPct val="35000"/>
            </a:spcAft>
          </a:pPr>
          <a:r>
            <a:rPr lang="es-ES" sz="1700" kern="1200" dirty="0" smtClean="0">
              <a:latin typeface="Times New Roman" panose="02020603050405020304" pitchFamily="18" charset="0"/>
              <a:cs typeface="Times New Roman" panose="02020603050405020304" pitchFamily="18" charset="0"/>
            </a:rPr>
            <a:t>METODOLOGÍA</a:t>
          </a:r>
          <a:endParaRPr lang="es-ES" sz="1700" kern="1200" dirty="0">
            <a:latin typeface="Times New Roman" panose="02020603050405020304" pitchFamily="18" charset="0"/>
            <a:cs typeface="Times New Roman" panose="02020603050405020304" pitchFamily="18" charset="0"/>
          </a:endParaRPr>
        </a:p>
      </dsp:txBody>
      <dsp:txXfrm>
        <a:off x="406140" y="2446661"/>
        <a:ext cx="5293997" cy="452844"/>
      </dsp:txXfrm>
    </dsp:sp>
    <dsp:sp modelId="{5D52270A-7DF9-4798-9A93-1BA5432474F8}">
      <dsp:nvSpPr>
        <dsp:cNvPr id="0" name=""/>
        <dsp:cNvSpPr/>
      </dsp:nvSpPr>
      <dsp:spPr>
        <a:xfrm>
          <a:off x="0" y="3444204"/>
          <a:ext cx="7632848" cy="428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658EBA-5A30-4B56-A1AB-24E8575D0BA8}">
      <dsp:nvSpPr>
        <dsp:cNvPr id="0" name=""/>
        <dsp:cNvSpPr/>
      </dsp:nvSpPr>
      <dsp:spPr>
        <a:xfrm>
          <a:off x="381642" y="3193284"/>
          <a:ext cx="5342993" cy="50184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52" tIns="0" rIns="201952" bIns="0" numCol="1" spcCol="1270" anchor="ctr" anchorCtr="0">
          <a:noAutofit/>
        </a:bodyPr>
        <a:lstStyle/>
        <a:p>
          <a:pPr lvl="0" algn="l" defTabSz="755650">
            <a:lnSpc>
              <a:spcPct val="90000"/>
            </a:lnSpc>
            <a:spcBef>
              <a:spcPct val="0"/>
            </a:spcBef>
            <a:spcAft>
              <a:spcPct val="35000"/>
            </a:spcAft>
          </a:pPr>
          <a:r>
            <a:rPr lang="es-ES" sz="1700" kern="1200" dirty="0" smtClean="0">
              <a:latin typeface="Times New Roman" panose="02020603050405020304" pitchFamily="18" charset="0"/>
              <a:cs typeface="Times New Roman" panose="02020603050405020304" pitchFamily="18" charset="0"/>
            </a:rPr>
            <a:t>CONCLUSIONES</a:t>
          </a:r>
          <a:endParaRPr lang="es-ES" sz="1700" kern="1200" dirty="0">
            <a:latin typeface="Times New Roman" panose="02020603050405020304" pitchFamily="18" charset="0"/>
            <a:cs typeface="Times New Roman" panose="02020603050405020304" pitchFamily="18" charset="0"/>
          </a:endParaRPr>
        </a:p>
      </dsp:txBody>
      <dsp:txXfrm>
        <a:off x="406140" y="3217782"/>
        <a:ext cx="5293997" cy="452844"/>
      </dsp:txXfrm>
    </dsp:sp>
    <dsp:sp modelId="{053D4B67-18EF-4A1E-BAF8-CD89EC5AA238}">
      <dsp:nvSpPr>
        <dsp:cNvPr id="0" name=""/>
        <dsp:cNvSpPr/>
      </dsp:nvSpPr>
      <dsp:spPr>
        <a:xfrm>
          <a:off x="0" y="4215324"/>
          <a:ext cx="7632848" cy="428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C354DC-A8D1-4EFD-883B-7CF0B5F12183}">
      <dsp:nvSpPr>
        <dsp:cNvPr id="0" name=""/>
        <dsp:cNvSpPr/>
      </dsp:nvSpPr>
      <dsp:spPr>
        <a:xfrm>
          <a:off x="381642" y="3964404"/>
          <a:ext cx="5342993" cy="50184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52" tIns="0" rIns="201952" bIns="0" numCol="1" spcCol="1270" anchor="ctr" anchorCtr="0">
          <a:noAutofit/>
        </a:bodyPr>
        <a:lstStyle/>
        <a:p>
          <a:pPr lvl="0" algn="l" defTabSz="755650">
            <a:lnSpc>
              <a:spcPct val="90000"/>
            </a:lnSpc>
            <a:spcBef>
              <a:spcPct val="0"/>
            </a:spcBef>
            <a:spcAft>
              <a:spcPct val="35000"/>
            </a:spcAft>
          </a:pPr>
          <a:r>
            <a:rPr lang="es-ES" sz="1700" kern="1200" dirty="0" smtClean="0">
              <a:latin typeface="Times New Roman" panose="02020603050405020304" pitchFamily="18" charset="0"/>
              <a:cs typeface="Times New Roman" panose="02020603050405020304" pitchFamily="18" charset="0"/>
            </a:rPr>
            <a:t>RECOMENDACIONES</a:t>
          </a:r>
          <a:endParaRPr lang="es-ES" sz="1700" kern="1200" dirty="0">
            <a:latin typeface="Times New Roman" panose="02020603050405020304" pitchFamily="18" charset="0"/>
            <a:cs typeface="Times New Roman" panose="02020603050405020304" pitchFamily="18" charset="0"/>
          </a:endParaRPr>
        </a:p>
      </dsp:txBody>
      <dsp:txXfrm>
        <a:off x="406140" y="3988902"/>
        <a:ext cx="5293997"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74810-BA34-4E4E-BD7F-3DAA9C88B8C9}">
      <dsp:nvSpPr>
        <dsp:cNvPr id="0" name=""/>
        <dsp:cNvSpPr/>
      </dsp:nvSpPr>
      <dsp:spPr>
        <a:xfrm>
          <a:off x="0" y="0"/>
          <a:ext cx="7056366" cy="1236069"/>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latin typeface="Times New Roman" panose="02020603050405020304" pitchFamily="18" charset="0"/>
              <a:cs typeface="Times New Roman" panose="02020603050405020304" pitchFamily="18" charset="0"/>
            </a:rPr>
            <a:t>Conexión </a:t>
          </a:r>
          <a:r>
            <a:rPr lang="es-EC" sz="2400" kern="1200" dirty="0" smtClean="0">
              <a:latin typeface="Times New Roman" panose="02020603050405020304" pitchFamily="18" charset="0"/>
              <a:cs typeface="Times New Roman" panose="02020603050405020304" pitchFamily="18" charset="0"/>
            </a:rPr>
            <a:t>PROFINET</a:t>
          </a:r>
          <a:r>
            <a:rPr lang="es-ES" sz="2400" kern="1200" dirty="0" smtClean="0">
              <a:latin typeface="Times New Roman" panose="02020603050405020304" pitchFamily="18" charset="0"/>
              <a:cs typeface="Times New Roman" panose="02020603050405020304" pitchFamily="18" charset="0"/>
            </a:rPr>
            <a:t> (PLC-KUKA)</a:t>
          </a:r>
          <a:endParaRPr lang="es-ES" sz="2400" kern="1200" dirty="0">
            <a:latin typeface="Times New Roman" panose="02020603050405020304" pitchFamily="18" charset="0"/>
            <a:cs typeface="Times New Roman" panose="02020603050405020304" pitchFamily="18" charset="0"/>
          </a:endParaRPr>
        </a:p>
      </dsp:txBody>
      <dsp:txXfrm>
        <a:off x="36203" y="36203"/>
        <a:ext cx="5722551" cy="1163663"/>
      </dsp:txXfrm>
    </dsp:sp>
    <dsp:sp modelId="{0DB170F4-7C04-4222-A783-6247A7D460A5}">
      <dsp:nvSpPr>
        <dsp:cNvPr id="0" name=""/>
        <dsp:cNvSpPr/>
      </dsp:nvSpPr>
      <dsp:spPr>
        <a:xfrm>
          <a:off x="622620" y="1442081"/>
          <a:ext cx="7056366" cy="1236069"/>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latin typeface="Times New Roman" panose="02020603050405020304" pitchFamily="18" charset="0"/>
              <a:cs typeface="Times New Roman" panose="02020603050405020304" pitchFamily="18" charset="0"/>
            </a:rPr>
            <a:t>Empaquetado de electrodomésticos (Lavadora), Sincronismo de Robots KUKA.</a:t>
          </a:r>
          <a:endParaRPr lang="es-ES" sz="2400" kern="1200" dirty="0">
            <a:latin typeface="Times New Roman" panose="02020603050405020304" pitchFamily="18" charset="0"/>
            <a:cs typeface="Times New Roman" panose="02020603050405020304" pitchFamily="18" charset="0"/>
          </a:endParaRPr>
        </a:p>
      </dsp:txBody>
      <dsp:txXfrm>
        <a:off x="658823" y="1478284"/>
        <a:ext cx="5557894" cy="1163663"/>
      </dsp:txXfrm>
    </dsp:sp>
    <dsp:sp modelId="{DD472677-4AD1-4533-B262-75C8127E880C}">
      <dsp:nvSpPr>
        <dsp:cNvPr id="0" name=""/>
        <dsp:cNvSpPr/>
      </dsp:nvSpPr>
      <dsp:spPr>
        <a:xfrm>
          <a:off x="1245241" y="2884162"/>
          <a:ext cx="7056366" cy="1236069"/>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latin typeface="Times New Roman" panose="02020603050405020304" pitchFamily="18" charset="0"/>
              <a:cs typeface="Times New Roman" panose="02020603050405020304" pitchFamily="18" charset="0"/>
            </a:rPr>
            <a:t>Sistema básico SCADA de robots KUKA mediante KEPSERVER</a:t>
          </a:r>
          <a:endParaRPr lang="es-ES" sz="2400" kern="1200" dirty="0">
            <a:latin typeface="Times New Roman" panose="02020603050405020304" pitchFamily="18" charset="0"/>
            <a:cs typeface="Times New Roman" panose="02020603050405020304" pitchFamily="18" charset="0"/>
          </a:endParaRPr>
        </a:p>
      </dsp:txBody>
      <dsp:txXfrm>
        <a:off x="1281444" y="2920365"/>
        <a:ext cx="5557894" cy="1163663"/>
      </dsp:txXfrm>
    </dsp:sp>
    <dsp:sp modelId="{2B4690DD-07DC-45C8-BA7F-F24F6457B555}">
      <dsp:nvSpPr>
        <dsp:cNvPr id="0" name=""/>
        <dsp:cNvSpPr/>
      </dsp:nvSpPr>
      <dsp:spPr>
        <a:xfrm>
          <a:off x="6252921" y="937352"/>
          <a:ext cx="803445" cy="803445"/>
        </a:xfrm>
        <a:prstGeom prst="downArrow">
          <a:avLst>
            <a:gd name="adj1" fmla="val 55000"/>
            <a:gd name="adj2" fmla="val 45000"/>
          </a:avLst>
        </a:prstGeom>
        <a:solidFill>
          <a:schemeClr val="l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6433696" y="937352"/>
        <a:ext cx="441895" cy="604592"/>
      </dsp:txXfrm>
    </dsp:sp>
    <dsp:sp modelId="{D76C7B6B-FBE7-4A20-A654-EB72FDAC77A2}">
      <dsp:nvSpPr>
        <dsp:cNvPr id="0" name=""/>
        <dsp:cNvSpPr/>
      </dsp:nvSpPr>
      <dsp:spPr>
        <a:xfrm>
          <a:off x="6875542" y="2371193"/>
          <a:ext cx="803445" cy="803445"/>
        </a:xfrm>
        <a:prstGeom prst="downArrow">
          <a:avLst>
            <a:gd name="adj1" fmla="val 55000"/>
            <a:gd name="adj2" fmla="val 45000"/>
          </a:avLst>
        </a:prstGeom>
        <a:solidFill>
          <a:schemeClr val="l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7056317" y="2371193"/>
        <a:ext cx="441895" cy="60459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5688F513-517E-4CF4-875C-566F382BDF2E}" type="datetimeFigureOut">
              <a:rPr lang="es-ES" smtClean="0"/>
              <a:pPr/>
              <a:t>15/07/2019</a:t>
            </a:fld>
            <a:endParaRPr lang="es-ES"/>
          </a:p>
        </p:txBody>
      </p:sp>
      <p:sp>
        <p:nvSpPr>
          <p:cNvPr id="4" name="3 Marcador de pie de página"/>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r>
              <a:rPr lang="es-ES"/>
              <a:t>CÓDIGO: SGC.DI.269       VERSIÓN: 1.0        DICIEMBRE 13 2011</a:t>
            </a:r>
          </a:p>
        </p:txBody>
      </p:sp>
      <p:sp>
        <p:nvSpPr>
          <p:cNvPr id="5" name="4 Marcador de número de diapositiva"/>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82D75A72-D475-4644-863B-4274F2D12A47}" type="slidenum">
              <a:rPr lang="es-ES" smtClean="0"/>
              <a:pPr/>
              <a:t>‹Nº›</a:t>
            </a:fld>
            <a:endParaRPr lang="es-ES"/>
          </a:p>
        </p:txBody>
      </p:sp>
    </p:spTree>
    <p:extLst>
      <p:ext uri="{BB962C8B-B14F-4D97-AF65-F5344CB8AC3E}">
        <p14:creationId xmlns:p14="http://schemas.microsoft.com/office/powerpoint/2010/main" val="191288414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363" cy="511731"/>
          </a:xfrm>
          <a:prstGeom prst="rect">
            <a:avLst/>
          </a:prstGeom>
        </p:spPr>
        <p:txBody>
          <a:bodyPr vert="horz" lIns="99875" tIns="49937" rIns="99875" bIns="49937" rtlCol="0"/>
          <a:lstStyle>
            <a:lvl1pPr algn="l">
              <a:defRPr sz="1400"/>
            </a:lvl1pPr>
          </a:lstStyle>
          <a:p>
            <a:endParaRPr lang="es-ES"/>
          </a:p>
        </p:txBody>
      </p:sp>
      <p:sp>
        <p:nvSpPr>
          <p:cNvPr id="3" name="2 Marcador de fecha"/>
          <p:cNvSpPr>
            <a:spLocks noGrp="1"/>
          </p:cNvSpPr>
          <p:nvPr>
            <p:ph type="dt" idx="1"/>
          </p:nvPr>
        </p:nvSpPr>
        <p:spPr>
          <a:xfrm>
            <a:off x="4021293" y="0"/>
            <a:ext cx="3076363" cy="511731"/>
          </a:xfrm>
          <a:prstGeom prst="rect">
            <a:avLst/>
          </a:prstGeom>
        </p:spPr>
        <p:txBody>
          <a:bodyPr vert="horz" lIns="99875" tIns="49937" rIns="99875" bIns="49937" rtlCol="0"/>
          <a:lstStyle>
            <a:lvl1pPr algn="r">
              <a:defRPr sz="1400"/>
            </a:lvl1pPr>
          </a:lstStyle>
          <a:p>
            <a:fld id="{467A6AF2-C3A6-4EA1-BB42-D573A88196E2}" type="datetimeFigureOut">
              <a:rPr lang="es-ES" smtClean="0"/>
              <a:pPr/>
              <a:t>15/07/2019</a:t>
            </a:fld>
            <a:endParaRPr lang="es-ES"/>
          </a:p>
        </p:txBody>
      </p:sp>
      <p:sp>
        <p:nvSpPr>
          <p:cNvPr id="4" name="3 Marcador de imagen de diapositiva"/>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9875" tIns="49937" rIns="99875" bIns="49937" rtlCol="0" anchor="ctr"/>
          <a:lstStyle/>
          <a:p>
            <a:endParaRPr lang="es-ES"/>
          </a:p>
        </p:txBody>
      </p:sp>
      <p:sp>
        <p:nvSpPr>
          <p:cNvPr id="5" name="4 Marcador de notas"/>
          <p:cNvSpPr>
            <a:spLocks noGrp="1"/>
          </p:cNvSpPr>
          <p:nvPr>
            <p:ph type="body" sz="quarter" idx="3"/>
          </p:nvPr>
        </p:nvSpPr>
        <p:spPr>
          <a:xfrm>
            <a:off x="709930" y="4861443"/>
            <a:ext cx="5679440" cy="4605576"/>
          </a:xfrm>
          <a:prstGeom prst="rect">
            <a:avLst/>
          </a:prstGeom>
        </p:spPr>
        <p:txBody>
          <a:bodyPr vert="horz" lIns="99875" tIns="49937" rIns="99875" bIns="49937"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9721106"/>
            <a:ext cx="3076363" cy="511731"/>
          </a:xfrm>
          <a:prstGeom prst="rect">
            <a:avLst/>
          </a:prstGeom>
        </p:spPr>
        <p:txBody>
          <a:bodyPr vert="horz" lIns="99875" tIns="49937" rIns="99875" bIns="49937" rtlCol="0" anchor="b"/>
          <a:lstStyle>
            <a:lvl1pPr algn="l">
              <a:defRPr sz="1400"/>
            </a:lvl1pPr>
          </a:lstStyle>
          <a:p>
            <a:r>
              <a:rPr lang="es-ES"/>
              <a:t>CÓDIGO: SGC.DI.269       VERSIÓN: 1.0        DICIEMBRE 13 2011</a:t>
            </a:r>
          </a:p>
        </p:txBody>
      </p:sp>
      <p:sp>
        <p:nvSpPr>
          <p:cNvPr id="7" name="6 Marcador de número de diapositiva"/>
          <p:cNvSpPr>
            <a:spLocks noGrp="1"/>
          </p:cNvSpPr>
          <p:nvPr>
            <p:ph type="sldNum" sz="quarter" idx="5"/>
          </p:nvPr>
        </p:nvSpPr>
        <p:spPr>
          <a:xfrm>
            <a:off x="4021293" y="9721106"/>
            <a:ext cx="3076363" cy="511731"/>
          </a:xfrm>
          <a:prstGeom prst="rect">
            <a:avLst/>
          </a:prstGeom>
        </p:spPr>
        <p:txBody>
          <a:bodyPr vert="horz" lIns="99875" tIns="49937" rIns="99875" bIns="49937" rtlCol="0" anchor="b"/>
          <a:lstStyle>
            <a:lvl1pPr algn="r">
              <a:defRPr sz="1400"/>
            </a:lvl1pPr>
          </a:lstStyle>
          <a:p>
            <a:fld id="{6A7441D7-C633-4324-86FF-E00342CAD518}" type="slidenum">
              <a:rPr lang="es-ES" smtClean="0"/>
              <a:pPr/>
              <a:t>‹Nº›</a:t>
            </a:fld>
            <a:endParaRPr lang="es-ES"/>
          </a:p>
        </p:txBody>
      </p:sp>
    </p:spTree>
    <p:extLst>
      <p:ext uri="{BB962C8B-B14F-4D97-AF65-F5344CB8AC3E}">
        <p14:creationId xmlns:p14="http://schemas.microsoft.com/office/powerpoint/2010/main" val="112462409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A7441D7-C633-4324-86FF-E00342CAD518}" type="slidenum">
              <a:rPr lang="es-ES" smtClean="0"/>
              <a:pPr/>
              <a:t>1</a:t>
            </a:fld>
            <a:endParaRPr lang="es-ES"/>
          </a:p>
        </p:txBody>
      </p:sp>
      <p:sp>
        <p:nvSpPr>
          <p:cNvPr id="5" name="4 Marcador de pie de página"/>
          <p:cNvSpPr>
            <a:spLocks noGrp="1"/>
          </p:cNvSpPr>
          <p:nvPr>
            <p:ph type="ftr" sz="quarter" idx="11"/>
          </p:nvPr>
        </p:nvSpPr>
        <p:spPr/>
        <p:txBody>
          <a:bodyPr/>
          <a:lstStyle/>
          <a:p>
            <a:r>
              <a:rPr lang="es-ES"/>
              <a:t>CÓDIGO: SGC.DI.269       VERSIÓN: 1.0        DICIEMBRE 13 2011</a:t>
            </a:r>
          </a:p>
        </p:txBody>
      </p:sp>
    </p:spTree>
    <p:extLst>
      <p:ext uri="{BB962C8B-B14F-4D97-AF65-F5344CB8AC3E}">
        <p14:creationId xmlns:p14="http://schemas.microsoft.com/office/powerpoint/2010/main" val="2775109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quz-EC" dirty="0"/>
          </a:p>
        </p:txBody>
      </p:sp>
      <p:sp>
        <p:nvSpPr>
          <p:cNvPr id="4" name="Marcador de pie de página 3"/>
          <p:cNvSpPr>
            <a:spLocks noGrp="1"/>
          </p:cNvSpPr>
          <p:nvPr>
            <p:ph type="ftr" sz="quarter" idx="10"/>
          </p:nvPr>
        </p:nvSpPr>
        <p:spPr/>
        <p:txBody>
          <a:bodyPr/>
          <a:lstStyle/>
          <a:p>
            <a:r>
              <a:rPr lang="es-ES" smtClean="0"/>
              <a:t>CÓDIGO: SGC.DI.269       VERSIÓN: 1.0        DICIEMBRE 13 2011</a:t>
            </a:r>
            <a:endParaRPr lang="es-ES"/>
          </a:p>
        </p:txBody>
      </p:sp>
      <p:sp>
        <p:nvSpPr>
          <p:cNvPr id="5" name="Marcador de número de diapositiva 4"/>
          <p:cNvSpPr>
            <a:spLocks noGrp="1"/>
          </p:cNvSpPr>
          <p:nvPr>
            <p:ph type="sldNum" sz="quarter" idx="11"/>
          </p:nvPr>
        </p:nvSpPr>
        <p:spPr/>
        <p:txBody>
          <a:bodyPr/>
          <a:lstStyle/>
          <a:p>
            <a:fld id="{6A7441D7-C633-4324-86FF-E00342CAD518}" type="slidenum">
              <a:rPr lang="es-ES" smtClean="0"/>
              <a:pPr/>
              <a:t>24</a:t>
            </a:fld>
            <a:endParaRPr lang="es-ES"/>
          </a:p>
        </p:txBody>
      </p:sp>
    </p:spTree>
    <p:extLst>
      <p:ext uri="{BB962C8B-B14F-4D97-AF65-F5344CB8AC3E}">
        <p14:creationId xmlns:p14="http://schemas.microsoft.com/office/powerpoint/2010/main" val="3791467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quz-EC" dirty="0"/>
          </a:p>
        </p:txBody>
      </p:sp>
      <p:sp>
        <p:nvSpPr>
          <p:cNvPr id="4" name="Marcador de pie de página 3"/>
          <p:cNvSpPr>
            <a:spLocks noGrp="1"/>
          </p:cNvSpPr>
          <p:nvPr>
            <p:ph type="ftr" sz="quarter" idx="10"/>
          </p:nvPr>
        </p:nvSpPr>
        <p:spPr/>
        <p:txBody>
          <a:bodyPr/>
          <a:lstStyle/>
          <a:p>
            <a:r>
              <a:rPr lang="es-ES" smtClean="0"/>
              <a:t>CÓDIGO: SGC.DI.269       VERSIÓN: 1.0        DICIEMBRE 13 2011</a:t>
            </a:r>
            <a:endParaRPr lang="es-ES"/>
          </a:p>
        </p:txBody>
      </p:sp>
      <p:sp>
        <p:nvSpPr>
          <p:cNvPr id="5" name="Marcador de número de diapositiva 4"/>
          <p:cNvSpPr>
            <a:spLocks noGrp="1"/>
          </p:cNvSpPr>
          <p:nvPr>
            <p:ph type="sldNum" sz="quarter" idx="11"/>
          </p:nvPr>
        </p:nvSpPr>
        <p:spPr/>
        <p:txBody>
          <a:bodyPr/>
          <a:lstStyle/>
          <a:p>
            <a:fld id="{6A7441D7-C633-4324-86FF-E00342CAD518}" type="slidenum">
              <a:rPr lang="es-ES" smtClean="0"/>
              <a:pPr/>
              <a:t>25</a:t>
            </a:fld>
            <a:endParaRPr lang="es-ES"/>
          </a:p>
        </p:txBody>
      </p:sp>
    </p:spTree>
    <p:extLst>
      <p:ext uri="{BB962C8B-B14F-4D97-AF65-F5344CB8AC3E}">
        <p14:creationId xmlns:p14="http://schemas.microsoft.com/office/powerpoint/2010/main" val="2225512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quz-EC" dirty="0"/>
          </a:p>
        </p:txBody>
      </p:sp>
      <p:sp>
        <p:nvSpPr>
          <p:cNvPr id="4" name="Marcador de pie de página 3"/>
          <p:cNvSpPr>
            <a:spLocks noGrp="1"/>
          </p:cNvSpPr>
          <p:nvPr>
            <p:ph type="ftr" sz="quarter" idx="10"/>
          </p:nvPr>
        </p:nvSpPr>
        <p:spPr/>
        <p:txBody>
          <a:bodyPr/>
          <a:lstStyle/>
          <a:p>
            <a:r>
              <a:rPr lang="es-ES" smtClean="0"/>
              <a:t>CÓDIGO: SGC.DI.269       VERSIÓN: 1.0        DICIEMBRE 13 2011</a:t>
            </a:r>
            <a:endParaRPr lang="es-ES"/>
          </a:p>
        </p:txBody>
      </p:sp>
      <p:sp>
        <p:nvSpPr>
          <p:cNvPr id="5" name="Marcador de número de diapositiva 4"/>
          <p:cNvSpPr>
            <a:spLocks noGrp="1"/>
          </p:cNvSpPr>
          <p:nvPr>
            <p:ph type="sldNum" sz="quarter" idx="11"/>
          </p:nvPr>
        </p:nvSpPr>
        <p:spPr/>
        <p:txBody>
          <a:bodyPr/>
          <a:lstStyle/>
          <a:p>
            <a:fld id="{6A7441D7-C633-4324-86FF-E00342CAD518}" type="slidenum">
              <a:rPr lang="es-ES" smtClean="0"/>
              <a:pPr/>
              <a:t>27</a:t>
            </a:fld>
            <a:endParaRPr lang="es-ES"/>
          </a:p>
        </p:txBody>
      </p:sp>
    </p:spTree>
    <p:extLst>
      <p:ext uri="{BB962C8B-B14F-4D97-AF65-F5344CB8AC3E}">
        <p14:creationId xmlns:p14="http://schemas.microsoft.com/office/powerpoint/2010/main" val="827820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quz-EC" dirty="0"/>
          </a:p>
        </p:txBody>
      </p:sp>
      <p:sp>
        <p:nvSpPr>
          <p:cNvPr id="4" name="Marcador de pie de página 3"/>
          <p:cNvSpPr>
            <a:spLocks noGrp="1"/>
          </p:cNvSpPr>
          <p:nvPr>
            <p:ph type="ftr" sz="quarter" idx="10"/>
          </p:nvPr>
        </p:nvSpPr>
        <p:spPr/>
        <p:txBody>
          <a:bodyPr/>
          <a:lstStyle/>
          <a:p>
            <a:r>
              <a:rPr lang="es-ES" smtClean="0"/>
              <a:t>CÓDIGO: SGC.DI.269       VERSIÓN: 1.0        DICIEMBRE 13 2011</a:t>
            </a:r>
            <a:endParaRPr lang="es-ES"/>
          </a:p>
        </p:txBody>
      </p:sp>
      <p:sp>
        <p:nvSpPr>
          <p:cNvPr id="5" name="Marcador de número de diapositiva 4"/>
          <p:cNvSpPr>
            <a:spLocks noGrp="1"/>
          </p:cNvSpPr>
          <p:nvPr>
            <p:ph type="sldNum" sz="quarter" idx="11"/>
          </p:nvPr>
        </p:nvSpPr>
        <p:spPr/>
        <p:txBody>
          <a:bodyPr/>
          <a:lstStyle/>
          <a:p>
            <a:fld id="{6A7441D7-C633-4324-86FF-E00342CAD518}" type="slidenum">
              <a:rPr lang="es-ES" smtClean="0"/>
              <a:pPr/>
              <a:t>2</a:t>
            </a:fld>
            <a:endParaRPr lang="es-ES"/>
          </a:p>
        </p:txBody>
      </p:sp>
    </p:spTree>
    <p:extLst>
      <p:ext uri="{BB962C8B-B14F-4D97-AF65-F5344CB8AC3E}">
        <p14:creationId xmlns:p14="http://schemas.microsoft.com/office/powerpoint/2010/main" val="891322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000" dirty="0"/>
          </a:p>
        </p:txBody>
      </p:sp>
      <p:sp>
        <p:nvSpPr>
          <p:cNvPr id="4" name="Marcador de pie de página 3"/>
          <p:cNvSpPr>
            <a:spLocks noGrp="1"/>
          </p:cNvSpPr>
          <p:nvPr>
            <p:ph type="ftr" sz="quarter" idx="10"/>
          </p:nvPr>
        </p:nvSpPr>
        <p:spPr/>
        <p:txBody>
          <a:bodyPr/>
          <a:lstStyle/>
          <a:p>
            <a:r>
              <a:rPr lang="es-ES" smtClean="0"/>
              <a:t>CÓDIGO: SGC.DI.269       VERSIÓN: 1.0        DICIEMBRE 13 2011</a:t>
            </a:r>
            <a:endParaRPr lang="es-ES"/>
          </a:p>
        </p:txBody>
      </p:sp>
      <p:sp>
        <p:nvSpPr>
          <p:cNvPr id="5" name="Marcador de número de diapositiva 4"/>
          <p:cNvSpPr>
            <a:spLocks noGrp="1"/>
          </p:cNvSpPr>
          <p:nvPr>
            <p:ph type="sldNum" sz="quarter" idx="11"/>
          </p:nvPr>
        </p:nvSpPr>
        <p:spPr/>
        <p:txBody>
          <a:bodyPr/>
          <a:lstStyle/>
          <a:p>
            <a:fld id="{6A7441D7-C633-4324-86FF-E00342CAD518}" type="slidenum">
              <a:rPr lang="es-ES" smtClean="0"/>
              <a:pPr/>
              <a:t>3</a:t>
            </a:fld>
            <a:endParaRPr lang="es-ES"/>
          </a:p>
        </p:txBody>
      </p:sp>
    </p:spTree>
    <p:extLst>
      <p:ext uri="{BB962C8B-B14F-4D97-AF65-F5344CB8AC3E}">
        <p14:creationId xmlns:p14="http://schemas.microsoft.com/office/powerpoint/2010/main" val="351567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pie de página 3"/>
          <p:cNvSpPr>
            <a:spLocks noGrp="1"/>
          </p:cNvSpPr>
          <p:nvPr>
            <p:ph type="ftr" sz="quarter" idx="10"/>
          </p:nvPr>
        </p:nvSpPr>
        <p:spPr/>
        <p:txBody>
          <a:bodyPr/>
          <a:lstStyle/>
          <a:p>
            <a:r>
              <a:rPr lang="es-ES" dirty="0" smtClean="0"/>
              <a:t>CÓDIGO: SGC.DI.269       VERSIÓN: 1.0        DICIEMBRE 13 2011</a:t>
            </a:r>
            <a:endParaRPr lang="es-ES" dirty="0"/>
          </a:p>
        </p:txBody>
      </p:sp>
      <p:sp>
        <p:nvSpPr>
          <p:cNvPr id="5" name="Marcador de número de diapositiva 4"/>
          <p:cNvSpPr>
            <a:spLocks noGrp="1"/>
          </p:cNvSpPr>
          <p:nvPr>
            <p:ph type="sldNum" sz="quarter" idx="11"/>
          </p:nvPr>
        </p:nvSpPr>
        <p:spPr/>
        <p:txBody>
          <a:bodyPr/>
          <a:lstStyle/>
          <a:p>
            <a:fld id="{6A7441D7-C633-4324-86FF-E00342CAD518}" type="slidenum">
              <a:rPr lang="es-ES" smtClean="0"/>
              <a:pPr/>
              <a:t>9</a:t>
            </a:fld>
            <a:endParaRPr lang="es-ES" dirty="0"/>
          </a:p>
        </p:txBody>
      </p:sp>
    </p:spTree>
    <p:extLst>
      <p:ext uri="{BB962C8B-B14F-4D97-AF65-F5344CB8AC3E}">
        <p14:creationId xmlns:p14="http://schemas.microsoft.com/office/powerpoint/2010/main" val="3382489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quz-EC" dirty="0"/>
          </a:p>
        </p:txBody>
      </p:sp>
      <p:sp>
        <p:nvSpPr>
          <p:cNvPr id="4" name="Marcador de pie de página 3"/>
          <p:cNvSpPr>
            <a:spLocks noGrp="1"/>
          </p:cNvSpPr>
          <p:nvPr>
            <p:ph type="ftr" sz="quarter" idx="10"/>
          </p:nvPr>
        </p:nvSpPr>
        <p:spPr/>
        <p:txBody>
          <a:bodyPr/>
          <a:lstStyle/>
          <a:p>
            <a:r>
              <a:rPr lang="es-ES" smtClean="0"/>
              <a:t>CÓDIGO: SGC.DI.269       VERSIÓN: 1.0        DICIEMBRE 13 2011</a:t>
            </a:r>
            <a:endParaRPr lang="es-ES"/>
          </a:p>
        </p:txBody>
      </p:sp>
      <p:sp>
        <p:nvSpPr>
          <p:cNvPr id="5" name="Marcador de número de diapositiva 4"/>
          <p:cNvSpPr>
            <a:spLocks noGrp="1"/>
          </p:cNvSpPr>
          <p:nvPr>
            <p:ph type="sldNum" sz="quarter" idx="11"/>
          </p:nvPr>
        </p:nvSpPr>
        <p:spPr/>
        <p:txBody>
          <a:bodyPr/>
          <a:lstStyle/>
          <a:p>
            <a:fld id="{6A7441D7-C633-4324-86FF-E00342CAD518}" type="slidenum">
              <a:rPr lang="es-ES" smtClean="0"/>
              <a:pPr/>
              <a:t>12</a:t>
            </a:fld>
            <a:endParaRPr lang="es-ES"/>
          </a:p>
        </p:txBody>
      </p:sp>
    </p:spTree>
    <p:extLst>
      <p:ext uri="{BB962C8B-B14F-4D97-AF65-F5344CB8AC3E}">
        <p14:creationId xmlns:p14="http://schemas.microsoft.com/office/powerpoint/2010/main" val="33421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quz-EC" dirty="0"/>
          </a:p>
        </p:txBody>
      </p:sp>
      <p:sp>
        <p:nvSpPr>
          <p:cNvPr id="4" name="Marcador de pie de página 3"/>
          <p:cNvSpPr>
            <a:spLocks noGrp="1"/>
          </p:cNvSpPr>
          <p:nvPr>
            <p:ph type="ftr" sz="quarter" idx="10"/>
          </p:nvPr>
        </p:nvSpPr>
        <p:spPr/>
        <p:txBody>
          <a:bodyPr/>
          <a:lstStyle/>
          <a:p>
            <a:r>
              <a:rPr lang="es-ES" smtClean="0"/>
              <a:t>CÓDIGO: SGC.DI.269       VERSIÓN: 1.0        DICIEMBRE 13 2011</a:t>
            </a:r>
            <a:endParaRPr lang="es-ES"/>
          </a:p>
        </p:txBody>
      </p:sp>
      <p:sp>
        <p:nvSpPr>
          <p:cNvPr id="5" name="Marcador de número de diapositiva 4"/>
          <p:cNvSpPr>
            <a:spLocks noGrp="1"/>
          </p:cNvSpPr>
          <p:nvPr>
            <p:ph type="sldNum" sz="quarter" idx="11"/>
          </p:nvPr>
        </p:nvSpPr>
        <p:spPr/>
        <p:txBody>
          <a:bodyPr/>
          <a:lstStyle/>
          <a:p>
            <a:fld id="{6A7441D7-C633-4324-86FF-E00342CAD518}" type="slidenum">
              <a:rPr lang="es-ES" smtClean="0"/>
              <a:pPr/>
              <a:t>15</a:t>
            </a:fld>
            <a:endParaRPr lang="es-ES"/>
          </a:p>
        </p:txBody>
      </p:sp>
    </p:spTree>
    <p:extLst>
      <p:ext uri="{BB962C8B-B14F-4D97-AF65-F5344CB8AC3E}">
        <p14:creationId xmlns:p14="http://schemas.microsoft.com/office/powerpoint/2010/main" val="3480646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quz-EC" dirty="0"/>
          </a:p>
        </p:txBody>
      </p:sp>
      <p:sp>
        <p:nvSpPr>
          <p:cNvPr id="4" name="Marcador de pie de página 3"/>
          <p:cNvSpPr>
            <a:spLocks noGrp="1"/>
          </p:cNvSpPr>
          <p:nvPr>
            <p:ph type="ftr" sz="quarter" idx="10"/>
          </p:nvPr>
        </p:nvSpPr>
        <p:spPr/>
        <p:txBody>
          <a:bodyPr/>
          <a:lstStyle/>
          <a:p>
            <a:r>
              <a:rPr lang="es-ES" smtClean="0"/>
              <a:t>CÓDIGO: SGC.DI.269       VERSIÓN: 1.0        DICIEMBRE 13 2011</a:t>
            </a:r>
            <a:endParaRPr lang="es-ES"/>
          </a:p>
        </p:txBody>
      </p:sp>
      <p:sp>
        <p:nvSpPr>
          <p:cNvPr id="5" name="Marcador de número de diapositiva 4"/>
          <p:cNvSpPr>
            <a:spLocks noGrp="1"/>
          </p:cNvSpPr>
          <p:nvPr>
            <p:ph type="sldNum" sz="quarter" idx="11"/>
          </p:nvPr>
        </p:nvSpPr>
        <p:spPr/>
        <p:txBody>
          <a:bodyPr/>
          <a:lstStyle/>
          <a:p>
            <a:fld id="{6A7441D7-C633-4324-86FF-E00342CAD518}" type="slidenum">
              <a:rPr lang="es-ES" smtClean="0"/>
              <a:pPr/>
              <a:t>17</a:t>
            </a:fld>
            <a:endParaRPr lang="es-ES"/>
          </a:p>
        </p:txBody>
      </p:sp>
    </p:spTree>
    <p:extLst>
      <p:ext uri="{BB962C8B-B14F-4D97-AF65-F5344CB8AC3E}">
        <p14:creationId xmlns:p14="http://schemas.microsoft.com/office/powerpoint/2010/main" val="4268288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quz-EC" dirty="0"/>
          </a:p>
        </p:txBody>
      </p:sp>
      <p:sp>
        <p:nvSpPr>
          <p:cNvPr id="4" name="Marcador de pie de página 3"/>
          <p:cNvSpPr>
            <a:spLocks noGrp="1"/>
          </p:cNvSpPr>
          <p:nvPr>
            <p:ph type="ftr" sz="quarter" idx="10"/>
          </p:nvPr>
        </p:nvSpPr>
        <p:spPr/>
        <p:txBody>
          <a:bodyPr/>
          <a:lstStyle/>
          <a:p>
            <a:r>
              <a:rPr lang="es-ES" smtClean="0"/>
              <a:t>CÓDIGO: SGC.DI.269       VERSIÓN: 1.0        DICIEMBRE 13 2011</a:t>
            </a:r>
            <a:endParaRPr lang="es-ES"/>
          </a:p>
        </p:txBody>
      </p:sp>
      <p:sp>
        <p:nvSpPr>
          <p:cNvPr id="5" name="Marcador de número de diapositiva 4"/>
          <p:cNvSpPr>
            <a:spLocks noGrp="1"/>
          </p:cNvSpPr>
          <p:nvPr>
            <p:ph type="sldNum" sz="quarter" idx="11"/>
          </p:nvPr>
        </p:nvSpPr>
        <p:spPr/>
        <p:txBody>
          <a:bodyPr/>
          <a:lstStyle/>
          <a:p>
            <a:fld id="{6A7441D7-C633-4324-86FF-E00342CAD518}" type="slidenum">
              <a:rPr lang="es-ES" smtClean="0"/>
              <a:pPr/>
              <a:t>18</a:t>
            </a:fld>
            <a:endParaRPr lang="es-ES"/>
          </a:p>
        </p:txBody>
      </p:sp>
    </p:spTree>
    <p:extLst>
      <p:ext uri="{BB962C8B-B14F-4D97-AF65-F5344CB8AC3E}">
        <p14:creationId xmlns:p14="http://schemas.microsoft.com/office/powerpoint/2010/main" val="1525273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pie de página 3"/>
          <p:cNvSpPr>
            <a:spLocks noGrp="1"/>
          </p:cNvSpPr>
          <p:nvPr>
            <p:ph type="ftr" sz="quarter" idx="10"/>
          </p:nvPr>
        </p:nvSpPr>
        <p:spPr/>
        <p:txBody>
          <a:bodyPr/>
          <a:lstStyle/>
          <a:p>
            <a:r>
              <a:rPr lang="es-ES" smtClean="0"/>
              <a:t>CÓDIGO: SGC.DI.269       VERSIÓN: 1.0        DICIEMBRE 13 2011</a:t>
            </a:r>
            <a:endParaRPr lang="es-ES"/>
          </a:p>
        </p:txBody>
      </p:sp>
      <p:sp>
        <p:nvSpPr>
          <p:cNvPr id="5" name="Marcador de número de diapositiva 4"/>
          <p:cNvSpPr>
            <a:spLocks noGrp="1"/>
          </p:cNvSpPr>
          <p:nvPr>
            <p:ph type="sldNum" sz="quarter" idx="11"/>
          </p:nvPr>
        </p:nvSpPr>
        <p:spPr/>
        <p:txBody>
          <a:bodyPr/>
          <a:lstStyle/>
          <a:p>
            <a:fld id="{6A7441D7-C633-4324-86FF-E00342CAD518}" type="slidenum">
              <a:rPr lang="es-ES" smtClean="0"/>
              <a:pPr/>
              <a:t>23</a:t>
            </a:fld>
            <a:endParaRPr lang="es-ES"/>
          </a:p>
        </p:txBody>
      </p:sp>
    </p:spTree>
    <p:extLst>
      <p:ext uri="{BB962C8B-B14F-4D97-AF65-F5344CB8AC3E}">
        <p14:creationId xmlns:p14="http://schemas.microsoft.com/office/powerpoint/2010/main" val="1142883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19050" y="749300"/>
          <a:ext cx="9163050" cy="5360988"/>
        </p:xfrm>
        <a:graphic>
          <a:graphicData uri="http://schemas.openxmlformats.org/presentationml/2006/ole">
            <mc:AlternateContent xmlns:mc="http://schemas.openxmlformats.org/markup-compatibility/2006">
              <mc:Choice xmlns:v="urn:schemas-microsoft-com:vml" Requires="v">
                <p:oleObj spid="_x0000_s1319" name="CorelDRAW" r:id="rId3" imgW="9168480" imgH="5375520" progId="">
                  <p:embed/>
                </p:oleObj>
              </mc:Choice>
              <mc:Fallback>
                <p:oleObj name="CorelDRAW" r:id="rId3" imgW="9168480" imgH="5375520" progId="">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19050" y="749300"/>
                        <a:ext cx="916305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3071813" y="2286000"/>
            <a:ext cx="28956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print"/>
          <a:srcRect/>
          <a:stretch>
            <a:fillRect/>
          </a:stretch>
        </p:blipFill>
        <p:spPr bwMode="auto">
          <a:xfrm>
            <a:off x="0" y="5864225"/>
            <a:ext cx="9144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385192" y="5661248"/>
            <a:ext cx="2026568" cy="216024"/>
          </a:xfrm>
          <a:prstGeom prst="rect">
            <a:avLst/>
          </a:prstGeom>
        </p:spPr>
        <p:txBody>
          <a:bodyPr vert="horz" lIns="91440" tIns="45720" rIns="91440" bIns="45720" rtlCol="0" anchor="ctr"/>
          <a:lstStyle>
            <a:lvl1pPr algn="ctr">
              <a:defRPr sz="500">
                <a:solidFill>
                  <a:schemeClr val="tx1"/>
                </a:solidFill>
              </a:defRPr>
            </a:lvl1pPr>
          </a:lstStyle>
          <a:p>
            <a:r>
              <a:rPr lang="es-EC" b="1" dirty="0"/>
              <a:t>FECHA ÚLTIMA REVISIÓN: </a:t>
            </a:r>
            <a:r>
              <a:rPr lang="es-EC" dirty="0"/>
              <a:t>09/10/13</a:t>
            </a:r>
          </a:p>
        </p:txBody>
      </p:sp>
      <p:sp>
        <p:nvSpPr>
          <p:cNvPr id="11" name="8 Marcador de pie de página"/>
          <p:cNvSpPr>
            <a:spLocks noGrp="1"/>
          </p:cNvSpPr>
          <p:nvPr>
            <p:ph type="ftr" sz="quarter" idx="3"/>
          </p:nvPr>
        </p:nvSpPr>
        <p:spPr>
          <a:xfrm>
            <a:off x="4388160" y="5662451"/>
            <a:ext cx="14478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2" name="9 Marcador de número de diapositiva"/>
          <p:cNvSpPr>
            <a:spLocks noGrp="1"/>
          </p:cNvSpPr>
          <p:nvPr>
            <p:ph type="sldNum" sz="quarter" idx="4"/>
          </p:nvPr>
        </p:nvSpPr>
        <p:spPr>
          <a:xfrm>
            <a:off x="7812360" y="5662451"/>
            <a:ext cx="87444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3102" y="222164"/>
            <a:ext cx="2232000" cy="57644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C" b="1"/>
              <a:t>FECHA ÚLTIMA REVISIÓN: 13/12/11</a:t>
            </a:r>
            <a:endParaRPr lang="es-EC" dirty="0"/>
          </a:p>
        </p:txBody>
      </p:sp>
      <p:sp>
        <p:nvSpPr>
          <p:cNvPr id="3" name="2 Marcador de número de diapositiva"/>
          <p:cNvSpPr>
            <a:spLocks noGrp="1"/>
          </p:cNvSpPr>
          <p:nvPr>
            <p:ph type="sldNum" sz="quarter" idx="11"/>
          </p:nvPr>
        </p:nvSpPr>
        <p:spPr/>
        <p:txBody>
          <a:bodyPr/>
          <a:lstStyle/>
          <a:p>
            <a:r>
              <a:rPr lang="es-EC" b="1"/>
              <a:t>VERSIÓN: </a:t>
            </a:r>
            <a:r>
              <a:rPr lang="es-EC"/>
              <a:t>1.0</a:t>
            </a:r>
            <a:endParaRPr lang="es-EC" dirty="0"/>
          </a:p>
        </p:txBody>
      </p:sp>
      <p:sp>
        <p:nvSpPr>
          <p:cNvPr id="4" name="3 Marcador de pie de página"/>
          <p:cNvSpPr>
            <a:spLocks noGrp="1"/>
          </p:cNvSpPr>
          <p:nvPr>
            <p:ph type="ftr" sz="quarter" idx="12"/>
          </p:nvPr>
        </p:nvSpPr>
        <p:spPr/>
        <p:txBody>
          <a:bodyPr/>
          <a:lstStyle/>
          <a:p>
            <a:r>
              <a:rPr lang="es-EC" b="1"/>
              <a:t>CÓDIGO: </a:t>
            </a:r>
            <a:r>
              <a:rPr lang="es-EC"/>
              <a:t>SGC.DI.260</a:t>
            </a:r>
            <a:endParaRPr lang="es-EC"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800">
              <a:solidFill>
                <a:schemeClr val="tx1"/>
              </a:solidFill>
            </a:endParaRPr>
          </a:p>
        </p:txBody>
      </p:sp>
      <p:sp>
        <p:nvSpPr>
          <p:cNvPr id="1047" name="Line 23"/>
          <p:cNvSpPr>
            <a:spLocks noChangeShapeType="1"/>
          </p:cNvSpPr>
          <p:nvPr userDrawn="1"/>
        </p:nvSpPr>
        <p:spPr bwMode="auto">
          <a:xfrm rot="10800000" flipH="1">
            <a:off x="25400" y="6235700"/>
            <a:ext cx="6659563" cy="0"/>
          </a:xfrm>
          <a:prstGeom prst="line">
            <a:avLst/>
          </a:prstGeom>
          <a:noFill/>
          <a:ln w="38100">
            <a:solidFill>
              <a:srgbClr val="FF0000"/>
            </a:solidFill>
            <a:round/>
            <a:headEnd/>
            <a:tailEnd/>
          </a:ln>
          <a:effectLst/>
        </p:spPr>
        <p:txBody>
          <a:bodyPr/>
          <a:lstStyle/>
          <a:p>
            <a:pPr>
              <a:defRPr/>
            </a:pPr>
            <a:endParaRPr lang="es-ES" sz="800">
              <a:solidFill>
                <a:schemeClr val="tx1"/>
              </a:solidFill>
            </a:endParaRPr>
          </a:p>
        </p:txBody>
      </p:sp>
      <p:sp>
        <p:nvSpPr>
          <p:cNvPr id="1048" name="Line 24"/>
          <p:cNvSpPr>
            <a:spLocks noChangeShapeType="1"/>
          </p:cNvSpPr>
          <p:nvPr userDrawn="1"/>
        </p:nvSpPr>
        <p:spPr bwMode="auto">
          <a:xfrm rot="10800000" flipH="1">
            <a:off x="25400" y="6283325"/>
            <a:ext cx="6659563" cy="0"/>
          </a:xfrm>
          <a:prstGeom prst="line">
            <a:avLst/>
          </a:prstGeom>
          <a:noFill/>
          <a:ln w="38100">
            <a:solidFill>
              <a:srgbClr val="006600"/>
            </a:solidFill>
            <a:round/>
            <a:headEnd/>
            <a:tailEnd/>
          </a:ln>
          <a:effectLst/>
        </p:spPr>
        <p:txBody>
          <a:bodyPr/>
          <a:lstStyle/>
          <a:p>
            <a:pPr>
              <a:defRPr/>
            </a:pPr>
            <a:endParaRPr lang="es-ES" sz="800">
              <a:solidFill>
                <a:schemeClr val="tx1"/>
              </a:solidFill>
            </a:endParaRPr>
          </a:p>
        </p:txBody>
      </p:sp>
      <p:sp>
        <p:nvSpPr>
          <p:cNvPr id="8" name="7 Marcador de fecha"/>
          <p:cNvSpPr>
            <a:spLocks noGrp="1"/>
          </p:cNvSpPr>
          <p:nvPr>
            <p:ph type="dt" sz="half" idx="2"/>
          </p:nvPr>
        </p:nvSpPr>
        <p:spPr>
          <a:xfrm>
            <a:off x="385192" y="6656871"/>
            <a:ext cx="2026568" cy="216024"/>
          </a:xfrm>
          <a:prstGeom prst="rect">
            <a:avLst/>
          </a:prstGeom>
        </p:spPr>
        <p:txBody>
          <a:bodyPr vert="horz" lIns="91440" tIns="45720" rIns="91440" bIns="45720" rtlCol="0" anchor="ctr"/>
          <a:lstStyle>
            <a:lvl1pPr algn="ctr">
              <a:defRPr sz="500">
                <a:solidFill>
                  <a:schemeClr val="tx1"/>
                </a:solidFill>
              </a:defRPr>
            </a:lvl1pPr>
          </a:lstStyle>
          <a:p>
            <a:r>
              <a:rPr lang="es-EC" b="1" dirty="0"/>
              <a:t>FECHA ÚLTIMA REVISIÓN: </a:t>
            </a:r>
            <a:r>
              <a:rPr lang="es-EC" dirty="0"/>
              <a:t>09/10/13</a:t>
            </a:r>
          </a:p>
        </p:txBody>
      </p:sp>
      <p:sp>
        <p:nvSpPr>
          <p:cNvPr id="9" name="8 Marcador de pie de página"/>
          <p:cNvSpPr>
            <a:spLocks noGrp="1"/>
          </p:cNvSpPr>
          <p:nvPr>
            <p:ph type="ftr" sz="quarter" idx="3"/>
          </p:nvPr>
        </p:nvSpPr>
        <p:spPr>
          <a:xfrm>
            <a:off x="4388160" y="6658074"/>
            <a:ext cx="14478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0" name="9 Marcador de número de diapositiva"/>
          <p:cNvSpPr>
            <a:spLocks noGrp="1"/>
          </p:cNvSpPr>
          <p:nvPr>
            <p:ph type="sldNum" sz="quarter" idx="4"/>
          </p:nvPr>
        </p:nvSpPr>
        <p:spPr>
          <a:xfrm>
            <a:off x="7812360" y="6658074"/>
            <a:ext cx="87444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11" name="10 Image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700214" y="5981170"/>
            <a:ext cx="2232000" cy="576448"/>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hf hdr="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fecha"/>
          <p:cNvSpPr>
            <a:spLocks noGrp="1"/>
          </p:cNvSpPr>
          <p:nvPr>
            <p:ph type="dt" sz="half" idx="2"/>
          </p:nvPr>
        </p:nvSpPr>
        <p:spPr/>
        <p:txBody>
          <a:bodyPr/>
          <a:lstStyle/>
          <a:p>
            <a:r>
              <a:rPr lang="es-EC" b="1" dirty="0"/>
              <a:t>FECHA ÚLTIMA REVISIÓN: 13/12/11</a:t>
            </a:r>
            <a:endParaRPr lang="es-EC" dirty="0"/>
          </a:p>
        </p:txBody>
      </p:sp>
      <p:sp>
        <p:nvSpPr>
          <p:cNvPr id="6" name="5 Marcador de número de diapositiva"/>
          <p:cNvSpPr>
            <a:spLocks noGrp="1"/>
          </p:cNvSpPr>
          <p:nvPr>
            <p:ph type="sldNum" sz="quarter" idx="4"/>
          </p:nvPr>
        </p:nvSpPr>
        <p:spPr/>
        <p:txBody>
          <a:bodyPr/>
          <a:lstStyle/>
          <a:p>
            <a:r>
              <a:rPr lang="es-EC" b="1" dirty="0"/>
              <a:t>VERSIÓN: </a:t>
            </a:r>
            <a:r>
              <a:rPr lang="es-EC" dirty="0"/>
              <a:t>1.0</a:t>
            </a:r>
          </a:p>
        </p:txBody>
      </p:sp>
      <p:sp>
        <p:nvSpPr>
          <p:cNvPr id="7" name="6 Marcador de pie de página"/>
          <p:cNvSpPr>
            <a:spLocks noGrp="1"/>
          </p:cNvSpPr>
          <p:nvPr>
            <p:ph type="ftr" sz="quarter" idx="3"/>
          </p:nvPr>
        </p:nvSpPr>
        <p:spPr/>
        <p:txBody>
          <a:bodyPr/>
          <a:lstStyle/>
          <a:p>
            <a:r>
              <a:rPr lang="es-EC" b="1" dirty="0"/>
              <a:t>CÓDIGO: </a:t>
            </a:r>
            <a:r>
              <a:rPr lang="es-EC" dirty="0"/>
              <a:t>SGC.DI.260</a:t>
            </a:r>
          </a:p>
        </p:txBody>
      </p:sp>
      <p:sp>
        <p:nvSpPr>
          <p:cNvPr id="3" name="CuadroTexto 2"/>
          <p:cNvSpPr txBox="1"/>
          <p:nvPr/>
        </p:nvSpPr>
        <p:spPr>
          <a:xfrm>
            <a:off x="827584" y="1163647"/>
            <a:ext cx="7585095" cy="2369880"/>
          </a:xfrm>
          <a:prstGeom prst="rect">
            <a:avLst/>
          </a:prstGeom>
          <a:noFill/>
        </p:spPr>
        <p:txBody>
          <a:bodyPr wrap="square" rtlCol="0">
            <a:spAutoFit/>
          </a:bodyPr>
          <a:lstStyle/>
          <a:p>
            <a:pPr algn="ctr"/>
            <a:r>
              <a:rPr lang="es-EC" sz="1600" b="1" dirty="0"/>
              <a:t>DEPARTAMENTO DE </a:t>
            </a:r>
            <a:r>
              <a:rPr lang="es-EC" sz="1600" b="1" dirty="0" smtClean="0"/>
              <a:t>ELÉCTRICA EN ELECTRÓNICA Y TELECOMUNICACIONES</a:t>
            </a:r>
            <a:endParaRPr lang="es-EC" sz="1600" b="1" dirty="0"/>
          </a:p>
          <a:p>
            <a:pPr algn="ctr"/>
            <a:endParaRPr lang="es-EC" sz="1600" b="1" dirty="0"/>
          </a:p>
          <a:p>
            <a:pPr algn="ctr"/>
            <a:r>
              <a:rPr lang="es-EC" sz="1600" b="1" dirty="0"/>
              <a:t>CARRERA DE INGENIERÍA EN </a:t>
            </a:r>
            <a:r>
              <a:rPr lang="es-EC" sz="1600" b="1" dirty="0" smtClean="0"/>
              <a:t>ELECTRÓNICA, AUTOMATIZACIÓN Y CONTROL</a:t>
            </a:r>
            <a:endParaRPr lang="es-EC" sz="1600" b="1" dirty="0"/>
          </a:p>
          <a:p>
            <a:pPr algn="ctr"/>
            <a:endParaRPr lang="es-EC" b="1" dirty="0"/>
          </a:p>
          <a:p>
            <a:pPr algn="ctr"/>
            <a:r>
              <a:rPr lang="es-EC" sz="1600" b="1" dirty="0"/>
              <a:t>TRABAJO DE TITULACIÓN, PREVIO A LA OBTENCIÓN DEL TÍTULO DE </a:t>
            </a:r>
            <a:r>
              <a:rPr lang="es-EC" sz="1600" b="1" dirty="0" smtClean="0"/>
              <a:t>INGENIERO EN ELECTRÓNICA, AUTOMATIZACIÓN Y CONTROL</a:t>
            </a:r>
            <a:endParaRPr lang="es-EC" sz="1600" b="1" dirty="0"/>
          </a:p>
          <a:p>
            <a:pPr algn="ctr"/>
            <a:endParaRPr lang="es-EC" b="1" dirty="0" smtClean="0"/>
          </a:p>
          <a:p>
            <a:pPr algn="ctr"/>
            <a:r>
              <a:rPr lang="es-ES" sz="1600" b="1" dirty="0" smtClean="0"/>
              <a:t> TEMA: “</a:t>
            </a:r>
            <a:r>
              <a:rPr lang="es-EC" sz="1600" b="1" dirty="0" smtClean="0"/>
              <a:t>SISTEMA DE FORMACIÓN INGENIERIL DE ROBÓTICA INDUSTRIAL, BASADO EN CÉLULAS ROBOTIZADAS KUKA Y CONTROLADORES INDUSTRIALES EN RED</a:t>
            </a:r>
            <a:r>
              <a:rPr lang="es-ES" sz="1600" b="1" dirty="0" smtClean="0"/>
              <a:t>”</a:t>
            </a:r>
            <a:endParaRPr lang="es-ES" sz="1600" dirty="0"/>
          </a:p>
        </p:txBody>
      </p:sp>
      <p:sp>
        <p:nvSpPr>
          <p:cNvPr id="4" name="CuadroTexto 3"/>
          <p:cNvSpPr txBox="1"/>
          <p:nvPr/>
        </p:nvSpPr>
        <p:spPr>
          <a:xfrm>
            <a:off x="3059832" y="4018065"/>
            <a:ext cx="3536351" cy="307777"/>
          </a:xfrm>
          <a:prstGeom prst="rect">
            <a:avLst/>
          </a:prstGeom>
          <a:noFill/>
        </p:spPr>
        <p:txBody>
          <a:bodyPr wrap="square" rtlCol="0">
            <a:spAutoFit/>
          </a:bodyPr>
          <a:lstStyle/>
          <a:p>
            <a:pPr algn="ctr"/>
            <a:r>
              <a:rPr lang="es-EC" sz="1400" cap="all" dirty="0" smtClean="0"/>
              <a:t>AUTOR: Mariño Sandoval, julio cesar</a:t>
            </a:r>
            <a:endParaRPr lang="es-EC" sz="1400" dirty="0"/>
          </a:p>
        </p:txBody>
      </p:sp>
      <p:sp>
        <p:nvSpPr>
          <p:cNvPr id="9" name="Rectángulo 8"/>
          <p:cNvSpPr/>
          <p:nvPr/>
        </p:nvSpPr>
        <p:spPr>
          <a:xfrm>
            <a:off x="2809647" y="4370189"/>
            <a:ext cx="4272323" cy="307777"/>
          </a:xfrm>
          <a:prstGeom prst="rect">
            <a:avLst/>
          </a:prstGeom>
        </p:spPr>
        <p:txBody>
          <a:bodyPr wrap="none">
            <a:spAutoFit/>
          </a:bodyPr>
          <a:lstStyle/>
          <a:p>
            <a:r>
              <a:rPr lang="es-EC" sz="1400" cap="all" dirty="0" smtClean="0"/>
              <a:t>DIRECTOR: ING</a:t>
            </a:r>
            <a:r>
              <a:rPr lang="es-EC" sz="1400" cap="all" dirty="0"/>
              <a:t>. </a:t>
            </a:r>
            <a:r>
              <a:rPr lang="es-EC" sz="1400" cap="all" dirty="0" smtClean="0"/>
              <a:t>OROZCO BRITO, LUIS ALBERTO </a:t>
            </a:r>
            <a:r>
              <a:rPr lang="es-EC" sz="1400" dirty="0" err="1" smtClean="0"/>
              <a:t>M.Sc</a:t>
            </a:r>
            <a:r>
              <a:rPr lang="es-EC" sz="1400" dirty="0" smtClean="0"/>
              <a:t>.</a:t>
            </a:r>
            <a:endParaRPr lang="es-EC" sz="1400" dirty="0"/>
          </a:p>
        </p:txBody>
      </p:sp>
      <p:sp>
        <p:nvSpPr>
          <p:cNvPr id="8" name="Rectángulo 7"/>
          <p:cNvSpPr/>
          <p:nvPr/>
        </p:nvSpPr>
        <p:spPr>
          <a:xfrm>
            <a:off x="2509970" y="4900894"/>
            <a:ext cx="4572000" cy="523220"/>
          </a:xfrm>
          <a:prstGeom prst="rect">
            <a:avLst/>
          </a:prstGeom>
        </p:spPr>
        <p:txBody>
          <a:bodyPr>
            <a:spAutoFit/>
          </a:bodyPr>
          <a:lstStyle/>
          <a:p>
            <a:pPr algn="ctr"/>
            <a:r>
              <a:rPr lang="es-EC" sz="1400" dirty="0"/>
              <a:t>SANGOLQUÍ </a:t>
            </a:r>
          </a:p>
          <a:p>
            <a:pPr algn="ctr"/>
            <a:r>
              <a:rPr lang="es-EC" sz="1400" dirty="0"/>
              <a:t>2019</a:t>
            </a:r>
          </a:p>
        </p:txBody>
      </p:sp>
      <p:pic>
        <p:nvPicPr>
          <p:cNvPr id="11" name="Imagen 10"/>
          <p:cNvPicPr>
            <a:picLocks noChangeAspect="1"/>
          </p:cNvPicPr>
          <p:nvPr/>
        </p:nvPicPr>
        <p:blipFill rotWithShape="1">
          <a:blip r:embed="rId3"/>
          <a:srcRect l="14027" t="26375" r="58855" b="26375"/>
          <a:stretch/>
        </p:blipFill>
        <p:spPr>
          <a:xfrm>
            <a:off x="7916544" y="191627"/>
            <a:ext cx="992270" cy="97202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pic>
        <p:nvPicPr>
          <p:cNvPr id="5" name="Imagen 4"/>
          <p:cNvPicPr/>
          <p:nvPr/>
        </p:nvPicPr>
        <p:blipFill rotWithShape="1">
          <a:blip r:embed="rId2"/>
          <a:srcRect l="8174" t="48745" r="68269" b="26739"/>
          <a:stretch/>
        </p:blipFill>
        <p:spPr bwMode="auto">
          <a:xfrm>
            <a:off x="653445" y="1387252"/>
            <a:ext cx="3516630" cy="2057400"/>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3"/>
          <a:srcRect l="19456" t="48222" r="52955" b="15753"/>
          <a:stretch/>
        </p:blipFill>
        <p:spPr bwMode="auto">
          <a:xfrm>
            <a:off x="4750390" y="1292002"/>
            <a:ext cx="3061970" cy="2247900"/>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4"/>
          <a:srcRect l="61238" t="14467" r="14842" b="23979"/>
          <a:stretch/>
        </p:blipFill>
        <p:spPr bwMode="auto">
          <a:xfrm>
            <a:off x="4134553" y="3853246"/>
            <a:ext cx="1800200" cy="2232248"/>
          </a:xfrm>
          <a:prstGeom prst="rect">
            <a:avLst/>
          </a:prstGeom>
          <a:ln>
            <a:noFill/>
          </a:ln>
          <a:extLst>
            <a:ext uri="{53640926-AAD7-44D8-BBD7-CCE9431645EC}">
              <a14:shadowObscured xmlns:a14="http://schemas.microsoft.com/office/drawing/2010/main"/>
            </a:ext>
          </a:extLst>
        </p:spPr>
      </p:pic>
      <p:sp>
        <p:nvSpPr>
          <p:cNvPr id="8" name="CuadroTexto 7"/>
          <p:cNvSpPr txBox="1"/>
          <p:nvPr/>
        </p:nvSpPr>
        <p:spPr>
          <a:xfrm>
            <a:off x="-16768" y="179928"/>
            <a:ext cx="5241347" cy="584775"/>
          </a:xfrm>
          <a:prstGeom prst="rect">
            <a:avLst/>
          </a:prstGeom>
          <a:noFill/>
        </p:spPr>
        <p:txBody>
          <a:bodyPr wrap="square" rtlCol="0">
            <a:spAutoFit/>
          </a:bodyPr>
          <a:lstStyle/>
          <a:p>
            <a:pPr algn="ctr"/>
            <a:r>
              <a:rPr lang="es-EC" sz="3200" b="1" dirty="0" smtClean="0">
                <a:solidFill>
                  <a:srgbClr val="C00000"/>
                </a:solidFill>
                <a:effectLst>
                  <a:outerShdw blurRad="38100" dist="38100" dir="2700000" algn="tl">
                    <a:srgbClr val="000000">
                      <a:alpha val="43137"/>
                    </a:srgbClr>
                  </a:outerShdw>
                </a:effectLst>
              </a:rPr>
              <a:t>EQUIPOS SIEMENS</a:t>
            </a:r>
            <a:endParaRPr lang="es-EC" sz="3200" b="1" dirty="0">
              <a:solidFill>
                <a:srgbClr val="C00000"/>
              </a:solidFill>
              <a:effectLst>
                <a:outerShdw blurRad="38100" dist="38100" dir="2700000" algn="tl">
                  <a:srgbClr val="000000">
                    <a:alpha val="43137"/>
                  </a:srgbClr>
                </a:outerShdw>
              </a:effectLst>
            </a:endParaRPr>
          </a:p>
        </p:txBody>
      </p:sp>
      <p:sp>
        <p:nvSpPr>
          <p:cNvPr id="9" name="CuadroTexto 8"/>
          <p:cNvSpPr txBox="1"/>
          <p:nvPr/>
        </p:nvSpPr>
        <p:spPr>
          <a:xfrm>
            <a:off x="653445" y="925587"/>
            <a:ext cx="3516630" cy="461665"/>
          </a:xfrm>
          <a:prstGeom prst="rect">
            <a:avLst/>
          </a:prstGeom>
          <a:noFill/>
        </p:spPr>
        <p:txBody>
          <a:bodyPr wrap="square" rtlCol="0">
            <a:spAutoFit/>
          </a:bodyPr>
          <a:lstStyle/>
          <a:p>
            <a:r>
              <a:rPr lang="es-EC" sz="2400" b="1" dirty="0" smtClean="0">
                <a:latin typeface="Times New Roman" panose="02020603050405020304" pitchFamily="18" charset="0"/>
                <a:cs typeface="Times New Roman" panose="02020603050405020304" pitchFamily="18" charset="0"/>
              </a:rPr>
              <a:t>PLC SIEMENS S7- 1200</a:t>
            </a:r>
            <a:endParaRPr lang="es-EC" sz="2400" b="1"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5259006" y="851974"/>
            <a:ext cx="2734469" cy="461665"/>
          </a:xfrm>
          <a:prstGeom prst="rect">
            <a:avLst/>
          </a:prstGeom>
          <a:noFill/>
        </p:spPr>
        <p:txBody>
          <a:bodyPr wrap="square" rtlCol="0">
            <a:spAutoFit/>
          </a:bodyPr>
          <a:lstStyle/>
          <a:p>
            <a:r>
              <a:rPr lang="es-EC" sz="2400" b="1" dirty="0" smtClean="0">
                <a:latin typeface="Times New Roman" panose="02020603050405020304" pitchFamily="18" charset="0"/>
                <a:cs typeface="Times New Roman" panose="02020603050405020304" pitchFamily="18" charset="0"/>
              </a:rPr>
              <a:t>KTP 700 BASIC</a:t>
            </a:r>
            <a:endParaRPr lang="es-EC" sz="2400" b="1" dirty="0">
              <a:latin typeface="Times New Roman" panose="02020603050405020304" pitchFamily="18" charset="0"/>
              <a:cs typeface="Times New Roman" panose="02020603050405020304" pitchFamily="18" charset="0"/>
            </a:endParaRPr>
          </a:p>
        </p:txBody>
      </p:sp>
      <p:sp>
        <p:nvSpPr>
          <p:cNvPr id="11" name="CuadroTexto 10"/>
          <p:cNvSpPr txBox="1"/>
          <p:nvPr/>
        </p:nvSpPr>
        <p:spPr>
          <a:xfrm>
            <a:off x="1115617" y="4293096"/>
            <a:ext cx="3138014" cy="461665"/>
          </a:xfrm>
          <a:prstGeom prst="rect">
            <a:avLst/>
          </a:prstGeom>
          <a:noFill/>
        </p:spPr>
        <p:txBody>
          <a:bodyPr wrap="square" rtlCol="0">
            <a:spAutoFit/>
          </a:bodyPr>
          <a:lstStyle/>
          <a:p>
            <a:r>
              <a:rPr lang="es-EC" sz="2400" b="1" dirty="0" smtClean="0">
                <a:latin typeface="Times New Roman" panose="02020603050405020304" pitchFamily="18" charset="0"/>
                <a:cs typeface="Times New Roman" panose="02020603050405020304" pitchFamily="18" charset="0"/>
              </a:rPr>
              <a:t>SWITCH CSM 1277</a:t>
            </a:r>
            <a:endParaRPr lang="es-EC"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1541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dirty="0"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sp>
        <p:nvSpPr>
          <p:cNvPr id="5" name="CuadroTexto 4"/>
          <p:cNvSpPr txBox="1"/>
          <p:nvPr/>
        </p:nvSpPr>
        <p:spPr>
          <a:xfrm>
            <a:off x="-16768" y="179928"/>
            <a:ext cx="5241347" cy="584775"/>
          </a:xfrm>
          <a:prstGeom prst="rect">
            <a:avLst/>
          </a:prstGeom>
          <a:noFill/>
        </p:spPr>
        <p:txBody>
          <a:bodyPr wrap="square" rtlCol="0">
            <a:spAutoFit/>
          </a:bodyPr>
          <a:lstStyle/>
          <a:p>
            <a:pPr algn="ctr"/>
            <a:r>
              <a:rPr lang="es-EC" sz="3200" b="1" dirty="0" smtClean="0">
                <a:solidFill>
                  <a:srgbClr val="C00000"/>
                </a:solidFill>
                <a:effectLst>
                  <a:outerShdw blurRad="38100" dist="38100" dir="2700000" algn="tl">
                    <a:srgbClr val="000000">
                      <a:alpha val="43137"/>
                    </a:srgbClr>
                  </a:outerShdw>
                </a:effectLst>
              </a:rPr>
              <a:t>METODOLOGÍA</a:t>
            </a:r>
            <a:endParaRPr lang="es-EC" sz="3200" b="1" dirty="0">
              <a:solidFill>
                <a:srgbClr val="C00000"/>
              </a:solidFill>
              <a:effectLst>
                <a:outerShdw blurRad="38100" dist="38100" dir="2700000" algn="tl">
                  <a:srgbClr val="000000">
                    <a:alpha val="43137"/>
                  </a:srgbClr>
                </a:outerShdw>
              </a:effectLst>
            </a:endParaRPr>
          </a:p>
        </p:txBody>
      </p:sp>
      <p:graphicFrame>
        <p:nvGraphicFramePr>
          <p:cNvPr id="6" name="Diagrama 5"/>
          <p:cNvGraphicFramePr/>
          <p:nvPr>
            <p:extLst>
              <p:ext uri="{D42A27DB-BD31-4B8C-83A1-F6EECF244321}">
                <p14:modId xmlns:p14="http://schemas.microsoft.com/office/powerpoint/2010/main" val="1949468633"/>
              </p:ext>
            </p:extLst>
          </p:nvPr>
        </p:nvGraphicFramePr>
        <p:xfrm>
          <a:off x="385192" y="1397000"/>
          <a:ext cx="8301608" cy="4120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85874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sp>
        <p:nvSpPr>
          <p:cNvPr id="5" name="7 Rectángulo"/>
          <p:cNvSpPr/>
          <p:nvPr/>
        </p:nvSpPr>
        <p:spPr>
          <a:xfrm>
            <a:off x="180228" y="2348880"/>
            <a:ext cx="6296804" cy="3847207"/>
          </a:xfrm>
          <a:prstGeom prst="rect">
            <a:avLst/>
          </a:prstGeom>
        </p:spPr>
        <p:txBody>
          <a:bodyPr wrap="square">
            <a:spAutoFit/>
          </a:bodyPr>
          <a:lstStyle/>
          <a:p>
            <a:pPr lvl="1"/>
            <a:endParaRPr lang="es-EC" sz="1400" b="1" dirty="0" smtClean="0">
              <a:latin typeface="Times New Roman" panose="02020603050405020304" pitchFamily="18" charset="0"/>
              <a:cs typeface="Times New Roman" panose="02020603050405020304" pitchFamily="18" charset="0"/>
            </a:endParaRPr>
          </a:p>
          <a:p>
            <a:pPr lvl="1" algn="just"/>
            <a:r>
              <a:rPr lang="es-EC" b="1" dirty="0" smtClean="0">
                <a:latin typeface="Times New Roman" panose="02020603050405020304" pitchFamily="18" charset="0"/>
                <a:cs typeface="Times New Roman" panose="02020603050405020304" pitchFamily="18" charset="0"/>
              </a:rPr>
              <a:t>Objetivo </a:t>
            </a:r>
            <a:r>
              <a:rPr lang="es-EC" b="1" dirty="0">
                <a:latin typeface="Times New Roman" panose="02020603050405020304" pitchFamily="18" charset="0"/>
                <a:cs typeface="Times New Roman" panose="02020603050405020304" pitchFamily="18" charset="0"/>
              </a:rPr>
              <a:t>General</a:t>
            </a: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Orientar al estudiante con la conexión básica de PROFINET entre el PLC Siemens - 1200 y KUKA KR 3 - R540</a:t>
            </a:r>
            <a:endParaRPr lang="quz-EC" dirty="0">
              <a:latin typeface="Times New Roman" panose="02020603050405020304" pitchFamily="18" charset="0"/>
              <a:cs typeface="Times New Roman" panose="02020603050405020304" pitchFamily="18" charset="0"/>
            </a:endParaRPr>
          </a:p>
          <a:p>
            <a:pPr algn="just"/>
            <a:endParaRPr lang="es-EC" b="1" dirty="0">
              <a:latin typeface="Times New Roman" panose="02020603050405020304" pitchFamily="18" charset="0"/>
              <a:cs typeface="Times New Roman" panose="02020603050405020304" pitchFamily="18" charset="0"/>
            </a:endParaRPr>
          </a:p>
          <a:p>
            <a:pPr algn="just"/>
            <a:r>
              <a:rPr lang="es-EC" b="1" dirty="0" smtClean="0">
                <a:latin typeface="Times New Roman" panose="02020603050405020304" pitchFamily="18" charset="0"/>
                <a:cs typeface="Times New Roman" panose="02020603050405020304" pitchFamily="18" charset="0"/>
              </a:rPr>
              <a:t>          Objetivos </a:t>
            </a:r>
            <a:r>
              <a:rPr lang="es-EC" b="1" dirty="0">
                <a:latin typeface="Times New Roman" panose="02020603050405020304" pitchFamily="18" charset="0"/>
                <a:cs typeface="Times New Roman" panose="02020603050405020304" pitchFamily="18" charset="0"/>
              </a:rPr>
              <a:t>Específicos</a:t>
            </a:r>
          </a:p>
          <a:p>
            <a:pPr algn="just"/>
            <a:r>
              <a:rPr lang="es-EC" sz="1400" dirty="0">
                <a:latin typeface="Times New Roman" panose="02020603050405020304" pitchFamily="18" charset="0"/>
                <a:cs typeface="Times New Roman" panose="02020603050405020304" pitchFamily="18" charset="0"/>
              </a:rPr>
              <a:t> </a:t>
            </a: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Identificar entradas/salidas físicas del Robot KUKA </a:t>
            </a:r>
            <a:endParaRPr lang="quz-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Configurar PROFINET en </a:t>
            </a:r>
            <a:r>
              <a:rPr lang="es-EC" dirty="0" err="1">
                <a:latin typeface="Times New Roman" panose="02020603050405020304" pitchFamily="18" charset="0"/>
                <a:cs typeface="Times New Roman" panose="02020603050405020304" pitchFamily="18" charset="0"/>
              </a:rPr>
              <a:t>WorkVisual</a:t>
            </a:r>
            <a:endParaRPr lang="quz-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Establecer el enlazamiento entradas/salidas PROFINET - </a:t>
            </a:r>
            <a:r>
              <a:rPr lang="es-EC" dirty="0" err="1">
                <a:latin typeface="Times New Roman" panose="02020603050405020304" pitchFamily="18" charset="0"/>
                <a:cs typeface="Times New Roman" panose="02020603050405020304" pitchFamily="18" charset="0"/>
              </a:rPr>
              <a:t>WorkVisual</a:t>
            </a:r>
            <a:endParaRPr lang="quz-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Configurar el PLC - 1200 en red con bloque de configuración KUKA en TIA PORTAL</a:t>
            </a:r>
            <a:endParaRPr lang="quz-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Configurar herramienta y base del robot</a:t>
            </a:r>
            <a:endParaRPr lang="quz-EC"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16768" y="179928"/>
            <a:ext cx="8981256" cy="1077218"/>
          </a:xfrm>
          <a:prstGeom prst="rect">
            <a:avLst/>
          </a:prstGeom>
          <a:noFill/>
        </p:spPr>
        <p:txBody>
          <a:bodyPr wrap="square" rtlCol="0">
            <a:spAutoFit/>
          </a:bodyPr>
          <a:lstStyle/>
          <a:p>
            <a:pPr lvl="0" algn="ctr"/>
            <a:r>
              <a:rPr lang="es-EC" sz="3200" b="1" dirty="0" smtClean="0">
                <a:solidFill>
                  <a:srgbClr val="C00000"/>
                </a:solidFill>
                <a:effectLst>
                  <a:outerShdw blurRad="38100" dist="38100" dir="2700000" algn="tl">
                    <a:srgbClr val="000000">
                      <a:alpha val="43137"/>
                    </a:srgbClr>
                  </a:outerShdw>
                </a:effectLst>
              </a:rPr>
              <a:t>PRÁCTICA No. 1: Conexión PROFINET (PLC-KUKA)</a:t>
            </a:r>
            <a:endParaRPr lang="es-ES" sz="3200" dirty="0"/>
          </a:p>
          <a:p>
            <a:pPr algn="ctr"/>
            <a:r>
              <a:rPr lang="es-EC" sz="3200" b="1" dirty="0" smtClean="0">
                <a:solidFill>
                  <a:srgbClr val="C00000"/>
                </a:solidFill>
                <a:effectLst>
                  <a:outerShdw blurRad="38100" dist="38100" dir="2700000" algn="tl">
                    <a:srgbClr val="000000">
                      <a:alpha val="43137"/>
                    </a:srgbClr>
                  </a:outerShdw>
                </a:effectLst>
              </a:rPr>
              <a:t> </a:t>
            </a:r>
            <a:endParaRPr lang="es-EC" sz="3200" b="1" dirty="0">
              <a:solidFill>
                <a:srgbClr val="C00000"/>
              </a:solidFill>
              <a:effectLst>
                <a:outerShdw blurRad="38100" dist="38100" dir="2700000" algn="tl">
                  <a:srgbClr val="000000">
                    <a:alpha val="43137"/>
                  </a:srgbClr>
                </a:outerShdw>
              </a:effectLst>
            </a:endParaRPr>
          </a:p>
        </p:txBody>
      </p:sp>
      <p:pic>
        <p:nvPicPr>
          <p:cNvPr id="7" name="Imagen 6" descr="C:\Users\cesar\Desktop\fotos_correccion_config\IMG_3829.JPG"/>
          <p:cNvPicPr/>
          <p:nvPr/>
        </p:nvPicPr>
        <p:blipFill rotWithShape="1">
          <a:blip r:embed="rId3" cstate="print">
            <a:extLst>
              <a:ext uri="{28A0092B-C50C-407E-A947-70E740481C1C}">
                <a14:useLocalDpi xmlns:a14="http://schemas.microsoft.com/office/drawing/2010/main" val="0"/>
              </a:ext>
            </a:extLst>
          </a:blip>
          <a:srcRect l="961" t="10257" b="36539"/>
          <a:stretch/>
        </p:blipFill>
        <p:spPr bwMode="auto">
          <a:xfrm>
            <a:off x="385192" y="855917"/>
            <a:ext cx="4278630" cy="1724025"/>
          </a:xfrm>
          <a:prstGeom prst="rect">
            <a:avLst/>
          </a:prstGeom>
          <a:noFill/>
          <a:ln>
            <a:noFill/>
          </a:ln>
          <a:extLst>
            <a:ext uri="{53640926-AAD7-44D8-BBD7-CCE9431645EC}">
              <a14:shadowObscured xmlns:a14="http://schemas.microsoft.com/office/drawing/2010/main"/>
            </a:ext>
          </a:extLst>
        </p:spPr>
      </p:pic>
      <p:pic>
        <p:nvPicPr>
          <p:cNvPr id="8" name="Imagen 7" descr="C:\Users\cesar\Desktop\fotos_correccion_config\IMG_391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984750" y="1478504"/>
            <a:ext cx="3405505" cy="2553970"/>
          </a:xfrm>
          <a:prstGeom prst="rect">
            <a:avLst/>
          </a:prstGeom>
          <a:noFill/>
          <a:ln>
            <a:noFill/>
          </a:ln>
        </p:spPr>
      </p:pic>
    </p:spTree>
    <p:extLst>
      <p:ext uri="{BB962C8B-B14F-4D97-AF65-F5344CB8AC3E}">
        <p14:creationId xmlns:p14="http://schemas.microsoft.com/office/powerpoint/2010/main" val="42767232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pic>
        <p:nvPicPr>
          <p:cNvPr id="5" name="Imagen 4"/>
          <p:cNvPicPr/>
          <p:nvPr/>
        </p:nvPicPr>
        <p:blipFill rotWithShape="1">
          <a:blip r:embed="rId2"/>
          <a:srcRect l="23331" t="21076" r="19331" b="24371"/>
          <a:stretch/>
        </p:blipFill>
        <p:spPr bwMode="auto">
          <a:xfrm>
            <a:off x="4393132" y="980728"/>
            <a:ext cx="4464496" cy="2520280"/>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3"/>
          <a:srcRect l="35393" t="37259" r="36018" b="23187"/>
          <a:stretch/>
        </p:blipFill>
        <p:spPr bwMode="auto">
          <a:xfrm>
            <a:off x="355712" y="2636912"/>
            <a:ext cx="4032448" cy="3456384"/>
          </a:xfrm>
          <a:prstGeom prst="rect">
            <a:avLst/>
          </a:prstGeom>
          <a:ln>
            <a:noFill/>
          </a:ln>
          <a:extLst>
            <a:ext uri="{53640926-AAD7-44D8-BBD7-CCE9431645EC}">
              <a14:shadowObscured xmlns:a14="http://schemas.microsoft.com/office/drawing/2010/main"/>
            </a:ext>
          </a:extLst>
        </p:spPr>
      </p:pic>
      <p:sp>
        <p:nvSpPr>
          <p:cNvPr id="7" name="CuadroTexto 6"/>
          <p:cNvSpPr txBox="1"/>
          <p:nvPr/>
        </p:nvSpPr>
        <p:spPr>
          <a:xfrm>
            <a:off x="-16768" y="179928"/>
            <a:ext cx="8981256" cy="1077218"/>
          </a:xfrm>
          <a:prstGeom prst="rect">
            <a:avLst/>
          </a:prstGeom>
          <a:noFill/>
        </p:spPr>
        <p:txBody>
          <a:bodyPr wrap="square" rtlCol="0">
            <a:spAutoFit/>
          </a:bodyPr>
          <a:lstStyle/>
          <a:p>
            <a:pPr lvl="0" algn="ctr"/>
            <a:r>
              <a:rPr lang="es-EC" sz="3200" b="1" dirty="0" smtClean="0">
                <a:solidFill>
                  <a:srgbClr val="C00000"/>
                </a:solidFill>
                <a:effectLst>
                  <a:outerShdw blurRad="38100" dist="38100" dir="2700000" algn="tl">
                    <a:srgbClr val="000000">
                      <a:alpha val="43137"/>
                    </a:srgbClr>
                  </a:outerShdw>
                </a:effectLst>
              </a:rPr>
              <a:t>PRÁCTICA No. 1: Conexión PROFINET (PLC-KUKA)</a:t>
            </a:r>
            <a:endParaRPr lang="es-ES" sz="3200" dirty="0"/>
          </a:p>
          <a:p>
            <a:pPr algn="ctr"/>
            <a:r>
              <a:rPr lang="es-EC" sz="3200" b="1" dirty="0" smtClean="0">
                <a:solidFill>
                  <a:srgbClr val="C00000"/>
                </a:solidFill>
                <a:effectLst>
                  <a:outerShdw blurRad="38100" dist="38100" dir="2700000" algn="tl">
                    <a:srgbClr val="000000">
                      <a:alpha val="43137"/>
                    </a:srgbClr>
                  </a:outerShdw>
                </a:effectLst>
              </a:rPr>
              <a:t> </a:t>
            </a:r>
            <a:endParaRPr lang="es-EC" sz="3200" b="1" dirty="0">
              <a:solidFill>
                <a:srgbClr val="C00000"/>
              </a:solidFill>
              <a:effectLst>
                <a:outerShdw blurRad="38100" dist="38100" dir="2700000" algn="tl">
                  <a:srgbClr val="000000">
                    <a:alpha val="43137"/>
                  </a:srgbClr>
                </a:outerShdw>
              </a:effectLst>
            </a:endParaRPr>
          </a:p>
        </p:txBody>
      </p:sp>
      <p:sp>
        <p:nvSpPr>
          <p:cNvPr id="8" name="CuadroTexto 7"/>
          <p:cNvSpPr txBox="1"/>
          <p:nvPr/>
        </p:nvSpPr>
        <p:spPr>
          <a:xfrm>
            <a:off x="464167" y="1735949"/>
            <a:ext cx="2734469" cy="461665"/>
          </a:xfrm>
          <a:prstGeom prst="rect">
            <a:avLst/>
          </a:prstGeom>
          <a:noFill/>
        </p:spPr>
        <p:txBody>
          <a:bodyPr wrap="square" rtlCol="0">
            <a:spAutoFit/>
          </a:bodyPr>
          <a:lstStyle/>
          <a:p>
            <a:r>
              <a:rPr lang="es-EC" sz="2400" b="1" dirty="0" smtClean="0">
                <a:latin typeface="Times New Roman" panose="02020603050405020304" pitchFamily="18" charset="0"/>
                <a:cs typeface="Times New Roman" panose="02020603050405020304" pitchFamily="18" charset="0"/>
              </a:rPr>
              <a:t>Conexión</a:t>
            </a:r>
            <a:endParaRPr lang="es-EC" sz="2400" b="1"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5112060" y="3726777"/>
            <a:ext cx="2734469" cy="461665"/>
          </a:xfrm>
          <a:prstGeom prst="rect">
            <a:avLst/>
          </a:prstGeom>
          <a:noFill/>
        </p:spPr>
        <p:txBody>
          <a:bodyPr wrap="square" rtlCol="0">
            <a:spAutoFit/>
          </a:bodyPr>
          <a:lstStyle/>
          <a:p>
            <a:r>
              <a:rPr lang="es-EC" sz="2400" b="1" dirty="0" smtClean="0">
                <a:latin typeface="Times New Roman" panose="02020603050405020304" pitchFamily="18" charset="0"/>
                <a:cs typeface="Times New Roman" panose="02020603050405020304" pitchFamily="18" charset="0"/>
              </a:rPr>
              <a:t>Monitorización</a:t>
            </a:r>
            <a:endParaRPr lang="es-EC"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69588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sp>
        <p:nvSpPr>
          <p:cNvPr id="5" name="CuadroTexto 4"/>
          <p:cNvSpPr txBox="1"/>
          <p:nvPr/>
        </p:nvSpPr>
        <p:spPr>
          <a:xfrm>
            <a:off x="452086" y="116632"/>
            <a:ext cx="8261176" cy="1569660"/>
          </a:xfrm>
          <a:prstGeom prst="rect">
            <a:avLst/>
          </a:prstGeom>
          <a:noFill/>
        </p:spPr>
        <p:txBody>
          <a:bodyPr wrap="square" rtlCol="0">
            <a:spAutoFit/>
          </a:bodyPr>
          <a:lstStyle/>
          <a:p>
            <a:pPr lvl="0" algn="just"/>
            <a:r>
              <a:rPr lang="es-EC" sz="3200" b="1" dirty="0" smtClean="0">
                <a:solidFill>
                  <a:srgbClr val="C00000"/>
                </a:solidFill>
                <a:effectLst>
                  <a:outerShdw blurRad="38100" dist="38100" dir="2700000" algn="tl">
                    <a:srgbClr val="000000">
                      <a:alpha val="43137"/>
                    </a:srgbClr>
                  </a:outerShdw>
                </a:effectLst>
              </a:rPr>
              <a:t>PRÁCTICA No. 2: Empaquetado de electrodomésticos (Lavadora), sincronismo de robots KUKA</a:t>
            </a:r>
            <a:endParaRPr lang="es-EC" sz="3200" b="1" dirty="0">
              <a:solidFill>
                <a:srgbClr val="C00000"/>
              </a:solidFill>
              <a:effectLst>
                <a:outerShdw blurRad="38100" dist="38100" dir="2700000" algn="tl">
                  <a:srgbClr val="000000">
                    <a:alpha val="43137"/>
                  </a:srgbClr>
                </a:outerShdw>
              </a:effectLst>
            </a:endParaRPr>
          </a:p>
        </p:txBody>
      </p:sp>
      <p:sp>
        <p:nvSpPr>
          <p:cNvPr id="6" name="7 Rectángulo"/>
          <p:cNvSpPr/>
          <p:nvPr/>
        </p:nvSpPr>
        <p:spPr>
          <a:xfrm>
            <a:off x="2625677" y="1124744"/>
            <a:ext cx="6420565" cy="4678204"/>
          </a:xfrm>
          <a:prstGeom prst="rect">
            <a:avLst/>
          </a:prstGeom>
        </p:spPr>
        <p:txBody>
          <a:bodyPr wrap="square">
            <a:spAutoFit/>
          </a:bodyPr>
          <a:lstStyle/>
          <a:p>
            <a:pPr lvl="1"/>
            <a:endParaRPr lang="es-EC" sz="1400" b="1" dirty="0" smtClean="0">
              <a:latin typeface="Times New Roman" panose="02020603050405020304" pitchFamily="18" charset="0"/>
              <a:cs typeface="Times New Roman" panose="02020603050405020304" pitchFamily="18" charset="0"/>
            </a:endParaRPr>
          </a:p>
          <a:p>
            <a:pPr lvl="1" algn="just"/>
            <a:r>
              <a:rPr lang="es-EC" b="1" dirty="0" smtClean="0">
                <a:latin typeface="Times New Roman" panose="02020603050405020304" pitchFamily="18" charset="0"/>
                <a:cs typeface="Times New Roman" panose="02020603050405020304" pitchFamily="18" charset="0"/>
              </a:rPr>
              <a:t>Objetivo </a:t>
            </a:r>
            <a:r>
              <a:rPr lang="es-EC" b="1" dirty="0">
                <a:latin typeface="Times New Roman" panose="02020603050405020304" pitchFamily="18" charset="0"/>
                <a:cs typeface="Times New Roman" panose="02020603050405020304" pitchFamily="18" charset="0"/>
              </a:rPr>
              <a:t>General</a:t>
            </a: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Orientar al estudiante en el sincronismo de dos robots KUKA KR3 R540 controlados por los </a:t>
            </a:r>
            <a:r>
              <a:rPr lang="es-EC" dirty="0" err="1">
                <a:latin typeface="Times New Roman" panose="02020603050405020304" pitchFamily="18" charset="0"/>
                <a:cs typeface="Times New Roman" panose="02020603050405020304" pitchFamily="18" charset="0"/>
              </a:rPr>
              <a:t>PLCs</a:t>
            </a:r>
            <a:r>
              <a:rPr lang="es-EC" dirty="0">
                <a:latin typeface="Times New Roman" panose="02020603050405020304" pitchFamily="18" charset="0"/>
                <a:cs typeface="Times New Roman" panose="02020603050405020304" pitchFamily="18" charset="0"/>
              </a:rPr>
              <a:t> 1200 Siemens mediante comunicación S7.</a:t>
            </a:r>
            <a:endParaRPr lang="quz-EC" dirty="0">
              <a:latin typeface="Times New Roman" panose="02020603050405020304" pitchFamily="18" charset="0"/>
              <a:cs typeface="Times New Roman" panose="02020603050405020304" pitchFamily="18" charset="0"/>
            </a:endParaRPr>
          </a:p>
          <a:p>
            <a:pPr algn="just"/>
            <a:endParaRPr lang="es-EC" b="1" dirty="0">
              <a:latin typeface="Times New Roman" panose="02020603050405020304" pitchFamily="18" charset="0"/>
              <a:cs typeface="Times New Roman" panose="02020603050405020304" pitchFamily="18" charset="0"/>
            </a:endParaRPr>
          </a:p>
          <a:p>
            <a:pPr algn="just"/>
            <a:r>
              <a:rPr lang="es-EC" b="1" dirty="0" smtClean="0">
                <a:latin typeface="Times New Roman" panose="02020603050405020304" pitchFamily="18" charset="0"/>
                <a:cs typeface="Times New Roman" panose="02020603050405020304" pitchFamily="18" charset="0"/>
              </a:rPr>
              <a:t>          Objetivos </a:t>
            </a:r>
            <a:r>
              <a:rPr lang="es-EC" b="1" dirty="0">
                <a:latin typeface="Times New Roman" panose="02020603050405020304" pitchFamily="18" charset="0"/>
                <a:cs typeface="Times New Roman" panose="02020603050405020304" pitchFamily="18" charset="0"/>
              </a:rPr>
              <a:t>Específicos</a:t>
            </a:r>
          </a:p>
          <a:p>
            <a:pPr algn="just"/>
            <a:r>
              <a:rPr lang="es-EC" sz="1400" dirty="0">
                <a:latin typeface="Times New Roman" panose="02020603050405020304" pitchFamily="18" charset="0"/>
                <a:cs typeface="Times New Roman" panose="02020603050405020304" pitchFamily="18" charset="0"/>
              </a:rPr>
              <a:t> </a:t>
            </a: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Identificar entradas/salidas requeridas para los dos Robots KUKA KR3 R540 </a:t>
            </a:r>
            <a:endParaRPr lang="quz-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Configurar la red PROFINET de los robots KUKA KR3 R540 interconectando cada bit de la red mediante </a:t>
            </a:r>
            <a:r>
              <a:rPr lang="es-EC" dirty="0" err="1">
                <a:latin typeface="Times New Roman" panose="02020603050405020304" pitchFamily="18" charset="0"/>
                <a:cs typeface="Times New Roman" panose="02020603050405020304" pitchFamily="18" charset="0"/>
              </a:rPr>
              <a:t>WorkVisual</a:t>
            </a:r>
            <a:r>
              <a:rPr lang="es-EC" dirty="0">
                <a:latin typeface="Times New Roman" panose="02020603050405020304" pitchFamily="18" charset="0"/>
                <a:cs typeface="Times New Roman" panose="02020603050405020304" pitchFamily="18" charset="0"/>
              </a:rPr>
              <a:t>.</a:t>
            </a:r>
            <a:endParaRPr lang="quz-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Desarrollar dos </a:t>
            </a:r>
            <a:r>
              <a:rPr lang="es-EC" dirty="0" err="1">
                <a:latin typeface="Times New Roman" panose="02020603050405020304" pitchFamily="18" charset="0"/>
                <a:cs typeface="Times New Roman" panose="02020603050405020304" pitchFamily="18" charset="0"/>
              </a:rPr>
              <a:t>HMIs</a:t>
            </a:r>
            <a:r>
              <a:rPr lang="es-EC" dirty="0">
                <a:latin typeface="Times New Roman" panose="02020603050405020304" pitchFamily="18" charset="0"/>
                <a:cs typeface="Times New Roman" panose="02020603050405020304" pitchFamily="18" charset="0"/>
              </a:rPr>
              <a:t> para los dispositivos KTP 700 Basic que permita configurar y visualizar el proceso de los Robots</a:t>
            </a:r>
            <a:endParaRPr lang="quz-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Realizar la comunicación S7 entre los dos </a:t>
            </a:r>
            <a:r>
              <a:rPr lang="es-EC" dirty="0" err="1">
                <a:latin typeface="Times New Roman" panose="02020603050405020304" pitchFamily="18" charset="0"/>
                <a:cs typeface="Times New Roman" panose="02020603050405020304" pitchFamily="18" charset="0"/>
              </a:rPr>
              <a:t>PLCs</a:t>
            </a:r>
            <a:r>
              <a:rPr lang="es-EC" dirty="0">
                <a:latin typeface="Times New Roman" panose="02020603050405020304" pitchFamily="18" charset="0"/>
                <a:cs typeface="Times New Roman" panose="02020603050405020304" pitchFamily="18" charset="0"/>
              </a:rPr>
              <a:t> 1200 Siemens</a:t>
            </a:r>
            <a:endParaRPr lang="quz-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Sincronizar los dos Robots KUKA para que cumplan el proceso de </a:t>
            </a:r>
            <a:r>
              <a:rPr lang="es-EC" dirty="0" smtClean="0">
                <a:latin typeface="Times New Roman" panose="02020603050405020304" pitchFamily="18" charset="0"/>
                <a:cs typeface="Times New Roman" panose="02020603050405020304" pitchFamily="18" charset="0"/>
              </a:rPr>
              <a:t>empaquetado.</a:t>
            </a:r>
            <a:endParaRPr lang="quz-EC" dirty="0">
              <a:latin typeface="Times New Roman" panose="02020603050405020304" pitchFamily="18" charset="0"/>
              <a:cs typeface="Times New Roman" panose="02020603050405020304" pitchFamily="18" charset="0"/>
            </a:endParaRPr>
          </a:p>
        </p:txBody>
      </p:sp>
      <p:pic>
        <p:nvPicPr>
          <p:cNvPr id="7" name="Imagen 6" descr="Embalajes comerciales"/>
          <p:cNvPicPr/>
          <p:nvPr/>
        </p:nvPicPr>
        <p:blipFill>
          <a:blip r:embed="rId2">
            <a:extLst>
              <a:ext uri="{28A0092B-C50C-407E-A947-70E740481C1C}">
                <a14:useLocalDpi xmlns:a14="http://schemas.microsoft.com/office/drawing/2010/main" val="0"/>
              </a:ext>
            </a:extLst>
          </a:blip>
          <a:srcRect/>
          <a:stretch>
            <a:fillRect/>
          </a:stretch>
        </p:blipFill>
        <p:spPr bwMode="auto">
          <a:xfrm>
            <a:off x="311680" y="2256002"/>
            <a:ext cx="2313997" cy="2469141"/>
          </a:xfrm>
          <a:prstGeom prst="rect">
            <a:avLst/>
          </a:prstGeom>
          <a:noFill/>
          <a:ln>
            <a:noFill/>
          </a:ln>
        </p:spPr>
      </p:pic>
    </p:spTree>
    <p:extLst>
      <p:ext uri="{BB962C8B-B14F-4D97-AF65-F5344CB8AC3E}">
        <p14:creationId xmlns:p14="http://schemas.microsoft.com/office/powerpoint/2010/main" val="1156015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pic>
        <p:nvPicPr>
          <p:cNvPr id="5" name="Imagen 4"/>
          <p:cNvPicPr/>
          <p:nvPr/>
        </p:nvPicPr>
        <p:blipFill rotWithShape="1">
          <a:blip r:embed="rId3"/>
          <a:srcRect l="31617" t="28003" r="9734" b="23061"/>
          <a:stretch/>
        </p:blipFill>
        <p:spPr bwMode="auto">
          <a:xfrm>
            <a:off x="663885" y="2049337"/>
            <a:ext cx="3724275" cy="1746885"/>
          </a:xfrm>
          <a:prstGeom prst="rect">
            <a:avLst/>
          </a:prstGeom>
          <a:ln>
            <a:noFill/>
          </a:ln>
          <a:extLst>
            <a:ext uri="{53640926-AAD7-44D8-BBD7-CCE9431645EC}">
              <a14:shadowObscured xmlns:a14="http://schemas.microsoft.com/office/drawing/2010/main"/>
            </a:ext>
          </a:extLst>
        </p:spPr>
      </p:pic>
      <p:pic>
        <p:nvPicPr>
          <p:cNvPr id="7" name="Imagen 6" descr="C:\Users\cesar\Desktop\IMAGENES DE LA SEGUNDA PRACTICA\IYJQ0149.JPG"/>
          <p:cNvPicPr/>
          <p:nvPr/>
        </p:nvPicPr>
        <p:blipFill rotWithShape="1">
          <a:blip r:embed="rId4" cstate="print">
            <a:extLst>
              <a:ext uri="{28A0092B-C50C-407E-A947-70E740481C1C}">
                <a14:useLocalDpi xmlns:a14="http://schemas.microsoft.com/office/drawing/2010/main" val="0"/>
              </a:ext>
            </a:extLst>
          </a:blip>
          <a:srcRect l="12759" t="22689" r="15470" b="19455"/>
          <a:stretch/>
        </p:blipFill>
        <p:spPr bwMode="auto">
          <a:xfrm>
            <a:off x="4582673" y="1983310"/>
            <a:ext cx="3640224" cy="1689590"/>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rotWithShape="1">
          <a:blip r:embed="rId5"/>
          <a:srcRect l="42554" t="21930" r="29418" b="23257"/>
          <a:stretch/>
        </p:blipFill>
        <p:spPr bwMode="auto">
          <a:xfrm>
            <a:off x="179794" y="3803974"/>
            <a:ext cx="2009158" cy="2211070"/>
          </a:xfrm>
          <a:prstGeom prst="rect">
            <a:avLst/>
          </a:prstGeom>
          <a:ln>
            <a:noFill/>
          </a:ln>
          <a:extLst>
            <a:ext uri="{53640926-AAD7-44D8-BBD7-CCE9431645EC}">
              <a14:shadowObscured xmlns:a14="http://schemas.microsoft.com/office/drawing/2010/main"/>
            </a:ext>
          </a:extLst>
        </p:spPr>
      </p:pic>
      <p:pic>
        <p:nvPicPr>
          <p:cNvPr id="9" name="Imagen 8" descr="ATJG4363"/>
          <p:cNvPicPr/>
          <p:nvPr/>
        </p:nvPicPr>
        <p:blipFill>
          <a:blip r:embed="rId6" cstate="print">
            <a:extLst>
              <a:ext uri="{28A0092B-C50C-407E-A947-70E740481C1C}">
                <a14:useLocalDpi xmlns:a14="http://schemas.microsoft.com/office/drawing/2010/main" val="0"/>
              </a:ext>
            </a:extLst>
          </a:blip>
          <a:srcRect l="17737" t="13071" r="28748"/>
          <a:stretch>
            <a:fillRect/>
          </a:stretch>
        </p:blipFill>
        <p:spPr bwMode="auto">
          <a:xfrm>
            <a:off x="2315081" y="3825617"/>
            <a:ext cx="2054669" cy="2058353"/>
          </a:xfrm>
          <a:prstGeom prst="rect">
            <a:avLst/>
          </a:prstGeom>
          <a:noFill/>
          <a:ln>
            <a:noFill/>
          </a:ln>
        </p:spPr>
      </p:pic>
      <p:pic>
        <p:nvPicPr>
          <p:cNvPr id="10" name="Imagen 9"/>
          <p:cNvPicPr/>
          <p:nvPr/>
        </p:nvPicPr>
        <p:blipFill rotWithShape="1">
          <a:blip r:embed="rId7"/>
          <a:srcRect l="43548" t="25463" r="24845" b="22749"/>
          <a:stretch/>
        </p:blipFill>
        <p:spPr bwMode="auto">
          <a:xfrm>
            <a:off x="4647159" y="3672900"/>
            <a:ext cx="2400935" cy="2211070"/>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8"/>
          <a:srcRect l="20732" t="23544" r="56464" b="11781"/>
          <a:stretch/>
        </p:blipFill>
        <p:spPr bwMode="auto">
          <a:xfrm>
            <a:off x="7325503" y="3510975"/>
            <a:ext cx="1488440" cy="2372995"/>
          </a:xfrm>
          <a:prstGeom prst="rect">
            <a:avLst/>
          </a:prstGeom>
          <a:ln>
            <a:noFill/>
          </a:ln>
          <a:extLst>
            <a:ext uri="{53640926-AAD7-44D8-BBD7-CCE9431645EC}">
              <a14:shadowObscured xmlns:a14="http://schemas.microsoft.com/office/drawing/2010/main"/>
            </a:ext>
          </a:extLst>
        </p:spPr>
      </p:pic>
      <p:sp>
        <p:nvSpPr>
          <p:cNvPr id="12" name="CuadroTexto 11"/>
          <p:cNvSpPr txBox="1"/>
          <p:nvPr/>
        </p:nvSpPr>
        <p:spPr>
          <a:xfrm>
            <a:off x="452086" y="116632"/>
            <a:ext cx="8261176" cy="1569660"/>
          </a:xfrm>
          <a:prstGeom prst="rect">
            <a:avLst/>
          </a:prstGeom>
          <a:noFill/>
        </p:spPr>
        <p:txBody>
          <a:bodyPr wrap="square" rtlCol="0">
            <a:spAutoFit/>
          </a:bodyPr>
          <a:lstStyle/>
          <a:p>
            <a:pPr lvl="0" algn="just"/>
            <a:r>
              <a:rPr lang="es-EC" sz="3200" b="1" dirty="0" smtClean="0">
                <a:solidFill>
                  <a:srgbClr val="C00000"/>
                </a:solidFill>
                <a:effectLst>
                  <a:outerShdw blurRad="38100" dist="38100" dir="2700000" algn="tl">
                    <a:srgbClr val="000000">
                      <a:alpha val="43137"/>
                    </a:srgbClr>
                  </a:outerShdw>
                </a:effectLst>
              </a:rPr>
              <a:t>PRÁCTICA No. 2: Empaquetado de electrodomésticos (Lavadora), sincronismo de robots KUKA</a:t>
            </a:r>
            <a:endParaRPr lang="es-EC" sz="3200" b="1" dirty="0">
              <a:solidFill>
                <a:srgbClr val="C00000"/>
              </a:solidFill>
              <a:effectLst>
                <a:outerShdw blurRad="38100" dist="38100" dir="2700000" algn="tl">
                  <a:srgbClr val="000000">
                    <a:alpha val="43137"/>
                  </a:srgbClr>
                </a:outerShdw>
              </a:effectLst>
            </a:endParaRPr>
          </a:p>
        </p:txBody>
      </p:sp>
      <p:sp>
        <p:nvSpPr>
          <p:cNvPr id="14" name="Rectángulo 13"/>
          <p:cNvSpPr/>
          <p:nvPr/>
        </p:nvSpPr>
        <p:spPr>
          <a:xfrm>
            <a:off x="3203848" y="1376754"/>
            <a:ext cx="1377865" cy="4910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quz-EC"/>
          </a:p>
        </p:txBody>
      </p:sp>
      <p:sp>
        <p:nvSpPr>
          <p:cNvPr id="13" name="CuadroTexto 12"/>
          <p:cNvSpPr txBox="1"/>
          <p:nvPr/>
        </p:nvSpPr>
        <p:spPr>
          <a:xfrm>
            <a:off x="3365936" y="1406149"/>
            <a:ext cx="2734469" cy="461665"/>
          </a:xfrm>
          <a:prstGeom prst="rect">
            <a:avLst/>
          </a:prstGeom>
          <a:noFill/>
        </p:spPr>
        <p:txBody>
          <a:bodyPr wrap="square" rtlCol="0">
            <a:spAutoFit/>
          </a:bodyPr>
          <a:lstStyle/>
          <a:p>
            <a:r>
              <a:rPr lang="es-EC" sz="2400" b="1" dirty="0" smtClean="0">
                <a:latin typeface="Times New Roman" panose="02020603050405020304" pitchFamily="18" charset="0"/>
                <a:cs typeface="Times New Roman" panose="02020603050405020304" pitchFamily="18" charset="0"/>
              </a:rPr>
              <a:t>Diseño</a:t>
            </a:r>
            <a:endParaRPr lang="es-EC"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39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pic>
        <p:nvPicPr>
          <p:cNvPr id="5" name="Imagen 4" descr="IMG_4855"/>
          <p:cNvPicPr/>
          <p:nvPr/>
        </p:nvPicPr>
        <p:blipFill>
          <a:blip r:embed="rId2" cstate="print">
            <a:extLst>
              <a:ext uri="{28A0092B-C50C-407E-A947-70E740481C1C}">
                <a14:useLocalDpi xmlns:a14="http://schemas.microsoft.com/office/drawing/2010/main" val="0"/>
              </a:ext>
            </a:extLst>
          </a:blip>
          <a:srcRect l="17691" t="6441" r="21193"/>
          <a:stretch>
            <a:fillRect/>
          </a:stretch>
        </p:blipFill>
        <p:spPr bwMode="auto">
          <a:xfrm rot="5400000">
            <a:off x="5477901" y="1382573"/>
            <a:ext cx="2708275" cy="3112770"/>
          </a:xfrm>
          <a:prstGeom prst="rect">
            <a:avLst/>
          </a:prstGeom>
          <a:noFill/>
          <a:ln>
            <a:noFill/>
          </a:ln>
        </p:spPr>
      </p:pic>
      <p:pic>
        <p:nvPicPr>
          <p:cNvPr id="6" name="Imagen 5" descr="IMG_4853"/>
          <p:cNvPicPr/>
          <p:nvPr/>
        </p:nvPicPr>
        <p:blipFill>
          <a:blip r:embed="rId3" cstate="print">
            <a:extLst>
              <a:ext uri="{28A0092B-C50C-407E-A947-70E740481C1C}">
                <a14:useLocalDpi xmlns:a14="http://schemas.microsoft.com/office/drawing/2010/main" val="0"/>
              </a:ext>
            </a:extLst>
          </a:blip>
          <a:srcRect l="21526" t="11307" r="20422" b="17601"/>
          <a:stretch>
            <a:fillRect/>
          </a:stretch>
        </p:blipFill>
        <p:spPr bwMode="auto">
          <a:xfrm rot="5400000">
            <a:off x="650483" y="1729655"/>
            <a:ext cx="2547620" cy="2337435"/>
          </a:xfrm>
          <a:prstGeom prst="rect">
            <a:avLst/>
          </a:prstGeom>
          <a:noFill/>
          <a:ln>
            <a:noFill/>
          </a:ln>
        </p:spPr>
      </p:pic>
      <p:pic>
        <p:nvPicPr>
          <p:cNvPr id="7" name="Imagen 6" descr="C:\Users\cesar\Desktop\IMAGENES DE LA SEGUNDA PRACTICA\IMG_486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3210" y="3805935"/>
            <a:ext cx="3009900" cy="2258695"/>
          </a:xfrm>
          <a:prstGeom prst="rect">
            <a:avLst/>
          </a:prstGeom>
          <a:noFill/>
          <a:ln>
            <a:noFill/>
          </a:ln>
        </p:spPr>
      </p:pic>
      <p:sp>
        <p:nvSpPr>
          <p:cNvPr id="9" name="CuadroTexto 8"/>
          <p:cNvSpPr txBox="1"/>
          <p:nvPr/>
        </p:nvSpPr>
        <p:spPr>
          <a:xfrm>
            <a:off x="452086" y="116632"/>
            <a:ext cx="8261176" cy="1569660"/>
          </a:xfrm>
          <a:prstGeom prst="rect">
            <a:avLst/>
          </a:prstGeom>
          <a:noFill/>
        </p:spPr>
        <p:txBody>
          <a:bodyPr wrap="square" rtlCol="0">
            <a:spAutoFit/>
          </a:bodyPr>
          <a:lstStyle/>
          <a:p>
            <a:pPr lvl="0" algn="just"/>
            <a:r>
              <a:rPr lang="es-EC" sz="3200" b="1" dirty="0" smtClean="0">
                <a:solidFill>
                  <a:srgbClr val="C00000"/>
                </a:solidFill>
                <a:effectLst>
                  <a:outerShdw blurRad="38100" dist="38100" dir="2700000" algn="tl">
                    <a:srgbClr val="000000">
                      <a:alpha val="43137"/>
                    </a:srgbClr>
                  </a:outerShdw>
                </a:effectLst>
              </a:rPr>
              <a:t>PRÁCTICA No. 2: Empaquetado de electrodomésticos (Lavadora), sincronismo de robots KUKA</a:t>
            </a:r>
            <a:endParaRPr lang="es-EC" sz="32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070147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sp>
        <p:nvSpPr>
          <p:cNvPr id="5" name="CuadroTexto 4"/>
          <p:cNvSpPr txBox="1"/>
          <p:nvPr/>
        </p:nvSpPr>
        <p:spPr>
          <a:xfrm>
            <a:off x="452086" y="116632"/>
            <a:ext cx="8261176" cy="1569660"/>
          </a:xfrm>
          <a:prstGeom prst="rect">
            <a:avLst/>
          </a:prstGeom>
          <a:noFill/>
        </p:spPr>
        <p:txBody>
          <a:bodyPr wrap="square" rtlCol="0">
            <a:spAutoFit/>
          </a:bodyPr>
          <a:lstStyle/>
          <a:p>
            <a:pPr lvl="0" algn="just"/>
            <a:r>
              <a:rPr lang="es-EC" sz="3200" b="1" dirty="0" smtClean="0">
                <a:solidFill>
                  <a:srgbClr val="C00000"/>
                </a:solidFill>
                <a:effectLst>
                  <a:outerShdw blurRad="38100" dist="38100" dir="2700000" algn="tl">
                    <a:srgbClr val="000000">
                      <a:alpha val="43137"/>
                    </a:srgbClr>
                  </a:outerShdw>
                </a:effectLst>
              </a:rPr>
              <a:t>PRÁCTICA No. 2: Empaquetado de electrodomésticos (Lavadora), sincronismo de robots KUKA</a:t>
            </a:r>
            <a:endParaRPr lang="es-EC" sz="3200" b="1" dirty="0">
              <a:solidFill>
                <a:srgbClr val="C00000"/>
              </a:solidFill>
              <a:effectLst>
                <a:outerShdw blurRad="38100" dist="38100" dir="2700000" algn="tl">
                  <a:srgbClr val="000000">
                    <a:alpha val="43137"/>
                  </a:srgbClr>
                </a:outerShdw>
              </a:effectLst>
            </a:endParaRPr>
          </a:p>
        </p:txBody>
      </p:sp>
      <p:pic>
        <p:nvPicPr>
          <p:cNvPr id="6" name="Imagen 5"/>
          <p:cNvPicPr/>
          <p:nvPr/>
        </p:nvPicPr>
        <p:blipFill rotWithShape="1">
          <a:blip r:embed="rId3">
            <a:extLst>
              <a:ext uri="{28A0092B-C50C-407E-A947-70E740481C1C}">
                <a14:useLocalDpi xmlns:a14="http://schemas.microsoft.com/office/drawing/2010/main" val="0"/>
              </a:ext>
            </a:extLst>
          </a:blip>
          <a:srcRect l="26577" t="20396" r="15409" b="18988"/>
          <a:stretch/>
        </p:blipFill>
        <p:spPr bwMode="auto">
          <a:xfrm>
            <a:off x="5223868" y="1679650"/>
            <a:ext cx="3802238" cy="2090882"/>
          </a:xfrm>
          <a:prstGeom prst="rect">
            <a:avLst/>
          </a:prstGeom>
          <a:noFill/>
          <a:ln>
            <a:noFill/>
          </a:ln>
          <a:extLst>
            <a:ext uri="{53640926-AAD7-44D8-BBD7-CCE9431645EC}">
              <a14:shadowObscured xmlns:a14="http://schemas.microsoft.com/office/drawing/2010/main"/>
            </a:ext>
          </a:extLst>
        </p:spPr>
      </p:pic>
      <p:pic>
        <p:nvPicPr>
          <p:cNvPr id="7" name="Imagen 6"/>
          <p:cNvPicPr/>
          <p:nvPr/>
        </p:nvPicPr>
        <p:blipFill rotWithShape="1">
          <a:blip r:embed="rId4"/>
          <a:srcRect l="25455" t="35020" r="26833" b="30506"/>
          <a:stretch/>
        </p:blipFill>
        <p:spPr bwMode="auto">
          <a:xfrm>
            <a:off x="225647" y="2410988"/>
            <a:ext cx="4998221" cy="2761573"/>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5">
            <a:extLst>
              <a:ext uri="{28A0092B-C50C-407E-A947-70E740481C1C}">
                <a14:useLocalDpi xmlns:a14="http://schemas.microsoft.com/office/drawing/2010/main" val="0"/>
              </a:ext>
            </a:extLst>
          </a:blip>
          <a:srcRect l="21347" t="20114" r="20282" b="17297"/>
          <a:stretch/>
        </p:blipFill>
        <p:spPr bwMode="auto">
          <a:xfrm>
            <a:off x="5235628" y="3990548"/>
            <a:ext cx="3790478" cy="1954866"/>
          </a:xfrm>
          <a:prstGeom prst="rect">
            <a:avLst/>
          </a:prstGeom>
          <a:noFill/>
          <a:ln>
            <a:noFill/>
          </a:ln>
          <a:extLst>
            <a:ext uri="{53640926-AAD7-44D8-BBD7-CCE9431645EC}">
              <a14:shadowObscured xmlns:a14="http://schemas.microsoft.com/office/drawing/2010/main"/>
            </a:ext>
          </a:extLst>
        </p:spPr>
      </p:pic>
      <p:sp>
        <p:nvSpPr>
          <p:cNvPr id="9" name="CuadroTexto 8"/>
          <p:cNvSpPr txBox="1"/>
          <p:nvPr/>
        </p:nvSpPr>
        <p:spPr>
          <a:xfrm>
            <a:off x="464167" y="1735949"/>
            <a:ext cx="2734469" cy="461665"/>
          </a:xfrm>
          <a:prstGeom prst="rect">
            <a:avLst/>
          </a:prstGeom>
          <a:noFill/>
        </p:spPr>
        <p:txBody>
          <a:bodyPr wrap="square" rtlCol="0">
            <a:spAutoFit/>
          </a:bodyPr>
          <a:lstStyle/>
          <a:p>
            <a:r>
              <a:rPr lang="es-EC" sz="2400" b="1" dirty="0" smtClean="0">
                <a:latin typeface="Times New Roman" panose="02020603050405020304" pitchFamily="18" charset="0"/>
                <a:cs typeface="Times New Roman" panose="02020603050405020304" pitchFamily="18" charset="0"/>
              </a:rPr>
              <a:t>Conexión</a:t>
            </a:r>
            <a:endParaRPr lang="es-EC" sz="2400" b="1"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5223868" y="1224627"/>
            <a:ext cx="2734469" cy="461665"/>
          </a:xfrm>
          <a:prstGeom prst="rect">
            <a:avLst/>
          </a:prstGeom>
          <a:noFill/>
        </p:spPr>
        <p:txBody>
          <a:bodyPr wrap="square" rtlCol="0">
            <a:spAutoFit/>
          </a:bodyPr>
          <a:lstStyle/>
          <a:p>
            <a:r>
              <a:rPr lang="es-EC" sz="2400" b="1" dirty="0" smtClean="0">
                <a:latin typeface="Times New Roman" panose="02020603050405020304" pitchFamily="18" charset="0"/>
                <a:cs typeface="Times New Roman" panose="02020603050405020304" pitchFamily="18" charset="0"/>
              </a:rPr>
              <a:t>Monitorización</a:t>
            </a:r>
            <a:endParaRPr lang="es-EC"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54941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sp>
        <p:nvSpPr>
          <p:cNvPr id="5" name="CuadroTexto 4"/>
          <p:cNvSpPr txBox="1"/>
          <p:nvPr/>
        </p:nvSpPr>
        <p:spPr>
          <a:xfrm>
            <a:off x="111116" y="208435"/>
            <a:ext cx="8981256" cy="1077218"/>
          </a:xfrm>
          <a:prstGeom prst="rect">
            <a:avLst/>
          </a:prstGeom>
          <a:noFill/>
        </p:spPr>
        <p:txBody>
          <a:bodyPr wrap="square" rtlCol="0">
            <a:spAutoFit/>
          </a:bodyPr>
          <a:lstStyle/>
          <a:p>
            <a:pPr lvl="0" algn="just"/>
            <a:r>
              <a:rPr lang="es-EC" sz="3200" b="1" dirty="0" smtClean="0">
                <a:solidFill>
                  <a:srgbClr val="C00000"/>
                </a:solidFill>
                <a:effectLst>
                  <a:outerShdw blurRad="38100" dist="38100" dir="2700000" algn="tl">
                    <a:srgbClr val="000000">
                      <a:alpha val="43137"/>
                    </a:srgbClr>
                  </a:outerShdw>
                </a:effectLst>
              </a:rPr>
              <a:t>PRÁCTICA No. 3: Sistema básico SCADA de robots KUKA mediante KEPSERVER </a:t>
            </a:r>
            <a:endParaRPr lang="es-EC" sz="3200" b="1" dirty="0">
              <a:solidFill>
                <a:srgbClr val="C00000"/>
              </a:solidFill>
              <a:effectLst>
                <a:outerShdw blurRad="38100" dist="38100" dir="2700000" algn="tl">
                  <a:srgbClr val="000000">
                    <a:alpha val="43137"/>
                  </a:srgbClr>
                </a:outerShdw>
              </a:effectLst>
            </a:endParaRPr>
          </a:p>
        </p:txBody>
      </p:sp>
      <p:sp>
        <p:nvSpPr>
          <p:cNvPr id="6" name="7 Rectángulo"/>
          <p:cNvSpPr/>
          <p:nvPr/>
        </p:nvSpPr>
        <p:spPr>
          <a:xfrm>
            <a:off x="244578" y="1052736"/>
            <a:ext cx="8714332" cy="5232202"/>
          </a:xfrm>
          <a:prstGeom prst="rect">
            <a:avLst/>
          </a:prstGeom>
        </p:spPr>
        <p:txBody>
          <a:bodyPr wrap="square">
            <a:spAutoFit/>
          </a:bodyPr>
          <a:lstStyle/>
          <a:p>
            <a:pPr lvl="1"/>
            <a:endParaRPr lang="es-EC" sz="1400" b="1" dirty="0" smtClean="0"/>
          </a:p>
          <a:p>
            <a:pPr lvl="1" algn="just"/>
            <a:r>
              <a:rPr lang="es-EC" b="1" dirty="0" smtClean="0">
                <a:latin typeface="Times New Roman" panose="02020603050405020304" pitchFamily="18" charset="0"/>
                <a:cs typeface="Times New Roman" panose="02020603050405020304" pitchFamily="18" charset="0"/>
              </a:rPr>
              <a:t>Objetivo General</a:t>
            </a:r>
          </a:p>
          <a:p>
            <a:pPr lvl="1" algn="just"/>
            <a:endParaRPr lang="es-EC" b="1"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Desarrollar </a:t>
            </a:r>
            <a:r>
              <a:rPr lang="es-EC" dirty="0">
                <a:latin typeface="Times New Roman" panose="02020603050405020304" pitchFamily="18" charset="0"/>
                <a:cs typeface="Times New Roman" panose="02020603050405020304" pitchFamily="18" charset="0"/>
              </a:rPr>
              <a:t>el proceso de colocación de parabrisas en automóviles a escala, controlando</a:t>
            </a:r>
            <a:r>
              <a:rPr lang="es-ES" dirty="0">
                <a:latin typeface="Times New Roman" panose="02020603050405020304" pitchFamily="18" charset="0"/>
                <a:cs typeface="Times New Roman" panose="02020603050405020304" pitchFamily="18" charset="0"/>
              </a:rPr>
              <a:t> los Robots KUKA KR3 R540 en modo Automático Externo</a:t>
            </a:r>
            <a:endParaRPr lang="quz-EC" dirty="0">
              <a:latin typeface="Times New Roman" panose="02020603050405020304" pitchFamily="18" charset="0"/>
              <a:cs typeface="Times New Roman" panose="02020603050405020304" pitchFamily="18" charset="0"/>
            </a:endParaRPr>
          </a:p>
          <a:p>
            <a:pPr algn="just"/>
            <a:endParaRPr lang="es-EC" b="1" dirty="0" smtClean="0">
              <a:latin typeface="Times New Roman" panose="02020603050405020304" pitchFamily="18" charset="0"/>
              <a:cs typeface="Times New Roman" panose="02020603050405020304" pitchFamily="18" charset="0"/>
            </a:endParaRPr>
          </a:p>
          <a:p>
            <a:pPr algn="just"/>
            <a:r>
              <a:rPr lang="es-EC" b="1" dirty="0" smtClean="0">
                <a:latin typeface="Times New Roman" panose="02020603050405020304" pitchFamily="18" charset="0"/>
                <a:cs typeface="Times New Roman" panose="02020603050405020304" pitchFamily="18" charset="0"/>
              </a:rPr>
              <a:t>          Objetivos </a:t>
            </a:r>
            <a:r>
              <a:rPr lang="es-EC" b="1" dirty="0">
                <a:latin typeface="Times New Roman" panose="02020603050405020304" pitchFamily="18" charset="0"/>
                <a:cs typeface="Times New Roman" panose="02020603050405020304" pitchFamily="18" charset="0"/>
              </a:rPr>
              <a:t>Específicos</a:t>
            </a:r>
          </a:p>
          <a:p>
            <a:pPr algn="just"/>
            <a:r>
              <a:rPr lang="es-EC" sz="1400" dirty="0">
                <a:latin typeface="Times New Roman" panose="02020603050405020304" pitchFamily="18" charset="0"/>
                <a:cs typeface="Times New Roman" panose="02020603050405020304" pitchFamily="18" charset="0"/>
              </a:rPr>
              <a:t> </a:t>
            </a:r>
          </a:p>
          <a:p>
            <a:pPr marL="285750" lvl="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Realizar </a:t>
            </a:r>
            <a:r>
              <a:rPr lang="es-EC" dirty="0">
                <a:latin typeface="Times New Roman" panose="02020603050405020304" pitchFamily="18" charset="0"/>
                <a:cs typeface="Times New Roman" panose="02020603050405020304" pitchFamily="18" charset="0"/>
              </a:rPr>
              <a:t>el proceso del sistema en modo automático externo con el PLC Siemens 1200 en el Robot KUKA KR3 R540 </a:t>
            </a:r>
            <a:endParaRPr lang="quz-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Establecer una comunicación para el HMI del computador por medio de KEPSERVER</a:t>
            </a:r>
            <a:endParaRPr lang="quz-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Realizar un HMI en KTP700 Basic</a:t>
            </a:r>
            <a:endParaRPr lang="quz-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Realizar un HMI básico en </a:t>
            </a:r>
            <a:r>
              <a:rPr lang="es-EC" dirty="0" err="1">
                <a:latin typeface="Times New Roman" panose="02020603050405020304" pitchFamily="18" charset="0"/>
                <a:cs typeface="Times New Roman" panose="02020603050405020304" pitchFamily="18" charset="0"/>
              </a:rPr>
              <a:t>Wonderware</a:t>
            </a:r>
            <a:r>
              <a:rPr lang="es-EC" dirty="0">
                <a:latin typeface="Times New Roman" panose="02020603050405020304" pitchFamily="18" charset="0"/>
                <a:cs typeface="Times New Roman" panose="02020603050405020304" pitchFamily="18" charset="0"/>
              </a:rPr>
              <a:t> </a:t>
            </a:r>
            <a:r>
              <a:rPr lang="es-EC" dirty="0" err="1">
                <a:latin typeface="Times New Roman" panose="02020603050405020304" pitchFamily="18" charset="0"/>
                <a:cs typeface="Times New Roman" panose="02020603050405020304" pitchFamily="18" charset="0"/>
              </a:rPr>
              <a:t>InTouch</a:t>
            </a:r>
            <a:r>
              <a:rPr lang="es-EC" dirty="0">
                <a:latin typeface="Times New Roman" panose="02020603050405020304" pitchFamily="18" charset="0"/>
                <a:cs typeface="Times New Roman" panose="02020603050405020304" pitchFamily="18" charset="0"/>
              </a:rPr>
              <a:t> </a:t>
            </a:r>
            <a:endParaRPr lang="quz-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Sincronizar los Robots </a:t>
            </a:r>
            <a:endParaRPr lang="quz-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Identificar todas las variables y bits de sistemas para el estado Automático Externo</a:t>
            </a:r>
            <a:endParaRPr lang="quz-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Realizar la programación en modo experto en desde </a:t>
            </a:r>
            <a:r>
              <a:rPr lang="es-EC" dirty="0" err="1">
                <a:latin typeface="Times New Roman" panose="02020603050405020304" pitchFamily="18" charset="0"/>
                <a:cs typeface="Times New Roman" panose="02020603050405020304" pitchFamily="18" charset="0"/>
              </a:rPr>
              <a:t>WorkVisual</a:t>
            </a:r>
            <a:endParaRPr lang="quz-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Analizar los puntos de acercamiento para la colocación de pegamento y parabrisas en el automóvil.</a:t>
            </a:r>
            <a:endParaRPr lang="quz-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endParaRPr lang="quz-EC" dirty="0"/>
          </a:p>
        </p:txBody>
      </p:sp>
    </p:spTree>
    <p:extLst>
      <p:ext uri="{BB962C8B-B14F-4D97-AF65-F5344CB8AC3E}">
        <p14:creationId xmlns:p14="http://schemas.microsoft.com/office/powerpoint/2010/main" val="2226487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7168162" y="817761"/>
            <a:ext cx="1566839" cy="461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quz-EC"/>
          </a:p>
        </p:txBody>
      </p:sp>
      <p:sp>
        <p:nvSpPr>
          <p:cNvPr id="2" name="Marcador de fecha 1"/>
          <p:cNvSpPr>
            <a:spLocks noGrp="1"/>
          </p:cNvSpPr>
          <p:nvPr>
            <p:ph type="dt" sz="half" idx="10"/>
          </p:nvPr>
        </p:nvSpPr>
        <p:spPr/>
        <p:txBody>
          <a:bodyPr/>
          <a:lstStyle/>
          <a:p>
            <a:r>
              <a:rPr lang="es-EC" b="1"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pic>
        <p:nvPicPr>
          <p:cNvPr id="5" name="Imagen 4" descr="C:\Users\cesar\Desktop\IMAGENES DE LA SEGUNDA PRACTICA\IMG_5724.JPG"/>
          <p:cNvPicPr/>
          <p:nvPr/>
        </p:nvPicPr>
        <p:blipFill rotWithShape="1">
          <a:blip r:embed="rId2" cstate="print">
            <a:extLst>
              <a:ext uri="{28A0092B-C50C-407E-A947-70E740481C1C}">
                <a14:useLocalDpi xmlns:a14="http://schemas.microsoft.com/office/drawing/2010/main" val="0"/>
              </a:ext>
            </a:extLst>
          </a:blip>
          <a:srcRect t="17012" b="23022"/>
          <a:stretch/>
        </p:blipFill>
        <p:spPr bwMode="auto">
          <a:xfrm>
            <a:off x="3808459" y="3754720"/>
            <a:ext cx="4880610" cy="2194560"/>
          </a:xfrm>
          <a:prstGeom prst="rect">
            <a:avLst/>
          </a:prstGeom>
          <a:noFill/>
          <a:ln>
            <a:noFill/>
          </a:ln>
          <a:extLst>
            <a:ext uri="{53640926-AAD7-44D8-BBD7-CCE9431645EC}">
              <a14:shadowObscured xmlns:a14="http://schemas.microsoft.com/office/drawing/2010/main"/>
            </a:ext>
          </a:extLst>
        </p:spPr>
      </p:pic>
      <p:pic>
        <p:nvPicPr>
          <p:cNvPr id="6" name="Imagen 5"/>
          <p:cNvPicPr/>
          <p:nvPr/>
        </p:nvPicPr>
        <p:blipFill rotWithShape="1">
          <a:blip r:embed="rId3"/>
          <a:srcRect l="34200" t="43853" r="41745" b="20778"/>
          <a:stretch/>
        </p:blipFill>
        <p:spPr bwMode="auto">
          <a:xfrm>
            <a:off x="420694" y="3748494"/>
            <a:ext cx="2924175" cy="2416810"/>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4"/>
          <a:srcRect l="32612" t="25468" r="24049" b="22548"/>
          <a:stretch/>
        </p:blipFill>
        <p:spPr bwMode="auto">
          <a:xfrm>
            <a:off x="4137942" y="1422675"/>
            <a:ext cx="3030220" cy="2043430"/>
          </a:xfrm>
          <a:prstGeom prst="rect">
            <a:avLst/>
          </a:prstGeom>
          <a:ln>
            <a:noFill/>
          </a:ln>
          <a:extLst>
            <a:ext uri="{53640926-AAD7-44D8-BBD7-CCE9431645EC}">
              <a14:shadowObscured xmlns:a14="http://schemas.microsoft.com/office/drawing/2010/main"/>
            </a:ext>
          </a:extLst>
        </p:spPr>
      </p:pic>
      <p:pic>
        <p:nvPicPr>
          <p:cNvPr id="8" name="Imagen 7" descr="C:\Users\cesar\Desktop\TERCER_PRA\IMG_6524.JPG"/>
          <p:cNvPicPr/>
          <p:nvPr/>
        </p:nvPicPr>
        <p:blipFill rotWithShape="1">
          <a:blip r:embed="rId5" cstate="print">
            <a:extLst>
              <a:ext uri="{28A0092B-C50C-407E-A947-70E740481C1C}">
                <a14:useLocalDpi xmlns:a14="http://schemas.microsoft.com/office/drawing/2010/main" val="0"/>
              </a:ext>
            </a:extLst>
          </a:blip>
          <a:srcRect l="33737" t="6139" r="21694" b="15309"/>
          <a:stretch/>
        </p:blipFill>
        <p:spPr bwMode="auto">
          <a:xfrm>
            <a:off x="7379955" y="1545747"/>
            <a:ext cx="1669745" cy="1942652"/>
          </a:xfrm>
          <a:prstGeom prst="rect">
            <a:avLst/>
          </a:prstGeom>
          <a:noFill/>
          <a:ln>
            <a:noFill/>
          </a:ln>
          <a:extLst>
            <a:ext uri="{53640926-AAD7-44D8-BBD7-CCE9431645EC}">
              <a14:shadowObscured xmlns:a14="http://schemas.microsoft.com/office/drawing/2010/main"/>
            </a:ext>
          </a:extLst>
        </p:spPr>
      </p:pic>
      <p:pic>
        <p:nvPicPr>
          <p:cNvPr id="9" name="Imagen 8"/>
          <p:cNvPicPr/>
          <p:nvPr/>
        </p:nvPicPr>
        <p:blipFill rotWithShape="1">
          <a:blip r:embed="rId6"/>
          <a:srcRect l="38974" t="28647" r="29219" b="12640"/>
          <a:stretch/>
        </p:blipFill>
        <p:spPr bwMode="auto">
          <a:xfrm>
            <a:off x="299925" y="1362350"/>
            <a:ext cx="2085975" cy="2164080"/>
          </a:xfrm>
          <a:prstGeom prst="rect">
            <a:avLst/>
          </a:prstGeom>
          <a:ln>
            <a:noFill/>
          </a:ln>
          <a:extLst>
            <a:ext uri="{53640926-AAD7-44D8-BBD7-CCE9431645EC}">
              <a14:shadowObscured xmlns:a14="http://schemas.microsoft.com/office/drawing/2010/main"/>
            </a:ext>
          </a:extLst>
        </p:spPr>
      </p:pic>
      <p:pic>
        <p:nvPicPr>
          <p:cNvPr id="10" name="Imagen 9" descr="C:\Users\cesar\Desktop\TERCER_PRA\IMG_6525.JPG"/>
          <p:cNvPicPr/>
          <p:nvPr/>
        </p:nvPicPr>
        <p:blipFill rotWithShape="1">
          <a:blip r:embed="rId7" cstate="print">
            <a:extLst>
              <a:ext uri="{28A0092B-C50C-407E-A947-70E740481C1C}">
                <a14:useLocalDpi xmlns:a14="http://schemas.microsoft.com/office/drawing/2010/main" val="0"/>
              </a:ext>
            </a:extLst>
          </a:blip>
          <a:srcRect l="24660" t="16973" r="31042" b="9710"/>
          <a:stretch/>
        </p:blipFill>
        <p:spPr bwMode="auto">
          <a:xfrm>
            <a:off x="2575087" y="1545747"/>
            <a:ext cx="1399527" cy="1904288"/>
          </a:xfrm>
          <a:prstGeom prst="rect">
            <a:avLst/>
          </a:prstGeom>
          <a:noFill/>
          <a:ln>
            <a:noFill/>
          </a:ln>
          <a:extLst>
            <a:ext uri="{53640926-AAD7-44D8-BBD7-CCE9431645EC}">
              <a14:shadowObscured xmlns:a14="http://schemas.microsoft.com/office/drawing/2010/main"/>
            </a:ext>
          </a:extLst>
        </p:spPr>
      </p:pic>
      <p:sp>
        <p:nvSpPr>
          <p:cNvPr id="11" name="CuadroTexto 10"/>
          <p:cNvSpPr txBox="1"/>
          <p:nvPr/>
        </p:nvSpPr>
        <p:spPr>
          <a:xfrm>
            <a:off x="111116" y="208435"/>
            <a:ext cx="8981256" cy="1077218"/>
          </a:xfrm>
          <a:prstGeom prst="rect">
            <a:avLst/>
          </a:prstGeom>
          <a:noFill/>
        </p:spPr>
        <p:txBody>
          <a:bodyPr wrap="square" rtlCol="0">
            <a:spAutoFit/>
          </a:bodyPr>
          <a:lstStyle/>
          <a:p>
            <a:pPr lvl="0" algn="just"/>
            <a:r>
              <a:rPr lang="es-EC" sz="3200" b="1" dirty="0" smtClean="0">
                <a:solidFill>
                  <a:srgbClr val="C00000"/>
                </a:solidFill>
                <a:effectLst>
                  <a:outerShdw blurRad="38100" dist="38100" dir="2700000" algn="tl">
                    <a:srgbClr val="000000">
                      <a:alpha val="43137"/>
                    </a:srgbClr>
                  </a:outerShdw>
                </a:effectLst>
              </a:rPr>
              <a:t>PRÁCTICA No. 3: Sistema básico SCADA de robots KUKA mediante KEPSERVER </a:t>
            </a:r>
            <a:endParaRPr lang="es-EC" sz="3200" b="1" dirty="0">
              <a:solidFill>
                <a:srgbClr val="C00000"/>
              </a:solidFill>
              <a:effectLst>
                <a:outerShdw blurRad="38100" dist="38100" dir="2700000" algn="tl">
                  <a:srgbClr val="000000">
                    <a:alpha val="43137"/>
                  </a:srgbClr>
                </a:outerShdw>
              </a:effectLst>
            </a:endParaRPr>
          </a:p>
        </p:txBody>
      </p:sp>
      <p:sp>
        <p:nvSpPr>
          <p:cNvPr id="12" name="CuadroTexto 11"/>
          <p:cNvSpPr txBox="1"/>
          <p:nvPr/>
        </p:nvSpPr>
        <p:spPr>
          <a:xfrm>
            <a:off x="7367767" y="817761"/>
            <a:ext cx="2734469" cy="461665"/>
          </a:xfrm>
          <a:prstGeom prst="rect">
            <a:avLst/>
          </a:prstGeom>
          <a:noFill/>
        </p:spPr>
        <p:txBody>
          <a:bodyPr wrap="square" rtlCol="0">
            <a:spAutoFit/>
          </a:bodyPr>
          <a:lstStyle/>
          <a:p>
            <a:r>
              <a:rPr lang="es-EC" sz="2400" b="1" dirty="0" smtClean="0">
                <a:latin typeface="Times New Roman" panose="02020603050405020304" pitchFamily="18" charset="0"/>
                <a:cs typeface="Times New Roman" panose="02020603050405020304" pitchFamily="18" charset="0"/>
              </a:rPr>
              <a:t>Diseño</a:t>
            </a:r>
            <a:endParaRPr lang="es-EC"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5517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r>
              <a:rPr lang="es-EC" dirty="0" smtClean="0"/>
              <a:t>0</a:t>
            </a:r>
            <a:endParaRPr lang="quz-EC" dirty="0"/>
          </a:p>
        </p:txBody>
      </p:sp>
      <p:sp>
        <p:nvSpPr>
          <p:cNvPr id="4" name="CuadroTexto 3"/>
          <p:cNvSpPr txBox="1"/>
          <p:nvPr/>
        </p:nvSpPr>
        <p:spPr>
          <a:xfrm>
            <a:off x="107504" y="155809"/>
            <a:ext cx="3600400" cy="584775"/>
          </a:xfrm>
          <a:prstGeom prst="rect">
            <a:avLst/>
          </a:prstGeom>
          <a:noFill/>
        </p:spPr>
        <p:txBody>
          <a:bodyPr wrap="square" rtlCol="0">
            <a:spAutoFit/>
          </a:bodyPr>
          <a:lstStyle/>
          <a:p>
            <a:pPr algn="ctr"/>
            <a:r>
              <a:rPr lang="es-EC"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ÍNDICE</a:t>
            </a:r>
            <a:endParaRPr lang="es-EC"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8" name="Diagrama 7"/>
          <p:cNvGraphicFramePr/>
          <p:nvPr>
            <p:extLst>
              <p:ext uri="{D42A27DB-BD31-4B8C-83A1-F6EECF244321}">
                <p14:modId xmlns:p14="http://schemas.microsoft.com/office/powerpoint/2010/main" val="3235564453"/>
              </p:ext>
            </p:extLst>
          </p:nvPr>
        </p:nvGraphicFramePr>
        <p:xfrm>
          <a:off x="683568" y="980728"/>
          <a:ext cx="7632848"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7999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sp>
        <p:nvSpPr>
          <p:cNvPr id="5" name="CuadroTexto 4"/>
          <p:cNvSpPr txBox="1"/>
          <p:nvPr/>
        </p:nvSpPr>
        <p:spPr>
          <a:xfrm>
            <a:off x="111116" y="208435"/>
            <a:ext cx="8981256" cy="1077218"/>
          </a:xfrm>
          <a:prstGeom prst="rect">
            <a:avLst/>
          </a:prstGeom>
          <a:noFill/>
        </p:spPr>
        <p:txBody>
          <a:bodyPr wrap="square" rtlCol="0">
            <a:spAutoFit/>
          </a:bodyPr>
          <a:lstStyle/>
          <a:p>
            <a:pPr lvl="0" algn="just"/>
            <a:r>
              <a:rPr lang="es-EC" sz="3200" b="1" dirty="0" smtClean="0">
                <a:solidFill>
                  <a:srgbClr val="C00000"/>
                </a:solidFill>
                <a:effectLst>
                  <a:outerShdw blurRad="38100" dist="38100" dir="2700000" algn="tl">
                    <a:srgbClr val="000000">
                      <a:alpha val="43137"/>
                    </a:srgbClr>
                  </a:outerShdw>
                </a:effectLst>
              </a:rPr>
              <a:t>PRÁCTICA No. 3: Sistema básico SCADA de robots KUKA mediante KEPSERVER </a:t>
            </a:r>
            <a:endParaRPr lang="es-EC" sz="3200" b="1" dirty="0">
              <a:solidFill>
                <a:srgbClr val="C00000"/>
              </a:solidFill>
              <a:effectLst>
                <a:outerShdw blurRad="38100" dist="38100" dir="2700000" algn="tl">
                  <a:srgbClr val="000000">
                    <a:alpha val="43137"/>
                  </a:srgbClr>
                </a:outerShdw>
              </a:effectLst>
            </a:endParaRPr>
          </a:p>
        </p:txBody>
      </p:sp>
      <p:pic>
        <p:nvPicPr>
          <p:cNvPr id="6" name="Imagen 5" descr="C:\Users\cesar\Desktop\TERCER_PRA\IMG_6521.JPG"/>
          <p:cNvPicPr/>
          <p:nvPr/>
        </p:nvPicPr>
        <p:blipFill rotWithShape="1">
          <a:blip r:embed="rId2" cstate="print">
            <a:extLst>
              <a:ext uri="{28A0092B-C50C-407E-A947-70E740481C1C}">
                <a14:useLocalDpi xmlns:a14="http://schemas.microsoft.com/office/drawing/2010/main" val="0"/>
              </a:ext>
            </a:extLst>
          </a:blip>
          <a:srcRect l="3002"/>
          <a:stretch/>
        </p:blipFill>
        <p:spPr bwMode="auto">
          <a:xfrm rot="5400000">
            <a:off x="490922" y="1527093"/>
            <a:ext cx="2694720" cy="2405238"/>
          </a:xfrm>
          <a:prstGeom prst="rect">
            <a:avLst/>
          </a:prstGeom>
          <a:noFill/>
          <a:ln>
            <a:noFill/>
          </a:ln>
          <a:extLst>
            <a:ext uri="{53640926-AAD7-44D8-BBD7-CCE9431645EC}">
              <a14:shadowObscured xmlns:a14="http://schemas.microsoft.com/office/drawing/2010/main"/>
            </a:ext>
          </a:extLst>
        </p:spPr>
      </p:pic>
      <p:pic>
        <p:nvPicPr>
          <p:cNvPr id="7" name="Imagen 6"/>
          <p:cNvPicPr/>
          <p:nvPr/>
        </p:nvPicPr>
        <p:blipFill rotWithShape="1">
          <a:blip r:embed="rId3"/>
          <a:srcRect l="40985" t="19573" r="32064" b="23128"/>
          <a:stretch/>
        </p:blipFill>
        <p:spPr bwMode="auto">
          <a:xfrm>
            <a:off x="6372200" y="1390405"/>
            <a:ext cx="2340843" cy="2830683"/>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4"/>
          <a:srcRect l="33170"/>
          <a:stretch/>
        </p:blipFill>
        <p:spPr bwMode="auto">
          <a:xfrm>
            <a:off x="3040902" y="3140968"/>
            <a:ext cx="3286125" cy="27641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16196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pic>
        <p:nvPicPr>
          <p:cNvPr id="5" name="Imagen 4"/>
          <p:cNvPicPr/>
          <p:nvPr/>
        </p:nvPicPr>
        <p:blipFill rotWithShape="1">
          <a:blip r:embed="rId2"/>
          <a:srcRect l="7336" t="2553" r="12769" b="12348"/>
          <a:stretch/>
        </p:blipFill>
        <p:spPr bwMode="auto">
          <a:xfrm>
            <a:off x="4182698" y="1484784"/>
            <a:ext cx="4504102" cy="2880320"/>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3"/>
          <a:srcRect l="25196" t="5389" r="8304" b="10079"/>
          <a:stretch/>
        </p:blipFill>
        <p:spPr bwMode="auto">
          <a:xfrm>
            <a:off x="385192" y="2924944"/>
            <a:ext cx="3971925" cy="2838450"/>
          </a:xfrm>
          <a:prstGeom prst="rect">
            <a:avLst/>
          </a:prstGeom>
          <a:ln>
            <a:noFill/>
          </a:ln>
          <a:extLst>
            <a:ext uri="{53640926-AAD7-44D8-BBD7-CCE9431645EC}">
              <a14:shadowObscured xmlns:a14="http://schemas.microsoft.com/office/drawing/2010/main"/>
            </a:ext>
          </a:extLst>
        </p:spPr>
      </p:pic>
      <p:sp>
        <p:nvSpPr>
          <p:cNvPr id="7" name="CuadroTexto 6"/>
          <p:cNvSpPr txBox="1"/>
          <p:nvPr/>
        </p:nvSpPr>
        <p:spPr>
          <a:xfrm>
            <a:off x="111116" y="208435"/>
            <a:ext cx="8981256" cy="1077218"/>
          </a:xfrm>
          <a:prstGeom prst="rect">
            <a:avLst/>
          </a:prstGeom>
          <a:noFill/>
        </p:spPr>
        <p:txBody>
          <a:bodyPr wrap="square" rtlCol="0">
            <a:spAutoFit/>
          </a:bodyPr>
          <a:lstStyle/>
          <a:p>
            <a:pPr lvl="0" algn="just"/>
            <a:r>
              <a:rPr lang="es-EC" sz="3200" b="1" dirty="0" smtClean="0">
                <a:solidFill>
                  <a:srgbClr val="C00000"/>
                </a:solidFill>
                <a:effectLst>
                  <a:outerShdw blurRad="38100" dist="38100" dir="2700000" algn="tl">
                    <a:srgbClr val="000000">
                      <a:alpha val="43137"/>
                    </a:srgbClr>
                  </a:outerShdw>
                </a:effectLst>
              </a:rPr>
              <a:t>PRÁCTICA No. 3: Sistema básico SCADA de robots KUKA mediante KEPSERVER </a:t>
            </a:r>
            <a:endParaRPr lang="es-EC" sz="32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3207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sp>
        <p:nvSpPr>
          <p:cNvPr id="5" name="CuadroTexto 4"/>
          <p:cNvSpPr txBox="1"/>
          <p:nvPr/>
        </p:nvSpPr>
        <p:spPr>
          <a:xfrm>
            <a:off x="111116" y="208435"/>
            <a:ext cx="8981256" cy="1077218"/>
          </a:xfrm>
          <a:prstGeom prst="rect">
            <a:avLst/>
          </a:prstGeom>
          <a:noFill/>
        </p:spPr>
        <p:txBody>
          <a:bodyPr wrap="square" rtlCol="0">
            <a:spAutoFit/>
          </a:bodyPr>
          <a:lstStyle/>
          <a:p>
            <a:pPr lvl="0" algn="just"/>
            <a:r>
              <a:rPr lang="es-EC" sz="3200" b="1" dirty="0" smtClean="0">
                <a:solidFill>
                  <a:srgbClr val="C00000"/>
                </a:solidFill>
                <a:effectLst>
                  <a:outerShdw blurRad="38100" dist="38100" dir="2700000" algn="tl">
                    <a:srgbClr val="000000">
                      <a:alpha val="43137"/>
                    </a:srgbClr>
                  </a:outerShdw>
                </a:effectLst>
              </a:rPr>
              <a:t>PRÁCTICA No. 3: Sistema básico SCADA de robots KUKA mediante KEPSERVER </a:t>
            </a:r>
            <a:endParaRPr lang="es-EC" sz="3200" b="1" dirty="0">
              <a:solidFill>
                <a:srgbClr val="C00000"/>
              </a:solidFill>
              <a:effectLst>
                <a:outerShdw blurRad="38100" dist="38100" dir="2700000" algn="tl">
                  <a:srgbClr val="000000">
                    <a:alpha val="43137"/>
                  </a:srgbClr>
                </a:outerShdw>
              </a:effectLst>
            </a:endParaRPr>
          </a:p>
        </p:txBody>
      </p:sp>
      <p:pic>
        <p:nvPicPr>
          <p:cNvPr id="6" name="Imagen 5"/>
          <p:cNvPicPr/>
          <p:nvPr/>
        </p:nvPicPr>
        <p:blipFill rotWithShape="1">
          <a:blip r:embed="rId2"/>
          <a:srcRect l="28888" t="24919" r="29808" b="21641"/>
          <a:stretch/>
        </p:blipFill>
        <p:spPr bwMode="auto">
          <a:xfrm>
            <a:off x="462281" y="2204864"/>
            <a:ext cx="3937426" cy="2834506"/>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3">
            <a:extLst>
              <a:ext uri="{28A0092B-C50C-407E-A947-70E740481C1C}">
                <a14:useLocalDpi xmlns:a14="http://schemas.microsoft.com/office/drawing/2010/main" val="0"/>
              </a:ext>
            </a:extLst>
          </a:blip>
          <a:srcRect l="21233" t="20684" r="20380" b="16818"/>
          <a:stretch/>
        </p:blipFill>
        <p:spPr bwMode="auto">
          <a:xfrm>
            <a:off x="4788024" y="1285653"/>
            <a:ext cx="4060152" cy="2376264"/>
          </a:xfrm>
          <a:prstGeom prst="rect">
            <a:avLst/>
          </a:prstGeom>
          <a:noFill/>
          <a:ln>
            <a:noFill/>
          </a:ln>
          <a:extLst>
            <a:ext uri="{53640926-AAD7-44D8-BBD7-CCE9431645EC}">
              <a14:shadowObscured xmlns:a14="http://schemas.microsoft.com/office/drawing/2010/main"/>
            </a:ext>
          </a:extLst>
        </p:spPr>
      </p:pic>
      <p:sp>
        <p:nvSpPr>
          <p:cNvPr id="8" name="CuadroTexto 7"/>
          <p:cNvSpPr txBox="1"/>
          <p:nvPr/>
        </p:nvSpPr>
        <p:spPr>
          <a:xfrm>
            <a:off x="492162" y="1670402"/>
            <a:ext cx="2734469" cy="461665"/>
          </a:xfrm>
          <a:prstGeom prst="rect">
            <a:avLst/>
          </a:prstGeom>
          <a:noFill/>
        </p:spPr>
        <p:txBody>
          <a:bodyPr wrap="square" rtlCol="0">
            <a:spAutoFit/>
          </a:bodyPr>
          <a:lstStyle/>
          <a:p>
            <a:r>
              <a:rPr lang="es-EC" sz="2400" b="1" dirty="0" smtClean="0">
                <a:latin typeface="Times New Roman" panose="02020603050405020304" pitchFamily="18" charset="0"/>
                <a:cs typeface="Times New Roman" panose="02020603050405020304" pitchFamily="18" charset="0"/>
              </a:rPr>
              <a:t>Conexión</a:t>
            </a:r>
            <a:endParaRPr lang="es-EC" sz="2400" b="1"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5652120" y="4050977"/>
            <a:ext cx="2734469" cy="461665"/>
          </a:xfrm>
          <a:prstGeom prst="rect">
            <a:avLst/>
          </a:prstGeom>
          <a:noFill/>
        </p:spPr>
        <p:txBody>
          <a:bodyPr wrap="square" rtlCol="0">
            <a:spAutoFit/>
          </a:bodyPr>
          <a:lstStyle/>
          <a:p>
            <a:r>
              <a:rPr lang="es-EC" sz="2400" b="1" dirty="0" smtClean="0">
                <a:latin typeface="Times New Roman" panose="02020603050405020304" pitchFamily="18" charset="0"/>
                <a:cs typeface="Times New Roman" panose="02020603050405020304" pitchFamily="18" charset="0"/>
              </a:rPr>
              <a:t>Monitorización</a:t>
            </a:r>
            <a:endParaRPr lang="es-EC"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27297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txBox="1">
            <a:spLocks noGrp="1"/>
          </p:cNvSpPr>
          <p:nvPr>
            <p:ph type="title"/>
          </p:nvPr>
        </p:nvSpPr>
        <p:spPr>
          <a:xfrm>
            <a:off x="2828" y="81753"/>
            <a:ext cx="5579119" cy="584775"/>
          </a:xfrm>
          <a:prstGeom prst="rect">
            <a:avLst/>
          </a:prstGeom>
          <a:noFill/>
        </p:spPr>
        <p:txBody>
          <a:bodyPr wrap="square" rtlCol="0">
            <a:spAutoFit/>
          </a:bodyPr>
          <a:lstStyle/>
          <a:p>
            <a:pPr algn="ctr"/>
            <a:r>
              <a:rPr lang="es-EC" sz="3200" b="1" dirty="0">
                <a:solidFill>
                  <a:srgbClr val="C00000"/>
                </a:solidFill>
                <a:effectLst>
                  <a:outerShdw blurRad="38100" dist="38100" dir="2700000" algn="tl">
                    <a:srgbClr val="000000">
                      <a:alpha val="43137"/>
                    </a:srgbClr>
                  </a:outerShdw>
                </a:effectLst>
              </a:rPr>
              <a:t>RESULTADOS Y DISCUSIÓN</a:t>
            </a:r>
          </a:p>
        </p:txBody>
      </p:sp>
      <p:sp>
        <p:nvSpPr>
          <p:cNvPr id="18" name="Rectángulo 17"/>
          <p:cNvSpPr/>
          <p:nvPr/>
        </p:nvSpPr>
        <p:spPr>
          <a:xfrm>
            <a:off x="498318" y="5894741"/>
            <a:ext cx="1995512" cy="461665"/>
          </a:xfrm>
          <a:prstGeom prst="rect">
            <a:avLst/>
          </a:prstGeom>
        </p:spPr>
        <p:txBody>
          <a:bodyPr wrap="square">
            <a:spAutoFit/>
          </a:bodyPr>
          <a:lstStyle/>
          <a:p>
            <a:r>
              <a:rPr lang="es-ES" sz="1200" i="1" dirty="0" smtClean="0"/>
              <a:t>I. </a:t>
            </a:r>
            <a:r>
              <a:rPr lang="es-ES" sz="1200" i="1" dirty="0"/>
              <a:t>Robusta de 25 </a:t>
            </a:r>
            <a:r>
              <a:rPr lang="es-ES" sz="1200" i="1" dirty="0" smtClean="0"/>
              <a:t>días en PDA</a:t>
            </a:r>
            <a:endParaRPr lang="es-ES" sz="1200" dirty="0"/>
          </a:p>
          <a:p>
            <a:endParaRPr lang="es-ES" sz="1200" dirty="0"/>
          </a:p>
        </p:txBody>
      </p:sp>
      <p:sp>
        <p:nvSpPr>
          <p:cNvPr id="22" name="Rectángulo 21"/>
          <p:cNvSpPr/>
          <p:nvPr/>
        </p:nvSpPr>
        <p:spPr>
          <a:xfrm>
            <a:off x="3179973" y="5823114"/>
            <a:ext cx="1800200" cy="646331"/>
          </a:xfrm>
          <a:prstGeom prst="rect">
            <a:avLst/>
          </a:prstGeom>
        </p:spPr>
        <p:txBody>
          <a:bodyPr wrap="square">
            <a:spAutoFit/>
          </a:bodyPr>
          <a:lstStyle/>
          <a:p>
            <a:r>
              <a:rPr lang="es-ES" sz="1200" i="1" dirty="0" smtClean="0"/>
              <a:t>I. </a:t>
            </a:r>
            <a:r>
              <a:rPr lang="es-ES" sz="1200" i="1" dirty="0"/>
              <a:t>Venezuelensis de 25 </a:t>
            </a:r>
            <a:r>
              <a:rPr lang="es-ES" sz="1200" i="1" dirty="0" smtClean="0"/>
              <a:t>días, en PDA</a:t>
            </a:r>
            <a:endParaRPr lang="es-ES" sz="1200" dirty="0"/>
          </a:p>
          <a:p>
            <a:endParaRPr lang="es-ES" sz="1200" dirty="0"/>
          </a:p>
        </p:txBody>
      </p:sp>
      <p:graphicFrame>
        <p:nvGraphicFramePr>
          <p:cNvPr id="2" name="Tabla 1"/>
          <p:cNvGraphicFramePr>
            <a:graphicFrameLocks noGrp="1"/>
          </p:cNvGraphicFramePr>
          <p:nvPr>
            <p:extLst>
              <p:ext uri="{D42A27DB-BD31-4B8C-83A1-F6EECF244321}">
                <p14:modId xmlns:p14="http://schemas.microsoft.com/office/powerpoint/2010/main" val="2704665633"/>
              </p:ext>
            </p:extLst>
          </p:nvPr>
        </p:nvGraphicFramePr>
        <p:xfrm>
          <a:off x="316838" y="719317"/>
          <a:ext cx="4951095" cy="1957070"/>
        </p:xfrm>
        <a:graphic>
          <a:graphicData uri="http://schemas.openxmlformats.org/drawingml/2006/table">
            <a:tbl>
              <a:tblPr firstRow="1" firstCol="1" bandRow="1">
                <a:tableStyleId>{5C22544A-7EE6-4342-B048-85BDC9FD1C3A}</a:tableStyleId>
              </a:tblPr>
              <a:tblGrid>
                <a:gridCol w="1077154">
                  <a:extLst>
                    <a:ext uri="{9D8B030D-6E8A-4147-A177-3AD203B41FA5}">
                      <a16:colId xmlns:a16="http://schemas.microsoft.com/office/drawing/2014/main" val="2803833116"/>
                    </a:ext>
                  </a:extLst>
                </a:gridCol>
                <a:gridCol w="1261446">
                  <a:extLst>
                    <a:ext uri="{9D8B030D-6E8A-4147-A177-3AD203B41FA5}">
                      <a16:colId xmlns:a16="http://schemas.microsoft.com/office/drawing/2014/main" val="322769457"/>
                    </a:ext>
                  </a:extLst>
                </a:gridCol>
                <a:gridCol w="1260810">
                  <a:extLst>
                    <a:ext uri="{9D8B030D-6E8A-4147-A177-3AD203B41FA5}">
                      <a16:colId xmlns:a16="http://schemas.microsoft.com/office/drawing/2014/main" val="2638354227"/>
                    </a:ext>
                  </a:extLst>
                </a:gridCol>
                <a:gridCol w="1351685">
                  <a:extLst>
                    <a:ext uri="{9D8B030D-6E8A-4147-A177-3AD203B41FA5}">
                      <a16:colId xmlns:a16="http://schemas.microsoft.com/office/drawing/2014/main" val="2026313783"/>
                    </a:ext>
                  </a:extLst>
                </a:gridCol>
              </a:tblGrid>
              <a:tr h="190500">
                <a:tc>
                  <a:txBody>
                    <a:bodyPr/>
                    <a:lstStyle/>
                    <a:p>
                      <a:pPr algn="l">
                        <a:lnSpc>
                          <a:spcPct val="107000"/>
                        </a:lnSpc>
                        <a:spcAft>
                          <a:spcPts val="0"/>
                        </a:spcAft>
                      </a:pPr>
                      <a:r>
                        <a:rPr lang="quz-EC" sz="1200">
                          <a:effectLst/>
                        </a:rPr>
                        <a:t>PRÁCTICA 1</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ESTUDIANTE 1</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ESTUDIANTE 2</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ESTUDIANTE 3</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94998907"/>
                  </a:ext>
                </a:extLst>
              </a:tr>
              <a:tr h="190500">
                <a:tc>
                  <a:txBody>
                    <a:bodyPr/>
                    <a:lstStyle/>
                    <a:p>
                      <a:pPr algn="l">
                        <a:lnSpc>
                          <a:spcPct val="107000"/>
                        </a:lnSpc>
                        <a:spcAft>
                          <a:spcPts val="0"/>
                        </a:spcAft>
                      </a:pPr>
                      <a:r>
                        <a:rPr lang="quz-EC" sz="1200">
                          <a:effectLst/>
                        </a:rPr>
                        <a:t>PREGUNTA 1</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0</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41059334"/>
                  </a:ext>
                </a:extLst>
              </a:tr>
              <a:tr h="190500">
                <a:tc>
                  <a:txBody>
                    <a:bodyPr/>
                    <a:lstStyle/>
                    <a:p>
                      <a:pPr algn="l">
                        <a:lnSpc>
                          <a:spcPct val="107000"/>
                        </a:lnSpc>
                        <a:spcAft>
                          <a:spcPts val="0"/>
                        </a:spcAft>
                      </a:pPr>
                      <a:r>
                        <a:rPr lang="quz-EC" sz="1200">
                          <a:effectLst/>
                        </a:rPr>
                        <a:t>PREGUNTA 2</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942877829"/>
                  </a:ext>
                </a:extLst>
              </a:tr>
              <a:tr h="190500">
                <a:tc>
                  <a:txBody>
                    <a:bodyPr/>
                    <a:lstStyle/>
                    <a:p>
                      <a:pPr algn="l">
                        <a:lnSpc>
                          <a:spcPct val="107000"/>
                        </a:lnSpc>
                        <a:spcAft>
                          <a:spcPts val="0"/>
                        </a:spcAft>
                      </a:pPr>
                      <a:r>
                        <a:rPr lang="quz-EC" sz="1200">
                          <a:effectLst/>
                        </a:rPr>
                        <a:t>PREGUNTA 3</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73060179"/>
                  </a:ext>
                </a:extLst>
              </a:tr>
              <a:tr h="190500">
                <a:tc>
                  <a:txBody>
                    <a:bodyPr/>
                    <a:lstStyle/>
                    <a:p>
                      <a:pPr algn="l">
                        <a:lnSpc>
                          <a:spcPct val="107000"/>
                        </a:lnSpc>
                        <a:spcAft>
                          <a:spcPts val="0"/>
                        </a:spcAft>
                      </a:pPr>
                      <a:r>
                        <a:rPr lang="quz-EC" sz="1200">
                          <a:effectLst/>
                        </a:rPr>
                        <a:t>PREGUNTA 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88092236"/>
                  </a:ext>
                </a:extLst>
              </a:tr>
              <a:tr h="190500">
                <a:tc>
                  <a:txBody>
                    <a:bodyPr/>
                    <a:lstStyle/>
                    <a:p>
                      <a:pPr algn="l">
                        <a:lnSpc>
                          <a:spcPct val="107000"/>
                        </a:lnSpc>
                        <a:spcAft>
                          <a:spcPts val="0"/>
                        </a:spcAft>
                      </a:pPr>
                      <a:r>
                        <a:rPr lang="quz-EC" sz="1200">
                          <a:effectLst/>
                        </a:rPr>
                        <a:t>PREGUNTA 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3</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33000970"/>
                  </a:ext>
                </a:extLst>
              </a:tr>
              <a:tr h="190500">
                <a:tc>
                  <a:txBody>
                    <a:bodyPr/>
                    <a:lstStyle/>
                    <a:p>
                      <a:pPr algn="l">
                        <a:lnSpc>
                          <a:spcPct val="107000"/>
                        </a:lnSpc>
                        <a:spcAft>
                          <a:spcPts val="0"/>
                        </a:spcAft>
                      </a:pPr>
                      <a:r>
                        <a:rPr lang="quz-EC" sz="1200">
                          <a:effectLst/>
                        </a:rPr>
                        <a:t>PREGUNTA 6</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3</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98946833"/>
                  </a:ext>
                </a:extLst>
              </a:tr>
              <a:tr h="190500">
                <a:tc>
                  <a:txBody>
                    <a:bodyPr/>
                    <a:lstStyle/>
                    <a:p>
                      <a:pPr algn="l">
                        <a:lnSpc>
                          <a:spcPct val="107000"/>
                        </a:lnSpc>
                        <a:spcAft>
                          <a:spcPts val="0"/>
                        </a:spcAft>
                      </a:pPr>
                      <a:r>
                        <a:rPr lang="quz-EC" sz="1200">
                          <a:effectLst/>
                        </a:rPr>
                        <a:t>PREGUNTA 7</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35162226"/>
                  </a:ext>
                </a:extLst>
              </a:tr>
              <a:tr h="190500">
                <a:tc>
                  <a:txBody>
                    <a:bodyPr/>
                    <a:lstStyle/>
                    <a:p>
                      <a:pPr algn="l">
                        <a:lnSpc>
                          <a:spcPct val="107000"/>
                        </a:lnSpc>
                        <a:spcAft>
                          <a:spcPts val="0"/>
                        </a:spcAft>
                      </a:pPr>
                      <a:r>
                        <a:rPr lang="quz-EC" sz="1200">
                          <a:effectLst/>
                        </a:rPr>
                        <a:t>PREGUNTA 8</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37973032"/>
                  </a:ext>
                </a:extLst>
              </a:tr>
              <a:tr h="190500">
                <a:tc>
                  <a:txBody>
                    <a:bodyPr/>
                    <a:lstStyle/>
                    <a:p>
                      <a:pPr algn="l">
                        <a:lnSpc>
                          <a:spcPct val="107000"/>
                        </a:lnSpc>
                        <a:spcAft>
                          <a:spcPts val="0"/>
                        </a:spcAft>
                      </a:pPr>
                      <a:r>
                        <a:rPr lang="quz-EC" sz="1200">
                          <a:effectLst/>
                        </a:rPr>
                        <a:t>TOTAL</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30</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35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dirty="0">
                          <a:effectLst/>
                        </a:rPr>
                        <a:t>35</a:t>
                      </a:r>
                      <a:endParaRPr lang="quz-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95409841"/>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4152578263"/>
              </p:ext>
            </p:extLst>
          </p:nvPr>
        </p:nvGraphicFramePr>
        <p:xfrm>
          <a:off x="316837" y="3866044"/>
          <a:ext cx="4951095" cy="1957070"/>
        </p:xfrm>
        <a:graphic>
          <a:graphicData uri="http://schemas.openxmlformats.org/drawingml/2006/table">
            <a:tbl>
              <a:tblPr firstRow="1" firstCol="1" bandRow="1">
                <a:tableStyleId>{5C22544A-7EE6-4342-B048-85BDC9FD1C3A}</a:tableStyleId>
              </a:tblPr>
              <a:tblGrid>
                <a:gridCol w="1077154">
                  <a:extLst>
                    <a:ext uri="{9D8B030D-6E8A-4147-A177-3AD203B41FA5}">
                      <a16:colId xmlns:a16="http://schemas.microsoft.com/office/drawing/2014/main" val="381370746"/>
                    </a:ext>
                  </a:extLst>
                </a:gridCol>
                <a:gridCol w="1261446">
                  <a:extLst>
                    <a:ext uri="{9D8B030D-6E8A-4147-A177-3AD203B41FA5}">
                      <a16:colId xmlns:a16="http://schemas.microsoft.com/office/drawing/2014/main" val="2902501557"/>
                    </a:ext>
                  </a:extLst>
                </a:gridCol>
                <a:gridCol w="1260810">
                  <a:extLst>
                    <a:ext uri="{9D8B030D-6E8A-4147-A177-3AD203B41FA5}">
                      <a16:colId xmlns:a16="http://schemas.microsoft.com/office/drawing/2014/main" val="74608672"/>
                    </a:ext>
                  </a:extLst>
                </a:gridCol>
                <a:gridCol w="1351685">
                  <a:extLst>
                    <a:ext uri="{9D8B030D-6E8A-4147-A177-3AD203B41FA5}">
                      <a16:colId xmlns:a16="http://schemas.microsoft.com/office/drawing/2014/main" val="1096932342"/>
                    </a:ext>
                  </a:extLst>
                </a:gridCol>
              </a:tblGrid>
              <a:tr h="190500">
                <a:tc>
                  <a:txBody>
                    <a:bodyPr/>
                    <a:lstStyle/>
                    <a:p>
                      <a:pPr algn="l">
                        <a:lnSpc>
                          <a:spcPct val="107000"/>
                        </a:lnSpc>
                        <a:spcAft>
                          <a:spcPts val="0"/>
                        </a:spcAft>
                      </a:pPr>
                      <a:r>
                        <a:rPr lang="quz-EC" sz="1200">
                          <a:effectLst/>
                        </a:rPr>
                        <a:t>PRÁCTICA 2</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ESTUDIANTE 1</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ESTUDIANTE 2</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ESTUDIANTE 3</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87933717"/>
                  </a:ext>
                </a:extLst>
              </a:tr>
              <a:tr h="190500">
                <a:tc>
                  <a:txBody>
                    <a:bodyPr/>
                    <a:lstStyle/>
                    <a:p>
                      <a:pPr algn="l">
                        <a:lnSpc>
                          <a:spcPct val="107000"/>
                        </a:lnSpc>
                        <a:spcAft>
                          <a:spcPts val="0"/>
                        </a:spcAft>
                      </a:pPr>
                      <a:r>
                        <a:rPr lang="quz-EC" sz="1200">
                          <a:effectLst/>
                        </a:rPr>
                        <a:t>PREGUNTA 1</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dirty="0">
                          <a:effectLst/>
                        </a:rPr>
                        <a:t>5</a:t>
                      </a:r>
                      <a:endParaRPr lang="quz-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28569443"/>
                  </a:ext>
                </a:extLst>
              </a:tr>
              <a:tr h="190500">
                <a:tc>
                  <a:txBody>
                    <a:bodyPr/>
                    <a:lstStyle/>
                    <a:p>
                      <a:pPr algn="l">
                        <a:lnSpc>
                          <a:spcPct val="107000"/>
                        </a:lnSpc>
                        <a:spcAft>
                          <a:spcPts val="0"/>
                        </a:spcAft>
                      </a:pPr>
                      <a:r>
                        <a:rPr lang="quz-EC" sz="1200">
                          <a:effectLst/>
                        </a:rPr>
                        <a:t>PREGUNTA 2</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36266146"/>
                  </a:ext>
                </a:extLst>
              </a:tr>
              <a:tr h="190500">
                <a:tc>
                  <a:txBody>
                    <a:bodyPr/>
                    <a:lstStyle/>
                    <a:p>
                      <a:pPr algn="l">
                        <a:lnSpc>
                          <a:spcPct val="107000"/>
                        </a:lnSpc>
                        <a:spcAft>
                          <a:spcPts val="0"/>
                        </a:spcAft>
                      </a:pPr>
                      <a:r>
                        <a:rPr lang="quz-EC" sz="1200">
                          <a:effectLst/>
                        </a:rPr>
                        <a:t>PREGUNTA 3</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17931314"/>
                  </a:ext>
                </a:extLst>
              </a:tr>
              <a:tr h="190500">
                <a:tc>
                  <a:txBody>
                    <a:bodyPr/>
                    <a:lstStyle/>
                    <a:p>
                      <a:pPr algn="l">
                        <a:lnSpc>
                          <a:spcPct val="107000"/>
                        </a:lnSpc>
                        <a:spcAft>
                          <a:spcPts val="0"/>
                        </a:spcAft>
                      </a:pPr>
                      <a:r>
                        <a:rPr lang="quz-EC" sz="1200">
                          <a:effectLst/>
                        </a:rPr>
                        <a:t>PREGUNTA 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2661415"/>
                  </a:ext>
                </a:extLst>
              </a:tr>
              <a:tr h="190500">
                <a:tc>
                  <a:txBody>
                    <a:bodyPr/>
                    <a:lstStyle/>
                    <a:p>
                      <a:pPr algn="l">
                        <a:lnSpc>
                          <a:spcPct val="107000"/>
                        </a:lnSpc>
                        <a:spcAft>
                          <a:spcPts val="0"/>
                        </a:spcAft>
                      </a:pPr>
                      <a:r>
                        <a:rPr lang="quz-EC" sz="1200">
                          <a:effectLst/>
                        </a:rPr>
                        <a:t>PREGUNTA 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dirty="0">
                          <a:effectLst/>
                        </a:rPr>
                        <a:t>5</a:t>
                      </a:r>
                      <a:endParaRPr lang="quz-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3650718"/>
                  </a:ext>
                </a:extLst>
              </a:tr>
              <a:tr h="190500">
                <a:tc>
                  <a:txBody>
                    <a:bodyPr/>
                    <a:lstStyle/>
                    <a:p>
                      <a:pPr algn="l">
                        <a:lnSpc>
                          <a:spcPct val="107000"/>
                        </a:lnSpc>
                        <a:spcAft>
                          <a:spcPts val="0"/>
                        </a:spcAft>
                      </a:pPr>
                      <a:r>
                        <a:rPr lang="quz-EC" sz="1200">
                          <a:effectLst/>
                        </a:rPr>
                        <a:t>PREGUNTA 6</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80872950"/>
                  </a:ext>
                </a:extLst>
              </a:tr>
              <a:tr h="190500">
                <a:tc>
                  <a:txBody>
                    <a:bodyPr/>
                    <a:lstStyle/>
                    <a:p>
                      <a:pPr algn="l">
                        <a:lnSpc>
                          <a:spcPct val="107000"/>
                        </a:lnSpc>
                        <a:spcAft>
                          <a:spcPts val="0"/>
                        </a:spcAft>
                      </a:pPr>
                      <a:r>
                        <a:rPr lang="quz-EC" sz="1200">
                          <a:effectLst/>
                        </a:rPr>
                        <a:t>PREGUNTA 7</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1</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34957483"/>
                  </a:ext>
                </a:extLst>
              </a:tr>
              <a:tr h="190500">
                <a:tc>
                  <a:txBody>
                    <a:bodyPr/>
                    <a:lstStyle/>
                    <a:p>
                      <a:pPr algn="l">
                        <a:lnSpc>
                          <a:spcPct val="107000"/>
                        </a:lnSpc>
                        <a:spcAft>
                          <a:spcPts val="0"/>
                        </a:spcAft>
                      </a:pPr>
                      <a:r>
                        <a:rPr lang="quz-EC" sz="1200">
                          <a:effectLst/>
                        </a:rPr>
                        <a:t>PREGUNTA 8</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3</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93483321"/>
                  </a:ext>
                </a:extLst>
              </a:tr>
              <a:tr h="190500">
                <a:tc>
                  <a:txBody>
                    <a:bodyPr/>
                    <a:lstStyle/>
                    <a:p>
                      <a:pPr algn="l">
                        <a:lnSpc>
                          <a:spcPct val="107000"/>
                        </a:lnSpc>
                        <a:spcAft>
                          <a:spcPts val="0"/>
                        </a:spcAft>
                      </a:pPr>
                      <a:r>
                        <a:rPr lang="quz-EC" sz="1200">
                          <a:effectLst/>
                        </a:rPr>
                        <a:t>TOTAL</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36</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35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dirty="0">
                          <a:effectLst/>
                        </a:rPr>
                        <a:t>39</a:t>
                      </a:r>
                      <a:endParaRPr lang="quz-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88772743"/>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326412024"/>
              </p:ext>
            </p:extLst>
          </p:nvPr>
        </p:nvGraphicFramePr>
        <p:xfrm>
          <a:off x="4080073" y="2189907"/>
          <a:ext cx="4951095" cy="1957070"/>
        </p:xfrm>
        <a:graphic>
          <a:graphicData uri="http://schemas.openxmlformats.org/drawingml/2006/table">
            <a:tbl>
              <a:tblPr firstRow="1" firstCol="1" bandRow="1">
                <a:tableStyleId>{5C22544A-7EE6-4342-B048-85BDC9FD1C3A}</a:tableStyleId>
              </a:tblPr>
              <a:tblGrid>
                <a:gridCol w="1077154">
                  <a:extLst>
                    <a:ext uri="{9D8B030D-6E8A-4147-A177-3AD203B41FA5}">
                      <a16:colId xmlns:a16="http://schemas.microsoft.com/office/drawing/2014/main" val="1526085189"/>
                    </a:ext>
                  </a:extLst>
                </a:gridCol>
                <a:gridCol w="1261446">
                  <a:extLst>
                    <a:ext uri="{9D8B030D-6E8A-4147-A177-3AD203B41FA5}">
                      <a16:colId xmlns:a16="http://schemas.microsoft.com/office/drawing/2014/main" val="376410657"/>
                    </a:ext>
                  </a:extLst>
                </a:gridCol>
                <a:gridCol w="1260810">
                  <a:extLst>
                    <a:ext uri="{9D8B030D-6E8A-4147-A177-3AD203B41FA5}">
                      <a16:colId xmlns:a16="http://schemas.microsoft.com/office/drawing/2014/main" val="1112019940"/>
                    </a:ext>
                  </a:extLst>
                </a:gridCol>
                <a:gridCol w="1351685">
                  <a:extLst>
                    <a:ext uri="{9D8B030D-6E8A-4147-A177-3AD203B41FA5}">
                      <a16:colId xmlns:a16="http://schemas.microsoft.com/office/drawing/2014/main" val="912246502"/>
                    </a:ext>
                  </a:extLst>
                </a:gridCol>
              </a:tblGrid>
              <a:tr h="190500">
                <a:tc>
                  <a:txBody>
                    <a:bodyPr/>
                    <a:lstStyle/>
                    <a:p>
                      <a:pPr algn="l">
                        <a:lnSpc>
                          <a:spcPct val="107000"/>
                        </a:lnSpc>
                        <a:spcAft>
                          <a:spcPts val="0"/>
                        </a:spcAft>
                      </a:pPr>
                      <a:r>
                        <a:rPr lang="quz-EC" sz="1200">
                          <a:effectLst/>
                        </a:rPr>
                        <a:t>PRÁCTICA 2</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ESTUDIANTE 1</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ESTUDIANTE 2</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ESTUDIANTE 3</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45912062"/>
                  </a:ext>
                </a:extLst>
              </a:tr>
              <a:tr h="190500">
                <a:tc>
                  <a:txBody>
                    <a:bodyPr/>
                    <a:lstStyle/>
                    <a:p>
                      <a:pPr algn="l">
                        <a:lnSpc>
                          <a:spcPct val="107000"/>
                        </a:lnSpc>
                        <a:spcAft>
                          <a:spcPts val="0"/>
                        </a:spcAft>
                      </a:pPr>
                      <a:r>
                        <a:rPr lang="quz-EC" sz="1200">
                          <a:effectLst/>
                        </a:rPr>
                        <a:t>PREGUNTA 1</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06566150"/>
                  </a:ext>
                </a:extLst>
              </a:tr>
              <a:tr h="190500">
                <a:tc>
                  <a:txBody>
                    <a:bodyPr/>
                    <a:lstStyle/>
                    <a:p>
                      <a:pPr algn="l">
                        <a:lnSpc>
                          <a:spcPct val="107000"/>
                        </a:lnSpc>
                        <a:spcAft>
                          <a:spcPts val="0"/>
                        </a:spcAft>
                      </a:pPr>
                      <a:r>
                        <a:rPr lang="quz-EC" sz="1200">
                          <a:effectLst/>
                        </a:rPr>
                        <a:t>PREGUNTA 2</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44444022"/>
                  </a:ext>
                </a:extLst>
              </a:tr>
              <a:tr h="190500">
                <a:tc>
                  <a:txBody>
                    <a:bodyPr/>
                    <a:lstStyle/>
                    <a:p>
                      <a:pPr algn="l">
                        <a:lnSpc>
                          <a:spcPct val="107000"/>
                        </a:lnSpc>
                        <a:spcAft>
                          <a:spcPts val="0"/>
                        </a:spcAft>
                      </a:pPr>
                      <a:r>
                        <a:rPr lang="quz-EC" sz="1200">
                          <a:effectLst/>
                        </a:rPr>
                        <a:t>PREGUNTA 3</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39667813"/>
                  </a:ext>
                </a:extLst>
              </a:tr>
              <a:tr h="190500">
                <a:tc>
                  <a:txBody>
                    <a:bodyPr/>
                    <a:lstStyle/>
                    <a:p>
                      <a:pPr algn="l">
                        <a:lnSpc>
                          <a:spcPct val="107000"/>
                        </a:lnSpc>
                        <a:spcAft>
                          <a:spcPts val="0"/>
                        </a:spcAft>
                      </a:pPr>
                      <a:r>
                        <a:rPr lang="quz-EC" sz="1200">
                          <a:effectLst/>
                        </a:rPr>
                        <a:t>PREGUNTA 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77558530"/>
                  </a:ext>
                </a:extLst>
              </a:tr>
              <a:tr h="190500">
                <a:tc>
                  <a:txBody>
                    <a:bodyPr/>
                    <a:lstStyle/>
                    <a:p>
                      <a:pPr algn="l">
                        <a:lnSpc>
                          <a:spcPct val="107000"/>
                        </a:lnSpc>
                        <a:spcAft>
                          <a:spcPts val="0"/>
                        </a:spcAft>
                      </a:pPr>
                      <a:r>
                        <a:rPr lang="quz-EC" sz="1200">
                          <a:effectLst/>
                        </a:rPr>
                        <a:t>PREGUNTA 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02253879"/>
                  </a:ext>
                </a:extLst>
              </a:tr>
              <a:tr h="190500">
                <a:tc>
                  <a:txBody>
                    <a:bodyPr/>
                    <a:lstStyle/>
                    <a:p>
                      <a:pPr algn="l">
                        <a:lnSpc>
                          <a:spcPct val="107000"/>
                        </a:lnSpc>
                        <a:spcAft>
                          <a:spcPts val="0"/>
                        </a:spcAft>
                      </a:pPr>
                      <a:r>
                        <a:rPr lang="quz-EC" sz="1200">
                          <a:effectLst/>
                        </a:rPr>
                        <a:t>PREGUNTA 6</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628912781"/>
                  </a:ext>
                </a:extLst>
              </a:tr>
              <a:tr h="190500">
                <a:tc>
                  <a:txBody>
                    <a:bodyPr/>
                    <a:lstStyle/>
                    <a:p>
                      <a:pPr algn="l">
                        <a:lnSpc>
                          <a:spcPct val="107000"/>
                        </a:lnSpc>
                        <a:spcAft>
                          <a:spcPts val="0"/>
                        </a:spcAft>
                      </a:pPr>
                      <a:r>
                        <a:rPr lang="quz-EC" sz="1200">
                          <a:effectLst/>
                        </a:rPr>
                        <a:t>PREGUNTA 7</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1</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dirty="0">
                          <a:effectLst/>
                        </a:rPr>
                        <a:t>5</a:t>
                      </a:r>
                      <a:endParaRPr lang="quz-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99053101"/>
                  </a:ext>
                </a:extLst>
              </a:tr>
              <a:tr h="190500">
                <a:tc>
                  <a:txBody>
                    <a:bodyPr/>
                    <a:lstStyle/>
                    <a:p>
                      <a:pPr algn="l">
                        <a:lnSpc>
                          <a:spcPct val="107000"/>
                        </a:lnSpc>
                        <a:spcAft>
                          <a:spcPts val="0"/>
                        </a:spcAft>
                      </a:pPr>
                      <a:r>
                        <a:rPr lang="quz-EC" sz="1200">
                          <a:effectLst/>
                        </a:rPr>
                        <a:t>PREGUNTA 8</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3</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4</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6184432"/>
                  </a:ext>
                </a:extLst>
              </a:tr>
              <a:tr h="190500">
                <a:tc>
                  <a:txBody>
                    <a:bodyPr/>
                    <a:lstStyle/>
                    <a:p>
                      <a:pPr algn="l">
                        <a:lnSpc>
                          <a:spcPct val="107000"/>
                        </a:lnSpc>
                        <a:spcAft>
                          <a:spcPts val="0"/>
                        </a:spcAft>
                      </a:pPr>
                      <a:r>
                        <a:rPr lang="quz-EC" sz="1200">
                          <a:effectLst/>
                        </a:rPr>
                        <a:t>TOTAL</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36</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a:effectLst/>
                        </a:rPr>
                        <a:t>35</a:t>
                      </a:r>
                      <a:endParaRPr lang="quz-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quz-EC" sz="1200" dirty="0">
                          <a:effectLst/>
                        </a:rPr>
                        <a:t>39</a:t>
                      </a:r>
                      <a:endParaRPr lang="quz-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32941873"/>
                  </a:ext>
                </a:extLst>
              </a:tr>
            </a:tbl>
          </a:graphicData>
        </a:graphic>
      </p:graphicFrame>
      <p:sp>
        <p:nvSpPr>
          <p:cNvPr id="8" name="CuadroTexto 7"/>
          <p:cNvSpPr txBox="1"/>
          <p:nvPr/>
        </p:nvSpPr>
        <p:spPr>
          <a:xfrm>
            <a:off x="5581947" y="1157192"/>
            <a:ext cx="2734469" cy="461665"/>
          </a:xfrm>
          <a:prstGeom prst="rect">
            <a:avLst/>
          </a:prstGeom>
          <a:noFill/>
        </p:spPr>
        <p:txBody>
          <a:bodyPr wrap="square" rtlCol="0">
            <a:spAutoFit/>
          </a:bodyPr>
          <a:lstStyle/>
          <a:p>
            <a:r>
              <a:rPr lang="es-EC" sz="2400" b="1" dirty="0" smtClean="0">
                <a:latin typeface="Times New Roman" panose="02020603050405020304" pitchFamily="18" charset="0"/>
                <a:cs typeface="Times New Roman" panose="02020603050405020304" pitchFamily="18" charset="0"/>
              </a:rPr>
              <a:t>Práctica</a:t>
            </a:r>
            <a:r>
              <a:rPr lang="es-EC" sz="2400" b="1" dirty="0" smtClean="0"/>
              <a:t> </a:t>
            </a:r>
            <a:r>
              <a:rPr lang="es-EC" sz="2400" b="1" dirty="0" smtClean="0"/>
              <a:t>1</a:t>
            </a:r>
            <a:endParaRPr lang="es-EC" sz="2400" b="1" dirty="0"/>
          </a:p>
        </p:txBody>
      </p:sp>
      <p:sp>
        <p:nvSpPr>
          <p:cNvPr id="9" name="CuadroTexto 8"/>
          <p:cNvSpPr txBox="1"/>
          <p:nvPr/>
        </p:nvSpPr>
        <p:spPr>
          <a:xfrm>
            <a:off x="2245704" y="3021682"/>
            <a:ext cx="2734469" cy="461665"/>
          </a:xfrm>
          <a:prstGeom prst="rect">
            <a:avLst/>
          </a:prstGeom>
          <a:noFill/>
        </p:spPr>
        <p:txBody>
          <a:bodyPr wrap="square" rtlCol="0">
            <a:spAutoFit/>
          </a:bodyPr>
          <a:lstStyle/>
          <a:p>
            <a:r>
              <a:rPr lang="es-EC" sz="2400" b="1" dirty="0" smtClean="0">
                <a:latin typeface="Times New Roman" panose="02020603050405020304" pitchFamily="18" charset="0"/>
                <a:cs typeface="Times New Roman" panose="02020603050405020304" pitchFamily="18" charset="0"/>
              </a:rPr>
              <a:t>Práctica</a:t>
            </a:r>
            <a:r>
              <a:rPr lang="es-EC" sz="2400" b="1" dirty="0" smtClean="0"/>
              <a:t> </a:t>
            </a:r>
            <a:r>
              <a:rPr lang="es-EC" sz="2400" b="1" dirty="0" smtClean="0"/>
              <a:t>2</a:t>
            </a:r>
            <a:endParaRPr lang="es-EC" sz="2400" b="1" dirty="0"/>
          </a:p>
        </p:txBody>
      </p:sp>
      <p:sp>
        <p:nvSpPr>
          <p:cNvPr id="10" name="CuadroTexto 9"/>
          <p:cNvSpPr txBox="1"/>
          <p:nvPr/>
        </p:nvSpPr>
        <p:spPr>
          <a:xfrm>
            <a:off x="5581947" y="4754213"/>
            <a:ext cx="2734469" cy="461665"/>
          </a:xfrm>
          <a:prstGeom prst="rect">
            <a:avLst/>
          </a:prstGeom>
          <a:noFill/>
        </p:spPr>
        <p:txBody>
          <a:bodyPr wrap="square" rtlCol="0">
            <a:spAutoFit/>
          </a:bodyPr>
          <a:lstStyle/>
          <a:p>
            <a:r>
              <a:rPr lang="es-EC" sz="2400" b="1" dirty="0" smtClean="0"/>
              <a:t>Práctica </a:t>
            </a:r>
            <a:r>
              <a:rPr lang="es-EC" sz="2400" b="1" dirty="0" smtClean="0"/>
              <a:t>3</a:t>
            </a:r>
            <a:endParaRPr lang="es-EC" sz="2400" b="1" dirty="0"/>
          </a:p>
        </p:txBody>
      </p:sp>
    </p:spTree>
    <p:extLst>
      <p:ext uri="{BB962C8B-B14F-4D97-AF65-F5344CB8AC3E}">
        <p14:creationId xmlns:p14="http://schemas.microsoft.com/office/powerpoint/2010/main" val="41824940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79512" y="553035"/>
            <a:ext cx="8568952" cy="5909310"/>
          </a:xfrm>
          <a:prstGeom prst="rect">
            <a:avLst/>
          </a:prstGeom>
          <a:noFill/>
        </p:spPr>
        <p:txBody>
          <a:bodyPr wrap="square" rtlCol="0">
            <a:spAutoFit/>
          </a:bodyPr>
          <a:lstStyle/>
          <a:p>
            <a:endParaRPr lang="es-ES" dirty="0">
              <a:latin typeface="Times New Roman" panose="02020603050405020304" pitchFamily="18" charset="0"/>
              <a:cs typeface="Times New Roman" panose="02020603050405020304" pitchFamily="18" charset="0"/>
            </a:endParaRPr>
          </a:p>
          <a:p>
            <a:pPr marL="285750" lvl="0" indent="-285750" algn="just">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implementaron células robóticas de propósito específico, denominadas: introducción a PROFINET, embalaje de electrodomésticos y ensamblaje automotriz, implementadas con: 2 Robots KUKA KR3 R540, 2 PLCS 1200 SIEMENS, 2 KTP 700 BASIC, además de los equipos y elementos a escala diseñados e integrados para cumplir con el desarrollo de los sistemas.</a:t>
            </a:r>
            <a:endParaRPr lang="quz-EC" dirty="0">
              <a:latin typeface="Times New Roman" panose="02020603050405020304" pitchFamily="18" charset="0"/>
              <a:cs typeface="Times New Roman" panose="02020603050405020304" pitchFamily="18" charset="0"/>
            </a:endParaRPr>
          </a:p>
          <a:p>
            <a:pPr marL="285750" lvl="0" indent="-285750" algn="just">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desarrolló una célula de propósito específico de introducción a PROFINET, que guio a los estudiantes a establecer las configuraciones básicas de PROFINET entre el controlador KUKA KR C4 y el PLC Siemens 1200 </a:t>
            </a:r>
            <a:endParaRPr lang="quz-EC" dirty="0">
              <a:latin typeface="Times New Roman" panose="02020603050405020304" pitchFamily="18" charset="0"/>
              <a:cs typeface="Times New Roman" panose="02020603050405020304" pitchFamily="18" charset="0"/>
            </a:endParaRPr>
          </a:p>
          <a:p>
            <a:pPr marL="285750" lvl="0" indent="-285750" algn="just">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desarrolló una célula de propósito específico de embalaje automático de electrodomésticos, que realiza la colocación de dos cobertores diseñados y fabricados en material PLA sobre una lavadora a escala, este proceso se lo realizo con dos robos KUKA KR3 R540 de manera sincronizada, por medio de equipos de control superior</a:t>
            </a:r>
            <a:r>
              <a:rPr lang="es-EC" dirty="0" smtClean="0">
                <a:latin typeface="Times New Roman" panose="02020603050405020304" pitchFamily="18" charset="0"/>
                <a:cs typeface="Times New Roman" panose="02020603050405020304" pitchFamily="18" charset="0"/>
              </a:rPr>
              <a:t>.</a:t>
            </a:r>
          </a:p>
          <a:p>
            <a:pPr lvl="0"/>
            <a:endParaRPr lang="quz-EC" dirty="0"/>
          </a:p>
          <a:p>
            <a:pPr algn="just"/>
            <a:endParaRPr lang="es-EC" dirty="0"/>
          </a:p>
        </p:txBody>
      </p:sp>
      <p:sp>
        <p:nvSpPr>
          <p:cNvPr id="4" name="CuadroTexto 3"/>
          <p:cNvSpPr txBox="1"/>
          <p:nvPr/>
        </p:nvSpPr>
        <p:spPr>
          <a:xfrm>
            <a:off x="179512" y="260648"/>
            <a:ext cx="4032448" cy="584775"/>
          </a:xfrm>
          <a:prstGeom prst="rect">
            <a:avLst/>
          </a:prstGeom>
          <a:noFill/>
        </p:spPr>
        <p:txBody>
          <a:bodyPr wrap="square" rtlCol="0">
            <a:spAutoFit/>
          </a:bodyPr>
          <a:lstStyle/>
          <a:p>
            <a:pPr algn="ctr"/>
            <a:r>
              <a:rPr lang="es-EC" sz="3200" b="1" dirty="0">
                <a:solidFill>
                  <a:srgbClr val="C00000"/>
                </a:solidFill>
                <a:effectLst>
                  <a:outerShdw blurRad="38100" dist="38100" dir="2700000" algn="tl">
                    <a:srgbClr val="000000">
                      <a:alpha val="43137"/>
                    </a:srgbClr>
                  </a:outerShdw>
                </a:effectLst>
              </a:rPr>
              <a:t>CONCLUSIONES</a:t>
            </a:r>
          </a:p>
        </p:txBody>
      </p:sp>
    </p:spTree>
    <p:extLst>
      <p:ext uri="{BB962C8B-B14F-4D97-AF65-F5344CB8AC3E}">
        <p14:creationId xmlns:p14="http://schemas.microsoft.com/office/powerpoint/2010/main" val="33747710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79512" y="260648"/>
            <a:ext cx="4032448" cy="584775"/>
          </a:xfrm>
          <a:prstGeom prst="rect">
            <a:avLst/>
          </a:prstGeom>
          <a:noFill/>
        </p:spPr>
        <p:txBody>
          <a:bodyPr wrap="square" rtlCol="0">
            <a:spAutoFit/>
          </a:bodyPr>
          <a:lstStyle/>
          <a:p>
            <a:pPr algn="ctr"/>
            <a:r>
              <a:rPr lang="es-EC" sz="3200" b="1" dirty="0">
                <a:solidFill>
                  <a:srgbClr val="C00000"/>
                </a:solidFill>
                <a:effectLst>
                  <a:outerShdw blurRad="38100" dist="38100" dir="2700000" algn="tl">
                    <a:srgbClr val="000000">
                      <a:alpha val="43137"/>
                    </a:srgbClr>
                  </a:outerShdw>
                </a:effectLst>
              </a:rPr>
              <a:t>CONCLUSIONES</a:t>
            </a:r>
          </a:p>
        </p:txBody>
      </p:sp>
      <p:sp>
        <p:nvSpPr>
          <p:cNvPr id="4" name="Rectángulo 3"/>
          <p:cNvSpPr/>
          <p:nvPr/>
        </p:nvSpPr>
        <p:spPr>
          <a:xfrm>
            <a:off x="179512" y="1052736"/>
            <a:ext cx="8424936" cy="507831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desarrolló una célula de propósito específico de ensamblaje automotriz, que emula la colocación de pegamento, y la sujeción de parabrisas, sobre un automóvil a escala fabricado en material PLA, además se desarrolló la monitorización y control por medio de interfaces graficas en el PC, manejando de forma ordenada el modo de ejecución automático externo</a:t>
            </a:r>
            <a:r>
              <a:rPr lang="es-EC" dirty="0" smtClean="0">
                <a:latin typeface="Times New Roman" panose="02020603050405020304" pitchFamily="18" charset="0"/>
                <a:cs typeface="Times New Roman" panose="02020603050405020304" pitchFamily="18" charset="0"/>
              </a:rPr>
              <a:t>.</a:t>
            </a:r>
          </a:p>
          <a:p>
            <a:pPr marL="285750" lvl="0" indent="-285750" algn="just">
              <a:lnSpc>
                <a:spcPct val="150000"/>
              </a:lnSpc>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Se </a:t>
            </a:r>
            <a:r>
              <a:rPr lang="es-EC" dirty="0">
                <a:latin typeface="Times New Roman" panose="02020603050405020304" pitchFamily="18" charset="0"/>
                <a:cs typeface="Times New Roman" panose="02020603050405020304" pitchFamily="18" charset="0"/>
              </a:rPr>
              <a:t>realizaron las </a:t>
            </a:r>
            <a:r>
              <a:rPr lang="es-EC" dirty="0" smtClean="0">
                <a:latin typeface="Times New Roman" panose="02020603050405020304" pitchFamily="18" charset="0"/>
                <a:cs typeface="Times New Roman" panose="02020603050405020304" pitchFamily="18" charset="0"/>
              </a:rPr>
              <a:t>prácticas </a:t>
            </a:r>
            <a:r>
              <a:rPr lang="es-EC" dirty="0">
                <a:latin typeface="Times New Roman" panose="02020603050405020304" pitchFamily="18" charset="0"/>
                <a:cs typeface="Times New Roman" panose="02020603050405020304" pitchFamily="18" charset="0"/>
              </a:rPr>
              <a:t>con el uso de los 4 tipos de ejecución de programa T1, T2, AUT, EXT, y se observó la diferencia de cada uno.</a:t>
            </a:r>
            <a:endParaRPr lang="quz-EC" dirty="0">
              <a:latin typeface="Times New Roman" panose="02020603050405020304" pitchFamily="18" charset="0"/>
              <a:cs typeface="Times New Roman" panose="02020603050405020304" pitchFamily="18" charset="0"/>
            </a:endParaRPr>
          </a:p>
          <a:p>
            <a:pPr marL="285750" lvl="0" indent="-285750" algn="just">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implementó la comunicación de los equipos robóticos y de control superior, mediante redes industriales tomando en cuenta la topología árbol, además para las tres </a:t>
            </a:r>
            <a:r>
              <a:rPr lang="es-EC" dirty="0" smtClean="0">
                <a:latin typeface="Times New Roman" panose="02020603050405020304" pitchFamily="18" charset="0"/>
                <a:cs typeface="Times New Roman" panose="02020603050405020304" pitchFamily="18" charset="0"/>
              </a:rPr>
              <a:t>prácticas </a:t>
            </a:r>
            <a:r>
              <a:rPr lang="es-EC" dirty="0">
                <a:latin typeface="Times New Roman" panose="02020603050405020304" pitchFamily="18" charset="0"/>
                <a:cs typeface="Times New Roman" panose="02020603050405020304" pitchFamily="18" charset="0"/>
              </a:rPr>
              <a:t>se realizó las comunicaciones por medio de diferentes softwares.</a:t>
            </a:r>
            <a:endParaRPr lang="quz-EC"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s-ES" dirty="0"/>
          </a:p>
          <a:p>
            <a:pPr marL="285750" indent="-285750" algn="just">
              <a:buFont typeface="Arial" panose="020B0604020202020204" pitchFamily="34" charset="0"/>
              <a:buChar char="•"/>
            </a:pPr>
            <a:endParaRPr lang="es-ES" dirty="0"/>
          </a:p>
          <a:p>
            <a:endParaRPr lang="es-ES" dirty="0"/>
          </a:p>
        </p:txBody>
      </p:sp>
    </p:spTree>
    <p:extLst>
      <p:ext uri="{BB962C8B-B14F-4D97-AF65-F5344CB8AC3E}">
        <p14:creationId xmlns:p14="http://schemas.microsoft.com/office/powerpoint/2010/main" val="5946352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23528" y="1124744"/>
            <a:ext cx="8452547" cy="3831818"/>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diseñó y configuro las comunicaciones mediante redes industriales, comunicando las células robóticas KUKA KR3 540, por medio de dispositivos de control superior “PLC 1200 Siemens”, en topología árbol.</a:t>
            </a:r>
            <a:endParaRPr lang="quz-EC" dirty="0">
              <a:latin typeface="Times New Roman" panose="02020603050405020304" pitchFamily="18" charset="0"/>
              <a:cs typeface="Times New Roman" panose="02020603050405020304" pitchFamily="18" charset="0"/>
            </a:endParaRPr>
          </a:p>
          <a:p>
            <a:pPr marL="285750" lvl="0" indent="-285750" algn="just">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configuró con el software de </a:t>
            </a:r>
            <a:r>
              <a:rPr lang="es-EC" dirty="0" err="1">
                <a:latin typeface="Times New Roman" panose="02020603050405020304" pitchFamily="18" charset="0"/>
                <a:cs typeface="Times New Roman" panose="02020603050405020304" pitchFamily="18" charset="0"/>
              </a:rPr>
              <a:t>Work</a:t>
            </a:r>
            <a:r>
              <a:rPr lang="es-EC" dirty="0">
                <a:latin typeface="Times New Roman" panose="02020603050405020304" pitchFamily="18" charset="0"/>
                <a:cs typeface="Times New Roman" panose="02020603050405020304" pitchFamily="18" charset="0"/>
              </a:rPr>
              <a:t> Visual los parámetros de PROFINET en los controladores KUKA KRC4 </a:t>
            </a:r>
            <a:r>
              <a:rPr lang="es-EC" dirty="0" err="1">
                <a:latin typeface="Times New Roman" panose="02020603050405020304" pitchFamily="18" charset="0"/>
                <a:cs typeface="Times New Roman" panose="02020603050405020304" pitchFamily="18" charset="0"/>
              </a:rPr>
              <a:t>Compac</a:t>
            </a:r>
            <a:r>
              <a:rPr lang="es-EC" dirty="0">
                <a:latin typeface="Times New Roman" panose="02020603050405020304" pitchFamily="18" charset="0"/>
                <a:cs typeface="Times New Roman" panose="02020603050405020304" pitchFamily="18" charset="0"/>
              </a:rPr>
              <a:t>.</a:t>
            </a:r>
            <a:endParaRPr lang="quz-EC" dirty="0">
              <a:latin typeface="Times New Roman" panose="02020603050405020304" pitchFamily="18" charset="0"/>
              <a:cs typeface="Times New Roman" panose="02020603050405020304" pitchFamily="18" charset="0"/>
            </a:endParaRPr>
          </a:p>
          <a:p>
            <a:pPr marL="285750" lvl="0" indent="-285750" algn="just">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realizaron tablas de calificaciones sobre las evaluaciones que realizaron los estudiantes de 8vo Nivel de Ingeniería en Electrónica, Automatización y Control, concluyendo que el aprendizaje sobre las </a:t>
            </a:r>
            <a:r>
              <a:rPr lang="es-EC" dirty="0" smtClean="0">
                <a:latin typeface="Times New Roman" panose="02020603050405020304" pitchFamily="18" charset="0"/>
                <a:cs typeface="Times New Roman" panose="02020603050405020304" pitchFamily="18" charset="0"/>
              </a:rPr>
              <a:t>prácticas </a:t>
            </a:r>
            <a:r>
              <a:rPr lang="es-EC" dirty="0">
                <a:latin typeface="Times New Roman" panose="02020603050405020304" pitchFamily="18" charset="0"/>
                <a:cs typeface="Times New Roman" panose="02020603050405020304" pitchFamily="18" charset="0"/>
              </a:rPr>
              <a:t>es buena dentro de los límites de calificaciones establecidos.</a:t>
            </a:r>
            <a:endParaRPr lang="quz-EC"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179512" y="260648"/>
            <a:ext cx="4032448" cy="584775"/>
          </a:xfrm>
          <a:prstGeom prst="rect">
            <a:avLst/>
          </a:prstGeom>
          <a:noFill/>
        </p:spPr>
        <p:txBody>
          <a:bodyPr wrap="square" rtlCol="0">
            <a:spAutoFit/>
          </a:bodyPr>
          <a:lstStyle/>
          <a:p>
            <a:pPr algn="ctr"/>
            <a:r>
              <a:rPr lang="es-EC" sz="3200" b="1" dirty="0">
                <a:solidFill>
                  <a:srgbClr val="C00000"/>
                </a:solidFill>
                <a:effectLst>
                  <a:outerShdw blurRad="38100" dist="38100" dir="2700000" algn="tl">
                    <a:srgbClr val="000000">
                      <a:alpha val="43137"/>
                    </a:srgbClr>
                  </a:outerShdw>
                </a:effectLst>
              </a:rPr>
              <a:t>CONCLUSIONES</a:t>
            </a:r>
          </a:p>
        </p:txBody>
      </p:sp>
    </p:spTree>
    <p:extLst>
      <p:ext uri="{BB962C8B-B14F-4D97-AF65-F5344CB8AC3E}">
        <p14:creationId xmlns:p14="http://schemas.microsoft.com/office/powerpoint/2010/main" val="13778122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80504" y="1052736"/>
            <a:ext cx="8352928" cy="5734903"/>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recomienda dimensionar la banda transportadora, mediante el área de trabajo de los robots KUKA KR3 R540, ya que considerando el tamaño de los robots no disponen de un amplio alcance.</a:t>
            </a:r>
            <a:endParaRPr lang="quz-EC" dirty="0">
              <a:latin typeface="Times New Roman" panose="02020603050405020304" pitchFamily="18" charset="0"/>
              <a:cs typeface="Times New Roman" panose="02020603050405020304" pitchFamily="18" charset="0"/>
            </a:endParaRPr>
          </a:p>
          <a:p>
            <a:pPr marL="285750" lvl="0" indent="-285750" algn="just">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recomienda realizar la validación de los bits de sincronismo en los dispositivos de control superior ya que son los principales dispositivos que se encuentran controlando las células KUKA KR3 R540.</a:t>
            </a:r>
            <a:endParaRPr lang="quz-EC" dirty="0">
              <a:latin typeface="Times New Roman" panose="02020603050405020304" pitchFamily="18" charset="0"/>
              <a:cs typeface="Times New Roman" panose="02020603050405020304" pitchFamily="18" charset="0"/>
            </a:endParaRPr>
          </a:p>
          <a:p>
            <a:pPr marL="285750" lvl="0" indent="-285750" algn="just">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recomienda utilizar la velocidad del modo de ejecución automático “AUT” y automático externo “EXT” como un medio de prueba en 5 por ciento de la velocidad total, y después de la ejecución de las pruebas, subir a un 10 por ciento, considerando que son prácticas de simulación no requieren de gran velocidad, al exceder este margen de velocidad puede resultar peligroso para la integridad de los estudiantes y equipos.</a:t>
            </a:r>
            <a:endParaRPr lang="quz-EC" dirty="0">
              <a:latin typeface="Times New Roman" panose="02020603050405020304" pitchFamily="18" charset="0"/>
              <a:cs typeface="Times New Roman" panose="02020603050405020304" pitchFamily="18" charset="0"/>
            </a:endParaRPr>
          </a:p>
          <a:p>
            <a:pPr marL="285750" indent="-285750" algn="just">
              <a:spcAft>
                <a:spcPts val="800"/>
              </a:spcAft>
              <a:buFont typeface="Arial" panose="020B0604020202020204" pitchFamily="34" charset="0"/>
              <a:buChar char="•"/>
            </a:pPr>
            <a:endParaRPr lang="es-ES" dirty="0" smtClean="0"/>
          </a:p>
          <a:p>
            <a:pPr marL="285750" indent="-285750" algn="just">
              <a:spcAft>
                <a:spcPts val="800"/>
              </a:spcAft>
              <a:buFont typeface="Arial" panose="020B0604020202020204" pitchFamily="34" charset="0"/>
              <a:buChar char="•"/>
            </a:pPr>
            <a:endParaRPr lang="es-ES" dirty="0"/>
          </a:p>
        </p:txBody>
      </p:sp>
      <p:sp>
        <p:nvSpPr>
          <p:cNvPr id="4" name="CuadroTexto 3"/>
          <p:cNvSpPr txBox="1"/>
          <p:nvPr/>
        </p:nvSpPr>
        <p:spPr>
          <a:xfrm>
            <a:off x="179512" y="260648"/>
            <a:ext cx="4536504" cy="584775"/>
          </a:xfrm>
          <a:prstGeom prst="rect">
            <a:avLst/>
          </a:prstGeom>
          <a:noFill/>
        </p:spPr>
        <p:txBody>
          <a:bodyPr wrap="square" rtlCol="0">
            <a:spAutoFit/>
          </a:bodyPr>
          <a:lstStyle/>
          <a:p>
            <a:pPr algn="ctr"/>
            <a:r>
              <a:rPr lang="es-EC" sz="3200" b="1" dirty="0">
                <a:solidFill>
                  <a:srgbClr val="C00000"/>
                </a:solidFill>
                <a:effectLst>
                  <a:outerShdw blurRad="38100" dist="38100" dir="2700000" algn="tl">
                    <a:srgbClr val="000000">
                      <a:alpha val="43137"/>
                    </a:srgbClr>
                  </a:outerShdw>
                </a:effectLst>
              </a:rPr>
              <a:t>RECOMENDACIONES</a:t>
            </a:r>
          </a:p>
        </p:txBody>
      </p:sp>
    </p:spTree>
    <p:extLst>
      <p:ext uri="{BB962C8B-B14F-4D97-AF65-F5344CB8AC3E}">
        <p14:creationId xmlns:p14="http://schemas.microsoft.com/office/powerpoint/2010/main" val="40112562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9512" y="1196752"/>
            <a:ext cx="7931224" cy="2951064"/>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recomienda investigar sobre el uso adecuado del modo de ejecución EXT “Automático externo”</a:t>
            </a:r>
            <a:endParaRPr lang="quz-EC" dirty="0">
              <a:latin typeface="Times New Roman" panose="02020603050405020304" pitchFamily="18" charset="0"/>
              <a:cs typeface="Times New Roman" panose="02020603050405020304" pitchFamily="18" charset="0"/>
            </a:endParaRPr>
          </a:p>
          <a:p>
            <a:pPr marL="285750" lvl="0" indent="-285750" algn="just">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recomienda utilizar cables de categoría 5 o 6 certificado, ya que se simula un trabajo industrial real.</a:t>
            </a:r>
            <a:endParaRPr lang="quz-EC" dirty="0">
              <a:latin typeface="Times New Roman" panose="02020603050405020304" pitchFamily="18" charset="0"/>
              <a:cs typeface="Times New Roman" panose="02020603050405020304" pitchFamily="18" charset="0"/>
            </a:endParaRPr>
          </a:p>
          <a:p>
            <a:pPr marL="285750" lvl="0" indent="-285750" algn="just">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recomienda el uso de seguridades ante posibles desconexiones de la red, por seguridad de los equipos robóticos.</a:t>
            </a:r>
            <a:endParaRPr lang="quz-EC" dirty="0">
              <a:latin typeface="Times New Roman" panose="02020603050405020304" pitchFamily="18" charset="0"/>
              <a:cs typeface="Times New Roman" panose="02020603050405020304" pitchFamily="18" charset="0"/>
            </a:endParaRPr>
          </a:p>
          <a:p>
            <a:pPr marL="285750" lvl="0" indent="-285750" algn="just">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recomienda utilizar el reloj de mayor frecuencia de transmisión y recepción.</a:t>
            </a:r>
            <a:endParaRPr lang="quz-EC"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179512" y="260648"/>
            <a:ext cx="4536504" cy="584775"/>
          </a:xfrm>
          <a:prstGeom prst="rect">
            <a:avLst/>
          </a:prstGeom>
          <a:noFill/>
        </p:spPr>
        <p:txBody>
          <a:bodyPr wrap="square" rtlCol="0">
            <a:spAutoFit/>
          </a:bodyPr>
          <a:lstStyle/>
          <a:p>
            <a:pPr algn="ctr"/>
            <a:r>
              <a:rPr lang="es-EC" sz="3200" b="1" dirty="0">
                <a:solidFill>
                  <a:srgbClr val="C00000"/>
                </a:solidFill>
                <a:effectLst>
                  <a:outerShdw blurRad="38100" dist="38100" dir="2700000" algn="tl">
                    <a:srgbClr val="000000">
                      <a:alpha val="43137"/>
                    </a:srgbClr>
                  </a:outerShdw>
                </a:effectLst>
              </a:rPr>
              <a:t>RECOMENDACIONES</a:t>
            </a:r>
          </a:p>
        </p:txBody>
      </p:sp>
    </p:spTree>
    <p:extLst>
      <p:ext uri="{BB962C8B-B14F-4D97-AF65-F5344CB8AC3E}">
        <p14:creationId xmlns:p14="http://schemas.microsoft.com/office/powerpoint/2010/main" val="41250636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403648" y="2348880"/>
            <a:ext cx="6516573" cy="1754326"/>
          </a:xfrm>
          <a:prstGeom prst="rect">
            <a:avLst/>
          </a:prstGeom>
          <a:noFill/>
        </p:spPr>
        <p:txBody>
          <a:bodyPr wrap="square" rtlCol="0">
            <a:spAutoFit/>
          </a:bodyPr>
          <a:lstStyle/>
          <a:p>
            <a:pPr algn="ctr"/>
            <a:r>
              <a:rPr lang="es-EC" sz="5400" b="1" dirty="0" smtClean="0"/>
              <a:t>GRACIAS POR SU ATENCIÓN</a:t>
            </a:r>
            <a:endParaRPr lang="es-EC" sz="5400" b="1" dirty="0"/>
          </a:p>
        </p:txBody>
      </p:sp>
    </p:spTree>
    <p:extLst>
      <p:ext uri="{BB962C8B-B14F-4D97-AF65-F5344CB8AC3E}">
        <p14:creationId xmlns:p14="http://schemas.microsoft.com/office/powerpoint/2010/main" val="8167642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smtClean="0">
                <a:latin typeface="Arial" panose="020B0604020202020204" pitchFamily="34" charset="0"/>
                <a:cs typeface="Arial" panose="020B0604020202020204" pitchFamily="34" charset="0"/>
              </a:rPr>
              <a:t>FECHA ÚLTIMA REVISIÓN: 13/12/11</a:t>
            </a:r>
            <a:endParaRPr lang="es-EC"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1"/>
          </p:nvPr>
        </p:nvSpPr>
        <p:spPr/>
        <p:txBody>
          <a:bodyPr/>
          <a:lstStyle/>
          <a:p>
            <a:r>
              <a:rPr lang="es-EC" b="1" smtClean="0">
                <a:latin typeface="Arial" panose="020B0604020202020204" pitchFamily="34" charset="0"/>
                <a:cs typeface="Arial" panose="020B0604020202020204" pitchFamily="34" charset="0"/>
              </a:rPr>
              <a:t>VERSIÓN: </a:t>
            </a:r>
            <a:r>
              <a:rPr lang="es-EC" smtClean="0">
                <a:latin typeface="Arial" panose="020B0604020202020204" pitchFamily="34" charset="0"/>
                <a:cs typeface="Arial" panose="020B0604020202020204" pitchFamily="34" charset="0"/>
              </a:rPr>
              <a:t>1.0</a:t>
            </a:r>
            <a:endParaRPr lang="es-EC" dirty="0">
              <a:latin typeface="Arial" panose="020B0604020202020204" pitchFamily="34" charset="0"/>
              <a:cs typeface="Arial" panose="020B0604020202020204" pitchFamily="34" charset="0"/>
            </a:endParaRPr>
          </a:p>
        </p:txBody>
      </p:sp>
      <p:sp>
        <p:nvSpPr>
          <p:cNvPr id="4" name="Marcador de pie de página 3"/>
          <p:cNvSpPr>
            <a:spLocks noGrp="1"/>
          </p:cNvSpPr>
          <p:nvPr>
            <p:ph type="ftr" sz="quarter" idx="12"/>
          </p:nvPr>
        </p:nvSpPr>
        <p:spPr/>
        <p:txBody>
          <a:bodyPr/>
          <a:lstStyle/>
          <a:p>
            <a:r>
              <a:rPr lang="es-EC" b="1" smtClean="0">
                <a:latin typeface="Arial" panose="020B0604020202020204" pitchFamily="34" charset="0"/>
                <a:cs typeface="Arial" panose="020B0604020202020204" pitchFamily="34" charset="0"/>
              </a:rPr>
              <a:t>CÓDIGO: </a:t>
            </a:r>
            <a:r>
              <a:rPr lang="es-EC" smtClean="0">
                <a:latin typeface="Arial" panose="020B0604020202020204" pitchFamily="34" charset="0"/>
                <a:cs typeface="Arial" panose="020B0604020202020204" pitchFamily="34" charset="0"/>
              </a:rPr>
              <a:t>SGC.DI.260</a:t>
            </a:r>
            <a:endParaRPr lang="es-EC" dirty="0">
              <a:latin typeface="Arial" panose="020B0604020202020204" pitchFamily="34" charset="0"/>
              <a:cs typeface="Arial" panose="020B0604020202020204" pitchFamily="34" charset="0"/>
            </a:endParaRPr>
          </a:p>
        </p:txBody>
      </p:sp>
      <p:sp>
        <p:nvSpPr>
          <p:cNvPr id="5" name="CuadroTexto 4"/>
          <p:cNvSpPr txBox="1"/>
          <p:nvPr/>
        </p:nvSpPr>
        <p:spPr>
          <a:xfrm>
            <a:off x="107504" y="155809"/>
            <a:ext cx="3600400" cy="584775"/>
          </a:xfrm>
          <a:prstGeom prst="rect">
            <a:avLst/>
          </a:prstGeom>
          <a:noFill/>
        </p:spPr>
        <p:txBody>
          <a:bodyPr wrap="square" rtlCol="0">
            <a:spAutoFit/>
          </a:bodyPr>
          <a:lstStyle/>
          <a:p>
            <a:pPr algn="ctr"/>
            <a:r>
              <a:rPr lang="es-EC"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INTRODUCCIÓN</a:t>
            </a:r>
          </a:p>
        </p:txBody>
      </p:sp>
      <p:sp>
        <p:nvSpPr>
          <p:cNvPr id="9" name="Rectángulo 8"/>
          <p:cNvSpPr/>
          <p:nvPr/>
        </p:nvSpPr>
        <p:spPr>
          <a:xfrm>
            <a:off x="385192" y="1052736"/>
            <a:ext cx="3754760" cy="4524315"/>
          </a:xfrm>
          <a:prstGeom prst="rect">
            <a:avLst/>
          </a:prstGeom>
        </p:spPr>
        <p:txBody>
          <a:bodyPr wrap="square">
            <a:spAutoFit/>
          </a:bodyPr>
          <a:lstStyle/>
          <a:p>
            <a:pPr algn="just">
              <a:lnSpc>
                <a:spcPct val="200000"/>
              </a:lnSpc>
            </a:pPr>
            <a:r>
              <a:rPr lang="es-EC" dirty="0">
                <a:latin typeface="Times New Roman" panose="02020603050405020304" pitchFamily="18" charset="0"/>
                <a:ea typeface="Calibri" panose="020F0502020204030204" pitchFamily="34" charset="0"/>
              </a:rPr>
              <a:t>La colaboración de los robots en los procesos productivos altamente automatizados representa sin lugar a duda un avance desde todos los puntos de vista posibles, por este motivo son cada vez más las industrias en todo el mundo que han implementado proyectos automáticos con robots.</a:t>
            </a:r>
            <a:endParaRPr lang="quz-EC" dirty="0"/>
          </a:p>
        </p:txBody>
      </p:sp>
      <p:pic>
        <p:nvPicPr>
          <p:cNvPr id="8" name="Imagen 7" descr="http://www.eurobots.net/img/spotwelding_slides/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740584"/>
            <a:ext cx="3306445" cy="2261870"/>
          </a:xfrm>
          <a:prstGeom prst="rect">
            <a:avLst/>
          </a:prstGeom>
          <a:noFill/>
          <a:ln>
            <a:noFill/>
          </a:ln>
        </p:spPr>
      </p:pic>
      <p:pic>
        <p:nvPicPr>
          <p:cNvPr id="11" name="Imagen 10" descr="Robot pintando.-"/>
          <p:cNvPicPr/>
          <p:nvPr/>
        </p:nvPicPr>
        <p:blipFill rotWithShape="1">
          <a:blip r:embed="rId4">
            <a:extLst>
              <a:ext uri="{28A0092B-C50C-407E-A947-70E740481C1C}">
                <a14:useLocalDpi xmlns:a14="http://schemas.microsoft.com/office/drawing/2010/main" val="0"/>
              </a:ext>
            </a:extLst>
          </a:blip>
          <a:srcRect l="7113" r="7202"/>
          <a:stretch/>
        </p:blipFill>
        <p:spPr bwMode="auto">
          <a:xfrm>
            <a:off x="4579184" y="3346046"/>
            <a:ext cx="3306445" cy="21827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365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sp>
        <p:nvSpPr>
          <p:cNvPr id="5" name="Rectángulo 4"/>
          <p:cNvSpPr/>
          <p:nvPr/>
        </p:nvSpPr>
        <p:spPr>
          <a:xfrm>
            <a:off x="4388160" y="771523"/>
            <a:ext cx="4586672" cy="4524315"/>
          </a:xfrm>
          <a:prstGeom prst="rect">
            <a:avLst/>
          </a:prstGeom>
        </p:spPr>
        <p:txBody>
          <a:bodyPr wrap="square">
            <a:spAutoFit/>
          </a:bodyPr>
          <a:lstStyle/>
          <a:p>
            <a:pPr algn="just">
              <a:lnSpc>
                <a:spcPct val="200000"/>
              </a:lnSpc>
            </a:pPr>
            <a:r>
              <a:rPr lang="es-ES" dirty="0">
                <a:latin typeface="Times New Roman" panose="02020603050405020304" pitchFamily="18" charset="0"/>
                <a:ea typeface="Calibri" panose="020F0502020204030204" pitchFamily="34" charset="0"/>
              </a:rPr>
              <a:t>Los robots industriales y robots manipuladores se les puede definir como un manipulador funcional reprogramable, que cuenta con brazos articulados móviles, el mismo que está diseñado para el manejo y movimiento de piezas, instrumentos y que es capaz de mover materias primas, estos </a:t>
            </a:r>
            <a:r>
              <a:rPr lang="es-ES" dirty="0" smtClean="0">
                <a:latin typeface="Times New Roman" panose="02020603050405020304" pitchFamily="18" charset="0"/>
                <a:ea typeface="Calibri" panose="020F0502020204030204" pitchFamily="34" charset="0"/>
              </a:rPr>
              <a:t>son </a:t>
            </a:r>
            <a:r>
              <a:rPr lang="es-ES" dirty="0">
                <a:latin typeface="Times New Roman" panose="02020603050405020304" pitchFamily="18" charset="0"/>
                <a:ea typeface="Calibri" panose="020F0502020204030204" pitchFamily="34" charset="0"/>
              </a:rPr>
              <a:t>programados para realizar diversos trabajos industriales</a:t>
            </a:r>
            <a:endParaRPr lang="quz-EC" dirty="0"/>
          </a:p>
        </p:txBody>
      </p:sp>
      <p:sp>
        <p:nvSpPr>
          <p:cNvPr id="6" name="CuadroTexto 5"/>
          <p:cNvSpPr txBox="1"/>
          <p:nvPr/>
        </p:nvSpPr>
        <p:spPr>
          <a:xfrm>
            <a:off x="107504" y="155809"/>
            <a:ext cx="3600400" cy="584775"/>
          </a:xfrm>
          <a:prstGeom prst="rect">
            <a:avLst/>
          </a:prstGeom>
          <a:noFill/>
        </p:spPr>
        <p:txBody>
          <a:bodyPr wrap="square" rtlCol="0">
            <a:spAutoFit/>
          </a:bodyPr>
          <a:lstStyle/>
          <a:p>
            <a:pPr algn="ctr"/>
            <a:r>
              <a:rPr lang="es-EC"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INTRODUCCIÓN</a:t>
            </a:r>
          </a:p>
        </p:txBody>
      </p:sp>
      <p:pic>
        <p:nvPicPr>
          <p:cNvPr id="8" name="Imagen 7" descr="Corte por plasma con robot."/>
          <p:cNvPicPr/>
          <p:nvPr/>
        </p:nvPicPr>
        <p:blipFill>
          <a:blip r:embed="rId2">
            <a:extLst>
              <a:ext uri="{28A0092B-C50C-407E-A947-70E740481C1C}">
                <a14:useLocalDpi xmlns:a14="http://schemas.microsoft.com/office/drawing/2010/main" val="0"/>
              </a:ext>
            </a:extLst>
          </a:blip>
          <a:srcRect/>
          <a:stretch>
            <a:fillRect/>
          </a:stretch>
        </p:blipFill>
        <p:spPr bwMode="auto">
          <a:xfrm>
            <a:off x="385192" y="1052736"/>
            <a:ext cx="3826768" cy="2482592"/>
          </a:xfrm>
          <a:prstGeom prst="rect">
            <a:avLst/>
          </a:prstGeom>
          <a:noFill/>
          <a:ln>
            <a:noFill/>
          </a:ln>
        </p:spPr>
      </p:pic>
      <p:pic>
        <p:nvPicPr>
          <p:cNvPr id="9" name="Imagen 8" descr="Planta automotriz Â Foto CortesÃ­a de Fanuc Robotic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299" y="3645024"/>
            <a:ext cx="3600244" cy="2036179"/>
          </a:xfrm>
          <a:prstGeom prst="rect">
            <a:avLst/>
          </a:prstGeom>
          <a:noFill/>
          <a:ln>
            <a:noFill/>
          </a:ln>
        </p:spPr>
      </p:pic>
    </p:spTree>
    <p:extLst>
      <p:ext uri="{BB962C8B-B14F-4D97-AF65-F5344CB8AC3E}">
        <p14:creationId xmlns:p14="http://schemas.microsoft.com/office/powerpoint/2010/main" val="4219970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sp>
        <p:nvSpPr>
          <p:cNvPr id="5" name="CuadroTexto 4"/>
          <p:cNvSpPr txBox="1"/>
          <p:nvPr/>
        </p:nvSpPr>
        <p:spPr>
          <a:xfrm>
            <a:off x="107504" y="155809"/>
            <a:ext cx="3600400" cy="584775"/>
          </a:xfrm>
          <a:prstGeom prst="rect">
            <a:avLst/>
          </a:prstGeom>
          <a:noFill/>
        </p:spPr>
        <p:txBody>
          <a:bodyPr wrap="square" rtlCol="0">
            <a:spAutoFit/>
          </a:bodyPr>
          <a:lstStyle/>
          <a:p>
            <a:pPr algn="ctr"/>
            <a:r>
              <a:rPr lang="es-EC"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JUSTIFICACIÓN</a:t>
            </a:r>
            <a:endParaRPr lang="es-EC"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ángulo 5"/>
          <p:cNvSpPr/>
          <p:nvPr/>
        </p:nvSpPr>
        <p:spPr>
          <a:xfrm>
            <a:off x="350978" y="1124744"/>
            <a:ext cx="8335821" cy="3595856"/>
          </a:xfrm>
          <a:prstGeom prst="rect">
            <a:avLst/>
          </a:prstGeom>
        </p:spPr>
        <p:txBody>
          <a:bodyPr wrap="square">
            <a:spAutoFit/>
          </a:bodyPr>
          <a:lstStyle/>
          <a:p>
            <a:pPr indent="457200" algn="just">
              <a:lnSpc>
                <a:spcPct val="200000"/>
              </a:lnSpc>
              <a:spcBef>
                <a:spcPts val="600"/>
              </a:spcBef>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Con el avance tecnológico el estudiante requiere obtener </a:t>
            </a:r>
            <a:r>
              <a:rPr lang="es-EC" dirty="0" smtClean="0">
                <a:latin typeface="Times New Roman" panose="02020603050405020304" pitchFamily="18" charset="0"/>
                <a:ea typeface="Calibri" panose="020F0502020204030204" pitchFamily="34" charset="0"/>
                <a:cs typeface="Times New Roman" panose="02020603050405020304" pitchFamily="18" charset="0"/>
              </a:rPr>
              <a:t>el </a:t>
            </a:r>
            <a:r>
              <a:rPr lang="es-EC" dirty="0">
                <a:latin typeface="Times New Roman" panose="02020603050405020304" pitchFamily="18" charset="0"/>
                <a:ea typeface="Calibri" panose="020F0502020204030204" pitchFamily="34" charset="0"/>
                <a:cs typeface="Times New Roman" panose="02020603050405020304" pitchFamily="18" charset="0"/>
              </a:rPr>
              <a:t>conocimiento y práctica </a:t>
            </a:r>
            <a:r>
              <a:rPr lang="es-EC" dirty="0" smtClean="0">
                <a:latin typeface="Times New Roman" panose="02020603050405020304" pitchFamily="18" charset="0"/>
                <a:ea typeface="Calibri" panose="020F0502020204030204" pitchFamily="34" charset="0"/>
                <a:cs typeface="Times New Roman" panose="02020603050405020304" pitchFamily="18" charset="0"/>
              </a:rPr>
              <a:t>en el </a:t>
            </a:r>
            <a:r>
              <a:rPr lang="es-EC" dirty="0">
                <a:latin typeface="Times New Roman" panose="02020603050405020304" pitchFamily="18" charset="0"/>
                <a:ea typeface="Calibri" panose="020F0502020204030204" pitchFamily="34" charset="0"/>
                <a:cs typeface="Times New Roman" panose="02020603050405020304" pitchFamily="18" charset="0"/>
              </a:rPr>
              <a:t>uso de robots y </a:t>
            </a:r>
            <a:r>
              <a:rPr lang="es-EC" dirty="0" smtClean="0">
                <a:latin typeface="Times New Roman" panose="02020603050405020304" pitchFamily="18" charset="0"/>
                <a:ea typeface="Calibri" panose="020F0502020204030204" pitchFamily="34" charset="0"/>
                <a:cs typeface="Times New Roman" panose="02020603050405020304" pitchFamily="18" charset="0"/>
              </a:rPr>
              <a:t>maquinarias especializadas, </a:t>
            </a:r>
            <a:r>
              <a:rPr lang="es-EC" dirty="0">
                <a:latin typeface="Times New Roman" panose="02020603050405020304" pitchFamily="18" charset="0"/>
                <a:ea typeface="Calibri" panose="020F0502020204030204" pitchFamily="34" charset="0"/>
                <a:cs typeface="Times New Roman" panose="02020603050405020304" pitchFamily="18" charset="0"/>
              </a:rPr>
              <a:t>enfocados al desarrollo del ámbito industrial.</a:t>
            </a:r>
            <a:endParaRPr lang="quz-EC"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200000"/>
              </a:lnSpc>
              <a:spcBef>
                <a:spcPts val="600"/>
              </a:spcBef>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Con el proyecto se busca el aprendizaje más didáctico del estudiante y un enfoque a la actividad laboral, aplicando la nueva </a:t>
            </a:r>
            <a:r>
              <a:rPr lang="es-EC" dirty="0" smtClean="0">
                <a:latin typeface="Times New Roman" panose="02020603050405020304" pitchFamily="18" charset="0"/>
                <a:ea typeface="Calibri" panose="020F0502020204030204" pitchFamily="34" charset="0"/>
                <a:cs typeface="Times New Roman" panose="02020603050405020304" pitchFamily="18" charset="0"/>
              </a:rPr>
              <a:t>tecnología. </a:t>
            </a:r>
            <a:r>
              <a:rPr lang="es-EC" dirty="0">
                <a:latin typeface="Times New Roman" panose="02020603050405020304" pitchFamily="18" charset="0"/>
                <a:ea typeface="Calibri" panose="020F0502020204030204" pitchFamily="34" charset="0"/>
                <a:cs typeface="Times New Roman" panose="02020603050405020304" pitchFamily="18" charset="0"/>
              </a:rPr>
              <a:t>Q</a:t>
            </a:r>
            <a:r>
              <a:rPr lang="es-EC" dirty="0" smtClean="0">
                <a:latin typeface="Times New Roman" panose="02020603050405020304" pitchFamily="18" charset="0"/>
                <a:ea typeface="Calibri" panose="020F0502020204030204" pitchFamily="34" charset="0"/>
                <a:cs typeface="Times New Roman" panose="02020603050405020304" pitchFamily="18" charset="0"/>
              </a:rPr>
              <a:t>ue </a:t>
            </a:r>
            <a:r>
              <a:rPr lang="es-EC" dirty="0">
                <a:latin typeface="Times New Roman" panose="02020603050405020304" pitchFamily="18" charset="0"/>
                <a:ea typeface="Calibri" panose="020F0502020204030204" pitchFamily="34" charset="0"/>
                <a:cs typeface="Times New Roman" panose="02020603050405020304" pitchFamily="18" charset="0"/>
              </a:rPr>
              <a:t>demanda cada </a:t>
            </a:r>
            <a:r>
              <a:rPr lang="es-EC" dirty="0" smtClean="0">
                <a:latin typeface="Times New Roman" panose="02020603050405020304" pitchFamily="18" charset="0"/>
                <a:ea typeface="Calibri" panose="020F0502020204030204" pitchFamily="34" charset="0"/>
                <a:cs typeface="Times New Roman" panose="02020603050405020304" pitchFamily="18" charset="0"/>
              </a:rPr>
              <a:t>día </a:t>
            </a:r>
            <a:r>
              <a:rPr lang="es-EC" dirty="0">
                <a:latin typeface="Times New Roman" panose="02020603050405020304" pitchFamily="18" charset="0"/>
                <a:ea typeface="Calibri" panose="020F0502020204030204" pitchFamily="34" charset="0"/>
                <a:cs typeface="Times New Roman" panose="02020603050405020304" pitchFamily="18" charset="0"/>
              </a:rPr>
              <a:t>una alta actualización en su </a:t>
            </a:r>
            <a:r>
              <a:rPr lang="es-EC" dirty="0" smtClean="0">
                <a:latin typeface="Times New Roman" panose="02020603050405020304" pitchFamily="18" charset="0"/>
                <a:ea typeface="Calibri" panose="020F0502020204030204" pitchFamily="34" charset="0"/>
                <a:cs typeface="Times New Roman" panose="02020603050405020304" pitchFamily="18" charset="0"/>
              </a:rPr>
              <a:t>programación.</a:t>
            </a:r>
            <a:endParaRPr lang="quz-EC"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845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sp>
        <p:nvSpPr>
          <p:cNvPr id="5" name="CuadroTexto 4"/>
          <p:cNvSpPr txBox="1"/>
          <p:nvPr/>
        </p:nvSpPr>
        <p:spPr>
          <a:xfrm>
            <a:off x="107504" y="155809"/>
            <a:ext cx="3600400" cy="584775"/>
          </a:xfrm>
          <a:prstGeom prst="rect">
            <a:avLst/>
          </a:prstGeom>
          <a:noFill/>
        </p:spPr>
        <p:txBody>
          <a:bodyPr wrap="square" rtlCol="0">
            <a:spAutoFit/>
          </a:bodyPr>
          <a:lstStyle/>
          <a:p>
            <a:pPr algn="ctr"/>
            <a:r>
              <a:rPr lang="es-EC"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JUSTIFICACIÓN</a:t>
            </a:r>
            <a:endParaRPr lang="es-EC"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ángulo 5"/>
          <p:cNvSpPr/>
          <p:nvPr/>
        </p:nvSpPr>
        <p:spPr>
          <a:xfrm>
            <a:off x="5508104" y="908720"/>
            <a:ext cx="3391993" cy="4659609"/>
          </a:xfrm>
          <a:prstGeom prst="rect">
            <a:avLst/>
          </a:prstGeom>
        </p:spPr>
        <p:txBody>
          <a:bodyPr wrap="square">
            <a:spAutoFit/>
          </a:bodyPr>
          <a:lstStyle/>
          <a:p>
            <a:pPr>
              <a:lnSpc>
                <a:spcPct val="150000"/>
              </a:lnSpc>
            </a:pPr>
            <a:r>
              <a:rPr lang="es-EC" sz="2000" dirty="0">
                <a:latin typeface="Times New Roman" panose="02020603050405020304" pitchFamily="18" charset="0"/>
                <a:ea typeface="Calibri" panose="020F0502020204030204" pitchFamily="34" charset="0"/>
              </a:rPr>
              <a:t>El proyecto tiene como objetivo diseñar prácticas de laboratorio utilizando manipuladores KUKA KR3 R540 para la cátedra de la robótica industrial, con la creación de simulaciones en aplicaciones reales, ya desarrolladas en empresas automatizadas por robots </a:t>
            </a:r>
            <a:endParaRPr lang="quz-EC" sz="2000" dirty="0"/>
          </a:p>
        </p:txBody>
      </p:sp>
      <p:pic>
        <p:nvPicPr>
          <p:cNvPr id="7" name="Imagen 6"/>
          <p:cNvPicPr/>
          <p:nvPr/>
        </p:nvPicPr>
        <p:blipFill rotWithShape="1">
          <a:blip r:embed="rId2"/>
          <a:srcRect l="12782" t="46188" r="58981" b="23033"/>
          <a:stretch/>
        </p:blipFill>
        <p:spPr bwMode="auto">
          <a:xfrm>
            <a:off x="539552" y="1817860"/>
            <a:ext cx="4708265" cy="27020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457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smtClean="0"/>
              <a:t>CÓDIGO: </a:t>
            </a:r>
            <a:r>
              <a:rPr lang="es-EC" smtClean="0"/>
              <a:t>SGC.DI.260</a:t>
            </a:r>
            <a:endParaRPr lang="es-EC" dirty="0"/>
          </a:p>
        </p:txBody>
      </p:sp>
      <p:sp>
        <p:nvSpPr>
          <p:cNvPr id="5" name="Rectángulo 4"/>
          <p:cNvSpPr/>
          <p:nvPr/>
        </p:nvSpPr>
        <p:spPr>
          <a:xfrm>
            <a:off x="659474" y="1585319"/>
            <a:ext cx="7728950" cy="1676741"/>
          </a:xfrm>
          <a:prstGeom prst="rect">
            <a:avLst/>
          </a:prstGeom>
        </p:spPr>
        <p:txBody>
          <a:bodyPr wrap="square">
            <a:spAutoFit/>
          </a:bodyPr>
          <a:lstStyle/>
          <a:p>
            <a:pPr marL="285750" lvl="0" indent="-285750">
              <a:lnSpc>
                <a:spcPct val="20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Implementar un sistema de formación ingenieril de robótica industrial, basado en células robotizadas KUKA de ensamblaje automotriz y embalaje automático de electrodomésticos.</a:t>
            </a:r>
            <a:endParaRPr lang="quz-EC"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659474" y="934378"/>
            <a:ext cx="5616624" cy="461665"/>
          </a:xfrm>
          <a:prstGeom prst="rect">
            <a:avLst/>
          </a:prstGeom>
          <a:noFill/>
        </p:spPr>
        <p:txBody>
          <a:bodyPr wrap="square" rtlCol="0">
            <a:spAutoFit/>
          </a:bodyPr>
          <a:lstStyle/>
          <a:p>
            <a:r>
              <a:rPr lang="es-EC" sz="2400" b="1" dirty="0"/>
              <a:t>Objetivo General</a:t>
            </a:r>
          </a:p>
        </p:txBody>
      </p:sp>
      <p:sp>
        <p:nvSpPr>
          <p:cNvPr id="7" name="CuadroTexto 6"/>
          <p:cNvSpPr txBox="1"/>
          <p:nvPr/>
        </p:nvSpPr>
        <p:spPr>
          <a:xfrm>
            <a:off x="179512" y="116632"/>
            <a:ext cx="2952328" cy="584775"/>
          </a:xfrm>
          <a:prstGeom prst="rect">
            <a:avLst/>
          </a:prstGeom>
          <a:noFill/>
        </p:spPr>
        <p:txBody>
          <a:bodyPr wrap="square" rtlCol="0">
            <a:spAutoFit/>
          </a:bodyPr>
          <a:lstStyle/>
          <a:p>
            <a:pPr algn="ctr"/>
            <a:r>
              <a:rPr lang="es-EC" sz="3200" b="1" dirty="0">
                <a:solidFill>
                  <a:srgbClr val="C00000"/>
                </a:solidFill>
                <a:effectLst>
                  <a:outerShdw blurRad="38100" dist="38100" dir="2700000" algn="tl">
                    <a:srgbClr val="000000">
                      <a:alpha val="43137"/>
                    </a:srgbClr>
                  </a:outerShdw>
                </a:effectLst>
              </a:rPr>
              <a:t>OBJETIVOS</a:t>
            </a:r>
          </a:p>
        </p:txBody>
      </p:sp>
    </p:spTree>
    <p:extLst>
      <p:ext uri="{BB962C8B-B14F-4D97-AF65-F5344CB8AC3E}">
        <p14:creationId xmlns:p14="http://schemas.microsoft.com/office/powerpoint/2010/main" val="2408712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dirty="0" smtClean="0"/>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smtClean="0"/>
              <a:t>VERSIÓN: </a:t>
            </a:r>
            <a:r>
              <a:rPr lang="es-EC" smtClean="0"/>
              <a:t>1.0</a:t>
            </a:r>
            <a:endParaRPr lang="es-EC" dirty="0"/>
          </a:p>
        </p:txBody>
      </p:sp>
      <p:sp>
        <p:nvSpPr>
          <p:cNvPr id="4" name="Marcador de pie de página 3"/>
          <p:cNvSpPr>
            <a:spLocks noGrp="1"/>
          </p:cNvSpPr>
          <p:nvPr>
            <p:ph type="ftr" sz="quarter" idx="12"/>
          </p:nvPr>
        </p:nvSpPr>
        <p:spPr/>
        <p:txBody>
          <a:bodyPr/>
          <a:lstStyle/>
          <a:p>
            <a:r>
              <a:rPr lang="es-EC" b="1" dirty="0" smtClean="0"/>
              <a:t>CÓDIGO: </a:t>
            </a:r>
            <a:r>
              <a:rPr lang="es-EC" dirty="0" smtClean="0"/>
              <a:t>SGC.DI.260</a:t>
            </a:r>
            <a:endParaRPr lang="es-EC" dirty="0"/>
          </a:p>
        </p:txBody>
      </p:sp>
      <p:sp>
        <p:nvSpPr>
          <p:cNvPr id="6" name="CuadroTexto 5"/>
          <p:cNvSpPr txBox="1"/>
          <p:nvPr/>
        </p:nvSpPr>
        <p:spPr>
          <a:xfrm>
            <a:off x="179512" y="116632"/>
            <a:ext cx="2952328" cy="584775"/>
          </a:xfrm>
          <a:prstGeom prst="rect">
            <a:avLst/>
          </a:prstGeom>
          <a:noFill/>
        </p:spPr>
        <p:txBody>
          <a:bodyPr wrap="square" rtlCol="0">
            <a:spAutoFit/>
          </a:bodyPr>
          <a:lstStyle/>
          <a:p>
            <a:pPr algn="ctr"/>
            <a:r>
              <a:rPr lang="es-EC" sz="3200" b="1" dirty="0">
                <a:solidFill>
                  <a:srgbClr val="C00000"/>
                </a:solidFill>
                <a:effectLst>
                  <a:outerShdw blurRad="38100" dist="38100" dir="2700000" algn="tl">
                    <a:srgbClr val="000000">
                      <a:alpha val="43137"/>
                    </a:srgbClr>
                  </a:outerShdw>
                </a:effectLst>
              </a:rPr>
              <a:t>OBJETIVOS</a:t>
            </a:r>
          </a:p>
        </p:txBody>
      </p:sp>
      <p:sp>
        <p:nvSpPr>
          <p:cNvPr id="10" name="CuadroTexto 9"/>
          <p:cNvSpPr txBox="1"/>
          <p:nvPr/>
        </p:nvSpPr>
        <p:spPr>
          <a:xfrm>
            <a:off x="623853" y="1069803"/>
            <a:ext cx="3960440" cy="461665"/>
          </a:xfrm>
          <a:prstGeom prst="rect">
            <a:avLst/>
          </a:prstGeom>
          <a:noFill/>
        </p:spPr>
        <p:txBody>
          <a:bodyPr wrap="square" rtlCol="0">
            <a:spAutoFit/>
          </a:bodyPr>
          <a:lstStyle/>
          <a:p>
            <a:r>
              <a:rPr lang="es-EC" sz="2400" b="1" dirty="0"/>
              <a:t>Objetivos Específicos</a:t>
            </a:r>
          </a:p>
        </p:txBody>
      </p:sp>
      <p:sp>
        <p:nvSpPr>
          <p:cNvPr id="12" name="Rectángulo 11"/>
          <p:cNvSpPr/>
          <p:nvPr/>
        </p:nvSpPr>
        <p:spPr>
          <a:xfrm>
            <a:off x="623853" y="1455774"/>
            <a:ext cx="7625727" cy="4446730"/>
          </a:xfrm>
          <a:prstGeom prst="rect">
            <a:avLst/>
          </a:prstGeom>
        </p:spPr>
        <p:txBody>
          <a:bodyPr wrap="square">
            <a:spAutoFit/>
          </a:bodyPr>
          <a:lstStyle/>
          <a:p>
            <a:pPr marL="285750" lvl="0" indent="-285750">
              <a:lnSpc>
                <a:spcPct val="20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Implementar un sistema de red que interconecten los equipos robóticos y de control.</a:t>
            </a:r>
            <a:endParaRPr lang="quz-EC" dirty="0">
              <a:latin typeface="Times New Roman" panose="02020603050405020304" pitchFamily="18" charset="0"/>
              <a:cs typeface="Times New Roman" panose="02020603050405020304" pitchFamily="18" charset="0"/>
            </a:endParaRPr>
          </a:p>
          <a:p>
            <a:pPr marL="285750" lvl="0" indent="-285750">
              <a:lnSpc>
                <a:spcPct val="20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Implementar una célula de ensamblaje automotriz, para emular la colocación del parabrisas de un automóvil, mediante el uso de células robotizadas KUKA, un PLC y una pantalla industrial.</a:t>
            </a:r>
            <a:endParaRPr lang="quz-EC" dirty="0">
              <a:latin typeface="Times New Roman" panose="02020603050405020304" pitchFamily="18" charset="0"/>
              <a:cs typeface="Times New Roman" panose="02020603050405020304" pitchFamily="18" charset="0"/>
            </a:endParaRPr>
          </a:p>
          <a:p>
            <a:pPr marL="285750" lvl="0" indent="-285750">
              <a:lnSpc>
                <a:spcPct val="20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Implementar una célula de embalaje automático de electrodomésticos, para emular el posicionamiento de cobertores laterales de </a:t>
            </a:r>
            <a:r>
              <a:rPr lang="es-EC" dirty="0" smtClean="0">
                <a:latin typeface="Times New Roman" panose="02020603050405020304" pitchFamily="18" charset="0"/>
                <a:cs typeface="Times New Roman" panose="02020603050405020304" pitchFamily="18" charset="0"/>
              </a:rPr>
              <a:t>embalaje, </a:t>
            </a:r>
            <a:r>
              <a:rPr lang="es-EC" dirty="0">
                <a:latin typeface="Times New Roman" panose="02020603050405020304" pitchFamily="18" charset="0"/>
                <a:cs typeface="Times New Roman" panose="02020603050405020304" pitchFamily="18" charset="0"/>
              </a:rPr>
              <a:t>mediante el uso de células robotizadas KUKA.</a:t>
            </a:r>
            <a:endParaRPr lang="quz-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109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C" b="1"/>
              <a:t>FECHA ÚLTIMA REVISIÓN: 13/12/11</a:t>
            </a:r>
            <a:endParaRPr lang="es-EC" dirty="0"/>
          </a:p>
        </p:txBody>
      </p:sp>
      <p:sp>
        <p:nvSpPr>
          <p:cNvPr id="3" name="Marcador de número de diapositiva 2"/>
          <p:cNvSpPr>
            <a:spLocks noGrp="1"/>
          </p:cNvSpPr>
          <p:nvPr>
            <p:ph type="sldNum" sz="quarter" idx="11"/>
          </p:nvPr>
        </p:nvSpPr>
        <p:spPr/>
        <p:txBody>
          <a:bodyPr/>
          <a:lstStyle/>
          <a:p>
            <a:r>
              <a:rPr lang="es-EC" b="1"/>
              <a:t>VERSIÓN: </a:t>
            </a:r>
            <a:r>
              <a:rPr lang="es-EC"/>
              <a:t>1.0</a:t>
            </a:r>
            <a:endParaRPr lang="es-EC" dirty="0"/>
          </a:p>
        </p:txBody>
      </p:sp>
      <p:sp>
        <p:nvSpPr>
          <p:cNvPr id="4" name="Marcador de pie de página 3"/>
          <p:cNvSpPr>
            <a:spLocks noGrp="1"/>
          </p:cNvSpPr>
          <p:nvPr>
            <p:ph type="ftr" sz="quarter" idx="12"/>
          </p:nvPr>
        </p:nvSpPr>
        <p:spPr/>
        <p:txBody>
          <a:bodyPr/>
          <a:lstStyle/>
          <a:p>
            <a:r>
              <a:rPr lang="es-EC" b="1"/>
              <a:t>CÓDIGO: </a:t>
            </a:r>
            <a:r>
              <a:rPr lang="es-EC"/>
              <a:t>SGC.DI.260</a:t>
            </a:r>
            <a:endParaRPr lang="es-EC" dirty="0"/>
          </a:p>
        </p:txBody>
      </p:sp>
      <p:sp>
        <p:nvSpPr>
          <p:cNvPr id="20" name="CuadroTexto 19"/>
          <p:cNvSpPr txBox="1"/>
          <p:nvPr/>
        </p:nvSpPr>
        <p:spPr>
          <a:xfrm>
            <a:off x="-16768" y="179928"/>
            <a:ext cx="5241347" cy="584775"/>
          </a:xfrm>
          <a:prstGeom prst="rect">
            <a:avLst/>
          </a:prstGeom>
          <a:noFill/>
        </p:spPr>
        <p:txBody>
          <a:bodyPr wrap="square" rtlCol="0">
            <a:spAutoFit/>
          </a:bodyPr>
          <a:lstStyle/>
          <a:p>
            <a:pPr algn="ctr"/>
            <a:r>
              <a:rPr lang="es-EC" sz="3200" b="1" dirty="0" smtClean="0">
                <a:solidFill>
                  <a:srgbClr val="C00000"/>
                </a:solidFill>
                <a:effectLst>
                  <a:outerShdw blurRad="38100" dist="38100" dir="2700000" algn="tl">
                    <a:srgbClr val="000000">
                      <a:alpha val="43137"/>
                    </a:srgbClr>
                  </a:outerShdw>
                </a:effectLst>
              </a:rPr>
              <a:t>CELDAS ROBOTICAS</a:t>
            </a:r>
            <a:endParaRPr lang="es-EC" sz="3200" b="1" dirty="0">
              <a:solidFill>
                <a:srgbClr val="C00000"/>
              </a:solidFill>
              <a:effectLst>
                <a:outerShdw blurRad="38100" dist="38100" dir="2700000" algn="tl">
                  <a:srgbClr val="000000">
                    <a:alpha val="43137"/>
                  </a:srgbClr>
                </a:outerShdw>
              </a:effectLst>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629" y="1484784"/>
            <a:ext cx="4801950" cy="3672408"/>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1196752"/>
            <a:ext cx="2850841" cy="2138131"/>
          </a:xfrm>
          <a:prstGeom prst="rect">
            <a:avLst/>
          </a:prstGeom>
        </p:spPr>
      </p:pic>
      <p:pic>
        <p:nvPicPr>
          <p:cNvPr id="15" name="Imagen 14" descr="image0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3864858"/>
            <a:ext cx="1472345" cy="2041965"/>
          </a:xfrm>
          <a:prstGeom prst="rect">
            <a:avLst/>
          </a:prstGeom>
          <a:noFill/>
          <a:ln>
            <a:noFill/>
          </a:ln>
        </p:spPr>
      </p:pic>
      <p:pic>
        <p:nvPicPr>
          <p:cNvPr id="16" name="Imagen 15"/>
          <p:cNvPicPr/>
          <p:nvPr/>
        </p:nvPicPr>
        <p:blipFill rotWithShape="1">
          <a:blip r:embed="rId6"/>
          <a:srcRect l="39543" t="19417" r="43688" b="44822"/>
          <a:stretch/>
        </p:blipFill>
        <p:spPr bwMode="auto">
          <a:xfrm>
            <a:off x="7262050" y="3573016"/>
            <a:ext cx="1796415" cy="21539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3568902"/>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18958</TotalTime>
  <Words>1799</Words>
  <Application>Microsoft Office PowerPoint</Application>
  <PresentationFormat>Presentación en pantalla (4:3)</PresentationFormat>
  <Paragraphs>340</Paragraphs>
  <Slides>29</Slides>
  <Notes>12</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29</vt:i4>
      </vt:variant>
    </vt:vector>
  </HeadingPairs>
  <TitlesOfParts>
    <vt:vector size="35" baseType="lpstr">
      <vt:lpstr>Arial</vt:lpstr>
      <vt:lpstr>Calibri</vt:lpstr>
      <vt:lpstr>Candara</vt:lpstr>
      <vt:lpstr>Times New Roman</vt:lpstr>
      <vt:lpstr>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 Y DISCUSIÓN</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CARACTERIZACIÓN MACROPROCESO GESTIÓN FINANCIERA</dc:title>
  <dc:subject>MANUAL DE PROCESOS</dc:subject>
  <dc:creator>ESPE</dc:creator>
  <dc:description>VERSIÓN 1.0 - MAYO 23 2009</dc:description>
  <cp:lastModifiedBy>julio mariño</cp:lastModifiedBy>
  <cp:revision>689</cp:revision>
  <dcterms:created xsi:type="dcterms:W3CDTF">2008-08-08T13:28:34Z</dcterms:created>
  <dcterms:modified xsi:type="dcterms:W3CDTF">2019-07-14T19:51:18Z</dcterms:modified>
</cp:coreProperties>
</file>