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9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6"/>
  </p:notesMasterIdLst>
  <p:handoutMasterIdLst>
    <p:handoutMasterId r:id="rId47"/>
  </p:handoutMasterIdLst>
  <p:sldIdLst>
    <p:sldId id="272" r:id="rId2"/>
    <p:sldId id="273" r:id="rId3"/>
    <p:sldId id="274" r:id="rId4"/>
    <p:sldId id="319" r:id="rId5"/>
    <p:sldId id="275" r:id="rId6"/>
    <p:sldId id="276" r:id="rId7"/>
    <p:sldId id="277" r:id="rId8"/>
    <p:sldId id="317" r:id="rId9"/>
    <p:sldId id="318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8" r:id="rId18"/>
    <p:sldId id="289" r:id="rId19"/>
    <p:sldId id="290" r:id="rId20"/>
    <p:sldId id="291" r:id="rId21"/>
    <p:sldId id="293" r:id="rId22"/>
    <p:sldId id="294" r:id="rId23"/>
    <p:sldId id="295" r:id="rId24"/>
    <p:sldId id="296" r:id="rId25"/>
    <p:sldId id="322" r:id="rId26"/>
    <p:sldId id="297" r:id="rId27"/>
    <p:sldId id="298" r:id="rId28"/>
    <p:sldId id="299" r:id="rId29"/>
    <p:sldId id="301" r:id="rId30"/>
    <p:sldId id="302" r:id="rId31"/>
    <p:sldId id="303" r:id="rId32"/>
    <p:sldId id="304" r:id="rId33"/>
    <p:sldId id="305" r:id="rId34"/>
    <p:sldId id="307" r:id="rId35"/>
    <p:sldId id="306" r:id="rId36"/>
    <p:sldId id="308" r:id="rId37"/>
    <p:sldId id="309" r:id="rId38"/>
    <p:sldId id="310" r:id="rId39"/>
    <p:sldId id="315" r:id="rId40"/>
    <p:sldId id="311" r:id="rId41"/>
    <p:sldId id="312" r:id="rId42"/>
    <p:sldId id="313" r:id="rId43"/>
    <p:sldId id="314" r:id="rId44"/>
    <p:sldId id="320" r:id="rId45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1" autoAdjust="0"/>
    <p:restoredTop sz="62615" autoAdjust="0"/>
  </p:normalViewPr>
  <p:slideViewPr>
    <p:cSldViewPr snapToGrid="0">
      <p:cViewPr varScale="1">
        <p:scale>
          <a:sx n="42" d="100"/>
          <a:sy n="42" d="100"/>
        </p:scale>
        <p:origin x="1614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648"/>
    </p:cViewPr>
  </p:sorterViewPr>
  <p:notesViewPr>
    <p:cSldViewPr snapToGrid="0">
      <p:cViewPr varScale="1">
        <p:scale>
          <a:sx n="72" d="100"/>
          <a:sy n="72" d="100"/>
        </p:scale>
        <p:origin x="330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Nessus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Hoja1!$A$2:$A$7</c:f>
              <c:strCache>
                <c:ptCount val="6"/>
                <c:pt idx="0">
                  <c:v>Funcionalidad</c:v>
                </c:pt>
                <c:pt idx="1">
                  <c:v>Usabilidad</c:v>
                </c:pt>
                <c:pt idx="2">
                  <c:v>Fiabilidad</c:v>
                </c:pt>
                <c:pt idx="3">
                  <c:v>Eficiencia</c:v>
                </c:pt>
                <c:pt idx="4">
                  <c:v>Seguridad</c:v>
                </c:pt>
                <c:pt idx="5">
                  <c:v>Portabilidad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8.89</c:v>
                </c:pt>
                <c:pt idx="1">
                  <c:v>8.3000000000000007</c:v>
                </c:pt>
                <c:pt idx="2">
                  <c:v>8.75</c:v>
                </c:pt>
                <c:pt idx="3">
                  <c:v>8.49</c:v>
                </c:pt>
                <c:pt idx="4">
                  <c:v>10</c:v>
                </c:pt>
                <c:pt idx="5">
                  <c:v>8.61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BC-48B0-8F2F-9FF2ECCE3489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Cisco StealhWatch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Hoja1!$A$2:$A$7</c:f>
              <c:strCache>
                <c:ptCount val="6"/>
                <c:pt idx="0">
                  <c:v>Funcionalidad</c:v>
                </c:pt>
                <c:pt idx="1">
                  <c:v>Usabilidad</c:v>
                </c:pt>
                <c:pt idx="2">
                  <c:v>Fiabilidad</c:v>
                </c:pt>
                <c:pt idx="3">
                  <c:v>Eficiencia</c:v>
                </c:pt>
                <c:pt idx="4">
                  <c:v>Seguridad</c:v>
                </c:pt>
                <c:pt idx="5">
                  <c:v>Portabilidad</c:v>
                </c:pt>
              </c:strCache>
            </c:strRef>
          </c:cat>
          <c:val>
            <c:numRef>
              <c:f>Hoja1!$C$2:$C$7</c:f>
              <c:numCache>
                <c:formatCode>General</c:formatCode>
                <c:ptCount val="6"/>
                <c:pt idx="0">
                  <c:v>10</c:v>
                </c:pt>
                <c:pt idx="1">
                  <c:v>8.75</c:v>
                </c:pt>
                <c:pt idx="2">
                  <c:v>9.17</c:v>
                </c:pt>
                <c:pt idx="3">
                  <c:v>8.6</c:v>
                </c:pt>
                <c:pt idx="4">
                  <c:v>10</c:v>
                </c:pt>
                <c:pt idx="5">
                  <c:v>8.61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7BC-48B0-8F2F-9FF2ECCE348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549144112"/>
        <c:axId val="549136896"/>
      </c:barChart>
      <c:catAx>
        <c:axId val="5491441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C"/>
          </a:p>
        </c:txPr>
        <c:crossAx val="549136896"/>
        <c:crosses val="autoZero"/>
        <c:auto val="1"/>
        <c:lblAlgn val="ctr"/>
        <c:lblOffset val="100"/>
        <c:noMultiLvlLbl val="0"/>
      </c:catAx>
      <c:valAx>
        <c:axId val="54913689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491441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C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C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000"/>
              <a:t>Niveles de evaluación Nessus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C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Niveles de evaluación Nessus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alpha val="9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1EFE-40AE-9B19-257E351C7F6F}"/>
              </c:ext>
            </c:extLst>
          </c:dPt>
          <c:dPt>
            <c:idx val="1"/>
            <c:bubble3D val="0"/>
            <c:spPr>
              <a:solidFill>
                <a:schemeClr val="accent2">
                  <a:alpha val="9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1EFE-40AE-9B19-257E351C7F6F}"/>
              </c:ext>
            </c:extLst>
          </c:dPt>
          <c:dLbls>
            <c:dLbl>
              <c:idx val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/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s-EC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1EFE-40AE-9B19-257E351C7F6F}"/>
                </c:ext>
              </c:extLst>
            </c:dLbl>
            <c:dLbl>
              <c:idx val="1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/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accent2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s-EC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1EFE-40AE-9B19-257E351C7F6F}"/>
                </c:ext>
              </c:extLst>
            </c:dLbl>
            <c:spPr>
              <a:solidFill>
                <a:sysClr val="window" lastClr="FFFFFF">
                  <a:alpha val="90000"/>
                </a:sysClr>
              </a:solidFill>
              <a:ln w="12700" cap="flat" cmpd="sng" algn="ctr">
                <a:solidFill>
                  <a:srgbClr val="4472C4"/>
                </a:solidFill>
                <a:round/>
              </a:ln>
              <a:effectLst>
                <a:outerShdw blurRad="50800" dist="38100" dir="2700000" algn="tl" rotWithShape="0">
                  <a:srgbClr val="4472C4">
                    <a:lumMod val="75000"/>
                    <a:alpha val="40000"/>
                  </a:srgbClr>
                </a:outerShdw>
              </a:effectLst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Hoja1!$A$2:$A$3</c:f>
              <c:strCache>
                <c:ptCount val="2"/>
                <c:pt idx="0">
                  <c:v>Aceptable
</c:v>
                </c:pt>
                <c:pt idx="1">
                  <c:v>Sobrepasa los objetivos
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5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EFE-40AE-9B19-257E351C7F6F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s-EC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C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050"/>
              <a:t>Niveles de evaluación Cisco Stealthwatch</a:t>
            </a:r>
            <a:endParaRPr lang="en-US" sz="16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C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Niveles de evaluaciónCisco S.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alpha val="9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9970-4AB6-9AA5-021196349A93}"/>
              </c:ext>
            </c:extLst>
          </c:dPt>
          <c:dPt>
            <c:idx val="1"/>
            <c:bubble3D val="0"/>
            <c:spPr>
              <a:solidFill>
                <a:schemeClr val="accent2">
                  <a:alpha val="9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9970-4AB6-9AA5-021196349A93}"/>
              </c:ext>
            </c:extLst>
          </c:dPt>
          <c:dLbls>
            <c:dLbl>
              <c:idx val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/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s-EC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9970-4AB6-9AA5-021196349A93}"/>
                </c:ext>
              </c:extLst>
            </c:dLbl>
            <c:dLbl>
              <c:idx val="1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/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accent2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s-EC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9970-4AB6-9AA5-021196349A93}"/>
                </c:ext>
              </c:extLst>
            </c:dLbl>
            <c:spPr>
              <a:solidFill>
                <a:sysClr val="window" lastClr="FFFFFF">
                  <a:alpha val="90000"/>
                </a:sysClr>
              </a:solidFill>
              <a:ln w="12700" cap="flat" cmpd="sng" algn="ctr">
                <a:solidFill>
                  <a:srgbClr val="4472C4"/>
                </a:solidFill>
                <a:round/>
              </a:ln>
              <a:effectLst>
                <a:outerShdw blurRad="50800" dist="38100" dir="2700000" algn="tl" rotWithShape="0">
                  <a:srgbClr val="4472C4">
                    <a:lumMod val="75000"/>
                    <a:alpha val="40000"/>
                  </a:srgbClr>
                </a:outerShdw>
              </a:effectLst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Hoja1!$A$2:$A$3</c:f>
              <c:strCache>
                <c:ptCount val="2"/>
                <c:pt idx="0">
                  <c:v>Aceptable
</c:v>
                </c:pt>
                <c:pt idx="1">
                  <c:v>Sobrepasa los objetivos
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3</c:v>
                </c:pt>
                <c:pt idx="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970-4AB6-9AA5-021196349A9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s-EC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C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00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00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00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00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5356AF-A784-4CF6-BE48-C74E153B86F2}" type="doc">
      <dgm:prSet loTypeId="urn:microsoft.com/office/officeart/2005/8/layout/venn1" loCatId="relationship" qsTypeId="urn:microsoft.com/office/officeart/2005/8/quickstyle/simple2" qsCatId="simple" csTypeId="urn:microsoft.com/office/officeart/2005/8/colors/colorful4" csCatId="colorful" phldr="1"/>
      <dgm:spPr/>
    </dgm:pt>
    <dgm:pt modelId="{09050F07-C8AC-4E2F-9EC4-769C4C805578}">
      <dgm:prSet phldrT="[Texto]" custT="1"/>
      <dgm:spPr/>
      <dgm:t>
        <a:bodyPr/>
        <a:lstStyle/>
        <a:p>
          <a:r>
            <a:rPr lang="es-EC" sz="2000" noProof="0" dirty="0"/>
            <a:t>Visibilidad</a:t>
          </a:r>
        </a:p>
      </dgm:t>
    </dgm:pt>
    <dgm:pt modelId="{C6989D1A-A95E-4B71-84D8-F0CF53D9AB3E}" type="parTrans" cxnId="{39EBCEC6-1742-458A-BF9E-C262632FEC35}">
      <dgm:prSet/>
      <dgm:spPr/>
      <dgm:t>
        <a:bodyPr/>
        <a:lstStyle/>
        <a:p>
          <a:endParaRPr lang="es-EC"/>
        </a:p>
      </dgm:t>
    </dgm:pt>
    <dgm:pt modelId="{236ACA28-325A-41DD-8AFD-4FF0DEB1DDE5}" type="sibTrans" cxnId="{39EBCEC6-1742-458A-BF9E-C262632FEC35}">
      <dgm:prSet/>
      <dgm:spPr/>
      <dgm:t>
        <a:bodyPr/>
        <a:lstStyle/>
        <a:p>
          <a:endParaRPr lang="es-EC"/>
        </a:p>
      </dgm:t>
    </dgm:pt>
    <dgm:pt modelId="{9FA224B3-9DFC-465B-9BEE-BF676590FE3B}">
      <dgm:prSet phldrT="[Texto]" custT="1"/>
      <dgm:spPr/>
      <dgm:t>
        <a:bodyPr/>
        <a:lstStyle/>
        <a:p>
          <a:r>
            <a:rPr lang="es-EC" sz="2000" noProof="0" dirty="0"/>
            <a:t>Mitigación</a:t>
          </a:r>
        </a:p>
      </dgm:t>
    </dgm:pt>
    <dgm:pt modelId="{4FE8388F-647E-43B5-91DA-D5947F75A0B6}" type="parTrans" cxnId="{B42E986B-2B4F-4949-9FF5-398342373023}">
      <dgm:prSet/>
      <dgm:spPr/>
      <dgm:t>
        <a:bodyPr/>
        <a:lstStyle/>
        <a:p>
          <a:endParaRPr lang="es-EC"/>
        </a:p>
      </dgm:t>
    </dgm:pt>
    <dgm:pt modelId="{E109FB65-5342-42B6-93CE-B82F5C76A3CE}" type="sibTrans" cxnId="{B42E986B-2B4F-4949-9FF5-398342373023}">
      <dgm:prSet/>
      <dgm:spPr/>
      <dgm:t>
        <a:bodyPr/>
        <a:lstStyle/>
        <a:p>
          <a:endParaRPr lang="es-EC"/>
        </a:p>
      </dgm:t>
    </dgm:pt>
    <dgm:pt modelId="{26A66DD0-6061-44E3-A334-DFBA7BD70730}">
      <dgm:prSet phldrT="[Texto]" custT="1"/>
      <dgm:spPr/>
      <dgm:t>
        <a:bodyPr/>
        <a:lstStyle/>
        <a:p>
          <a:r>
            <a:rPr lang="es-EC" sz="2000" noProof="0"/>
            <a:t>Detección</a:t>
          </a:r>
          <a:endParaRPr lang="es-EC" sz="2000" noProof="0" dirty="0"/>
        </a:p>
      </dgm:t>
    </dgm:pt>
    <dgm:pt modelId="{DFFC2F26-34C4-4D81-A61D-8AE154F01B46}" type="parTrans" cxnId="{BE9C37EF-912A-4BA4-94F8-36FF06F0A101}">
      <dgm:prSet/>
      <dgm:spPr/>
    </dgm:pt>
    <dgm:pt modelId="{180A35AE-4904-4AC4-AA67-B14FFB64F3FD}" type="sibTrans" cxnId="{BE9C37EF-912A-4BA4-94F8-36FF06F0A101}">
      <dgm:prSet/>
      <dgm:spPr/>
    </dgm:pt>
    <dgm:pt modelId="{5B1CC9BE-6526-43DC-9881-4FF47B44253E}" type="pres">
      <dgm:prSet presAssocID="{6A5356AF-A784-4CF6-BE48-C74E153B86F2}" presName="compositeShape" presStyleCnt="0">
        <dgm:presLayoutVars>
          <dgm:chMax val="7"/>
          <dgm:dir/>
          <dgm:resizeHandles val="exact"/>
        </dgm:presLayoutVars>
      </dgm:prSet>
      <dgm:spPr/>
    </dgm:pt>
    <dgm:pt modelId="{856B9083-934B-4A93-9407-6754C71BFA6A}" type="pres">
      <dgm:prSet presAssocID="{09050F07-C8AC-4E2F-9EC4-769C4C805578}" presName="circ1" presStyleLbl="vennNode1" presStyleIdx="0" presStyleCnt="3"/>
      <dgm:spPr/>
    </dgm:pt>
    <dgm:pt modelId="{0F52DEB0-14C6-4717-B66D-25A590830756}" type="pres">
      <dgm:prSet presAssocID="{09050F07-C8AC-4E2F-9EC4-769C4C805578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1A2F5972-2969-4C39-BD1A-9A2B4B6A35EA}" type="pres">
      <dgm:prSet presAssocID="{9FA224B3-9DFC-465B-9BEE-BF676590FE3B}" presName="circ2" presStyleLbl="vennNode1" presStyleIdx="1" presStyleCnt="3"/>
      <dgm:spPr/>
    </dgm:pt>
    <dgm:pt modelId="{12EB3DF5-14DB-4FFB-8CFB-13DE7E3160F8}" type="pres">
      <dgm:prSet presAssocID="{9FA224B3-9DFC-465B-9BEE-BF676590FE3B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CDC15ED0-6F0D-4823-95C4-E835A437908A}" type="pres">
      <dgm:prSet presAssocID="{26A66DD0-6061-44E3-A334-DFBA7BD70730}" presName="circ3" presStyleLbl="vennNode1" presStyleIdx="2" presStyleCnt="3"/>
      <dgm:spPr/>
    </dgm:pt>
    <dgm:pt modelId="{185115CD-9425-4E5B-B99F-3712EF4D39EC}" type="pres">
      <dgm:prSet presAssocID="{26A66DD0-6061-44E3-A334-DFBA7BD70730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4FEC1D43-EDCE-432F-9E04-DEFC723E915C}" type="presOf" srcId="{26A66DD0-6061-44E3-A334-DFBA7BD70730}" destId="{185115CD-9425-4E5B-B99F-3712EF4D39EC}" srcOrd="1" destOrd="0" presId="urn:microsoft.com/office/officeart/2005/8/layout/venn1"/>
    <dgm:cxn modelId="{B42E986B-2B4F-4949-9FF5-398342373023}" srcId="{6A5356AF-A784-4CF6-BE48-C74E153B86F2}" destId="{9FA224B3-9DFC-465B-9BEE-BF676590FE3B}" srcOrd="1" destOrd="0" parTransId="{4FE8388F-647E-43B5-91DA-D5947F75A0B6}" sibTransId="{E109FB65-5342-42B6-93CE-B82F5C76A3CE}"/>
    <dgm:cxn modelId="{3A8D7E52-3B48-4EF6-89F3-70B21F650693}" type="presOf" srcId="{26A66DD0-6061-44E3-A334-DFBA7BD70730}" destId="{CDC15ED0-6F0D-4823-95C4-E835A437908A}" srcOrd="0" destOrd="0" presId="urn:microsoft.com/office/officeart/2005/8/layout/venn1"/>
    <dgm:cxn modelId="{4783CB87-3221-48CC-A256-A295FBC0CF74}" type="presOf" srcId="{9FA224B3-9DFC-465B-9BEE-BF676590FE3B}" destId="{12EB3DF5-14DB-4FFB-8CFB-13DE7E3160F8}" srcOrd="1" destOrd="0" presId="urn:microsoft.com/office/officeart/2005/8/layout/venn1"/>
    <dgm:cxn modelId="{286C369E-812B-4599-95FA-BEFD1EE0B933}" type="presOf" srcId="{6A5356AF-A784-4CF6-BE48-C74E153B86F2}" destId="{5B1CC9BE-6526-43DC-9881-4FF47B44253E}" srcOrd="0" destOrd="0" presId="urn:microsoft.com/office/officeart/2005/8/layout/venn1"/>
    <dgm:cxn modelId="{12FB93AB-406B-4001-AA58-3AD978DA224D}" type="presOf" srcId="{09050F07-C8AC-4E2F-9EC4-769C4C805578}" destId="{0F52DEB0-14C6-4717-B66D-25A590830756}" srcOrd="1" destOrd="0" presId="urn:microsoft.com/office/officeart/2005/8/layout/venn1"/>
    <dgm:cxn modelId="{A3AD89B1-5796-4261-A855-C95A07693853}" type="presOf" srcId="{09050F07-C8AC-4E2F-9EC4-769C4C805578}" destId="{856B9083-934B-4A93-9407-6754C71BFA6A}" srcOrd="0" destOrd="0" presId="urn:microsoft.com/office/officeart/2005/8/layout/venn1"/>
    <dgm:cxn modelId="{39EBCEC6-1742-458A-BF9E-C262632FEC35}" srcId="{6A5356AF-A784-4CF6-BE48-C74E153B86F2}" destId="{09050F07-C8AC-4E2F-9EC4-769C4C805578}" srcOrd="0" destOrd="0" parTransId="{C6989D1A-A95E-4B71-84D8-F0CF53D9AB3E}" sibTransId="{236ACA28-325A-41DD-8AFD-4FF0DEB1DDE5}"/>
    <dgm:cxn modelId="{BE9C37EF-912A-4BA4-94F8-36FF06F0A101}" srcId="{6A5356AF-A784-4CF6-BE48-C74E153B86F2}" destId="{26A66DD0-6061-44E3-A334-DFBA7BD70730}" srcOrd="2" destOrd="0" parTransId="{DFFC2F26-34C4-4D81-A61D-8AE154F01B46}" sibTransId="{180A35AE-4904-4AC4-AA67-B14FFB64F3FD}"/>
    <dgm:cxn modelId="{DE4672F8-93B1-42B8-85CA-2B19780B8D4B}" type="presOf" srcId="{9FA224B3-9DFC-465B-9BEE-BF676590FE3B}" destId="{1A2F5972-2969-4C39-BD1A-9A2B4B6A35EA}" srcOrd="0" destOrd="0" presId="urn:microsoft.com/office/officeart/2005/8/layout/venn1"/>
    <dgm:cxn modelId="{9EA04452-B703-4647-9373-5BA944484538}" type="presParOf" srcId="{5B1CC9BE-6526-43DC-9881-4FF47B44253E}" destId="{856B9083-934B-4A93-9407-6754C71BFA6A}" srcOrd="0" destOrd="0" presId="urn:microsoft.com/office/officeart/2005/8/layout/venn1"/>
    <dgm:cxn modelId="{1A747C63-6C45-4C64-955B-15F2AAB9A1C9}" type="presParOf" srcId="{5B1CC9BE-6526-43DC-9881-4FF47B44253E}" destId="{0F52DEB0-14C6-4717-B66D-25A590830756}" srcOrd="1" destOrd="0" presId="urn:microsoft.com/office/officeart/2005/8/layout/venn1"/>
    <dgm:cxn modelId="{5768F215-8F99-453F-A3E5-16CB3D33CA33}" type="presParOf" srcId="{5B1CC9BE-6526-43DC-9881-4FF47B44253E}" destId="{1A2F5972-2969-4C39-BD1A-9A2B4B6A35EA}" srcOrd="2" destOrd="0" presId="urn:microsoft.com/office/officeart/2005/8/layout/venn1"/>
    <dgm:cxn modelId="{7516943A-8412-47C2-AD36-D6B6CB4A6698}" type="presParOf" srcId="{5B1CC9BE-6526-43DC-9881-4FF47B44253E}" destId="{12EB3DF5-14DB-4FFB-8CFB-13DE7E3160F8}" srcOrd="3" destOrd="0" presId="urn:microsoft.com/office/officeart/2005/8/layout/venn1"/>
    <dgm:cxn modelId="{7EB5249B-F464-4AD1-9BA0-D861FBD05AF7}" type="presParOf" srcId="{5B1CC9BE-6526-43DC-9881-4FF47B44253E}" destId="{CDC15ED0-6F0D-4823-95C4-E835A437908A}" srcOrd="4" destOrd="0" presId="urn:microsoft.com/office/officeart/2005/8/layout/venn1"/>
    <dgm:cxn modelId="{0F1D39FE-8754-49E8-BD9C-BE6B0B2C9475}" type="presParOf" srcId="{5B1CC9BE-6526-43DC-9881-4FF47B44253E}" destId="{185115CD-9425-4E5B-B99F-3712EF4D39EC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3CC94C0-1F8C-4499-89BE-87F8582FD8C8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6B0D7443-B02B-45DD-BB99-601C3156D009}">
      <dgm:prSet phldrT="[Texto]"/>
      <dgm:spPr/>
      <dgm:t>
        <a:bodyPr/>
        <a:lstStyle/>
        <a:p>
          <a:r>
            <a:rPr lang="es-EC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ISO/IEC 9000: 9001</a:t>
          </a:r>
          <a:endParaRPr lang="es-EC" dirty="0"/>
        </a:p>
      </dgm:t>
    </dgm:pt>
    <dgm:pt modelId="{9F71E832-E660-4114-BE15-883678AD199D}" type="parTrans" cxnId="{5B53EA5D-2CE1-41F7-B3A8-6BE6DF3B48A8}">
      <dgm:prSet/>
      <dgm:spPr/>
      <dgm:t>
        <a:bodyPr/>
        <a:lstStyle/>
        <a:p>
          <a:endParaRPr lang="es-EC"/>
        </a:p>
      </dgm:t>
    </dgm:pt>
    <dgm:pt modelId="{A8BE4CAD-49DE-473F-9BE4-A8AF3994672D}" type="sibTrans" cxnId="{5B53EA5D-2CE1-41F7-B3A8-6BE6DF3B48A8}">
      <dgm:prSet/>
      <dgm:spPr/>
      <dgm:t>
        <a:bodyPr/>
        <a:lstStyle/>
        <a:p>
          <a:endParaRPr lang="es-EC"/>
        </a:p>
      </dgm:t>
    </dgm:pt>
    <dgm:pt modelId="{78697E64-7439-48B9-95A8-B9226B14553C}">
      <dgm:prSet phldrT="[Texto]"/>
      <dgm:spPr/>
      <dgm:t>
        <a:bodyPr/>
        <a:lstStyle/>
        <a:p>
          <a:r>
            <a:rPr lang="es-EC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ISO/IEC 12207</a:t>
          </a:r>
          <a:endParaRPr lang="es-EC" dirty="0"/>
        </a:p>
      </dgm:t>
    </dgm:pt>
    <dgm:pt modelId="{033D1088-1487-49BA-B595-9FCEC3E387CB}" type="parTrans" cxnId="{62FFF9A8-3217-45E6-AFEF-CE9D43456B05}">
      <dgm:prSet/>
      <dgm:spPr/>
      <dgm:t>
        <a:bodyPr/>
        <a:lstStyle/>
        <a:p>
          <a:endParaRPr lang="es-EC"/>
        </a:p>
      </dgm:t>
    </dgm:pt>
    <dgm:pt modelId="{00E5DA5E-3363-47A9-826F-30CEBE220C25}" type="sibTrans" cxnId="{62FFF9A8-3217-45E6-AFEF-CE9D43456B05}">
      <dgm:prSet/>
      <dgm:spPr/>
      <dgm:t>
        <a:bodyPr/>
        <a:lstStyle/>
        <a:p>
          <a:endParaRPr lang="es-EC"/>
        </a:p>
      </dgm:t>
    </dgm:pt>
    <dgm:pt modelId="{FE456DC3-AE22-442D-854B-5D9BD22C7E3E}">
      <dgm:prSet phldrT="[Texto]"/>
      <dgm:spPr/>
      <dgm:t>
        <a:bodyPr/>
        <a:lstStyle/>
        <a:p>
          <a:r>
            <a:rPr lang="es-EC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ISO/IEC 9126</a:t>
          </a:r>
          <a:endParaRPr lang="es-EC" dirty="0"/>
        </a:p>
      </dgm:t>
    </dgm:pt>
    <dgm:pt modelId="{E6308462-9D84-458C-9E95-46B640DA095A}" type="parTrans" cxnId="{CDDEE086-CD49-463D-913E-0B9720A79F9C}">
      <dgm:prSet/>
      <dgm:spPr/>
      <dgm:t>
        <a:bodyPr/>
        <a:lstStyle/>
        <a:p>
          <a:endParaRPr lang="es-EC"/>
        </a:p>
      </dgm:t>
    </dgm:pt>
    <dgm:pt modelId="{23BD8932-9C82-415D-9B6B-70DE777A2BE3}" type="sibTrans" cxnId="{CDDEE086-CD49-463D-913E-0B9720A79F9C}">
      <dgm:prSet/>
      <dgm:spPr/>
      <dgm:t>
        <a:bodyPr/>
        <a:lstStyle/>
        <a:p>
          <a:endParaRPr lang="es-EC"/>
        </a:p>
      </dgm:t>
    </dgm:pt>
    <dgm:pt modelId="{AF193B09-6048-4C1C-8BCA-BA2716AAF675}">
      <dgm:prSet phldrT="[Texto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s-EC" sz="1100" b="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ISO/IEC 9126-1 Gestión de Modelo de Calidad del Software</a:t>
          </a:r>
          <a:endParaRPr lang="es-EC" sz="1100" b="0" dirty="0"/>
        </a:p>
      </dgm:t>
    </dgm:pt>
    <dgm:pt modelId="{E2F18EC0-3F51-4D3A-BBF2-C2717177EADC}" type="parTrans" cxnId="{3060214E-CFCE-4CF7-B29A-5426E59F8445}">
      <dgm:prSet/>
      <dgm:spPr/>
      <dgm:t>
        <a:bodyPr/>
        <a:lstStyle/>
        <a:p>
          <a:endParaRPr lang="es-EC"/>
        </a:p>
      </dgm:t>
    </dgm:pt>
    <dgm:pt modelId="{0CACF885-DB20-4C84-A1E9-186CA12F7612}" type="sibTrans" cxnId="{3060214E-CFCE-4CF7-B29A-5426E59F8445}">
      <dgm:prSet/>
      <dgm:spPr/>
      <dgm:t>
        <a:bodyPr/>
        <a:lstStyle/>
        <a:p>
          <a:endParaRPr lang="es-EC"/>
        </a:p>
      </dgm:t>
    </dgm:pt>
    <dgm:pt modelId="{328E37F5-42CE-4B49-A96F-04D121CD64DD}">
      <dgm:prSet/>
      <dgm:spPr/>
      <dgm:t>
        <a:bodyPr/>
        <a:lstStyle/>
        <a:p>
          <a:r>
            <a:rPr lang="es-EC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ISO/IEC 14598</a:t>
          </a:r>
        </a:p>
      </dgm:t>
    </dgm:pt>
    <dgm:pt modelId="{5021E6EA-E39C-4CEA-A53F-64FC1E19779D}" type="parTrans" cxnId="{E259C4D8-8BF7-4F04-A603-772B8449FCB6}">
      <dgm:prSet/>
      <dgm:spPr/>
      <dgm:t>
        <a:bodyPr/>
        <a:lstStyle/>
        <a:p>
          <a:endParaRPr lang="es-EC"/>
        </a:p>
      </dgm:t>
    </dgm:pt>
    <dgm:pt modelId="{F0954DA6-41DD-4F61-842F-F57559AA4317}" type="sibTrans" cxnId="{E259C4D8-8BF7-4F04-A603-772B8449FCB6}">
      <dgm:prSet/>
      <dgm:spPr/>
      <dgm:t>
        <a:bodyPr/>
        <a:lstStyle/>
        <a:p>
          <a:endParaRPr lang="es-EC"/>
        </a:p>
      </dgm:t>
    </dgm:pt>
    <dgm:pt modelId="{7A384624-62CE-41CD-9ABC-5EAA81912E61}">
      <dgm:prSet/>
      <dgm:spPr/>
      <dgm:t>
        <a:bodyPr/>
        <a:lstStyle/>
        <a:p>
          <a:r>
            <a:rPr lang="es-EC" b="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Métodos de Valoración y Evaluación de la Calidad del Producto Software</a:t>
          </a:r>
        </a:p>
      </dgm:t>
    </dgm:pt>
    <dgm:pt modelId="{A1C8BD6A-762F-49E4-8E29-CAF536980728}" type="parTrans" cxnId="{BB53AB81-56C0-4DCF-8220-CAFEBC82DF98}">
      <dgm:prSet/>
      <dgm:spPr/>
      <dgm:t>
        <a:bodyPr/>
        <a:lstStyle/>
        <a:p>
          <a:endParaRPr lang="es-EC"/>
        </a:p>
      </dgm:t>
    </dgm:pt>
    <dgm:pt modelId="{AD990F5E-F339-4B23-A3A9-1A5F560A27CB}" type="sibTrans" cxnId="{BB53AB81-56C0-4DCF-8220-CAFEBC82DF98}">
      <dgm:prSet/>
      <dgm:spPr/>
      <dgm:t>
        <a:bodyPr/>
        <a:lstStyle/>
        <a:p>
          <a:endParaRPr lang="es-EC"/>
        </a:p>
      </dgm:t>
    </dgm:pt>
    <dgm:pt modelId="{E93494D4-984D-4473-8615-280076869EA0}">
      <dgm:prSet/>
      <dgm:spPr/>
      <dgm:t>
        <a:bodyPr/>
        <a:lstStyle/>
        <a:p>
          <a:r>
            <a:rPr lang="es-EC" b="1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ISO 37000: 37001</a:t>
          </a:r>
          <a:endParaRPr lang="es-EC" b="1" dirty="0">
            <a:latin typeface="Arial" panose="020B0604020202020204" pitchFamily="34" charset="0"/>
            <a:ea typeface="Calibri" panose="020F0502020204030204" pitchFamily="34" charset="0"/>
            <a:cs typeface="Arial" panose="020B0604020202020204" pitchFamily="34" charset="0"/>
          </a:endParaRPr>
        </a:p>
      </dgm:t>
    </dgm:pt>
    <dgm:pt modelId="{448AF9F8-C4D6-4D01-90EE-6A910A6A51F5}" type="parTrans" cxnId="{311117D7-4A4A-4A70-BF5F-37FD7E6F7BDA}">
      <dgm:prSet/>
      <dgm:spPr/>
      <dgm:t>
        <a:bodyPr/>
        <a:lstStyle/>
        <a:p>
          <a:endParaRPr lang="es-EC"/>
        </a:p>
      </dgm:t>
    </dgm:pt>
    <dgm:pt modelId="{AFD0D24B-7109-416D-A204-AA53118EA35F}" type="sibTrans" cxnId="{311117D7-4A4A-4A70-BF5F-37FD7E6F7BDA}">
      <dgm:prSet/>
      <dgm:spPr/>
      <dgm:t>
        <a:bodyPr/>
        <a:lstStyle/>
        <a:p>
          <a:endParaRPr lang="es-EC"/>
        </a:p>
      </dgm:t>
    </dgm:pt>
    <dgm:pt modelId="{407FD153-5171-4299-9910-B126B01B5C8B}">
      <dgm:prSet phldrT="[Texto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s-EC" sz="1100" b="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ISO/IEC 9126-2 Métricas Externas</a:t>
          </a:r>
          <a:endParaRPr lang="es-EC" sz="1100" b="0" dirty="0"/>
        </a:p>
      </dgm:t>
    </dgm:pt>
    <dgm:pt modelId="{05100182-DF1A-47F0-AA2F-2AC11FFEF7D1}" type="parTrans" cxnId="{44B5CDE5-A800-41EB-A33F-9C6A807F7D5D}">
      <dgm:prSet/>
      <dgm:spPr/>
      <dgm:t>
        <a:bodyPr/>
        <a:lstStyle/>
        <a:p>
          <a:endParaRPr lang="es-EC"/>
        </a:p>
      </dgm:t>
    </dgm:pt>
    <dgm:pt modelId="{3D6548EE-517B-4C0D-B85F-6D15A1D4E2AD}" type="sibTrans" cxnId="{44B5CDE5-A800-41EB-A33F-9C6A807F7D5D}">
      <dgm:prSet/>
      <dgm:spPr/>
      <dgm:t>
        <a:bodyPr/>
        <a:lstStyle/>
        <a:p>
          <a:endParaRPr lang="es-EC"/>
        </a:p>
      </dgm:t>
    </dgm:pt>
    <dgm:pt modelId="{00018477-86BB-4081-AA89-A6E0DC7DC597}">
      <dgm:prSet phldrT="[Texto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s-EC" sz="1100" b="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ISO/IEC 9126-3 Métricas Internas</a:t>
          </a:r>
          <a:endParaRPr lang="es-EC" sz="1100" b="0" dirty="0"/>
        </a:p>
      </dgm:t>
    </dgm:pt>
    <dgm:pt modelId="{775ABE17-786E-4849-B359-07FD2BE1C389}" type="parTrans" cxnId="{06563CF0-50BF-4FC3-A7B2-D76015E2C200}">
      <dgm:prSet/>
      <dgm:spPr/>
      <dgm:t>
        <a:bodyPr/>
        <a:lstStyle/>
        <a:p>
          <a:endParaRPr lang="es-EC"/>
        </a:p>
      </dgm:t>
    </dgm:pt>
    <dgm:pt modelId="{D82B4C19-ED2A-4F59-BD6A-1F06149AE653}" type="sibTrans" cxnId="{06563CF0-50BF-4FC3-A7B2-D76015E2C200}">
      <dgm:prSet/>
      <dgm:spPr/>
      <dgm:t>
        <a:bodyPr/>
        <a:lstStyle/>
        <a:p>
          <a:endParaRPr lang="es-EC"/>
        </a:p>
      </dgm:t>
    </dgm:pt>
    <dgm:pt modelId="{F2695E45-85A0-4D7E-829A-54CE44DCBC50}">
      <dgm:prSet phldrT="[Texto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s-EC" sz="1100" b="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ISO/IEC 9126-4 Métricas de Calidad de Uso</a:t>
          </a:r>
          <a:endParaRPr lang="es-EC" sz="1100" b="0" dirty="0"/>
        </a:p>
      </dgm:t>
    </dgm:pt>
    <dgm:pt modelId="{2C42A79F-5E4D-4D61-8D1A-181D54DEA3FA}" type="parTrans" cxnId="{54E18A4D-3ED2-4431-ACC3-5DAC3B490FD8}">
      <dgm:prSet/>
      <dgm:spPr/>
      <dgm:t>
        <a:bodyPr/>
        <a:lstStyle/>
        <a:p>
          <a:endParaRPr lang="es-EC"/>
        </a:p>
      </dgm:t>
    </dgm:pt>
    <dgm:pt modelId="{279CE27D-7CA0-4733-83F3-7654CC26662E}" type="sibTrans" cxnId="{54E18A4D-3ED2-4431-ACC3-5DAC3B490FD8}">
      <dgm:prSet/>
      <dgm:spPr/>
      <dgm:t>
        <a:bodyPr/>
        <a:lstStyle/>
        <a:p>
          <a:endParaRPr lang="es-EC"/>
        </a:p>
      </dgm:t>
    </dgm:pt>
    <dgm:pt modelId="{2F3E988B-C88A-419C-99E1-52BAE7DE28E5}" type="pres">
      <dgm:prSet presAssocID="{83CC94C0-1F8C-4499-89BE-87F8582FD8C8}" presName="rootnode" presStyleCnt="0">
        <dgm:presLayoutVars>
          <dgm:chMax/>
          <dgm:chPref/>
          <dgm:dir/>
          <dgm:animLvl val="lvl"/>
        </dgm:presLayoutVars>
      </dgm:prSet>
      <dgm:spPr/>
    </dgm:pt>
    <dgm:pt modelId="{B2A4C52E-1E03-47AA-B949-4EA72401A992}" type="pres">
      <dgm:prSet presAssocID="{6B0D7443-B02B-45DD-BB99-601C3156D009}" presName="composite" presStyleCnt="0"/>
      <dgm:spPr/>
    </dgm:pt>
    <dgm:pt modelId="{60D1633D-E4E5-4949-9A37-BE000620B125}" type="pres">
      <dgm:prSet presAssocID="{6B0D7443-B02B-45DD-BB99-601C3156D009}" presName="bentUpArrow1" presStyleLbl="alignImgPlace1" presStyleIdx="0" presStyleCnt="4" custLinFactNeighborX="-27255"/>
      <dgm:spPr/>
    </dgm:pt>
    <dgm:pt modelId="{8DD96244-AF8A-4395-865B-958556FDA58C}" type="pres">
      <dgm:prSet presAssocID="{6B0D7443-B02B-45DD-BB99-601C3156D009}" presName="ParentText" presStyleLbl="node1" presStyleIdx="0" presStyleCnt="5" custScaleX="180643">
        <dgm:presLayoutVars>
          <dgm:chMax val="1"/>
          <dgm:chPref val="1"/>
          <dgm:bulletEnabled val="1"/>
        </dgm:presLayoutVars>
      </dgm:prSet>
      <dgm:spPr/>
    </dgm:pt>
    <dgm:pt modelId="{686A746F-FEEB-43B7-AA58-029E6A0D0444}" type="pres">
      <dgm:prSet presAssocID="{6B0D7443-B02B-45DD-BB99-601C3156D009}" presName="ChildText" presStyleLbl="revTx" presStyleIdx="0" presStyleCnt="4">
        <dgm:presLayoutVars>
          <dgm:chMax val="0"/>
          <dgm:chPref val="0"/>
          <dgm:bulletEnabled val="1"/>
        </dgm:presLayoutVars>
      </dgm:prSet>
      <dgm:spPr/>
    </dgm:pt>
    <dgm:pt modelId="{951F56BF-20EC-434B-9B54-2D04355E7CAE}" type="pres">
      <dgm:prSet presAssocID="{A8BE4CAD-49DE-473F-9BE4-A8AF3994672D}" presName="sibTrans" presStyleCnt="0"/>
      <dgm:spPr/>
    </dgm:pt>
    <dgm:pt modelId="{55D9C71A-4A2D-48AB-ACD2-16F30E652E6E}" type="pres">
      <dgm:prSet presAssocID="{78697E64-7439-48B9-95A8-B9226B14553C}" presName="composite" presStyleCnt="0"/>
      <dgm:spPr/>
    </dgm:pt>
    <dgm:pt modelId="{EF7DBF28-C582-4562-9CF7-ACD5CA6974F5}" type="pres">
      <dgm:prSet presAssocID="{78697E64-7439-48B9-95A8-B9226B14553C}" presName="bentUpArrow1" presStyleLbl="alignImgPlace1" presStyleIdx="1" presStyleCnt="4" custLinFactNeighborX="-41793" custLinFactNeighborY="2069"/>
      <dgm:spPr/>
    </dgm:pt>
    <dgm:pt modelId="{186DCB1C-5EB0-4B23-A132-221DA849F0C9}" type="pres">
      <dgm:prSet presAssocID="{78697E64-7439-48B9-95A8-B9226B14553C}" presName="ParentText" presStyleLbl="node1" presStyleIdx="1" presStyleCnt="5" custScaleX="196693">
        <dgm:presLayoutVars>
          <dgm:chMax val="1"/>
          <dgm:chPref val="1"/>
          <dgm:bulletEnabled val="1"/>
        </dgm:presLayoutVars>
      </dgm:prSet>
      <dgm:spPr/>
    </dgm:pt>
    <dgm:pt modelId="{E0227F58-73C4-4BFB-A5A8-ADF8468D48BA}" type="pres">
      <dgm:prSet presAssocID="{78697E64-7439-48B9-95A8-B9226B14553C}" presName="ChildText" presStyleLbl="revTx" presStyleIdx="1" presStyleCnt="4">
        <dgm:presLayoutVars>
          <dgm:chMax val="0"/>
          <dgm:chPref val="0"/>
          <dgm:bulletEnabled val="1"/>
        </dgm:presLayoutVars>
      </dgm:prSet>
      <dgm:spPr/>
    </dgm:pt>
    <dgm:pt modelId="{B47964CB-7FBF-4375-9DF3-6DD0E69570E7}" type="pres">
      <dgm:prSet presAssocID="{00E5DA5E-3363-47A9-826F-30CEBE220C25}" presName="sibTrans" presStyleCnt="0"/>
      <dgm:spPr/>
    </dgm:pt>
    <dgm:pt modelId="{9D5EAE15-20C7-4138-8C11-E97BF624E900}" type="pres">
      <dgm:prSet presAssocID="{FE456DC3-AE22-442D-854B-5D9BD22C7E3E}" presName="composite" presStyleCnt="0"/>
      <dgm:spPr/>
    </dgm:pt>
    <dgm:pt modelId="{551172AC-63E3-4E04-85A2-4B4EAC926768}" type="pres">
      <dgm:prSet presAssocID="{FE456DC3-AE22-442D-854B-5D9BD22C7E3E}" presName="bentUpArrow1" presStyleLbl="alignImgPlace1" presStyleIdx="2" presStyleCnt="4" custLinFactNeighborX="-49061" custLinFactNeighborY="2069"/>
      <dgm:spPr/>
    </dgm:pt>
    <dgm:pt modelId="{4FCFB0A7-6FCB-430D-9C80-E25D9B5089F0}" type="pres">
      <dgm:prSet presAssocID="{FE456DC3-AE22-442D-854B-5D9BD22C7E3E}" presName="ParentText" presStyleLbl="node1" presStyleIdx="2" presStyleCnt="5" custScaleX="205833">
        <dgm:presLayoutVars>
          <dgm:chMax val="1"/>
          <dgm:chPref val="1"/>
          <dgm:bulletEnabled val="1"/>
        </dgm:presLayoutVars>
      </dgm:prSet>
      <dgm:spPr/>
    </dgm:pt>
    <dgm:pt modelId="{7F1D6C17-4472-4779-B271-AA899A69AB02}" type="pres">
      <dgm:prSet presAssocID="{FE456DC3-AE22-442D-854B-5D9BD22C7E3E}" presName="ChildText" presStyleLbl="revTx" presStyleIdx="2" presStyleCnt="4" custScaleX="492301" custScaleY="147962" custLinFactX="100000" custLinFactNeighborX="190115" custLinFactNeighborY="-2243">
        <dgm:presLayoutVars>
          <dgm:chMax val="0"/>
          <dgm:chPref val="0"/>
          <dgm:bulletEnabled val="1"/>
        </dgm:presLayoutVars>
      </dgm:prSet>
      <dgm:spPr/>
    </dgm:pt>
    <dgm:pt modelId="{07635D84-A324-4090-8229-4E34738D249C}" type="pres">
      <dgm:prSet presAssocID="{23BD8932-9C82-415D-9B6B-70DE777A2BE3}" presName="sibTrans" presStyleCnt="0"/>
      <dgm:spPr/>
    </dgm:pt>
    <dgm:pt modelId="{3270E567-6BFA-46E3-B1D7-4940E37228FF}" type="pres">
      <dgm:prSet presAssocID="{328E37F5-42CE-4B49-A96F-04D121CD64DD}" presName="composite" presStyleCnt="0"/>
      <dgm:spPr/>
    </dgm:pt>
    <dgm:pt modelId="{1E43BD7F-02F3-4632-A040-5E6C829AE5FB}" type="pres">
      <dgm:prSet presAssocID="{328E37F5-42CE-4B49-A96F-04D121CD64DD}" presName="bentUpArrow1" presStyleLbl="alignImgPlace1" presStyleIdx="3" presStyleCnt="4" custLinFactNeighborX="-50878" custLinFactNeighborY="2715"/>
      <dgm:spPr/>
    </dgm:pt>
    <dgm:pt modelId="{284D7972-C984-4A43-9AA9-916D0B2BE6B0}" type="pres">
      <dgm:prSet presAssocID="{328E37F5-42CE-4B49-A96F-04D121CD64DD}" presName="ParentText" presStyleLbl="node1" presStyleIdx="3" presStyleCnt="5" custScaleX="211971">
        <dgm:presLayoutVars>
          <dgm:chMax val="1"/>
          <dgm:chPref val="1"/>
          <dgm:bulletEnabled val="1"/>
        </dgm:presLayoutVars>
      </dgm:prSet>
      <dgm:spPr/>
    </dgm:pt>
    <dgm:pt modelId="{49D9AD7C-AA9D-4577-8FD4-387BE41F74B9}" type="pres">
      <dgm:prSet presAssocID="{328E37F5-42CE-4B49-A96F-04D121CD64DD}" presName="ChildText" presStyleLbl="revTx" presStyleIdx="3" presStyleCnt="4" custScaleX="335321" custLinFactX="100000" custLinFactNeighborX="109677" custLinFactNeighborY="-4620">
        <dgm:presLayoutVars>
          <dgm:chMax val="0"/>
          <dgm:chPref val="0"/>
          <dgm:bulletEnabled val="1"/>
        </dgm:presLayoutVars>
      </dgm:prSet>
      <dgm:spPr/>
    </dgm:pt>
    <dgm:pt modelId="{890D959F-FEAF-4E00-A36F-BB8DFA403A37}" type="pres">
      <dgm:prSet presAssocID="{F0954DA6-41DD-4F61-842F-F57559AA4317}" presName="sibTrans" presStyleCnt="0"/>
      <dgm:spPr/>
    </dgm:pt>
    <dgm:pt modelId="{A8C158CF-CC4F-4BCC-82A8-4BEE45678ED7}" type="pres">
      <dgm:prSet presAssocID="{E93494D4-984D-4473-8615-280076869EA0}" presName="composite" presStyleCnt="0"/>
      <dgm:spPr/>
    </dgm:pt>
    <dgm:pt modelId="{AD4792D0-113C-4B2A-9B32-CED860BD50D0}" type="pres">
      <dgm:prSet presAssocID="{E93494D4-984D-4473-8615-280076869EA0}" presName="ParentText" presStyleLbl="node1" presStyleIdx="4" presStyleCnt="5" custScaleX="216347">
        <dgm:presLayoutVars>
          <dgm:chMax val="1"/>
          <dgm:chPref val="1"/>
          <dgm:bulletEnabled val="1"/>
        </dgm:presLayoutVars>
      </dgm:prSet>
      <dgm:spPr/>
    </dgm:pt>
  </dgm:ptLst>
  <dgm:cxnLst>
    <dgm:cxn modelId="{D3610C03-8391-41CC-87D0-A439053FF105}" type="presOf" srcId="{AF193B09-6048-4C1C-8BCA-BA2716AAF675}" destId="{7F1D6C17-4472-4779-B271-AA899A69AB02}" srcOrd="0" destOrd="0" presId="urn:microsoft.com/office/officeart/2005/8/layout/StepDownProcess"/>
    <dgm:cxn modelId="{45D3A220-1420-467A-A7ED-BACC6EFF2876}" type="presOf" srcId="{FE456DC3-AE22-442D-854B-5D9BD22C7E3E}" destId="{4FCFB0A7-6FCB-430D-9C80-E25D9B5089F0}" srcOrd="0" destOrd="0" presId="urn:microsoft.com/office/officeart/2005/8/layout/StepDownProcess"/>
    <dgm:cxn modelId="{D5693529-000E-4937-BA2E-2E8F7CA426F6}" type="presOf" srcId="{F2695E45-85A0-4D7E-829A-54CE44DCBC50}" destId="{7F1D6C17-4472-4779-B271-AA899A69AB02}" srcOrd="0" destOrd="3" presId="urn:microsoft.com/office/officeart/2005/8/layout/StepDownProcess"/>
    <dgm:cxn modelId="{8372D25C-E023-4BEA-87D5-52C92D2D6AEB}" type="presOf" srcId="{407FD153-5171-4299-9910-B126B01B5C8B}" destId="{7F1D6C17-4472-4779-B271-AA899A69AB02}" srcOrd="0" destOrd="1" presId="urn:microsoft.com/office/officeart/2005/8/layout/StepDownProcess"/>
    <dgm:cxn modelId="{5B53EA5D-2CE1-41F7-B3A8-6BE6DF3B48A8}" srcId="{83CC94C0-1F8C-4499-89BE-87F8582FD8C8}" destId="{6B0D7443-B02B-45DD-BB99-601C3156D009}" srcOrd="0" destOrd="0" parTransId="{9F71E832-E660-4114-BE15-883678AD199D}" sibTransId="{A8BE4CAD-49DE-473F-9BE4-A8AF3994672D}"/>
    <dgm:cxn modelId="{BC4FBD61-8476-4A02-9607-744F179CD433}" type="presOf" srcId="{328E37F5-42CE-4B49-A96F-04D121CD64DD}" destId="{284D7972-C984-4A43-9AA9-916D0B2BE6B0}" srcOrd="0" destOrd="0" presId="urn:microsoft.com/office/officeart/2005/8/layout/StepDownProcess"/>
    <dgm:cxn modelId="{54E18A4D-3ED2-4431-ACC3-5DAC3B490FD8}" srcId="{FE456DC3-AE22-442D-854B-5D9BD22C7E3E}" destId="{F2695E45-85A0-4D7E-829A-54CE44DCBC50}" srcOrd="3" destOrd="0" parTransId="{2C42A79F-5E4D-4D61-8D1A-181D54DEA3FA}" sibTransId="{279CE27D-7CA0-4733-83F3-7654CC26662E}"/>
    <dgm:cxn modelId="{3060214E-CFCE-4CF7-B29A-5426E59F8445}" srcId="{FE456DC3-AE22-442D-854B-5D9BD22C7E3E}" destId="{AF193B09-6048-4C1C-8BCA-BA2716AAF675}" srcOrd="0" destOrd="0" parTransId="{E2F18EC0-3F51-4D3A-BBF2-C2717177EADC}" sibTransId="{0CACF885-DB20-4C84-A1E9-186CA12F7612}"/>
    <dgm:cxn modelId="{8A5F9654-74E4-47A3-BF3D-F0AB5A0BC22E}" type="presOf" srcId="{7A384624-62CE-41CD-9ABC-5EAA81912E61}" destId="{49D9AD7C-AA9D-4577-8FD4-387BE41F74B9}" srcOrd="0" destOrd="0" presId="urn:microsoft.com/office/officeart/2005/8/layout/StepDownProcess"/>
    <dgm:cxn modelId="{7F52FB59-BDD1-4D80-BFD1-D754DDF6B904}" type="presOf" srcId="{83CC94C0-1F8C-4499-89BE-87F8582FD8C8}" destId="{2F3E988B-C88A-419C-99E1-52BAE7DE28E5}" srcOrd="0" destOrd="0" presId="urn:microsoft.com/office/officeart/2005/8/layout/StepDownProcess"/>
    <dgm:cxn modelId="{BB53AB81-56C0-4DCF-8220-CAFEBC82DF98}" srcId="{328E37F5-42CE-4B49-A96F-04D121CD64DD}" destId="{7A384624-62CE-41CD-9ABC-5EAA81912E61}" srcOrd="0" destOrd="0" parTransId="{A1C8BD6A-762F-49E4-8E29-CAF536980728}" sibTransId="{AD990F5E-F339-4B23-A3A9-1A5F560A27CB}"/>
    <dgm:cxn modelId="{CDDEE086-CD49-463D-913E-0B9720A79F9C}" srcId="{83CC94C0-1F8C-4499-89BE-87F8582FD8C8}" destId="{FE456DC3-AE22-442D-854B-5D9BD22C7E3E}" srcOrd="2" destOrd="0" parTransId="{E6308462-9D84-458C-9E95-46B640DA095A}" sibTransId="{23BD8932-9C82-415D-9B6B-70DE777A2BE3}"/>
    <dgm:cxn modelId="{9286B29C-CBD0-4ED5-8469-080172B92BC7}" type="presOf" srcId="{E93494D4-984D-4473-8615-280076869EA0}" destId="{AD4792D0-113C-4B2A-9B32-CED860BD50D0}" srcOrd="0" destOrd="0" presId="urn:microsoft.com/office/officeart/2005/8/layout/StepDownProcess"/>
    <dgm:cxn modelId="{62FFF9A8-3217-45E6-AFEF-CE9D43456B05}" srcId="{83CC94C0-1F8C-4499-89BE-87F8582FD8C8}" destId="{78697E64-7439-48B9-95A8-B9226B14553C}" srcOrd="1" destOrd="0" parTransId="{033D1088-1487-49BA-B595-9FCEC3E387CB}" sibTransId="{00E5DA5E-3363-47A9-826F-30CEBE220C25}"/>
    <dgm:cxn modelId="{C83783A9-1BCC-4E5F-A7F6-243B6766E441}" type="presOf" srcId="{00018477-86BB-4081-AA89-A6E0DC7DC597}" destId="{7F1D6C17-4472-4779-B271-AA899A69AB02}" srcOrd="0" destOrd="2" presId="urn:microsoft.com/office/officeart/2005/8/layout/StepDownProcess"/>
    <dgm:cxn modelId="{C5D7D2B6-07AA-4CA9-897B-10123758E2A2}" type="presOf" srcId="{6B0D7443-B02B-45DD-BB99-601C3156D009}" destId="{8DD96244-AF8A-4395-865B-958556FDA58C}" srcOrd="0" destOrd="0" presId="urn:microsoft.com/office/officeart/2005/8/layout/StepDownProcess"/>
    <dgm:cxn modelId="{311117D7-4A4A-4A70-BF5F-37FD7E6F7BDA}" srcId="{83CC94C0-1F8C-4499-89BE-87F8582FD8C8}" destId="{E93494D4-984D-4473-8615-280076869EA0}" srcOrd="4" destOrd="0" parTransId="{448AF9F8-C4D6-4D01-90EE-6A910A6A51F5}" sibTransId="{AFD0D24B-7109-416D-A204-AA53118EA35F}"/>
    <dgm:cxn modelId="{E259C4D8-8BF7-4F04-A603-772B8449FCB6}" srcId="{83CC94C0-1F8C-4499-89BE-87F8582FD8C8}" destId="{328E37F5-42CE-4B49-A96F-04D121CD64DD}" srcOrd="3" destOrd="0" parTransId="{5021E6EA-E39C-4CEA-A53F-64FC1E19779D}" sibTransId="{F0954DA6-41DD-4F61-842F-F57559AA4317}"/>
    <dgm:cxn modelId="{EE71A9E0-82A1-4E92-A86A-2CEBC935F4DA}" type="presOf" srcId="{78697E64-7439-48B9-95A8-B9226B14553C}" destId="{186DCB1C-5EB0-4B23-A132-221DA849F0C9}" srcOrd="0" destOrd="0" presId="urn:microsoft.com/office/officeart/2005/8/layout/StepDownProcess"/>
    <dgm:cxn modelId="{44B5CDE5-A800-41EB-A33F-9C6A807F7D5D}" srcId="{FE456DC3-AE22-442D-854B-5D9BD22C7E3E}" destId="{407FD153-5171-4299-9910-B126B01B5C8B}" srcOrd="1" destOrd="0" parTransId="{05100182-DF1A-47F0-AA2F-2AC11FFEF7D1}" sibTransId="{3D6548EE-517B-4C0D-B85F-6D15A1D4E2AD}"/>
    <dgm:cxn modelId="{06563CF0-50BF-4FC3-A7B2-D76015E2C200}" srcId="{FE456DC3-AE22-442D-854B-5D9BD22C7E3E}" destId="{00018477-86BB-4081-AA89-A6E0DC7DC597}" srcOrd="2" destOrd="0" parTransId="{775ABE17-786E-4849-B359-07FD2BE1C389}" sibTransId="{D82B4C19-ED2A-4F59-BD6A-1F06149AE653}"/>
    <dgm:cxn modelId="{8914D338-5024-4D6B-AE67-D0947AB5462F}" type="presParOf" srcId="{2F3E988B-C88A-419C-99E1-52BAE7DE28E5}" destId="{B2A4C52E-1E03-47AA-B949-4EA72401A992}" srcOrd="0" destOrd="0" presId="urn:microsoft.com/office/officeart/2005/8/layout/StepDownProcess"/>
    <dgm:cxn modelId="{4B5CFD00-F264-45B7-A793-76ED93B34907}" type="presParOf" srcId="{B2A4C52E-1E03-47AA-B949-4EA72401A992}" destId="{60D1633D-E4E5-4949-9A37-BE000620B125}" srcOrd="0" destOrd="0" presId="urn:microsoft.com/office/officeart/2005/8/layout/StepDownProcess"/>
    <dgm:cxn modelId="{EF0D505B-887B-4544-937D-B5F48D157645}" type="presParOf" srcId="{B2A4C52E-1E03-47AA-B949-4EA72401A992}" destId="{8DD96244-AF8A-4395-865B-958556FDA58C}" srcOrd="1" destOrd="0" presId="urn:microsoft.com/office/officeart/2005/8/layout/StepDownProcess"/>
    <dgm:cxn modelId="{175F7A62-2466-4558-B946-F6449A29C7CA}" type="presParOf" srcId="{B2A4C52E-1E03-47AA-B949-4EA72401A992}" destId="{686A746F-FEEB-43B7-AA58-029E6A0D0444}" srcOrd="2" destOrd="0" presId="urn:microsoft.com/office/officeart/2005/8/layout/StepDownProcess"/>
    <dgm:cxn modelId="{C8EF48B0-8EC5-42F5-B827-1BDE7A424343}" type="presParOf" srcId="{2F3E988B-C88A-419C-99E1-52BAE7DE28E5}" destId="{951F56BF-20EC-434B-9B54-2D04355E7CAE}" srcOrd="1" destOrd="0" presId="urn:microsoft.com/office/officeart/2005/8/layout/StepDownProcess"/>
    <dgm:cxn modelId="{C544BC07-C61A-4EB7-BFEB-EFC9A3BB8042}" type="presParOf" srcId="{2F3E988B-C88A-419C-99E1-52BAE7DE28E5}" destId="{55D9C71A-4A2D-48AB-ACD2-16F30E652E6E}" srcOrd="2" destOrd="0" presId="urn:microsoft.com/office/officeart/2005/8/layout/StepDownProcess"/>
    <dgm:cxn modelId="{8BE9B4FC-208A-4A7A-A655-ABEA85741EE9}" type="presParOf" srcId="{55D9C71A-4A2D-48AB-ACD2-16F30E652E6E}" destId="{EF7DBF28-C582-4562-9CF7-ACD5CA6974F5}" srcOrd="0" destOrd="0" presId="urn:microsoft.com/office/officeart/2005/8/layout/StepDownProcess"/>
    <dgm:cxn modelId="{93915748-E439-4C89-95E2-81939FEFC642}" type="presParOf" srcId="{55D9C71A-4A2D-48AB-ACD2-16F30E652E6E}" destId="{186DCB1C-5EB0-4B23-A132-221DA849F0C9}" srcOrd="1" destOrd="0" presId="urn:microsoft.com/office/officeart/2005/8/layout/StepDownProcess"/>
    <dgm:cxn modelId="{8F88C6AC-F38F-4B3A-9AD1-380328229186}" type="presParOf" srcId="{55D9C71A-4A2D-48AB-ACD2-16F30E652E6E}" destId="{E0227F58-73C4-4BFB-A5A8-ADF8468D48BA}" srcOrd="2" destOrd="0" presId="urn:microsoft.com/office/officeart/2005/8/layout/StepDownProcess"/>
    <dgm:cxn modelId="{B34B920D-E559-473F-8727-0FD12FBEE4F7}" type="presParOf" srcId="{2F3E988B-C88A-419C-99E1-52BAE7DE28E5}" destId="{B47964CB-7FBF-4375-9DF3-6DD0E69570E7}" srcOrd="3" destOrd="0" presId="urn:microsoft.com/office/officeart/2005/8/layout/StepDownProcess"/>
    <dgm:cxn modelId="{2BF5171D-F53F-4351-AD97-340A7A27CFE1}" type="presParOf" srcId="{2F3E988B-C88A-419C-99E1-52BAE7DE28E5}" destId="{9D5EAE15-20C7-4138-8C11-E97BF624E900}" srcOrd="4" destOrd="0" presId="urn:microsoft.com/office/officeart/2005/8/layout/StepDownProcess"/>
    <dgm:cxn modelId="{BFDE0059-047E-43FD-99E0-21F0289E18D4}" type="presParOf" srcId="{9D5EAE15-20C7-4138-8C11-E97BF624E900}" destId="{551172AC-63E3-4E04-85A2-4B4EAC926768}" srcOrd="0" destOrd="0" presId="urn:microsoft.com/office/officeart/2005/8/layout/StepDownProcess"/>
    <dgm:cxn modelId="{B5DD45B3-0266-4B84-BB3E-6E4ABC2C4390}" type="presParOf" srcId="{9D5EAE15-20C7-4138-8C11-E97BF624E900}" destId="{4FCFB0A7-6FCB-430D-9C80-E25D9B5089F0}" srcOrd="1" destOrd="0" presId="urn:microsoft.com/office/officeart/2005/8/layout/StepDownProcess"/>
    <dgm:cxn modelId="{EB657C3F-7B90-44AA-BC9B-C19CA3BED9E5}" type="presParOf" srcId="{9D5EAE15-20C7-4138-8C11-E97BF624E900}" destId="{7F1D6C17-4472-4779-B271-AA899A69AB02}" srcOrd="2" destOrd="0" presId="urn:microsoft.com/office/officeart/2005/8/layout/StepDownProcess"/>
    <dgm:cxn modelId="{D58FDA2D-CD53-467A-A57B-3223E328E009}" type="presParOf" srcId="{2F3E988B-C88A-419C-99E1-52BAE7DE28E5}" destId="{07635D84-A324-4090-8229-4E34738D249C}" srcOrd="5" destOrd="0" presId="urn:microsoft.com/office/officeart/2005/8/layout/StepDownProcess"/>
    <dgm:cxn modelId="{BF4CE744-3F35-44D4-AA8F-6EF4ED3F4A1C}" type="presParOf" srcId="{2F3E988B-C88A-419C-99E1-52BAE7DE28E5}" destId="{3270E567-6BFA-46E3-B1D7-4940E37228FF}" srcOrd="6" destOrd="0" presId="urn:microsoft.com/office/officeart/2005/8/layout/StepDownProcess"/>
    <dgm:cxn modelId="{03A0371F-3DC5-44AA-8F41-0BC4D6C00D17}" type="presParOf" srcId="{3270E567-6BFA-46E3-B1D7-4940E37228FF}" destId="{1E43BD7F-02F3-4632-A040-5E6C829AE5FB}" srcOrd="0" destOrd="0" presId="urn:microsoft.com/office/officeart/2005/8/layout/StepDownProcess"/>
    <dgm:cxn modelId="{713315C3-67EF-4596-A17D-426AE2F299B9}" type="presParOf" srcId="{3270E567-6BFA-46E3-B1D7-4940E37228FF}" destId="{284D7972-C984-4A43-9AA9-916D0B2BE6B0}" srcOrd="1" destOrd="0" presId="urn:microsoft.com/office/officeart/2005/8/layout/StepDownProcess"/>
    <dgm:cxn modelId="{DE8A5D30-8A07-42FC-83C3-C1D24F4F0CFE}" type="presParOf" srcId="{3270E567-6BFA-46E3-B1D7-4940E37228FF}" destId="{49D9AD7C-AA9D-4577-8FD4-387BE41F74B9}" srcOrd="2" destOrd="0" presId="urn:microsoft.com/office/officeart/2005/8/layout/StepDownProcess"/>
    <dgm:cxn modelId="{C72B0391-F08D-49A7-A468-E9085FB69435}" type="presParOf" srcId="{2F3E988B-C88A-419C-99E1-52BAE7DE28E5}" destId="{890D959F-FEAF-4E00-A36F-BB8DFA403A37}" srcOrd="7" destOrd="0" presId="urn:microsoft.com/office/officeart/2005/8/layout/StepDownProcess"/>
    <dgm:cxn modelId="{BF251ED3-97DC-4356-9A65-A5066D1199B2}" type="presParOf" srcId="{2F3E988B-C88A-419C-99E1-52BAE7DE28E5}" destId="{A8C158CF-CC4F-4BCC-82A8-4BEE45678ED7}" srcOrd="8" destOrd="0" presId="urn:microsoft.com/office/officeart/2005/8/layout/StepDownProcess"/>
    <dgm:cxn modelId="{E0426A96-7335-4DF0-B528-C27232BF2E2B}" type="presParOf" srcId="{A8C158CF-CC4F-4BCC-82A8-4BEE45678ED7}" destId="{AD4792D0-113C-4B2A-9B32-CED860BD50D0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2E5FAC3-82D8-4B12-A349-DDDBB0A26041}" type="doc">
      <dgm:prSet loTypeId="urn:microsoft.com/office/officeart/2005/8/layout/hProcess11" loCatId="process" qsTypeId="urn:microsoft.com/office/officeart/2005/8/quickstyle/simple1" qsCatId="simple" csTypeId="urn:microsoft.com/office/officeart/2005/8/colors/accent1_3" csCatId="accent1" phldr="1"/>
      <dgm:spPr/>
    </dgm:pt>
    <dgm:pt modelId="{FF2BE7FF-E944-47F8-BE04-9CC6DDFD6288}">
      <dgm:prSet phldrT="[Texto]" custT="1"/>
      <dgm:spPr/>
      <dgm:t>
        <a:bodyPr/>
        <a:lstStyle/>
        <a:p>
          <a:pPr algn="ctr"/>
          <a:r>
            <a:rPr lang="en-US" sz="2000" b="1" dirty="0" err="1"/>
            <a:t>Justificación</a:t>
          </a:r>
          <a:r>
            <a:rPr lang="en-US" sz="2000" b="1" dirty="0"/>
            <a:t> de </a:t>
          </a:r>
          <a:r>
            <a:rPr lang="en-US" sz="2000" b="1" dirty="0" err="1"/>
            <a:t>Adquisición</a:t>
          </a:r>
          <a:endParaRPr lang="en-US" sz="2000" b="1" dirty="0"/>
        </a:p>
      </dgm:t>
    </dgm:pt>
    <dgm:pt modelId="{C88AD6BC-D5C3-43F1-8555-3A3F067AD006}" type="parTrans" cxnId="{24153671-FFED-4EFE-B75B-B56B383BCE13}">
      <dgm:prSet/>
      <dgm:spPr/>
      <dgm:t>
        <a:bodyPr/>
        <a:lstStyle/>
        <a:p>
          <a:pPr algn="ctr"/>
          <a:endParaRPr lang="en-US" sz="3200" b="1"/>
        </a:p>
      </dgm:t>
    </dgm:pt>
    <dgm:pt modelId="{F1E41135-4A48-4E18-AEEE-4DDAD09CD181}" type="sibTrans" cxnId="{24153671-FFED-4EFE-B75B-B56B383BCE13}">
      <dgm:prSet/>
      <dgm:spPr/>
      <dgm:t>
        <a:bodyPr/>
        <a:lstStyle/>
        <a:p>
          <a:pPr algn="ctr"/>
          <a:endParaRPr lang="en-US" sz="3200" b="1"/>
        </a:p>
      </dgm:t>
    </dgm:pt>
    <dgm:pt modelId="{286C2823-AAB7-4A9A-9624-5FD49DD49F84}">
      <dgm:prSet phldrT="[Texto]" custT="1"/>
      <dgm:spPr/>
      <dgm:t>
        <a:bodyPr/>
        <a:lstStyle/>
        <a:p>
          <a:pPr algn="ctr"/>
          <a:r>
            <a:rPr lang="en-US" sz="2000" b="1" dirty="0" err="1"/>
            <a:t>Proceso</a:t>
          </a:r>
          <a:r>
            <a:rPr lang="en-US" sz="2000" b="1" dirty="0"/>
            <a:t> de </a:t>
          </a:r>
          <a:r>
            <a:rPr lang="en-US" sz="2000" b="1" dirty="0" err="1"/>
            <a:t>Evaluación</a:t>
          </a:r>
          <a:endParaRPr lang="en-US" sz="2000" b="1" dirty="0"/>
        </a:p>
      </dgm:t>
    </dgm:pt>
    <dgm:pt modelId="{CF46D16A-1AF0-4141-829E-1E66D5ED0ECF}" type="parTrans" cxnId="{A9DF68C1-283E-41B0-91A1-A5C6927CDBB2}">
      <dgm:prSet/>
      <dgm:spPr/>
      <dgm:t>
        <a:bodyPr/>
        <a:lstStyle/>
        <a:p>
          <a:pPr algn="ctr"/>
          <a:endParaRPr lang="en-US" sz="3200" b="1"/>
        </a:p>
      </dgm:t>
    </dgm:pt>
    <dgm:pt modelId="{2967DC89-9CA7-48B0-A8EC-D50CC6975CD2}" type="sibTrans" cxnId="{A9DF68C1-283E-41B0-91A1-A5C6927CDBB2}">
      <dgm:prSet/>
      <dgm:spPr/>
      <dgm:t>
        <a:bodyPr/>
        <a:lstStyle/>
        <a:p>
          <a:pPr algn="ctr"/>
          <a:endParaRPr lang="en-US" sz="3200" b="1"/>
        </a:p>
      </dgm:t>
    </dgm:pt>
    <dgm:pt modelId="{60FE0DA5-BDE3-4A7E-903B-D9CC5A0348D3}">
      <dgm:prSet phldrT="[Texto]" custT="1"/>
      <dgm:spPr/>
      <dgm:t>
        <a:bodyPr/>
        <a:lstStyle/>
        <a:p>
          <a:pPr algn="ctr"/>
          <a:r>
            <a:rPr lang="en-US" sz="2000" b="1"/>
            <a:t>Análisis y Selección</a:t>
          </a:r>
        </a:p>
      </dgm:t>
    </dgm:pt>
    <dgm:pt modelId="{8D7EEAFA-1DC6-411F-9939-BADF6FB9E401}" type="parTrans" cxnId="{16243B15-B54B-481C-AE88-831F5439B4DA}">
      <dgm:prSet/>
      <dgm:spPr/>
      <dgm:t>
        <a:bodyPr/>
        <a:lstStyle/>
        <a:p>
          <a:pPr algn="ctr"/>
          <a:endParaRPr lang="en-US" sz="3200" b="1"/>
        </a:p>
      </dgm:t>
    </dgm:pt>
    <dgm:pt modelId="{8D03AE18-3675-426C-919E-520268F750C5}" type="sibTrans" cxnId="{16243B15-B54B-481C-AE88-831F5439B4DA}">
      <dgm:prSet/>
      <dgm:spPr/>
      <dgm:t>
        <a:bodyPr/>
        <a:lstStyle/>
        <a:p>
          <a:pPr algn="ctr"/>
          <a:endParaRPr lang="en-US" sz="3200" b="1"/>
        </a:p>
      </dgm:t>
    </dgm:pt>
    <dgm:pt modelId="{31B8926F-E71F-457E-8A9E-E07A13E13E06}">
      <dgm:prSet phldrT="[Texto]" custT="1"/>
      <dgm:spPr/>
      <dgm:t>
        <a:bodyPr/>
        <a:lstStyle/>
        <a:p>
          <a:pPr algn="ctr"/>
          <a:r>
            <a:rPr lang="en-US" sz="1200" b="1" dirty="0"/>
            <a:t>ISO 37001</a:t>
          </a:r>
        </a:p>
      </dgm:t>
    </dgm:pt>
    <dgm:pt modelId="{ECD4752A-097A-4093-9C56-57CE159A94B7}" type="parTrans" cxnId="{9460A344-3403-4EC2-9FE4-8823289307A3}">
      <dgm:prSet/>
      <dgm:spPr/>
      <dgm:t>
        <a:bodyPr/>
        <a:lstStyle/>
        <a:p>
          <a:pPr algn="ctr"/>
          <a:endParaRPr lang="en-US" sz="3200" b="1"/>
        </a:p>
      </dgm:t>
    </dgm:pt>
    <dgm:pt modelId="{6CB2AA15-AE22-4293-ABB3-5C095CF66583}" type="sibTrans" cxnId="{9460A344-3403-4EC2-9FE4-8823289307A3}">
      <dgm:prSet/>
      <dgm:spPr/>
      <dgm:t>
        <a:bodyPr/>
        <a:lstStyle/>
        <a:p>
          <a:pPr algn="ctr"/>
          <a:endParaRPr lang="en-US" sz="3200" b="1"/>
        </a:p>
      </dgm:t>
    </dgm:pt>
    <dgm:pt modelId="{8923EF69-E8BF-4ED7-B44E-3CEB935FA6F5}">
      <dgm:prSet phldrT="[Texto]" custT="1"/>
      <dgm:spPr/>
      <dgm:t>
        <a:bodyPr/>
        <a:lstStyle/>
        <a:p>
          <a:pPr algn="ctr"/>
          <a:r>
            <a:rPr lang="en-US" sz="1400" b="1" dirty="0"/>
            <a:t>ISO 9126-2</a:t>
          </a:r>
        </a:p>
      </dgm:t>
    </dgm:pt>
    <dgm:pt modelId="{579A0DAB-D141-46FA-9C61-A7B3F7BA9AF5}" type="parTrans" cxnId="{127494A2-60B5-4161-8C1B-274C3FA38112}">
      <dgm:prSet/>
      <dgm:spPr/>
      <dgm:t>
        <a:bodyPr/>
        <a:lstStyle/>
        <a:p>
          <a:pPr algn="ctr"/>
          <a:endParaRPr lang="en-US" sz="3200" b="1"/>
        </a:p>
      </dgm:t>
    </dgm:pt>
    <dgm:pt modelId="{89895109-EEB3-498C-AE75-AA933EF32E3D}" type="sibTrans" cxnId="{127494A2-60B5-4161-8C1B-274C3FA38112}">
      <dgm:prSet/>
      <dgm:spPr/>
      <dgm:t>
        <a:bodyPr/>
        <a:lstStyle/>
        <a:p>
          <a:pPr algn="ctr"/>
          <a:endParaRPr lang="en-US" sz="3200" b="1"/>
        </a:p>
      </dgm:t>
    </dgm:pt>
    <dgm:pt modelId="{995CE021-5780-4769-9928-5DA470FAAB16}">
      <dgm:prSet phldrT="[Texto]" custT="1"/>
      <dgm:spPr/>
      <dgm:t>
        <a:bodyPr/>
        <a:lstStyle/>
        <a:p>
          <a:pPr algn="ctr"/>
          <a:r>
            <a:rPr lang="en-US" sz="1400" b="1" dirty="0"/>
            <a:t>ISO 14598-5</a:t>
          </a:r>
        </a:p>
      </dgm:t>
    </dgm:pt>
    <dgm:pt modelId="{81A06624-7190-4643-8EB0-FCEB760FCBBE}" type="parTrans" cxnId="{4A414E02-B058-420B-B239-6503AC5DCF36}">
      <dgm:prSet/>
      <dgm:spPr/>
      <dgm:t>
        <a:bodyPr/>
        <a:lstStyle/>
        <a:p>
          <a:pPr algn="ctr"/>
          <a:endParaRPr lang="en-US" sz="3200" b="1"/>
        </a:p>
      </dgm:t>
    </dgm:pt>
    <dgm:pt modelId="{513BC905-E384-473B-9B90-C895364807EF}" type="sibTrans" cxnId="{4A414E02-B058-420B-B239-6503AC5DCF36}">
      <dgm:prSet/>
      <dgm:spPr/>
      <dgm:t>
        <a:bodyPr/>
        <a:lstStyle/>
        <a:p>
          <a:pPr algn="ctr"/>
          <a:endParaRPr lang="en-US" sz="3200" b="1"/>
        </a:p>
      </dgm:t>
    </dgm:pt>
    <dgm:pt modelId="{3B14C888-A5E8-48D9-B8AF-526AA7C137BB}">
      <dgm:prSet phldrT="[Texto]" custT="1"/>
      <dgm:spPr/>
      <dgm:t>
        <a:bodyPr/>
        <a:lstStyle/>
        <a:p>
          <a:pPr algn="ctr"/>
          <a:r>
            <a:rPr lang="en-US" sz="1400" b="1" dirty="0"/>
            <a:t>ISO 9126-3</a:t>
          </a:r>
        </a:p>
      </dgm:t>
    </dgm:pt>
    <dgm:pt modelId="{3D45137F-BBED-4D19-8F8F-5D27FB8417D0}" type="parTrans" cxnId="{CA622878-B79C-4B08-84B1-A073B6CBB286}">
      <dgm:prSet/>
      <dgm:spPr/>
      <dgm:t>
        <a:bodyPr/>
        <a:lstStyle/>
        <a:p>
          <a:pPr algn="ctr"/>
          <a:endParaRPr lang="en-US" sz="3200" b="1"/>
        </a:p>
      </dgm:t>
    </dgm:pt>
    <dgm:pt modelId="{08B640DC-AD9D-4F9C-A282-4277A8039C22}" type="sibTrans" cxnId="{CA622878-B79C-4B08-84B1-A073B6CBB286}">
      <dgm:prSet/>
      <dgm:spPr/>
      <dgm:t>
        <a:bodyPr/>
        <a:lstStyle/>
        <a:p>
          <a:pPr algn="ctr"/>
          <a:endParaRPr lang="en-US" sz="3200" b="1"/>
        </a:p>
      </dgm:t>
    </dgm:pt>
    <dgm:pt modelId="{C36B5F6D-8DE1-4907-AA18-30CC1769A3F8}">
      <dgm:prSet phldrT="[Texto]" custT="1"/>
      <dgm:spPr/>
      <dgm:t>
        <a:bodyPr/>
        <a:lstStyle/>
        <a:p>
          <a:pPr algn="ctr"/>
          <a:r>
            <a:rPr lang="en-US" sz="1400" b="1"/>
            <a:t>Validación </a:t>
          </a:r>
        </a:p>
      </dgm:t>
    </dgm:pt>
    <dgm:pt modelId="{C3E03F96-DDE7-4677-A63A-4BBCE5702FC6}" type="parTrans" cxnId="{B544641C-5B56-488A-AE4A-863D4F77503C}">
      <dgm:prSet/>
      <dgm:spPr/>
      <dgm:t>
        <a:bodyPr/>
        <a:lstStyle/>
        <a:p>
          <a:pPr algn="ctr"/>
          <a:endParaRPr lang="en-US" sz="3200" b="1"/>
        </a:p>
      </dgm:t>
    </dgm:pt>
    <dgm:pt modelId="{81BD917A-F0B9-4CFD-8692-1326882DFD68}" type="sibTrans" cxnId="{B544641C-5B56-488A-AE4A-863D4F77503C}">
      <dgm:prSet/>
      <dgm:spPr/>
      <dgm:t>
        <a:bodyPr/>
        <a:lstStyle/>
        <a:p>
          <a:pPr algn="ctr"/>
          <a:endParaRPr lang="en-US" sz="3200" b="1"/>
        </a:p>
      </dgm:t>
    </dgm:pt>
    <dgm:pt modelId="{2B571944-FAA8-4DFE-9FAF-E4E5C5B94936}">
      <dgm:prSet phldrT="[Texto]" custT="1"/>
      <dgm:spPr/>
      <dgm:t>
        <a:bodyPr/>
        <a:lstStyle/>
        <a:p>
          <a:pPr algn="ctr"/>
          <a:r>
            <a:rPr lang="en-US" sz="1400" b="1"/>
            <a:t>Juicio de expertos</a:t>
          </a:r>
        </a:p>
      </dgm:t>
    </dgm:pt>
    <dgm:pt modelId="{D3DCBB26-08FC-44B2-9880-E6B04A9A1BD7}" type="parTrans" cxnId="{1FFFDDB0-A9B5-435B-A99A-E5AD71CFF5A3}">
      <dgm:prSet/>
      <dgm:spPr/>
      <dgm:t>
        <a:bodyPr/>
        <a:lstStyle/>
        <a:p>
          <a:pPr algn="ctr"/>
          <a:endParaRPr lang="en-US" sz="3200" b="1"/>
        </a:p>
      </dgm:t>
    </dgm:pt>
    <dgm:pt modelId="{F6228885-7899-4A7E-AE06-4555EAF5D459}" type="sibTrans" cxnId="{1FFFDDB0-A9B5-435B-A99A-E5AD71CFF5A3}">
      <dgm:prSet/>
      <dgm:spPr/>
      <dgm:t>
        <a:bodyPr/>
        <a:lstStyle/>
        <a:p>
          <a:pPr algn="ctr"/>
          <a:endParaRPr lang="en-US" sz="3200" b="1"/>
        </a:p>
      </dgm:t>
    </dgm:pt>
    <dgm:pt modelId="{F9E3A3ED-F46E-4742-AFA4-04C69F1D9142}">
      <dgm:prSet phldrT="[Texto]" custT="1"/>
      <dgm:spPr/>
      <dgm:t>
        <a:bodyPr/>
        <a:lstStyle/>
        <a:p>
          <a:pPr algn="ctr"/>
          <a:r>
            <a:rPr lang="en-US" sz="1400" b="1" dirty="0" err="1"/>
            <a:t>Matriz</a:t>
          </a:r>
          <a:r>
            <a:rPr lang="en-US" sz="1400" b="1" dirty="0"/>
            <a:t> de </a:t>
          </a:r>
          <a:r>
            <a:rPr lang="en-US" sz="1400" b="1" dirty="0" err="1"/>
            <a:t>Priorización</a:t>
          </a:r>
          <a:r>
            <a:rPr lang="en-US" sz="1400" b="1" dirty="0"/>
            <a:t> de Holmes</a:t>
          </a:r>
        </a:p>
      </dgm:t>
    </dgm:pt>
    <dgm:pt modelId="{9916C79F-3726-4E48-99AC-D017B0D15F27}" type="parTrans" cxnId="{2C8FDE0C-3751-4B5F-A6B5-2AC4A9893C39}">
      <dgm:prSet/>
      <dgm:spPr/>
      <dgm:t>
        <a:bodyPr/>
        <a:lstStyle/>
        <a:p>
          <a:pPr algn="ctr"/>
          <a:endParaRPr lang="es-EC" sz="3200" b="1"/>
        </a:p>
      </dgm:t>
    </dgm:pt>
    <dgm:pt modelId="{0EF42A4A-4FEC-4B04-9BD2-26AC7B533640}" type="sibTrans" cxnId="{2C8FDE0C-3751-4B5F-A6B5-2AC4A9893C39}">
      <dgm:prSet/>
      <dgm:spPr/>
      <dgm:t>
        <a:bodyPr/>
        <a:lstStyle/>
        <a:p>
          <a:pPr algn="ctr"/>
          <a:endParaRPr lang="es-EC" sz="3200" b="1"/>
        </a:p>
      </dgm:t>
    </dgm:pt>
    <dgm:pt modelId="{E0DDB40F-6B60-422C-B10F-EE006F1BE3B5}">
      <dgm:prSet phldrT="[Texto]" custT="1"/>
      <dgm:spPr/>
      <dgm:t>
        <a:bodyPr/>
        <a:lstStyle/>
        <a:p>
          <a:pPr algn="ctr"/>
          <a:r>
            <a:rPr lang="en-US" sz="1400" b="1"/>
            <a:t>ISO 9126-4</a:t>
          </a:r>
        </a:p>
      </dgm:t>
    </dgm:pt>
    <dgm:pt modelId="{4114D5D7-EFDE-497A-8208-EF3FF3B3787F}" type="parTrans" cxnId="{07CB75B1-E79F-42CC-AC1A-3EAF37B8E45D}">
      <dgm:prSet/>
      <dgm:spPr/>
      <dgm:t>
        <a:bodyPr/>
        <a:lstStyle/>
        <a:p>
          <a:endParaRPr lang="es-EC" sz="3200"/>
        </a:p>
      </dgm:t>
    </dgm:pt>
    <dgm:pt modelId="{A7D04A75-7FE2-4A25-AE05-CF0A5A7CE0EF}" type="sibTrans" cxnId="{07CB75B1-E79F-42CC-AC1A-3EAF37B8E45D}">
      <dgm:prSet/>
      <dgm:spPr/>
      <dgm:t>
        <a:bodyPr/>
        <a:lstStyle/>
        <a:p>
          <a:endParaRPr lang="es-EC" sz="3200"/>
        </a:p>
      </dgm:t>
    </dgm:pt>
    <dgm:pt modelId="{D9D6F81C-6794-400B-96C5-EFF913936FED}">
      <dgm:prSet phldrT="[Texto]" custT="1"/>
      <dgm:spPr/>
      <dgm:t>
        <a:bodyPr/>
        <a:lstStyle/>
        <a:p>
          <a:pPr algn="ctr"/>
          <a:r>
            <a:rPr lang="en-US" sz="1400" b="1"/>
            <a:t>Comparación</a:t>
          </a:r>
        </a:p>
      </dgm:t>
    </dgm:pt>
    <dgm:pt modelId="{0750F119-6B93-4392-BD6A-6297396FF00F}" type="parTrans" cxnId="{1122F771-861F-4DA2-B88F-0A843FB0894D}">
      <dgm:prSet/>
      <dgm:spPr/>
      <dgm:t>
        <a:bodyPr/>
        <a:lstStyle/>
        <a:p>
          <a:endParaRPr lang="es-EC" sz="3200"/>
        </a:p>
      </dgm:t>
    </dgm:pt>
    <dgm:pt modelId="{537C3E13-AE7C-4868-897C-D5A94279DAA9}" type="sibTrans" cxnId="{1122F771-861F-4DA2-B88F-0A843FB0894D}">
      <dgm:prSet/>
      <dgm:spPr/>
      <dgm:t>
        <a:bodyPr/>
        <a:lstStyle/>
        <a:p>
          <a:endParaRPr lang="es-EC" sz="3200"/>
        </a:p>
      </dgm:t>
    </dgm:pt>
    <dgm:pt modelId="{6E5028AA-26B9-458D-80D8-8D0DE646D764}" type="pres">
      <dgm:prSet presAssocID="{F2E5FAC3-82D8-4B12-A349-DDDBB0A26041}" presName="Name0" presStyleCnt="0">
        <dgm:presLayoutVars>
          <dgm:dir/>
          <dgm:resizeHandles val="exact"/>
        </dgm:presLayoutVars>
      </dgm:prSet>
      <dgm:spPr/>
    </dgm:pt>
    <dgm:pt modelId="{C9A4ED6C-6F5E-41DB-8E7F-66561C82636F}" type="pres">
      <dgm:prSet presAssocID="{F2E5FAC3-82D8-4B12-A349-DDDBB0A26041}" presName="arrow" presStyleLbl="bgShp" presStyleIdx="0" presStyleCnt="1"/>
      <dgm:spPr/>
    </dgm:pt>
    <dgm:pt modelId="{72BF1F7B-414A-4F5E-9F08-5D6D4B827D95}" type="pres">
      <dgm:prSet presAssocID="{F2E5FAC3-82D8-4B12-A349-DDDBB0A26041}" presName="points" presStyleCnt="0"/>
      <dgm:spPr/>
    </dgm:pt>
    <dgm:pt modelId="{AD4E4F82-B04E-4108-AA62-0945C3B133BB}" type="pres">
      <dgm:prSet presAssocID="{FF2BE7FF-E944-47F8-BE04-9CC6DDFD6288}" presName="compositeA" presStyleCnt="0"/>
      <dgm:spPr/>
    </dgm:pt>
    <dgm:pt modelId="{30FC6CB6-1D02-455B-97F2-945E9C8DF26C}" type="pres">
      <dgm:prSet presAssocID="{FF2BE7FF-E944-47F8-BE04-9CC6DDFD6288}" presName="textA" presStyleLbl="revTx" presStyleIdx="0" presStyleCnt="3" custScaleX="338330">
        <dgm:presLayoutVars>
          <dgm:bulletEnabled val="1"/>
        </dgm:presLayoutVars>
      </dgm:prSet>
      <dgm:spPr/>
    </dgm:pt>
    <dgm:pt modelId="{B006486F-F72B-47C0-9A66-C0AF4494F9D6}" type="pres">
      <dgm:prSet presAssocID="{FF2BE7FF-E944-47F8-BE04-9CC6DDFD6288}" presName="circleA" presStyleLbl="node1" presStyleIdx="0" presStyleCnt="3"/>
      <dgm:spPr/>
    </dgm:pt>
    <dgm:pt modelId="{066F17E7-239A-4C18-A14B-580C1CD2AFD1}" type="pres">
      <dgm:prSet presAssocID="{FF2BE7FF-E944-47F8-BE04-9CC6DDFD6288}" presName="spaceA" presStyleCnt="0"/>
      <dgm:spPr/>
    </dgm:pt>
    <dgm:pt modelId="{8D68C07D-B647-4FFE-BB00-F4A554705415}" type="pres">
      <dgm:prSet presAssocID="{F1E41135-4A48-4E18-AEEE-4DDAD09CD181}" presName="space" presStyleCnt="0"/>
      <dgm:spPr/>
    </dgm:pt>
    <dgm:pt modelId="{65E1FA2B-68AE-48DE-9FD1-694C83311F52}" type="pres">
      <dgm:prSet presAssocID="{286C2823-AAB7-4A9A-9624-5FD49DD49F84}" presName="compositeB" presStyleCnt="0"/>
      <dgm:spPr/>
    </dgm:pt>
    <dgm:pt modelId="{0C403079-7E85-43E3-B0F7-F256090F6659}" type="pres">
      <dgm:prSet presAssocID="{286C2823-AAB7-4A9A-9624-5FD49DD49F84}" presName="textB" presStyleLbl="revTx" presStyleIdx="1" presStyleCnt="3" custScaleX="390091">
        <dgm:presLayoutVars>
          <dgm:bulletEnabled val="1"/>
        </dgm:presLayoutVars>
      </dgm:prSet>
      <dgm:spPr/>
    </dgm:pt>
    <dgm:pt modelId="{B05DA69A-9C3C-4E6A-ACFD-A482B5BC6E0B}" type="pres">
      <dgm:prSet presAssocID="{286C2823-AAB7-4A9A-9624-5FD49DD49F84}" presName="circleB" presStyleLbl="node1" presStyleIdx="1" presStyleCnt="3"/>
      <dgm:spPr/>
    </dgm:pt>
    <dgm:pt modelId="{21B6D431-3BDE-438E-B180-548CF6AFA9EE}" type="pres">
      <dgm:prSet presAssocID="{286C2823-AAB7-4A9A-9624-5FD49DD49F84}" presName="spaceB" presStyleCnt="0"/>
      <dgm:spPr/>
    </dgm:pt>
    <dgm:pt modelId="{2CD2ADED-1B06-4323-873F-917E0F64639C}" type="pres">
      <dgm:prSet presAssocID="{2967DC89-9CA7-48B0-A8EC-D50CC6975CD2}" presName="space" presStyleCnt="0"/>
      <dgm:spPr/>
    </dgm:pt>
    <dgm:pt modelId="{E1A6632D-2D26-47B1-88F0-CFAB883505F4}" type="pres">
      <dgm:prSet presAssocID="{60FE0DA5-BDE3-4A7E-903B-D9CC5A0348D3}" presName="compositeA" presStyleCnt="0"/>
      <dgm:spPr/>
    </dgm:pt>
    <dgm:pt modelId="{2337ED8D-0A31-4622-B669-B35A34A858EC}" type="pres">
      <dgm:prSet presAssocID="{60FE0DA5-BDE3-4A7E-903B-D9CC5A0348D3}" presName="textA" presStyleLbl="revTx" presStyleIdx="2" presStyleCnt="3" custScaleX="271211">
        <dgm:presLayoutVars>
          <dgm:bulletEnabled val="1"/>
        </dgm:presLayoutVars>
      </dgm:prSet>
      <dgm:spPr/>
    </dgm:pt>
    <dgm:pt modelId="{7985131B-EA04-4120-B669-947C40148131}" type="pres">
      <dgm:prSet presAssocID="{60FE0DA5-BDE3-4A7E-903B-D9CC5A0348D3}" presName="circleA" presStyleLbl="node1" presStyleIdx="2" presStyleCnt="3"/>
      <dgm:spPr/>
    </dgm:pt>
    <dgm:pt modelId="{B0543E44-AB94-4CDB-A921-C0E4F651FC08}" type="pres">
      <dgm:prSet presAssocID="{60FE0DA5-BDE3-4A7E-903B-D9CC5A0348D3}" presName="spaceA" presStyleCnt="0"/>
      <dgm:spPr/>
    </dgm:pt>
  </dgm:ptLst>
  <dgm:cxnLst>
    <dgm:cxn modelId="{4A414E02-B058-420B-B239-6503AC5DCF36}" srcId="{286C2823-AAB7-4A9A-9624-5FD49DD49F84}" destId="{995CE021-5780-4769-9928-5DA470FAAB16}" srcOrd="3" destOrd="0" parTransId="{81A06624-7190-4643-8EB0-FCEB760FCBBE}" sibTransId="{513BC905-E384-473B-9B90-C895364807EF}"/>
    <dgm:cxn modelId="{2C8FDE0C-3751-4B5F-A6B5-2AC4A9893C39}" srcId="{286C2823-AAB7-4A9A-9624-5FD49DD49F84}" destId="{F9E3A3ED-F46E-4742-AFA4-04C69F1D9142}" srcOrd="4" destOrd="0" parTransId="{9916C79F-3726-4E48-99AC-D017B0D15F27}" sibTransId="{0EF42A4A-4FEC-4B04-9BD2-26AC7B533640}"/>
    <dgm:cxn modelId="{16243B15-B54B-481C-AE88-831F5439B4DA}" srcId="{F2E5FAC3-82D8-4B12-A349-DDDBB0A26041}" destId="{60FE0DA5-BDE3-4A7E-903B-D9CC5A0348D3}" srcOrd="2" destOrd="0" parTransId="{8D7EEAFA-1DC6-411F-9939-BADF6FB9E401}" sibTransId="{8D03AE18-3675-426C-919E-520268F750C5}"/>
    <dgm:cxn modelId="{B544641C-5B56-488A-AE4A-863D4F77503C}" srcId="{60FE0DA5-BDE3-4A7E-903B-D9CC5A0348D3}" destId="{C36B5F6D-8DE1-4907-AA18-30CC1769A3F8}" srcOrd="0" destOrd="0" parTransId="{C3E03F96-DDE7-4677-A63A-4BBCE5702FC6}" sibTransId="{81BD917A-F0B9-4CFD-8692-1326882DFD68}"/>
    <dgm:cxn modelId="{6660DE1E-92B4-42AE-BEBA-C491E195688F}" type="presOf" srcId="{2B571944-FAA8-4DFE-9FAF-E4E5C5B94936}" destId="{2337ED8D-0A31-4622-B669-B35A34A858EC}" srcOrd="0" destOrd="3" presId="urn:microsoft.com/office/officeart/2005/8/layout/hProcess11"/>
    <dgm:cxn modelId="{63E6652F-1137-4003-97BD-472432E8530E}" type="presOf" srcId="{F9E3A3ED-F46E-4742-AFA4-04C69F1D9142}" destId="{0C403079-7E85-43E3-B0F7-F256090F6659}" srcOrd="0" destOrd="5" presId="urn:microsoft.com/office/officeart/2005/8/layout/hProcess11"/>
    <dgm:cxn modelId="{0FB9E131-5ABC-4638-867A-85080851A70A}" type="presOf" srcId="{F2E5FAC3-82D8-4B12-A349-DDDBB0A26041}" destId="{6E5028AA-26B9-458D-80D8-8D0DE646D764}" srcOrd="0" destOrd="0" presId="urn:microsoft.com/office/officeart/2005/8/layout/hProcess11"/>
    <dgm:cxn modelId="{2316E835-2040-4639-BA67-698577481481}" type="presOf" srcId="{286C2823-AAB7-4A9A-9624-5FD49DD49F84}" destId="{0C403079-7E85-43E3-B0F7-F256090F6659}" srcOrd="0" destOrd="0" presId="urn:microsoft.com/office/officeart/2005/8/layout/hProcess11"/>
    <dgm:cxn modelId="{9460A344-3403-4EC2-9FE4-8823289307A3}" srcId="{FF2BE7FF-E944-47F8-BE04-9CC6DDFD6288}" destId="{31B8926F-E71F-457E-8A9E-E07A13E13E06}" srcOrd="0" destOrd="0" parTransId="{ECD4752A-097A-4093-9C56-57CE159A94B7}" sibTransId="{6CB2AA15-AE22-4293-ABB3-5C095CF66583}"/>
    <dgm:cxn modelId="{3753B74A-9966-4C22-BBAE-BF49B0A3B501}" type="presOf" srcId="{E0DDB40F-6B60-422C-B10F-EE006F1BE3B5}" destId="{0C403079-7E85-43E3-B0F7-F256090F6659}" srcOrd="0" destOrd="3" presId="urn:microsoft.com/office/officeart/2005/8/layout/hProcess11"/>
    <dgm:cxn modelId="{27B7C94F-84ED-46FA-8B26-AE35292B0D87}" type="presOf" srcId="{8923EF69-E8BF-4ED7-B44E-3CEB935FA6F5}" destId="{0C403079-7E85-43E3-B0F7-F256090F6659}" srcOrd="0" destOrd="1" presId="urn:microsoft.com/office/officeart/2005/8/layout/hProcess11"/>
    <dgm:cxn modelId="{24153671-FFED-4EFE-B75B-B56B383BCE13}" srcId="{F2E5FAC3-82D8-4B12-A349-DDDBB0A26041}" destId="{FF2BE7FF-E944-47F8-BE04-9CC6DDFD6288}" srcOrd="0" destOrd="0" parTransId="{C88AD6BC-D5C3-43F1-8555-3A3F067AD006}" sibTransId="{F1E41135-4A48-4E18-AEEE-4DDAD09CD181}"/>
    <dgm:cxn modelId="{1122F771-861F-4DA2-B88F-0A843FB0894D}" srcId="{60FE0DA5-BDE3-4A7E-903B-D9CC5A0348D3}" destId="{D9D6F81C-6794-400B-96C5-EFF913936FED}" srcOrd="1" destOrd="0" parTransId="{0750F119-6B93-4392-BD6A-6297396FF00F}" sibTransId="{537C3E13-AE7C-4868-897C-D5A94279DAA9}"/>
    <dgm:cxn modelId="{9AC90275-5436-4826-A1A6-F202F7E25411}" type="presOf" srcId="{60FE0DA5-BDE3-4A7E-903B-D9CC5A0348D3}" destId="{2337ED8D-0A31-4622-B669-B35A34A858EC}" srcOrd="0" destOrd="0" presId="urn:microsoft.com/office/officeart/2005/8/layout/hProcess11"/>
    <dgm:cxn modelId="{CA622878-B79C-4B08-84B1-A073B6CBB286}" srcId="{286C2823-AAB7-4A9A-9624-5FD49DD49F84}" destId="{3B14C888-A5E8-48D9-B8AF-526AA7C137BB}" srcOrd="1" destOrd="0" parTransId="{3D45137F-BBED-4D19-8F8F-5D27FB8417D0}" sibTransId="{08B640DC-AD9D-4F9C-A282-4277A8039C22}"/>
    <dgm:cxn modelId="{AAD01B96-BB93-4D5B-8275-696EFB4EAF0D}" type="presOf" srcId="{995CE021-5780-4769-9928-5DA470FAAB16}" destId="{0C403079-7E85-43E3-B0F7-F256090F6659}" srcOrd="0" destOrd="4" presId="urn:microsoft.com/office/officeart/2005/8/layout/hProcess11"/>
    <dgm:cxn modelId="{6E37F499-A608-4D14-9095-45B684171015}" type="presOf" srcId="{31B8926F-E71F-457E-8A9E-E07A13E13E06}" destId="{30FC6CB6-1D02-455B-97F2-945E9C8DF26C}" srcOrd="0" destOrd="1" presId="urn:microsoft.com/office/officeart/2005/8/layout/hProcess11"/>
    <dgm:cxn modelId="{7B63289D-7525-4A6C-93EB-C0DA6D9D9008}" type="presOf" srcId="{D9D6F81C-6794-400B-96C5-EFF913936FED}" destId="{2337ED8D-0A31-4622-B669-B35A34A858EC}" srcOrd="0" destOrd="2" presId="urn:microsoft.com/office/officeart/2005/8/layout/hProcess11"/>
    <dgm:cxn modelId="{127494A2-60B5-4161-8C1B-274C3FA38112}" srcId="{286C2823-AAB7-4A9A-9624-5FD49DD49F84}" destId="{8923EF69-E8BF-4ED7-B44E-3CEB935FA6F5}" srcOrd="0" destOrd="0" parTransId="{579A0DAB-D141-46FA-9C61-A7B3F7BA9AF5}" sibTransId="{89895109-EEB3-498C-AE75-AA933EF32E3D}"/>
    <dgm:cxn modelId="{1FFFDDB0-A9B5-435B-A99A-E5AD71CFF5A3}" srcId="{60FE0DA5-BDE3-4A7E-903B-D9CC5A0348D3}" destId="{2B571944-FAA8-4DFE-9FAF-E4E5C5B94936}" srcOrd="2" destOrd="0" parTransId="{D3DCBB26-08FC-44B2-9880-E6B04A9A1BD7}" sibTransId="{F6228885-7899-4A7E-AE06-4555EAF5D459}"/>
    <dgm:cxn modelId="{07CB75B1-E79F-42CC-AC1A-3EAF37B8E45D}" srcId="{286C2823-AAB7-4A9A-9624-5FD49DD49F84}" destId="{E0DDB40F-6B60-422C-B10F-EE006F1BE3B5}" srcOrd="2" destOrd="0" parTransId="{4114D5D7-EFDE-497A-8208-EF3FF3B3787F}" sibTransId="{A7D04A75-7FE2-4A25-AE05-CF0A5A7CE0EF}"/>
    <dgm:cxn modelId="{A9DF68C1-283E-41B0-91A1-A5C6927CDBB2}" srcId="{F2E5FAC3-82D8-4B12-A349-DDDBB0A26041}" destId="{286C2823-AAB7-4A9A-9624-5FD49DD49F84}" srcOrd="1" destOrd="0" parTransId="{CF46D16A-1AF0-4141-829E-1E66D5ED0ECF}" sibTransId="{2967DC89-9CA7-48B0-A8EC-D50CC6975CD2}"/>
    <dgm:cxn modelId="{7268DCC5-8B24-406D-80B0-2AF6B52C342F}" type="presOf" srcId="{3B14C888-A5E8-48D9-B8AF-526AA7C137BB}" destId="{0C403079-7E85-43E3-B0F7-F256090F6659}" srcOrd="0" destOrd="2" presId="urn:microsoft.com/office/officeart/2005/8/layout/hProcess11"/>
    <dgm:cxn modelId="{B680B2C7-F245-4B30-8F28-1C68E3E5D469}" type="presOf" srcId="{C36B5F6D-8DE1-4907-AA18-30CC1769A3F8}" destId="{2337ED8D-0A31-4622-B669-B35A34A858EC}" srcOrd="0" destOrd="1" presId="urn:microsoft.com/office/officeart/2005/8/layout/hProcess11"/>
    <dgm:cxn modelId="{D98720ED-4727-47E0-AC9E-A68C6DBA055E}" type="presOf" srcId="{FF2BE7FF-E944-47F8-BE04-9CC6DDFD6288}" destId="{30FC6CB6-1D02-455B-97F2-945E9C8DF26C}" srcOrd="0" destOrd="0" presId="urn:microsoft.com/office/officeart/2005/8/layout/hProcess11"/>
    <dgm:cxn modelId="{E7DD42BF-A6FC-499D-AA55-30E5E94E3EFC}" type="presParOf" srcId="{6E5028AA-26B9-458D-80D8-8D0DE646D764}" destId="{C9A4ED6C-6F5E-41DB-8E7F-66561C82636F}" srcOrd="0" destOrd="0" presId="urn:microsoft.com/office/officeart/2005/8/layout/hProcess11"/>
    <dgm:cxn modelId="{B9B6C6CB-065D-4D14-9B0D-DB4DEB327FA5}" type="presParOf" srcId="{6E5028AA-26B9-458D-80D8-8D0DE646D764}" destId="{72BF1F7B-414A-4F5E-9F08-5D6D4B827D95}" srcOrd="1" destOrd="0" presId="urn:microsoft.com/office/officeart/2005/8/layout/hProcess11"/>
    <dgm:cxn modelId="{447A6610-1DD3-4286-8464-9A964DA9A86A}" type="presParOf" srcId="{72BF1F7B-414A-4F5E-9F08-5D6D4B827D95}" destId="{AD4E4F82-B04E-4108-AA62-0945C3B133BB}" srcOrd="0" destOrd="0" presId="urn:microsoft.com/office/officeart/2005/8/layout/hProcess11"/>
    <dgm:cxn modelId="{9F3C157C-DDD4-4B5F-BF92-449B909B36E3}" type="presParOf" srcId="{AD4E4F82-B04E-4108-AA62-0945C3B133BB}" destId="{30FC6CB6-1D02-455B-97F2-945E9C8DF26C}" srcOrd="0" destOrd="0" presId="urn:microsoft.com/office/officeart/2005/8/layout/hProcess11"/>
    <dgm:cxn modelId="{8B09E271-D03B-4D05-8E3A-AAAEAD49DACD}" type="presParOf" srcId="{AD4E4F82-B04E-4108-AA62-0945C3B133BB}" destId="{B006486F-F72B-47C0-9A66-C0AF4494F9D6}" srcOrd="1" destOrd="0" presId="urn:microsoft.com/office/officeart/2005/8/layout/hProcess11"/>
    <dgm:cxn modelId="{0F4B23FF-3631-4AAB-B456-749901F2817F}" type="presParOf" srcId="{AD4E4F82-B04E-4108-AA62-0945C3B133BB}" destId="{066F17E7-239A-4C18-A14B-580C1CD2AFD1}" srcOrd="2" destOrd="0" presId="urn:microsoft.com/office/officeart/2005/8/layout/hProcess11"/>
    <dgm:cxn modelId="{4B339736-6304-4FF4-8DD9-C4DF4A31F589}" type="presParOf" srcId="{72BF1F7B-414A-4F5E-9F08-5D6D4B827D95}" destId="{8D68C07D-B647-4FFE-BB00-F4A554705415}" srcOrd="1" destOrd="0" presId="urn:microsoft.com/office/officeart/2005/8/layout/hProcess11"/>
    <dgm:cxn modelId="{D190B5B1-94B7-409F-ABBA-0A084D6D5652}" type="presParOf" srcId="{72BF1F7B-414A-4F5E-9F08-5D6D4B827D95}" destId="{65E1FA2B-68AE-48DE-9FD1-694C83311F52}" srcOrd="2" destOrd="0" presId="urn:microsoft.com/office/officeart/2005/8/layout/hProcess11"/>
    <dgm:cxn modelId="{F39B7541-9430-4BE6-AB2E-C671BB01EDED}" type="presParOf" srcId="{65E1FA2B-68AE-48DE-9FD1-694C83311F52}" destId="{0C403079-7E85-43E3-B0F7-F256090F6659}" srcOrd="0" destOrd="0" presId="urn:microsoft.com/office/officeart/2005/8/layout/hProcess11"/>
    <dgm:cxn modelId="{E5A89514-9443-4664-AC25-18528C84E69F}" type="presParOf" srcId="{65E1FA2B-68AE-48DE-9FD1-694C83311F52}" destId="{B05DA69A-9C3C-4E6A-ACFD-A482B5BC6E0B}" srcOrd="1" destOrd="0" presId="urn:microsoft.com/office/officeart/2005/8/layout/hProcess11"/>
    <dgm:cxn modelId="{C8554931-001D-4038-B0B7-98A3188F504B}" type="presParOf" srcId="{65E1FA2B-68AE-48DE-9FD1-694C83311F52}" destId="{21B6D431-3BDE-438E-B180-548CF6AFA9EE}" srcOrd="2" destOrd="0" presId="urn:microsoft.com/office/officeart/2005/8/layout/hProcess11"/>
    <dgm:cxn modelId="{16C5EED2-4C3E-4935-89CC-CDB7B93B7E8F}" type="presParOf" srcId="{72BF1F7B-414A-4F5E-9F08-5D6D4B827D95}" destId="{2CD2ADED-1B06-4323-873F-917E0F64639C}" srcOrd="3" destOrd="0" presId="urn:microsoft.com/office/officeart/2005/8/layout/hProcess11"/>
    <dgm:cxn modelId="{E8E3FB58-F876-4CF9-BDCD-6657866C68F1}" type="presParOf" srcId="{72BF1F7B-414A-4F5E-9F08-5D6D4B827D95}" destId="{E1A6632D-2D26-47B1-88F0-CFAB883505F4}" srcOrd="4" destOrd="0" presId="urn:microsoft.com/office/officeart/2005/8/layout/hProcess11"/>
    <dgm:cxn modelId="{605EA659-DF02-4E78-84F0-669A1EAF8305}" type="presParOf" srcId="{E1A6632D-2D26-47B1-88F0-CFAB883505F4}" destId="{2337ED8D-0A31-4622-B669-B35A34A858EC}" srcOrd="0" destOrd="0" presId="urn:microsoft.com/office/officeart/2005/8/layout/hProcess11"/>
    <dgm:cxn modelId="{8FEAEC7A-1A78-4BFF-BB02-B83AEDD63CF8}" type="presParOf" srcId="{E1A6632D-2D26-47B1-88F0-CFAB883505F4}" destId="{7985131B-EA04-4120-B669-947C40148131}" srcOrd="1" destOrd="0" presId="urn:microsoft.com/office/officeart/2005/8/layout/hProcess11"/>
    <dgm:cxn modelId="{BE87DADD-255C-47C5-AB3F-45FF19177F6F}" type="presParOf" srcId="{E1A6632D-2D26-47B1-88F0-CFAB883505F4}" destId="{B0543E44-AB94-4CDB-A921-C0E4F651FC08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B543C1A-EF73-4445-9EE0-1D03DC2CDE48}" type="doc">
      <dgm:prSet loTypeId="urn:microsoft.com/office/officeart/2005/8/layout/process5" loCatId="process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s-EC"/>
        </a:p>
      </dgm:t>
    </dgm:pt>
    <dgm:pt modelId="{770930E0-499E-4BF6-9693-BC3A14C5C404}">
      <dgm:prSet phldrT="[Texto]" custT="1"/>
      <dgm:spPr/>
      <dgm:t>
        <a:bodyPr/>
        <a:lstStyle/>
        <a:p>
          <a:r>
            <a:rPr lang="es-EC" sz="1800">
              <a:latin typeface="Arial" panose="020B0604020202020204" pitchFamily="34" charset="0"/>
              <a:cs typeface="Arial" panose="020B0604020202020204" pitchFamily="34" charset="0"/>
            </a:rPr>
            <a:t>Solicitud de adquisión de herramienta de ciberseguridad por parte del CSIRT.</a:t>
          </a:r>
        </a:p>
      </dgm:t>
    </dgm:pt>
    <dgm:pt modelId="{61CC0ACA-BB57-456E-AB25-EC3F8E66E41E}" type="parTrans" cxnId="{48D64E81-FF07-4813-A518-F49289E92E4C}">
      <dgm:prSet/>
      <dgm:spPr/>
      <dgm:t>
        <a:bodyPr/>
        <a:lstStyle/>
        <a:p>
          <a:endParaRPr lang="es-EC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2C1B2CD-F471-41CC-BCCF-360CDEC0BFC0}" type="sibTrans" cxnId="{48D64E81-FF07-4813-A518-F49289E92E4C}">
      <dgm:prSet custT="1"/>
      <dgm:spPr/>
      <dgm:t>
        <a:bodyPr/>
        <a:lstStyle/>
        <a:p>
          <a:endParaRPr lang="es-EC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9931B09-6712-4E70-8729-CCB5C7FB4188}">
      <dgm:prSet phldrT="[Texto]" custT="1"/>
      <dgm:spPr/>
      <dgm:t>
        <a:bodyPr/>
        <a:lstStyle/>
        <a:p>
          <a:pPr algn="ctr"/>
          <a:r>
            <a:rPr lang="es-EC" sz="1800">
              <a:latin typeface="Arial" panose="020B0604020202020204" pitchFamily="34" charset="0"/>
              <a:cs typeface="Arial" panose="020B0604020202020204" pitchFamily="34" charset="0"/>
            </a:rPr>
            <a:t>Identificación de necesidades por adquisición de la herramienta en relación por roles y funciones del equipo del CSIRT que solicita la herramienta.</a:t>
          </a:r>
        </a:p>
      </dgm:t>
    </dgm:pt>
    <dgm:pt modelId="{6B3294BD-401C-413D-8FF6-947365B233E9}" type="parTrans" cxnId="{A95600B0-EFBC-40AF-AD33-13CA05D4AE24}">
      <dgm:prSet/>
      <dgm:spPr/>
      <dgm:t>
        <a:bodyPr/>
        <a:lstStyle/>
        <a:p>
          <a:endParaRPr lang="es-EC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BF70925-2167-46AB-854E-FAF8A0D6A720}" type="sibTrans" cxnId="{A95600B0-EFBC-40AF-AD33-13CA05D4AE24}">
      <dgm:prSet custT="1"/>
      <dgm:spPr/>
      <dgm:t>
        <a:bodyPr/>
        <a:lstStyle/>
        <a:p>
          <a:endParaRPr lang="es-EC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1A2E882-8264-45C3-AFA6-3648D7819C84}">
      <dgm:prSet custT="1"/>
      <dgm:spPr/>
      <dgm:t>
        <a:bodyPr/>
        <a:lstStyle/>
        <a:p>
          <a:r>
            <a:rPr lang="es-EC" sz="1800">
              <a:latin typeface="Arial" panose="020B0604020202020204" pitchFamily="34" charset="0"/>
              <a:cs typeface="Arial" panose="020B0604020202020204" pitchFamily="34" charset="0"/>
            </a:rPr>
            <a:t>Cumplimiento de procesos de solucitud y selección de proveedores.</a:t>
          </a:r>
        </a:p>
      </dgm:t>
    </dgm:pt>
    <dgm:pt modelId="{FCB159AD-5659-48CE-B61A-04132F0189E0}" type="parTrans" cxnId="{D37967FE-72A0-4286-9EF8-380E3D7FED4E}">
      <dgm:prSet/>
      <dgm:spPr/>
      <dgm:t>
        <a:bodyPr/>
        <a:lstStyle/>
        <a:p>
          <a:endParaRPr lang="es-EC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BDF3D1F-C7FD-4404-8C16-51937047D85B}" type="sibTrans" cxnId="{D37967FE-72A0-4286-9EF8-380E3D7FED4E}">
      <dgm:prSet custT="1"/>
      <dgm:spPr/>
      <dgm:t>
        <a:bodyPr/>
        <a:lstStyle/>
        <a:p>
          <a:endParaRPr lang="es-EC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21EA96B-4E17-4A5D-86A2-5245BB92AA55}">
      <dgm:prSet custT="1"/>
      <dgm:spPr/>
      <dgm:t>
        <a:bodyPr/>
        <a:lstStyle/>
        <a:p>
          <a:r>
            <a:rPr lang="es-EC" sz="1800">
              <a:latin typeface="Arial" panose="020B0604020202020204" pitchFamily="34" charset="0"/>
              <a:cs typeface="Arial" panose="020B0604020202020204" pitchFamily="34" charset="0"/>
            </a:rPr>
            <a:t>Validar los requisitos de adquisión</a:t>
          </a:r>
        </a:p>
      </dgm:t>
    </dgm:pt>
    <dgm:pt modelId="{8762B71F-76E4-43AE-87D0-617DE53D6346}" type="parTrans" cxnId="{1C382454-97AF-4989-B54F-4AEBD0610573}">
      <dgm:prSet/>
      <dgm:spPr/>
      <dgm:t>
        <a:bodyPr/>
        <a:lstStyle/>
        <a:p>
          <a:endParaRPr lang="es-EC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06D613A-64EE-4323-882B-C9E68126112E}" type="sibTrans" cxnId="{1C382454-97AF-4989-B54F-4AEBD0610573}">
      <dgm:prSet/>
      <dgm:spPr/>
      <dgm:t>
        <a:bodyPr/>
        <a:lstStyle/>
        <a:p>
          <a:endParaRPr lang="es-EC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8A0A541-A1DF-4B54-BA95-C76ED6D3B710}" type="pres">
      <dgm:prSet presAssocID="{AB543C1A-EF73-4445-9EE0-1D03DC2CDE48}" presName="diagram" presStyleCnt="0">
        <dgm:presLayoutVars>
          <dgm:dir/>
          <dgm:resizeHandles val="exact"/>
        </dgm:presLayoutVars>
      </dgm:prSet>
      <dgm:spPr/>
    </dgm:pt>
    <dgm:pt modelId="{22376AFE-A7D1-4AC2-AE70-E5DEB5B199F4}" type="pres">
      <dgm:prSet presAssocID="{770930E0-499E-4BF6-9693-BC3A14C5C404}" presName="node" presStyleLbl="node1" presStyleIdx="0" presStyleCnt="4" custScaleX="110215" custScaleY="179694">
        <dgm:presLayoutVars>
          <dgm:bulletEnabled val="1"/>
        </dgm:presLayoutVars>
      </dgm:prSet>
      <dgm:spPr/>
    </dgm:pt>
    <dgm:pt modelId="{3546F9C9-9C3D-4BA6-83C8-665D95C9EC31}" type="pres">
      <dgm:prSet presAssocID="{E2C1B2CD-F471-41CC-BCCF-360CDEC0BFC0}" presName="sibTrans" presStyleLbl="sibTrans2D1" presStyleIdx="0" presStyleCnt="3"/>
      <dgm:spPr/>
    </dgm:pt>
    <dgm:pt modelId="{ED4CF124-D1A9-4027-AB14-295E4508F990}" type="pres">
      <dgm:prSet presAssocID="{E2C1B2CD-F471-41CC-BCCF-360CDEC0BFC0}" presName="connectorText" presStyleLbl="sibTrans2D1" presStyleIdx="0" presStyleCnt="3"/>
      <dgm:spPr/>
    </dgm:pt>
    <dgm:pt modelId="{87996011-125F-45A8-937F-7B066C112147}" type="pres">
      <dgm:prSet presAssocID="{29931B09-6712-4E70-8729-CCB5C7FB4188}" presName="node" presStyleLbl="node1" presStyleIdx="1" presStyleCnt="4" custScaleX="125128" custScaleY="264162">
        <dgm:presLayoutVars>
          <dgm:bulletEnabled val="1"/>
        </dgm:presLayoutVars>
      </dgm:prSet>
      <dgm:spPr/>
    </dgm:pt>
    <dgm:pt modelId="{783E4759-0C92-4694-B016-8F78B2D86A67}" type="pres">
      <dgm:prSet presAssocID="{ABF70925-2167-46AB-854E-FAF8A0D6A720}" presName="sibTrans" presStyleLbl="sibTrans2D1" presStyleIdx="1" presStyleCnt="3"/>
      <dgm:spPr/>
    </dgm:pt>
    <dgm:pt modelId="{A6ECBD0E-6674-47A3-905B-59D70F8603AB}" type="pres">
      <dgm:prSet presAssocID="{ABF70925-2167-46AB-854E-FAF8A0D6A720}" presName="connectorText" presStyleLbl="sibTrans2D1" presStyleIdx="1" presStyleCnt="3"/>
      <dgm:spPr/>
    </dgm:pt>
    <dgm:pt modelId="{FFA8A8C4-2C30-4596-9241-0CB7AAD3E2DF}" type="pres">
      <dgm:prSet presAssocID="{31A2E882-8264-45C3-AFA6-3648D7819C84}" presName="node" presStyleLbl="node1" presStyleIdx="2" presStyleCnt="4" custScaleY="171550">
        <dgm:presLayoutVars>
          <dgm:bulletEnabled val="1"/>
        </dgm:presLayoutVars>
      </dgm:prSet>
      <dgm:spPr/>
    </dgm:pt>
    <dgm:pt modelId="{F88DD2D7-A270-4F35-BBA9-4A76B988CB1F}" type="pres">
      <dgm:prSet presAssocID="{7BDF3D1F-C7FD-4404-8C16-51937047D85B}" presName="sibTrans" presStyleLbl="sibTrans2D1" presStyleIdx="2" presStyleCnt="3"/>
      <dgm:spPr/>
    </dgm:pt>
    <dgm:pt modelId="{4367856F-86F5-4941-8D3C-0087A03694E2}" type="pres">
      <dgm:prSet presAssocID="{7BDF3D1F-C7FD-4404-8C16-51937047D85B}" presName="connectorText" presStyleLbl="sibTrans2D1" presStyleIdx="2" presStyleCnt="3"/>
      <dgm:spPr/>
    </dgm:pt>
    <dgm:pt modelId="{691735F1-6C0B-4358-9A17-97E71A066242}" type="pres">
      <dgm:prSet presAssocID="{D21EA96B-4E17-4A5D-86A2-5245BB92AA55}" presName="node" presStyleLbl="node1" presStyleIdx="3" presStyleCnt="4">
        <dgm:presLayoutVars>
          <dgm:bulletEnabled val="1"/>
        </dgm:presLayoutVars>
      </dgm:prSet>
      <dgm:spPr/>
    </dgm:pt>
  </dgm:ptLst>
  <dgm:cxnLst>
    <dgm:cxn modelId="{1F9C670D-505D-4274-8455-5FD3CF14913D}" type="presOf" srcId="{E2C1B2CD-F471-41CC-BCCF-360CDEC0BFC0}" destId="{ED4CF124-D1A9-4027-AB14-295E4508F990}" srcOrd="1" destOrd="0" presId="urn:microsoft.com/office/officeart/2005/8/layout/process5"/>
    <dgm:cxn modelId="{08F13F2D-49EF-4E4E-97DA-35987E3BD39A}" type="presOf" srcId="{D21EA96B-4E17-4A5D-86A2-5245BB92AA55}" destId="{691735F1-6C0B-4358-9A17-97E71A066242}" srcOrd="0" destOrd="0" presId="urn:microsoft.com/office/officeart/2005/8/layout/process5"/>
    <dgm:cxn modelId="{903DAF30-EA67-49F5-8C1A-A35B534089DF}" type="presOf" srcId="{7BDF3D1F-C7FD-4404-8C16-51937047D85B}" destId="{4367856F-86F5-4941-8D3C-0087A03694E2}" srcOrd="1" destOrd="0" presId="urn:microsoft.com/office/officeart/2005/8/layout/process5"/>
    <dgm:cxn modelId="{B286E963-7DBF-4177-8608-1B0FA0108266}" type="presOf" srcId="{E2C1B2CD-F471-41CC-BCCF-360CDEC0BFC0}" destId="{3546F9C9-9C3D-4BA6-83C8-665D95C9EC31}" srcOrd="0" destOrd="0" presId="urn:microsoft.com/office/officeart/2005/8/layout/process5"/>
    <dgm:cxn modelId="{0337C348-0B40-464A-BC20-02C8E72025D5}" type="presOf" srcId="{ABF70925-2167-46AB-854E-FAF8A0D6A720}" destId="{783E4759-0C92-4694-B016-8F78B2D86A67}" srcOrd="0" destOrd="0" presId="urn:microsoft.com/office/officeart/2005/8/layout/process5"/>
    <dgm:cxn modelId="{1C382454-97AF-4989-B54F-4AEBD0610573}" srcId="{AB543C1A-EF73-4445-9EE0-1D03DC2CDE48}" destId="{D21EA96B-4E17-4A5D-86A2-5245BB92AA55}" srcOrd="3" destOrd="0" parTransId="{8762B71F-76E4-43AE-87D0-617DE53D6346}" sibTransId="{306D613A-64EE-4323-882B-C9E68126112E}"/>
    <dgm:cxn modelId="{3B657177-E2A4-4703-B265-E0BEC89FC283}" type="presOf" srcId="{29931B09-6712-4E70-8729-CCB5C7FB4188}" destId="{87996011-125F-45A8-937F-7B066C112147}" srcOrd="0" destOrd="0" presId="urn:microsoft.com/office/officeart/2005/8/layout/process5"/>
    <dgm:cxn modelId="{48D64E81-FF07-4813-A518-F49289E92E4C}" srcId="{AB543C1A-EF73-4445-9EE0-1D03DC2CDE48}" destId="{770930E0-499E-4BF6-9693-BC3A14C5C404}" srcOrd="0" destOrd="0" parTransId="{61CC0ACA-BB57-456E-AB25-EC3F8E66E41E}" sibTransId="{E2C1B2CD-F471-41CC-BCCF-360CDEC0BFC0}"/>
    <dgm:cxn modelId="{298E7D9B-29AB-4259-9DB4-60937B54E403}" type="presOf" srcId="{AB543C1A-EF73-4445-9EE0-1D03DC2CDE48}" destId="{E8A0A541-A1DF-4B54-BA95-C76ED6D3B710}" srcOrd="0" destOrd="0" presId="urn:microsoft.com/office/officeart/2005/8/layout/process5"/>
    <dgm:cxn modelId="{15794C9E-72B1-4F1C-887D-563CAFAC60B5}" type="presOf" srcId="{7BDF3D1F-C7FD-4404-8C16-51937047D85B}" destId="{F88DD2D7-A270-4F35-BBA9-4A76B988CB1F}" srcOrd="0" destOrd="0" presId="urn:microsoft.com/office/officeart/2005/8/layout/process5"/>
    <dgm:cxn modelId="{A95600B0-EFBC-40AF-AD33-13CA05D4AE24}" srcId="{AB543C1A-EF73-4445-9EE0-1D03DC2CDE48}" destId="{29931B09-6712-4E70-8729-CCB5C7FB4188}" srcOrd="1" destOrd="0" parTransId="{6B3294BD-401C-413D-8FF6-947365B233E9}" sibTransId="{ABF70925-2167-46AB-854E-FAF8A0D6A720}"/>
    <dgm:cxn modelId="{46D221B9-9623-4508-A326-7B61672A5940}" type="presOf" srcId="{ABF70925-2167-46AB-854E-FAF8A0D6A720}" destId="{A6ECBD0E-6674-47A3-905B-59D70F8603AB}" srcOrd="1" destOrd="0" presId="urn:microsoft.com/office/officeart/2005/8/layout/process5"/>
    <dgm:cxn modelId="{7B3DE3C9-E6B6-4BF7-9785-9A6E4957F084}" type="presOf" srcId="{770930E0-499E-4BF6-9693-BC3A14C5C404}" destId="{22376AFE-A7D1-4AC2-AE70-E5DEB5B199F4}" srcOrd="0" destOrd="0" presId="urn:microsoft.com/office/officeart/2005/8/layout/process5"/>
    <dgm:cxn modelId="{EB91FFDC-4955-4D87-97AB-EED4A31D6D25}" type="presOf" srcId="{31A2E882-8264-45C3-AFA6-3648D7819C84}" destId="{FFA8A8C4-2C30-4596-9241-0CB7AAD3E2DF}" srcOrd="0" destOrd="0" presId="urn:microsoft.com/office/officeart/2005/8/layout/process5"/>
    <dgm:cxn modelId="{D37967FE-72A0-4286-9EF8-380E3D7FED4E}" srcId="{AB543C1A-EF73-4445-9EE0-1D03DC2CDE48}" destId="{31A2E882-8264-45C3-AFA6-3648D7819C84}" srcOrd="2" destOrd="0" parTransId="{FCB159AD-5659-48CE-B61A-04132F0189E0}" sibTransId="{7BDF3D1F-C7FD-4404-8C16-51937047D85B}"/>
    <dgm:cxn modelId="{724C71E4-860F-4F72-9185-EC170A68B5B6}" type="presParOf" srcId="{E8A0A541-A1DF-4B54-BA95-C76ED6D3B710}" destId="{22376AFE-A7D1-4AC2-AE70-E5DEB5B199F4}" srcOrd="0" destOrd="0" presId="urn:microsoft.com/office/officeart/2005/8/layout/process5"/>
    <dgm:cxn modelId="{C4BF706F-2842-4F70-B114-C254AEDF710A}" type="presParOf" srcId="{E8A0A541-A1DF-4B54-BA95-C76ED6D3B710}" destId="{3546F9C9-9C3D-4BA6-83C8-665D95C9EC31}" srcOrd="1" destOrd="0" presId="urn:microsoft.com/office/officeart/2005/8/layout/process5"/>
    <dgm:cxn modelId="{A6CCF7D7-750A-440D-87C8-A483D824CC5C}" type="presParOf" srcId="{3546F9C9-9C3D-4BA6-83C8-665D95C9EC31}" destId="{ED4CF124-D1A9-4027-AB14-295E4508F990}" srcOrd="0" destOrd="0" presId="urn:microsoft.com/office/officeart/2005/8/layout/process5"/>
    <dgm:cxn modelId="{9FA1125F-9285-4521-95D1-97CBD57F6FBC}" type="presParOf" srcId="{E8A0A541-A1DF-4B54-BA95-C76ED6D3B710}" destId="{87996011-125F-45A8-937F-7B066C112147}" srcOrd="2" destOrd="0" presId="urn:microsoft.com/office/officeart/2005/8/layout/process5"/>
    <dgm:cxn modelId="{C3D34ABB-E3ED-4677-AB10-969D2AC802CF}" type="presParOf" srcId="{E8A0A541-A1DF-4B54-BA95-C76ED6D3B710}" destId="{783E4759-0C92-4694-B016-8F78B2D86A67}" srcOrd="3" destOrd="0" presId="urn:microsoft.com/office/officeart/2005/8/layout/process5"/>
    <dgm:cxn modelId="{1E2F14E6-7EAD-41A2-B06F-1CF13F76E4E0}" type="presParOf" srcId="{783E4759-0C92-4694-B016-8F78B2D86A67}" destId="{A6ECBD0E-6674-47A3-905B-59D70F8603AB}" srcOrd="0" destOrd="0" presId="urn:microsoft.com/office/officeart/2005/8/layout/process5"/>
    <dgm:cxn modelId="{E9414FC9-7090-4C88-983A-61B2F72525AE}" type="presParOf" srcId="{E8A0A541-A1DF-4B54-BA95-C76ED6D3B710}" destId="{FFA8A8C4-2C30-4596-9241-0CB7AAD3E2DF}" srcOrd="4" destOrd="0" presId="urn:microsoft.com/office/officeart/2005/8/layout/process5"/>
    <dgm:cxn modelId="{A4A5A726-44BB-4299-A802-3BE11F0B6354}" type="presParOf" srcId="{E8A0A541-A1DF-4B54-BA95-C76ED6D3B710}" destId="{F88DD2D7-A270-4F35-BBA9-4A76B988CB1F}" srcOrd="5" destOrd="0" presId="urn:microsoft.com/office/officeart/2005/8/layout/process5"/>
    <dgm:cxn modelId="{B24655E0-5360-4B52-A896-1336482EB593}" type="presParOf" srcId="{F88DD2D7-A270-4F35-BBA9-4A76B988CB1F}" destId="{4367856F-86F5-4941-8D3C-0087A03694E2}" srcOrd="0" destOrd="0" presId="urn:microsoft.com/office/officeart/2005/8/layout/process5"/>
    <dgm:cxn modelId="{A3DF9387-20CA-4C58-9B19-78B659B64011}" type="presParOf" srcId="{E8A0A541-A1DF-4B54-BA95-C76ED6D3B710}" destId="{691735F1-6C0B-4358-9A17-97E71A066242}" srcOrd="6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86E87EC-BD7F-40CD-8F2F-A92A1A6AAECB}" type="doc">
      <dgm:prSet loTypeId="urn:microsoft.com/office/officeart/2005/8/layout/vList6" loCatId="process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CB046F92-8F22-4481-A724-9B12AF30FD13}">
      <dgm:prSet phldrT="[Texto]" custT="1"/>
      <dgm:spPr/>
      <dgm:t>
        <a:bodyPr/>
        <a:lstStyle/>
        <a:p>
          <a:r>
            <a:rPr lang="es-EC" sz="1200" b="1" noProof="0" dirty="0"/>
            <a:t>Establecimiento de los Requisitos</a:t>
          </a:r>
        </a:p>
      </dgm:t>
    </dgm:pt>
    <dgm:pt modelId="{BECCB86F-C2CC-4C6E-82AE-889CF41AAAD5}" type="parTrans" cxnId="{832B7DA5-5AC2-4D69-87D5-2F54C9FF5721}">
      <dgm:prSet/>
      <dgm:spPr/>
      <dgm:t>
        <a:bodyPr/>
        <a:lstStyle/>
        <a:p>
          <a:endParaRPr lang="es-EC" sz="3600" noProof="0" dirty="0">
            <a:solidFill>
              <a:sysClr val="windowText" lastClr="000000"/>
            </a:solidFill>
          </a:endParaRPr>
        </a:p>
      </dgm:t>
    </dgm:pt>
    <dgm:pt modelId="{F32850FE-0EDB-4546-8604-FDA9EF1B6ECE}" type="sibTrans" cxnId="{832B7DA5-5AC2-4D69-87D5-2F54C9FF5721}">
      <dgm:prSet/>
      <dgm:spPr/>
      <dgm:t>
        <a:bodyPr/>
        <a:lstStyle/>
        <a:p>
          <a:endParaRPr lang="es-EC" sz="3600" noProof="0" dirty="0">
            <a:solidFill>
              <a:sysClr val="windowText" lastClr="000000"/>
            </a:solidFill>
          </a:endParaRPr>
        </a:p>
      </dgm:t>
    </dgm:pt>
    <dgm:pt modelId="{B488F0B7-78E5-4E76-8F94-2D6B2B4ED97C}">
      <dgm:prSet phldrT="[Texto]" custT="1"/>
      <dgm:spPr/>
      <dgm:t>
        <a:bodyPr/>
        <a:lstStyle/>
        <a:p>
          <a:r>
            <a:rPr lang="es-EC" sz="1200" noProof="0" dirty="0"/>
            <a:t>Especificación de características de calidad</a:t>
          </a:r>
        </a:p>
      </dgm:t>
    </dgm:pt>
    <dgm:pt modelId="{397E7ABB-B49E-482F-8A8C-2E696EBA3D7C}" type="parTrans" cxnId="{3650A391-E079-4F1C-81B0-2136FA5AF87E}">
      <dgm:prSet/>
      <dgm:spPr/>
      <dgm:t>
        <a:bodyPr/>
        <a:lstStyle/>
        <a:p>
          <a:endParaRPr lang="es-EC" sz="3600" noProof="0" dirty="0">
            <a:solidFill>
              <a:sysClr val="windowText" lastClr="000000"/>
            </a:solidFill>
          </a:endParaRPr>
        </a:p>
      </dgm:t>
    </dgm:pt>
    <dgm:pt modelId="{F667CD14-EC9D-4374-BF16-21852FC1DCF8}" type="sibTrans" cxnId="{3650A391-E079-4F1C-81B0-2136FA5AF87E}">
      <dgm:prSet/>
      <dgm:spPr/>
      <dgm:t>
        <a:bodyPr/>
        <a:lstStyle/>
        <a:p>
          <a:endParaRPr lang="es-EC" sz="3600" noProof="0" dirty="0">
            <a:solidFill>
              <a:sysClr val="windowText" lastClr="000000"/>
            </a:solidFill>
          </a:endParaRPr>
        </a:p>
      </dgm:t>
    </dgm:pt>
    <dgm:pt modelId="{0DC9AF86-26EA-4AF2-825C-50DA3D429F8B}">
      <dgm:prSet phldrT="[Texto]" custT="1"/>
      <dgm:spPr/>
      <dgm:t>
        <a:bodyPr/>
        <a:lstStyle/>
        <a:p>
          <a:r>
            <a:rPr lang="es-EC" sz="1200" b="1" noProof="0" dirty="0"/>
            <a:t>Diseño de la Evaluación</a:t>
          </a:r>
        </a:p>
      </dgm:t>
    </dgm:pt>
    <dgm:pt modelId="{23B4140F-89ED-4B1A-BD98-D7D9E1B078C4}" type="parTrans" cxnId="{C5FC720C-415D-4C58-B493-834741067147}">
      <dgm:prSet/>
      <dgm:spPr/>
      <dgm:t>
        <a:bodyPr/>
        <a:lstStyle/>
        <a:p>
          <a:endParaRPr lang="es-EC" sz="3600" noProof="0" dirty="0">
            <a:solidFill>
              <a:sysClr val="windowText" lastClr="000000"/>
            </a:solidFill>
          </a:endParaRPr>
        </a:p>
      </dgm:t>
    </dgm:pt>
    <dgm:pt modelId="{C3F3B5D3-2771-4710-B415-C7AED396F697}" type="sibTrans" cxnId="{C5FC720C-415D-4C58-B493-834741067147}">
      <dgm:prSet/>
      <dgm:spPr/>
      <dgm:t>
        <a:bodyPr/>
        <a:lstStyle/>
        <a:p>
          <a:endParaRPr lang="es-EC" sz="3600" noProof="0" dirty="0">
            <a:solidFill>
              <a:sysClr val="windowText" lastClr="000000"/>
            </a:solidFill>
          </a:endParaRPr>
        </a:p>
      </dgm:t>
    </dgm:pt>
    <dgm:pt modelId="{3303B800-EB50-4626-AE49-44BCDD50A591}">
      <dgm:prSet phldrT="[Texto]" custT="1"/>
      <dgm:spPr/>
      <dgm:t>
        <a:bodyPr/>
        <a:lstStyle/>
        <a:p>
          <a:r>
            <a:rPr lang="es-EC" sz="1200" noProof="0" dirty="0"/>
            <a:t>Documentar métodos y procedimientos</a:t>
          </a:r>
        </a:p>
      </dgm:t>
    </dgm:pt>
    <dgm:pt modelId="{90C7C1F3-88B3-4F29-B1ED-8F8E92F0E207}" type="parTrans" cxnId="{08375820-C8BF-4F08-A2DF-20995408FB2A}">
      <dgm:prSet/>
      <dgm:spPr/>
      <dgm:t>
        <a:bodyPr/>
        <a:lstStyle/>
        <a:p>
          <a:endParaRPr lang="es-EC" sz="3600" noProof="0" dirty="0">
            <a:solidFill>
              <a:sysClr val="windowText" lastClr="000000"/>
            </a:solidFill>
          </a:endParaRPr>
        </a:p>
      </dgm:t>
    </dgm:pt>
    <dgm:pt modelId="{4827AE74-C310-48D7-8856-E33E6720170A}" type="sibTrans" cxnId="{08375820-C8BF-4F08-A2DF-20995408FB2A}">
      <dgm:prSet/>
      <dgm:spPr/>
      <dgm:t>
        <a:bodyPr/>
        <a:lstStyle/>
        <a:p>
          <a:endParaRPr lang="es-EC" sz="3600" noProof="0" dirty="0">
            <a:solidFill>
              <a:sysClr val="windowText" lastClr="000000"/>
            </a:solidFill>
          </a:endParaRPr>
        </a:p>
      </dgm:t>
    </dgm:pt>
    <dgm:pt modelId="{EEB27F97-2209-4556-BB34-A7F4499E49AD}">
      <dgm:prSet phldrT="[Texto]" custT="1"/>
      <dgm:spPr/>
      <dgm:t>
        <a:bodyPr/>
        <a:lstStyle/>
        <a:p>
          <a:r>
            <a:rPr lang="es-EC" sz="1200" b="1" noProof="0" dirty="0"/>
            <a:t>Ejecución de la Evaluación</a:t>
          </a:r>
        </a:p>
      </dgm:t>
    </dgm:pt>
    <dgm:pt modelId="{02C6B8A8-981A-4727-9281-D327E72D3B4D}" type="parTrans" cxnId="{16B0E267-76BC-43DC-A45A-AA60EBDE3AA1}">
      <dgm:prSet/>
      <dgm:spPr/>
      <dgm:t>
        <a:bodyPr/>
        <a:lstStyle/>
        <a:p>
          <a:endParaRPr lang="es-EC" sz="3600" noProof="0" dirty="0">
            <a:solidFill>
              <a:sysClr val="windowText" lastClr="000000"/>
            </a:solidFill>
          </a:endParaRPr>
        </a:p>
      </dgm:t>
    </dgm:pt>
    <dgm:pt modelId="{670B81B3-4A97-4EB4-91DF-7B24934C6B40}" type="sibTrans" cxnId="{16B0E267-76BC-43DC-A45A-AA60EBDE3AA1}">
      <dgm:prSet/>
      <dgm:spPr/>
      <dgm:t>
        <a:bodyPr/>
        <a:lstStyle/>
        <a:p>
          <a:endParaRPr lang="es-EC" sz="3600" noProof="0" dirty="0">
            <a:solidFill>
              <a:sysClr val="windowText" lastClr="000000"/>
            </a:solidFill>
          </a:endParaRPr>
        </a:p>
      </dgm:t>
    </dgm:pt>
    <dgm:pt modelId="{38E235E4-051F-4AC7-8A46-3DF557FD3123}">
      <dgm:prSet phldrT="[Texto]" custT="1"/>
      <dgm:spPr/>
      <dgm:t>
        <a:bodyPr/>
        <a:lstStyle/>
        <a:p>
          <a:r>
            <a:rPr lang="es-EC" sz="1200" b="1" noProof="0" dirty="0"/>
            <a:t>Conclusión de la Evaluación</a:t>
          </a:r>
        </a:p>
      </dgm:t>
    </dgm:pt>
    <dgm:pt modelId="{80CE48C0-039B-4EF8-BADC-EBC19E0B0C19}" type="parTrans" cxnId="{CEC28513-A01C-4E9C-9AA2-3F283DAFAB61}">
      <dgm:prSet/>
      <dgm:spPr/>
      <dgm:t>
        <a:bodyPr/>
        <a:lstStyle/>
        <a:p>
          <a:endParaRPr lang="es-EC" sz="3600" noProof="0" dirty="0">
            <a:solidFill>
              <a:sysClr val="windowText" lastClr="000000"/>
            </a:solidFill>
          </a:endParaRPr>
        </a:p>
      </dgm:t>
    </dgm:pt>
    <dgm:pt modelId="{D13ABB72-9E16-44E4-B1B9-A51388286EF6}" type="sibTrans" cxnId="{CEC28513-A01C-4E9C-9AA2-3F283DAFAB61}">
      <dgm:prSet/>
      <dgm:spPr/>
      <dgm:t>
        <a:bodyPr/>
        <a:lstStyle/>
        <a:p>
          <a:endParaRPr lang="es-EC" sz="3600" noProof="0" dirty="0">
            <a:solidFill>
              <a:sysClr val="windowText" lastClr="000000"/>
            </a:solidFill>
          </a:endParaRPr>
        </a:p>
      </dgm:t>
    </dgm:pt>
    <dgm:pt modelId="{87C29D6C-BCAD-4D1A-9750-73C6851DEAB2}">
      <dgm:prSet phldrT="[Texto]" custT="1"/>
      <dgm:spPr/>
      <dgm:t>
        <a:bodyPr/>
        <a:lstStyle/>
        <a:p>
          <a:r>
            <a:rPr lang="es-EC" sz="1200" noProof="0" dirty="0"/>
            <a:t>Descripción del software a evaluar</a:t>
          </a:r>
        </a:p>
      </dgm:t>
    </dgm:pt>
    <dgm:pt modelId="{5887813B-A0C9-45C3-9667-8A1A227FE618}" type="parTrans" cxnId="{3FBA2F57-CF93-4ACB-B1F6-64E6C7B315D9}">
      <dgm:prSet/>
      <dgm:spPr/>
      <dgm:t>
        <a:bodyPr/>
        <a:lstStyle/>
        <a:p>
          <a:endParaRPr lang="es-EC" sz="3600" noProof="0" dirty="0">
            <a:solidFill>
              <a:sysClr val="windowText" lastClr="000000"/>
            </a:solidFill>
          </a:endParaRPr>
        </a:p>
      </dgm:t>
    </dgm:pt>
    <dgm:pt modelId="{0CCD7171-46B1-4778-A1DE-B273520157F8}" type="sibTrans" cxnId="{3FBA2F57-CF93-4ACB-B1F6-64E6C7B315D9}">
      <dgm:prSet/>
      <dgm:spPr/>
      <dgm:t>
        <a:bodyPr/>
        <a:lstStyle/>
        <a:p>
          <a:endParaRPr lang="es-EC" sz="3600" noProof="0" dirty="0">
            <a:solidFill>
              <a:sysClr val="windowText" lastClr="000000"/>
            </a:solidFill>
          </a:endParaRPr>
        </a:p>
      </dgm:t>
    </dgm:pt>
    <dgm:pt modelId="{CDC25814-0B88-4BB9-8E61-5B6284379B1C}">
      <dgm:prSet phldrT="[Texto]" custT="1"/>
      <dgm:spPr/>
      <dgm:t>
        <a:bodyPr/>
        <a:lstStyle/>
        <a:p>
          <a:r>
            <a:rPr lang="es-EC" sz="1200" noProof="0" dirty="0"/>
            <a:t>Descripción de requerimientos</a:t>
          </a:r>
        </a:p>
      </dgm:t>
    </dgm:pt>
    <dgm:pt modelId="{10D4240F-178C-4F5A-B8C4-984FE22D4ECB}" type="parTrans" cxnId="{47A0399B-FAB7-4B74-857E-2B16F39A4A47}">
      <dgm:prSet/>
      <dgm:spPr/>
      <dgm:t>
        <a:bodyPr/>
        <a:lstStyle/>
        <a:p>
          <a:endParaRPr lang="es-EC" sz="3600" noProof="0" dirty="0">
            <a:solidFill>
              <a:sysClr val="windowText" lastClr="000000"/>
            </a:solidFill>
          </a:endParaRPr>
        </a:p>
      </dgm:t>
    </dgm:pt>
    <dgm:pt modelId="{6DFABD36-3C2B-42F0-B599-917D6F93BD4C}" type="sibTrans" cxnId="{47A0399B-FAB7-4B74-857E-2B16F39A4A47}">
      <dgm:prSet/>
      <dgm:spPr/>
      <dgm:t>
        <a:bodyPr/>
        <a:lstStyle/>
        <a:p>
          <a:endParaRPr lang="es-EC" sz="3600" noProof="0" dirty="0">
            <a:solidFill>
              <a:sysClr val="windowText" lastClr="000000"/>
            </a:solidFill>
          </a:endParaRPr>
        </a:p>
      </dgm:t>
    </dgm:pt>
    <dgm:pt modelId="{9C611289-F217-434F-B256-9CD4728F5ED0}">
      <dgm:prSet phldrT="[Texto]" custT="1"/>
      <dgm:spPr/>
      <dgm:t>
        <a:bodyPr/>
        <a:lstStyle/>
        <a:p>
          <a:r>
            <a:rPr lang="es-EC" sz="1100" noProof="0" dirty="0"/>
            <a:t>Atributos de calidad</a:t>
          </a:r>
        </a:p>
      </dgm:t>
    </dgm:pt>
    <dgm:pt modelId="{694EF14F-A8D2-4AA8-A2EA-EAE77D8BCDD8}" type="parTrans" cxnId="{731D1FC4-5138-44D7-A7A5-29EB4DD250B2}">
      <dgm:prSet/>
      <dgm:spPr/>
      <dgm:t>
        <a:bodyPr/>
        <a:lstStyle/>
        <a:p>
          <a:endParaRPr lang="es-EC" sz="3600" noProof="0" dirty="0">
            <a:solidFill>
              <a:sysClr val="windowText" lastClr="000000"/>
            </a:solidFill>
          </a:endParaRPr>
        </a:p>
      </dgm:t>
    </dgm:pt>
    <dgm:pt modelId="{1733E9F1-B451-419C-B60B-1B26312958D2}" type="sibTrans" cxnId="{731D1FC4-5138-44D7-A7A5-29EB4DD250B2}">
      <dgm:prSet/>
      <dgm:spPr/>
      <dgm:t>
        <a:bodyPr/>
        <a:lstStyle/>
        <a:p>
          <a:endParaRPr lang="es-EC" sz="3600" noProof="0" dirty="0">
            <a:solidFill>
              <a:sysClr val="windowText" lastClr="000000"/>
            </a:solidFill>
          </a:endParaRPr>
        </a:p>
      </dgm:t>
    </dgm:pt>
    <dgm:pt modelId="{68EC46BE-7C47-435A-A779-0A57201341C6}">
      <dgm:prSet phldrT="[Texto]" custT="1"/>
      <dgm:spPr/>
      <dgm:t>
        <a:bodyPr/>
        <a:lstStyle/>
        <a:p>
          <a:r>
            <a:rPr lang="es-EC" sz="1100" noProof="0" dirty="0"/>
            <a:t>Métricas</a:t>
          </a:r>
        </a:p>
      </dgm:t>
    </dgm:pt>
    <dgm:pt modelId="{3D0A581F-A4EF-4C08-B3D5-F43C89012536}" type="parTrans" cxnId="{C456E863-0479-42B6-A244-4607A140E1B1}">
      <dgm:prSet/>
      <dgm:spPr/>
      <dgm:t>
        <a:bodyPr/>
        <a:lstStyle/>
        <a:p>
          <a:endParaRPr lang="es-EC" sz="3600" noProof="0" dirty="0">
            <a:solidFill>
              <a:sysClr val="windowText" lastClr="000000"/>
            </a:solidFill>
          </a:endParaRPr>
        </a:p>
      </dgm:t>
    </dgm:pt>
    <dgm:pt modelId="{7CB4ECE5-C20F-4DB8-8AF2-F558ECCE6759}" type="sibTrans" cxnId="{C456E863-0479-42B6-A244-4607A140E1B1}">
      <dgm:prSet/>
      <dgm:spPr/>
      <dgm:t>
        <a:bodyPr/>
        <a:lstStyle/>
        <a:p>
          <a:endParaRPr lang="es-EC" sz="3600" noProof="0" dirty="0">
            <a:solidFill>
              <a:sysClr val="windowText" lastClr="000000"/>
            </a:solidFill>
          </a:endParaRPr>
        </a:p>
      </dgm:t>
    </dgm:pt>
    <dgm:pt modelId="{3BC9C016-62BF-4ED8-AF49-6CC85D84B483}">
      <dgm:prSet phldrT="[Texto]" custT="1"/>
      <dgm:spPr/>
      <dgm:t>
        <a:bodyPr/>
        <a:lstStyle/>
        <a:p>
          <a:r>
            <a:rPr lang="es-EC" sz="1200" noProof="0" dirty="0"/>
            <a:t>Revisión de datos</a:t>
          </a:r>
        </a:p>
      </dgm:t>
    </dgm:pt>
    <dgm:pt modelId="{09B3DDAC-373D-4FF7-9603-3D196D0E0925}" type="parTrans" cxnId="{8F784CB6-A77B-4EEB-90F2-6FAFB1277D68}">
      <dgm:prSet/>
      <dgm:spPr/>
      <dgm:t>
        <a:bodyPr/>
        <a:lstStyle/>
        <a:p>
          <a:endParaRPr lang="es-EC" sz="3600" noProof="0" dirty="0">
            <a:solidFill>
              <a:sysClr val="windowText" lastClr="000000"/>
            </a:solidFill>
          </a:endParaRPr>
        </a:p>
      </dgm:t>
    </dgm:pt>
    <dgm:pt modelId="{20921BAE-98AD-4B44-9E2C-25FC7CCE87BC}" type="sibTrans" cxnId="{8F784CB6-A77B-4EEB-90F2-6FAFB1277D68}">
      <dgm:prSet/>
      <dgm:spPr/>
      <dgm:t>
        <a:bodyPr/>
        <a:lstStyle/>
        <a:p>
          <a:endParaRPr lang="es-EC" sz="3600" noProof="0" dirty="0">
            <a:solidFill>
              <a:sysClr val="windowText" lastClr="000000"/>
            </a:solidFill>
          </a:endParaRPr>
        </a:p>
      </dgm:t>
    </dgm:pt>
    <dgm:pt modelId="{A2CAE012-4865-4EEA-A7FE-28E8613CD95B}">
      <dgm:prSet phldrT="[Texto]" custT="1"/>
      <dgm:spPr/>
      <dgm:t>
        <a:bodyPr/>
        <a:lstStyle/>
        <a:p>
          <a:r>
            <a:rPr lang="es-EC" sz="1200" noProof="0" dirty="0"/>
            <a:t>Generación de Informe final</a:t>
          </a:r>
        </a:p>
      </dgm:t>
    </dgm:pt>
    <dgm:pt modelId="{B52348B7-98B7-40C3-8EEA-959A68F380E3}" type="parTrans" cxnId="{6CDF13E7-763B-4B43-8C9F-A0A5A8D15C5A}">
      <dgm:prSet/>
      <dgm:spPr/>
      <dgm:t>
        <a:bodyPr/>
        <a:lstStyle/>
        <a:p>
          <a:endParaRPr lang="es-EC" sz="3600" noProof="0" dirty="0">
            <a:solidFill>
              <a:sysClr val="windowText" lastClr="000000"/>
            </a:solidFill>
          </a:endParaRPr>
        </a:p>
      </dgm:t>
    </dgm:pt>
    <dgm:pt modelId="{FD51F069-467E-4865-BFF7-B82577F1A255}" type="sibTrans" cxnId="{6CDF13E7-763B-4B43-8C9F-A0A5A8D15C5A}">
      <dgm:prSet/>
      <dgm:spPr/>
      <dgm:t>
        <a:bodyPr/>
        <a:lstStyle/>
        <a:p>
          <a:endParaRPr lang="es-EC" sz="3600" noProof="0" dirty="0">
            <a:solidFill>
              <a:sysClr val="windowText" lastClr="000000"/>
            </a:solidFill>
          </a:endParaRPr>
        </a:p>
      </dgm:t>
    </dgm:pt>
    <dgm:pt modelId="{81DA12EA-C11C-4C53-BF91-FF59435D2EE7}">
      <dgm:prSet phldrT="[Texto]" custT="1"/>
      <dgm:spPr/>
      <dgm:t>
        <a:bodyPr/>
        <a:lstStyle/>
        <a:p>
          <a:r>
            <a:rPr lang="es-EC" sz="1200" noProof="0" dirty="0"/>
            <a:t>Cierre </a:t>
          </a:r>
        </a:p>
      </dgm:t>
    </dgm:pt>
    <dgm:pt modelId="{221B0FEE-22B5-480D-9A14-6FC1E2C31D41}" type="parTrans" cxnId="{BAF85B92-36A3-47C0-BBA1-146E63C04B7A}">
      <dgm:prSet/>
      <dgm:spPr/>
      <dgm:t>
        <a:bodyPr/>
        <a:lstStyle/>
        <a:p>
          <a:endParaRPr lang="es-EC" sz="3600" noProof="0" dirty="0">
            <a:solidFill>
              <a:sysClr val="windowText" lastClr="000000"/>
            </a:solidFill>
          </a:endParaRPr>
        </a:p>
      </dgm:t>
    </dgm:pt>
    <dgm:pt modelId="{B2D2FD1D-0B15-4E16-977D-663195E6DF9A}" type="sibTrans" cxnId="{BAF85B92-36A3-47C0-BBA1-146E63C04B7A}">
      <dgm:prSet/>
      <dgm:spPr/>
      <dgm:t>
        <a:bodyPr/>
        <a:lstStyle/>
        <a:p>
          <a:endParaRPr lang="es-EC" sz="3600" noProof="0" dirty="0">
            <a:solidFill>
              <a:sysClr val="windowText" lastClr="000000"/>
            </a:solidFill>
          </a:endParaRPr>
        </a:p>
      </dgm:t>
    </dgm:pt>
    <dgm:pt modelId="{137B0F41-1B52-4550-A67E-DE27A6C5D0C0}">
      <dgm:prSet phldrT="[Texto]" custT="1"/>
      <dgm:spPr/>
      <dgm:t>
        <a:bodyPr/>
        <a:lstStyle/>
        <a:p>
          <a:r>
            <a:rPr lang="es-EC" sz="1200" b="1" noProof="0" dirty="0"/>
            <a:t>Especificación de la Evaluación</a:t>
          </a:r>
        </a:p>
      </dgm:t>
    </dgm:pt>
    <dgm:pt modelId="{97B96242-60C9-4609-8619-E7918FFDA6E2}" type="sibTrans" cxnId="{0A739B2B-2E81-4D9E-BF82-A67990F60943}">
      <dgm:prSet/>
      <dgm:spPr/>
      <dgm:t>
        <a:bodyPr/>
        <a:lstStyle/>
        <a:p>
          <a:endParaRPr lang="es-EC" sz="3600" noProof="0" dirty="0">
            <a:solidFill>
              <a:sysClr val="windowText" lastClr="000000"/>
            </a:solidFill>
          </a:endParaRPr>
        </a:p>
      </dgm:t>
    </dgm:pt>
    <dgm:pt modelId="{CDDFE7C9-836B-441E-A0B9-B2343AB9DE43}" type="parTrans" cxnId="{0A739B2B-2E81-4D9E-BF82-A67990F60943}">
      <dgm:prSet/>
      <dgm:spPr/>
      <dgm:t>
        <a:bodyPr/>
        <a:lstStyle/>
        <a:p>
          <a:endParaRPr lang="es-EC" sz="3600" noProof="0" dirty="0">
            <a:solidFill>
              <a:sysClr val="windowText" lastClr="000000"/>
            </a:solidFill>
          </a:endParaRPr>
        </a:p>
      </dgm:t>
    </dgm:pt>
    <dgm:pt modelId="{45744A37-3E18-450B-AA14-2643617451DB}" type="pres">
      <dgm:prSet presAssocID="{386E87EC-BD7F-40CD-8F2F-A92A1A6AAECB}" presName="Name0" presStyleCnt="0">
        <dgm:presLayoutVars>
          <dgm:dir/>
          <dgm:animLvl val="lvl"/>
          <dgm:resizeHandles/>
        </dgm:presLayoutVars>
      </dgm:prSet>
      <dgm:spPr/>
    </dgm:pt>
    <dgm:pt modelId="{CEA8C335-C6D4-468E-ABB1-744699D8E2AD}" type="pres">
      <dgm:prSet presAssocID="{CB046F92-8F22-4481-A724-9B12AF30FD13}" presName="linNode" presStyleCnt="0"/>
      <dgm:spPr/>
    </dgm:pt>
    <dgm:pt modelId="{52282529-6F69-4DC2-8121-3F015D4C9FC1}" type="pres">
      <dgm:prSet presAssocID="{CB046F92-8F22-4481-A724-9B12AF30FD13}" presName="parentShp" presStyleLbl="node1" presStyleIdx="0" presStyleCnt="5">
        <dgm:presLayoutVars>
          <dgm:bulletEnabled val="1"/>
        </dgm:presLayoutVars>
      </dgm:prSet>
      <dgm:spPr/>
    </dgm:pt>
    <dgm:pt modelId="{86EAD4A8-C5D7-46C0-ABD6-5E1A781FDD1C}" type="pres">
      <dgm:prSet presAssocID="{CB046F92-8F22-4481-A724-9B12AF30FD13}" presName="childShp" presStyleLbl="bgAccFollowNode1" presStyleIdx="0" presStyleCnt="5">
        <dgm:presLayoutVars>
          <dgm:bulletEnabled val="1"/>
        </dgm:presLayoutVars>
      </dgm:prSet>
      <dgm:spPr/>
    </dgm:pt>
    <dgm:pt modelId="{C8BECB81-2CF1-4964-BBF9-2F341F1E9C2D}" type="pres">
      <dgm:prSet presAssocID="{F32850FE-0EDB-4546-8604-FDA9EF1B6ECE}" presName="spacing" presStyleCnt="0"/>
      <dgm:spPr/>
    </dgm:pt>
    <dgm:pt modelId="{A1A452FF-7A45-4EED-AA82-FC3AB75DAFE2}" type="pres">
      <dgm:prSet presAssocID="{137B0F41-1B52-4550-A67E-DE27A6C5D0C0}" presName="linNode" presStyleCnt="0"/>
      <dgm:spPr/>
    </dgm:pt>
    <dgm:pt modelId="{B3C6B46E-14F0-4582-869C-72F4BA481851}" type="pres">
      <dgm:prSet presAssocID="{137B0F41-1B52-4550-A67E-DE27A6C5D0C0}" presName="parentShp" presStyleLbl="node1" presStyleIdx="1" presStyleCnt="5">
        <dgm:presLayoutVars>
          <dgm:bulletEnabled val="1"/>
        </dgm:presLayoutVars>
      </dgm:prSet>
      <dgm:spPr/>
    </dgm:pt>
    <dgm:pt modelId="{219D8737-EB92-4BEF-9E07-4DAE5EF81B08}" type="pres">
      <dgm:prSet presAssocID="{137B0F41-1B52-4550-A67E-DE27A6C5D0C0}" presName="childShp" presStyleLbl="bgAccFollowNode1" presStyleIdx="1" presStyleCnt="5">
        <dgm:presLayoutVars>
          <dgm:bulletEnabled val="1"/>
        </dgm:presLayoutVars>
      </dgm:prSet>
      <dgm:spPr/>
    </dgm:pt>
    <dgm:pt modelId="{E972CBED-29D6-4EDC-B659-35D5DE14B20E}" type="pres">
      <dgm:prSet presAssocID="{97B96242-60C9-4609-8619-E7918FFDA6E2}" presName="spacing" presStyleCnt="0"/>
      <dgm:spPr/>
    </dgm:pt>
    <dgm:pt modelId="{157C0D37-A7C4-4152-AD9C-707AB64CFB6E}" type="pres">
      <dgm:prSet presAssocID="{0DC9AF86-26EA-4AF2-825C-50DA3D429F8B}" presName="linNode" presStyleCnt="0"/>
      <dgm:spPr/>
    </dgm:pt>
    <dgm:pt modelId="{8BE99C75-5C92-40BF-B819-9ECCD9FF5E4F}" type="pres">
      <dgm:prSet presAssocID="{0DC9AF86-26EA-4AF2-825C-50DA3D429F8B}" presName="parentShp" presStyleLbl="node1" presStyleIdx="2" presStyleCnt="5">
        <dgm:presLayoutVars>
          <dgm:bulletEnabled val="1"/>
        </dgm:presLayoutVars>
      </dgm:prSet>
      <dgm:spPr/>
    </dgm:pt>
    <dgm:pt modelId="{F965A2C3-FBA0-4575-BED6-B0EEE7003B88}" type="pres">
      <dgm:prSet presAssocID="{0DC9AF86-26EA-4AF2-825C-50DA3D429F8B}" presName="childShp" presStyleLbl="bgAccFollowNode1" presStyleIdx="2" presStyleCnt="5">
        <dgm:presLayoutVars>
          <dgm:bulletEnabled val="1"/>
        </dgm:presLayoutVars>
      </dgm:prSet>
      <dgm:spPr/>
    </dgm:pt>
    <dgm:pt modelId="{A7994458-0CFD-486F-85B5-D9B70DD79A38}" type="pres">
      <dgm:prSet presAssocID="{C3F3B5D3-2771-4710-B415-C7AED396F697}" presName="spacing" presStyleCnt="0"/>
      <dgm:spPr/>
    </dgm:pt>
    <dgm:pt modelId="{7CB108CB-2337-4348-A965-A27ED65313F4}" type="pres">
      <dgm:prSet presAssocID="{EEB27F97-2209-4556-BB34-A7F4499E49AD}" presName="linNode" presStyleCnt="0"/>
      <dgm:spPr/>
    </dgm:pt>
    <dgm:pt modelId="{0F0B9B22-D57C-4714-A240-60007EAF4963}" type="pres">
      <dgm:prSet presAssocID="{EEB27F97-2209-4556-BB34-A7F4499E49AD}" presName="parentShp" presStyleLbl="node1" presStyleIdx="3" presStyleCnt="5">
        <dgm:presLayoutVars>
          <dgm:bulletEnabled val="1"/>
        </dgm:presLayoutVars>
      </dgm:prSet>
      <dgm:spPr/>
    </dgm:pt>
    <dgm:pt modelId="{E496DA78-3457-455A-8D59-F3D7B3172D16}" type="pres">
      <dgm:prSet presAssocID="{EEB27F97-2209-4556-BB34-A7F4499E49AD}" presName="childShp" presStyleLbl="bgAccFollowNode1" presStyleIdx="3" presStyleCnt="5">
        <dgm:presLayoutVars>
          <dgm:bulletEnabled val="1"/>
        </dgm:presLayoutVars>
      </dgm:prSet>
      <dgm:spPr/>
    </dgm:pt>
    <dgm:pt modelId="{FD8B2CF6-7562-4D5C-BF9B-4BF4C63FC298}" type="pres">
      <dgm:prSet presAssocID="{670B81B3-4A97-4EB4-91DF-7B24934C6B40}" presName="spacing" presStyleCnt="0"/>
      <dgm:spPr/>
    </dgm:pt>
    <dgm:pt modelId="{C7D63B82-8069-4D79-86B5-6B55D1D0F575}" type="pres">
      <dgm:prSet presAssocID="{38E235E4-051F-4AC7-8A46-3DF557FD3123}" presName="linNode" presStyleCnt="0"/>
      <dgm:spPr/>
    </dgm:pt>
    <dgm:pt modelId="{7A3DD371-5B3C-411C-B637-A0328DA2C14B}" type="pres">
      <dgm:prSet presAssocID="{38E235E4-051F-4AC7-8A46-3DF557FD3123}" presName="parentShp" presStyleLbl="node1" presStyleIdx="4" presStyleCnt="5">
        <dgm:presLayoutVars>
          <dgm:bulletEnabled val="1"/>
        </dgm:presLayoutVars>
      </dgm:prSet>
      <dgm:spPr/>
    </dgm:pt>
    <dgm:pt modelId="{E7068D4F-EF50-4520-A7DD-F00F588ADF2C}" type="pres">
      <dgm:prSet presAssocID="{38E235E4-051F-4AC7-8A46-3DF557FD3123}" presName="childShp" presStyleLbl="bgAccFollowNode1" presStyleIdx="4" presStyleCnt="5">
        <dgm:presLayoutVars>
          <dgm:bulletEnabled val="1"/>
        </dgm:presLayoutVars>
      </dgm:prSet>
      <dgm:spPr/>
    </dgm:pt>
  </dgm:ptLst>
  <dgm:cxnLst>
    <dgm:cxn modelId="{C5FC720C-415D-4C58-B493-834741067147}" srcId="{386E87EC-BD7F-40CD-8F2F-A92A1A6AAECB}" destId="{0DC9AF86-26EA-4AF2-825C-50DA3D429F8B}" srcOrd="2" destOrd="0" parTransId="{23B4140F-89ED-4B1A-BD98-D7D9E1B078C4}" sibTransId="{C3F3B5D3-2771-4710-B415-C7AED396F697}"/>
    <dgm:cxn modelId="{CEC28513-A01C-4E9C-9AA2-3F283DAFAB61}" srcId="{386E87EC-BD7F-40CD-8F2F-A92A1A6AAECB}" destId="{38E235E4-051F-4AC7-8A46-3DF557FD3123}" srcOrd="4" destOrd="0" parTransId="{80CE48C0-039B-4EF8-BADC-EBC19E0B0C19}" sibTransId="{D13ABB72-9E16-44E4-B1B9-A51388286EF6}"/>
    <dgm:cxn modelId="{08375820-C8BF-4F08-A2DF-20995408FB2A}" srcId="{0DC9AF86-26EA-4AF2-825C-50DA3D429F8B}" destId="{3303B800-EB50-4626-AE49-44BCDD50A591}" srcOrd="0" destOrd="0" parTransId="{90C7C1F3-88B3-4F29-B1ED-8F8E92F0E207}" sibTransId="{4827AE74-C310-48D7-8856-E33E6720170A}"/>
    <dgm:cxn modelId="{0A739B2B-2E81-4D9E-BF82-A67990F60943}" srcId="{386E87EC-BD7F-40CD-8F2F-A92A1A6AAECB}" destId="{137B0F41-1B52-4550-A67E-DE27A6C5D0C0}" srcOrd="1" destOrd="0" parTransId="{CDDFE7C9-836B-441E-A0B9-B2343AB9DE43}" sibTransId="{97B96242-60C9-4609-8619-E7918FFDA6E2}"/>
    <dgm:cxn modelId="{24ED9B34-A913-40AE-BB48-A5212EDF7153}" type="presOf" srcId="{B488F0B7-78E5-4E76-8F94-2D6B2B4ED97C}" destId="{219D8737-EB92-4BEF-9E07-4DAE5EF81B08}" srcOrd="0" destOrd="0" presId="urn:microsoft.com/office/officeart/2005/8/layout/vList6"/>
    <dgm:cxn modelId="{7FD22C39-0CAC-48FF-AFEC-A722F1A466B6}" type="presOf" srcId="{9C611289-F217-434F-B256-9CD4728F5ED0}" destId="{219D8737-EB92-4BEF-9E07-4DAE5EF81B08}" srcOrd="0" destOrd="1" presId="urn:microsoft.com/office/officeart/2005/8/layout/vList6"/>
    <dgm:cxn modelId="{4B14D13C-83D4-4E06-B61C-369204B629C2}" type="presOf" srcId="{81DA12EA-C11C-4C53-BF91-FF59435D2EE7}" destId="{E7068D4F-EF50-4520-A7DD-F00F588ADF2C}" srcOrd="0" destOrd="1" presId="urn:microsoft.com/office/officeart/2005/8/layout/vList6"/>
    <dgm:cxn modelId="{D87EF03E-56AD-4242-B6C5-0F89D935941B}" type="presOf" srcId="{3BC9C016-62BF-4ED8-AF49-6CC85D84B483}" destId="{E496DA78-3457-455A-8D59-F3D7B3172D16}" srcOrd="0" destOrd="0" presId="urn:microsoft.com/office/officeart/2005/8/layout/vList6"/>
    <dgm:cxn modelId="{C456E863-0479-42B6-A244-4607A140E1B1}" srcId="{B488F0B7-78E5-4E76-8F94-2D6B2B4ED97C}" destId="{68EC46BE-7C47-435A-A779-0A57201341C6}" srcOrd="1" destOrd="0" parTransId="{3D0A581F-A4EF-4C08-B3D5-F43C89012536}" sibTransId="{7CB4ECE5-C20F-4DB8-8AF2-F558ECCE6759}"/>
    <dgm:cxn modelId="{B41C1A47-BACD-4DBA-BEAC-ADA324AF3EF3}" type="presOf" srcId="{EEB27F97-2209-4556-BB34-A7F4499E49AD}" destId="{0F0B9B22-D57C-4714-A240-60007EAF4963}" srcOrd="0" destOrd="0" presId="urn:microsoft.com/office/officeart/2005/8/layout/vList6"/>
    <dgm:cxn modelId="{16B0E267-76BC-43DC-A45A-AA60EBDE3AA1}" srcId="{386E87EC-BD7F-40CD-8F2F-A92A1A6AAECB}" destId="{EEB27F97-2209-4556-BB34-A7F4499E49AD}" srcOrd="3" destOrd="0" parTransId="{02C6B8A8-981A-4727-9281-D327E72D3B4D}" sibTransId="{670B81B3-4A97-4EB4-91DF-7B24934C6B40}"/>
    <dgm:cxn modelId="{E9105F4A-11C2-4236-8B7F-71A676B301BF}" type="presOf" srcId="{68EC46BE-7C47-435A-A779-0A57201341C6}" destId="{219D8737-EB92-4BEF-9E07-4DAE5EF81B08}" srcOrd="0" destOrd="2" presId="urn:microsoft.com/office/officeart/2005/8/layout/vList6"/>
    <dgm:cxn modelId="{0999514A-1978-4AD4-86C9-9F629C01269E}" type="presOf" srcId="{38E235E4-051F-4AC7-8A46-3DF557FD3123}" destId="{7A3DD371-5B3C-411C-B637-A0328DA2C14B}" srcOrd="0" destOrd="0" presId="urn:microsoft.com/office/officeart/2005/8/layout/vList6"/>
    <dgm:cxn modelId="{26824C74-5CFB-4B83-BE91-A9FCC4E628F8}" type="presOf" srcId="{87C29D6C-BCAD-4D1A-9750-73C6851DEAB2}" destId="{86EAD4A8-C5D7-46C0-ABD6-5E1A781FDD1C}" srcOrd="0" destOrd="1" presId="urn:microsoft.com/office/officeart/2005/8/layout/vList6"/>
    <dgm:cxn modelId="{EBBF1775-EDE8-4232-BF35-F6D657DD9735}" type="presOf" srcId="{CB046F92-8F22-4481-A724-9B12AF30FD13}" destId="{52282529-6F69-4DC2-8121-3F015D4C9FC1}" srcOrd="0" destOrd="0" presId="urn:microsoft.com/office/officeart/2005/8/layout/vList6"/>
    <dgm:cxn modelId="{3FBA2F57-CF93-4ACB-B1F6-64E6C7B315D9}" srcId="{CB046F92-8F22-4481-A724-9B12AF30FD13}" destId="{87C29D6C-BCAD-4D1A-9750-73C6851DEAB2}" srcOrd="1" destOrd="0" parTransId="{5887813B-A0C9-45C3-9667-8A1A227FE618}" sibTransId="{0CCD7171-46B1-4778-A1DE-B273520157F8}"/>
    <dgm:cxn modelId="{F08EBC7E-3A0E-41B4-BEFC-3EC2DC453F66}" type="presOf" srcId="{A2CAE012-4865-4EEA-A7FE-28E8613CD95B}" destId="{E7068D4F-EF50-4520-A7DD-F00F588ADF2C}" srcOrd="0" destOrd="0" presId="urn:microsoft.com/office/officeart/2005/8/layout/vList6"/>
    <dgm:cxn modelId="{3650A391-E079-4F1C-81B0-2136FA5AF87E}" srcId="{137B0F41-1B52-4550-A67E-DE27A6C5D0C0}" destId="{B488F0B7-78E5-4E76-8F94-2D6B2B4ED97C}" srcOrd="0" destOrd="0" parTransId="{397E7ABB-B49E-482F-8A8C-2E696EBA3D7C}" sibTransId="{F667CD14-EC9D-4374-BF16-21852FC1DCF8}"/>
    <dgm:cxn modelId="{BAF85B92-36A3-47C0-BBA1-146E63C04B7A}" srcId="{38E235E4-051F-4AC7-8A46-3DF557FD3123}" destId="{81DA12EA-C11C-4C53-BF91-FF59435D2EE7}" srcOrd="1" destOrd="0" parTransId="{221B0FEE-22B5-480D-9A14-6FC1E2C31D41}" sibTransId="{B2D2FD1D-0B15-4E16-977D-663195E6DF9A}"/>
    <dgm:cxn modelId="{47A0399B-FAB7-4B74-857E-2B16F39A4A47}" srcId="{CB046F92-8F22-4481-A724-9B12AF30FD13}" destId="{CDC25814-0B88-4BB9-8E61-5B6284379B1C}" srcOrd="0" destOrd="0" parTransId="{10D4240F-178C-4F5A-B8C4-984FE22D4ECB}" sibTransId="{6DFABD36-3C2B-42F0-B599-917D6F93BD4C}"/>
    <dgm:cxn modelId="{38D025A4-F6FE-4C64-8112-87B09A85D27F}" type="presOf" srcId="{137B0F41-1B52-4550-A67E-DE27A6C5D0C0}" destId="{B3C6B46E-14F0-4582-869C-72F4BA481851}" srcOrd="0" destOrd="0" presId="urn:microsoft.com/office/officeart/2005/8/layout/vList6"/>
    <dgm:cxn modelId="{832B7DA5-5AC2-4D69-87D5-2F54C9FF5721}" srcId="{386E87EC-BD7F-40CD-8F2F-A92A1A6AAECB}" destId="{CB046F92-8F22-4481-A724-9B12AF30FD13}" srcOrd="0" destOrd="0" parTransId="{BECCB86F-C2CC-4C6E-82AE-889CF41AAAD5}" sibTransId="{F32850FE-0EDB-4546-8604-FDA9EF1B6ECE}"/>
    <dgm:cxn modelId="{8F784CB6-A77B-4EEB-90F2-6FAFB1277D68}" srcId="{EEB27F97-2209-4556-BB34-A7F4499E49AD}" destId="{3BC9C016-62BF-4ED8-AF49-6CC85D84B483}" srcOrd="0" destOrd="0" parTransId="{09B3DDAC-373D-4FF7-9603-3D196D0E0925}" sibTransId="{20921BAE-98AD-4B44-9E2C-25FC7CCE87BC}"/>
    <dgm:cxn modelId="{39B525B9-3FCC-4F56-9B50-50A081D88809}" type="presOf" srcId="{3303B800-EB50-4626-AE49-44BCDD50A591}" destId="{F965A2C3-FBA0-4575-BED6-B0EEE7003B88}" srcOrd="0" destOrd="0" presId="urn:microsoft.com/office/officeart/2005/8/layout/vList6"/>
    <dgm:cxn modelId="{731D1FC4-5138-44D7-A7A5-29EB4DD250B2}" srcId="{B488F0B7-78E5-4E76-8F94-2D6B2B4ED97C}" destId="{9C611289-F217-434F-B256-9CD4728F5ED0}" srcOrd="0" destOrd="0" parTransId="{694EF14F-A8D2-4AA8-A2EA-EAE77D8BCDD8}" sibTransId="{1733E9F1-B451-419C-B60B-1B26312958D2}"/>
    <dgm:cxn modelId="{7B5CD1CC-91B6-454F-9DC6-F0350A1072DF}" type="presOf" srcId="{CDC25814-0B88-4BB9-8E61-5B6284379B1C}" destId="{86EAD4A8-C5D7-46C0-ABD6-5E1A781FDD1C}" srcOrd="0" destOrd="0" presId="urn:microsoft.com/office/officeart/2005/8/layout/vList6"/>
    <dgm:cxn modelId="{00610ECD-9DA3-4462-8900-BA9A872C6190}" type="presOf" srcId="{0DC9AF86-26EA-4AF2-825C-50DA3D429F8B}" destId="{8BE99C75-5C92-40BF-B819-9ECCD9FF5E4F}" srcOrd="0" destOrd="0" presId="urn:microsoft.com/office/officeart/2005/8/layout/vList6"/>
    <dgm:cxn modelId="{6CDF13E7-763B-4B43-8C9F-A0A5A8D15C5A}" srcId="{38E235E4-051F-4AC7-8A46-3DF557FD3123}" destId="{A2CAE012-4865-4EEA-A7FE-28E8613CD95B}" srcOrd="0" destOrd="0" parTransId="{B52348B7-98B7-40C3-8EEA-959A68F380E3}" sibTransId="{FD51F069-467E-4865-BFF7-B82577F1A255}"/>
    <dgm:cxn modelId="{ECE14FED-2ECE-4105-B7D2-17BD5F6DEEDE}" type="presOf" srcId="{386E87EC-BD7F-40CD-8F2F-A92A1A6AAECB}" destId="{45744A37-3E18-450B-AA14-2643617451DB}" srcOrd="0" destOrd="0" presId="urn:microsoft.com/office/officeart/2005/8/layout/vList6"/>
    <dgm:cxn modelId="{0747FB7C-3A32-46C5-BEF4-D04E646DF42A}" type="presParOf" srcId="{45744A37-3E18-450B-AA14-2643617451DB}" destId="{CEA8C335-C6D4-468E-ABB1-744699D8E2AD}" srcOrd="0" destOrd="0" presId="urn:microsoft.com/office/officeart/2005/8/layout/vList6"/>
    <dgm:cxn modelId="{8DAB8544-2ED6-4E3D-81DC-1AA464E32665}" type="presParOf" srcId="{CEA8C335-C6D4-468E-ABB1-744699D8E2AD}" destId="{52282529-6F69-4DC2-8121-3F015D4C9FC1}" srcOrd="0" destOrd="0" presId="urn:microsoft.com/office/officeart/2005/8/layout/vList6"/>
    <dgm:cxn modelId="{2BD36089-FD38-4155-8BDD-534467CC2821}" type="presParOf" srcId="{CEA8C335-C6D4-468E-ABB1-744699D8E2AD}" destId="{86EAD4A8-C5D7-46C0-ABD6-5E1A781FDD1C}" srcOrd="1" destOrd="0" presId="urn:microsoft.com/office/officeart/2005/8/layout/vList6"/>
    <dgm:cxn modelId="{6459EAEB-4198-45D6-BEC8-701C446E3399}" type="presParOf" srcId="{45744A37-3E18-450B-AA14-2643617451DB}" destId="{C8BECB81-2CF1-4964-BBF9-2F341F1E9C2D}" srcOrd="1" destOrd="0" presId="urn:microsoft.com/office/officeart/2005/8/layout/vList6"/>
    <dgm:cxn modelId="{1255C7D1-0C93-43F3-84C7-661A9988A291}" type="presParOf" srcId="{45744A37-3E18-450B-AA14-2643617451DB}" destId="{A1A452FF-7A45-4EED-AA82-FC3AB75DAFE2}" srcOrd="2" destOrd="0" presId="urn:microsoft.com/office/officeart/2005/8/layout/vList6"/>
    <dgm:cxn modelId="{62133C7C-B5D3-465B-8960-CC3BEB76E964}" type="presParOf" srcId="{A1A452FF-7A45-4EED-AA82-FC3AB75DAFE2}" destId="{B3C6B46E-14F0-4582-869C-72F4BA481851}" srcOrd="0" destOrd="0" presId="urn:microsoft.com/office/officeart/2005/8/layout/vList6"/>
    <dgm:cxn modelId="{8F4EBCB1-001C-4B89-BA88-338C96967FFD}" type="presParOf" srcId="{A1A452FF-7A45-4EED-AA82-FC3AB75DAFE2}" destId="{219D8737-EB92-4BEF-9E07-4DAE5EF81B08}" srcOrd="1" destOrd="0" presId="urn:microsoft.com/office/officeart/2005/8/layout/vList6"/>
    <dgm:cxn modelId="{A77E80D0-F05F-47D7-9C4E-151A83095FAA}" type="presParOf" srcId="{45744A37-3E18-450B-AA14-2643617451DB}" destId="{E972CBED-29D6-4EDC-B659-35D5DE14B20E}" srcOrd="3" destOrd="0" presId="urn:microsoft.com/office/officeart/2005/8/layout/vList6"/>
    <dgm:cxn modelId="{1650DB5C-39A0-4611-9971-4A41194C9A79}" type="presParOf" srcId="{45744A37-3E18-450B-AA14-2643617451DB}" destId="{157C0D37-A7C4-4152-AD9C-707AB64CFB6E}" srcOrd="4" destOrd="0" presId="urn:microsoft.com/office/officeart/2005/8/layout/vList6"/>
    <dgm:cxn modelId="{E631CD77-5F84-42EE-9BCD-C5A4279A85A8}" type="presParOf" srcId="{157C0D37-A7C4-4152-AD9C-707AB64CFB6E}" destId="{8BE99C75-5C92-40BF-B819-9ECCD9FF5E4F}" srcOrd="0" destOrd="0" presId="urn:microsoft.com/office/officeart/2005/8/layout/vList6"/>
    <dgm:cxn modelId="{CCB39698-39D8-46D3-9B54-6DFE2540E8F8}" type="presParOf" srcId="{157C0D37-A7C4-4152-AD9C-707AB64CFB6E}" destId="{F965A2C3-FBA0-4575-BED6-B0EEE7003B88}" srcOrd="1" destOrd="0" presId="urn:microsoft.com/office/officeart/2005/8/layout/vList6"/>
    <dgm:cxn modelId="{5569F28E-69FC-4AE8-BC81-8D9826D1440A}" type="presParOf" srcId="{45744A37-3E18-450B-AA14-2643617451DB}" destId="{A7994458-0CFD-486F-85B5-D9B70DD79A38}" srcOrd="5" destOrd="0" presId="urn:microsoft.com/office/officeart/2005/8/layout/vList6"/>
    <dgm:cxn modelId="{8AE69E5E-DA4D-4D09-85BB-E7338D29255F}" type="presParOf" srcId="{45744A37-3E18-450B-AA14-2643617451DB}" destId="{7CB108CB-2337-4348-A965-A27ED65313F4}" srcOrd="6" destOrd="0" presId="urn:microsoft.com/office/officeart/2005/8/layout/vList6"/>
    <dgm:cxn modelId="{E142EB19-4131-494A-9FA4-76D69F87D9A9}" type="presParOf" srcId="{7CB108CB-2337-4348-A965-A27ED65313F4}" destId="{0F0B9B22-D57C-4714-A240-60007EAF4963}" srcOrd="0" destOrd="0" presId="urn:microsoft.com/office/officeart/2005/8/layout/vList6"/>
    <dgm:cxn modelId="{BCE5F977-F3A6-4C7D-9F1F-2A21885512AD}" type="presParOf" srcId="{7CB108CB-2337-4348-A965-A27ED65313F4}" destId="{E496DA78-3457-455A-8D59-F3D7B3172D16}" srcOrd="1" destOrd="0" presId="urn:microsoft.com/office/officeart/2005/8/layout/vList6"/>
    <dgm:cxn modelId="{EB11B136-4963-4F6C-8CDF-AFC708AC3157}" type="presParOf" srcId="{45744A37-3E18-450B-AA14-2643617451DB}" destId="{FD8B2CF6-7562-4D5C-BF9B-4BF4C63FC298}" srcOrd="7" destOrd="0" presId="urn:microsoft.com/office/officeart/2005/8/layout/vList6"/>
    <dgm:cxn modelId="{A59132CB-0091-47AB-81F1-77E990E73982}" type="presParOf" srcId="{45744A37-3E18-450B-AA14-2643617451DB}" destId="{C7D63B82-8069-4D79-86B5-6B55D1D0F575}" srcOrd="8" destOrd="0" presId="urn:microsoft.com/office/officeart/2005/8/layout/vList6"/>
    <dgm:cxn modelId="{D2193AB7-AFBF-407B-9EAA-2CAD76A96308}" type="presParOf" srcId="{C7D63B82-8069-4D79-86B5-6B55D1D0F575}" destId="{7A3DD371-5B3C-411C-B637-A0328DA2C14B}" srcOrd="0" destOrd="0" presId="urn:microsoft.com/office/officeart/2005/8/layout/vList6"/>
    <dgm:cxn modelId="{1445526A-FCE8-459A-A169-74F391BE398F}" type="presParOf" srcId="{C7D63B82-8069-4D79-86B5-6B55D1D0F575}" destId="{E7068D4F-EF50-4520-A7DD-F00F588ADF2C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9030820-B773-409D-BF83-FE880502042B}" type="doc">
      <dgm:prSet loTypeId="urn:microsoft.com/office/officeart/2005/8/layout/balance1" loCatId="relationship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50DE478A-B4CE-4D01-B84B-D0358B899252}">
      <dgm:prSet phldrT="[Texto]"/>
      <dgm:spPr/>
      <dgm:t>
        <a:bodyPr/>
        <a:lstStyle/>
        <a:p>
          <a:pPr algn="ctr"/>
          <a:r>
            <a:rPr lang="en-US"/>
            <a:t>Funcionales</a:t>
          </a:r>
        </a:p>
      </dgm:t>
    </dgm:pt>
    <dgm:pt modelId="{6B8A602D-577F-482B-877A-F80A962B72A0}" type="parTrans" cxnId="{9C719727-D469-46B9-86F9-312F4DF9DFFA}">
      <dgm:prSet/>
      <dgm:spPr/>
      <dgm:t>
        <a:bodyPr/>
        <a:lstStyle/>
        <a:p>
          <a:pPr algn="ctr"/>
          <a:endParaRPr lang="en-US"/>
        </a:p>
      </dgm:t>
    </dgm:pt>
    <dgm:pt modelId="{8D659855-3930-4342-A4FE-6C6923CA3BC2}" type="sibTrans" cxnId="{9C719727-D469-46B9-86F9-312F4DF9DFFA}">
      <dgm:prSet/>
      <dgm:spPr/>
      <dgm:t>
        <a:bodyPr/>
        <a:lstStyle/>
        <a:p>
          <a:pPr algn="ctr"/>
          <a:endParaRPr lang="en-US"/>
        </a:p>
      </dgm:t>
    </dgm:pt>
    <dgm:pt modelId="{DFD98587-3848-452B-B221-7418C633B355}">
      <dgm:prSet phldrT="[Texto]"/>
      <dgm:spPr/>
      <dgm:t>
        <a:bodyPr/>
        <a:lstStyle/>
        <a:p>
          <a:pPr algn="ctr"/>
          <a:r>
            <a:rPr lang="en-US"/>
            <a:t>Funcionalidad</a:t>
          </a:r>
        </a:p>
      </dgm:t>
    </dgm:pt>
    <dgm:pt modelId="{E0487B0C-4784-47AD-938B-55A45AB0DF76}" type="parTrans" cxnId="{63A77B11-D71B-4A8A-A428-67D17E098E47}">
      <dgm:prSet/>
      <dgm:spPr/>
      <dgm:t>
        <a:bodyPr/>
        <a:lstStyle/>
        <a:p>
          <a:pPr algn="ctr"/>
          <a:endParaRPr lang="en-US"/>
        </a:p>
      </dgm:t>
    </dgm:pt>
    <dgm:pt modelId="{6741C8F2-404E-41D0-B6AB-3A3F6B3631FE}" type="sibTrans" cxnId="{63A77B11-D71B-4A8A-A428-67D17E098E47}">
      <dgm:prSet/>
      <dgm:spPr/>
      <dgm:t>
        <a:bodyPr/>
        <a:lstStyle/>
        <a:p>
          <a:pPr algn="ctr"/>
          <a:endParaRPr lang="en-US"/>
        </a:p>
      </dgm:t>
    </dgm:pt>
    <dgm:pt modelId="{B280E1E7-C6D5-4010-80C0-D792AD3FCA87}">
      <dgm:prSet phldrT="[Texto]"/>
      <dgm:spPr/>
      <dgm:t>
        <a:bodyPr/>
        <a:lstStyle/>
        <a:p>
          <a:pPr algn="ctr"/>
          <a:r>
            <a:rPr lang="en-US"/>
            <a:t>Usabilidad</a:t>
          </a:r>
        </a:p>
      </dgm:t>
    </dgm:pt>
    <dgm:pt modelId="{7F1E97F3-22FC-47AE-AE01-EC7D3CF7EFBA}" type="parTrans" cxnId="{95EF68B0-0C0C-45BB-91F2-F01B3D6D496B}">
      <dgm:prSet/>
      <dgm:spPr/>
      <dgm:t>
        <a:bodyPr/>
        <a:lstStyle/>
        <a:p>
          <a:pPr algn="ctr"/>
          <a:endParaRPr lang="en-US"/>
        </a:p>
      </dgm:t>
    </dgm:pt>
    <dgm:pt modelId="{61AE0162-3464-476D-B41A-AFA274752526}" type="sibTrans" cxnId="{95EF68B0-0C0C-45BB-91F2-F01B3D6D496B}">
      <dgm:prSet/>
      <dgm:spPr/>
      <dgm:t>
        <a:bodyPr/>
        <a:lstStyle/>
        <a:p>
          <a:pPr algn="ctr"/>
          <a:endParaRPr lang="en-US"/>
        </a:p>
      </dgm:t>
    </dgm:pt>
    <dgm:pt modelId="{CC3D05BB-22D8-4751-A7C7-0FBD57B0F5E7}">
      <dgm:prSet phldrT="[Texto]"/>
      <dgm:spPr/>
      <dgm:t>
        <a:bodyPr/>
        <a:lstStyle/>
        <a:p>
          <a:pPr algn="ctr"/>
          <a:r>
            <a:rPr lang="en-US"/>
            <a:t>No Funcionales</a:t>
          </a:r>
        </a:p>
      </dgm:t>
    </dgm:pt>
    <dgm:pt modelId="{7B0C42E5-ABCA-454C-86F7-AFAD60719138}" type="parTrans" cxnId="{EA63F496-337E-4F8F-A8EF-383726525F67}">
      <dgm:prSet/>
      <dgm:spPr/>
      <dgm:t>
        <a:bodyPr/>
        <a:lstStyle/>
        <a:p>
          <a:pPr algn="ctr"/>
          <a:endParaRPr lang="en-US"/>
        </a:p>
      </dgm:t>
    </dgm:pt>
    <dgm:pt modelId="{77CF9B05-314F-4988-AF9E-5203DA06BC08}" type="sibTrans" cxnId="{EA63F496-337E-4F8F-A8EF-383726525F67}">
      <dgm:prSet/>
      <dgm:spPr/>
      <dgm:t>
        <a:bodyPr/>
        <a:lstStyle/>
        <a:p>
          <a:pPr algn="ctr"/>
          <a:endParaRPr lang="en-US"/>
        </a:p>
      </dgm:t>
    </dgm:pt>
    <dgm:pt modelId="{DE742F88-89F1-4BEE-92D5-916F7A2E9BAE}">
      <dgm:prSet phldrT="[Texto]"/>
      <dgm:spPr/>
      <dgm:t>
        <a:bodyPr/>
        <a:lstStyle/>
        <a:p>
          <a:pPr algn="ctr"/>
          <a:r>
            <a:rPr lang="en-US"/>
            <a:t>Portabilidad</a:t>
          </a:r>
        </a:p>
      </dgm:t>
    </dgm:pt>
    <dgm:pt modelId="{FF289793-4208-4EBD-B6B8-0685232F5F81}" type="parTrans" cxnId="{28DBBA93-B457-44C1-842B-C6648A0C1D08}">
      <dgm:prSet/>
      <dgm:spPr/>
      <dgm:t>
        <a:bodyPr/>
        <a:lstStyle/>
        <a:p>
          <a:pPr algn="ctr"/>
          <a:endParaRPr lang="en-US"/>
        </a:p>
      </dgm:t>
    </dgm:pt>
    <dgm:pt modelId="{4D137B9C-5FF7-4479-97CB-1A30334FE71E}" type="sibTrans" cxnId="{28DBBA93-B457-44C1-842B-C6648A0C1D08}">
      <dgm:prSet/>
      <dgm:spPr/>
      <dgm:t>
        <a:bodyPr/>
        <a:lstStyle/>
        <a:p>
          <a:pPr algn="ctr"/>
          <a:endParaRPr lang="en-US"/>
        </a:p>
      </dgm:t>
    </dgm:pt>
    <dgm:pt modelId="{3B74C8E5-C8D8-47C9-B93D-0CF12C5E9DF9}">
      <dgm:prSet phldrT="[Texto]"/>
      <dgm:spPr/>
      <dgm:t>
        <a:bodyPr/>
        <a:lstStyle/>
        <a:p>
          <a:pPr algn="ctr"/>
          <a:r>
            <a:rPr lang="en-US"/>
            <a:t>Seguridad</a:t>
          </a:r>
        </a:p>
      </dgm:t>
    </dgm:pt>
    <dgm:pt modelId="{FDD34274-A54C-4BF2-8D16-14046C001FEE}" type="parTrans" cxnId="{2588BD11-CA00-4834-B39A-98B13547F775}">
      <dgm:prSet/>
      <dgm:spPr/>
      <dgm:t>
        <a:bodyPr/>
        <a:lstStyle/>
        <a:p>
          <a:pPr algn="ctr"/>
          <a:endParaRPr lang="en-US"/>
        </a:p>
      </dgm:t>
    </dgm:pt>
    <dgm:pt modelId="{3FF7A0DF-18C0-4647-9761-479D8BABD870}" type="sibTrans" cxnId="{2588BD11-CA00-4834-B39A-98B13547F775}">
      <dgm:prSet/>
      <dgm:spPr/>
      <dgm:t>
        <a:bodyPr/>
        <a:lstStyle/>
        <a:p>
          <a:pPr algn="ctr"/>
          <a:endParaRPr lang="en-US"/>
        </a:p>
      </dgm:t>
    </dgm:pt>
    <dgm:pt modelId="{EB01066D-DC28-40E7-A275-696F736AA7F3}">
      <dgm:prSet phldrT="[Texto]"/>
      <dgm:spPr/>
      <dgm:t>
        <a:bodyPr/>
        <a:lstStyle/>
        <a:p>
          <a:pPr algn="ctr"/>
          <a:r>
            <a:rPr lang="en-US"/>
            <a:t>Fiabilidad</a:t>
          </a:r>
        </a:p>
      </dgm:t>
    </dgm:pt>
    <dgm:pt modelId="{139E1764-E846-44E8-B7B1-488835D01FC3}" type="parTrans" cxnId="{EDFA2D80-35E3-4D84-A1B7-F1A2438462CD}">
      <dgm:prSet/>
      <dgm:spPr/>
      <dgm:t>
        <a:bodyPr/>
        <a:lstStyle/>
        <a:p>
          <a:pPr algn="ctr"/>
          <a:endParaRPr lang="en-US"/>
        </a:p>
      </dgm:t>
    </dgm:pt>
    <dgm:pt modelId="{5C02827B-FCD6-4B33-8DED-3812E9FA02E6}" type="sibTrans" cxnId="{EDFA2D80-35E3-4D84-A1B7-F1A2438462CD}">
      <dgm:prSet/>
      <dgm:spPr/>
      <dgm:t>
        <a:bodyPr/>
        <a:lstStyle/>
        <a:p>
          <a:pPr algn="ctr"/>
          <a:endParaRPr lang="en-US"/>
        </a:p>
      </dgm:t>
    </dgm:pt>
    <dgm:pt modelId="{579A4C6E-7FFF-4C0E-9A60-54DD86A14F38}">
      <dgm:prSet phldrT="[Texto]"/>
      <dgm:spPr/>
      <dgm:t>
        <a:bodyPr/>
        <a:lstStyle/>
        <a:p>
          <a:pPr algn="ctr"/>
          <a:r>
            <a:rPr lang="en-US"/>
            <a:t>Eficiencia</a:t>
          </a:r>
        </a:p>
      </dgm:t>
    </dgm:pt>
    <dgm:pt modelId="{9E4C645A-1E62-4017-A577-81EF44C00396}" type="parTrans" cxnId="{6D870472-D4C2-4F8A-94EE-DD02DD3824F7}">
      <dgm:prSet/>
      <dgm:spPr/>
      <dgm:t>
        <a:bodyPr/>
        <a:lstStyle/>
        <a:p>
          <a:pPr algn="ctr"/>
          <a:endParaRPr lang="es-EC"/>
        </a:p>
      </dgm:t>
    </dgm:pt>
    <dgm:pt modelId="{9924EB90-F0E2-401D-8CC8-F9C953CA85A9}" type="sibTrans" cxnId="{6D870472-D4C2-4F8A-94EE-DD02DD3824F7}">
      <dgm:prSet/>
      <dgm:spPr/>
      <dgm:t>
        <a:bodyPr/>
        <a:lstStyle/>
        <a:p>
          <a:pPr algn="ctr"/>
          <a:endParaRPr lang="es-EC"/>
        </a:p>
      </dgm:t>
    </dgm:pt>
    <dgm:pt modelId="{E2F141F2-9973-44BB-B2BF-71D86BA22B5B}" type="pres">
      <dgm:prSet presAssocID="{C9030820-B773-409D-BF83-FE880502042B}" presName="outerComposite" presStyleCnt="0">
        <dgm:presLayoutVars>
          <dgm:chMax val="2"/>
          <dgm:animLvl val="lvl"/>
          <dgm:resizeHandles val="exact"/>
        </dgm:presLayoutVars>
      </dgm:prSet>
      <dgm:spPr/>
    </dgm:pt>
    <dgm:pt modelId="{37FBA0E0-DE10-4C87-9688-A490B7E7F1CD}" type="pres">
      <dgm:prSet presAssocID="{C9030820-B773-409D-BF83-FE880502042B}" presName="dummyMaxCanvas" presStyleCnt="0"/>
      <dgm:spPr/>
    </dgm:pt>
    <dgm:pt modelId="{0B2B36AC-41DD-4987-B27F-C1B7884D80AB}" type="pres">
      <dgm:prSet presAssocID="{C9030820-B773-409D-BF83-FE880502042B}" presName="parentComposite" presStyleCnt="0"/>
      <dgm:spPr/>
    </dgm:pt>
    <dgm:pt modelId="{871A186F-28B2-46F5-B3CC-2490A0DDF5EB}" type="pres">
      <dgm:prSet presAssocID="{C9030820-B773-409D-BF83-FE880502042B}" presName="parent1" presStyleLbl="alignAccFollowNode1" presStyleIdx="0" presStyleCnt="4">
        <dgm:presLayoutVars>
          <dgm:chMax val="4"/>
        </dgm:presLayoutVars>
      </dgm:prSet>
      <dgm:spPr/>
    </dgm:pt>
    <dgm:pt modelId="{D324D699-20AB-456B-B75B-76169EC233F4}" type="pres">
      <dgm:prSet presAssocID="{C9030820-B773-409D-BF83-FE880502042B}" presName="parent2" presStyleLbl="alignAccFollowNode1" presStyleIdx="1" presStyleCnt="4" custLinFactNeighborX="-5199">
        <dgm:presLayoutVars>
          <dgm:chMax val="4"/>
        </dgm:presLayoutVars>
      </dgm:prSet>
      <dgm:spPr/>
    </dgm:pt>
    <dgm:pt modelId="{F5710083-58F7-465B-803E-839427A049A8}" type="pres">
      <dgm:prSet presAssocID="{C9030820-B773-409D-BF83-FE880502042B}" presName="childrenComposite" presStyleCnt="0"/>
      <dgm:spPr/>
    </dgm:pt>
    <dgm:pt modelId="{5FC56507-F3E3-425F-89D1-765BAD3FB90E}" type="pres">
      <dgm:prSet presAssocID="{C9030820-B773-409D-BF83-FE880502042B}" presName="dummyMaxCanvas_ChildArea" presStyleCnt="0"/>
      <dgm:spPr/>
    </dgm:pt>
    <dgm:pt modelId="{E72E9E56-6DEA-4834-B008-1F30A7274D76}" type="pres">
      <dgm:prSet presAssocID="{C9030820-B773-409D-BF83-FE880502042B}" presName="fulcrum" presStyleLbl="alignAccFollowNode1" presStyleIdx="2" presStyleCnt="4"/>
      <dgm:spPr/>
    </dgm:pt>
    <dgm:pt modelId="{C89ACD6D-9969-4BCE-8BB3-F0005E3DAFD6}" type="pres">
      <dgm:prSet presAssocID="{C9030820-B773-409D-BF83-FE880502042B}" presName="balance_33" presStyleLbl="alignAccFollowNode1" presStyleIdx="3" presStyleCnt="4">
        <dgm:presLayoutVars>
          <dgm:bulletEnabled val="1"/>
        </dgm:presLayoutVars>
      </dgm:prSet>
      <dgm:spPr/>
    </dgm:pt>
    <dgm:pt modelId="{5597489E-39E9-431B-8512-9935AF4A3B9F}" type="pres">
      <dgm:prSet presAssocID="{C9030820-B773-409D-BF83-FE880502042B}" presName="right_33_1" presStyleLbl="node1" presStyleIdx="0" presStyleCnt="6" custLinFactNeighborY="-4776">
        <dgm:presLayoutVars>
          <dgm:bulletEnabled val="1"/>
        </dgm:presLayoutVars>
      </dgm:prSet>
      <dgm:spPr/>
    </dgm:pt>
    <dgm:pt modelId="{E7618230-E023-44C1-8799-05E401EAB95D}" type="pres">
      <dgm:prSet presAssocID="{C9030820-B773-409D-BF83-FE880502042B}" presName="right_33_2" presStyleLbl="node1" presStyleIdx="1" presStyleCnt="6" custAng="0" custLinFactNeighborY="-3184">
        <dgm:presLayoutVars>
          <dgm:bulletEnabled val="1"/>
        </dgm:presLayoutVars>
      </dgm:prSet>
      <dgm:spPr/>
    </dgm:pt>
    <dgm:pt modelId="{C1DA2EEA-1A47-45D9-8A82-1DDD0450B85D}" type="pres">
      <dgm:prSet presAssocID="{C9030820-B773-409D-BF83-FE880502042B}" presName="right_33_3" presStyleLbl="node1" presStyleIdx="2" presStyleCnt="6" custLinFactNeighborY="1592">
        <dgm:presLayoutVars>
          <dgm:bulletEnabled val="1"/>
        </dgm:presLayoutVars>
      </dgm:prSet>
      <dgm:spPr/>
    </dgm:pt>
    <dgm:pt modelId="{527B54C1-4272-4026-9953-B1F69B029B6C}" type="pres">
      <dgm:prSet presAssocID="{C9030820-B773-409D-BF83-FE880502042B}" presName="left_33_1" presStyleLbl="node1" presStyleIdx="3" presStyleCnt="6" custLinFactNeighborY="-4776">
        <dgm:presLayoutVars>
          <dgm:bulletEnabled val="1"/>
        </dgm:presLayoutVars>
      </dgm:prSet>
      <dgm:spPr/>
    </dgm:pt>
    <dgm:pt modelId="{B2BF9834-BCD5-49D2-A531-089842C861DE}" type="pres">
      <dgm:prSet presAssocID="{C9030820-B773-409D-BF83-FE880502042B}" presName="left_33_2" presStyleLbl="node1" presStyleIdx="4" presStyleCnt="6" custLinFactNeighborY="-3184">
        <dgm:presLayoutVars>
          <dgm:bulletEnabled val="1"/>
        </dgm:presLayoutVars>
      </dgm:prSet>
      <dgm:spPr/>
    </dgm:pt>
    <dgm:pt modelId="{D90C5935-0F29-46CD-A159-2D3F3F076780}" type="pres">
      <dgm:prSet presAssocID="{C9030820-B773-409D-BF83-FE880502042B}" presName="left_33_3" presStyleLbl="node1" presStyleIdx="5" presStyleCnt="6">
        <dgm:presLayoutVars>
          <dgm:bulletEnabled val="1"/>
        </dgm:presLayoutVars>
      </dgm:prSet>
      <dgm:spPr/>
    </dgm:pt>
  </dgm:ptLst>
  <dgm:cxnLst>
    <dgm:cxn modelId="{63A77B11-D71B-4A8A-A428-67D17E098E47}" srcId="{50DE478A-B4CE-4D01-B84B-D0358B899252}" destId="{DFD98587-3848-452B-B221-7418C633B355}" srcOrd="0" destOrd="0" parTransId="{E0487B0C-4784-47AD-938B-55A45AB0DF76}" sibTransId="{6741C8F2-404E-41D0-B6AB-3A3F6B3631FE}"/>
    <dgm:cxn modelId="{2588BD11-CA00-4834-B39A-98B13547F775}" srcId="{CC3D05BB-22D8-4751-A7C7-0FBD57B0F5E7}" destId="{3B74C8E5-C8D8-47C9-B93D-0CF12C5E9DF9}" srcOrd="2" destOrd="0" parTransId="{FDD34274-A54C-4BF2-8D16-14046C001FEE}" sibTransId="{3FF7A0DF-18C0-4647-9761-479D8BABD870}"/>
    <dgm:cxn modelId="{9C719727-D469-46B9-86F9-312F4DF9DFFA}" srcId="{C9030820-B773-409D-BF83-FE880502042B}" destId="{50DE478A-B4CE-4D01-B84B-D0358B899252}" srcOrd="0" destOrd="0" parTransId="{6B8A602D-577F-482B-877A-F80A962B72A0}" sibTransId="{8D659855-3930-4342-A4FE-6C6923CA3BC2}"/>
    <dgm:cxn modelId="{3B93182E-6A8D-4FFC-8836-46203B7FE8E5}" type="presOf" srcId="{50DE478A-B4CE-4D01-B84B-D0358B899252}" destId="{871A186F-28B2-46F5-B3CC-2490A0DDF5EB}" srcOrd="0" destOrd="0" presId="urn:microsoft.com/office/officeart/2005/8/layout/balance1"/>
    <dgm:cxn modelId="{D748286D-C4A2-4DD6-A858-5646358F275C}" type="presOf" srcId="{EB01066D-DC28-40E7-A275-696F736AA7F3}" destId="{D90C5935-0F29-46CD-A159-2D3F3F076780}" srcOrd="0" destOrd="0" presId="urn:microsoft.com/office/officeart/2005/8/layout/balance1"/>
    <dgm:cxn modelId="{0929FA6E-8C89-4473-959C-7942A8ED570B}" type="presOf" srcId="{DFD98587-3848-452B-B221-7418C633B355}" destId="{527B54C1-4272-4026-9953-B1F69B029B6C}" srcOrd="0" destOrd="0" presId="urn:microsoft.com/office/officeart/2005/8/layout/balance1"/>
    <dgm:cxn modelId="{DEFA0270-4206-4459-B0AA-D046EFA06EE6}" type="presOf" srcId="{3B74C8E5-C8D8-47C9-B93D-0CF12C5E9DF9}" destId="{C1DA2EEA-1A47-45D9-8A82-1DDD0450B85D}" srcOrd="0" destOrd="0" presId="urn:microsoft.com/office/officeart/2005/8/layout/balance1"/>
    <dgm:cxn modelId="{6D870472-D4C2-4F8A-94EE-DD02DD3824F7}" srcId="{CC3D05BB-22D8-4751-A7C7-0FBD57B0F5E7}" destId="{579A4C6E-7FFF-4C0E-9A60-54DD86A14F38}" srcOrd="1" destOrd="0" parTransId="{9E4C645A-1E62-4017-A577-81EF44C00396}" sibTransId="{9924EB90-F0E2-401D-8CC8-F9C953CA85A9}"/>
    <dgm:cxn modelId="{3499F276-3837-452C-A3AF-5CFA6AE01AE6}" type="presOf" srcId="{C9030820-B773-409D-BF83-FE880502042B}" destId="{E2F141F2-9973-44BB-B2BF-71D86BA22B5B}" srcOrd="0" destOrd="0" presId="urn:microsoft.com/office/officeart/2005/8/layout/balance1"/>
    <dgm:cxn modelId="{EDFA2D80-35E3-4D84-A1B7-F1A2438462CD}" srcId="{50DE478A-B4CE-4D01-B84B-D0358B899252}" destId="{EB01066D-DC28-40E7-A275-696F736AA7F3}" srcOrd="2" destOrd="0" parTransId="{139E1764-E846-44E8-B7B1-488835D01FC3}" sibTransId="{5C02827B-FCD6-4B33-8DED-3812E9FA02E6}"/>
    <dgm:cxn modelId="{28DBBA93-B457-44C1-842B-C6648A0C1D08}" srcId="{CC3D05BB-22D8-4751-A7C7-0FBD57B0F5E7}" destId="{DE742F88-89F1-4BEE-92D5-916F7A2E9BAE}" srcOrd="0" destOrd="0" parTransId="{FF289793-4208-4EBD-B6B8-0685232F5F81}" sibTransId="{4D137B9C-5FF7-4479-97CB-1A30334FE71E}"/>
    <dgm:cxn modelId="{EA63F496-337E-4F8F-A8EF-383726525F67}" srcId="{C9030820-B773-409D-BF83-FE880502042B}" destId="{CC3D05BB-22D8-4751-A7C7-0FBD57B0F5E7}" srcOrd="1" destOrd="0" parTransId="{7B0C42E5-ABCA-454C-86F7-AFAD60719138}" sibTransId="{77CF9B05-314F-4988-AF9E-5203DA06BC08}"/>
    <dgm:cxn modelId="{BD8B659D-A8C7-4885-8BAE-5F789A4E37AC}" type="presOf" srcId="{DE742F88-89F1-4BEE-92D5-916F7A2E9BAE}" destId="{5597489E-39E9-431B-8512-9935AF4A3B9F}" srcOrd="0" destOrd="0" presId="urn:microsoft.com/office/officeart/2005/8/layout/balance1"/>
    <dgm:cxn modelId="{95EF68B0-0C0C-45BB-91F2-F01B3D6D496B}" srcId="{50DE478A-B4CE-4D01-B84B-D0358B899252}" destId="{B280E1E7-C6D5-4010-80C0-D792AD3FCA87}" srcOrd="1" destOrd="0" parTransId="{7F1E97F3-22FC-47AE-AE01-EC7D3CF7EFBA}" sibTransId="{61AE0162-3464-476D-B41A-AFA274752526}"/>
    <dgm:cxn modelId="{164FBAD0-2F0A-4A22-BC6F-968C20884E7D}" type="presOf" srcId="{CC3D05BB-22D8-4751-A7C7-0FBD57B0F5E7}" destId="{D324D699-20AB-456B-B75B-76169EC233F4}" srcOrd="0" destOrd="0" presId="urn:microsoft.com/office/officeart/2005/8/layout/balance1"/>
    <dgm:cxn modelId="{352ED1DA-EB6B-4989-86BF-4A7B01DADDB0}" type="presOf" srcId="{579A4C6E-7FFF-4C0E-9A60-54DD86A14F38}" destId="{E7618230-E023-44C1-8799-05E401EAB95D}" srcOrd="0" destOrd="0" presId="urn:microsoft.com/office/officeart/2005/8/layout/balance1"/>
    <dgm:cxn modelId="{6D97C0F7-7D5C-40E7-AEAF-6CE7E213AB8C}" type="presOf" srcId="{B280E1E7-C6D5-4010-80C0-D792AD3FCA87}" destId="{B2BF9834-BCD5-49D2-A531-089842C861DE}" srcOrd="0" destOrd="0" presId="urn:microsoft.com/office/officeart/2005/8/layout/balance1"/>
    <dgm:cxn modelId="{E7658A9D-1FCA-48E2-A77C-64F884E1BADC}" type="presParOf" srcId="{E2F141F2-9973-44BB-B2BF-71D86BA22B5B}" destId="{37FBA0E0-DE10-4C87-9688-A490B7E7F1CD}" srcOrd="0" destOrd="0" presId="urn:microsoft.com/office/officeart/2005/8/layout/balance1"/>
    <dgm:cxn modelId="{9C500C22-33BF-4180-BB33-8B2630716000}" type="presParOf" srcId="{E2F141F2-9973-44BB-B2BF-71D86BA22B5B}" destId="{0B2B36AC-41DD-4987-B27F-C1B7884D80AB}" srcOrd="1" destOrd="0" presId="urn:microsoft.com/office/officeart/2005/8/layout/balance1"/>
    <dgm:cxn modelId="{683E8742-B715-4D46-A02A-BF2B79CF1A5E}" type="presParOf" srcId="{0B2B36AC-41DD-4987-B27F-C1B7884D80AB}" destId="{871A186F-28B2-46F5-B3CC-2490A0DDF5EB}" srcOrd="0" destOrd="0" presId="urn:microsoft.com/office/officeart/2005/8/layout/balance1"/>
    <dgm:cxn modelId="{4594AAB2-14F0-459C-BB7F-FB9DE26A87DD}" type="presParOf" srcId="{0B2B36AC-41DD-4987-B27F-C1B7884D80AB}" destId="{D324D699-20AB-456B-B75B-76169EC233F4}" srcOrd="1" destOrd="0" presId="urn:microsoft.com/office/officeart/2005/8/layout/balance1"/>
    <dgm:cxn modelId="{A2176925-32B9-45A4-89E5-2C1F23709821}" type="presParOf" srcId="{E2F141F2-9973-44BB-B2BF-71D86BA22B5B}" destId="{F5710083-58F7-465B-803E-839427A049A8}" srcOrd="2" destOrd="0" presId="urn:microsoft.com/office/officeart/2005/8/layout/balance1"/>
    <dgm:cxn modelId="{34581F01-7A17-4DE1-BB61-3481FD77D9AC}" type="presParOf" srcId="{F5710083-58F7-465B-803E-839427A049A8}" destId="{5FC56507-F3E3-425F-89D1-765BAD3FB90E}" srcOrd="0" destOrd="0" presId="urn:microsoft.com/office/officeart/2005/8/layout/balance1"/>
    <dgm:cxn modelId="{B3E940E1-2BAF-4F8E-B7A7-688144F1C814}" type="presParOf" srcId="{F5710083-58F7-465B-803E-839427A049A8}" destId="{E72E9E56-6DEA-4834-B008-1F30A7274D76}" srcOrd="1" destOrd="0" presId="urn:microsoft.com/office/officeart/2005/8/layout/balance1"/>
    <dgm:cxn modelId="{2F7AB8B4-5100-45AF-B9E3-ACFD959031B2}" type="presParOf" srcId="{F5710083-58F7-465B-803E-839427A049A8}" destId="{C89ACD6D-9969-4BCE-8BB3-F0005E3DAFD6}" srcOrd="2" destOrd="0" presId="urn:microsoft.com/office/officeart/2005/8/layout/balance1"/>
    <dgm:cxn modelId="{0DD9538C-7C07-45DF-840C-82FE079DE256}" type="presParOf" srcId="{F5710083-58F7-465B-803E-839427A049A8}" destId="{5597489E-39E9-431B-8512-9935AF4A3B9F}" srcOrd="3" destOrd="0" presId="urn:microsoft.com/office/officeart/2005/8/layout/balance1"/>
    <dgm:cxn modelId="{CC1EA4CB-AF5C-4277-9994-9A42E5C11CEA}" type="presParOf" srcId="{F5710083-58F7-465B-803E-839427A049A8}" destId="{E7618230-E023-44C1-8799-05E401EAB95D}" srcOrd="4" destOrd="0" presId="urn:microsoft.com/office/officeart/2005/8/layout/balance1"/>
    <dgm:cxn modelId="{7EF897FE-4A44-4D95-9A7B-986CC40BBA5E}" type="presParOf" srcId="{F5710083-58F7-465B-803E-839427A049A8}" destId="{C1DA2EEA-1A47-45D9-8A82-1DDD0450B85D}" srcOrd="5" destOrd="0" presId="urn:microsoft.com/office/officeart/2005/8/layout/balance1"/>
    <dgm:cxn modelId="{A4E28883-B869-4CD1-8AE1-142673A09EFB}" type="presParOf" srcId="{F5710083-58F7-465B-803E-839427A049A8}" destId="{527B54C1-4272-4026-9953-B1F69B029B6C}" srcOrd="6" destOrd="0" presId="urn:microsoft.com/office/officeart/2005/8/layout/balance1"/>
    <dgm:cxn modelId="{FD9C4DCC-A1E6-4FAE-885B-9ADF18BC5D2B}" type="presParOf" srcId="{F5710083-58F7-465B-803E-839427A049A8}" destId="{B2BF9834-BCD5-49D2-A531-089842C861DE}" srcOrd="7" destOrd="0" presId="urn:microsoft.com/office/officeart/2005/8/layout/balance1"/>
    <dgm:cxn modelId="{F918BB50-BEFC-4C70-942D-A01B2332C49D}" type="presParOf" srcId="{F5710083-58F7-465B-803E-839427A049A8}" destId="{D90C5935-0F29-46CD-A159-2D3F3F076780}" srcOrd="8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44471A7-6C5F-4B6F-A042-E75DCB741E73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s-EC"/>
        </a:p>
      </dgm:t>
    </dgm:pt>
    <dgm:pt modelId="{2C5D72C9-1FD6-4193-86B6-7B68F03C62C9}">
      <dgm:prSet phldrT="[Texto]"/>
      <dgm:spPr/>
      <dgm:t>
        <a:bodyPr/>
        <a:lstStyle/>
        <a:p>
          <a:r>
            <a:rPr lang="es-EC">
              <a:latin typeface="Arial" panose="020B0604020202020204" pitchFamily="34" charset="0"/>
              <a:cs typeface="Arial" panose="020B0604020202020204" pitchFamily="34" charset="0"/>
            </a:rPr>
            <a:t>CSIRT-ESPE</a:t>
          </a:r>
        </a:p>
      </dgm:t>
    </dgm:pt>
    <dgm:pt modelId="{7070285E-893E-44FE-9B91-B013AF81E904}" type="parTrans" cxnId="{F4F448C6-2C33-4CCD-B65B-310A304BBCF8}">
      <dgm:prSet/>
      <dgm:spPr/>
      <dgm:t>
        <a:bodyPr/>
        <a:lstStyle/>
        <a:p>
          <a:endParaRPr lang="es-EC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BDAFD0E-D129-4A5B-B9EF-EAF1BBB38EB1}" type="sibTrans" cxnId="{F4F448C6-2C33-4CCD-B65B-310A304BBCF8}">
      <dgm:prSet/>
      <dgm:spPr/>
      <dgm:t>
        <a:bodyPr/>
        <a:lstStyle/>
        <a:p>
          <a:endParaRPr lang="es-EC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82A5DCB-5C88-4A82-A2CF-6133D5FC9B2B}">
      <dgm:prSet phldrT="[Texto]" custT="1"/>
      <dgm:spPr/>
      <dgm:t>
        <a:bodyPr/>
        <a:lstStyle/>
        <a:p>
          <a:r>
            <a:rPr lang="es-EC" sz="1200">
              <a:latin typeface="Arial" panose="020B0604020202020204" pitchFamily="34" charset="0"/>
              <a:cs typeface="Arial" panose="020B0604020202020204" pitchFamily="34" charset="0"/>
            </a:rPr>
            <a:t>Solicitud de Herramienta de Ciberseguridad</a:t>
          </a:r>
        </a:p>
      </dgm:t>
    </dgm:pt>
    <dgm:pt modelId="{E316DB99-7160-4435-AEEA-346E41CC53C3}" type="parTrans" cxnId="{39B1F4DE-1580-4D2E-B1D4-9BF513768444}">
      <dgm:prSet/>
      <dgm:spPr/>
      <dgm:t>
        <a:bodyPr/>
        <a:lstStyle/>
        <a:p>
          <a:endParaRPr lang="es-EC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4F16CD9-85FE-4EA7-8FF0-EE45195D9D06}" type="sibTrans" cxnId="{39B1F4DE-1580-4D2E-B1D4-9BF513768444}">
      <dgm:prSet/>
      <dgm:spPr/>
      <dgm:t>
        <a:bodyPr/>
        <a:lstStyle/>
        <a:p>
          <a:endParaRPr lang="es-EC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E8C7F67-9EE2-4FB0-934C-D54BEBE3729E}">
      <dgm:prSet phldrT="[Texto]"/>
      <dgm:spPr/>
      <dgm:t>
        <a:bodyPr/>
        <a:lstStyle/>
        <a:p>
          <a:r>
            <a:rPr lang="es-EC">
              <a:latin typeface="Arial" panose="020B0604020202020204" pitchFamily="34" charset="0"/>
              <a:cs typeface="Arial" panose="020B0604020202020204" pitchFamily="34" charset="0"/>
            </a:rPr>
            <a:t>UNIVERSIDAD DE LAS FUERZAS ARMADAS ESPE</a:t>
          </a:r>
        </a:p>
      </dgm:t>
    </dgm:pt>
    <dgm:pt modelId="{35745C4D-0C6F-47DC-9A2C-260B2EEF05E3}" type="parTrans" cxnId="{87EBE7DF-1B4E-430D-9DCB-951D9BF14428}">
      <dgm:prSet/>
      <dgm:spPr/>
      <dgm:t>
        <a:bodyPr/>
        <a:lstStyle/>
        <a:p>
          <a:endParaRPr lang="es-EC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F6532F6-DB27-4E08-A873-1944E22DB321}" type="sibTrans" cxnId="{87EBE7DF-1B4E-430D-9DCB-951D9BF14428}">
      <dgm:prSet/>
      <dgm:spPr/>
      <dgm:t>
        <a:bodyPr/>
        <a:lstStyle/>
        <a:p>
          <a:endParaRPr lang="es-EC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1FFD2D7-252F-4C0B-8E18-E65FD27EBEC5}">
      <dgm:prSet phldrT="[Texto]" custT="1"/>
      <dgm:spPr/>
      <dgm:t>
        <a:bodyPr/>
        <a:lstStyle/>
        <a:p>
          <a:r>
            <a:rPr lang="es-EC" sz="1200" dirty="0">
              <a:latin typeface="Arial" panose="020B0604020202020204" pitchFamily="34" charset="0"/>
              <a:cs typeface="Arial" panose="020B0604020202020204" pitchFamily="34" charset="0"/>
            </a:rPr>
            <a:t>Emisión de solicitud de Herramienta de Ciberseguridad hacia el SERCOP.</a:t>
          </a:r>
        </a:p>
      </dgm:t>
    </dgm:pt>
    <dgm:pt modelId="{D58FF37E-2255-4A6D-9A9C-F422A7CA622B}" type="parTrans" cxnId="{D55F8A9B-2249-4C09-88EB-019342099B84}">
      <dgm:prSet/>
      <dgm:spPr/>
      <dgm:t>
        <a:bodyPr/>
        <a:lstStyle/>
        <a:p>
          <a:endParaRPr lang="es-EC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6F39D37-F071-429D-893B-BED8FBE1C399}" type="sibTrans" cxnId="{D55F8A9B-2249-4C09-88EB-019342099B84}">
      <dgm:prSet/>
      <dgm:spPr/>
      <dgm:t>
        <a:bodyPr/>
        <a:lstStyle/>
        <a:p>
          <a:endParaRPr lang="es-EC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25D68C8-A068-488E-B41E-98A775B642DA}">
      <dgm:prSet phldrT="[Texto]"/>
      <dgm:spPr/>
      <dgm:t>
        <a:bodyPr/>
        <a:lstStyle/>
        <a:p>
          <a:r>
            <a:rPr lang="es-EC">
              <a:latin typeface="Arial" panose="020B0604020202020204" pitchFamily="34" charset="0"/>
              <a:cs typeface="Arial" panose="020B0604020202020204" pitchFamily="34" charset="0"/>
            </a:rPr>
            <a:t>SERCOP</a:t>
          </a:r>
        </a:p>
      </dgm:t>
    </dgm:pt>
    <dgm:pt modelId="{947BE5AB-B183-4F6B-A4F9-C32669502E72}" type="parTrans" cxnId="{A1E86492-3D3C-41A8-B031-85B4F5E627DC}">
      <dgm:prSet/>
      <dgm:spPr/>
      <dgm:t>
        <a:bodyPr/>
        <a:lstStyle/>
        <a:p>
          <a:endParaRPr lang="es-EC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121AFD6-5A9A-4500-8F5D-B85450009DAE}" type="sibTrans" cxnId="{A1E86492-3D3C-41A8-B031-85B4F5E627DC}">
      <dgm:prSet/>
      <dgm:spPr/>
      <dgm:t>
        <a:bodyPr/>
        <a:lstStyle/>
        <a:p>
          <a:endParaRPr lang="es-EC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B902923-17A4-4551-9798-55BFD68D8F28}">
      <dgm:prSet phldrT="[Texto]" custT="1"/>
      <dgm:spPr/>
      <dgm:t>
        <a:bodyPr/>
        <a:lstStyle/>
        <a:p>
          <a:r>
            <a:rPr lang="es-EC" sz="1200" dirty="0">
              <a:latin typeface="Arial" panose="020B0604020202020204" pitchFamily="34" charset="0"/>
              <a:cs typeface="Arial" panose="020B0604020202020204" pitchFamily="34" charset="0"/>
            </a:rPr>
            <a:t>Publicación de la solicitud de la necesidad de contratar la herramienta de ciberseguridad.</a:t>
          </a:r>
        </a:p>
      </dgm:t>
    </dgm:pt>
    <dgm:pt modelId="{00E142CE-F649-4E4C-99B4-A525709ECA22}" type="parTrans" cxnId="{D51EA1E6-CB13-4117-9DBB-36C57E4038FB}">
      <dgm:prSet/>
      <dgm:spPr/>
      <dgm:t>
        <a:bodyPr/>
        <a:lstStyle/>
        <a:p>
          <a:endParaRPr lang="es-EC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787E525-2FE5-4DDD-8F02-B226F7E8C12B}" type="sibTrans" cxnId="{D51EA1E6-CB13-4117-9DBB-36C57E4038FB}">
      <dgm:prSet/>
      <dgm:spPr/>
      <dgm:t>
        <a:bodyPr/>
        <a:lstStyle/>
        <a:p>
          <a:endParaRPr lang="es-EC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FC05C62-3FFE-45BD-89EE-19BBAF17F03F}">
      <dgm:prSet/>
      <dgm:spPr/>
      <dgm:t>
        <a:bodyPr/>
        <a:lstStyle/>
        <a:p>
          <a:r>
            <a:rPr lang="es-EC">
              <a:latin typeface="Arial" panose="020B0604020202020204" pitchFamily="34" charset="0"/>
              <a:cs typeface="Arial" panose="020B0604020202020204" pitchFamily="34" charset="0"/>
            </a:rPr>
            <a:t>PROVEEDORES</a:t>
          </a:r>
        </a:p>
      </dgm:t>
    </dgm:pt>
    <dgm:pt modelId="{38AA3C76-41C0-44C6-A89D-622B8A1832FD}" type="parTrans" cxnId="{83836975-DFCA-4A10-8A92-6F805061E26D}">
      <dgm:prSet/>
      <dgm:spPr/>
      <dgm:t>
        <a:bodyPr/>
        <a:lstStyle/>
        <a:p>
          <a:endParaRPr lang="es-EC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816B505-368C-4C19-856A-A9D5737D89C0}" type="sibTrans" cxnId="{83836975-DFCA-4A10-8A92-6F805061E26D}">
      <dgm:prSet/>
      <dgm:spPr/>
      <dgm:t>
        <a:bodyPr/>
        <a:lstStyle/>
        <a:p>
          <a:endParaRPr lang="es-EC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E286340-ECC9-4BD4-B405-EEF9DF7EC7F0}">
      <dgm:prSet custT="1"/>
      <dgm:spPr/>
      <dgm:t>
        <a:bodyPr/>
        <a:lstStyle/>
        <a:p>
          <a:pPr algn="l"/>
          <a:r>
            <a:rPr lang="es-EC" sz="1200">
              <a:latin typeface="Arial" panose="020B0604020202020204" pitchFamily="34" charset="0"/>
              <a:cs typeface="Arial" panose="020B0604020202020204" pitchFamily="34" charset="0"/>
            </a:rPr>
            <a:t>Elaboracion de pliegos con información de proyectos de selección para ser calificados.</a:t>
          </a:r>
        </a:p>
      </dgm:t>
    </dgm:pt>
    <dgm:pt modelId="{9AC97C94-AB41-4172-A666-122701667292}" type="parTrans" cxnId="{C6459404-80EB-47EF-B462-BD5D0670A8B1}">
      <dgm:prSet/>
      <dgm:spPr/>
      <dgm:t>
        <a:bodyPr/>
        <a:lstStyle/>
        <a:p>
          <a:endParaRPr lang="es-EC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06A3DB5-90ED-486D-B394-FE273908BEDB}" type="sibTrans" cxnId="{C6459404-80EB-47EF-B462-BD5D0670A8B1}">
      <dgm:prSet/>
      <dgm:spPr/>
      <dgm:t>
        <a:bodyPr/>
        <a:lstStyle/>
        <a:p>
          <a:endParaRPr lang="es-EC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982F926-0E18-4392-AC37-02AA24E42C18}" type="pres">
      <dgm:prSet presAssocID="{444471A7-6C5F-4B6F-A042-E75DCB741E73}" presName="rootnode" presStyleCnt="0">
        <dgm:presLayoutVars>
          <dgm:chMax/>
          <dgm:chPref/>
          <dgm:dir/>
          <dgm:animLvl val="lvl"/>
        </dgm:presLayoutVars>
      </dgm:prSet>
      <dgm:spPr/>
    </dgm:pt>
    <dgm:pt modelId="{C57D017C-B45E-4A79-A05F-3D1ED5160EBE}" type="pres">
      <dgm:prSet presAssocID="{2C5D72C9-1FD6-4193-86B6-7B68F03C62C9}" presName="composite" presStyleCnt="0"/>
      <dgm:spPr/>
    </dgm:pt>
    <dgm:pt modelId="{BBF6C96C-09E8-4619-B74F-D76488AB0C46}" type="pres">
      <dgm:prSet presAssocID="{2C5D72C9-1FD6-4193-86B6-7B68F03C62C9}" presName="bentUpArrow1" presStyleLbl="alignImgPlace1" presStyleIdx="0" presStyleCnt="3"/>
      <dgm:spPr/>
    </dgm:pt>
    <dgm:pt modelId="{4DC3B28C-50C4-4AE9-B223-D62AF3A7EDEC}" type="pres">
      <dgm:prSet presAssocID="{2C5D72C9-1FD6-4193-86B6-7B68F03C62C9}" presName="ParentText" presStyleLbl="node1" presStyleIdx="0" presStyleCnt="4">
        <dgm:presLayoutVars>
          <dgm:chMax val="1"/>
          <dgm:chPref val="1"/>
          <dgm:bulletEnabled val="1"/>
        </dgm:presLayoutVars>
      </dgm:prSet>
      <dgm:spPr/>
    </dgm:pt>
    <dgm:pt modelId="{BB4E1611-0246-46B3-BF54-0BAA56CA48BE}" type="pres">
      <dgm:prSet presAssocID="{2C5D72C9-1FD6-4193-86B6-7B68F03C62C9}" presName="ChildText" presStyleLbl="revTx" presStyleIdx="0" presStyleCnt="4" custScaleX="154568" custLinFactNeighborX="24865" custLinFactNeighborY="3196">
        <dgm:presLayoutVars>
          <dgm:chMax val="0"/>
          <dgm:chPref val="0"/>
          <dgm:bulletEnabled val="1"/>
        </dgm:presLayoutVars>
      </dgm:prSet>
      <dgm:spPr/>
    </dgm:pt>
    <dgm:pt modelId="{7366083F-FFEF-4946-B981-1C4988DB3CA4}" type="pres">
      <dgm:prSet presAssocID="{0BDAFD0E-D129-4A5B-B9EF-EAF1BBB38EB1}" presName="sibTrans" presStyleCnt="0"/>
      <dgm:spPr/>
    </dgm:pt>
    <dgm:pt modelId="{49658D77-553A-45B8-9D5E-2840A6ADD1F3}" type="pres">
      <dgm:prSet presAssocID="{CE8C7F67-9EE2-4FB0-934C-D54BEBE3729E}" presName="composite" presStyleCnt="0"/>
      <dgm:spPr/>
    </dgm:pt>
    <dgm:pt modelId="{52670399-7BB4-4467-9A76-C6254CC0A5BC}" type="pres">
      <dgm:prSet presAssocID="{CE8C7F67-9EE2-4FB0-934C-D54BEBE3729E}" presName="bentUpArrow1" presStyleLbl="alignImgPlace1" presStyleIdx="1" presStyleCnt="3"/>
      <dgm:spPr/>
    </dgm:pt>
    <dgm:pt modelId="{AB9ACE29-9353-4B7A-A900-B8927F80350D}" type="pres">
      <dgm:prSet presAssocID="{CE8C7F67-9EE2-4FB0-934C-D54BEBE3729E}" presName="ParentText" presStyleLbl="node1" presStyleIdx="1" presStyleCnt="4">
        <dgm:presLayoutVars>
          <dgm:chMax val="1"/>
          <dgm:chPref val="1"/>
          <dgm:bulletEnabled val="1"/>
        </dgm:presLayoutVars>
      </dgm:prSet>
      <dgm:spPr/>
    </dgm:pt>
    <dgm:pt modelId="{C811EAE8-2FA3-40BD-9B62-886414A17B52}" type="pres">
      <dgm:prSet presAssocID="{CE8C7F67-9EE2-4FB0-934C-D54BEBE3729E}" presName="ChildText" presStyleLbl="revTx" presStyleIdx="1" presStyleCnt="4" custScaleX="326552" custLinFactX="26010" custLinFactNeighborX="100000" custLinFactNeighborY="-296">
        <dgm:presLayoutVars>
          <dgm:chMax val="0"/>
          <dgm:chPref val="0"/>
          <dgm:bulletEnabled val="1"/>
        </dgm:presLayoutVars>
      </dgm:prSet>
      <dgm:spPr/>
    </dgm:pt>
    <dgm:pt modelId="{B9FC0AA6-0B43-4416-B2D3-A5C8E71871D8}" type="pres">
      <dgm:prSet presAssocID="{FF6532F6-DB27-4E08-A873-1944E22DB321}" presName="sibTrans" presStyleCnt="0"/>
      <dgm:spPr/>
    </dgm:pt>
    <dgm:pt modelId="{D934F9E3-2733-408D-AABE-0ACC0B2C0EC4}" type="pres">
      <dgm:prSet presAssocID="{225D68C8-A068-488E-B41E-98A775B642DA}" presName="composite" presStyleCnt="0"/>
      <dgm:spPr/>
    </dgm:pt>
    <dgm:pt modelId="{723DC318-00F5-4661-A656-76B10CAA1F95}" type="pres">
      <dgm:prSet presAssocID="{225D68C8-A068-488E-B41E-98A775B642DA}" presName="bentUpArrow1" presStyleLbl="alignImgPlace1" presStyleIdx="2" presStyleCnt="3" custAng="5400000" custFlipVert="1" custScaleX="102337" custLinFactNeighborX="11191" custLinFactNeighborY="10853"/>
      <dgm:spPr/>
    </dgm:pt>
    <dgm:pt modelId="{79808810-3179-4665-A318-26C1BF9059F6}" type="pres">
      <dgm:prSet presAssocID="{225D68C8-A068-488E-B41E-98A775B642DA}" presName="ParentText" presStyleLbl="node1" presStyleIdx="2" presStyleCnt="4" custLinFactNeighborX="-13012" custLinFactNeighborY="2187">
        <dgm:presLayoutVars>
          <dgm:chMax val="1"/>
          <dgm:chPref val="1"/>
          <dgm:bulletEnabled val="1"/>
        </dgm:presLayoutVars>
      </dgm:prSet>
      <dgm:spPr/>
    </dgm:pt>
    <dgm:pt modelId="{F7B29EC1-2E43-4739-836A-0743589853BC}" type="pres">
      <dgm:prSet presAssocID="{225D68C8-A068-488E-B41E-98A775B642DA}" presName="ChildText" presStyleLbl="revTx" presStyleIdx="2" presStyleCnt="4" custScaleX="242571" custLinFactNeighborX="59652" custLinFactNeighborY="8118">
        <dgm:presLayoutVars>
          <dgm:chMax val="0"/>
          <dgm:chPref val="0"/>
          <dgm:bulletEnabled val="1"/>
        </dgm:presLayoutVars>
      </dgm:prSet>
      <dgm:spPr/>
    </dgm:pt>
    <dgm:pt modelId="{82A0784A-5AC6-4C06-909F-97AC54DF7A7B}" type="pres">
      <dgm:prSet presAssocID="{C121AFD6-5A9A-4500-8F5D-B85450009DAE}" presName="sibTrans" presStyleCnt="0"/>
      <dgm:spPr/>
    </dgm:pt>
    <dgm:pt modelId="{5BCD5C6F-1AFC-4BFF-B1B5-96FA3F5EBEAB}" type="pres">
      <dgm:prSet presAssocID="{DFC05C62-3FFE-45BD-89EE-19BBAF17F03F}" presName="composite" presStyleCnt="0"/>
      <dgm:spPr/>
    </dgm:pt>
    <dgm:pt modelId="{2E6B0551-FF8F-4E1F-9296-D1453E7B108B}" type="pres">
      <dgm:prSet presAssocID="{DFC05C62-3FFE-45BD-89EE-19BBAF17F03F}" presName="ParentText" presStyleLbl="node1" presStyleIdx="3" presStyleCnt="4" custLinFactNeighborX="-14865" custLinFactNeighborY="13526">
        <dgm:presLayoutVars>
          <dgm:chMax val="1"/>
          <dgm:chPref val="1"/>
          <dgm:bulletEnabled val="1"/>
        </dgm:presLayoutVars>
      </dgm:prSet>
      <dgm:spPr/>
    </dgm:pt>
    <dgm:pt modelId="{86256F31-FE28-4BE7-B4BD-4254B8472F57}" type="pres">
      <dgm:prSet presAssocID="{DFC05C62-3FFE-45BD-89EE-19BBAF17F03F}" presName="FinalChildText" presStyleLbl="revTx" presStyleIdx="3" presStyleCnt="4" custScaleX="151989" custScaleY="164053" custLinFactNeighborX="395" custLinFactNeighborY="27846">
        <dgm:presLayoutVars>
          <dgm:chMax val="0"/>
          <dgm:chPref val="0"/>
          <dgm:bulletEnabled val="1"/>
        </dgm:presLayoutVars>
      </dgm:prSet>
      <dgm:spPr/>
    </dgm:pt>
  </dgm:ptLst>
  <dgm:cxnLst>
    <dgm:cxn modelId="{C6459404-80EB-47EF-B462-BD5D0670A8B1}" srcId="{DFC05C62-3FFE-45BD-89EE-19BBAF17F03F}" destId="{7E286340-ECC9-4BD4-B405-EEF9DF7EC7F0}" srcOrd="0" destOrd="0" parTransId="{9AC97C94-AB41-4172-A666-122701667292}" sibTransId="{B06A3DB5-90ED-486D-B394-FE273908BEDB}"/>
    <dgm:cxn modelId="{A9731405-E21E-4A4E-9C59-DD2BF12EAC7A}" type="presOf" srcId="{7E286340-ECC9-4BD4-B405-EEF9DF7EC7F0}" destId="{86256F31-FE28-4BE7-B4BD-4254B8472F57}" srcOrd="0" destOrd="0" presId="urn:microsoft.com/office/officeart/2005/8/layout/StepDownProcess"/>
    <dgm:cxn modelId="{3CCA2173-5BB8-4A3C-8727-2FBB6A1105AF}" type="presOf" srcId="{444471A7-6C5F-4B6F-A042-E75DCB741E73}" destId="{7982F926-0E18-4392-AC37-02AA24E42C18}" srcOrd="0" destOrd="0" presId="urn:microsoft.com/office/officeart/2005/8/layout/StepDownProcess"/>
    <dgm:cxn modelId="{83836975-DFCA-4A10-8A92-6F805061E26D}" srcId="{444471A7-6C5F-4B6F-A042-E75DCB741E73}" destId="{DFC05C62-3FFE-45BD-89EE-19BBAF17F03F}" srcOrd="3" destOrd="0" parTransId="{38AA3C76-41C0-44C6-A89D-622B8A1832FD}" sibTransId="{0816B505-368C-4C19-856A-A9D5737D89C0}"/>
    <dgm:cxn modelId="{E9D8B57C-CB98-4241-942B-55F138FC43BC}" type="presOf" srcId="{A1FFD2D7-252F-4C0B-8E18-E65FD27EBEC5}" destId="{C811EAE8-2FA3-40BD-9B62-886414A17B52}" srcOrd="0" destOrd="0" presId="urn:microsoft.com/office/officeart/2005/8/layout/StepDownProcess"/>
    <dgm:cxn modelId="{A1E86492-3D3C-41A8-B031-85B4F5E627DC}" srcId="{444471A7-6C5F-4B6F-A042-E75DCB741E73}" destId="{225D68C8-A068-488E-B41E-98A775B642DA}" srcOrd="2" destOrd="0" parTransId="{947BE5AB-B183-4F6B-A4F9-C32669502E72}" sibTransId="{C121AFD6-5A9A-4500-8F5D-B85450009DAE}"/>
    <dgm:cxn modelId="{655DC492-0E3F-4392-83E3-0765E570BFA6}" type="presOf" srcId="{B82A5DCB-5C88-4A82-A2CF-6133D5FC9B2B}" destId="{BB4E1611-0246-46B3-BF54-0BAA56CA48BE}" srcOrd="0" destOrd="0" presId="urn:microsoft.com/office/officeart/2005/8/layout/StepDownProcess"/>
    <dgm:cxn modelId="{D55F8A9B-2249-4C09-88EB-019342099B84}" srcId="{CE8C7F67-9EE2-4FB0-934C-D54BEBE3729E}" destId="{A1FFD2D7-252F-4C0B-8E18-E65FD27EBEC5}" srcOrd="0" destOrd="0" parTransId="{D58FF37E-2255-4A6D-9A9C-F422A7CA622B}" sibTransId="{36F39D37-F071-429D-893B-BED8FBE1C399}"/>
    <dgm:cxn modelId="{A44A799F-56FD-45F1-AF31-16AE3927AFC8}" type="presOf" srcId="{CE8C7F67-9EE2-4FB0-934C-D54BEBE3729E}" destId="{AB9ACE29-9353-4B7A-A900-B8927F80350D}" srcOrd="0" destOrd="0" presId="urn:microsoft.com/office/officeart/2005/8/layout/StepDownProcess"/>
    <dgm:cxn modelId="{52A8BFA6-80AC-4DD3-BD25-EAADC24003FB}" type="presOf" srcId="{DFC05C62-3FFE-45BD-89EE-19BBAF17F03F}" destId="{2E6B0551-FF8F-4E1F-9296-D1453E7B108B}" srcOrd="0" destOrd="0" presId="urn:microsoft.com/office/officeart/2005/8/layout/StepDownProcess"/>
    <dgm:cxn modelId="{F4F448C6-2C33-4CCD-B65B-310A304BBCF8}" srcId="{444471A7-6C5F-4B6F-A042-E75DCB741E73}" destId="{2C5D72C9-1FD6-4193-86B6-7B68F03C62C9}" srcOrd="0" destOrd="0" parTransId="{7070285E-893E-44FE-9B91-B013AF81E904}" sibTransId="{0BDAFD0E-D129-4A5B-B9EF-EAF1BBB38EB1}"/>
    <dgm:cxn modelId="{BD7444C8-D5DD-4983-ACFF-B9ED6A8908FC}" type="presOf" srcId="{2C5D72C9-1FD6-4193-86B6-7B68F03C62C9}" destId="{4DC3B28C-50C4-4AE9-B223-D62AF3A7EDEC}" srcOrd="0" destOrd="0" presId="urn:microsoft.com/office/officeart/2005/8/layout/StepDownProcess"/>
    <dgm:cxn modelId="{39B1F4DE-1580-4D2E-B1D4-9BF513768444}" srcId="{2C5D72C9-1FD6-4193-86B6-7B68F03C62C9}" destId="{B82A5DCB-5C88-4A82-A2CF-6133D5FC9B2B}" srcOrd="0" destOrd="0" parTransId="{E316DB99-7160-4435-AEEA-346E41CC53C3}" sibTransId="{44F16CD9-85FE-4EA7-8FF0-EE45195D9D06}"/>
    <dgm:cxn modelId="{F3847EDF-B6D3-443B-946B-83FB564A1F94}" type="presOf" srcId="{3B902923-17A4-4551-9798-55BFD68D8F28}" destId="{F7B29EC1-2E43-4739-836A-0743589853BC}" srcOrd="0" destOrd="0" presId="urn:microsoft.com/office/officeart/2005/8/layout/StepDownProcess"/>
    <dgm:cxn modelId="{87EBE7DF-1B4E-430D-9DCB-951D9BF14428}" srcId="{444471A7-6C5F-4B6F-A042-E75DCB741E73}" destId="{CE8C7F67-9EE2-4FB0-934C-D54BEBE3729E}" srcOrd="1" destOrd="0" parTransId="{35745C4D-0C6F-47DC-9A2C-260B2EEF05E3}" sibTransId="{FF6532F6-DB27-4E08-A873-1944E22DB321}"/>
    <dgm:cxn modelId="{D51EA1E6-CB13-4117-9DBB-36C57E4038FB}" srcId="{225D68C8-A068-488E-B41E-98A775B642DA}" destId="{3B902923-17A4-4551-9798-55BFD68D8F28}" srcOrd="0" destOrd="0" parTransId="{00E142CE-F649-4E4C-99B4-A525709ECA22}" sibTransId="{B787E525-2FE5-4DDD-8F02-B226F7E8C12B}"/>
    <dgm:cxn modelId="{7384B3E9-9027-4FE2-AC12-42E288C3ECAE}" type="presOf" srcId="{225D68C8-A068-488E-B41E-98A775B642DA}" destId="{79808810-3179-4665-A318-26C1BF9059F6}" srcOrd="0" destOrd="0" presId="urn:microsoft.com/office/officeart/2005/8/layout/StepDownProcess"/>
    <dgm:cxn modelId="{8568509B-9F9A-4C51-9F41-54554390F3CF}" type="presParOf" srcId="{7982F926-0E18-4392-AC37-02AA24E42C18}" destId="{C57D017C-B45E-4A79-A05F-3D1ED5160EBE}" srcOrd="0" destOrd="0" presId="urn:microsoft.com/office/officeart/2005/8/layout/StepDownProcess"/>
    <dgm:cxn modelId="{6DFAF139-BDD7-4CD8-92B7-7642319DEF51}" type="presParOf" srcId="{C57D017C-B45E-4A79-A05F-3D1ED5160EBE}" destId="{BBF6C96C-09E8-4619-B74F-D76488AB0C46}" srcOrd="0" destOrd="0" presId="urn:microsoft.com/office/officeart/2005/8/layout/StepDownProcess"/>
    <dgm:cxn modelId="{4F7B4147-E33D-47E3-A0FD-600FCEA4A36E}" type="presParOf" srcId="{C57D017C-B45E-4A79-A05F-3D1ED5160EBE}" destId="{4DC3B28C-50C4-4AE9-B223-D62AF3A7EDEC}" srcOrd="1" destOrd="0" presId="urn:microsoft.com/office/officeart/2005/8/layout/StepDownProcess"/>
    <dgm:cxn modelId="{A51F4959-1E34-4C29-8C1B-59A340A730E4}" type="presParOf" srcId="{C57D017C-B45E-4A79-A05F-3D1ED5160EBE}" destId="{BB4E1611-0246-46B3-BF54-0BAA56CA48BE}" srcOrd="2" destOrd="0" presId="urn:microsoft.com/office/officeart/2005/8/layout/StepDownProcess"/>
    <dgm:cxn modelId="{25413AE9-7FC1-4E93-8FEE-79DFF2EAE1E8}" type="presParOf" srcId="{7982F926-0E18-4392-AC37-02AA24E42C18}" destId="{7366083F-FFEF-4946-B981-1C4988DB3CA4}" srcOrd="1" destOrd="0" presId="urn:microsoft.com/office/officeart/2005/8/layout/StepDownProcess"/>
    <dgm:cxn modelId="{532CF2E3-0EBE-4458-ACD3-F9D32F117A40}" type="presParOf" srcId="{7982F926-0E18-4392-AC37-02AA24E42C18}" destId="{49658D77-553A-45B8-9D5E-2840A6ADD1F3}" srcOrd="2" destOrd="0" presId="urn:microsoft.com/office/officeart/2005/8/layout/StepDownProcess"/>
    <dgm:cxn modelId="{5BA4DE74-75C5-4428-AF66-F6F4504F35E2}" type="presParOf" srcId="{49658D77-553A-45B8-9D5E-2840A6ADD1F3}" destId="{52670399-7BB4-4467-9A76-C6254CC0A5BC}" srcOrd="0" destOrd="0" presId="urn:microsoft.com/office/officeart/2005/8/layout/StepDownProcess"/>
    <dgm:cxn modelId="{54E80590-412E-4855-B68E-8DABCDBBBDA5}" type="presParOf" srcId="{49658D77-553A-45B8-9D5E-2840A6ADD1F3}" destId="{AB9ACE29-9353-4B7A-A900-B8927F80350D}" srcOrd="1" destOrd="0" presId="urn:microsoft.com/office/officeart/2005/8/layout/StepDownProcess"/>
    <dgm:cxn modelId="{272E825C-4828-4242-856E-A65B8F0A6C51}" type="presParOf" srcId="{49658D77-553A-45B8-9D5E-2840A6ADD1F3}" destId="{C811EAE8-2FA3-40BD-9B62-886414A17B52}" srcOrd="2" destOrd="0" presId="urn:microsoft.com/office/officeart/2005/8/layout/StepDownProcess"/>
    <dgm:cxn modelId="{943E5DCA-A98C-4503-889D-E399E856D99F}" type="presParOf" srcId="{7982F926-0E18-4392-AC37-02AA24E42C18}" destId="{B9FC0AA6-0B43-4416-B2D3-A5C8E71871D8}" srcOrd="3" destOrd="0" presId="urn:microsoft.com/office/officeart/2005/8/layout/StepDownProcess"/>
    <dgm:cxn modelId="{3F46605F-6E41-4C22-8F8E-A3098F2CD5F2}" type="presParOf" srcId="{7982F926-0E18-4392-AC37-02AA24E42C18}" destId="{D934F9E3-2733-408D-AABE-0ACC0B2C0EC4}" srcOrd="4" destOrd="0" presId="urn:microsoft.com/office/officeart/2005/8/layout/StepDownProcess"/>
    <dgm:cxn modelId="{D28A673F-BB1D-412C-9399-748E0DBCE02B}" type="presParOf" srcId="{D934F9E3-2733-408D-AABE-0ACC0B2C0EC4}" destId="{723DC318-00F5-4661-A656-76B10CAA1F95}" srcOrd="0" destOrd="0" presId="urn:microsoft.com/office/officeart/2005/8/layout/StepDownProcess"/>
    <dgm:cxn modelId="{999D3145-AC58-49FE-A6B8-6E39F4FEB224}" type="presParOf" srcId="{D934F9E3-2733-408D-AABE-0ACC0B2C0EC4}" destId="{79808810-3179-4665-A318-26C1BF9059F6}" srcOrd="1" destOrd="0" presId="urn:microsoft.com/office/officeart/2005/8/layout/StepDownProcess"/>
    <dgm:cxn modelId="{FE1A3AA1-8D30-4C76-96FC-1E6C9DB530C0}" type="presParOf" srcId="{D934F9E3-2733-408D-AABE-0ACC0B2C0EC4}" destId="{F7B29EC1-2E43-4739-836A-0743589853BC}" srcOrd="2" destOrd="0" presId="urn:microsoft.com/office/officeart/2005/8/layout/StepDownProcess"/>
    <dgm:cxn modelId="{63A6EBF3-3EDD-496B-ACC8-2015165905FB}" type="presParOf" srcId="{7982F926-0E18-4392-AC37-02AA24E42C18}" destId="{82A0784A-5AC6-4C06-909F-97AC54DF7A7B}" srcOrd="5" destOrd="0" presId="urn:microsoft.com/office/officeart/2005/8/layout/StepDownProcess"/>
    <dgm:cxn modelId="{80DA9168-037A-43DE-9C5D-F26BC9C2DE33}" type="presParOf" srcId="{7982F926-0E18-4392-AC37-02AA24E42C18}" destId="{5BCD5C6F-1AFC-4BFF-B1B5-96FA3F5EBEAB}" srcOrd="6" destOrd="0" presId="urn:microsoft.com/office/officeart/2005/8/layout/StepDownProcess"/>
    <dgm:cxn modelId="{D54306E6-DD20-4F06-A1FE-9A52517F8937}" type="presParOf" srcId="{5BCD5C6F-1AFC-4BFF-B1B5-96FA3F5EBEAB}" destId="{2E6B0551-FF8F-4E1F-9296-D1453E7B108B}" srcOrd="0" destOrd="0" presId="urn:microsoft.com/office/officeart/2005/8/layout/StepDownProcess"/>
    <dgm:cxn modelId="{CC75F3CA-E837-4FCB-B5BE-623A60BA6F1C}" type="presParOf" srcId="{5BCD5C6F-1AFC-4BFF-B1B5-96FA3F5EBEAB}" destId="{86256F31-FE28-4BE7-B4BD-4254B8472F57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6B9083-934B-4A93-9407-6754C71BFA6A}">
      <dsp:nvSpPr>
        <dsp:cNvPr id="0" name=""/>
        <dsp:cNvSpPr/>
      </dsp:nvSpPr>
      <dsp:spPr>
        <a:xfrm>
          <a:off x="4169568" y="54867"/>
          <a:ext cx="2633662" cy="2633662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000" kern="1200" noProof="0" dirty="0"/>
            <a:t>Visibilidad</a:t>
          </a:r>
        </a:p>
      </dsp:txBody>
      <dsp:txXfrm>
        <a:off x="4520723" y="515758"/>
        <a:ext cx="1931352" cy="1185147"/>
      </dsp:txXfrm>
    </dsp:sp>
    <dsp:sp modelId="{1A2F5972-2969-4C39-BD1A-9A2B4B6A35EA}">
      <dsp:nvSpPr>
        <dsp:cNvPr id="0" name=""/>
        <dsp:cNvSpPr/>
      </dsp:nvSpPr>
      <dsp:spPr>
        <a:xfrm>
          <a:off x="5119882" y="1700906"/>
          <a:ext cx="2633662" cy="2633662"/>
        </a:xfrm>
        <a:prstGeom prst="ellipse">
          <a:avLst/>
        </a:prstGeom>
        <a:solidFill>
          <a:schemeClr val="accent4">
            <a:alpha val="50000"/>
            <a:hueOff val="822717"/>
            <a:satOff val="3566"/>
            <a:lumOff val="235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000" kern="1200" noProof="0" dirty="0"/>
            <a:t>Mitigación</a:t>
          </a:r>
        </a:p>
      </dsp:txBody>
      <dsp:txXfrm>
        <a:off x="5925343" y="2381269"/>
        <a:ext cx="1580197" cy="1448514"/>
      </dsp:txXfrm>
    </dsp:sp>
    <dsp:sp modelId="{CDC15ED0-6F0D-4823-95C4-E835A437908A}">
      <dsp:nvSpPr>
        <dsp:cNvPr id="0" name=""/>
        <dsp:cNvSpPr/>
      </dsp:nvSpPr>
      <dsp:spPr>
        <a:xfrm>
          <a:off x="3219255" y="1700906"/>
          <a:ext cx="2633662" cy="2633662"/>
        </a:xfrm>
        <a:prstGeom prst="ellipse">
          <a:avLst/>
        </a:prstGeom>
        <a:solidFill>
          <a:schemeClr val="accent4">
            <a:alpha val="50000"/>
            <a:hueOff val="1645434"/>
            <a:satOff val="7132"/>
            <a:lumOff val="470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000" kern="1200" noProof="0"/>
            <a:t>Detección</a:t>
          </a:r>
          <a:endParaRPr lang="es-EC" sz="2000" kern="1200" noProof="0" dirty="0"/>
        </a:p>
      </dsp:txBody>
      <dsp:txXfrm>
        <a:off x="3467258" y="2381269"/>
        <a:ext cx="1580197" cy="144851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D1633D-E4E5-4949-9A37-BE000620B125}">
      <dsp:nvSpPr>
        <dsp:cNvPr id="0" name=""/>
        <dsp:cNvSpPr/>
      </dsp:nvSpPr>
      <dsp:spPr>
        <a:xfrm rot="5400000">
          <a:off x="2435121" y="754320"/>
          <a:ext cx="658929" cy="75016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D96244-AF8A-4395-865B-958556FDA58C}">
      <dsp:nvSpPr>
        <dsp:cNvPr id="0" name=""/>
        <dsp:cNvSpPr/>
      </dsp:nvSpPr>
      <dsp:spPr>
        <a:xfrm>
          <a:off x="2017737" y="23883"/>
          <a:ext cx="2003782" cy="776439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900" b="1" kern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ISO/IEC 9000: 9001</a:t>
          </a:r>
          <a:endParaRPr lang="es-EC" sz="1900" kern="1200" dirty="0"/>
        </a:p>
      </dsp:txBody>
      <dsp:txXfrm>
        <a:off x="2055646" y="61792"/>
        <a:ext cx="1927964" cy="700621"/>
      </dsp:txXfrm>
    </dsp:sp>
    <dsp:sp modelId="{686A746F-FEEB-43B7-AA58-029E6A0D0444}">
      <dsp:nvSpPr>
        <dsp:cNvPr id="0" name=""/>
        <dsp:cNvSpPr/>
      </dsp:nvSpPr>
      <dsp:spPr>
        <a:xfrm>
          <a:off x="3574253" y="97934"/>
          <a:ext cx="806762" cy="6275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7DBF28-C582-4562-9CF7-ACD5CA6974F5}">
      <dsp:nvSpPr>
        <dsp:cNvPr id="0" name=""/>
        <dsp:cNvSpPr/>
      </dsp:nvSpPr>
      <dsp:spPr>
        <a:xfrm rot="5400000">
          <a:off x="3549453" y="1640150"/>
          <a:ext cx="658929" cy="75016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6DCB1C-5EB0-4B23-A132-221DA849F0C9}">
      <dsp:nvSpPr>
        <dsp:cNvPr id="0" name=""/>
        <dsp:cNvSpPr/>
      </dsp:nvSpPr>
      <dsp:spPr>
        <a:xfrm>
          <a:off x="3152111" y="896080"/>
          <a:ext cx="2181817" cy="776439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900" b="1" kern="1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ISO/IEC 12207</a:t>
          </a:r>
          <a:endParaRPr lang="es-EC" sz="1900" kern="1200" dirty="0"/>
        </a:p>
      </dsp:txBody>
      <dsp:txXfrm>
        <a:off x="3190020" y="933989"/>
        <a:ext cx="2105999" cy="700621"/>
      </dsp:txXfrm>
    </dsp:sp>
    <dsp:sp modelId="{E0227F58-73C4-4BFB-A5A8-ADF8468D48BA}">
      <dsp:nvSpPr>
        <dsp:cNvPr id="0" name=""/>
        <dsp:cNvSpPr/>
      </dsp:nvSpPr>
      <dsp:spPr>
        <a:xfrm>
          <a:off x="4797645" y="970131"/>
          <a:ext cx="806762" cy="6275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1172AC-63E3-4E04-85A2-4B4EAC926768}">
      <dsp:nvSpPr>
        <dsp:cNvPr id="0" name=""/>
        <dsp:cNvSpPr/>
      </dsp:nvSpPr>
      <dsp:spPr>
        <a:xfrm rot="5400000">
          <a:off x="4679997" y="2588790"/>
          <a:ext cx="658929" cy="75016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CFB0A7-6FCB-430D-9C80-E25D9B5089F0}">
      <dsp:nvSpPr>
        <dsp:cNvPr id="0" name=""/>
        <dsp:cNvSpPr/>
      </dsp:nvSpPr>
      <dsp:spPr>
        <a:xfrm>
          <a:off x="4286485" y="1844720"/>
          <a:ext cx="2283202" cy="776439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900" b="1" kern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ISO/IEC 9126</a:t>
          </a:r>
          <a:endParaRPr lang="es-EC" sz="1900" kern="1200" dirty="0"/>
        </a:p>
      </dsp:txBody>
      <dsp:txXfrm>
        <a:off x="4324394" y="1882629"/>
        <a:ext cx="2207384" cy="700621"/>
      </dsp:txXfrm>
    </dsp:sp>
    <dsp:sp modelId="{7F1D6C17-4472-4779-B271-AA899A69AB02}">
      <dsp:nvSpPr>
        <dsp:cNvPr id="0" name=""/>
        <dsp:cNvSpPr/>
      </dsp:nvSpPr>
      <dsp:spPr>
        <a:xfrm>
          <a:off x="6740782" y="1754201"/>
          <a:ext cx="3971701" cy="9285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s-EC" sz="1100" b="0" kern="1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ISO/IEC 9126-1 Gestión de Modelo de Calidad del Software</a:t>
          </a:r>
          <a:endParaRPr lang="es-EC" sz="1100" b="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s-EC" sz="1100" b="0" kern="1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ISO/IEC 9126-2 Métricas Externas</a:t>
          </a:r>
          <a:endParaRPr lang="es-EC" sz="1100" b="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s-EC" sz="1100" b="0" kern="1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ISO/IEC 9126-3 Métricas Internas</a:t>
          </a:r>
          <a:endParaRPr lang="es-EC" sz="1100" b="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s-EC" sz="1100" b="0" kern="1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ISO/IEC 9126-4 Métricas de Calidad de Uso</a:t>
          </a:r>
          <a:endParaRPr lang="es-EC" sz="1100" b="0" kern="1200" dirty="0"/>
        </a:p>
      </dsp:txBody>
      <dsp:txXfrm>
        <a:off x="6740782" y="1754201"/>
        <a:ext cx="3971701" cy="928538"/>
      </dsp:txXfrm>
    </dsp:sp>
    <dsp:sp modelId="{1E43BD7F-02F3-4632-A040-5E6C829AE5FB}">
      <dsp:nvSpPr>
        <dsp:cNvPr id="0" name=""/>
        <dsp:cNvSpPr/>
      </dsp:nvSpPr>
      <dsp:spPr>
        <a:xfrm rot="5400000">
          <a:off x="5834784" y="3465244"/>
          <a:ext cx="658929" cy="75016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4D7972-C984-4A43-9AA9-916D0B2BE6B0}">
      <dsp:nvSpPr>
        <dsp:cNvPr id="0" name=""/>
        <dsp:cNvSpPr/>
      </dsp:nvSpPr>
      <dsp:spPr>
        <a:xfrm>
          <a:off x="5420859" y="2716917"/>
          <a:ext cx="2351288" cy="776439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900" b="1" kern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ISO/IEC 14598</a:t>
          </a:r>
        </a:p>
      </dsp:txBody>
      <dsp:txXfrm>
        <a:off x="5458768" y="2754826"/>
        <a:ext cx="2275470" cy="700621"/>
      </dsp:txXfrm>
    </dsp:sp>
    <dsp:sp modelId="{49D9AD7C-AA9D-4577-8FD4-387BE41F74B9}">
      <dsp:nvSpPr>
        <dsp:cNvPr id="0" name=""/>
        <dsp:cNvSpPr/>
      </dsp:nvSpPr>
      <dsp:spPr>
        <a:xfrm>
          <a:off x="7893483" y="2761975"/>
          <a:ext cx="2705245" cy="6275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C" sz="1200" b="0" kern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Métodos de Valoración y Evaluación de la Calidad del Producto Software</a:t>
          </a:r>
        </a:p>
      </dsp:txBody>
      <dsp:txXfrm>
        <a:off x="7893483" y="2761975"/>
        <a:ext cx="2705245" cy="627552"/>
      </dsp:txXfrm>
    </dsp:sp>
    <dsp:sp modelId="{AD4792D0-113C-4B2A-9B32-CED860BD50D0}">
      <dsp:nvSpPr>
        <dsp:cNvPr id="0" name=""/>
        <dsp:cNvSpPr/>
      </dsp:nvSpPr>
      <dsp:spPr>
        <a:xfrm>
          <a:off x="6555233" y="3589114"/>
          <a:ext cx="2399829" cy="776439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900" b="1" kern="12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ISO 37000: 37001</a:t>
          </a:r>
          <a:endParaRPr lang="es-EC" sz="1900" b="1" kern="1200" dirty="0">
            <a:latin typeface="Arial" panose="020B0604020202020204" pitchFamily="34" charset="0"/>
            <a:ea typeface="Calibri" panose="020F0502020204030204" pitchFamily="34" charset="0"/>
            <a:cs typeface="Arial" panose="020B0604020202020204" pitchFamily="34" charset="0"/>
          </a:endParaRPr>
        </a:p>
      </dsp:txBody>
      <dsp:txXfrm>
        <a:off x="6593142" y="3627023"/>
        <a:ext cx="2324011" cy="70062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A4ED6C-6F5E-41DB-8E7F-66561C82636F}">
      <dsp:nvSpPr>
        <dsp:cNvPr id="0" name=""/>
        <dsp:cNvSpPr/>
      </dsp:nvSpPr>
      <dsp:spPr>
        <a:xfrm>
          <a:off x="0" y="1419099"/>
          <a:ext cx="10772274" cy="1892132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FC6CB6-1D02-455B-97F2-945E9C8DF26C}">
      <dsp:nvSpPr>
        <dsp:cNvPr id="0" name=""/>
        <dsp:cNvSpPr/>
      </dsp:nvSpPr>
      <dsp:spPr>
        <a:xfrm>
          <a:off x="2298" y="0"/>
          <a:ext cx="3247291" cy="18921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b" anchorCtr="1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 err="1"/>
            <a:t>Justificación</a:t>
          </a:r>
          <a:r>
            <a:rPr lang="en-US" sz="2000" b="1" kern="1200" dirty="0"/>
            <a:t> de </a:t>
          </a:r>
          <a:r>
            <a:rPr lang="en-US" sz="2000" b="1" kern="1200" dirty="0" err="1"/>
            <a:t>Adquisición</a:t>
          </a:r>
          <a:endParaRPr lang="en-US" sz="2000" b="1" kern="1200" dirty="0"/>
        </a:p>
        <a:p>
          <a:pPr marL="114300" lvl="1" indent="-114300" algn="ctr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b="1" kern="1200" dirty="0"/>
            <a:t>ISO 37001</a:t>
          </a:r>
        </a:p>
      </dsp:txBody>
      <dsp:txXfrm>
        <a:off x="2298" y="0"/>
        <a:ext cx="3247291" cy="1892132"/>
      </dsp:txXfrm>
    </dsp:sp>
    <dsp:sp modelId="{B006486F-F72B-47C0-9A66-C0AF4494F9D6}">
      <dsp:nvSpPr>
        <dsp:cNvPr id="0" name=""/>
        <dsp:cNvSpPr/>
      </dsp:nvSpPr>
      <dsp:spPr>
        <a:xfrm>
          <a:off x="1389427" y="2128649"/>
          <a:ext cx="473033" cy="473033"/>
        </a:xfrm>
        <a:prstGeom prst="ellipse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403079-7E85-43E3-B0F7-F256090F6659}">
      <dsp:nvSpPr>
        <dsp:cNvPr id="0" name=""/>
        <dsp:cNvSpPr/>
      </dsp:nvSpPr>
      <dsp:spPr>
        <a:xfrm>
          <a:off x="3297580" y="2838199"/>
          <a:ext cx="3744093" cy="18921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1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 err="1"/>
            <a:t>Proceso</a:t>
          </a:r>
          <a:r>
            <a:rPr lang="en-US" sz="2000" b="1" kern="1200" dirty="0"/>
            <a:t> de </a:t>
          </a:r>
          <a:r>
            <a:rPr lang="en-US" sz="2000" b="1" kern="1200" dirty="0" err="1"/>
            <a:t>Evaluación</a:t>
          </a:r>
          <a:endParaRPr lang="en-US" sz="2000" b="1" kern="1200" dirty="0"/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1" kern="1200" dirty="0"/>
            <a:t>ISO 9126-2</a:t>
          </a:r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1" kern="1200" dirty="0"/>
            <a:t>ISO 9126-3</a:t>
          </a:r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1" kern="1200"/>
            <a:t>ISO 9126-4</a:t>
          </a:r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1" kern="1200" dirty="0"/>
            <a:t>ISO 14598-5</a:t>
          </a:r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1" kern="1200" dirty="0" err="1"/>
            <a:t>Matriz</a:t>
          </a:r>
          <a:r>
            <a:rPr lang="en-US" sz="1400" b="1" kern="1200" dirty="0"/>
            <a:t> de </a:t>
          </a:r>
          <a:r>
            <a:rPr lang="en-US" sz="1400" b="1" kern="1200" dirty="0" err="1"/>
            <a:t>Priorización</a:t>
          </a:r>
          <a:r>
            <a:rPr lang="en-US" sz="1400" b="1" kern="1200" dirty="0"/>
            <a:t> de Holmes</a:t>
          </a:r>
        </a:p>
      </dsp:txBody>
      <dsp:txXfrm>
        <a:off x="3297580" y="2838199"/>
        <a:ext cx="3744093" cy="1892132"/>
      </dsp:txXfrm>
    </dsp:sp>
    <dsp:sp modelId="{B05DA69A-9C3C-4E6A-ACFD-A482B5BC6E0B}">
      <dsp:nvSpPr>
        <dsp:cNvPr id="0" name=""/>
        <dsp:cNvSpPr/>
      </dsp:nvSpPr>
      <dsp:spPr>
        <a:xfrm>
          <a:off x="4933110" y="2128649"/>
          <a:ext cx="473033" cy="473033"/>
        </a:xfrm>
        <a:prstGeom prst="ellipse">
          <a:avLst/>
        </a:prstGeom>
        <a:solidFill>
          <a:schemeClr val="accent1">
            <a:shade val="80000"/>
            <a:hueOff val="186491"/>
            <a:satOff val="-4426"/>
            <a:lumOff val="1390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37ED8D-0A31-4622-B669-B35A34A858EC}">
      <dsp:nvSpPr>
        <dsp:cNvPr id="0" name=""/>
        <dsp:cNvSpPr/>
      </dsp:nvSpPr>
      <dsp:spPr>
        <a:xfrm>
          <a:off x="7089664" y="0"/>
          <a:ext cx="2603083" cy="18921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b" anchorCtr="1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/>
            <a:t>Análisis y Selección</a:t>
          </a:r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1" kern="1200"/>
            <a:t>Validación </a:t>
          </a:r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1" kern="1200"/>
            <a:t>Comparación</a:t>
          </a:r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1" kern="1200"/>
            <a:t>Juicio de expertos</a:t>
          </a:r>
        </a:p>
      </dsp:txBody>
      <dsp:txXfrm>
        <a:off x="7089664" y="0"/>
        <a:ext cx="2603083" cy="1892132"/>
      </dsp:txXfrm>
    </dsp:sp>
    <dsp:sp modelId="{7985131B-EA04-4120-B669-947C40148131}">
      <dsp:nvSpPr>
        <dsp:cNvPr id="0" name=""/>
        <dsp:cNvSpPr/>
      </dsp:nvSpPr>
      <dsp:spPr>
        <a:xfrm>
          <a:off x="8154689" y="2128649"/>
          <a:ext cx="473033" cy="473033"/>
        </a:xfrm>
        <a:prstGeom prst="ellipse">
          <a:avLst/>
        </a:prstGeom>
        <a:solidFill>
          <a:schemeClr val="accent1">
            <a:shade val="80000"/>
            <a:hueOff val="372983"/>
            <a:satOff val="-8852"/>
            <a:lumOff val="2780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376AFE-A7D1-4AC2-AE70-E5DEB5B199F4}">
      <dsp:nvSpPr>
        <dsp:cNvPr id="0" name=""/>
        <dsp:cNvSpPr/>
      </dsp:nvSpPr>
      <dsp:spPr>
        <a:xfrm>
          <a:off x="4181" y="1130379"/>
          <a:ext cx="2176034" cy="212867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800" kern="1200">
              <a:latin typeface="Arial" panose="020B0604020202020204" pitchFamily="34" charset="0"/>
              <a:cs typeface="Arial" panose="020B0604020202020204" pitchFamily="34" charset="0"/>
            </a:rPr>
            <a:t>Solicitud de adquisión de herramienta de ciberseguridad por parte del CSIRT.</a:t>
          </a:r>
        </a:p>
      </dsp:txBody>
      <dsp:txXfrm>
        <a:off x="66528" y="1192726"/>
        <a:ext cx="2051340" cy="2003983"/>
      </dsp:txXfrm>
    </dsp:sp>
    <dsp:sp modelId="{3546F9C9-9C3D-4BA6-83C8-665D95C9EC31}">
      <dsp:nvSpPr>
        <dsp:cNvPr id="0" name=""/>
        <dsp:cNvSpPr/>
      </dsp:nvSpPr>
      <dsp:spPr>
        <a:xfrm>
          <a:off x="2353959" y="1949898"/>
          <a:ext cx="418563" cy="48963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C" sz="18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353959" y="2047826"/>
        <a:ext cx="292994" cy="293783"/>
      </dsp:txXfrm>
    </dsp:sp>
    <dsp:sp modelId="{87996011-125F-45A8-937F-7B066C112147}">
      <dsp:nvSpPr>
        <dsp:cNvPr id="0" name=""/>
        <dsp:cNvSpPr/>
      </dsp:nvSpPr>
      <dsp:spPr>
        <a:xfrm>
          <a:off x="2969957" y="630070"/>
          <a:ext cx="2470469" cy="312929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800" kern="1200">
              <a:latin typeface="Arial" panose="020B0604020202020204" pitchFamily="34" charset="0"/>
              <a:cs typeface="Arial" panose="020B0604020202020204" pitchFamily="34" charset="0"/>
            </a:rPr>
            <a:t>Identificación de necesidades por adquisición de la herramienta en relación por roles y funciones del equipo del CSIRT que solicita la herramienta.</a:t>
          </a:r>
        </a:p>
      </dsp:txBody>
      <dsp:txXfrm>
        <a:off x="3042315" y="702428"/>
        <a:ext cx="2325753" cy="2984579"/>
      </dsp:txXfrm>
    </dsp:sp>
    <dsp:sp modelId="{783E4759-0C92-4694-B016-8F78B2D86A67}">
      <dsp:nvSpPr>
        <dsp:cNvPr id="0" name=""/>
        <dsp:cNvSpPr/>
      </dsp:nvSpPr>
      <dsp:spPr>
        <a:xfrm>
          <a:off x="5614170" y="1949898"/>
          <a:ext cx="418563" cy="48963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C" sz="18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614170" y="2047826"/>
        <a:ext cx="292994" cy="293783"/>
      </dsp:txXfrm>
    </dsp:sp>
    <dsp:sp modelId="{FFA8A8C4-2C30-4596-9241-0CB7AAD3E2DF}">
      <dsp:nvSpPr>
        <dsp:cNvPr id="0" name=""/>
        <dsp:cNvSpPr/>
      </dsp:nvSpPr>
      <dsp:spPr>
        <a:xfrm>
          <a:off x="6230168" y="1178617"/>
          <a:ext cx="1974353" cy="203220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800" kern="1200">
              <a:latin typeface="Arial" panose="020B0604020202020204" pitchFamily="34" charset="0"/>
              <a:cs typeface="Arial" panose="020B0604020202020204" pitchFamily="34" charset="0"/>
            </a:rPr>
            <a:t>Cumplimiento de procesos de solucitud y selección de proveedores.</a:t>
          </a:r>
        </a:p>
      </dsp:txBody>
      <dsp:txXfrm>
        <a:off x="6287995" y="1236444"/>
        <a:ext cx="1858699" cy="1916548"/>
      </dsp:txXfrm>
    </dsp:sp>
    <dsp:sp modelId="{F88DD2D7-A270-4F35-BBA9-4A76B988CB1F}">
      <dsp:nvSpPr>
        <dsp:cNvPr id="0" name=""/>
        <dsp:cNvSpPr/>
      </dsp:nvSpPr>
      <dsp:spPr>
        <a:xfrm>
          <a:off x="8378265" y="1949898"/>
          <a:ext cx="418563" cy="48963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C" sz="18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378265" y="2047826"/>
        <a:ext cx="292994" cy="293783"/>
      </dsp:txXfrm>
    </dsp:sp>
    <dsp:sp modelId="{691735F1-6C0B-4358-9A17-97E71A066242}">
      <dsp:nvSpPr>
        <dsp:cNvPr id="0" name=""/>
        <dsp:cNvSpPr/>
      </dsp:nvSpPr>
      <dsp:spPr>
        <a:xfrm>
          <a:off x="8994264" y="1602412"/>
          <a:ext cx="1974353" cy="118461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800" kern="1200">
              <a:latin typeface="Arial" panose="020B0604020202020204" pitchFamily="34" charset="0"/>
              <a:cs typeface="Arial" panose="020B0604020202020204" pitchFamily="34" charset="0"/>
            </a:rPr>
            <a:t>Validar los requisitos de adquisión</a:t>
          </a:r>
        </a:p>
      </dsp:txBody>
      <dsp:txXfrm>
        <a:off x="9028960" y="1637108"/>
        <a:ext cx="1904961" cy="111522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EAD4A8-C5D7-46C0-ABD6-5E1A781FDD1C}">
      <dsp:nvSpPr>
        <dsp:cNvPr id="0" name=""/>
        <dsp:cNvSpPr/>
      </dsp:nvSpPr>
      <dsp:spPr>
        <a:xfrm>
          <a:off x="4389119" y="1500"/>
          <a:ext cx="6583680" cy="812303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C" sz="1200" kern="1200" noProof="0" dirty="0"/>
            <a:t>Descripción de requerimientos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C" sz="1200" kern="1200" noProof="0" dirty="0"/>
            <a:t>Descripción del software a evaluar</a:t>
          </a:r>
        </a:p>
      </dsp:txBody>
      <dsp:txXfrm>
        <a:off x="4389119" y="103038"/>
        <a:ext cx="6279066" cy="609227"/>
      </dsp:txXfrm>
    </dsp:sp>
    <dsp:sp modelId="{52282529-6F69-4DC2-8121-3F015D4C9FC1}">
      <dsp:nvSpPr>
        <dsp:cNvPr id="0" name=""/>
        <dsp:cNvSpPr/>
      </dsp:nvSpPr>
      <dsp:spPr>
        <a:xfrm>
          <a:off x="0" y="1500"/>
          <a:ext cx="4389120" cy="81230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200" b="1" kern="1200" noProof="0" dirty="0"/>
            <a:t>Establecimiento de los Requisitos</a:t>
          </a:r>
        </a:p>
      </dsp:txBody>
      <dsp:txXfrm>
        <a:off x="39653" y="41153"/>
        <a:ext cx="4309814" cy="732997"/>
      </dsp:txXfrm>
    </dsp:sp>
    <dsp:sp modelId="{219D8737-EB92-4BEF-9E07-4DAE5EF81B08}">
      <dsp:nvSpPr>
        <dsp:cNvPr id="0" name=""/>
        <dsp:cNvSpPr/>
      </dsp:nvSpPr>
      <dsp:spPr>
        <a:xfrm>
          <a:off x="4389119" y="895033"/>
          <a:ext cx="6583680" cy="812303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C" sz="1200" kern="1200" noProof="0" dirty="0"/>
            <a:t>Especificación de características de calidad</a:t>
          </a:r>
        </a:p>
        <a:p>
          <a:pPr marL="114300" lvl="2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C" sz="1100" kern="1200" noProof="0" dirty="0"/>
            <a:t>Atributos de calidad</a:t>
          </a:r>
        </a:p>
        <a:p>
          <a:pPr marL="114300" lvl="2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C" sz="1100" kern="1200" noProof="0" dirty="0"/>
            <a:t>Métricas</a:t>
          </a:r>
        </a:p>
      </dsp:txBody>
      <dsp:txXfrm>
        <a:off x="4389119" y="996571"/>
        <a:ext cx="6279066" cy="609227"/>
      </dsp:txXfrm>
    </dsp:sp>
    <dsp:sp modelId="{B3C6B46E-14F0-4582-869C-72F4BA481851}">
      <dsp:nvSpPr>
        <dsp:cNvPr id="0" name=""/>
        <dsp:cNvSpPr/>
      </dsp:nvSpPr>
      <dsp:spPr>
        <a:xfrm>
          <a:off x="0" y="895033"/>
          <a:ext cx="4389120" cy="81230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200" b="1" kern="1200" noProof="0" dirty="0"/>
            <a:t>Especificación de la Evaluación</a:t>
          </a:r>
        </a:p>
      </dsp:txBody>
      <dsp:txXfrm>
        <a:off x="39653" y="934686"/>
        <a:ext cx="4309814" cy="732997"/>
      </dsp:txXfrm>
    </dsp:sp>
    <dsp:sp modelId="{F965A2C3-FBA0-4575-BED6-B0EEE7003B88}">
      <dsp:nvSpPr>
        <dsp:cNvPr id="0" name=""/>
        <dsp:cNvSpPr/>
      </dsp:nvSpPr>
      <dsp:spPr>
        <a:xfrm>
          <a:off x="4389119" y="1788566"/>
          <a:ext cx="6583680" cy="812303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C" sz="1200" kern="1200" noProof="0" dirty="0"/>
            <a:t>Documentar métodos y procedimientos</a:t>
          </a:r>
        </a:p>
      </dsp:txBody>
      <dsp:txXfrm>
        <a:off x="4389119" y="1890104"/>
        <a:ext cx="6279066" cy="609227"/>
      </dsp:txXfrm>
    </dsp:sp>
    <dsp:sp modelId="{8BE99C75-5C92-40BF-B819-9ECCD9FF5E4F}">
      <dsp:nvSpPr>
        <dsp:cNvPr id="0" name=""/>
        <dsp:cNvSpPr/>
      </dsp:nvSpPr>
      <dsp:spPr>
        <a:xfrm>
          <a:off x="0" y="1788566"/>
          <a:ext cx="4389120" cy="81230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200" b="1" kern="1200" noProof="0" dirty="0"/>
            <a:t>Diseño de la Evaluación</a:t>
          </a:r>
        </a:p>
      </dsp:txBody>
      <dsp:txXfrm>
        <a:off x="39653" y="1828219"/>
        <a:ext cx="4309814" cy="732997"/>
      </dsp:txXfrm>
    </dsp:sp>
    <dsp:sp modelId="{E496DA78-3457-455A-8D59-F3D7B3172D16}">
      <dsp:nvSpPr>
        <dsp:cNvPr id="0" name=""/>
        <dsp:cNvSpPr/>
      </dsp:nvSpPr>
      <dsp:spPr>
        <a:xfrm>
          <a:off x="4389119" y="2682100"/>
          <a:ext cx="6583680" cy="812303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C" sz="1200" kern="1200" noProof="0" dirty="0"/>
            <a:t>Revisión de datos</a:t>
          </a:r>
        </a:p>
      </dsp:txBody>
      <dsp:txXfrm>
        <a:off x="4389119" y="2783638"/>
        <a:ext cx="6279066" cy="609227"/>
      </dsp:txXfrm>
    </dsp:sp>
    <dsp:sp modelId="{0F0B9B22-D57C-4714-A240-60007EAF4963}">
      <dsp:nvSpPr>
        <dsp:cNvPr id="0" name=""/>
        <dsp:cNvSpPr/>
      </dsp:nvSpPr>
      <dsp:spPr>
        <a:xfrm>
          <a:off x="0" y="2682100"/>
          <a:ext cx="4389120" cy="81230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200" b="1" kern="1200" noProof="0" dirty="0"/>
            <a:t>Ejecución de la Evaluación</a:t>
          </a:r>
        </a:p>
      </dsp:txBody>
      <dsp:txXfrm>
        <a:off x="39653" y="2721753"/>
        <a:ext cx="4309814" cy="732997"/>
      </dsp:txXfrm>
    </dsp:sp>
    <dsp:sp modelId="{E7068D4F-EF50-4520-A7DD-F00F588ADF2C}">
      <dsp:nvSpPr>
        <dsp:cNvPr id="0" name=""/>
        <dsp:cNvSpPr/>
      </dsp:nvSpPr>
      <dsp:spPr>
        <a:xfrm>
          <a:off x="4389119" y="3575633"/>
          <a:ext cx="6583680" cy="812303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C" sz="1200" kern="1200" noProof="0" dirty="0"/>
            <a:t>Generación de Informe final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C" sz="1200" kern="1200" noProof="0" dirty="0"/>
            <a:t>Cierre </a:t>
          </a:r>
        </a:p>
      </dsp:txBody>
      <dsp:txXfrm>
        <a:off x="4389119" y="3677171"/>
        <a:ext cx="6279066" cy="609227"/>
      </dsp:txXfrm>
    </dsp:sp>
    <dsp:sp modelId="{7A3DD371-5B3C-411C-B637-A0328DA2C14B}">
      <dsp:nvSpPr>
        <dsp:cNvPr id="0" name=""/>
        <dsp:cNvSpPr/>
      </dsp:nvSpPr>
      <dsp:spPr>
        <a:xfrm>
          <a:off x="0" y="3575633"/>
          <a:ext cx="4389120" cy="81230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200" b="1" kern="1200" noProof="0" dirty="0"/>
            <a:t>Conclusión de la Evaluación</a:t>
          </a:r>
        </a:p>
      </dsp:txBody>
      <dsp:txXfrm>
        <a:off x="39653" y="3615286"/>
        <a:ext cx="4309814" cy="73299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1A186F-28B2-46F5-B3CC-2490A0DDF5EB}">
      <dsp:nvSpPr>
        <dsp:cNvPr id="0" name=""/>
        <dsp:cNvSpPr/>
      </dsp:nvSpPr>
      <dsp:spPr>
        <a:xfrm>
          <a:off x="3555047" y="0"/>
          <a:ext cx="1580197" cy="877887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Funcionales</a:t>
          </a:r>
        </a:p>
      </dsp:txBody>
      <dsp:txXfrm>
        <a:off x="3580759" y="25712"/>
        <a:ext cx="1528773" cy="826463"/>
      </dsp:txXfrm>
    </dsp:sp>
    <dsp:sp modelId="{D324D699-20AB-456B-B75B-76169EC233F4}">
      <dsp:nvSpPr>
        <dsp:cNvPr id="0" name=""/>
        <dsp:cNvSpPr/>
      </dsp:nvSpPr>
      <dsp:spPr>
        <a:xfrm>
          <a:off x="5755400" y="0"/>
          <a:ext cx="1580197" cy="877887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No Funcionales</a:t>
          </a:r>
        </a:p>
      </dsp:txBody>
      <dsp:txXfrm>
        <a:off x="5781112" y="25712"/>
        <a:ext cx="1528773" cy="826463"/>
      </dsp:txXfrm>
    </dsp:sp>
    <dsp:sp modelId="{E72E9E56-6DEA-4834-B008-1F30A7274D76}">
      <dsp:nvSpPr>
        <dsp:cNvPr id="0" name=""/>
        <dsp:cNvSpPr/>
      </dsp:nvSpPr>
      <dsp:spPr>
        <a:xfrm>
          <a:off x="5157192" y="3731021"/>
          <a:ext cx="658415" cy="658415"/>
        </a:xfrm>
        <a:prstGeom prst="triangle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9ACD6D-9969-4BCE-8BB3-F0005E3DAFD6}">
      <dsp:nvSpPr>
        <dsp:cNvPr id="0" name=""/>
        <dsp:cNvSpPr/>
      </dsp:nvSpPr>
      <dsp:spPr>
        <a:xfrm>
          <a:off x="3511153" y="3455364"/>
          <a:ext cx="3950493" cy="266877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97489E-39E9-431B-8512-9935AF4A3B9F}">
      <dsp:nvSpPr>
        <dsp:cNvPr id="0" name=""/>
        <dsp:cNvSpPr/>
      </dsp:nvSpPr>
      <dsp:spPr>
        <a:xfrm>
          <a:off x="5837554" y="2651116"/>
          <a:ext cx="1580197" cy="73742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Portabilidad</a:t>
          </a:r>
        </a:p>
      </dsp:txBody>
      <dsp:txXfrm>
        <a:off x="5873552" y="2687114"/>
        <a:ext cx="1508201" cy="665429"/>
      </dsp:txXfrm>
    </dsp:sp>
    <dsp:sp modelId="{E7618230-E023-44C1-8799-05E401EAB95D}">
      <dsp:nvSpPr>
        <dsp:cNvPr id="0" name=""/>
        <dsp:cNvSpPr/>
      </dsp:nvSpPr>
      <dsp:spPr>
        <a:xfrm>
          <a:off x="5837554" y="1872757"/>
          <a:ext cx="1580197" cy="73742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Eficiencia</a:t>
          </a:r>
        </a:p>
      </dsp:txBody>
      <dsp:txXfrm>
        <a:off x="5873552" y="1908755"/>
        <a:ext cx="1508201" cy="665429"/>
      </dsp:txXfrm>
    </dsp:sp>
    <dsp:sp modelId="{C1DA2EEA-1A47-45D9-8A82-1DDD0450B85D}">
      <dsp:nvSpPr>
        <dsp:cNvPr id="0" name=""/>
        <dsp:cNvSpPr/>
      </dsp:nvSpPr>
      <dsp:spPr>
        <a:xfrm>
          <a:off x="5837554" y="1117877"/>
          <a:ext cx="1580197" cy="73742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Seguridad</a:t>
          </a:r>
        </a:p>
      </dsp:txBody>
      <dsp:txXfrm>
        <a:off x="5873552" y="1153875"/>
        <a:ext cx="1508201" cy="665429"/>
      </dsp:txXfrm>
    </dsp:sp>
    <dsp:sp modelId="{527B54C1-4272-4026-9953-B1F69B029B6C}">
      <dsp:nvSpPr>
        <dsp:cNvPr id="0" name=""/>
        <dsp:cNvSpPr/>
      </dsp:nvSpPr>
      <dsp:spPr>
        <a:xfrm>
          <a:off x="3555047" y="2651116"/>
          <a:ext cx="1580197" cy="73742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Funcionalidad</a:t>
          </a:r>
        </a:p>
      </dsp:txBody>
      <dsp:txXfrm>
        <a:off x="3591045" y="2687114"/>
        <a:ext cx="1508201" cy="665429"/>
      </dsp:txXfrm>
    </dsp:sp>
    <dsp:sp modelId="{B2BF9834-BCD5-49D2-A531-089842C861DE}">
      <dsp:nvSpPr>
        <dsp:cNvPr id="0" name=""/>
        <dsp:cNvSpPr/>
      </dsp:nvSpPr>
      <dsp:spPr>
        <a:xfrm>
          <a:off x="3555047" y="1872757"/>
          <a:ext cx="1580197" cy="73742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Usabilidad</a:t>
          </a:r>
        </a:p>
      </dsp:txBody>
      <dsp:txXfrm>
        <a:off x="3591045" y="1908755"/>
        <a:ext cx="1508201" cy="665429"/>
      </dsp:txXfrm>
    </dsp:sp>
    <dsp:sp modelId="{D90C5935-0F29-46CD-A159-2D3F3F076780}">
      <dsp:nvSpPr>
        <dsp:cNvPr id="0" name=""/>
        <dsp:cNvSpPr/>
      </dsp:nvSpPr>
      <dsp:spPr>
        <a:xfrm>
          <a:off x="3555047" y="1106138"/>
          <a:ext cx="1580197" cy="73742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Fiabilidad</a:t>
          </a:r>
        </a:p>
      </dsp:txBody>
      <dsp:txXfrm>
        <a:off x="3591045" y="1142136"/>
        <a:ext cx="1508201" cy="66542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F6C96C-09E8-4619-B74F-D76488AB0C46}">
      <dsp:nvSpPr>
        <dsp:cNvPr id="0" name=""/>
        <dsp:cNvSpPr/>
      </dsp:nvSpPr>
      <dsp:spPr>
        <a:xfrm rot="5400000">
          <a:off x="2596052" y="893129"/>
          <a:ext cx="784954" cy="89364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C3B28C-50C4-4AE9-B223-D62AF3A7EDEC}">
      <dsp:nvSpPr>
        <dsp:cNvPr id="0" name=""/>
        <dsp:cNvSpPr/>
      </dsp:nvSpPr>
      <dsp:spPr>
        <a:xfrm>
          <a:off x="2388087" y="22991"/>
          <a:ext cx="1321401" cy="924938"/>
        </a:xfrm>
        <a:prstGeom prst="roundRect">
          <a:avLst>
            <a:gd name="adj" fmla="val 16670"/>
          </a:avLst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100" kern="1200">
              <a:latin typeface="Arial" panose="020B0604020202020204" pitchFamily="34" charset="0"/>
              <a:cs typeface="Arial" panose="020B0604020202020204" pitchFamily="34" charset="0"/>
            </a:rPr>
            <a:t>CSIRT-ESPE</a:t>
          </a:r>
        </a:p>
      </dsp:txBody>
      <dsp:txXfrm>
        <a:off x="2433247" y="68151"/>
        <a:ext cx="1231081" cy="834618"/>
      </dsp:txXfrm>
    </dsp:sp>
    <dsp:sp modelId="{BB4E1611-0246-46B3-BF54-0BAA56CA48BE}">
      <dsp:nvSpPr>
        <dsp:cNvPr id="0" name=""/>
        <dsp:cNvSpPr/>
      </dsp:nvSpPr>
      <dsp:spPr>
        <a:xfrm>
          <a:off x="3686241" y="135098"/>
          <a:ext cx="1485493" cy="7475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C" sz="1200" kern="1200">
              <a:latin typeface="Arial" panose="020B0604020202020204" pitchFamily="34" charset="0"/>
              <a:cs typeface="Arial" panose="020B0604020202020204" pitchFamily="34" charset="0"/>
            </a:rPr>
            <a:t>Solicitud de Herramienta de Ciberseguridad</a:t>
          </a:r>
        </a:p>
      </dsp:txBody>
      <dsp:txXfrm>
        <a:off x="3686241" y="135098"/>
        <a:ext cx="1485493" cy="747575"/>
      </dsp:txXfrm>
    </dsp:sp>
    <dsp:sp modelId="{52670399-7BB4-4467-9A76-C6254CC0A5BC}">
      <dsp:nvSpPr>
        <dsp:cNvPr id="0" name=""/>
        <dsp:cNvSpPr/>
      </dsp:nvSpPr>
      <dsp:spPr>
        <a:xfrm rot="5400000">
          <a:off x="3817498" y="1932140"/>
          <a:ext cx="784954" cy="89364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-9159"/>
            <a:satOff val="327"/>
            <a:lumOff val="-104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9ACE29-9353-4B7A-A900-B8927F80350D}">
      <dsp:nvSpPr>
        <dsp:cNvPr id="0" name=""/>
        <dsp:cNvSpPr/>
      </dsp:nvSpPr>
      <dsp:spPr>
        <a:xfrm>
          <a:off x="3609533" y="1062002"/>
          <a:ext cx="1321401" cy="924938"/>
        </a:xfrm>
        <a:prstGeom prst="roundRect">
          <a:avLst>
            <a:gd name="adj" fmla="val 16670"/>
          </a:avLst>
        </a:prstGeom>
        <a:solidFill>
          <a:schemeClr val="accent1">
            <a:shade val="50000"/>
            <a:hueOff val="222063"/>
            <a:satOff val="-6383"/>
            <a:lumOff val="219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100" kern="1200">
              <a:latin typeface="Arial" panose="020B0604020202020204" pitchFamily="34" charset="0"/>
              <a:cs typeface="Arial" panose="020B0604020202020204" pitchFamily="34" charset="0"/>
            </a:rPr>
            <a:t>UNIVERSIDAD DE LAS FUERZAS ARMADAS ESPE</a:t>
          </a:r>
        </a:p>
      </dsp:txBody>
      <dsp:txXfrm>
        <a:off x="3654693" y="1107162"/>
        <a:ext cx="1231081" cy="834618"/>
      </dsp:txXfrm>
    </dsp:sp>
    <dsp:sp modelId="{C811EAE8-2FA3-40BD-9B62-886414A17B52}">
      <dsp:nvSpPr>
        <dsp:cNvPr id="0" name=""/>
        <dsp:cNvSpPr/>
      </dsp:nvSpPr>
      <dsp:spPr>
        <a:xfrm>
          <a:off x="5053316" y="1148003"/>
          <a:ext cx="3138366" cy="7475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C" sz="1200" kern="1200" dirty="0">
              <a:latin typeface="Arial" panose="020B0604020202020204" pitchFamily="34" charset="0"/>
              <a:cs typeface="Arial" panose="020B0604020202020204" pitchFamily="34" charset="0"/>
            </a:rPr>
            <a:t>Emisión de solicitud de Herramienta de Ciberseguridad hacia el SERCOP.</a:t>
          </a:r>
        </a:p>
      </dsp:txBody>
      <dsp:txXfrm>
        <a:off x="5053316" y="1148003"/>
        <a:ext cx="3138366" cy="747575"/>
      </dsp:txXfrm>
    </dsp:sp>
    <dsp:sp modelId="{723DC318-00F5-4661-A656-76B10CAA1F95}">
      <dsp:nvSpPr>
        <dsp:cNvPr id="0" name=""/>
        <dsp:cNvSpPr/>
      </dsp:nvSpPr>
      <dsp:spPr>
        <a:xfrm rot="10800000" flipV="1">
          <a:off x="5138952" y="3045900"/>
          <a:ext cx="784954" cy="91452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-18318"/>
            <a:satOff val="655"/>
            <a:lumOff val="-209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808810-3179-4665-A318-26C1BF9059F6}">
      <dsp:nvSpPr>
        <dsp:cNvPr id="0" name=""/>
        <dsp:cNvSpPr/>
      </dsp:nvSpPr>
      <dsp:spPr>
        <a:xfrm>
          <a:off x="4659038" y="2121241"/>
          <a:ext cx="1321401" cy="924938"/>
        </a:xfrm>
        <a:prstGeom prst="roundRect">
          <a:avLst>
            <a:gd name="adj" fmla="val 16670"/>
          </a:avLst>
        </a:prstGeom>
        <a:solidFill>
          <a:schemeClr val="accent1">
            <a:shade val="50000"/>
            <a:hueOff val="444126"/>
            <a:satOff val="-12767"/>
            <a:lumOff val="4393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100" kern="1200">
              <a:latin typeface="Arial" panose="020B0604020202020204" pitchFamily="34" charset="0"/>
              <a:cs typeface="Arial" panose="020B0604020202020204" pitchFamily="34" charset="0"/>
            </a:rPr>
            <a:t>SERCOP</a:t>
          </a:r>
        </a:p>
      </dsp:txBody>
      <dsp:txXfrm>
        <a:off x="4704198" y="2166401"/>
        <a:ext cx="1231081" cy="834618"/>
      </dsp:txXfrm>
    </dsp:sp>
    <dsp:sp modelId="{F7B29EC1-2E43-4739-836A-0743589853BC}">
      <dsp:nvSpPr>
        <dsp:cNvPr id="0" name=""/>
        <dsp:cNvSpPr/>
      </dsp:nvSpPr>
      <dsp:spPr>
        <a:xfrm>
          <a:off x="6040576" y="2249915"/>
          <a:ext cx="2331257" cy="7475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C" sz="1200" kern="1200" dirty="0">
              <a:latin typeface="Arial" panose="020B0604020202020204" pitchFamily="34" charset="0"/>
              <a:cs typeface="Arial" panose="020B0604020202020204" pitchFamily="34" charset="0"/>
            </a:rPr>
            <a:t>Publicación de la solicitud de la necesidad de contratar la herramienta de ciberseguridad.</a:t>
          </a:r>
        </a:p>
      </dsp:txBody>
      <dsp:txXfrm>
        <a:off x="6040576" y="2249915"/>
        <a:ext cx="2331257" cy="747575"/>
      </dsp:txXfrm>
    </dsp:sp>
    <dsp:sp modelId="{2E6B0551-FF8F-4E1F-9296-D1453E7B108B}">
      <dsp:nvSpPr>
        <dsp:cNvPr id="0" name=""/>
        <dsp:cNvSpPr/>
      </dsp:nvSpPr>
      <dsp:spPr>
        <a:xfrm>
          <a:off x="5855999" y="3416340"/>
          <a:ext cx="1321401" cy="924938"/>
        </a:xfrm>
        <a:prstGeom prst="roundRect">
          <a:avLst>
            <a:gd name="adj" fmla="val 16670"/>
          </a:avLst>
        </a:prstGeom>
        <a:solidFill>
          <a:schemeClr val="accent1">
            <a:shade val="50000"/>
            <a:hueOff val="222063"/>
            <a:satOff val="-6383"/>
            <a:lumOff val="219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100" kern="1200">
              <a:latin typeface="Arial" panose="020B0604020202020204" pitchFamily="34" charset="0"/>
              <a:cs typeface="Arial" panose="020B0604020202020204" pitchFamily="34" charset="0"/>
            </a:rPr>
            <a:t>PROVEEDORES</a:t>
          </a:r>
        </a:p>
      </dsp:txBody>
      <dsp:txXfrm>
        <a:off x="5901159" y="3461500"/>
        <a:ext cx="1231081" cy="834618"/>
      </dsp:txXfrm>
    </dsp:sp>
    <dsp:sp modelId="{86256F31-FE28-4BE7-B4BD-4254B8472F57}">
      <dsp:nvSpPr>
        <dsp:cNvPr id="0" name=""/>
        <dsp:cNvSpPr/>
      </dsp:nvSpPr>
      <dsp:spPr>
        <a:xfrm>
          <a:off x="7127800" y="3163016"/>
          <a:ext cx="1460708" cy="12264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C" sz="1200" kern="1200">
              <a:latin typeface="Arial" panose="020B0604020202020204" pitchFamily="34" charset="0"/>
              <a:cs typeface="Arial" panose="020B0604020202020204" pitchFamily="34" charset="0"/>
            </a:rPr>
            <a:t>Elaboracion de pliegos con información de proyectos de selección para ser calificados.</a:t>
          </a:r>
        </a:p>
      </dsp:txBody>
      <dsp:txXfrm>
        <a:off x="7127800" y="3163016"/>
        <a:ext cx="1460708" cy="12264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C502ED-38DF-43AC-A8CD-F9D3E3173CC4}" type="datetime1">
              <a:rPr lang="es-ES" smtClean="0"/>
              <a:t>11/07/2019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9097EB-C63E-4831-9239-7FC098CD3FD3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308344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F4DAD7FE-6CFB-4941-843F-5B8FA3E21170}" type="datetime1">
              <a:rPr lang="es-ES" noProof="0" smtClean="0"/>
              <a:t>11/07/2019</a:t>
            </a:fld>
            <a:endParaRPr lang="es-ES" noProof="0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/>
              <a:t>Haga clic para modificar los estilos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93B0CF2-7F87-4E02-A248-870047730F99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93B0CF2-7F87-4E02-A248-870047730F99}" type="slidenum">
              <a:rPr lang="es-ES" smtClean="0"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95133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es-ES" smtClean="0"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925745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es-ES" smtClean="0"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455947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es-ES" smtClean="0"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835878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C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Ante la latente existencia de riesgos, vulnerabilidades y amenazas es esencial que la organización cuente con planes de contingencia para la mitigación, reducción y control de estos.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C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C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 organización debe garantizar que sus partes interesadas, no tengan afectación debido al impacto que representa la presencia de una incidencia de seguridad de la información.</a:t>
            </a:r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es-ES" smtClean="0"/>
              <a:t>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729125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C" dirty="0"/>
              <a:t>conjunto de expertos, que son encargados de la gestión de los incidentes de seguridad de la información, mediante la prevención, identificación y tratamiento de los mismos;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C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C" dirty="0"/>
              <a:t>además de proveer medidas, estrategias y planes para la mitigación de riesgos y la recuperación ante incidentes de la seguridad de la información detectadas.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C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C" dirty="0"/>
              <a:t>Servicios Reactivos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C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constituyen con el propósito de prevenir que la incidencia tenga una afectación </a:t>
            </a:r>
            <a:endParaRPr lang="es-EC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C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C" dirty="0"/>
              <a:t>Servicios Proactivos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C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Son aquellos que se diseñan con el propósito de brindar asistencia a incidentes generados </a:t>
            </a:r>
            <a:endParaRPr lang="es-ES" dirty="0"/>
          </a:p>
          <a:p>
            <a:endParaRPr lang="es-ES" dirty="0"/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es-ES" smtClean="0"/>
              <a:t>6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862542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C" dirty="0"/>
              <a:t>En un CSIRT académico, uno de los objetivos que priman es la formación y entrenamiento; el personal debe adquirir la destreza y conocimiento profundo de las capacidades de las herramientas de Ciberseguridad a utilizarse</a:t>
            </a:r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es-ES" smtClean="0"/>
              <a:t>7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002987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s-EC" dirty="0"/>
              <a:t>Herramientas de Monitoreo</a:t>
            </a:r>
          </a:p>
          <a:p>
            <a:pPr algn="just"/>
            <a:r>
              <a:rPr lang="es-EC" dirty="0"/>
              <a:t>Herramientas de Evaluación de Seguridad</a:t>
            </a:r>
          </a:p>
          <a:p>
            <a:pPr algn="just"/>
            <a:r>
              <a:rPr lang="es-EC" dirty="0"/>
              <a:t>Escáneres de puertos</a:t>
            </a:r>
          </a:p>
          <a:p>
            <a:pPr algn="just"/>
            <a:r>
              <a:rPr lang="es-EC" dirty="0"/>
              <a:t>Análisis de vulnerabilidad</a:t>
            </a:r>
          </a:p>
          <a:p>
            <a:pPr algn="just"/>
            <a:r>
              <a:rPr lang="es-EC" dirty="0"/>
              <a:t>Herramientas de Alertas y reportes</a:t>
            </a:r>
          </a:p>
          <a:p>
            <a:pPr algn="just"/>
            <a:r>
              <a:rPr lang="es-EC" dirty="0"/>
              <a:t>Herramientas Forenses</a:t>
            </a:r>
          </a:p>
          <a:p>
            <a:pPr algn="just"/>
            <a:r>
              <a:rPr lang="es-EC" dirty="0"/>
              <a:t>Plataformas </a:t>
            </a:r>
            <a:r>
              <a:rPr lang="es-EC" dirty="0" err="1"/>
              <a:t>HoneyNet</a:t>
            </a:r>
            <a:endParaRPr lang="es-EC" dirty="0"/>
          </a:p>
          <a:p>
            <a:pPr algn="just"/>
            <a:r>
              <a:rPr lang="es-EC" dirty="0"/>
              <a:t>Advertencias y avisos</a:t>
            </a:r>
          </a:p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893B0CF2-7F87-4E02-A248-870047730F99}" type="slidenum">
              <a:rPr lang="es-ES" noProof="0" smtClean="0"/>
              <a:t>8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3625047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C" dirty="0"/>
              <a:t>Servicios reactivos y proactivos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893B0CF2-7F87-4E02-A248-870047730F99}" type="slidenum">
              <a:rPr lang="es-ES" noProof="0" smtClean="0"/>
              <a:t>21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4635367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/>
          <p:cNvGrpSpPr/>
          <p:nvPr/>
        </p:nvGrpSpPr>
        <p:grpSpPr>
          <a:xfrm>
            <a:off x="0" y="6208894"/>
            <a:ext cx="12192000" cy="649106"/>
            <a:chOff x="0" y="6208894"/>
            <a:chExt cx="12192000" cy="649106"/>
          </a:xfrm>
        </p:grpSpPr>
        <p:sp>
          <p:nvSpPr>
            <p:cNvPr id="2" name="Rectángulo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cxnSp>
          <p:nvCxnSpPr>
            <p:cNvPr id="7" name="Conector recto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Conector recto 4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10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kumimoji="0" lang="es-ES" noProof="0" dirty="0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 rtlCol="0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es-ES" noProof="0"/>
              <a:t>Haga clic para modificar el estilo de subtítulo del patrón</a:t>
            </a:r>
            <a:endParaRPr kumimoji="0" lang="es-ES" noProof="0" dirty="0"/>
          </a:p>
        </p:txBody>
      </p:sp>
      <p:sp>
        <p:nvSpPr>
          <p:cNvPr id="30" name="Marcador de fecha 2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7F0D198-0886-401E-862C-EF3536AA44DD}" type="datetime1">
              <a:rPr lang="es-ES" noProof="0" smtClean="0"/>
              <a:t>11/07/2019</a:t>
            </a:fld>
            <a:endParaRPr lang="es-ES" noProof="0" dirty="0"/>
          </a:p>
        </p:txBody>
      </p:sp>
      <p:sp>
        <p:nvSpPr>
          <p:cNvPr id="19" name="Marcador de pie de página 1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27" name="Marcador de número de diapositiva 2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kumimoji="0" lang="es-ES" noProof="0" dirty="0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  <a:p>
            <a:pPr lvl="1" rtl="0" eaLnBrk="1" latinLnBrk="0" hangingPunct="1"/>
            <a:r>
              <a:rPr lang="es-ES" noProof="0"/>
              <a:t>Segundo nivel</a:t>
            </a:r>
          </a:p>
          <a:p>
            <a:pPr lvl="2" rtl="0" eaLnBrk="1" latinLnBrk="0" hangingPunct="1"/>
            <a:r>
              <a:rPr lang="es-ES" noProof="0"/>
              <a:t>Tercer nivel</a:t>
            </a:r>
          </a:p>
          <a:p>
            <a:pPr lvl="3" rtl="0" eaLnBrk="1" latinLnBrk="0" hangingPunct="1"/>
            <a:r>
              <a:rPr lang="es-ES" noProof="0"/>
              <a:t>Cuarto nivel</a:t>
            </a:r>
          </a:p>
          <a:p>
            <a:pPr lvl="4" rtl="0" eaLnBrk="1" latinLnBrk="0" hangingPunct="1"/>
            <a:r>
              <a:rPr lang="es-ES" noProof="0"/>
              <a:t>Quinto nivel</a:t>
            </a:r>
            <a:endParaRPr kumimoji="0" lang="es-ES" noProof="0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2E184A9-C1BE-4691-8290-38F7E3B9E2EA}" type="datetime1">
              <a:rPr lang="es-ES" noProof="0" smtClean="0"/>
              <a:t>11/07/2019</a:t>
            </a:fld>
            <a:endParaRPr lang="es-ES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87777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 rtlCol="0"/>
          <a:lstStyle/>
          <a:p>
            <a:pPr rtl="0"/>
            <a:r>
              <a:rPr lang="es-ES" noProof="0"/>
              <a:t>Haga clic para modificar el estilo de título del patrón</a:t>
            </a:r>
            <a:endParaRPr kumimoji="0" lang="es-ES" noProof="0" dirty="0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 rtlCol="0"/>
          <a:lstStyle/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  <a:p>
            <a:pPr lvl="1" rtl="0" eaLnBrk="1" latinLnBrk="0" hangingPunct="1"/>
            <a:r>
              <a:rPr lang="es-ES" noProof="0"/>
              <a:t>Segundo nivel</a:t>
            </a:r>
          </a:p>
          <a:p>
            <a:pPr lvl="2" rtl="0" eaLnBrk="1" latinLnBrk="0" hangingPunct="1"/>
            <a:r>
              <a:rPr lang="es-ES" noProof="0"/>
              <a:t>Tercer nivel</a:t>
            </a:r>
          </a:p>
          <a:p>
            <a:pPr lvl="3" rtl="0" eaLnBrk="1" latinLnBrk="0" hangingPunct="1"/>
            <a:r>
              <a:rPr lang="es-ES" noProof="0"/>
              <a:t>Cuarto nivel</a:t>
            </a:r>
          </a:p>
          <a:p>
            <a:pPr lvl="4" rtl="0" eaLnBrk="1" latinLnBrk="0" hangingPunct="1"/>
            <a:r>
              <a:rPr lang="es-ES" noProof="0"/>
              <a:t>Quinto nivel</a:t>
            </a:r>
            <a:endParaRPr kumimoji="0" lang="es-ES" noProof="0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E537EF8-1A52-460D-8FA5-88CB8E631AE8}" type="datetime1">
              <a:rPr lang="es-ES" noProof="0" smtClean="0"/>
              <a:t>11/07/2019</a:t>
            </a:fld>
            <a:endParaRPr lang="es-ES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36975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kumimoji="0" lang="es-ES" noProof="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  <a:p>
            <a:pPr lvl="1" rtl="0" eaLnBrk="1" latinLnBrk="0" hangingPunct="1"/>
            <a:r>
              <a:rPr lang="es-ES" noProof="0"/>
              <a:t>Segundo nivel</a:t>
            </a:r>
          </a:p>
          <a:p>
            <a:pPr lvl="2" rtl="0" eaLnBrk="1" latinLnBrk="0" hangingPunct="1"/>
            <a:r>
              <a:rPr lang="es-ES" noProof="0"/>
              <a:t>Tercer nivel</a:t>
            </a:r>
          </a:p>
          <a:p>
            <a:pPr lvl="3" rtl="0" eaLnBrk="1" latinLnBrk="0" hangingPunct="1"/>
            <a:r>
              <a:rPr lang="es-ES" noProof="0"/>
              <a:t>Cuarto nivel</a:t>
            </a:r>
          </a:p>
          <a:p>
            <a:pPr lvl="4" rtl="0" eaLnBrk="1" latinLnBrk="0" hangingPunct="1"/>
            <a:r>
              <a:rPr lang="es-ES" noProof="0"/>
              <a:t>Quinto nivel</a:t>
            </a:r>
            <a:endParaRPr kumimoji="0" lang="es-ES" noProof="0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2672DA2-4E32-43A8-88C9-F7DB2E98E079}" type="datetime1">
              <a:rPr lang="es-ES" noProof="0" smtClean="0"/>
              <a:t>11/07/2019</a:t>
            </a:fld>
            <a:endParaRPr lang="es-ES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48168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rtlCol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kumimoji="0" lang="es-ES" noProof="0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rtlCol="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2540A2F-3117-4E4B-AFC9-CB157300D9A8}" type="datetime1">
              <a:rPr lang="es-ES" noProof="0" smtClean="0"/>
              <a:t>11/07/2019</a:t>
            </a:fld>
            <a:endParaRPr lang="es-ES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5319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kumimoji="0" lang="es-ES" noProof="0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  <a:p>
            <a:pPr lvl="1" rtl="0" eaLnBrk="1" latinLnBrk="0" hangingPunct="1"/>
            <a:r>
              <a:rPr lang="es-ES" noProof="0"/>
              <a:t>Segundo nivel</a:t>
            </a:r>
          </a:p>
          <a:p>
            <a:pPr lvl="2" rtl="0" eaLnBrk="1" latinLnBrk="0" hangingPunct="1"/>
            <a:r>
              <a:rPr lang="es-ES" noProof="0"/>
              <a:t>Tercer nivel</a:t>
            </a:r>
          </a:p>
          <a:p>
            <a:pPr lvl="3" rtl="0" eaLnBrk="1" latinLnBrk="0" hangingPunct="1"/>
            <a:r>
              <a:rPr lang="es-ES" noProof="0"/>
              <a:t>Cuarto nivel</a:t>
            </a:r>
          </a:p>
          <a:p>
            <a:pPr lvl="4" rtl="0" eaLnBrk="1" latinLnBrk="0" hangingPunct="1"/>
            <a:r>
              <a:rPr lang="es-ES" noProof="0"/>
              <a:t>Quinto nivel</a:t>
            </a:r>
            <a:endParaRPr kumimoji="0" lang="es-ES" noProof="0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  <a:p>
            <a:pPr lvl="1" rtl="0" eaLnBrk="1" latinLnBrk="0" hangingPunct="1"/>
            <a:r>
              <a:rPr lang="es-ES" noProof="0"/>
              <a:t>Segundo nivel</a:t>
            </a:r>
          </a:p>
          <a:p>
            <a:pPr lvl="2" rtl="0" eaLnBrk="1" latinLnBrk="0" hangingPunct="1"/>
            <a:r>
              <a:rPr lang="es-ES" noProof="0"/>
              <a:t>Tercer nivel</a:t>
            </a:r>
          </a:p>
          <a:p>
            <a:pPr lvl="3" rtl="0" eaLnBrk="1" latinLnBrk="0" hangingPunct="1"/>
            <a:r>
              <a:rPr lang="es-ES" noProof="0"/>
              <a:t>Cuarto nivel</a:t>
            </a:r>
          </a:p>
          <a:p>
            <a:pPr lvl="4" rtl="0" eaLnBrk="1" latinLnBrk="0" hangingPunct="1"/>
            <a:r>
              <a:rPr lang="es-ES" noProof="0"/>
              <a:t>Quinto nivel</a:t>
            </a:r>
            <a:endParaRPr kumimoji="0" lang="es-ES" noProof="0" dirty="0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4983E3B-19EF-4B0A-B85C-B5EE2F3F66E9}" type="datetime1">
              <a:rPr lang="es-ES" noProof="0" smtClean="0"/>
              <a:t>11/07/2019</a:t>
            </a:fld>
            <a:endParaRPr lang="es-ES" noProof="0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0901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rtlCol="0" anchor="b"/>
          <a:lstStyle>
            <a:lvl1pPr>
              <a:defRPr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kumimoji="0" lang="es-ES" noProof="0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rtlCol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</p:txBody>
      </p:sp>
      <p:sp>
        <p:nvSpPr>
          <p:cNvPr id="5" name="Marcador de contenido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  <a:p>
            <a:pPr lvl="1" rtl="0" eaLnBrk="1" latinLnBrk="0" hangingPunct="1"/>
            <a:r>
              <a:rPr lang="es-ES" noProof="0"/>
              <a:t>Segundo nivel</a:t>
            </a:r>
          </a:p>
          <a:p>
            <a:pPr lvl="2" rtl="0" eaLnBrk="1" latinLnBrk="0" hangingPunct="1"/>
            <a:r>
              <a:rPr lang="es-ES" noProof="0"/>
              <a:t>Tercer nivel</a:t>
            </a:r>
          </a:p>
          <a:p>
            <a:pPr lvl="3" rtl="0" eaLnBrk="1" latinLnBrk="0" hangingPunct="1"/>
            <a:r>
              <a:rPr lang="es-ES" noProof="0"/>
              <a:t>Cuarto nivel</a:t>
            </a:r>
          </a:p>
          <a:p>
            <a:pPr lvl="4" rtl="0" eaLnBrk="1" latinLnBrk="0" hangingPunct="1"/>
            <a:r>
              <a:rPr lang="es-ES" noProof="0"/>
              <a:t>Quinto nivel</a:t>
            </a:r>
            <a:endParaRPr kumimoji="0" lang="es-ES" noProof="0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rtlCol="0" anchor="ctr"/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  <a:p>
            <a:pPr lvl="1" rtl="0" eaLnBrk="1" latinLnBrk="0" hangingPunct="1"/>
            <a:r>
              <a:rPr lang="es-ES" noProof="0"/>
              <a:t>Segundo nivel</a:t>
            </a:r>
          </a:p>
          <a:p>
            <a:pPr lvl="2" rtl="0" eaLnBrk="1" latinLnBrk="0" hangingPunct="1"/>
            <a:r>
              <a:rPr lang="es-ES" noProof="0"/>
              <a:t>Tercer nivel</a:t>
            </a:r>
          </a:p>
          <a:p>
            <a:pPr lvl="3" rtl="0" eaLnBrk="1" latinLnBrk="0" hangingPunct="1"/>
            <a:r>
              <a:rPr lang="es-ES" noProof="0"/>
              <a:t>Cuarto nivel</a:t>
            </a:r>
          </a:p>
          <a:p>
            <a:pPr lvl="4" rtl="0" eaLnBrk="1" latinLnBrk="0" hangingPunct="1"/>
            <a:r>
              <a:rPr lang="es-ES" noProof="0"/>
              <a:t>Quinto nivel</a:t>
            </a:r>
            <a:endParaRPr kumimoji="0" lang="es-ES" noProof="0" dirty="0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1EE2287-7AED-4508-BA8B-A33013696AEC}" type="datetime1">
              <a:rPr lang="es-ES" noProof="0" smtClean="0"/>
              <a:t>11/07/2019</a:t>
            </a:fld>
            <a:endParaRPr lang="es-ES" noProof="0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25018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kumimoji="0" lang="es-ES" noProof="0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0BD4DFD-A822-4FD8-BFBF-197CBA855426}" type="datetime1">
              <a:rPr lang="es-ES" noProof="0" smtClean="0"/>
              <a:t>11/07/2019</a:t>
            </a:fld>
            <a:endParaRPr lang="es-ES" noProof="0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07181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284916D-9C1E-4B35-A1BA-B043FBD4F6CF}" type="datetime1">
              <a:rPr lang="es-ES" noProof="0" smtClean="0"/>
              <a:t>11/07/2019</a:t>
            </a:fld>
            <a:endParaRPr lang="es-ES" noProof="0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5288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rtlCol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kumimoji="0" lang="es-ES" noProof="0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 rtlCol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  <a:p>
            <a:pPr lvl="1" rtl="0" eaLnBrk="1" latinLnBrk="0" hangingPunct="1"/>
            <a:r>
              <a:rPr lang="es-ES" noProof="0"/>
              <a:t>Segundo nivel</a:t>
            </a:r>
          </a:p>
          <a:p>
            <a:pPr lvl="2" rtl="0" eaLnBrk="1" latinLnBrk="0" hangingPunct="1"/>
            <a:r>
              <a:rPr lang="es-ES" noProof="0"/>
              <a:t>Tercer nivel</a:t>
            </a:r>
          </a:p>
          <a:p>
            <a:pPr lvl="3" rtl="0" eaLnBrk="1" latinLnBrk="0" hangingPunct="1"/>
            <a:r>
              <a:rPr lang="es-ES" noProof="0"/>
              <a:t>Cuarto nivel</a:t>
            </a:r>
          </a:p>
          <a:p>
            <a:pPr lvl="4" rtl="0" eaLnBrk="1" latinLnBrk="0" hangingPunct="1"/>
            <a:r>
              <a:rPr lang="es-ES" noProof="0"/>
              <a:t>Quinto nivel</a:t>
            </a:r>
            <a:endParaRPr kumimoji="0" lang="es-ES" noProof="0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 rtlCol="0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8EDA92C-EA07-4844-A9C0-7671CE0A3023}" type="datetime1">
              <a:rPr lang="es-ES" noProof="0" smtClean="0"/>
              <a:t>11/07/2019</a:t>
            </a:fld>
            <a:endParaRPr lang="es-ES" noProof="0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99192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con una esquina recortada y redondeada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s-ES" sz="1800" noProof="0" dirty="0"/>
          </a:p>
        </p:txBody>
      </p:sp>
      <p:sp>
        <p:nvSpPr>
          <p:cNvPr id="12" name="Triángulo rectángulo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s-ES" sz="1800" noProof="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rtlCol="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kumimoji="0" lang="es-ES" noProof="0" dirty="0"/>
          </a:p>
        </p:txBody>
      </p:sp>
      <p:sp>
        <p:nvSpPr>
          <p:cNvPr id="3" name="Marcador de imagen 2" descr="Marcador de posición vacío para agregar una imagen. Haga clic en el marcador de posición y seleccione la imagen que desee agregar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 rtlCol="0"/>
          <a:lstStyle>
            <a:lvl1pPr marL="0" indent="0">
              <a:buNone/>
              <a:defRPr sz="3200"/>
            </a:lvl1pPr>
          </a:lstStyle>
          <a:p>
            <a:pPr rtl="0"/>
            <a:r>
              <a:rPr lang="es-ES" noProof="0"/>
              <a:t>Haga clic en el icono para agregar una imagen</a:t>
            </a:r>
            <a:endParaRPr kumimoji="0" lang="es-ES" noProof="0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rtlCol="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0A37C7A-AEB8-4B08-B7A3-C61470375C39}" type="datetime1">
              <a:rPr lang="es-ES" noProof="0" smtClean="0"/>
              <a:t>11/07/2019</a:t>
            </a:fld>
            <a:endParaRPr lang="es-ES" noProof="0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 rtlCol="0"/>
          <a:lstStyle/>
          <a:p>
            <a:pPr rtl="0"/>
            <a:fld id="{401CF334-2D5C-4859-84A6-CA7E6E43FAEB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10" name="Forma libre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es-ES" sz="180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bre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es-ES" sz="180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62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upo 24"/>
          <p:cNvGrpSpPr/>
          <p:nvPr/>
        </p:nvGrpSpPr>
        <p:grpSpPr>
          <a:xfrm>
            <a:off x="-29028" y="-7144"/>
            <a:ext cx="12240731" cy="6879658"/>
            <a:chOff x="0" y="-21658"/>
            <a:chExt cx="12240731" cy="6879658"/>
          </a:xfrm>
        </p:grpSpPr>
        <p:sp>
          <p:nvSpPr>
            <p:cNvPr id="26" name="Rectángulo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grpSp>
          <p:nvGrpSpPr>
            <p:cNvPr id="27" name="Grupo 26"/>
            <p:cNvGrpSpPr/>
            <p:nvPr/>
          </p:nvGrpSpPr>
          <p:grpSpPr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Forma libre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es-ES" sz="18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" name="Forma libre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es-ES" sz="18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grpSp>
            <p:nvGrpSpPr>
              <p:cNvPr id="31" name="Grupo 30"/>
              <p:cNvGrpSpPr/>
              <p:nvPr/>
            </p:nvGrpSpPr>
            <p:grpSpPr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Forma libre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es-ES" sz="1800" noProof="0" dirty="0"/>
                </a:p>
              </p:txBody>
            </p:sp>
            <p:sp>
              <p:nvSpPr>
                <p:cNvPr id="33" name="Forma libre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es-ES" sz="1800" noProof="0" dirty="0"/>
                </a:p>
              </p:txBody>
            </p:sp>
          </p:grpSp>
        </p:grpSp>
      </p:grpSp>
      <p:sp>
        <p:nvSpPr>
          <p:cNvPr id="9" name="Marcador de título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rtlCol="0" anchor="b">
            <a:normAutofit/>
          </a:bodyPr>
          <a:lstStyle/>
          <a:p>
            <a:pPr rtl="0"/>
            <a:r>
              <a:rPr lang="es-ES" noProof="0" dirty="0"/>
              <a:t>Haga clic para modificar el estilo de título del patrón</a:t>
            </a:r>
            <a:endParaRPr kumimoji="0" lang="es-ES" noProof="0" dirty="0"/>
          </a:p>
        </p:txBody>
      </p:sp>
      <p:sp>
        <p:nvSpPr>
          <p:cNvPr id="30" name="Marcador de texto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es-ES" noProof="0" dirty="0"/>
              <a:t>Haga clic para modificar los estilos de texto del patrón</a:t>
            </a:r>
          </a:p>
          <a:p>
            <a:pPr lvl="1" rtl="0" eaLnBrk="1" latinLnBrk="0" hangingPunct="1"/>
            <a:r>
              <a:rPr lang="es-ES" noProof="0" dirty="0"/>
              <a:t>Segundo nivel</a:t>
            </a:r>
          </a:p>
          <a:p>
            <a:pPr lvl="2" rtl="0" eaLnBrk="1" latinLnBrk="0" hangingPunct="1"/>
            <a:r>
              <a:rPr lang="es-ES" noProof="0" dirty="0"/>
              <a:t>Tercer nivel</a:t>
            </a:r>
          </a:p>
          <a:p>
            <a:pPr lvl="3" rtl="0" eaLnBrk="1" latinLnBrk="0" hangingPunct="1"/>
            <a:r>
              <a:rPr lang="es-ES" noProof="0" dirty="0"/>
              <a:t>Cuarto nivel</a:t>
            </a:r>
          </a:p>
          <a:p>
            <a:pPr lvl="4" rtl="0" eaLnBrk="1" latinLnBrk="0" hangingPunct="1"/>
            <a:r>
              <a:rPr lang="es-ES" noProof="0" dirty="0"/>
              <a:t>Quinto nivel</a:t>
            </a:r>
          </a:p>
        </p:txBody>
      </p:sp>
      <p:sp>
        <p:nvSpPr>
          <p:cNvPr id="10" name="Marcador de fecha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fld id="{1811FD10-D06B-4536-8048-7D2897F296FB}" type="datetime1">
              <a:rPr lang="es-ES" noProof="0" smtClean="0"/>
              <a:t>11/07/2019</a:t>
            </a:fld>
            <a:endParaRPr lang="es-ES" noProof="0" dirty="0"/>
          </a:p>
        </p:txBody>
      </p:sp>
      <p:sp>
        <p:nvSpPr>
          <p:cNvPr id="22" name="Marcador de pie de página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18" name="Marcador de número de diapositiva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fld id="{401CF334-2D5C-4859-84A6-CA7E6E43FAEB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lnSpc>
          <a:spcPct val="90000"/>
        </a:lnSpc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>
            <a:lumMod val="50000"/>
          </a:schemeClr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>
            <a:lumMod val="75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>
            <a:lumMod val="50000"/>
          </a:schemeClr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0" algn="l" rtl="0" eaLnBrk="1" latinLnBrk="0" hangingPunct="1">
        <a:spcBef>
          <a:spcPct val="20000"/>
        </a:spcBef>
        <a:buClr>
          <a:schemeClr val="tx2"/>
        </a:buClr>
        <a:buFontTx/>
        <a:buNone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969818" y="2556163"/>
            <a:ext cx="10252365" cy="1440873"/>
          </a:xfrm>
        </p:spPr>
        <p:txBody>
          <a:bodyPr rtlCol="0">
            <a:noAutofit/>
          </a:bodyPr>
          <a:lstStyle/>
          <a:p>
            <a:pPr algn="ctr"/>
            <a:r>
              <a:rPr lang="es-EC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MODELO DE ANÁLISIS Y SELECCIÓN DE HERRAMIENTAS DE CIBERSEGURIDAD PARA UN CSIRT ACADÉMICO: CASO CSIRT-ESPE</a:t>
            </a:r>
            <a:endParaRPr lang="es-E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0" y="4969507"/>
            <a:ext cx="12192000" cy="890966"/>
          </a:xfrm>
        </p:spPr>
        <p:txBody>
          <a:bodyPr rtlCol="0">
            <a:normAutofit fontScale="92500" lnSpcReduction="20000"/>
          </a:bodyPr>
          <a:lstStyle/>
          <a:p>
            <a:pPr algn="ctr" rtl="0"/>
            <a:endParaRPr lang="es-ES" sz="1800" dirty="0"/>
          </a:p>
          <a:p>
            <a:pPr algn="ctr" rtl="0"/>
            <a:r>
              <a:rPr lang="es-ES" sz="1800" dirty="0"/>
              <a:t>Autores: Edwin Fernando Salinas Callejas, Edison Daniel </a:t>
            </a:r>
            <a:r>
              <a:rPr lang="es-ES" sz="1800" dirty="0" err="1"/>
              <a:t>Marin</a:t>
            </a:r>
            <a:r>
              <a:rPr lang="es-ES" sz="1800" dirty="0"/>
              <a:t> </a:t>
            </a:r>
            <a:r>
              <a:rPr lang="es-ES" sz="1800" dirty="0" err="1"/>
              <a:t>Alquinga</a:t>
            </a:r>
            <a:endParaRPr lang="es-ES" sz="1800" dirty="0"/>
          </a:p>
          <a:p>
            <a:pPr algn="ctr" rtl="0"/>
            <a:r>
              <a:rPr lang="es-ES" sz="1800" dirty="0"/>
              <a:t>Tutor: Ing. Mario Ron</a:t>
            </a:r>
          </a:p>
          <a:p>
            <a:pPr algn="ctr" rtl="0"/>
            <a:endParaRPr lang="es-ES" sz="1800" dirty="0"/>
          </a:p>
          <a:p>
            <a:pPr rtl="0"/>
            <a:endParaRPr lang="es-ES" sz="1800" dirty="0"/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id="{4B4EE3B7-D56C-4102-BEC8-928523F81258}"/>
              </a:ext>
            </a:extLst>
          </p:cNvPr>
          <p:cNvSpPr txBox="1">
            <a:spLocks/>
          </p:cNvSpPr>
          <p:nvPr/>
        </p:nvSpPr>
        <p:spPr>
          <a:xfrm>
            <a:off x="-69272" y="4111410"/>
            <a:ext cx="12192000" cy="491493"/>
          </a:xfrm>
          <a:prstGeom prst="rect">
            <a:avLst/>
          </a:prstGeom>
        </p:spPr>
        <p:txBody>
          <a:bodyPr vert="horz" lIns="0" rIns="18288" rtlCol="0">
            <a:norm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>
                  <a:lumMod val="50000"/>
                </a:schemeClr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>
                  <a:lumMod val="75000"/>
                </a:schemeClr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>
                  <a:lumMod val="50000"/>
                </a:schemeClr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C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DEPARTAMENTO DE CIENCIAS DE LA COMPUTACIÓN</a:t>
            </a:r>
            <a:endParaRPr lang="es-E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ubtítulo 2">
            <a:extLst>
              <a:ext uri="{FF2B5EF4-FFF2-40B4-BE49-F238E27FC236}">
                <a16:creationId xmlns:a16="http://schemas.microsoft.com/office/drawing/2014/main" id="{AE85D543-BA1B-46D9-96A8-09CEB624725A}"/>
              </a:ext>
            </a:extLst>
          </p:cNvPr>
          <p:cNvSpPr txBox="1">
            <a:spLocks/>
          </p:cNvSpPr>
          <p:nvPr/>
        </p:nvSpPr>
        <p:spPr>
          <a:xfrm>
            <a:off x="-69272" y="4717276"/>
            <a:ext cx="12192000" cy="4914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b="1" kern="120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Diavlo Medium" panose="02000000000000000000" pitchFamily="50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Diavlo Medium" panose="02000000000000000000" pitchFamily="50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Diavlo Medium" panose="02000000000000000000" pitchFamily="50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Diavlo Medium" panose="02000000000000000000" pitchFamily="50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C" sz="1800" dirty="0">
                <a:latin typeface="Arial" panose="020B0604020202020204" pitchFamily="34" charset="0"/>
                <a:cs typeface="Arial" panose="020B0604020202020204" pitchFamily="34" charset="0"/>
              </a:rPr>
              <a:t>CARRERA DE INGENIERÍA EN SISTEMAS E INFORMÁTICA</a:t>
            </a:r>
            <a:endParaRPr lang="es-E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0DC90B53-C2D6-44B9-8724-14B7FE02965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5544" y="1247697"/>
            <a:ext cx="4114800" cy="1062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628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A459B1-9593-4F0C-9DAE-3BFC250B21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857500"/>
            <a:ext cx="10972800" cy="1143000"/>
          </a:xfrm>
        </p:spPr>
        <p:txBody>
          <a:bodyPr/>
          <a:lstStyle/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IDENTIFICACIÓN DEL PROBLEMA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998998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374151-E11B-4E39-9424-77B49F2DD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PROBLEMA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D0E8DAC-3E1F-442A-8AEF-0FF1BBF23B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s-EC" dirty="0"/>
          </a:p>
          <a:p>
            <a:pPr algn="just"/>
            <a:r>
              <a:rPr lang="es-EC" dirty="0"/>
              <a:t>Una mala adquisición de herramientas de software en una organización, provoca que no se cumplan los objetivos estratégicos.</a:t>
            </a:r>
          </a:p>
          <a:p>
            <a:pPr algn="just"/>
            <a:r>
              <a:rPr lang="es-EC" dirty="0"/>
              <a:t>Al no contar con un marco definido para la selección de herramientas de software, se presentan casos de corrupción, una solución que no se adapte a las necesidades o una mala utilización de recursos.</a:t>
            </a:r>
          </a:p>
          <a:p>
            <a:pPr algn="just"/>
            <a:r>
              <a:rPr lang="es-EC" dirty="0"/>
              <a:t>Las herramientas o software de ciberseguridad en un CSIRT académico son de vital importancia, ya que permiten una exploración investigativa.</a:t>
            </a:r>
          </a:p>
        </p:txBody>
      </p:sp>
    </p:spTree>
    <p:extLst>
      <p:ext uri="{BB962C8B-B14F-4D97-AF65-F5344CB8AC3E}">
        <p14:creationId xmlns:p14="http://schemas.microsoft.com/office/powerpoint/2010/main" val="2957918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8B4C13BA-6F4F-485E-B9A1-F01A52221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857500"/>
            <a:ext cx="10972800" cy="1143000"/>
          </a:xfrm>
        </p:spPr>
        <p:txBody>
          <a:bodyPr/>
          <a:lstStyle/>
          <a:p>
            <a:pPr algn="ctr"/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OBJETIVOS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810108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BB6276-A620-4CE3-83AD-6490C6DF8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Objetivo General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A731140-D367-4A09-B136-DDD9B1A751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687781"/>
            <a:ext cx="10972800" cy="3775363"/>
          </a:xfrm>
        </p:spPr>
        <p:txBody>
          <a:bodyPr/>
          <a:lstStyle/>
          <a:p>
            <a:pPr algn="just"/>
            <a:r>
              <a:rPr lang="es-ES" dirty="0"/>
              <a:t>Diseñar un modelo de análisis y selección de herramientas de Ciberseguridad para un CSIRT Académico, mediante el uso de procesos y estándares de calidad que garantice una elección adecuada que se adapte a las necesidades establecidas. </a:t>
            </a:r>
            <a:endParaRPr lang="es-EC" dirty="0"/>
          </a:p>
          <a:p>
            <a:pPr algn="just"/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562845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DE314D-10BF-41E0-A358-A3A2304FD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Objetivos específicos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9D22330-6C44-4CE3-9562-A5A5E786E0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313708"/>
            <a:ext cx="10972800" cy="4010891"/>
          </a:xfrm>
        </p:spPr>
        <p:txBody>
          <a:bodyPr>
            <a:normAutofit/>
          </a:bodyPr>
          <a:lstStyle/>
          <a:p>
            <a:pPr lvl="0" algn="just" fontAlgn="base"/>
            <a:r>
              <a:rPr lang="es-EC" dirty="0"/>
              <a:t>Establecer las características de las herramientas usadas en un CSIRT académico</a:t>
            </a:r>
          </a:p>
          <a:p>
            <a:pPr lvl="0" algn="just" fontAlgn="base"/>
            <a:r>
              <a:rPr lang="es-EC" dirty="0"/>
              <a:t>Determinar los estándares y procesos de calidad que permiten evaluar un producto Software.</a:t>
            </a:r>
          </a:p>
          <a:p>
            <a:pPr lvl="0" algn="just" fontAlgn="base"/>
            <a:r>
              <a:rPr lang="es-EC" dirty="0"/>
              <a:t>Estudiar la situación actual del CSIRT-ESPE, analizando sus servicios y funciones establecidas.</a:t>
            </a:r>
          </a:p>
          <a:p>
            <a:pPr algn="just"/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15270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65AB30-0B88-41F7-9784-4921C19AD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Objetivos específicos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61A4251-EFD8-4908-933B-08CA9A4D13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189018"/>
            <a:ext cx="10972800" cy="4135582"/>
          </a:xfrm>
        </p:spPr>
        <p:txBody>
          <a:bodyPr/>
          <a:lstStyle/>
          <a:p>
            <a:pPr lvl="0" algn="just" fontAlgn="base"/>
            <a:r>
              <a:rPr lang="es-EC" dirty="0"/>
              <a:t>Fijar etapas del proceso de evaluación y selección de herramientas de ciberseguridad para un CSIRT académico. </a:t>
            </a:r>
          </a:p>
          <a:p>
            <a:pPr lvl="0" algn="just" fontAlgn="base"/>
            <a:r>
              <a:rPr lang="es-EC" dirty="0"/>
              <a:t>Establecer métricas para las características de calidad tomadas en cuenta, así como métodos a utilizarse en la evaluación.</a:t>
            </a:r>
          </a:p>
          <a:p>
            <a:pPr lvl="0" algn="just" fontAlgn="base"/>
            <a:r>
              <a:rPr lang="es-EC" dirty="0"/>
              <a:t>Realizar la ejecución del modelo establecido utilizando el caso de estudio CSIRT-ESPE.</a:t>
            </a:r>
          </a:p>
          <a:p>
            <a:pPr lvl="0" algn="just" fontAlgn="base"/>
            <a:r>
              <a:rPr lang="es-EC" dirty="0"/>
              <a:t>Validar el modelo propuesto mediante la técnica Delphi.</a:t>
            </a:r>
          </a:p>
        </p:txBody>
      </p:sp>
    </p:spTree>
    <p:extLst>
      <p:ext uri="{BB962C8B-B14F-4D97-AF65-F5344CB8AC3E}">
        <p14:creationId xmlns:p14="http://schemas.microsoft.com/office/powerpoint/2010/main" val="3158166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BFF0C5-A5A3-4185-AEB7-8ABDF8412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err="1"/>
              <a:t>Hipótesis</a:t>
            </a:r>
            <a:r>
              <a:rPr lang="es-EC" dirty="0"/>
              <a:t>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4EBF9E3-E6E5-4779-9865-0711862491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424544"/>
            <a:ext cx="10972800" cy="3900055"/>
          </a:xfrm>
        </p:spPr>
        <p:txBody>
          <a:bodyPr/>
          <a:lstStyle/>
          <a:p>
            <a:pPr marL="0" indent="0" algn="just">
              <a:buNone/>
            </a:pPr>
            <a:r>
              <a:rPr lang="es-EC" dirty="0"/>
              <a:t>El modelo de análisis y selección de herramientas de ciberseguridad, proporcionará un marco establecido para la toma óptima de decisiones, garantizando que el producto software elegido, se adapte en mayor grado a las necesidades del CSIRT-ESPE.</a:t>
            </a:r>
          </a:p>
        </p:txBody>
      </p:sp>
    </p:spTree>
    <p:extLst>
      <p:ext uri="{BB962C8B-B14F-4D97-AF65-F5344CB8AC3E}">
        <p14:creationId xmlns:p14="http://schemas.microsoft.com/office/powerpoint/2010/main" val="4064817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8B4C13BA-6F4F-485E-B9A1-F01A52221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857500"/>
            <a:ext cx="10972800" cy="1143000"/>
          </a:xfrm>
        </p:spPr>
        <p:txBody>
          <a:bodyPr/>
          <a:lstStyle/>
          <a:p>
            <a:pPr algn="ctr"/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DESARROLLO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505745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B3EEAA-144C-4C59-B14A-CCC3B52D8C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Modelo de análisis y selección </a:t>
            </a:r>
          </a:p>
        </p:txBody>
      </p:sp>
      <p:graphicFrame>
        <p:nvGraphicFramePr>
          <p:cNvPr id="7" name="Marcador de contenido 6">
            <a:extLst>
              <a:ext uri="{FF2B5EF4-FFF2-40B4-BE49-F238E27FC236}">
                <a16:creationId xmlns:a16="http://schemas.microsoft.com/office/drawing/2014/main" id="{B16A4D3F-33FF-47D0-9303-131C99E9A3C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2258931"/>
              </p:ext>
            </p:extLst>
          </p:nvPr>
        </p:nvGraphicFramePr>
        <p:xfrm>
          <a:off x="609600" y="1935163"/>
          <a:ext cx="10772274" cy="4730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54437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68EDA7-55FD-4FB3-BA26-BFEBC715D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C" dirty="0"/>
              <a:t>Justificación la Adquisición  ISO 37001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5A33D3A7-1DEA-4D20-9E92-0B8E99B8109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4359988"/>
              </p:ext>
            </p:extLst>
          </p:nvPr>
        </p:nvGraphicFramePr>
        <p:xfrm>
          <a:off x="609600" y="1935163"/>
          <a:ext cx="109728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74280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Agenda</a:t>
            </a:r>
          </a:p>
        </p:txBody>
      </p:sp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609600" y="2217420"/>
            <a:ext cx="10972800" cy="4206240"/>
          </a:xfrm>
        </p:spPr>
        <p:txBody>
          <a:bodyPr rtlCol="0">
            <a:normAutofit/>
          </a:bodyPr>
          <a:lstStyle/>
          <a:p>
            <a:pPr algn="just"/>
            <a:r>
              <a:rPr lang="es-EC" sz="2800" dirty="0">
                <a:latin typeface="Arial" panose="020B0604020202020204" pitchFamily="34" charset="0"/>
                <a:cs typeface="Arial" panose="020B0604020202020204" pitchFamily="34" charset="0"/>
              </a:rPr>
              <a:t>Introducción</a:t>
            </a:r>
          </a:p>
          <a:p>
            <a:pPr algn="just"/>
            <a:r>
              <a:rPr lang="es-EC" sz="2800" dirty="0">
                <a:latin typeface="Arial" panose="020B0604020202020204" pitchFamily="34" charset="0"/>
                <a:cs typeface="Arial" panose="020B0604020202020204" pitchFamily="34" charset="0"/>
              </a:rPr>
              <a:t>Fundamento teórico </a:t>
            </a:r>
          </a:p>
          <a:p>
            <a:pPr algn="just"/>
            <a:r>
              <a:rPr lang="es-EC" sz="2800" dirty="0">
                <a:latin typeface="Arial" panose="020B0604020202020204" pitchFamily="34" charset="0"/>
                <a:cs typeface="Arial" panose="020B0604020202020204" pitchFamily="34" charset="0"/>
              </a:rPr>
              <a:t>Identificación del problema</a:t>
            </a:r>
          </a:p>
          <a:p>
            <a:pPr algn="just"/>
            <a:r>
              <a:rPr lang="es-EC" sz="2800" dirty="0">
                <a:latin typeface="Arial" panose="020B0604020202020204" pitchFamily="34" charset="0"/>
                <a:cs typeface="Arial" panose="020B0604020202020204" pitchFamily="34" charset="0"/>
              </a:rPr>
              <a:t>Objetivos</a:t>
            </a:r>
          </a:p>
          <a:p>
            <a:pPr algn="just"/>
            <a:r>
              <a:rPr lang="es-EC" sz="2800" dirty="0">
                <a:latin typeface="Arial" panose="020B0604020202020204" pitchFamily="34" charset="0"/>
                <a:cs typeface="Arial" panose="020B0604020202020204" pitchFamily="34" charset="0"/>
              </a:rPr>
              <a:t>Desarrollo</a:t>
            </a:r>
          </a:p>
          <a:p>
            <a:pPr algn="just"/>
            <a:r>
              <a:rPr lang="es-EC" sz="2800" dirty="0"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</a:p>
          <a:p>
            <a:pPr algn="just"/>
            <a:r>
              <a:rPr lang="es-EC" sz="2800" dirty="0">
                <a:latin typeface="Arial" panose="020B0604020202020204" pitchFamily="34" charset="0"/>
                <a:cs typeface="Arial" panose="020B0604020202020204" pitchFamily="34" charset="0"/>
              </a:rPr>
              <a:t>Conclusiones y recomendaciones</a:t>
            </a:r>
          </a:p>
        </p:txBody>
      </p:sp>
    </p:spTree>
    <p:extLst>
      <p:ext uri="{BB962C8B-B14F-4D97-AF65-F5344CB8AC3E}">
        <p14:creationId xmlns:p14="http://schemas.microsoft.com/office/powerpoint/2010/main" val="1508910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2F52AA-B87A-4DB7-9CCA-171FB468A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055439"/>
          </a:xfrm>
        </p:spPr>
        <p:txBody>
          <a:bodyPr>
            <a:normAutofit fontScale="90000"/>
          </a:bodyPr>
          <a:lstStyle/>
          <a:p>
            <a:r>
              <a:rPr lang="es-EC" dirty="0"/>
              <a:t>Proceso de Evaluación ISO/IEC 14698-5</a:t>
            </a:r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175D7856-12A4-48B9-B816-C9235E4214A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9415353"/>
              </p:ext>
            </p:extLst>
          </p:nvPr>
        </p:nvGraphicFramePr>
        <p:xfrm>
          <a:off x="609600" y="1935163"/>
          <a:ext cx="109728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59117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2EFD21-BF92-4D15-AD9D-ACD21DE7B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s-EC" dirty="0"/>
            </a:br>
            <a:r>
              <a:rPr lang="es-EC" dirty="0"/>
              <a:t>Establecimiento de los requerimientos 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F4633AAB-13A0-49DB-90D5-C453D37E23D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4262282"/>
              </p:ext>
            </p:extLst>
          </p:nvPr>
        </p:nvGraphicFramePr>
        <p:xfrm>
          <a:off x="609600" y="1935163"/>
          <a:ext cx="109728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29729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64A0E2-B22C-46B9-941B-A07C79B8F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Especificación de la evaluación</a:t>
            </a:r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71297C8D-B93E-47D1-A525-DF3FF6D1052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8059846"/>
              </p:ext>
            </p:extLst>
          </p:nvPr>
        </p:nvGraphicFramePr>
        <p:xfrm>
          <a:off x="2787316" y="2073709"/>
          <a:ext cx="6617368" cy="4389437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1548699">
                  <a:extLst>
                    <a:ext uri="{9D8B030D-6E8A-4147-A177-3AD203B41FA5}">
                      <a16:colId xmlns:a16="http://schemas.microsoft.com/office/drawing/2014/main" val="2766126414"/>
                    </a:ext>
                  </a:extLst>
                </a:gridCol>
                <a:gridCol w="5068669">
                  <a:extLst>
                    <a:ext uri="{9D8B030D-6E8A-4147-A177-3AD203B41FA5}">
                      <a16:colId xmlns:a16="http://schemas.microsoft.com/office/drawing/2014/main" val="2323912017"/>
                    </a:ext>
                  </a:extLst>
                </a:gridCol>
              </a:tblGrid>
              <a:tr h="531028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Características</a:t>
                      </a:r>
                      <a:endParaRPr lang="es-EC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67" marR="53967" marT="0" marB="0"/>
                </a:tc>
                <a:tc>
                  <a:txBody>
                    <a:bodyPr/>
                    <a:lstStyle/>
                    <a:p>
                      <a:pPr marL="180340" indent="450215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 err="1">
                          <a:effectLst/>
                        </a:rPr>
                        <a:t>Subcaracterísticas</a:t>
                      </a:r>
                      <a:endParaRPr lang="es-EC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67" marR="53967" marT="0" marB="0"/>
                </a:tc>
                <a:extLst>
                  <a:ext uri="{0D108BD9-81ED-4DB2-BD59-A6C34878D82A}">
                    <a16:rowId xmlns:a16="http://schemas.microsoft.com/office/drawing/2014/main" val="2089437957"/>
                  </a:ext>
                </a:extLst>
              </a:tr>
              <a:tr h="531028">
                <a:tc>
                  <a:txBody>
                    <a:bodyPr/>
                    <a:lstStyle/>
                    <a:p>
                      <a:pPr marL="180340" indent="450215"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Funcionalidad</a:t>
                      </a:r>
                      <a:endParaRPr lang="es-EC" sz="900" dirty="0">
                        <a:effectLst/>
                        <a:latin typeface="Arial" panose="020B060402020202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3967" marR="53967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C" sz="900" dirty="0">
                          <a:effectLst/>
                        </a:rPr>
                        <a:t>Cumplimiento funcional</a:t>
                      </a:r>
                    </a:p>
                    <a:p>
                      <a:pPr marL="342900" lvl="0" indent="-34290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C" sz="900" dirty="0">
                          <a:effectLst/>
                        </a:rPr>
                        <a:t>Precisión</a:t>
                      </a:r>
                      <a:endParaRPr lang="es-EC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67" marR="53967" marT="0" marB="0"/>
                </a:tc>
                <a:extLst>
                  <a:ext uri="{0D108BD9-81ED-4DB2-BD59-A6C34878D82A}">
                    <a16:rowId xmlns:a16="http://schemas.microsoft.com/office/drawing/2014/main" val="4120990979"/>
                  </a:ext>
                </a:extLst>
              </a:tr>
              <a:tr h="627619">
                <a:tc>
                  <a:txBody>
                    <a:bodyPr/>
                    <a:lstStyle/>
                    <a:p>
                      <a:pPr marL="180340" indent="450215"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Usabilidad</a:t>
                      </a:r>
                      <a:endParaRPr lang="es-EC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67" marR="53967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C" sz="900">
                          <a:effectLst/>
                        </a:rPr>
                        <a:t>Facilidad de aprendizaje</a:t>
                      </a:r>
                    </a:p>
                    <a:p>
                      <a:pPr marL="342900" lvl="0" indent="-34290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C" sz="900">
                          <a:effectLst/>
                        </a:rPr>
                        <a:t>Facilidad de uso u operación</a:t>
                      </a:r>
                      <a:endParaRPr lang="es-EC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67" marR="53967" marT="0" marB="0"/>
                </a:tc>
                <a:extLst>
                  <a:ext uri="{0D108BD9-81ED-4DB2-BD59-A6C34878D82A}">
                    <a16:rowId xmlns:a16="http://schemas.microsoft.com/office/drawing/2014/main" val="1224949560"/>
                  </a:ext>
                </a:extLst>
              </a:tr>
              <a:tr h="531028">
                <a:tc>
                  <a:txBody>
                    <a:bodyPr/>
                    <a:lstStyle/>
                    <a:p>
                      <a:pPr marL="180340" indent="450215"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Fiabilidad </a:t>
                      </a:r>
                      <a:endParaRPr lang="es-EC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67" marR="53967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C" sz="900">
                          <a:effectLst/>
                        </a:rPr>
                        <a:t>Madurez</a:t>
                      </a:r>
                      <a:endParaRPr lang="es-EC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67" marR="53967" marT="0" marB="0"/>
                </a:tc>
                <a:extLst>
                  <a:ext uri="{0D108BD9-81ED-4DB2-BD59-A6C34878D82A}">
                    <a16:rowId xmlns:a16="http://schemas.microsoft.com/office/drawing/2014/main" val="285363206"/>
                  </a:ext>
                </a:extLst>
              </a:tr>
              <a:tr h="531028">
                <a:tc>
                  <a:txBody>
                    <a:bodyPr/>
                    <a:lstStyle/>
                    <a:p>
                      <a:pPr marL="180340" indent="450215"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Eficiencia</a:t>
                      </a:r>
                      <a:endParaRPr lang="es-EC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67" marR="53967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C" sz="900" dirty="0">
                          <a:effectLst/>
                        </a:rPr>
                        <a:t>Rendimiento</a:t>
                      </a:r>
                    </a:p>
                    <a:p>
                      <a:pPr marL="342900" lvl="0" indent="-34290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C" sz="900" dirty="0">
                          <a:effectLst/>
                        </a:rPr>
                        <a:t>utilización de recursos </a:t>
                      </a:r>
                      <a:endParaRPr lang="es-EC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67" marR="53967" marT="0" marB="0"/>
                </a:tc>
                <a:extLst>
                  <a:ext uri="{0D108BD9-81ED-4DB2-BD59-A6C34878D82A}">
                    <a16:rowId xmlns:a16="http://schemas.microsoft.com/office/drawing/2014/main" val="1614622080"/>
                  </a:ext>
                </a:extLst>
              </a:tr>
              <a:tr h="818853">
                <a:tc>
                  <a:txBody>
                    <a:bodyPr/>
                    <a:lstStyle/>
                    <a:p>
                      <a:pPr marL="180340" indent="450215"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Seguridad</a:t>
                      </a:r>
                      <a:endParaRPr lang="es-EC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67" marR="53967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C" sz="900" dirty="0">
                          <a:effectLst/>
                        </a:rPr>
                        <a:t>Cumplimiento con parámetros de seguridad en acceso.</a:t>
                      </a:r>
                    </a:p>
                    <a:p>
                      <a:pPr marL="342900" lvl="0" indent="-34290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C" sz="900" dirty="0">
                          <a:effectLst/>
                        </a:rPr>
                        <a:t>Cumplimiento con administración de privilegios de usuarios de acuerdo a roles y funciones.</a:t>
                      </a:r>
                      <a:endParaRPr lang="es-EC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67" marR="53967" marT="0" marB="0"/>
                </a:tc>
                <a:extLst>
                  <a:ext uri="{0D108BD9-81ED-4DB2-BD59-A6C34878D82A}">
                    <a16:rowId xmlns:a16="http://schemas.microsoft.com/office/drawing/2014/main" val="3273499901"/>
                  </a:ext>
                </a:extLst>
              </a:tr>
              <a:tr h="818853">
                <a:tc>
                  <a:txBody>
                    <a:bodyPr/>
                    <a:lstStyle/>
                    <a:p>
                      <a:pPr marL="180340" indent="450215"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Portabilidad</a:t>
                      </a:r>
                      <a:endParaRPr lang="es-EC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67" marR="53967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C" sz="900" dirty="0">
                          <a:effectLst/>
                        </a:rPr>
                        <a:t>Adaptabilidad</a:t>
                      </a:r>
                    </a:p>
                    <a:p>
                      <a:pPr marL="342900" lvl="0" indent="-34290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C" sz="900" dirty="0">
                          <a:effectLst/>
                        </a:rPr>
                        <a:t>Facilidad de implantación</a:t>
                      </a:r>
                    </a:p>
                    <a:p>
                      <a:pPr marL="342900" lvl="0" indent="-34290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C" sz="900" dirty="0">
                          <a:effectLst/>
                        </a:rPr>
                        <a:t>Coexistencia</a:t>
                      </a:r>
                      <a:endParaRPr lang="es-EC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67" marR="53967" marT="0" marB="0"/>
                </a:tc>
                <a:extLst>
                  <a:ext uri="{0D108BD9-81ED-4DB2-BD59-A6C34878D82A}">
                    <a16:rowId xmlns:a16="http://schemas.microsoft.com/office/drawing/2014/main" val="33585791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7909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659CCF-8680-48E7-85CC-B7223FD055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870342"/>
            <a:ext cx="10972800" cy="806057"/>
          </a:xfrm>
        </p:spPr>
        <p:txBody>
          <a:bodyPr>
            <a:normAutofit/>
          </a:bodyPr>
          <a:lstStyle/>
          <a:p>
            <a:r>
              <a:rPr lang="es-EC" dirty="0"/>
              <a:t>Coeficiente de Ponderación</a:t>
            </a:r>
          </a:p>
        </p:txBody>
      </p:sp>
      <p:pic>
        <p:nvPicPr>
          <p:cNvPr id="14" name="Marcador de contenido 13">
            <a:extLst>
              <a:ext uri="{FF2B5EF4-FFF2-40B4-BE49-F238E27FC236}">
                <a16:creationId xmlns:a16="http://schemas.microsoft.com/office/drawing/2014/main" id="{CC35E150-223F-4895-BF7A-CCE6C1C3868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94272" y="1847088"/>
            <a:ext cx="8534400" cy="4622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8460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BA3554-FFA4-4C2B-B801-C58CC2DAFB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998841"/>
            <a:ext cx="10972800" cy="1143000"/>
          </a:xfrm>
        </p:spPr>
        <p:txBody>
          <a:bodyPr>
            <a:normAutofit fontScale="90000"/>
          </a:bodyPr>
          <a:lstStyle/>
          <a:p>
            <a:r>
              <a:rPr lang="es-EC" sz="5400" dirty="0"/>
              <a:t>Métricas de Evaluación con Coeficiente de Ponderación</a:t>
            </a:r>
            <a:br>
              <a:rPr lang="es-EC" sz="5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EC" dirty="0"/>
          </a:p>
        </p:txBody>
      </p:sp>
      <p:graphicFrame>
        <p:nvGraphicFramePr>
          <p:cNvPr id="10" name="Marcador de contenido 9">
            <a:extLst>
              <a:ext uri="{FF2B5EF4-FFF2-40B4-BE49-F238E27FC236}">
                <a16:creationId xmlns:a16="http://schemas.microsoft.com/office/drawing/2014/main" id="{A5C66035-D95B-46CB-901D-004D79BBE99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9928593"/>
              </p:ext>
            </p:extLst>
          </p:nvPr>
        </p:nvGraphicFramePr>
        <p:xfrm>
          <a:off x="285134" y="1570341"/>
          <a:ext cx="11297266" cy="4637415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2163098">
                  <a:extLst>
                    <a:ext uri="{9D8B030D-6E8A-4147-A177-3AD203B41FA5}">
                      <a16:colId xmlns:a16="http://schemas.microsoft.com/office/drawing/2014/main" val="1619820113"/>
                    </a:ext>
                  </a:extLst>
                </a:gridCol>
                <a:gridCol w="2035278">
                  <a:extLst>
                    <a:ext uri="{9D8B030D-6E8A-4147-A177-3AD203B41FA5}">
                      <a16:colId xmlns:a16="http://schemas.microsoft.com/office/drawing/2014/main" val="2749537814"/>
                    </a:ext>
                  </a:extLst>
                </a:gridCol>
                <a:gridCol w="3775587">
                  <a:extLst>
                    <a:ext uri="{9D8B030D-6E8A-4147-A177-3AD203B41FA5}">
                      <a16:colId xmlns:a16="http://schemas.microsoft.com/office/drawing/2014/main" val="923753652"/>
                    </a:ext>
                  </a:extLst>
                </a:gridCol>
                <a:gridCol w="1710813">
                  <a:extLst>
                    <a:ext uri="{9D8B030D-6E8A-4147-A177-3AD203B41FA5}">
                      <a16:colId xmlns:a16="http://schemas.microsoft.com/office/drawing/2014/main" val="693014916"/>
                    </a:ext>
                  </a:extLst>
                </a:gridCol>
                <a:gridCol w="1612490">
                  <a:extLst>
                    <a:ext uri="{9D8B030D-6E8A-4147-A177-3AD203B41FA5}">
                      <a16:colId xmlns:a16="http://schemas.microsoft.com/office/drawing/2014/main" val="2387895311"/>
                    </a:ext>
                  </a:extLst>
                </a:gridCol>
              </a:tblGrid>
              <a:tr h="103718">
                <a:tc gridSpan="5">
                  <a:txBody>
                    <a:bodyPr/>
                    <a:lstStyle/>
                    <a:p>
                      <a:pPr marL="180340" indent="450215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s-EC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015" marR="23015" marT="0" marB="0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0976038"/>
                  </a:ext>
                </a:extLst>
              </a:tr>
              <a:tr h="471962">
                <a:tc>
                  <a:txBody>
                    <a:bodyPr/>
                    <a:lstStyle/>
                    <a:p>
                      <a:pPr marL="180340" indent="450215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Características</a:t>
                      </a:r>
                      <a:endParaRPr lang="es-EC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015" marR="23015" marT="0" marB="0"/>
                </a:tc>
                <a:tc>
                  <a:txBody>
                    <a:bodyPr/>
                    <a:lstStyle/>
                    <a:p>
                      <a:pPr marL="180340" indent="450215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Subcaracterísticas </a:t>
                      </a:r>
                      <a:endParaRPr lang="es-EC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015" marR="23015" marT="0" marB="0"/>
                </a:tc>
                <a:tc>
                  <a:txBody>
                    <a:bodyPr/>
                    <a:lstStyle/>
                    <a:p>
                      <a:pPr marL="180340" indent="450215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Métrica  </a:t>
                      </a:r>
                      <a:endParaRPr lang="es-EC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015" marR="23015" marT="0" marB="0"/>
                </a:tc>
                <a:tc>
                  <a:txBody>
                    <a:bodyPr/>
                    <a:lstStyle/>
                    <a:p>
                      <a:pPr marL="180340" indent="450215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Tipo de Métrica </a:t>
                      </a:r>
                      <a:endParaRPr lang="es-EC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015" marR="23015" marT="0" marB="0"/>
                </a:tc>
                <a:tc>
                  <a:txBody>
                    <a:bodyPr/>
                    <a:lstStyle/>
                    <a:p>
                      <a:pPr marL="180340" indent="450215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P (%)</a:t>
                      </a:r>
                      <a:endParaRPr lang="es-EC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015" marR="23015" marT="0" marB="0"/>
                </a:tc>
                <a:extLst>
                  <a:ext uri="{0D108BD9-81ED-4DB2-BD59-A6C34878D82A}">
                    <a16:rowId xmlns:a16="http://schemas.microsoft.com/office/drawing/2014/main" val="2938318682"/>
                  </a:ext>
                </a:extLst>
              </a:tr>
              <a:tr h="594710">
                <a:tc>
                  <a:txBody>
                    <a:bodyPr/>
                    <a:lstStyle/>
                    <a:p>
                      <a:pPr marL="180340" indent="450215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Funcionalidad</a:t>
                      </a:r>
                      <a:endParaRPr lang="es-EC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015" marR="23015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C" sz="1000" dirty="0">
                          <a:effectLst/>
                        </a:rPr>
                        <a:t>Cumplimiento Funcional</a:t>
                      </a:r>
                      <a:endParaRPr lang="es-EC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015" marR="23015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C" sz="1000">
                          <a:effectLst/>
                        </a:rPr>
                        <a:t>Cumplimiento de la funcionalidad</a:t>
                      </a:r>
                      <a:endParaRPr lang="es-EC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015" marR="23015" marT="0" marB="0"/>
                </a:tc>
                <a:tc>
                  <a:txBody>
                    <a:bodyPr/>
                    <a:lstStyle/>
                    <a:p>
                      <a:pPr marL="180340" indent="450215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Externa</a:t>
                      </a:r>
                      <a:endParaRPr lang="es-EC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015" marR="23015" marT="0" marB="0"/>
                </a:tc>
                <a:tc>
                  <a:txBody>
                    <a:bodyPr/>
                    <a:lstStyle/>
                    <a:p>
                      <a:pPr marL="180340" indent="450215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23,81%</a:t>
                      </a:r>
                      <a:endParaRPr lang="es-EC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015" marR="23015" marT="0" marB="0"/>
                </a:tc>
                <a:extLst>
                  <a:ext uri="{0D108BD9-81ED-4DB2-BD59-A6C34878D82A}">
                    <a16:rowId xmlns:a16="http://schemas.microsoft.com/office/drawing/2014/main" val="1538735668"/>
                  </a:ext>
                </a:extLst>
              </a:tr>
              <a:tr h="840206">
                <a:tc>
                  <a:txBody>
                    <a:bodyPr/>
                    <a:lstStyle/>
                    <a:p>
                      <a:pPr marL="180340" indent="450215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Usabilidad</a:t>
                      </a:r>
                      <a:endParaRPr lang="es-EC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015" marR="23015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C" sz="1000" dirty="0">
                          <a:effectLst/>
                        </a:rPr>
                        <a:t>Facilidad de Aprendizaje</a:t>
                      </a:r>
                    </a:p>
                    <a:p>
                      <a:pPr marL="342900" lvl="0" indent="-34290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C" sz="1000" dirty="0">
                          <a:effectLst/>
                        </a:rPr>
                        <a:t>Facilidad de uso u operación</a:t>
                      </a:r>
                      <a:endParaRPr lang="es-EC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015" marR="23015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C" sz="1000">
                          <a:effectLst/>
                        </a:rPr>
                        <a:t>Fácil función de aprendizaje</a:t>
                      </a:r>
                    </a:p>
                    <a:p>
                      <a:pPr marL="342900" lvl="0" indent="-34290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C" sz="1000">
                          <a:effectLst/>
                        </a:rPr>
                        <a:t>Consistencia operacional de uso</a:t>
                      </a:r>
                      <a:endParaRPr lang="es-EC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015" marR="23015" marT="0" marB="0"/>
                </a:tc>
                <a:tc>
                  <a:txBody>
                    <a:bodyPr/>
                    <a:lstStyle/>
                    <a:p>
                      <a:pPr marL="180340" indent="450215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Externa</a:t>
                      </a:r>
                      <a:endParaRPr lang="es-EC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015" marR="23015" marT="0" marB="0"/>
                </a:tc>
                <a:tc>
                  <a:txBody>
                    <a:bodyPr/>
                    <a:lstStyle/>
                    <a:p>
                      <a:pPr marL="180340" indent="450215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4,76%</a:t>
                      </a:r>
                      <a:endParaRPr lang="es-EC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015" marR="23015" marT="0" marB="0"/>
                </a:tc>
                <a:extLst>
                  <a:ext uri="{0D108BD9-81ED-4DB2-BD59-A6C34878D82A}">
                    <a16:rowId xmlns:a16="http://schemas.microsoft.com/office/drawing/2014/main" val="2216992764"/>
                  </a:ext>
                </a:extLst>
              </a:tr>
              <a:tr h="594710">
                <a:tc>
                  <a:txBody>
                    <a:bodyPr/>
                    <a:lstStyle/>
                    <a:p>
                      <a:pPr marL="180340" indent="450215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Fiabilidad </a:t>
                      </a:r>
                      <a:endParaRPr lang="es-EC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015" marR="23015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C" sz="1000">
                          <a:effectLst/>
                        </a:rPr>
                        <a:t>Madurez</a:t>
                      </a:r>
                      <a:endParaRPr lang="es-EC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015" marR="23015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C" sz="1000">
                          <a:effectLst/>
                        </a:rPr>
                        <a:t>Falsos positivos</a:t>
                      </a:r>
                      <a:endParaRPr lang="es-EC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015" marR="23015" marT="0" marB="0"/>
                </a:tc>
                <a:tc>
                  <a:txBody>
                    <a:bodyPr/>
                    <a:lstStyle/>
                    <a:p>
                      <a:pPr marL="180340" indent="450215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Externa</a:t>
                      </a:r>
                      <a:endParaRPr lang="es-EC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015" marR="23015" marT="0" marB="0"/>
                </a:tc>
                <a:tc>
                  <a:txBody>
                    <a:bodyPr/>
                    <a:lstStyle/>
                    <a:p>
                      <a:pPr marL="180340" indent="450215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28,57%</a:t>
                      </a:r>
                      <a:endParaRPr lang="es-EC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015" marR="23015" marT="0" marB="0"/>
                </a:tc>
                <a:extLst>
                  <a:ext uri="{0D108BD9-81ED-4DB2-BD59-A6C34878D82A}">
                    <a16:rowId xmlns:a16="http://schemas.microsoft.com/office/drawing/2014/main" val="2940657107"/>
                  </a:ext>
                </a:extLst>
              </a:tr>
              <a:tr h="717458">
                <a:tc>
                  <a:txBody>
                    <a:bodyPr/>
                    <a:lstStyle/>
                    <a:p>
                      <a:pPr marL="180340" indent="450215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Eficiencia</a:t>
                      </a:r>
                      <a:endParaRPr lang="es-EC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015" marR="23015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C" sz="1000">
                          <a:effectLst/>
                        </a:rPr>
                        <a:t>Comportamiento temporal</a:t>
                      </a:r>
                    </a:p>
                    <a:p>
                      <a:pPr marL="342900" lvl="0" indent="-34290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C" sz="1000">
                          <a:effectLst/>
                        </a:rPr>
                        <a:t>Utilización de recursos </a:t>
                      </a:r>
                      <a:endParaRPr lang="es-EC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015" marR="23015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C" sz="1000" dirty="0">
                          <a:effectLst/>
                        </a:rPr>
                        <a:t>Tiempo de respuesta</a:t>
                      </a:r>
                      <a:endParaRPr lang="es-EC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C" sz="1000" dirty="0">
                          <a:effectLst/>
                        </a:rPr>
                        <a:t>Consumo de recursos (CPU, Memoria y almacenamiento)</a:t>
                      </a:r>
                      <a:endParaRPr lang="es-EC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015" marR="23015" marT="0" marB="0"/>
                </a:tc>
                <a:tc>
                  <a:txBody>
                    <a:bodyPr/>
                    <a:lstStyle/>
                    <a:p>
                      <a:pPr marL="180340" indent="450215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Externa</a:t>
                      </a:r>
                      <a:endParaRPr lang="es-EC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015" marR="23015" marT="0" marB="0"/>
                </a:tc>
                <a:tc>
                  <a:txBody>
                    <a:bodyPr/>
                    <a:lstStyle/>
                    <a:p>
                      <a:pPr marL="180340" indent="450215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14,29%</a:t>
                      </a:r>
                      <a:endParaRPr lang="es-EC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015" marR="23015" marT="0" marB="0"/>
                </a:tc>
                <a:extLst>
                  <a:ext uri="{0D108BD9-81ED-4DB2-BD59-A6C34878D82A}">
                    <a16:rowId xmlns:a16="http://schemas.microsoft.com/office/drawing/2014/main" val="3494507898"/>
                  </a:ext>
                </a:extLst>
              </a:tr>
              <a:tr h="594710">
                <a:tc>
                  <a:txBody>
                    <a:bodyPr/>
                    <a:lstStyle/>
                    <a:p>
                      <a:pPr marL="180340" indent="450215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Seguridad</a:t>
                      </a:r>
                      <a:endParaRPr lang="es-EC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015" marR="23015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C" sz="1000">
                          <a:effectLst/>
                        </a:rPr>
                        <a:t>Métodos de autenticación</a:t>
                      </a:r>
                      <a:endParaRPr lang="es-EC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015" marR="23015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C" sz="1000">
                          <a:effectLst/>
                        </a:rPr>
                        <a:t>Cumplimiento con seguridad de acceso</a:t>
                      </a:r>
                    </a:p>
                    <a:p>
                      <a:pPr marL="180340" indent="450215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 </a:t>
                      </a:r>
                      <a:endParaRPr lang="es-EC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015" marR="23015" marT="0" marB="0"/>
                </a:tc>
                <a:tc>
                  <a:txBody>
                    <a:bodyPr/>
                    <a:lstStyle/>
                    <a:p>
                      <a:pPr marL="180340" indent="450215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Externa</a:t>
                      </a:r>
                      <a:endParaRPr lang="es-EC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015" marR="23015" marT="0" marB="0"/>
                </a:tc>
                <a:tc>
                  <a:txBody>
                    <a:bodyPr/>
                    <a:lstStyle/>
                    <a:p>
                      <a:pPr marL="180340" indent="450215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19,05%</a:t>
                      </a:r>
                      <a:endParaRPr lang="es-EC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015" marR="23015" marT="0" marB="0"/>
                </a:tc>
                <a:extLst>
                  <a:ext uri="{0D108BD9-81ED-4DB2-BD59-A6C34878D82A}">
                    <a16:rowId xmlns:a16="http://schemas.microsoft.com/office/drawing/2014/main" val="651961971"/>
                  </a:ext>
                </a:extLst>
              </a:tr>
              <a:tr h="471962">
                <a:tc>
                  <a:txBody>
                    <a:bodyPr/>
                    <a:lstStyle/>
                    <a:p>
                      <a:pPr marL="180340" indent="450215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Portabilidad</a:t>
                      </a:r>
                      <a:endParaRPr lang="es-EC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015" marR="23015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C" sz="1000">
                          <a:effectLst/>
                        </a:rPr>
                        <a:t>Adaptabilidad</a:t>
                      </a:r>
                    </a:p>
                    <a:p>
                      <a:pPr marL="342900" lvl="0" indent="-34290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C" sz="1000">
                          <a:effectLst/>
                        </a:rPr>
                        <a:t>Coexistencia</a:t>
                      </a:r>
                      <a:endParaRPr lang="es-EC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015" marR="23015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C" sz="1000" dirty="0">
                          <a:effectLst/>
                        </a:rPr>
                        <a:t>Facilidad de implantación</a:t>
                      </a:r>
                    </a:p>
                    <a:p>
                      <a:pPr marL="342900" lvl="0" indent="-34290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C" sz="1000" dirty="0">
                          <a:effectLst/>
                        </a:rPr>
                        <a:t>Grado de coexistencia</a:t>
                      </a:r>
                      <a:endParaRPr lang="es-EC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015" marR="23015" marT="0" marB="0"/>
                </a:tc>
                <a:tc>
                  <a:txBody>
                    <a:bodyPr/>
                    <a:lstStyle/>
                    <a:p>
                      <a:pPr marL="180340" indent="450215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Externa</a:t>
                      </a:r>
                      <a:endParaRPr lang="es-EC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015" marR="23015" marT="0" marB="0"/>
                </a:tc>
                <a:tc>
                  <a:txBody>
                    <a:bodyPr/>
                    <a:lstStyle/>
                    <a:p>
                      <a:pPr marL="180340" indent="450215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9,52%</a:t>
                      </a:r>
                      <a:endParaRPr lang="es-EC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015" marR="23015" marT="0" marB="0"/>
                </a:tc>
                <a:extLst>
                  <a:ext uri="{0D108BD9-81ED-4DB2-BD59-A6C34878D82A}">
                    <a16:rowId xmlns:a16="http://schemas.microsoft.com/office/drawing/2014/main" val="402930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5696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A8103A-BD82-4497-816F-0FB8FB4A6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C" dirty="0"/>
              <a:t>Niveles de Calificación de Evaluación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1E67D8F3-BA9E-4567-A67A-9DD09722574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4527" y="2583180"/>
            <a:ext cx="8718233" cy="30403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37984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4D0854-9650-47A6-8127-7D92820FF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Descripción  de métricas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" name="Marcador de contenido 9">
                <a:extLst>
                  <a:ext uri="{FF2B5EF4-FFF2-40B4-BE49-F238E27FC236}">
                    <a16:creationId xmlns:a16="http://schemas.microsoft.com/office/drawing/2014/main" id="{3D0F9EC5-D020-49F6-A4BA-02434F98DA52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659842607"/>
                  </p:ext>
                </p:extLst>
              </p:nvPr>
            </p:nvGraphicFramePr>
            <p:xfrm>
              <a:off x="1496291" y="2079995"/>
              <a:ext cx="8819535" cy="4073917"/>
            </p:xfrm>
            <a:graphic>
              <a:graphicData uri="http://schemas.openxmlformats.org/drawingml/2006/table">
                <a:tbl>
                  <a:tblPr firstRow="1" firstCol="1" bandRow="1">
                    <a:tableStyleId>{8799B23B-EC83-4686-B30A-512413B5E67A}</a:tableStyleId>
                  </a:tblPr>
                  <a:tblGrid>
                    <a:gridCol w="2939845">
                      <a:extLst>
                        <a:ext uri="{9D8B030D-6E8A-4147-A177-3AD203B41FA5}">
                          <a16:colId xmlns:a16="http://schemas.microsoft.com/office/drawing/2014/main" val="3893386997"/>
                        </a:ext>
                      </a:extLst>
                    </a:gridCol>
                    <a:gridCol w="2939845">
                      <a:extLst>
                        <a:ext uri="{9D8B030D-6E8A-4147-A177-3AD203B41FA5}">
                          <a16:colId xmlns:a16="http://schemas.microsoft.com/office/drawing/2014/main" val="282745834"/>
                        </a:ext>
                      </a:extLst>
                    </a:gridCol>
                    <a:gridCol w="2939845">
                      <a:extLst>
                        <a:ext uri="{9D8B030D-6E8A-4147-A177-3AD203B41FA5}">
                          <a16:colId xmlns:a16="http://schemas.microsoft.com/office/drawing/2014/main" val="1611919579"/>
                        </a:ext>
                      </a:extLst>
                    </a:gridCol>
                  </a:tblGrid>
                  <a:tr h="542861">
                    <a:tc>
                      <a:txBody>
                        <a:bodyPr/>
                        <a:lstStyle/>
                        <a:p>
                          <a:pPr marL="180340" indent="450215" algn="just">
                            <a:lnSpc>
                              <a:spcPct val="2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EC" sz="1000">
                              <a:effectLst/>
                            </a:rPr>
                            <a:t>Característica </a:t>
                          </a:r>
                          <a:endParaRPr lang="es-EC" sz="10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9790" marR="59790" marT="0" marB="0"/>
                    </a:tc>
                    <a:tc>
                      <a:txBody>
                        <a:bodyPr/>
                        <a:lstStyle/>
                        <a:p>
                          <a:pPr marL="180340" indent="450215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EC" sz="1000">
                              <a:effectLst/>
                            </a:rPr>
                            <a:t>Métrica </a:t>
                          </a:r>
                          <a:endParaRPr lang="es-EC" sz="10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9790" marR="59790" marT="0" marB="0"/>
                    </a:tc>
                    <a:tc>
                      <a:txBody>
                        <a:bodyPr/>
                        <a:lstStyle/>
                        <a:p>
                          <a:pPr marL="180340" indent="450215" algn="just">
                            <a:lnSpc>
                              <a:spcPct val="2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EC" sz="1000">
                              <a:effectLst/>
                            </a:rPr>
                            <a:t>Medición y calculo</a:t>
                          </a:r>
                          <a:endParaRPr lang="es-EC" sz="10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9790" marR="59790" marT="0" marB="0"/>
                    </a:tc>
                    <a:extLst>
                      <a:ext uri="{0D108BD9-81ED-4DB2-BD59-A6C34878D82A}">
                        <a16:rowId xmlns:a16="http://schemas.microsoft.com/office/drawing/2014/main" val="1157368231"/>
                      </a:ext>
                    </a:extLst>
                  </a:tr>
                  <a:tr h="948715">
                    <a:tc>
                      <a:txBody>
                        <a:bodyPr/>
                        <a:lstStyle/>
                        <a:p>
                          <a:pPr marL="180340" indent="450215" algn="just">
                            <a:lnSpc>
                              <a:spcPct val="2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EC" sz="1000">
                              <a:effectLst/>
                            </a:rPr>
                            <a:t>Funcionalidad</a:t>
                          </a:r>
                          <a:endParaRPr lang="es-EC" sz="10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9790" marR="59790" marT="0" marB="0"/>
                    </a:tc>
                    <a:tc>
                      <a:txBody>
                        <a:bodyPr/>
                        <a:lstStyle/>
                        <a:p>
                          <a:pPr marL="180340" indent="450215" algn="just">
                            <a:lnSpc>
                              <a:spcPct val="2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EC" sz="1000" dirty="0">
                              <a:effectLst/>
                            </a:rPr>
                            <a:t>Cumplimiento de la Funcionalidad</a:t>
                          </a:r>
                          <a:endParaRPr lang="es-EC" sz="10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9790" marR="59790" marT="0" marB="0"/>
                    </a:tc>
                    <a:tc>
                      <a:txBody>
                        <a:bodyPr/>
                        <a:lstStyle/>
                        <a:p>
                          <a:pPr marL="180340" indent="450215" algn="just">
                            <a:lnSpc>
                              <a:spcPct val="20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EC" sz="1000">
                                    <a:effectLst/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  <m:r>
                                  <a:rPr lang="es-EC" sz="10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d>
                                  <m:dPr>
                                    <m:ctrlPr>
                                      <a:rPr lang="es-EC" sz="1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s-EC" sz="1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1−</m:t>
                                    </m:r>
                                    <m:f>
                                      <m:fPr>
                                        <m:ctrlPr>
                                          <a:rPr lang="es-EC" sz="10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s-EC" sz="10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𝐴</m:t>
                                        </m:r>
                                      </m:num>
                                      <m:den>
                                        <m:r>
                                          <a:rPr lang="es-EC" sz="10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𝐵</m:t>
                                        </m:r>
                                      </m:den>
                                    </m:f>
                                  </m:e>
                                </m:d>
                                <m:r>
                                  <a:rPr lang="es-EC" sz="1000">
                                    <a:effectLst/>
                                    <a:latin typeface="Cambria Math" panose="02040503050406030204" pitchFamily="18" charset="0"/>
                                  </a:rPr>
                                  <m:t>×10</m:t>
                                </m:r>
                              </m:oMath>
                            </m:oMathPara>
                          </a14:m>
                          <a:endParaRPr lang="es-EC" sz="10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9790" marR="59790" marT="0" marB="0"/>
                    </a:tc>
                    <a:extLst>
                      <a:ext uri="{0D108BD9-81ED-4DB2-BD59-A6C34878D82A}">
                        <a16:rowId xmlns:a16="http://schemas.microsoft.com/office/drawing/2014/main" val="547663194"/>
                      </a:ext>
                    </a:extLst>
                  </a:tr>
                  <a:tr h="661219">
                    <a:tc rowSpan="2">
                      <a:txBody>
                        <a:bodyPr/>
                        <a:lstStyle/>
                        <a:p>
                          <a:pPr marL="180340" indent="450215" algn="just">
                            <a:lnSpc>
                              <a:spcPct val="2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EC" sz="1000">
                              <a:effectLst/>
                            </a:rPr>
                            <a:t>Usabilidad</a:t>
                          </a:r>
                          <a:endParaRPr lang="es-EC" sz="10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9790" marR="59790" marT="0" marB="0"/>
                    </a:tc>
                    <a:tc>
                      <a:txBody>
                        <a:bodyPr/>
                        <a:lstStyle/>
                        <a:p>
                          <a:pPr marL="180340" indent="450215" algn="just">
                            <a:lnSpc>
                              <a:spcPct val="2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EC" sz="1000">
                              <a:effectLst/>
                            </a:rPr>
                            <a:t>Fácil función de aprendizaje</a:t>
                          </a:r>
                          <a:endParaRPr lang="es-EC" sz="10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9790" marR="59790" marT="0" marB="0"/>
                    </a:tc>
                    <a:tc>
                      <a:txBody>
                        <a:bodyPr/>
                        <a:lstStyle/>
                        <a:p>
                          <a:pPr marL="180340" indent="450215" algn="just">
                            <a:lnSpc>
                              <a:spcPct val="20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EC" sz="1000">
                                    <a:effectLst/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  <m:r>
                                  <a:rPr lang="es-EC" sz="10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d>
                                  <m:dPr>
                                    <m:ctrlPr>
                                      <a:rPr lang="es-EC" sz="1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s-EC" sz="10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s-EC" sz="10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𝐴</m:t>
                                        </m:r>
                                      </m:num>
                                      <m:den>
                                        <m:r>
                                          <a:rPr lang="es-EC" sz="10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𝐵</m:t>
                                        </m:r>
                                      </m:den>
                                    </m:f>
                                  </m:e>
                                </m:d>
                                <m:r>
                                  <a:rPr lang="es-EC" sz="1000">
                                    <a:effectLst/>
                                    <a:latin typeface="Cambria Math" panose="02040503050406030204" pitchFamily="18" charset="0"/>
                                  </a:rPr>
                                  <m:t>×10</m:t>
                                </m:r>
                              </m:oMath>
                            </m:oMathPara>
                          </a14:m>
                          <a:endParaRPr lang="es-EC" sz="10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9790" marR="59790" marT="0" marB="0"/>
                    </a:tc>
                    <a:extLst>
                      <a:ext uri="{0D108BD9-81ED-4DB2-BD59-A6C34878D82A}">
                        <a16:rowId xmlns:a16="http://schemas.microsoft.com/office/drawing/2014/main" val="1141908962"/>
                      </a:ext>
                    </a:extLst>
                  </a:tr>
                  <a:tr h="948715">
                    <a:tc vMerge="1">
                      <a:txBody>
                        <a:bodyPr/>
                        <a:lstStyle/>
                        <a:p>
                          <a:endParaRPr lang="es-EC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180340" indent="450215" algn="just">
                            <a:lnSpc>
                              <a:spcPct val="2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EC" sz="1000">
                              <a:effectLst/>
                            </a:rPr>
                            <a:t>Consistencia Operacional de Uso</a:t>
                          </a:r>
                          <a:endParaRPr lang="es-EC" sz="10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9790" marR="59790" marT="0" marB="0"/>
                    </a:tc>
                    <a:tc>
                      <a:txBody>
                        <a:bodyPr/>
                        <a:lstStyle/>
                        <a:p>
                          <a:pPr marL="180340" indent="450215" algn="just">
                            <a:lnSpc>
                              <a:spcPct val="20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EC" sz="1000">
                                    <a:effectLst/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  <m:r>
                                  <a:rPr lang="es-EC" sz="10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d>
                                  <m:dPr>
                                    <m:ctrlPr>
                                      <a:rPr lang="es-EC" sz="1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s-EC" sz="1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1−</m:t>
                                    </m:r>
                                    <m:f>
                                      <m:fPr>
                                        <m:ctrlPr>
                                          <a:rPr lang="es-EC" sz="10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s-EC" sz="10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𝐴</m:t>
                                        </m:r>
                                      </m:num>
                                      <m:den>
                                        <m:r>
                                          <a:rPr lang="es-EC" sz="10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𝐵</m:t>
                                        </m:r>
                                      </m:den>
                                    </m:f>
                                  </m:e>
                                </m:d>
                                <m:r>
                                  <a:rPr lang="es-EC" sz="1000">
                                    <a:effectLst/>
                                    <a:latin typeface="Cambria Math" panose="02040503050406030204" pitchFamily="18" charset="0"/>
                                  </a:rPr>
                                  <m:t> ×10</m:t>
                                </m:r>
                              </m:oMath>
                            </m:oMathPara>
                          </a14:m>
                          <a:endParaRPr lang="es-EC" sz="10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9790" marR="59790" marT="0" marB="0"/>
                    </a:tc>
                    <a:extLst>
                      <a:ext uri="{0D108BD9-81ED-4DB2-BD59-A6C34878D82A}">
                        <a16:rowId xmlns:a16="http://schemas.microsoft.com/office/drawing/2014/main" val="982405696"/>
                      </a:ext>
                    </a:extLst>
                  </a:tr>
                  <a:tr h="948715">
                    <a:tc>
                      <a:txBody>
                        <a:bodyPr/>
                        <a:lstStyle/>
                        <a:p>
                          <a:pPr marL="180340" indent="450215" algn="just">
                            <a:lnSpc>
                              <a:spcPct val="2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EC" sz="1000">
                              <a:effectLst/>
                            </a:rPr>
                            <a:t>Fiabilidad</a:t>
                          </a:r>
                          <a:endParaRPr lang="es-EC" sz="10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9790" marR="59790" marT="0" marB="0"/>
                    </a:tc>
                    <a:tc>
                      <a:txBody>
                        <a:bodyPr/>
                        <a:lstStyle/>
                        <a:p>
                          <a:pPr marL="180340" indent="450215">
                            <a:spcAft>
                              <a:spcPts val="1000"/>
                            </a:spcAft>
                          </a:pPr>
                          <a:r>
                            <a:rPr lang="es-EC" sz="1000">
                              <a:effectLst/>
                            </a:rPr>
                            <a:t>Falsos Positivos</a:t>
                          </a:r>
                          <a:endParaRPr lang="es-EC" sz="800" i="1">
                            <a:solidFill>
                              <a:srgbClr val="44546A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9790" marR="59790" marT="0" marB="0"/>
                    </a:tc>
                    <a:tc>
                      <a:txBody>
                        <a:bodyPr/>
                        <a:lstStyle/>
                        <a:p>
                          <a:pPr marL="180340" indent="450215" algn="just">
                            <a:lnSpc>
                              <a:spcPct val="20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EC" sz="1000">
                                    <a:effectLst/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  <m:r>
                                  <a:rPr lang="es-EC" sz="10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d>
                                  <m:dPr>
                                    <m:ctrlPr>
                                      <a:rPr lang="es-EC" sz="1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s-EC" sz="1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1−</m:t>
                                    </m:r>
                                    <m:f>
                                      <m:fPr>
                                        <m:ctrlPr>
                                          <a:rPr lang="es-EC" sz="10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s-EC" sz="10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𝐴</m:t>
                                        </m:r>
                                      </m:num>
                                      <m:den>
                                        <m:r>
                                          <a:rPr lang="es-EC" sz="10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𝐵</m:t>
                                        </m:r>
                                      </m:den>
                                    </m:f>
                                  </m:e>
                                </m:d>
                                <m:r>
                                  <a:rPr lang="es-EC" sz="1000">
                                    <a:effectLst/>
                                    <a:latin typeface="Cambria Math" panose="02040503050406030204" pitchFamily="18" charset="0"/>
                                  </a:rPr>
                                  <m:t> ×10</m:t>
                                </m:r>
                              </m:oMath>
                            </m:oMathPara>
                          </a14:m>
                          <a:endParaRPr lang="es-EC" sz="10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9790" marR="59790" marT="0" marB="0"/>
                    </a:tc>
                    <a:extLst>
                      <a:ext uri="{0D108BD9-81ED-4DB2-BD59-A6C34878D82A}">
                        <a16:rowId xmlns:a16="http://schemas.microsoft.com/office/drawing/2014/main" val="242060059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0" name="Marcador de contenido 9">
                <a:extLst>
                  <a:ext uri="{FF2B5EF4-FFF2-40B4-BE49-F238E27FC236}">
                    <a16:creationId xmlns:a16="http://schemas.microsoft.com/office/drawing/2014/main" id="{3D0F9EC5-D020-49F6-A4BA-02434F98DA52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659842607"/>
                  </p:ext>
                </p:extLst>
              </p:nvPr>
            </p:nvGraphicFramePr>
            <p:xfrm>
              <a:off x="1496291" y="2079995"/>
              <a:ext cx="8819535" cy="4073917"/>
            </p:xfrm>
            <a:graphic>
              <a:graphicData uri="http://schemas.openxmlformats.org/drawingml/2006/table">
                <a:tbl>
                  <a:tblPr firstRow="1" firstCol="1" bandRow="1">
                    <a:tableStyleId>{8799B23B-EC83-4686-B30A-512413B5E67A}</a:tableStyleId>
                  </a:tblPr>
                  <a:tblGrid>
                    <a:gridCol w="2939845">
                      <a:extLst>
                        <a:ext uri="{9D8B030D-6E8A-4147-A177-3AD203B41FA5}">
                          <a16:colId xmlns:a16="http://schemas.microsoft.com/office/drawing/2014/main" val="3893386997"/>
                        </a:ext>
                      </a:extLst>
                    </a:gridCol>
                    <a:gridCol w="2939845">
                      <a:extLst>
                        <a:ext uri="{9D8B030D-6E8A-4147-A177-3AD203B41FA5}">
                          <a16:colId xmlns:a16="http://schemas.microsoft.com/office/drawing/2014/main" val="282745834"/>
                        </a:ext>
                      </a:extLst>
                    </a:gridCol>
                    <a:gridCol w="2939845">
                      <a:extLst>
                        <a:ext uri="{9D8B030D-6E8A-4147-A177-3AD203B41FA5}">
                          <a16:colId xmlns:a16="http://schemas.microsoft.com/office/drawing/2014/main" val="1611919579"/>
                        </a:ext>
                      </a:extLst>
                    </a:gridCol>
                  </a:tblGrid>
                  <a:tr h="542861">
                    <a:tc>
                      <a:txBody>
                        <a:bodyPr/>
                        <a:lstStyle/>
                        <a:p>
                          <a:pPr marL="180340" indent="450215" algn="just">
                            <a:lnSpc>
                              <a:spcPct val="2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EC" sz="1000">
                              <a:effectLst/>
                            </a:rPr>
                            <a:t>Característica </a:t>
                          </a:r>
                          <a:endParaRPr lang="es-EC" sz="10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9790" marR="59790" marT="0" marB="0"/>
                    </a:tc>
                    <a:tc>
                      <a:txBody>
                        <a:bodyPr/>
                        <a:lstStyle/>
                        <a:p>
                          <a:pPr marL="180340" indent="450215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EC" sz="1000">
                              <a:effectLst/>
                            </a:rPr>
                            <a:t>Métrica </a:t>
                          </a:r>
                          <a:endParaRPr lang="es-EC" sz="10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9790" marR="59790" marT="0" marB="0"/>
                    </a:tc>
                    <a:tc>
                      <a:txBody>
                        <a:bodyPr/>
                        <a:lstStyle/>
                        <a:p>
                          <a:pPr marL="180340" indent="450215" algn="just">
                            <a:lnSpc>
                              <a:spcPct val="2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EC" sz="1000">
                              <a:effectLst/>
                            </a:rPr>
                            <a:t>Medición y calculo</a:t>
                          </a:r>
                          <a:endParaRPr lang="es-EC" sz="10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9790" marR="59790" marT="0" marB="0"/>
                    </a:tc>
                    <a:extLst>
                      <a:ext uri="{0D108BD9-81ED-4DB2-BD59-A6C34878D82A}">
                        <a16:rowId xmlns:a16="http://schemas.microsoft.com/office/drawing/2014/main" val="1157368231"/>
                      </a:ext>
                    </a:extLst>
                  </a:tr>
                  <a:tr h="948715">
                    <a:tc>
                      <a:txBody>
                        <a:bodyPr/>
                        <a:lstStyle/>
                        <a:p>
                          <a:pPr marL="180340" indent="450215" algn="just">
                            <a:lnSpc>
                              <a:spcPct val="2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EC" sz="1000">
                              <a:effectLst/>
                            </a:rPr>
                            <a:t>Funcionalidad</a:t>
                          </a:r>
                          <a:endParaRPr lang="es-EC" sz="10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9790" marR="59790" marT="0" marB="0"/>
                    </a:tc>
                    <a:tc>
                      <a:txBody>
                        <a:bodyPr/>
                        <a:lstStyle/>
                        <a:p>
                          <a:pPr marL="180340" indent="450215" algn="just">
                            <a:lnSpc>
                              <a:spcPct val="2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EC" sz="1000" dirty="0">
                              <a:effectLst/>
                            </a:rPr>
                            <a:t>Cumplimiento de la Funcionalidad</a:t>
                          </a:r>
                          <a:endParaRPr lang="es-EC" sz="10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9790" marR="59790" marT="0" marB="0"/>
                    </a:tc>
                    <a:tc>
                      <a:txBody>
                        <a:bodyPr/>
                        <a:lstStyle/>
                        <a:p>
                          <a:endParaRPr lang="es-EC"/>
                        </a:p>
                      </a:txBody>
                      <a:tcPr marL="59790" marR="59790" marT="0" marB="0">
                        <a:blipFill>
                          <a:blip r:embed="rId2"/>
                          <a:stretch>
                            <a:fillRect l="-200000" t="-61538" r="-621" b="-27307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547663194"/>
                      </a:ext>
                    </a:extLst>
                  </a:tr>
                  <a:tr h="684911">
                    <a:tc rowSpan="2">
                      <a:txBody>
                        <a:bodyPr/>
                        <a:lstStyle/>
                        <a:p>
                          <a:pPr marL="180340" indent="450215" algn="just">
                            <a:lnSpc>
                              <a:spcPct val="2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EC" sz="1000">
                              <a:effectLst/>
                            </a:rPr>
                            <a:t>Usabilidad</a:t>
                          </a:r>
                          <a:endParaRPr lang="es-EC" sz="10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9790" marR="59790" marT="0" marB="0"/>
                    </a:tc>
                    <a:tc>
                      <a:txBody>
                        <a:bodyPr/>
                        <a:lstStyle/>
                        <a:p>
                          <a:pPr marL="180340" indent="450215" algn="just">
                            <a:lnSpc>
                              <a:spcPct val="2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EC" sz="1000">
                              <a:effectLst/>
                            </a:rPr>
                            <a:t>Fácil función de aprendizaje</a:t>
                          </a:r>
                          <a:endParaRPr lang="es-EC" sz="10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9790" marR="59790" marT="0" marB="0"/>
                    </a:tc>
                    <a:tc>
                      <a:txBody>
                        <a:bodyPr/>
                        <a:lstStyle/>
                        <a:p>
                          <a:endParaRPr lang="es-EC"/>
                        </a:p>
                      </a:txBody>
                      <a:tcPr marL="59790" marR="59790" marT="0" marB="0">
                        <a:blipFill>
                          <a:blip r:embed="rId2"/>
                          <a:stretch>
                            <a:fillRect l="-200000" t="-225000" r="-621" b="-28035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41908962"/>
                      </a:ext>
                    </a:extLst>
                  </a:tr>
                  <a:tr h="948715">
                    <a:tc vMerge="1">
                      <a:txBody>
                        <a:bodyPr/>
                        <a:lstStyle/>
                        <a:p>
                          <a:endParaRPr lang="es-EC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180340" indent="450215" algn="just">
                            <a:lnSpc>
                              <a:spcPct val="2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EC" sz="1000">
                              <a:effectLst/>
                            </a:rPr>
                            <a:t>Consistencia Operacional de Uso</a:t>
                          </a:r>
                          <a:endParaRPr lang="es-EC" sz="10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9790" marR="59790" marT="0" marB="0"/>
                    </a:tc>
                    <a:tc>
                      <a:txBody>
                        <a:bodyPr/>
                        <a:lstStyle/>
                        <a:p>
                          <a:endParaRPr lang="es-EC"/>
                        </a:p>
                      </a:txBody>
                      <a:tcPr marL="59790" marR="59790" marT="0" marB="0">
                        <a:blipFill>
                          <a:blip r:embed="rId2"/>
                          <a:stretch>
                            <a:fillRect l="-200000" t="-233333" r="-621" b="-10128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82405696"/>
                      </a:ext>
                    </a:extLst>
                  </a:tr>
                  <a:tr h="948715">
                    <a:tc>
                      <a:txBody>
                        <a:bodyPr/>
                        <a:lstStyle/>
                        <a:p>
                          <a:pPr marL="180340" indent="450215" algn="just">
                            <a:lnSpc>
                              <a:spcPct val="2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EC" sz="1000">
                              <a:effectLst/>
                            </a:rPr>
                            <a:t>Fiabilidad</a:t>
                          </a:r>
                          <a:endParaRPr lang="es-EC" sz="10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9790" marR="59790" marT="0" marB="0"/>
                    </a:tc>
                    <a:tc>
                      <a:txBody>
                        <a:bodyPr/>
                        <a:lstStyle/>
                        <a:p>
                          <a:pPr marL="180340" indent="450215">
                            <a:spcAft>
                              <a:spcPts val="1000"/>
                            </a:spcAft>
                          </a:pPr>
                          <a:r>
                            <a:rPr lang="es-EC" sz="1000">
                              <a:effectLst/>
                            </a:rPr>
                            <a:t>Falsos Positivos</a:t>
                          </a:r>
                          <a:endParaRPr lang="es-EC" sz="800" i="1">
                            <a:solidFill>
                              <a:srgbClr val="44546A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9790" marR="59790" marT="0" marB="0"/>
                    </a:tc>
                    <a:tc>
                      <a:txBody>
                        <a:bodyPr/>
                        <a:lstStyle/>
                        <a:p>
                          <a:endParaRPr lang="es-EC"/>
                        </a:p>
                      </a:txBody>
                      <a:tcPr marL="59790" marR="59790" marT="0" marB="0">
                        <a:blipFill>
                          <a:blip r:embed="rId2"/>
                          <a:stretch>
                            <a:fillRect l="-200000" t="-333333" r="-621" b="-128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2060059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003635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C07C98-DED4-42BE-B19F-FEA565A0A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227686"/>
            <a:ext cx="10972800" cy="1143000"/>
          </a:xfrm>
        </p:spPr>
        <p:txBody>
          <a:bodyPr/>
          <a:lstStyle/>
          <a:p>
            <a:r>
              <a:rPr lang="es-EC" dirty="0"/>
              <a:t>Descripción  de métricas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Marcador de contenido 3">
                <a:extLst>
                  <a:ext uri="{FF2B5EF4-FFF2-40B4-BE49-F238E27FC236}">
                    <a16:creationId xmlns:a16="http://schemas.microsoft.com/office/drawing/2014/main" id="{3CCA964D-BE0D-4F9F-B64A-13FCD3CCA34B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848067227"/>
                  </p:ext>
                </p:extLst>
              </p:nvPr>
            </p:nvGraphicFramePr>
            <p:xfrm>
              <a:off x="845820" y="1384081"/>
              <a:ext cx="10736579" cy="5246751"/>
            </p:xfrm>
            <a:graphic>
              <a:graphicData uri="http://schemas.openxmlformats.org/drawingml/2006/table">
                <a:tbl>
                  <a:tblPr firstRow="1" firstCol="1" bandRow="1">
                    <a:tableStyleId>{8799B23B-EC83-4686-B30A-512413B5E67A}</a:tableStyleId>
                  </a:tblPr>
                  <a:tblGrid>
                    <a:gridCol w="2340747">
                      <a:extLst>
                        <a:ext uri="{9D8B030D-6E8A-4147-A177-3AD203B41FA5}">
                          <a16:colId xmlns:a16="http://schemas.microsoft.com/office/drawing/2014/main" val="3905549180"/>
                        </a:ext>
                      </a:extLst>
                    </a:gridCol>
                    <a:gridCol w="4197916">
                      <a:extLst>
                        <a:ext uri="{9D8B030D-6E8A-4147-A177-3AD203B41FA5}">
                          <a16:colId xmlns:a16="http://schemas.microsoft.com/office/drawing/2014/main" val="4210705098"/>
                        </a:ext>
                      </a:extLst>
                    </a:gridCol>
                    <a:gridCol w="4197916">
                      <a:extLst>
                        <a:ext uri="{9D8B030D-6E8A-4147-A177-3AD203B41FA5}">
                          <a16:colId xmlns:a16="http://schemas.microsoft.com/office/drawing/2014/main" val="980466915"/>
                        </a:ext>
                      </a:extLst>
                    </a:gridCol>
                  </a:tblGrid>
                  <a:tr h="444871">
                    <a:tc>
                      <a:txBody>
                        <a:bodyPr/>
                        <a:lstStyle/>
                        <a:p>
                          <a:pPr marL="180340" indent="450215" algn="just">
                            <a:lnSpc>
                              <a:spcPct val="2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EC" sz="1400" dirty="0">
                              <a:effectLst/>
                            </a:rPr>
                            <a:t>Característica </a:t>
                          </a:r>
                          <a:endParaRPr lang="es-EC" sz="14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8338" marR="48338" marT="0" marB="0"/>
                    </a:tc>
                    <a:tc>
                      <a:txBody>
                        <a:bodyPr/>
                        <a:lstStyle/>
                        <a:p>
                          <a:pPr marL="180340" indent="450215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endParaRPr lang="es-EC" sz="1400" dirty="0">
                            <a:effectLst/>
                          </a:endParaRPr>
                        </a:p>
                        <a:p>
                          <a:pPr marL="180340" indent="450215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EC" sz="1400" dirty="0">
                              <a:effectLst/>
                            </a:rPr>
                            <a:t>Métrica</a:t>
                          </a:r>
                          <a:endParaRPr lang="es-EC" sz="14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8338" marR="48338" marT="0" marB="0"/>
                    </a:tc>
                    <a:tc>
                      <a:txBody>
                        <a:bodyPr/>
                        <a:lstStyle/>
                        <a:p>
                          <a:pPr marL="180340" indent="450215" algn="just">
                            <a:lnSpc>
                              <a:spcPct val="2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EC" sz="1400" dirty="0">
                              <a:effectLst/>
                            </a:rPr>
                            <a:t>Medición y calculo</a:t>
                          </a:r>
                          <a:endParaRPr lang="es-EC" sz="14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8338" marR="48338" marT="0" marB="0"/>
                    </a:tc>
                    <a:extLst>
                      <a:ext uri="{0D108BD9-81ED-4DB2-BD59-A6C34878D82A}">
                        <a16:rowId xmlns:a16="http://schemas.microsoft.com/office/drawing/2014/main" val="2019211639"/>
                      </a:ext>
                    </a:extLst>
                  </a:tr>
                  <a:tr h="1092221">
                    <a:tc rowSpan="2">
                      <a:txBody>
                        <a:bodyPr/>
                        <a:lstStyle/>
                        <a:p>
                          <a:pPr marL="180340" indent="450215" algn="just">
                            <a:lnSpc>
                              <a:spcPct val="2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EC" sz="1200" dirty="0">
                              <a:effectLst/>
                            </a:rPr>
                            <a:t>Eficiencia</a:t>
                          </a:r>
                          <a:endParaRPr lang="es-EC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8338" marR="48338" marT="0" marB="0"/>
                    </a:tc>
                    <a:tc>
                      <a:txBody>
                        <a:bodyPr/>
                        <a:lstStyle/>
                        <a:p>
                          <a:pPr marL="180340" indent="450215">
                            <a:spcAft>
                              <a:spcPts val="1000"/>
                            </a:spcAft>
                          </a:pPr>
                          <a:r>
                            <a:rPr lang="es-EC" sz="1400" dirty="0">
                              <a:effectLst/>
                            </a:rPr>
                            <a:t>Tiempo de Respuesta</a:t>
                          </a:r>
                          <a:endParaRPr lang="es-EC" sz="1100" i="1" dirty="0">
                            <a:solidFill>
                              <a:srgbClr val="44546A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8338" marR="48338" marT="0" marB="0"/>
                    </a:tc>
                    <a:tc>
                      <a:txBody>
                        <a:bodyPr/>
                        <a:lstStyle/>
                        <a:p>
                          <a:pPr marL="180340" indent="450215" algn="just">
                            <a:lnSpc>
                              <a:spcPct val="20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EC" sz="1200">
                                    <a:effectLst/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  <m:r>
                                  <a:rPr lang="es-EC" sz="12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d>
                                  <m:dPr>
                                    <m:begChr m:val="{"/>
                                    <m:endChr m:val=""/>
                                    <m:ctrlPr>
                                      <a:rPr lang="es-EC" sz="12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s-EC" sz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 </m:t>
                                    </m:r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2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s-EC" sz="12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a:rPr lang="es-EC" sz="1200">
                                              <a:effectLst/>
                                              <a:latin typeface="Cambria Math" panose="02040503050406030204" pitchFamily="18" charset="0"/>
                                            </a:rPr>
                                            <m:t>10</m:t>
                                          </m:r>
                                        </m:e>
                                        <m:e>
                                          <m:r>
                                            <a:rPr lang="es-EC" sz="1200">
                                              <a:effectLst/>
                                              <a:latin typeface="Cambria Math" panose="02040503050406030204" pitchFamily="18" charset="0"/>
                                            </a:rPr>
                                            <m:t>∀ </m:t>
                                          </m:r>
                                          <m:r>
                                            <a:rPr lang="es-EC" sz="1200">
                                              <a:effectLst/>
                                              <a:latin typeface="Cambria Math" panose="02040503050406030204" pitchFamily="18" charset="0"/>
                                            </a:rPr>
                                            <m:t>𝐵</m:t>
                                          </m:r>
                                          <m:r>
                                            <a:rPr lang="es-EC" sz="1200">
                                              <a:effectLst/>
                                              <a:latin typeface="Cambria Math" panose="02040503050406030204" pitchFamily="18" charset="0"/>
                                            </a:rPr>
                                            <m:t>≤</m:t>
                                          </m:r>
                                          <m:r>
                                            <a:rPr lang="es-EC" sz="1200">
                                              <a:effectLst/>
                                              <a:latin typeface="Cambria Math" panose="02040503050406030204" pitchFamily="18" charset="0"/>
                                            </a:rPr>
                                            <m:t>𝐴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f>
                                            <m:fPr>
                                              <m:ctrlPr>
                                                <a:rPr lang="es-EC" sz="1200" i="1">
                                                  <a:effectLst/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es-EC" sz="1200">
                                                  <a:effectLst/>
                                                  <a:latin typeface="Cambria Math" panose="02040503050406030204" pitchFamily="18" charset="0"/>
                                                </a:rPr>
                                                <m:t>𝐴</m:t>
                                              </m:r>
                                            </m:num>
                                            <m:den>
                                              <m:r>
                                                <a:rPr lang="es-EC" sz="1200">
                                                  <a:effectLst/>
                                                  <a:latin typeface="Cambria Math" panose="02040503050406030204" pitchFamily="18" charset="0"/>
                                                </a:rPr>
                                                <m:t>𝐵</m:t>
                                              </m:r>
                                            </m:den>
                                          </m:f>
                                          <m:r>
                                            <a:rPr lang="es-EC" sz="1200">
                                              <a:effectLst/>
                                              <a:latin typeface="Cambria Math" panose="02040503050406030204" pitchFamily="18" charset="0"/>
                                            </a:rPr>
                                            <m:t>×10</m:t>
                                          </m:r>
                                        </m:e>
                                        <m:e>
                                          <m:r>
                                            <a:rPr lang="es-EC" sz="1200">
                                              <a:effectLst/>
                                              <a:latin typeface="Cambria Math" panose="02040503050406030204" pitchFamily="18" charset="0"/>
                                            </a:rPr>
                                            <m:t>∀ </m:t>
                                          </m:r>
                                          <m:r>
                                            <a:rPr lang="es-EC" sz="1200">
                                              <a:effectLst/>
                                              <a:latin typeface="Cambria Math" panose="02040503050406030204" pitchFamily="18" charset="0"/>
                                            </a:rPr>
                                            <m:t>𝐵</m:t>
                                          </m:r>
                                          <m:r>
                                            <a:rPr lang="es-EC" sz="1200">
                                              <a:effectLst/>
                                              <a:latin typeface="Cambria Math" panose="02040503050406030204" pitchFamily="18" charset="0"/>
                                            </a:rPr>
                                            <m:t>&gt;</m:t>
                                          </m:r>
                                          <m:r>
                                            <a:rPr lang="es-EC" sz="1200">
                                              <a:effectLst/>
                                              <a:latin typeface="Cambria Math" panose="02040503050406030204" pitchFamily="18" charset="0"/>
                                            </a:rPr>
                                            <m:t>𝐴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</m:oMath>
                            </m:oMathPara>
                          </a14:m>
                          <a:endParaRPr lang="es-EC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8338" marR="48338" marT="0" marB="0"/>
                    </a:tc>
                    <a:extLst>
                      <a:ext uri="{0D108BD9-81ED-4DB2-BD59-A6C34878D82A}">
                        <a16:rowId xmlns:a16="http://schemas.microsoft.com/office/drawing/2014/main" val="1761172518"/>
                      </a:ext>
                    </a:extLst>
                  </a:tr>
                  <a:tr h="1092221">
                    <a:tc vMerge="1">
                      <a:txBody>
                        <a:bodyPr/>
                        <a:lstStyle/>
                        <a:p>
                          <a:endParaRPr lang="es-EC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180340" indent="450215">
                            <a:spcAft>
                              <a:spcPts val="1000"/>
                            </a:spcAft>
                          </a:pPr>
                          <a:r>
                            <a:rPr lang="es-EC" sz="1400" dirty="0">
                              <a:effectLst/>
                            </a:rPr>
                            <a:t> Consumo de Recursos</a:t>
                          </a:r>
                          <a:endParaRPr lang="es-EC" sz="1100" i="1" dirty="0">
                            <a:solidFill>
                              <a:srgbClr val="44546A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8338" marR="48338" marT="0" marB="0"/>
                    </a:tc>
                    <a:tc>
                      <a:txBody>
                        <a:bodyPr/>
                        <a:lstStyle/>
                        <a:p>
                          <a:pPr marL="180340" indent="450215" algn="just">
                            <a:lnSpc>
                              <a:spcPct val="20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EC" sz="1200">
                                    <a:effectLst/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s-EC" sz="12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d>
                                  <m:dPr>
                                    <m:begChr m:val="{"/>
                                    <m:endChr m:val=""/>
                                    <m:ctrlPr>
                                      <a:rPr lang="es-EC" sz="12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s-EC" sz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 </m:t>
                                    </m:r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2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s-EC" sz="12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a:rPr lang="es-EC" sz="1200">
                                              <a:effectLst/>
                                              <a:latin typeface="Cambria Math" panose="02040503050406030204" pitchFamily="18" charset="0"/>
                                            </a:rPr>
                                            <m:t>10</m:t>
                                          </m:r>
                                        </m:e>
                                        <m:e>
                                          <m:r>
                                            <a:rPr lang="es-EC" sz="1200">
                                              <a:effectLst/>
                                              <a:latin typeface="Cambria Math" panose="02040503050406030204" pitchFamily="18" charset="0"/>
                                            </a:rPr>
                                            <m:t>∀ </m:t>
                                          </m:r>
                                          <m:r>
                                            <a:rPr lang="es-EC" sz="1200">
                                              <a:effectLst/>
                                              <a:latin typeface="Cambria Math" panose="02040503050406030204" pitchFamily="18" charset="0"/>
                                            </a:rPr>
                                            <m:t>𝐵</m:t>
                                          </m:r>
                                          <m:r>
                                            <a:rPr lang="es-EC" sz="1200">
                                              <a:effectLst/>
                                              <a:latin typeface="Cambria Math" panose="02040503050406030204" pitchFamily="18" charset="0"/>
                                            </a:rPr>
                                            <m:t>≤</m:t>
                                          </m:r>
                                          <m:r>
                                            <a:rPr lang="es-EC" sz="1200">
                                              <a:effectLst/>
                                              <a:latin typeface="Cambria Math" panose="02040503050406030204" pitchFamily="18" charset="0"/>
                                            </a:rPr>
                                            <m:t>𝐴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f>
                                            <m:fPr>
                                              <m:ctrlPr>
                                                <a:rPr lang="es-EC" sz="1200" i="1">
                                                  <a:effectLst/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es-EC" sz="1200">
                                                  <a:effectLst/>
                                                  <a:latin typeface="Cambria Math" panose="02040503050406030204" pitchFamily="18" charset="0"/>
                                                </a:rPr>
                                                <m:t>𝐴</m:t>
                                              </m:r>
                                            </m:num>
                                            <m:den>
                                              <m:r>
                                                <a:rPr lang="es-EC" sz="1200">
                                                  <a:effectLst/>
                                                  <a:latin typeface="Cambria Math" panose="02040503050406030204" pitchFamily="18" charset="0"/>
                                                </a:rPr>
                                                <m:t>𝐵</m:t>
                                              </m:r>
                                            </m:den>
                                          </m:f>
                                          <m:r>
                                            <a:rPr lang="es-EC" sz="1200">
                                              <a:effectLst/>
                                              <a:latin typeface="Cambria Math" panose="02040503050406030204" pitchFamily="18" charset="0"/>
                                            </a:rPr>
                                            <m:t>×10</m:t>
                                          </m:r>
                                        </m:e>
                                        <m:e>
                                          <m:r>
                                            <a:rPr lang="es-EC" sz="1200">
                                              <a:effectLst/>
                                              <a:latin typeface="Cambria Math" panose="02040503050406030204" pitchFamily="18" charset="0"/>
                                            </a:rPr>
                                            <m:t>∀ </m:t>
                                          </m:r>
                                          <m:r>
                                            <a:rPr lang="es-EC" sz="1200">
                                              <a:effectLst/>
                                              <a:latin typeface="Cambria Math" panose="02040503050406030204" pitchFamily="18" charset="0"/>
                                            </a:rPr>
                                            <m:t>𝐵</m:t>
                                          </m:r>
                                          <m:r>
                                            <a:rPr lang="es-EC" sz="1200">
                                              <a:effectLst/>
                                              <a:latin typeface="Cambria Math" panose="02040503050406030204" pitchFamily="18" charset="0"/>
                                            </a:rPr>
                                            <m:t>&gt;</m:t>
                                          </m:r>
                                          <m:r>
                                            <a:rPr lang="es-EC" sz="1200">
                                              <a:effectLst/>
                                              <a:latin typeface="Cambria Math" panose="02040503050406030204" pitchFamily="18" charset="0"/>
                                            </a:rPr>
                                            <m:t>𝐴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</m:oMath>
                            </m:oMathPara>
                          </a14:m>
                          <a:endParaRPr lang="es-EC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8338" marR="48338" marT="0" marB="0"/>
                    </a:tc>
                    <a:extLst>
                      <a:ext uri="{0D108BD9-81ED-4DB2-BD59-A6C34878D82A}">
                        <a16:rowId xmlns:a16="http://schemas.microsoft.com/office/drawing/2014/main" val="3876001997"/>
                      </a:ext>
                    </a:extLst>
                  </a:tr>
                  <a:tr h="768771">
                    <a:tc>
                      <a:txBody>
                        <a:bodyPr/>
                        <a:lstStyle/>
                        <a:p>
                          <a:pPr marL="180340" indent="450215" algn="just">
                            <a:lnSpc>
                              <a:spcPct val="2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EC" sz="1200" dirty="0">
                              <a:effectLst/>
                            </a:rPr>
                            <a:t>Seguridad</a:t>
                          </a:r>
                          <a:endParaRPr lang="es-EC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8338" marR="48338" marT="0" marB="0"/>
                    </a:tc>
                    <a:tc>
                      <a:txBody>
                        <a:bodyPr/>
                        <a:lstStyle/>
                        <a:p>
                          <a:pPr marL="180340" indent="450215">
                            <a:spcAft>
                              <a:spcPts val="1000"/>
                            </a:spcAft>
                          </a:pPr>
                          <a:r>
                            <a:rPr lang="es-EC" sz="1400" dirty="0">
                              <a:effectLst/>
                            </a:rPr>
                            <a:t>Cumplimiento con Seguridad de Acceso</a:t>
                          </a:r>
                          <a:endParaRPr lang="es-EC" sz="1100" dirty="0">
                            <a:effectLst/>
                          </a:endParaRPr>
                        </a:p>
                        <a:p>
                          <a:pPr marL="180340" indent="450215">
                            <a:spcAft>
                              <a:spcPts val="1000"/>
                            </a:spcAft>
                          </a:pPr>
                          <a:r>
                            <a:rPr lang="es-EC" sz="1400" dirty="0">
                              <a:effectLst/>
                            </a:rPr>
                            <a:t> </a:t>
                          </a:r>
                          <a:endParaRPr lang="es-EC" sz="1100" i="1" dirty="0">
                            <a:solidFill>
                              <a:srgbClr val="44546A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8338" marR="48338" marT="0" marB="0"/>
                    </a:tc>
                    <a:tc>
                      <a:txBody>
                        <a:bodyPr/>
                        <a:lstStyle/>
                        <a:p>
                          <a:pPr marL="180340" indent="449580" algn="just">
                            <a:lnSpc>
                              <a:spcPct val="20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EC" sz="1200">
                                    <a:effectLst/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  <m:r>
                                  <a:rPr lang="es-EC" sz="12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d>
                                  <m:dPr>
                                    <m:ctrlPr>
                                      <a:rPr lang="es-EC" sz="12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s-EC" sz="12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s-EC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𝐴</m:t>
                                        </m:r>
                                      </m:num>
                                      <m:den>
                                        <m:r>
                                          <a:rPr lang="es-EC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𝐵</m:t>
                                        </m:r>
                                      </m:den>
                                    </m:f>
                                  </m:e>
                                </m:d>
                                <m:r>
                                  <a:rPr lang="es-EC" sz="1200">
                                    <a:effectLst/>
                                    <a:latin typeface="Cambria Math" panose="02040503050406030204" pitchFamily="18" charset="0"/>
                                  </a:rPr>
                                  <m:t> ×10</m:t>
                                </m:r>
                              </m:oMath>
                            </m:oMathPara>
                          </a14:m>
                          <a:endParaRPr lang="es-EC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8338" marR="48338" marT="0" marB="0"/>
                    </a:tc>
                    <a:extLst>
                      <a:ext uri="{0D108BD9-81ED-4DB2-BD59-A6C34878D82A}">
                        <a16:rowId xmlns:a16="http://schemas.microsoft.com/office/drawing/2014/main" val="487902944"/>
                      </a:ext>
                    </a:extLst>
                  </a:tr>
                  <a:tr h="768771">
                    <a:tc rowSpan="2">
                      <a:txBody>
                        <a:bodyPr/>
                        <a:lstStyle/>
                        <a:p>
                          <a:pPr marL="180340" indent="450215" algn="just">
                            <a:lnSpc>
                              <a:spcPct val="2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EC" sz="1200" dirty="0">
                              <a:effectLst/>
                            </a:rPr>
                            <a:t>Portabilidad</a:t>
                          </a:r>
                          <a:endParaRPr lang="es-EC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8338" marR="48338" marT="0" marB="0"/>
                    </a:tc>
                    <a:tc>
                      <a:txBody>
                        <a:bodyPr/>
                        <a:lstStyle/>
                        <a:p>
                          <a:pPr marL="180340" indent="450215">
                            <a:spcAft>
                              <a:spcPts val="1000"/>
                            </a:spcAft>
                          </a:pPr>
                          <a:r>
                            <a:rPr lang="es-EC" sz="1400">
                              <a:effectLst/>
                            </a:rPr>
                            <a:t>Fácil de Implantación</a:t>
                          </a:r>
                          <a:endParaRPr lang="es-EC" sz="1100" i="1">
                            <a:solidFill>
                              <a:srgbClr val="44546A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8338" marR="48338" marT="0" marB="0"/>
                    </a:tc>
                    <a:tc>
                      <a:txBody>
                        <a:bodyPr/>
                        <a:lstStyle/>
                        <a:p>
                          <a:pPr marL="180340" indent="450215" algn="just">
                            <a:lnSpc>
                              <a:spcPct val="20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EC" sz="1200">
                                    <a:effectLst/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  <m:r>
                                  <a:rPr lang="es-EC" sz="12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d>
                                  <m:dPr>
                                    <m:ctrlPr>
                                      <a:rPr lang="es-EC" sz="12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s-EC" sz="12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s-EC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𝐴</m:t>
                                        </m:r>
                                      </m:num>
                                      <m:den>
                                        <m:r>
                                          <a:rPr lang="es-EC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𝐵</m:t>
                                        </m:r>
                                      </m:den>
                                    </m:f>
                                  </m:e>
                                </m:d>
                                <m:r>
                                  <a:rPr lang="es-EC" sz="1200">
                                    <a:effectLst/>
                                    <a:latin typeface="Cambria Math" panose="02040503050406030204" pitchFamily="18" charset="0"/>
                                  </a:rPr>
                                  <m:t> ×10</m:t>
                                </m:r>
                              </m:oMath>
                            </m:oMathPara>
                          </a14:m>
                          <a:endParaRPr lang="es-EC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8338" marR="48338" marT="0" marB="0"/>
                    </a:tc>
                    <a:extLst>
                      <a:ext uri="{0D108BD9-81ED-4DB2-BD59-A6C34878D82A}">
                        <a16:rowId xmlns:a16="http://schemas.microsoft.com/office/drawing/2014/main" val="2015121553"/>
                      </a:ext>
                    </a:extLst>
                  </a:tr>
                  <a:tr h="768771">
                    <a:tc vMerge="1">
                      <a:txBody>
                        <a:bodyPr/>
                        <a:lstStyle/>
                        <a:p>
                          <a:endParaRPr lang="es-EC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180340" indent="450215">
                            <a:spcAft>
                              <a:spcPts val="1000"/>
                            </a:spcAft>
                          </a:pPr>
                          <a:r>
                            <a:rPr lang="es-EC" sz="1400" dirty="0">
                              <a:effectLst/>
                            </a:rPr>
                            <a:t> Grado de Coexistencia</a:t>
                          </a:r>
                          <a:endParaRPr lang="es-EC" sz="1100" dirty="0">
                            <a:effectLst/>
                          </a:endParaRPr>
                        </a:p>
                        <a:p>
                          <a:pPr marL="180340" indent="450215">
                            <a:spcAft>
                              <a:spcPts val="1000"/>
                            </a:spcAft>
                          </a:pPr>
                          <a:r>
                            <a:rPr lang="es-EC" sz="1400" dirty="0">
                              <a:effectLst/>
                            </a:rPr>
                            <a:t> </a:t>
                          </a:r>
                          <a:endParaRPr lang="es-EC" sz="1100" i="1" dirty="0">
                            <a:solidFill>
                              <a:srgbClr val="44546A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8338" marR="48338" marT="0" marB="0"/>
                    </a:tc>
                    <a:tc>
                      <a:txBody>
                        <a:bodyPr/>
                        <a:lstStyle/>
                        <a:p>
                          <a:pPr marL="180340" indent="450215" algn="just">
                            <a:lnSpc>
                              <a:spcPct val="20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EC" sz="1200">
                                    <a:effectLst/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  <m:r>
                                  <a:rPr lang="es-EC" sz="12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d>
                                  <m:dPr>
                                    <m:ctrlPr>
                                      <a:rPr lang="es-EC" sz="12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s-EC" sz="12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s-EC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𝐴</m:t>
                                        </m:r>
                                      </m:num>
                                      <m:den>
                                        <m:r>
                                          <a:rPr lang="es-EC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𝐵</m:t>
                                        </m:r>
                                      </m:den>
                                    </m:f>
                                  </m:e>
                                </m:d>
                                <m:r>
                                  <a:rPr lang="es-EC" sz="1200">
                                    <a:effectLst/>
                                    <a:latin typeface="Cambria Math" panose="02040503050406030204" pitchFamily="18" charset="0"/>
                                  </a:rPr>
                                  <m:t> ×10</m:t>
                                </m:r>
                              </m:oMath>
                            </m:oMathPara>
                          </a14:m>
                          <a:endParaRPr lang="es-EC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8338" marR="48338" marT="0" marB="0"/>
                    </a:tc>
                    <a:extLst>
                      <a:ext uri="{0D108BD9-81ED-4DB2-BD59-A6C34878D82A}">
                        <a16:rowId xmlns:a16="http://schemas.microsoft.com/office/drawing/2014/main" val="177770327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Marcador de contenido 3">
                <a:extLst>
                  <a:ext uri="{FF2B5EF4-FFF2-40B4-BE49-F238E27FC236}">
                    <a16:creationId xmlns:a16="http://schemas.microsoft.com/office/drawing/2014/main" id="{3CCA964D-BE0D-4F9F-B64A-13FCD3CCA34B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848067227"/>
                  </p:ext>
                </p:extLst>
              </p:nvPr>
            </p:nvGraphicFramePr>
            <p:xfrm>
              <a:off x="845820" y="1384081"/>
              <a:ext cx="10736579" cy="5246751"/>
            </p:xfrm>
            <a:graphic>
              <a:graphicData uri="http://schemas.openxmlformats.org/drawingml/2006/table">
                <a:tbl>
                  <a:tblPr firstRow="1" firstCol="1" bandRow="1">
                    <a:tableStyleId>{8799B23B-EC83-4686-B30A-512413B5E67A}</a:tableStyleId>
                  </a:tblPr>
                  <a:tblGrid>
                    <a:gridCol w="2340747">
                      <a:extLst>
                        <a:ext uri="{9D8B030D-6E8A-4147-A177-3AD203B41FA5}">
                          <a16:colId xmlns:a16="http://schemas.microsoft.com/office/drawing/2014/main" val="3905549180"/>
                        </a:ext>
                      </a:extLst>
                    </a:gridCol>
                    <a:gridCol w="4197916">
                      <a:extLst>
                        <a:ext uri="{9D8B030D-6E8A-4147-A177-3AD203B41FA5}">
                          <a16:colId xmlns:a16="http://schemas.microsoft.com/office/drawing/2014/main" val="4210705098"/>
                        </a:ext>
                      </a:extLst>
                    </a:gridCol>
                    <a:gridCol w="4197916">
                      <a:extLst>
                        <a:ext uri="{9D8B030D-6E8A-4147-A177-3AD203B41FA5}">
                          <a16:colId xmlns:a16="http://schemas.microsoft.com/office/drawing/2014/main" val="980466915"/>
                        </a:ext>
                      </a:extLst>
                    </a:gridCol>
                  </a:tblGrid>
                  <a:tr h="445389">
                    <a:tc>
                      <a:txBody>
                        <a:bodyPr/>
                        <a:lstStyle/>
                        <a:p>
                          <a:pPr marL="180340" indent="450215" algn="just">
                            <a:lnSpc>
                              <a:spcPct val="2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EC" sz="1400" dirty="0">
                              <a:effectLst/>
                            </a:rPr>
                            <a:t>Característica </a:t>
                          </a:r>
                          <a:endParaRPr lang="es-EC" sz="14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8338" marR="48338" marT="0" marB="0"/>
                    </a:tc>
                    <a:tc>
                      <a:txBody>
                        <a:bodyPr/>
                        <a:lstStyle/>
                        <a:p>
                          <a:pPr marL="180340" indent="450215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endParaRPr lang="es-EC" sz="1400" dirty="0">
                            <a:effectLst/>
                          </a:endParaRPr>
                        </a:p>
                        <a:p>
                          <a:pPr marL="180340" indent="450215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EC" sz="1400" dirty="0">
                              <a:effectLst/>
                            </a:rPr>
                            <a:t>Métrica</a:t>
                          </a:r>
                          <a:endParaRPr lang="es-EC" sz="14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8338" marR="48338" marT="0" marB="0"/>
                    </a:tc>
                    <a:tc>
                      <a:txBody>
                        <a:bodyPr/>
                        <a:lstStyle/>
                        <a:p>
                          <a:pPr marL="180340" indent="450215" algn="just">
                            <a:lnSpc>
                              <a:spcPct val="2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EC" sz="1400" dirty="0">
                              <a:effectLst/>
                            </a:rPr>
                            <a:t>Medición y calculo</a:t>
                          </a:r>
                          <a:endParaRPr lang="es-EC" sz="14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8338" marR="48338" marT="0" marB="0"/>
                    </a:tc>
                    <a:extLst>
                      <a:ext uri="{0D108BD9-81ED-4DB2-BD59-A6C34878D82A}">
                        <a16:rowId xmlns:a16="http://schemas.microsoft.com/office/drawing/2014/main" val="2019211639"/>
                      </a:ext>
                    </a:extLst>
                  </a:tr>
                  <a:tr h="1167765">
                    <a:tc rowSpan="2">
                      <a:txBody>
                        <a:bodyPr/>
                        <a:lstStyle/>
                        <a:p>
                          <a:pPr marL="180340" indent="450215" algn="just">
                            <a:lnSpc>
                              <a:spcPct val="2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EC" sz="1200" dirty="0">
                              <a:effectLst/>
                            </a:rPr>
                            <a:t>Eficiencia</a:t>
                          </a:r>
                          <a:endParaRPr lang="es-EC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8338" marR="48338" marT="0" marB="0"/>
                    </a:tc>
                    <a:tc>
                      <a:txBody>
                        <a:bodyPr/>
                        <a:lstStyle/>
                        <a:p>
                          <a:pPr marL="180340" indent="450215">
                            <a:spcAft>
                              <a:spcPts val="1000"/>
                            </a:spcAft>
                          </a:pPr>
                          <a:r>
                            <a:rPr lang="es-EC" sz="1400" dirty="0">
                              <a:effectLst/>
                            </a:rPr>
                            <a:t>Tiempo de Respuesta</a:t>
                          </a:r>
                          <a:endParaRPr lang="es-EC" sz="1100" i="1" dirty="0">
                            <a:solidFill>
                              <a:srgbClr val="44546A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8338" marR="48338" marT="0" marB="0"/>
                    </a:tc>
                    <a:tc>
                      <a:txBody>
                        <a:bodyPr/>
                        <a:lstStyle/>
                        <a:p>
                          <a:endParaRPr lang="es-EC"/>
                        </a:p>
                      </a:txBody>
                      <a:tcPr marL="48338" marR="48338" marT="0" marB="0">
                        <a:blipFill>
                          <a:blip r:embed="rId2"/>
                          <a:stretch>
                            <a:fillRect l="-155878" t="-38542" r="-581" b="-31145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61172518"/>
                      </a:ext>
                    </a:extLst>
                  </a:tr>
                  <a:tr h="1167765">
                    <a:tc vMerge="1">
                      <a:txBody>
                        <a:bodyPr/>
                        <a:lstStyle/>
                        <a:p>
                          <a:endParaRPr lang="es-EC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180340" indent="450215">
                            <a:spcAft>
                              <a:spcPts val="1000"/>
                            </a:spcAft>
                          </a:pPr>
                          <a:r>
                            <a:rPr lang="es-EC" sz="1400" dirty="0">
                              <a:effectLst/>
                            </a:rPr>
                            <a:t> Consumo de Recursos</a:t>
                          </a:r>
                          <a:endParaRPr lang="es-EC" sz="1100" i="1" dirty="0">
                            <a:solidFill>
                              <a:srgbClr val="44546A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8338" marR="48338" marT="0" marB="0"/>
                    </a:tc>
                    <a:tc>
                      <a:txBody>
                        <a:bodyPr/>
                        <a:lstStyle/>
                        <a:p>
                          <a:endParaRPr lang="es-EC"/>
                        </a:p>
                      </a:txBody>
                      <a:tcPr marL="48338" marR="48338" marT="0" marB="0">
                        <a:blipFill>
                          <a:blip r:embed="rId2"/>
                          <a:stretch>
                            <a:fillRect l="-155878" t="-139267" r="-581" b="-21308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76001997"/>
                      </a:ext>
                    </a:extLst>
                  </a:tr>
                  <a:tr h="821944">
                    <a:tc>
                      <a:txBody>
                        <a:bodyPr/>
                        <a:lstStyle/>
                        <a:p>
                          <a:pPr marL="180340" indent="450215" algn="just">
                            <a:lnSpc>
                              <a:spcPct val="2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EC" sz="1200" dirty="0">
                              <a:effectLst/>
                            </a:rPr>
                            <a:t>Seguridad</a:t>
                          </a:r>
                          <a:endParaRPr lang="es-EC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8338" marR="48338" marT="0" marB="0"/>
                    </a:tc>
                    <a:tc>
                      <a:txBody>
                        <a:bodyPr/>
                        <a:lstStyle/>
                        <a:p>
                          <a:pPr marL="180340" indent="450215">
                            <a:spcAft>
                              <a:spcPts val="1000"/>
                            </a:spcAft>
                          </a:pPr>
                          <a:r>
                            <a:rPr lang="es-EC" sz="1400" dirty="0">
                              <a:effectLst/>
                            </a:rPr>
                            <a:t>Cumplimiento con Seguridad de Acceso</a:t>
                          </a:r>
                          <a:endParaRPr lang="es-EC" sz="1100" dirty="0">
                            <a:effectLst/>
                          </a:endParaRPr>
                        </a:p>
                        <a:p>
                          <a:pPr marL="180340" indent="450215">
                            <a:spcAft>
                              <a:spcPts val="1000"/>
                            </a:spcAft>
                          </a:pPr>
                          <a:r>
                            <a:rPr lang="es-EC" sz="1400" dirty="0">
                              <a:effectLst/>
                            </a:rPr>
                            <a:t> </a:t>
                          </a:r>
                          <a:endParaRPr lang="es-EC" sz="1100" i="1" dirty="0">
                            <a:solidFill>
                              <a:srgbClr val="44546A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8338" marR="48338" marT="0" marB="0"/>
                    </a:tc>
                    <a:tc>
                      <a:txBody>
                        <a:bodyPr/>
                        <a:lstStyle/>
                        <a:p>
                          <a:endParaRPr lang="es-EC"/>
                        </a:p>
                      </a:txBody>
                      <a:tcPr marL="48338" marR="48338" marT="0" marB="0">
                        <a:blipFill>
                          <a:blip r:embed="rId2"/>
                          <a:stretch>
                            <a:fillRect l="-155878" t="-338519" r="-581" b="-20148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87902944"/>
                      </a:ext>
                    </a:extLst>
                  </a:tr>
                  <a:tr h="821944">
                    <a:tc rowSpan="2">
                      <a:txBody>
                        <a:bodyPr/>
                        <a:lstStyle/>
                        <a:p>
                          <a:pPr marL="180340" indent="450215" algn="just">
                            <a:lnSpc>
                              <a:spcPct val="2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EC" sz="1200" dirty="0">
                              <a:effectLst/>
                            </a:rPr>
                            <a:t>Portabilidad</a:t>
                          </a:r>
                          <a:endParaRPr lang="es-EC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8338" marR="48338" marT="0" marB="0"/>
                    </a:tc>
                    <a:tc>
                      <a:txBody>
                        <a:bodyPr/>
                        <a:lstStyle/>
                        <a:p>
                          <a:pPr marL="180340" indent="450215">
                            <a:spcAft>
                              <a:spcPts val="1000"/>
                            </a:spcAft>
                          </a:pPr>
                          <a:r>
                            <a:rPr lang="es-EC" sz="1400">
                              <a:effectLst/>
                            </a:rPr>
                            <a:t>Fácil de Implantación</a:t>
                          </a:r>
                          <a:endParaRPr lang="es-EC" sz="1100" i="1">
                            <a:solidFill>
                              <a:srgbClr val="44546A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8338" marR="48338" marT="0" marB="0"/>
                    </a:tc>
                    <a:tc>
                      <a:txBody>
                        <a:bodyPr/>
                        <a:lstStyle/>
                        <a:p>
                          <a:endParaRPr lang="es-EC"/>
                        </a:p>
                      </a:txBody>
                      <a:tcPr marL="48338" marR="48338" marT="0" marB="0">
                        <a:blipFill>
                          <a:blip r:embed="rId2"/>
                          <a:stretch>
                            <a:fillRect l="-155878" t="-438519" r="-581" b="-10148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15121553"/>
                      </a:ext>
                    </a:extLst>
                  </a:tr>
                  <a:tr h="821944">
                    <a:tc vMerge="1">
                      <a:txBody>
                        <a:bodyPr/>
                        <a:lstStyle/>
                        <a:p>
                          <a:endParaRPr lang="es-EC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180340" indent="450215">
                            <a:spcAft>
                              <a:spcPts val="1000"/>
                            </a:spcAft>
                          </a:pPr>
                          <a:r>
                            <a:rPr lang="es-EC" sz="1400" dirty="0">
                              <a:effectLst/>
                            </a:rPr>
                            <a:t> Grado de Coexistencia</a:t>
                          </a:r>
                          <a:endParaRPr lang="es-EC" sz="1100" dirty="0">
                            <a:effectLst/>
                          </a:endParaRPr>
                        </a:p>
                        <a:p>
                          <a:pPr marL="180340" indent="450215">
                            <a:spcAft>
                              <a:spcPts val="1000"/>
                            </a:spcAft>
                          </a:pPr>
                          <a:r>
                            <a:rPr lang="es-EC" sz="1400" dirty="0">
                              <a:effectLst/>
                            </a:rPr>
                            <a:t> </a:t>
                          </a:r>
                          <a:endParaRPr lang="es-EC" sz="1100" i="1" dirty="0">
                            <a:solidFill>
                              <a:srgbClr val="44546A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8338" marR="48338" marT="0" marB="0"/>
                    </a:tc>
                    <a:tc>
                      <a:txBody>
                        <a:bodyPr/>
                        <a:lstStyle/>
                        <a:p>
                          <a:endParaRPr lang="es-EC"/>
                        </a:p>
                      </a:txBody>
                      <a:tcPr marL="48338" marR="48338" marT="0" marB="0">
                        <a:blipFill>
                          <a:blip r:embed="rId2"/>
                          <a:stretch>
                            <a:fillRect l="-155878" t="-538519" r="-581" b="-148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77703278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773021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5F1330-28EB-417A-9368-5965FE90A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3" y="1244415"/>
            <a:ext cx="10972800" cy="1143000"/>
          </a:xfrm>
        </p:spPr>
        <p:txBody>
          <a:bodyPr>
            <a:normAutofit fontScale="90000"/>
          </a:bodyPr>
          <a:lstStyle/>
          <a:p>
            <a:r>
              <a:rPr lang="es-EC" dirty="0"/>
              <a:t>Matriz de Resultados y Comparación de Herramientas Evaluadas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8E66ACE9-03D1-4DDB-982E-C6701B2707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6132962"/>
              </p:ext>
            </p:extLst>
          </p:nvPr>
        </p:nvGraphicFramePr>
        <p:xfrm>
          <a:off x="1098532" y="3429000"/>
          <a:ext cx="10373035" cy="1943100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1244190">
                  <a:extLst>
                    <a:ext uri="{9D8B030D-6E8A-4147-A177-3AD203B41FA5}">
                      <a16:colId xmlns:a16="http://schemas.microsoft.com/office/drawing/2014/main" val="2339921299"/>
                    </a:ext>
                  </a:extLst>
                </a:gridCol>
                <a:gridCol w="956392">
                  <a:extLst>
                    <a:ext uri="{9D8B030D-6E8A-4147-A177-3AD203B41FA5}">
                      <a16:colId xmlns:a16="http://schemas.microsoft.com/office/drawing/2014/main" val="1106908190"/>
                    </a:ext>
                  </a:extLst>
                </a:gridCol>
                <a:gridCol w="444917">
                  <a:extLst>
                    <a:ext uri="{9D8B030D-6E8A-4147-A177-3AD203B41FA5}">
                      <a16:colId xmlns:a16="http://schemas.microsoft.com/office/drawing/2014/main" val="2758063545"/>
                    </a:ext>
                  </a:extLst>
                </a:gridCol>
                <a:gridCol w="1073513">
                  <a:extLst>
                    <a:ext uri="{9D8B030D-6E8A-4147-A177-3AD203B41FA5}">
                      <a16:colId xmlns:a16="http://schemas.microsoft.com/office/drawing/2014/main" val="112138323"/>
                    </a:ext>
                  </a:extLst>
                </a:gridCol>
                <a:gridCol w="273562">
                  <a:extLst>
                    <a:ext uri="{9D8B030D-6E8A-4147-A177-3AD203B41FA5}">
                      <a16:colId xmlns:a16="http://schemas.microsoft.com/office/drawing/2014/main" val="1783519190"/>
                    </a:ext>
                  </a:extLst>
                </a:gridCol>
                <a:gridCol w="1073513">
                  <a:extLst>
                    <a:ext uri="{9D8B030D-6E8A-4147-A177-3AD203B41FA5}">
                      <a16:colId xmlns:a16="http://schemas.microsoft.com/office/drawing/2014/main" val="470196144"/>
                    </a:ext>
                  </a:extLst>
                </a:gridCol>
                <a:gridCol w="273562">
                  <a:extLst>
                    <a:ext uri="{9D8B030D-6E8A-4147-A177-3AD203B41FA5}">
                      <a16:colId xmlns:a16="http://schemas.microsoft.com/office/drawing/2014/main" val="118743414"/>
                    </a:ext>
                  </a:extLst>
                </a:gridCol>
                <a:gridCol w="1073513">
                  <a:extLst>
                    <a:ext uri="{9D8B030D-6E8A-4147-A177-3AD203B41FA5}">
                      <a16:colId xmlns:a16="http://schemas.microsoft.com/office/drawing/2014/main" val="3021390959"/>
                    </a:ext>
                  </a:extLst>
                </a:gridCol>
                <a:gridCol w="273562">
                  <a:extLst>
                    <a:ext uri="{9D8B030D-6E8A-4147-A177-3AD203B41FA5}">
                      <a16:colId xmlns:a16="http://schemas.microsoft.com/office/drawing/2014/main" val="2393424943"/>
                    </a:ext>
                  </a:extLst>
                </a:gridCol>
                <a:gridCol w="1073513">
                  <a:extLst>
                    <a:ext uri="{9D8B030D-6E8A-4147-A177-3AD203B41FA5}">
                      <a16:colId xmlns:a16="http://schemas.microsoft.com/office/drawing/2014/main" val="3364630278"/>
                    </a:ext>
                  </a:extLst>
                </a:gridCol>
                <a:gridCol w="273562">
                  <a:extLst>
                    <a:ext uri="{9D8B030D-6E8A-4147-A177-3AD203B41FA5}">
                      <a16:colId xmlns:a16="http://schemas.microsoft.com/office/drawing/2014/main" val="759085906"/>
                    </a:ext>
                  </a:extLst>
                </a:gridCol>
                <a:gridCol w="1073513">
                  <a:extLst>
                    <a:ext uri="{9D8B030D-6E8A-4147-A177-3AD203B41FA5}">
                      <a16:colId xmlns:a16="http://schemas.microsoft.com/office/drawing/2014/main" val="3501465213"/>
                    </a:ext>
                  </a:extLst>
                </a:gridCol>
                <a:gridCol w="273562">
                  <a:extLst>
                    <a:ext uri="{9D8B030D-6E8A-4147-A177-3AD203B41FA5}">
                      <a16:colId xmlns:a16="http://schemas.microsoft.com/office/drawing/2014/main" val="3619235627"/>
                    </a:ext>
                  </a:extLst>
                </a:gridCol>
                <a:gridCol w="992161">
                  <a:extLst>
                    <a:ext uri="{9D8B030D-6E8A-4147-A177-3AD203B41FA5}">
                      <a16:colId xmlns:a16="http://schemas.microsoft.com/office/drawing/2014/main" val="3911688944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marL="180340" indent="4502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 </a:t>
                      </a:r>
                      <a:endParaRPr lang="es-EC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marL="179388" indent="-179388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Funcionalidad</a:t>
                      </a:r>
                      <a:endParaRPr lang="es-EC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79388" indent="-179388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Usabilidad</a:t>
                      </a:r>
                      <a:endParaRPr lang="es-EC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79388" indent="-179388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Fiabilidad</a:t>
                      </a:r>
                      <a:endParaRPr lang="es-EC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79388" indent="-179388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Eficiencia</a:t>
                      </a:r>
                      <a:endParaRPr lang="es-EC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79388" indent="-179388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Seguridad</a:t>
                      </a:r>
                      <a:endParaRPr lang="es-EC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79388" indent="-179388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Portabilidad</a:t>
                      </a:r>
                      <a:endParaRPr lang="es-EC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340" indent="45021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46688533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marL="179388" indent="-179388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Herramienta</a:t>
                      </a:r>
                      <a:endParaRPr lang="es-EC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79388" indent="-179388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Coeficiente:</a:t>
                      </a:r>
                      <a:endParaRPr lang="es-EC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79388" indent="-338138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%</a:t>
                      </a:r>
                      <a:endParaRPr lang="es-EC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79388" indent="-179388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Coeficiente:</a:t>
                      </a:r>
                      <a:endParaRPr lang="es-EC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79388" indent="-347663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%</a:t>
                      </a:r>
                      <a:endParaRPr lang="es-EC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79388" indent="-179388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Coeficiente:</a:t>
                      </a:r>
                      <a:endParaRPr lang="es-EC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79388" indent="-347663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%</a:t>
                      </a:r>
                      <a:endParaRPr lang="es-EC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79388" indent="-179388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Coeficiente:</a:t>
                      </a:r>
                      <a:endParaRPr lang="es-EC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79388" indent="-338138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%</a:t>
                      </a:r>
                      <a:endParaRPr lang="es-EC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79388" indent="-179388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Coeficiente:</a:t>
                      </a:r>
                      <a:endParaRPr lang="es-EC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79388" indent="-347663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%</a:t>
                      </a:r>
                      <a:endParaRPr lang="es-EC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79388" indent="-179388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Coeficiente:</a:t>
                      </a:r>
                      <a:endParaRPr lang="es-EC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79388" indent="-338138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%</a:t>
                      </a:r>
                      <a:endParaRPr lang="es-EC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79388" indent="-179388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100%</a:t>
                      </a:r>
                      <a:endParaRPr lang="es-EC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06513834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179388" indent="-179388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Herramienta 1</a:t>
                      </a:r>
                      <a:endParaRPr lang="es-EC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marL="180340" indent="4502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80340" indent="4502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80340" indent="4502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80340" indent="4502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80340" indent="4502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80340" indent="4502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340" indent="45021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267946581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marL="179388" indent="-93663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Herramienta 2</a:t>
                      </a:r>
                      <a:endParaRPr lang="es-EC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marL="180340" indent="4502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80340" indent="4502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80340" indent="4502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80340" indent="4502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80340" indent="4502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80340" indent="4502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340" indent="45021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57841836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179388" indent="-179388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Herramienta 3</a:t>
                      </a:r>
                      <a:endParaRPr lang="es-EC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marL="180340" indent="4502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80340" indent="4502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80340" indent="4502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80340" indent="4502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 </a:t>
                      </a:r>
                      <a:endParaRPr lang="es-EC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80340" indent="4502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80340" indent="4502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340" indent="45021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965159595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179388" indent="-179388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Herramienta n</a:t>
                      </a:r>
                      <a:endParaRPr lang="es-EC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marL="180340" indent="4502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80340" indent="4502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80340" indent="4502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 </a:t>
                      </a:r>
                      <a:endParaRPr lang="es-EC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80340" indent="4502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80340" indent="4502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80340" indent="4502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340" indent="45021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 </a:t>
                      </a:r>
                      <a:endParaRPr lang="es-EC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7191238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721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8B4C13BA-6F4F-485E-B9A1-F01A52221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857500"/>
            <a:ext cx="10972800" cy="1143000"/>
          </a:xfrm>
        </p:spPr>
        <p:txBody>
          <a:bodyPr/>
          <a:lstStyle/>
          <a:p>
            <a:pPr algn="ctr"/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EJECUCIÓN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971095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609600" y="2857500"/>
            <a:ext cx="10972800" cy="1143000"/>
          </a:xfrm>
        </p:spPr>
        <p:txBody>
          <a:bodyPr rtlCol="0"/>
          <a:lstStyle/>
          <a:p>
            <a:pPr algn="ctr"/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INTRODUCCIÓN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39554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ED8A54-C309-488A-B411-1A52C9C2B9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903039"/>
          </a:xfrm>
        </p:spPr>
        <p:txBody>
          <a:bodyPr/>
          <a:lstStyle/>
          <a:p>
            <a:r>
              <a:rPr lang="es-EC" dirty="0"/>
              <a:t>Justificación de la Adquisición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C5CE5C94-ADA2-4180-9333-A2CFC19402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0449165"/>
              </p:ext>
            </p:extLst>
          </p:nvPr>
        </p:nvGraphicFramePr>
        <p:xfrm>
          <a:off x="609600" y="1935163"/>
          <a:ext cx="109728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82158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35CEC3-16A3-4FEB-99D2-921283927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Requerimientos </a:t>
            </a:r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18F37C6D-30B0-41E0-BC9A-62DD50BF4E0C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502" y="1838644"/>
            <a:ext cx="9725558" cy="4315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2368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55D00C-065A-4CBD-A8D9-8559A583D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Requerimientos</a:t>
            </a:r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E008C1DA-DF40-4196-8E30-3ADC79D70D29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025812"/>
            <a:ext cx="9906000" cy="4557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5352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B9B821-6E70-4C30-A7AE-187A70527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Herramientas a Evaluar</a:t>
            </a:r>
          </a:p>
        </p:txBody>
      </p:sp>
      <p:pic>
        <p:nvPicPr>
          <p:cNvPr id="4" name="Marcador de contenido 3" descr="https://www.gb-advisors.com/wp-content/uploads/2019/01/Nessus-Logo.png">
            <a:extLst>
              <a:ext uri="{FF2B5EF4-FFF2-40B4-BE49-F238E27FC236}">
                <a16:creationId xmlns:a16="http://schemas.microsoft.com/office/drawing/2014/main" id="{4E459FF2-AE54-467D-9C7D-F4981D8D37BF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229" y="3016612"/>
            <a:ext cx="3890293" cy="130048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 descr="C:\Users\edwin\AppData\Local\Microsoft\Windows\INetCache\Content.MSO\9BAB5CEB.tmp">
            <a:extLst>
              <a:ext uri="{FF2B5EF4-FFF2-40B4-BE49-F238E27FC236}">
                <a16:creationId xmlns:a16="http://schemas.microsoft.com/office/drawing/2014/main" id="{FF40B89A-9395-47E4-B33E-E8A2ECF3CFD1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8068" y="3016612"/>
            <a:ext cx="3209181" cy="13004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42428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8B4C13BA-6F4F-485E-B9A1-F01A52221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857500"/>
            <a:ext cx="10972800" cy="1143000"/>
          </a:xfrm>
        </p:spPr>
        <p:txBody>
          <a:bodyPr/>
          <a:lstStyle/>
          <a:p>
            <a:pPr algn="ctr"/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903879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DE6650-C591-4EDA-9AD4-EC2216369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b="1" dirty="0"/>
              <a:t>Valores Obtenidos</a:t>
            </a:r>
            <a:endParaRPr lang="es-EC" dirty="0"/>
          </a:p>
        </p:txBody>
      </p:sp>
      <p:graphicFrame>
        <p:nvGraphicFramePr>
          <p:cNvPr id="7" name="Marcador de contenido 6">
            <a:extLst>
              <a:ext uri="{FF2B5EF4-FFF2-40B4-BE49-F238E27FC236}">
                <a16:creationId xmlns:a16="http://schemas.microsoft.com/office/drawing/2014/main" id="{E2984EB4-810B-4828-8BAE-C94624F8F89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3571252"/>
              </p:ext>
            </p:extLst>
          </p:nvPr>
        </p:nvGraphicFramePr>
        <p:xfrm>
          <a:off x="1583401" y="2193396"/>
          <a:ext cx="7697759" cy="3960518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2831200">
                  <a:extLst>
                    <a:ext uri="{9D8B030D-6E8A-4147-A177-3AD203B41FA5}">
                      <a16:colId xmlns:a16="http://schemas.microsoft.com/office/drawing/2014/main" val="1460016174"/>
                    </a:ext>
                  </a:extLst>
                </a:gridCol>
                <a:gridCol w="2351834">
                  <a:extLst>
                    <a:ext uri="{9D8B030D-6E8A-4147-A177-3AD203B41FA5}">
                      <a16:colId xmlns:a16="http://schemas.microsoft.com/office/drawing/2014/main" val="3911818209"/>
                    </a:ext>
                  </a:extLst>
                </a:gridCol>
                <a:gridCol w="2514725">
                  <a:extLst>
                    <a:ext uri="{9D8B030D-6E8A-4147-A177-3AD203B41FA5}">
                      <a16:colId xmlns:a16="http://schemas.microsoft.com/office/drawing/2014/main" val="649887968"/>
                    </a:ext>
                  </a:extLst>
                </a:gridCol>
              </a:tblGrid>
              <a:tr h="989354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2000" dirty="0">
                          <a:effectLst/>
                        </a:rPr>
                        <a:t>Característica</a:t>
                      </a:r>
                      <a:endParaRPr lang="es-EC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2000" dirty="0">
                          <a:effectLst/>
                        </a:rPr>
                        <a:t>Nessus</a:t>
                      </a:r>
                      <a:endParaRPr lang="es-EC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2000" dirty="0">
                          <a:effectLst/>
                        </a:rPr>
                        <a:t>Cisco </a:t>
                      </a:r>
                      <a:r>
                        <a:rPr lang="es-EC" sz="2000" dirty="0" err="1">
                          <a:effectLst/>
                        </a:rPr>
                        <a:t>Stealthwatch</a:t>
                      </a:r>
                      <a:endParaRPr lang="es-EC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32210539"/>
                  </a:ext>
                </a:extLst>
              </a:tr>
              <a:tr h="493685">
                <a:tc>
                  <a:txBody>
                    <a:bodyPr/>
                    <a:lstStyle/>
                    <a:p>
                      <a:pPr marL="179388" indent="-179388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2000" dirty="0">
                          <a:effectLst/>
                        </a:rPr>
                        <a:t>Funcionalidad</a:t>
                      </a:r>
                      <a:endParaRPr lang="es-EC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0340" indent="4502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2000">
                          <a:effectLst/>
                        </a:rPr>
                        <a:t>8,89</a:t>
                      </a:r>
                      <a:endParaRPr lang="es-EC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0340" indent="4502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2000">
                          <a:effectLst/>
                        </a:rPr>
                        <a:t>10</a:t>
                      </a:r>
                      <a:endParaRPr lang="es-EC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55978564"/>
                  </a:ext>
                </a:extLst>
              </a:tr>
              <a:tr h="471038">
                <a:tc>
                  <a:txBody>
                    <a:bodyPr/>
                    <a:lstStyle/>
                    <a:p>
                      <a:pPr marL="179388" indent="-179388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2000" dirty="0">
                          <a:effectLst/>
                        </a:rPr>
                        <a:t>Usabilidad</a:t>
                      </a:r>
                      <a:endParaRPr lang="es-EC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0340" indent="4502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2000">
                          <a:effectLst/>
                        </a:rPr>
                        <a:t>8,3</a:t>
                      </a:r>
                      <a:endParaRPr lang="es-EC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0340" indent="4502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2000">
                          <a:effectLst/>
                        </a:rPr>
                        <a:t>8,75</a:t>
                      </a:r>
                      <a:endParaRPr lang="es-EC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86407976"/>
                  </a:ext>
                </a:extLst>
              </a:tr>
              <a:tr h="471038">
                <a:tc>
                  <a:txBody>
                    <a:bodyPr/>
                    <a:lstStyle/>
                    <a:p>
                      <a:pPr marL="179388" indent="-179388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2000" dirty="0">
                          <a:effectLst/>
                        </a:rPr>
                        <a:t>Fiabilidad</a:t>
                      </a:r>
                      <a:endParaRPr lang="es-EC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0340" indent="4502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2000">
                          <a:effectLst/>
                        </a:rPr>
                        <a:t>8,75</a:t>
                      </a:r>
                      <a:endParaRPr lang="es-EC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0340" indent="4502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2000">
                          <a:effectLst/>
                        </a:rPr>
                        <a:t>9,17</a:t>
                      </a:r>
                      <a:endParaRPr lang="es-EC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06179930"/>
                  </a:ext>
                </a:extLst>
              </a:tr>
              <a:tr h="471038">
                <a:tc>
                  <a:txBody>
                    <a:bodyPr/>
                    <a:lstStyle/>
                    <a:p>
                      <a:pPr marL="179388" indent="-179388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2000" dirty="0">
                          <a:effectLst/>
                        </a:rPr>
                        <a:t>Eficiencia</a:t>
                      </a:r>
                      <a:endParaRPr lang="es-EC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0340" indent="4502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2000">
                          <a:effectLst/>
                        </a:rPr>
                        <a:t>8,49</a:t>
                      </a:r>
                      <a:endParaRPr lang="es-EC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0340" indent="4502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2000">
                          <a:effectLst/>
                        </a:rPr>
                        <a:t>8,6</a:t>
                      </a:r>
                      <a:endParaRPr lang="es-EC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94823252"/>
                  </a:ext>
                </a:extLst>
              </a:tr>
              <a:tr h="471038">
                <a:tc>
                  <a:txBody>
                    <a:bodyPr/>
                    <a:lstStyle/>
                    <a:p>
                      <a:pPr marL="179388" indent="-179388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2000" dirty="0">
                          <a:effectLst/>
                        </a:rPr>
                        <a:t>Seguridad</a:t>
                      </a:r>
                      <a:endParaRPr lang="es-EC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0340" indent="4502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2000">
                          <a:effectLst/>
                        </a:rPr>
                        <a:t>10</a:t>
                      </a:r>
                      <a:endParaRPr lang="es-EC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0340" indent="4502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2000">
                          <a:effectLst/>
                        </a:rPr>
                        <a:t>10</a:t>
                      </a:r>
                      <a:endParaRPr lang="es-EC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69793459"/>
                  </a:ext>
                </a:extLst>
              </a:tr>
              <a:tr h="593327">
                <a:tc>
                  <a:txBody>
                    <a:bodyPr/>
                    <a:lstStyle/>
                    <a:p>
                      <a:pPr marL="179388" indent="-179388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2000" dirty="0">
                          <a:effectLst/>
                        </a:rPr>
                        <a:t>Portabilidad</a:t>
                      </a:r>
                      <a:endParaRPr lang="es-EC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0340" indent="4502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2000" dirty="0">
                          <a:effectLst/>
                        </a:rPr>
                        <a:t>8,61</a:t>
                      </a:r>
                      <a:endParaRPr lang="es-EC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0340" indent="4502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2000" dirty="0">
                          <a:effectLst/>
                        </a:rPr>
                        <a:t>8,61</a:t>
                      </a:r>
                      <a:endParaRPr lang="es-EC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890804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8955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0E72E7-6FED-4878-8174-567BD0319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972312"/>
          </a:xfrm>
        </p:spPr>
        <p:txBody>
          <a:bodyPr>
            <a:normAutofit fontScale="90000"/>
          </a:bodyPr>
          <a:lstStyle/>
          <a:p>
            <a:r>
              <a:rPr lang="es-EC" i="1" dirty="0"/>
              <a:t>Comparación de resultados obtenidos</a:t>
            </a:r>
            <a:endParaRPr lang="es-EC" dirty="0"/>
          </a:p>
        </p:txBody>
      </p:sp>
      <p:graphicFrame>
        <p:nvGraphicFramePr>
          <p:cNvPr id="7" name="Marcador de contenido 6">
            <a:extLst>
              <a:ext uri="{FF2B5EF4-FFF2-40B4-BE49-F238E27FC236}">
                <a16:creationId xmlns:a16="http://schemas.microsoft.com/office/drawing/2014/main" id="{85ACF964-2D1A-44CA-AE2D-C39BABEF823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09600" y="1935163"/>
          <a:ext cx="109728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80484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9CFF3D-45B6-47EA-873D-CCA4BBAF2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C" dirty="0"/>
              <a:t>Niveles de resultados obtenidos en la evaluación</a:t>
            </a:r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B88BFFF3-8882-4F0E-ACCE-6232E7B6025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6126126"/>
              </p:ext>
            </p:extLst>
          </p:nvPr>
        </p:nvGraphicFramePr>
        <p:xfrm>
          <a:off x="4065133" y="2268314"/>
          <a:ext cx="4904695" cy="1306641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1627683">
                  <a:extLst>
                    <a:ext uri="{9D8B030D-6E8A-4147-A177-3AD203B41FA5}">
                      <a16:colId xmlns:a16="http://schemas.microsoft.com/office/drawing/2014/main" val="1527766691"/>
                    </a:ext>
                  </a:extLst>
                </a:gridCol>
                <a:gridCol w="926395">
                  <a:extLst>
                    <a:ext uri="{9D8B030D-6E8A-4147-A177-3AD203B41FA5}">
                      <a16:colId xmlns:a16="http://schemas.microsoft.com/office/drawing/2014/main" val="2151541592"/>
                    </a:ext>
                  </a:extLst>
                </a:gridCol>
                <a:gridCol w="2350617">
                  <a:extLst>
                    <a:ext uri="{9D8B030D-6E8A-4147-A177-3AD203B41FA5}">
                      <a16:colId xmlns:a16="http://schemas.microsoft.com/office/drawing/2014/main" val="885407927"/>
                    </a:ext>
                  </a:extLst>
                </a:gridCol>
              </a:tblGrid>
              <a:tr h="198120">
                <a:tc>
                  <a:txBody>
                    <a:bodyPr/>
                    <a:lstStyle/>
                    <a:p>
                      <a:pPr marL="179388" indent="-179388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Nivel de evaluación</a:t>
                      </a:r>
                      <a:endParaRPr lang="es-EC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388" indent="-179388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Nessus</a:t>
                      </a:r>
                      <a:endParaRPr lang="es-EC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388" indent="-179388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Cisco </a:t>
                      </a:r>
                      <a:r>
                        <a:rPr lang="es-EC" sz="1200" dirty="0" err="1">
                          <a:effectLst/>
                        </a:rPr>
                        <a:t>Stealthwatch</a:t>
                      </a:r>
                      <a:endParaRPr lang="es-EC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04634823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marL="179388" indent="-179388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Aceptable</a:t>
                      </a:r>
                      <a:endParaRPr lang="es-EC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388" indent="-179388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5</a:t>
                      </a:r>
                      <a:endParaRPr lang="es-EC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388" indent="-179388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3</a:t>
                      </a:r>
                      <a:endParaRPr lang="es-EC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40249528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marL="179388" indent="-179388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Sobrepasa los objetivos</a:t>
                      </a:r>
                      <a:endParaRPr lang="es-EC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388" indent="-179388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1</a:t>
                      </a:r>
                      <a:endParaRPr lang="es-EC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388" indent="-179388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3</a:t>
                      </a:r>
                      <a:endParaRPr lang="es-EC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84052517"/>
                  </a:ext>
                </a:extLst>
              </a:tr>
            </a:tbl>
          </a:graphicData>
        </a:graphic>
      </p:graphicFrame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EFE9D5D2-ADBF-41FB-B09B-5575FAEA3C4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83253966"/>
              </p:ext>
            </p:extLst>
          </p:nvPr>
        </p:nvGraphicFramePr>
        <p:xfrm>
          <a:off x="3762375" y="3936365"/>
          <a:ext cx="2333625" cy="29216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F6F84E9B-7F33-4955-8DDC-6F8497F9578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69762279"/>
              </p:ext>
            </p:extLst>
          </p:nvPr>
        </p:nvGraphicFramePr>
        <p:xfrm>
          <a:off x="7229338" y="3941445"/>
          <a:ext cx="2552065" cy="29165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34547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C1387F-17DB-4463-B44B-95665742A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Matriz de Comparación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CA4E12C6-9AD5-4477-BD4A-619FE2F8D1B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6112021"/>
              </p:ext>
            </p:extLst>
          </p:nvPr>
        </p:nvGraphicFramePr>
        <p:xfrm>
          <a:off x="964370" y="2418492"/>
          <a:ext cx="9860946" cy="3362877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1336944">
                  <a:extLst>
                    <a:ext uri="{9D8B030D-6E8A-4147-A177-3AD203B41FA5}">
                      <a16:colId xmlns:a16="http://schemas.microsoft.com/office/drawing/2014/main" val="1985569480"/>
                    </a:ext>
                  </a:extLst>
                </a:gridCol>
                <a:gridCol w="1396910">
                  <a:extLst>
                    <a:ext uri="{9D8B030D-6E8A-4147-A177-3AD203B41FA5}">
                      <a16:colId xmlns:a16="http://schemas.microsoft.com/office/drawing/2014/main" val="3166363974"/>
                    </a:ext>
                  </a:extLst>
                </a:gridCol>
                <a:gridCol w="1179657">
                  <a:extLst>
                    <a:ext uri="{9D8B030D-6E8A-4147-A177-3AD203B41FA5}">
                      <a16:colId xmlns:a16="http://schemas.microsoft.com/office/drawing/2014/main" val="416765825"/>
                    </a:ext>
                  </a:extLst>
                </a:gridCol>
                <a:gridCol w="1267148">
                  <a:extLst>
                    <a:ext uri="{9D8B030D-6E8A-4147-A177-3AD203B41FA5}">
                      <a16:colId xmlns:a16="http://schemas.microsoft.com/office/drawing/2014/main" val="3867601135"/>
                    </a:ext>
                  </a:extLst>
                </a:gridCol>
                <a:gridCol w="1216030">
                  <a:extLst>
                    <a:ext uri="{9D8B030D-6E8A-4147-A177-3AD203B41FA5}">
                      <a16:colId xmlns:a16="http://schemas.microsoft.com/office/drawing/2014/main" val="1501821313"/>
                    </a:ext>
                  </a:extLst>
                </a:gridCol>
                <a:gridCol w="1199317">
                  <a:extLst>
                    <a:ext uri="{9D8B030D-6E8A-4147-A177-3AD203B41FA5}">
                      <a16:colId xmlns:a16="http://schemas.microsoft.com/office/drawing/2014/main" val="2456327249"/>
                    </a:ext>
                  </a:extLst>
                </a:gridCol>
                <a:gridCol w="1242571">
                  <a:extLst>
                    <a:ext uri="{9D8B030D-6E8A-4147-A177-3AD203B41FA5}">
                      <a16:colId xmlns:a16="http://schemas.microsoft.com/office/drawing/2014/main" val="2205352208"/>
                    </a:ext>
                  </a:extLst>
                </a:gridCol>
                <a:gridCol w="1022369">
                  <a:extLst>
                    <a:ext uri="{9D8B030D-6E8A-4147-A177-3AD203B41FA5}">
                      <a16:colId xmlns:a16="http://schemas.microsoft.com/office/drawing/2014/main" val="1636533362"/>
                    </a:ext>
                  </a:extLst>
                </a:gridCol>
              </a:tblGrid>
              <a:tr h="478329">
                <a:tc>
                  <a:txBody>
                    <a:bodyPr/>
                    <a:lstStyle/>
                    <a:p>
                      <a:pPr marL="180340" indent="450215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79388" indent="-179388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Funcionalidad</a:t>
                      </a:r>
                      <a:endParaRPr lang="es-EC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79388" indent="-179388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Usabilidad</a:t>
                      </a:r>
                      <a:endParaRPr lang="es-EC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79388" indent="-179388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Fiabilidad</a:t>
                      </a:r>
                      <a:endParaRPr lang="es-EC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79388" indent="-179388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Eficiencia</a:t>
                      </a:r>
                      <a:endParaRPr lang="es-EC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79388" indent="-179388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Seguridad</a:t>
                      </a:r>
                      <a:endParaRPr lang="es-EC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79388" indent="-179388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Portabilidad</a:t>
                      </a:r>
                      <a:endParaRPr lang="es-EC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79388" indent="-179388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 </a:t>
                      </a:r>
                      <a:endParaRPr lang="es-EC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344705629"/>
                  </a:ext>
                </a:extLst>
              </a:tr>
              <a:tr h="1109441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Coeficiente de Evaluación</a:t>
                      </a:r>
                      <a:endParaRPr lang="es-EC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80340" indent="4502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23,81%</a:t>
                      </a:r>
                      <a:endParaRPr lang="es-EC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80340" indent="4502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4,76%</a:t>
                      </a:r>
                      <a:endParaRPr lang="es-EC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80340" indent="4502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28,57%</a:t>
                      </a:r>
                      <a:endParaRPr lang="es-EC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80340" indent="4502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14,29%</a:t>
                      </a:r>
                      <a:endParaRPr lang="es-EC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80340" indent="4502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19,05%</a:t>
                      </a:r>
                      <a:endParaRPr lang="es-EC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80340" indent="4502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9,52%</a:t>
                      </a:r>
                      <a:endParaRPr lang="es-EC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100%</a:t>
                      </a:r>
                      <a:endParaRPr lang="es-EC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991967036"/>
                  </a:ext>
                </a:extLst>
              </a:tr>
              <a:tr h="840006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Nessus</a:t>
                      </a:r>
                      <a:endParaRPr lang="es-EC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80340" indent="4502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8,89</a:t>
                      </a:r>
                      <a:endParaRPr lang="es-EC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80340" indent="4502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8,30</a:t>
                      </a:r>
                      <a:endParaRPr lang="es-EC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80340" indent="4502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8,75</a:t>
                      </a:r>
                      <a:endParaRPr lang="es-EC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80340" indent="4502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8,49</a:t>
                      </a:r>
                      <a:endParaRPr lang="es-EC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80340" indent="4502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10,00</a:t>
                      </a:r>
                      <a:endParaRPr lang="es-EC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80340" indent="4502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8,61</a:t>
                      </a:r>
                      <a:endParaRPr lang="es-EC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8,95</a:t>
                      </a:r>
                      <a:endParaRPr lang="es-EC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296925887"/>
                  </a:ext>
                </a:extLst>
              </a:tr>
              <a:tr h="935101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Cisco </a:t>
                      </a:r>
                      <a:r>
                        <a:rPr lang="es-EC" sz="1100" dirty="0" err="1">
                          <a:effectLst/>
                        </a:rPr>
                        <a:t>Stealthwatch</a:t>
                      </a:r>
                      <a:endParaRPr lang="es-EC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80340" indent="4502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10,00</a:t>
                      </a:r>
                      <a:endParaRPr lang="es-EC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80340" indent="4502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8,75</a:t>
                      </a:r>
                      <a:endParaRPr lang="es-EC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80340" indent="4502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9,17</a:t>
                      </a:r>
                      <a:endParaRPr lang="es-EC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80340" indent="4502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8,60</a:t>
                      </a:r>
                      <a:endParaRPr lang="es-EC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80340" indent="4502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10,00</a:t>
                      </a:r>
                      <a:endParaRPr lang="es-EC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80340" indent="4502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8,61</a:t>
                      </a:r>
                      <a:endParaRPr lang="es-EC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9,37</a:t>
                      </a:r>
                      <a:endParaRPr lang="es-EC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2896299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9060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8B4C13BA-6F4F-485E-B9A1-F01A52221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857500"/>
            <a:ext cx="10972800" cy="1143000"/>
          </a:xfrm>
        </p:spPr>
        <p:txBody>
          <a:bodyPr>
            <a:normAutofit/>
          </a:bodyPr>
          <a:lstStyle/>
          <a:p>
            <a:pPr algn="ctr"/>
            <a:r>
              <a:rPr lang="es-EC" b="1" dirty="0"/>
              <a:t>Conclusiones y Recomendaciones 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323465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609600" y="2857500"/>
            <a:ext cx="10972800" cy="1143000"/>
          </a:xfrm>
        </p:spPr>
        <p:txBody>
          <a:bodyPr rtlCol="0"/>
          <a:lstStyle/>
          <a:p>
            <a:pPr algn="ctr"/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FUNDAMENTO TEÓRICO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62121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14BC49-667D-4711-8563-211200ACE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b="1" dirty="0"/>
              <a:t>Conclusiones</a:t>
            </a:r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B1ACCD1-FB1E-492D-ABB4-3A18426690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es-EC" dirty="0"/>
              <a:t>Al terminar el proyecto de investigación, se establece que las herramientas que se usa en un CSIRT, deben facilitar la consecución de las actividades definidas por las funciones o servicios proactivos y reactivos del CSIRT, tales como: tratamiento de incidentes, gestión de vulnerabilidades, alertas, monitoreo y otros.</a:t>
            </a:r>
          </a:p>
          <a:p>
            <a:pPr lvl="0" algn="just"/>
            <a:r>
              <a:rPr lang="es-EC" dirty="0"/>
              <a:t>La norma ISO-14598 definió marcos de trabajo de evaluación del producto software y la norma ISO-9126 identificó un modelo de calidad de software basado en métricas internas y externas, entre ambas proporcionan criterios de evaluación y aceptación de herramientas.</a:t>
            </a:r>
          </a:p>
          <a:p>
            <a:pPr algn="just"/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555281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4A5DC3-F2B2-4385-8C2D-09426D81F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b="1" dirty="0"/>
              <a:t>Conclusiones</a:t>
            </a:r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7E4C64D-8B13-4FA3-B5B7-8C71E88E07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es-EC" dirty="0"/>
              <a:t>El CSIRT-ESPE, prioriza la formación y entrenamiento de docentes y estudiantes en el área de seguridad, por esta razón sus servicios se enfocan en llevar a cabo este objetivo, para esto se requiere de herramientas de entrenamiento y gestión de incidentes de seguridad.</a:t>
            </a:r>
          </a:p>
          <a:p>
            <a:pPr lvl="0" algn="just"/>
            <a:r>
              <a:rPr lang="es-EC" dirty="0"/>
              <a:t>Al finalizar el modelo e identificar cada actividad y proceso, se definió las etapas o fases, y estas son: justificación de la adquisición, proceso de evaluación y validación de los resultados, en cada uno de estas etapas se define la utilización de normas que permitieron elaborar un método genérico para la selección de herramientas de ciberseguridad.</a:t>
            </a:r>
          </a:p>
        </p:txBody>
      </p:sp>
    </p:spTree>
    <p:extLst>
      <p:ext uri="{BB962C8B-B14F-4D97-AF65-F5344CB8AC3E}">
        <p14:creationId xmlns:p14="http://schemas.microsoft.com/office/powerpoint/2010/main" val="2070983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940B65-BDBB-488A-90BC-85FBC1BE5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b="1" dirty="0"/>
              <a:t>Recomendaciones</a:t>
            </a:r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0CD935A-9D46-4CBE-9120-42427DA1AE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258291"/>
            <a:ext cx="10972800" cy="4576433"/>
          </a:xfrm>
        </p:spPr>
        <p:txBody>
          <a:bodyPr/>
          <a:lstStyle/>
          <a:p>
            <a:pPr lvl="0" algn="just"/>
            <a:r>
              <a:rPr lang="es-EC" dirty="0"/>
              <a:t>Establecer reuniones programadas por parte del CSIRT-ESPE, para tratar temas acerca de las funciones o servicios proactivos y reactivos, con cumplimiento de las herramientas de ciberseguridad seleccionadas, permiten recibir criterios de mejora en base a la experiencia en los resultados obtenidos, de esta manera el modelo de selección optimizará los procesos de análisis.</a:t>
            </a:r>
          </a:p>
          <a:p>
            <a:pPr lvl="0" algn="just"/>
            <a:r>
              <a:rPr lang="es-EC" dirty="0"/>
              <a:t>Integrar más normas ISO referentes a la calidad del software, permitirán que el modelo de selección se involucre en resultados más detallados y minuciosos en su evaluación, se debe relacionar necesariamente con criterios de productos software de ciberseguridad.</a:t>
            </a:r>
          </a:p>
        </p:txBody>
      </p:sp>
    </p:spTree>
    <p:extLst>
      <p:ext uri="{BB962C8B-B14F-4D97-AF65-F5344CB8AC3E}">
        <p14:creationId xmlns:p14="http://schemas.microsoft.com/office/powerpoint/2010/main" val="750326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977C2C-A246-48CA-8009-81729E1C3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b="1" dirty="0"/>
              <a:t>Recomendaciones</a:t>
            </a:r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A8283DF-A73B-4101-98C2-35832B8B43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064327"/>
            <a:ext cx="10972800" cy="4260273"/>
          </a:xfrm>
        </p:spPr>
        <p:txBody>
          <a:bodyPr/>
          <a:lstStyle/>
          <a:p>
            <a:pPr lvl="0" algn="just"/>
            <a:r>
              <a:rPr lang="es-EC" dirty="0"/>
              <a:t>Se recomienda documentar todo proceso por experiencia de usuario por parte del CSIRT-ESPE en el uso de este modelo, ya que esto permitirá una retroalimentación y educación a futuros estudiantes que pertenecerán al CSIRT-ESPE.</a:t>
            </a:r>
          </a:p>
          <a:p>
            <a:pPr lvl="0" algn="just"/>
            <a:r>
              <a:rPr lang="es-EC" dirty="0"/>
              <a:t>Se puede considerar el criterio de expertos de otros CSIRT académicos al momento de evaluar los procesos de las etapas definidas de evaluación y selección de este modelo, esto permitirá conocer puntos de vista diferentes y actualizar conocimientos de ciberseguridad.</a:t>
            </a:r>
          </a:p>
        </p:txBody>
      </p:sp>
    </p:spTree>
    <p:extLst>
      <p:ext uri="{BB962C8B-B14F-4D97-AF65-F5344CB8AC3E}">
        <p14:creationId xmlns:p14="http://schemas.microsoft.com/office/powerpoint/2010/main" val="3252303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5C1434A-BF52-4F80-BBC7-50660D699C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967990"/>
            <a:ext cx="10972800" cy="9220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C" sz="3600" dirty="0"/>
              <a:t>Gracias por su atención</a:t>
            </a:r>
          </a:p>
        </p:txBody>
      </p:sp>
    </p:spTree>
    <p:extLst>
      <p:ext uri="{BB962C8B-B14F-4D97-AF65-F5344CB8AC3E}">
        <p14:creationId xmlns:p14="http://schemas.microsoft.com/office/powerpoint/2010/main" val="2102064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s-EC" dirty="0"/>
              <a:t>Seguridad de la Información</a:t>
            </a:r>
            <a:endParaRPr lang="es-ES" dirty="0"/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DEED98E9-A7B2-4C3E-A349-34C051FDE242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2575" y="2205367"/>
            <a:ext cx="4367644" cy="39485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5085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609600" y="1105870"/>
            <a:ext cx="10972800" cy="1143000"/>
          </a:xfrm>
        </p:spPr>
        <p:txBody>
          <a:bodyPr rtlCol="0">
            <a:normAutofit fontScale="90000"/>
          </a:bodyPr>
          <a:lstStyle/>
          <a:p>
            <a:r>
              <a:rPr lang="es-EC" dirty="0"/>
              <a:t>Equipo de Respuesta ante Incidentes (CSIRT)</a:t>
            </a:r>
            <a:endParaRPr lang="es-ES" dirty="0"/>
          </a:p>
        </p:txBody>
      </p:sp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609600" y="2452254"/>
            <a:ext cx="10972800" cy="3872345"/>
          </a:xfrm>
        </p:spPr>
        <p:txBody>
          <a:bodyPr rtlCol="0">
            <a:normAutofit/>
          </a:bodyPr>
          <a:lstStyle/>
          <a:p>
            <a:pPr algn="just"/>
            <a:endParaRPr lang="es-EC" dirty="0"/>
          </a:p>
          <a:p>
            <a:pPr algn="just"/>
            <a:endParaRPr lang="es-EC" dirty="0"/>
          </a:p>
          <a:p>
            <a:pPr algn="just"/>
            <a:r>
              <a:rPr lang="es-EC" dirty="0"/>
              <a:t>Conjunto de expertos</a:t>
            </a:r>
          </a:p>
          <a:p>
            <a:pPr algn="just"/>
            <a:r>
              <a:rPr lang="es-EC" dirty="0"/>
              <a:t>Conjunto de servicios</a:t>
            </a:r>
          </a:p>
          <a:p>
            <a:pPr algn="just"/>
            <a:r>
              <a:rPr lang="es-EC" dirty="0"/>
              <a:t>Gestión de incidentes </a:t>
            </a:r>
          </a:p>
          <a:p>
            <a:pPr algn="just"/>
            <a:r>
              <a:rPr lang="es-EC" dirty="0"/>
              <a:t>Planes de mitigación y recuperación</a:t>
            </a:r>
          </a:p>
          <a:p>
            <a:pPr algn="just"/>
            <a:endParaRPr lang="es-EC" dirty="0"/>
          </a:p>
          <a:p>
            <a:pPr algn="just"/>
            <a:endParaRPr lang="es-EC" dirty="0"/>
          </a:p>
        </p:txBody>
      </p:sp>
      <p:pic>
        <p:nvPicPr>
          <p:cNvPr id="1028" name="Picture 4" descr="Resultado de imagen para seguridad de la informacion">
            <a:extLst>
              <a:ext uri="{FF2B5EF4-FFF2-40B4-BE49-F238E27FC236}">
                <a16:creationId xmlns:a16="http://schemas.microsoft.com/office/drawing/2014/main" id="{547A6107-514A-41C5-9433-3A5357B76A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7283" y="2853732"/>
            <a:ext cx="4817768" cy="3674251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2008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s-EC" dirty="0"/>
              <a:t>CSIRT Académico</a:t>
            </a:r>
            <a:endParaRPr lang="es-ES" dirty="0"/>
          </a:p>
        </p:txBody>
      </p:sp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lvl="1"/>
            <a:endParaRPr lang="es-ES" sz="2800" dirty="0"/>
          </a:p>
          <a:p>
            <a:pPr lvl="1"/>
            <a:endParaRPr lang="es-ES" sz="2800" dirty="0"/>
          </a:p>
          <a:p>
            <a:pPr lvl="1"/>
            <a:endParaRPr lang="es-ES" sz="2800" dirty="0"/>
          </a:p>
          <a:p>
            <a:pPr lvl="1"/>
            <a:r>
              <a:rPr lang="es-ES" sz="2800" dirty="0"/>
              <a:t>Enseñanza aprendizaje</a:t>
            </a:r>
          </a:p>
          <a:p>
            <a:pPr lvl="1"/>
            <a:r>
              <a:rPr lang="es-ES" sz="2800" dirty="0"/>
              <a:t>Formación</a:t>
            </a:r>
          </a:p>
          <a:p>
            <a:pPr lvl="1"/>
            <a:r>
              <a:rPr lang="es-ES" sz="2800" dirty="0"/>
              <a:t>Destrezas en herramientas</a:t>
            </a:r>
          </a:p>
        </p:txBody>
      </p:sp>
      <p:pic>
        <p:nvPicPr>
          <p:cNvPr id="2052" name="Picture 4" descr="Resultado de imagen para learn">
            <a:extLst>
              <a:ext uri="{FF2B5EF4-FFF2-40B4-BE49-F238E27FC236}">
                <a16:creationId xmlns:a16="http://schemas.microsoft.com/office/drawing/2014/main" id="{A892FFAD-5DC5-4ED0-B329-F447207729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1395" y="2499537"/>
            <a:ext cx="3760381" cy="2820286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9453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90631E-6DB3-4D71-93CB-6B3D5D5CD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C" b="1" dirty="0"/>
              <a:t>Herramientas de Ciberseguridad para un CSIRT</a:t>
            </a:r>
            <a:endParaRPr lang="es-EC" dirty="0"/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FC3B6CAB-1C05-4BFE-9B18-FE5F7F53613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0845443"/>
              </p:ext>
            </p:extLst>
          </p:nvPr>
        </p:nvGraphicFramePr>
        <p:xfrm>
          <a:off x="609600" y="1935163"/>
          <a:ext cx="109728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50833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B35027-E4D2-401C-B61C-5EB0FF8460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958457"/>
          </a:xfrm>
        </p:spPr>
        <p:txBody>
          <a:bodyPr/>
          <a:lstStyle/>
          <a:p>
            <a:r>
              <a:rPr lang="es-EC" dirty="0"/>
              <a:t>Calidad del Software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26A86484-9336-4505-A5C0-16B98AA405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4483860"/>
              </p:ext>
            </p:extLst>
          </p:nvPr>
        </p:nvGraphicFramePr>
        <p:xfrm>
          <a:off x="609600" y="1935163"/>
          <a:ext cx="109728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87068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ción de lluvia de ideas">
  <a:themeElements>
    <a:clrScheme name="Verde amarillo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5870849_TF03460637.potx" id="{F200C24D-A64B-40C8-A076-385076850F7D}" vid="{61DF3097-A1CE-41D9-9E7C-2786F60E7D4E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Presentación de lluvia de ideas de empresa</Template>
  <TotalTime>605</TotalTime>
  <Words>1675</Words>
  <Application>Microsoft Office PowerPoint</Application>
  <PresentationFormat>Panorámica</PresentationFormat>
  <Paragraphs>396</Paragraphs>
  <Slides>44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44</vt:i4>
      </vt:variant>
    </vt:vector>
  </HeadingPairs>
  <TitlesOfParts>
    <vt:vector size="52" baseType="lpstr">
      <vt:lpstr>Arial</vt:lpstr>
      <vt:lpstr>Calibri</vt:lpstr>
      <vt:lpstr>Cambria Math</vt:lpstr>
      <vt:lpstr>Century Gothic</vt:lpstr>
      <vt:lpstr>Palatino Linotype</vt:lpstr>
      <vt:lpstr>Symbol</vt:lpstr>
      <vt:lpstr>Wingdings 2</vt:lpstr>
      <vt:lpstr>Presentación de lluvia de ideas</vt:lpstr>
      <vt:lpstr>MODELO DE ANÁLISIS Y SELECCIÓN DE HERRAMIENTAS DE CIBERSEGURIDAD PARA UN CSIRT ACADÉMICO: CASO CSIRT-ESPE</vt:lpstr>
      <vt:lpstr>Agenda</vt:lpstr>
      <vt:lpstr>INTRODUCCIÓN</vt:lpstr>
      <vt:lpstr>FUNDAMENTO TEÓRICO </vt:lpstr>
      <vt:lpstr>Seguridad de la Información</vt:lpstr>
      <vt:lpstr>Equipo de Respuesta ante Incidentes (CSIRT)</vt:lpstr>
      <vt:lpstr>CSIRT Académico</vt:lpstr>
      <vt:lpstr>Herramientas de Ciberseguridad para un CSIRT</vt:lpstr>
      <vt:lpstr>Calidad del Software</vt:lpstr>
      <vt:lpstr>IDENTIFICACIÓN DEL PROBLEMA</vt:lpstr>
      <vt:lpstr>PROBLEMA</vt:lpstr>
      <vt:lpstr>OBJETIVOS</vt:lpstr>
      <vt:lpstr>Objetivo General</vt:lpstr>
      <vt:lpstr>Objetivos específicos</vt:lpstr>
      <vt:lpstr>Objetivos específicos</vt:lpstr>
      <vt:lpstr>Hipótesis </vt:lpstr>
      <vt:lpstr>DESARROLLO</vt:lpstr>
      <vt:lpstr>Modelo de análisis y selección </vt:lpstr>
      <vt:lpstr>Justificación la Adquisición  ISO 37001</vt:lpstr>
      <vt:lpstr>Proceso de Evaluación ISO/IEC 14698-5</vt:lpstr>
      <vt:lpstr> Establecimiento de los requerimientos </vt:lpstr>
      <vt:lpstr>Especificación de la evaluación</vt:lpstr>
      <vt:lpstr>Coeficiente de Ponderación</vt:lpstr>
      <vt:lpstr>Métricas de Evaluación con Coeficiente de Ponderación </vt:lpstr>
      <vt:lpstr>Niveles de Calificación de Evaluación</vt:lpstr>
      <vt:lpstr>Descripción  de métricas  </vt:lpstr>
      <vt:lpstr>Descripción  de métricas </vt:lpstr>
      <vt:lpstr>Matriz de Resultados y Comparación de Herramientas Evaluadas</vt:lpstr>
      <vt:lpstr>EJECUCIÓN</vt:lpstr>
      <vt:lpstr>Justificación de la Adquisición</vt:lpstr>
      <vt:lpstr>Requerimientos </vt:lpstr>
      <vt:lpstr>Requerimientos</vt:lpstr>
      <vt:lpstr>Herramientas a Evaluar</vt:lpstr>
      <vt:lpstr>RESULTADOS</vt:lpstr>
      <vt:lpstr>Valores Obtenidos</vt:lpstr>
      <vt:lpstr>Comparación de resultados obtenidos</vt:lpstr>
      <vt:lpstr>Niveles de resultados obtenidos en la evaluación</vt:lpstr>
      <vt:lpstr>Matriz de Comparación</vt:lpstr>
      <vt:lpstr>Conclusiones y Recomendaciones </vt:lpstr>
      <vt:lpstr>Conclusiones</vt:lpstr>
      <vt:lpstr>Conclusiones</vt:lpstr>
      <vt:lpstr>Recomendaciones</vt:lpstr>
      <vt:lpstr>Recomendaciones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Sesión de creatividad</dc:title>
  <dc:creator>Edwin Salinas</dc:creator>
  <cp:lastModifiedBy>Edwin Salinas</cp:lastModifiedBy>
  <cp:revision>40</cp:revision>
  <dcterms:created xsi:type="dcterms:W3CDTF">2019-06-27T00:23:04Z</dcterms:created>
  <dcterms:modified xsi:type="dcterms:W3CDTF">2019-07-11T17:16:55Z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