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2" r:id="rId2"/>
    <p:sldId id="266" r:id="rId3"/>
    <p:sldId id="258" r:id="rId4"/>
    <p:sldId id="264" r:id="rId5"/>
    <p:sldId id="265" r:id="rId6"/>
    <p:sldId id="267" r:id="rId7"/>
    <p:sldId id="288" r:id="rId8"/>
    <p:sldId id="286" r:id="rId9"/>
    <p:sldId id="271" r:id="rId10"/>
    <p:sldId id="272" r:id="rId11"/>
    <p:sldId id="269" r:id="rId12"/>
    <p:sldId id="289" r:id="rId13"/>
    <p:sldId id="274" r:id="rId14"/>
    <p:sldId id="273" r:id="rId15"/>
    <p:sldId id="296" r:id="rId16"/>
    <p:sldId id="275" r:id="rId17"/>
    <p:sldId id="277" r:id="rId18"/>
    <p:sldId id="291" r:id="rId19"/>
    <p:sldId id="279" r:id="rId20"/>
    <p:sldId id="292" r:id="rId21"/>
    <p:sldId id="295" r:id="rId22"/>
    <p:sldId id="284" r:id="rId23"/>
    <p:sldId id="285"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ISEK" initials="U" lastIdx="1" clrIdx="0">
    <p:extLst>
      <p:ext uri="{19B8F6BF-5375-455C-9EA6-DF929625EA0E}">
        <p15:presenceInfo xmlns:p15="http://schemas.microsoft.com/office/powerpoint/2012/main" userId="UIS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08T21:44:33.728" idx="1">
    <p:pos x="10" y="10"/>
    <p:text/>
    <p:extLst>
      <p:ext uri="{C676402C-5697-4E1C-873F-D02D1690AC5C}">
        <p15:threadingInfo xmlns:p15="http://schemas.microsoft.com/office/powerpoint/2012/main" timeZoneBias="300"/>
      </p:ext>
    </p:extLst>
  </p:cm>
</p:cmLst>
</file>

<file path=ppt/diagrams/_rels/data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pngimg.com/download/14871" TargetMode="External"/><Relationship Id="rId1" Type="http://schemas.openxmlformats.org/officeDocument/2006/relationships/image" Target="../media/image29.png"/><Relationship Id="rId6" Type="http://schemas.openxmlformats.org/officeDocument/2006/relationships/hyperlink" Target="https://commons.wikimedia.org/wiki/File:3_green.svg" TargetMode="External"/><Relationship Id="rId5" Type="http://schemas.openxmlformats.org/officeDocument/2006/relationships/image" Target="../media/image31.png"/><Relationship Id="rId4" Type="http://schemas.openxmlformats.org/officeDocument/2006/relationships/hyperlink" Target="https://en.uncyclopedia.co/wiki/2_(number)" TargetMode="External"/></Relationships>
</file>

<file path=ppt/diagrams/_rels/data8.xml.rels><?xml version="1.0" encoding="UTF-8" standalone="yes"?>
<Relationships xmlns="http://schemas.openxmlformats.org/package/2006/relationships"><Relationship Id="rId8" Type="http://schemas.openxmlformats.org/officeDocument/2006/relationships/hyperlink" Target="http://commons.wikimedia.org/wiki/File:4_green.svg" TargetMode="External"/><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hyperlink" Target="http://pngimg.com/download/14871" TargetMode="External"/><Relationship Id="rId1" Type="http://schemas.openxmlformats.org/officeDocument/2006/relationships/image" Target="../media/image16.png"/><Relationship Id="rId6" Type="http://schemas.openxmlformats.org/officeDocument/2006/relationships/hyperlink" Target="http://pngimg.com/download/14994" TargetMode="External"/><Relationship Id="rId5" Type="http://schemas.openxmlformats.org/officeDocument/2006/relationships/image" Target="../media/image18.png"/><Relationship Id="rId4" Type="http://schemas.openxmlformats.org/officeDocument/2006/relationships/hyperlink" Target="https://en.uncyclopedia.co/wiki/2_(number)" TargetMode="External"/></Relationships>
</file>

<file path=ppt/diagrams/_rels/data9.xml.rels><?xml version="1.0" encoding="UTF-8" standalone="yes"?>
<Relationships xmlns="http://schemas.openxmlformats.org/package/2006/relationships"><Relationship Id="rId8" Type="http://schemas.openxmlformats.org/officeDocument/2006/relationships/hyperlink" Target="http://ined21.com/ocho-puntos-clave-del-aprendizaje-colaborativo/"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s://pixabay.com/pt/computador-usu%C3%A1rio-%C3%ADcone-peolpe-1331579/" TargetMode="External"/><Relationship Id="rId1" Type="http://schemas.openxmlformats.org/officeDocument/2006/relationships/image" Target="../media/image22.png"/><Relationship Id="rId6" Type="http://schemas.openxmlformats.org/officeDocument/2006/relationships/hyperlink" Target="https://www.marianocabrera.com/que-es-la-inteligencia-financiera-y-como-utilizarla/" TargetMode="External"/><Relationship Id="rId5" Type="http://schemas.openxmlformats.org/officeDocument/2006/relationships/image" Target="../media/image24.jpeg"/><Relationship Id="rId4" Type="http://schemas.openxmlformats.org/officeDocument/2006/relationships/hyperlink" Target="http://luisamariaarias.wordpress.com/2013/02/16/procesos-geologicos-internos-volcanes-y-terremotos/" TargetMode="External"/></Relationships>
</file>

<file path=ppt/diagrams/_rels/drawing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pngimg.com/download/14871" TargetMode="External"/><Relationship Id="rId1" Type="http://schemas.openxmlformats.org/officeDocument/2006/relationships/image" Target="../media/image29.png"/><Relationship Id="rId6" Type="http://schemas.openxmlformats.org/officeDocument/2006/relationships/hyperlink" Target="https://commons.wikimedia.org/wiki/File:3_green.svg" TargetMode="External"/><Relationship Id="rId5" Type="http://schemas.openxmlformats.org/officeDocument/2006/relationships/image" Target="../media/image31.png"/><Relationship Id="rId4" Type="http://schemas.openxmlformats.org/officeDocument/2006/relationships/hyperlink" Target="https://en.uncyclopedia.co/wiki/2_(number)" TargetMode="External"/></Relationships>
</file>

<file path=ppt/diagrams/_rels/drawing8.xml.rels><?xml version="1.0" encoding="UTF-8" standalone="yes"?>
<Relationships xmlns="http://schemas.openxmlformats.org/package/2006/relationships"><Relationship Id="rId8" Type="http://schemas.openxmlformats.org/officeDocument/2006/relationships/hyperlink" Target="http://commons.wikimedia.org/wiki/File:4_green.svg" TargetMode="External"/><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hyperlink" Target="http://pngimg.com/download/14871" TargetMode="External"/><Relationship Id="rId1" Type="http://schemas.openxmlformats.org/officeDocument/2006/relationships/image" Target="../media/image16.png"/><Relationship Id="rId6" Type="http://schemas.openxmlformats.org/officeDocument/2006/relationships/hyperlink" Target="http://pngimg.com/download/14994" TargetMode="External"/><Relationship Id="rId5" Type="http://schemas.openxmlformats.org/officeDocument/2006/relationships/image" Target="../media/image18.png"/><Relationship Id="rId4" Type="http://schemas.openxmlformats.org/officeDocument/2006/relationships/hyperlink" Target="https://en.uncyclopedia.co/wiki/2_(number)" TargetMode="External"/></Relationships>
</file>

<file path=ppt/diagrams/_rels/drawing9.xml.rels><?xml version="1.0" encoding="UTF-8" standalone="yes"?>
<Relationships xmlns="http://schemas.openxmlformats.org/package/2006/relationships"><Relationship Id="rId8" Type="http://schemas.openxmlformats.org/officeDocument/2006/relationships/hyperlink" Target="http://ined21.com/ocho-puntos-clave-del-aprendizaje-colaborativo/"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s://pixabay.com/pt/computador-usu%C3%A1rio-%C3%ADcone-peolpe-1331579/" TargetMode="External"/><Relationship Id="rId1" Type="http://schemas.openxmlformats.org/officeDocument/2006/relationships/image" Target="../media/image22.png"/><Relationship Id="rId6" Type="http://schemas.openxmlformats.org/officeDocument/2006/relationships/hyperlink" Target="https://www.marianocabrera.com/que-es-la-inteligencia-financiera-y-como-utilizarla/" TargetMode="External"/><Relationship Id="rId5" Type="http://schemas.openxmlformats.org/officeDocument/2006/relationships/image" Target="../media/image24.jpeg"/><Relationship Id="rId4" Type="http://schemas.openxmlformats.org/officeDocument/2006/relationships/hyperlink" Target="http://luisamariaarias.wordpress.com/2013/02/16/procesos-geologicos-internos-volcanes-y-terremotos/" TargetMode="Externa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DE4D3-0B1F-41A9-8F65-DC5F6B7B3644}" type="doc">
      <dgm:prSet loTypeId="urn:microsoft.com/office/officeart/2005/8/layout/cycle2" loCatId="cycle" qsTypeId="urn:microsoft.com/office/officeart/2005/8/quickstyle/3d3" qsCatId="3D" csTypeId="urn:microsoft.com/office/officeart/2005/8/colors/accent6_3" csCatId="accent6" phldr="1"/>
      <dgm:spPr/>
      <dgm:t>
        <a:bodyPr/>
        <a:lstStyle/>
        <a:p>
          <a:endParaRPr lang="es-EC"/>
        </a:p>
      </dgm:t>
    </dgm:pt>
    <dgm:pt modelId="{6DF5508F-F245-48CE-8A2D-E2AD2DAF54AD}">
      <dgm:prSet phldrT="[Texto]" custT="1"/>
      <dgm:spPr/>
      <dgm:t>
        <a:bodyPr/>
        <a:lstStyle/>
        <a:p>
          <a:r>
            <a:rPr lang="es-ES" sz="1400" dirty="0">
              <a:solidFill>
                <a:schemeClr val="tx1"/>
              </a:solidFill>
            </a:rPr>
            <a:t>I</a:t>
          </a:r>
        </a:p>
        <a:p>
          <a:r>
            <a:rPr lang="es-ES" sz="1400" dirty="0">
              <a:solidFill>
                <a:schemeClr val="tx1"/>
              </a:solidFill>
            </a:rPr>
            <a:t>Planteamiento de la Investigación</a:t>
          </a:r>
          <a:endParaRPr lang="es-EC" sz="1400" dirty="0">
            <a:solidFill>
              <a:schemeClr val="tx1"/>
            </a:solidFill>
          </a:endParaRPr>
        </a:p>
      </dgm:t>
    </dgm:pt>
    <dgm:pt modelId="{5B237BB9-DBC0-4EE0-BA79-14F7A14897A8}" type="parTrans" cxnId="{412FAC47-0528-47F5-A530-2CAD59E3FADB}">
      <dgm:prSet/>
      <dgm:spPr/>
      <dgm:t>
        <a:bodyPr/>
        <a:lstStyle/>
        <a:p>
          <a:endParaRPr lang="es-EC"/>
        </a:p>
      </dgm:t>
    </dgm:pt>
    <dgm:pt modelId="{0F16A820-DAF5-4BFD-A9B1-F5CA1D554D3B}" type="sibTrans" cxnId="{412FAC47-0528-47F5-A530-2CAD59E3FADB}">
      <dgm:prSet/>
      <dgm:spPr/>
      <dgm:t>
        <a:bodyPr/>
        <a:lstStyle/>
        <a:p>
          <a:endParaRPr lang="es-EC"/>
        </a:p>
      </dgm:t>
    </dgm:pt>
    <dgm:pt modelId="{5BAF1B9A-B41E-43AD-8DE6-07CF1BD8FFBA}">
      <dgm:prSet phldrT="[Texto]" custT="1"/>
      <dgm:spPr/>
      <dgm:t>
        <a:bodyPr/>
        <a:lstStyle/>
        <a:p>
          <a:r>
            <a:rPr lang="es-ES" sz="1400" dirty="0">
              <a:solidFill>
                <a:schemeClr val="tx1"/>
              </a:solidFill>
            </a:rPr>
            <a:t>III Direccionamiento Estratégico</a:t>
          </a:r>
          <a:endParaRPr lang="es-EC" sz="1400" dirty="0">
            <a:solidFill>
              <a:schemeClr val="tx1"/>
            </a:solidFill>
          </a:endParaRPr>
        </a:p>
      </dgm:t>
    </dgm:pt>
    <dgm:pt modelId="{89F05046-ECDD-4CBF-8185-C99D13A7AD99}" type="parTrans" cxnId="{43B3453C-25F2-40B8-BA42-1864A80DFAE0}">
      <dgm:prSet/>
      <dgm:spPr/>
      <dgm:t>
        <a:bodyPr/>
        <a:lstStyle/>
        <a:p>
          <a:endParaRPr lang="es-EC"/>
        </a:p>
      </dgm:t>
    </dgm:pt>
    <dgm:pt modelId="{1A73EDD9-375A-4A11-8504-83E76E54F38A}" type="sibTrans" cxnId="{43B3453C-25F2-40B8-BA42-1864A80DFAE0}">
      <dgm:prSet/>
      <dgm:spPr/>
      <dgm:t>
        <a:bodyPr/>
        <a:lstStyle/>
        <a:p>
          <a:endParaRPr lang="es-EC"/>
        </a:p>
      </dgm:t>
    </dgm:pt>
    <dgm:pt modelId="{753CF00C-D84E-4D47-BD56-572FA02AAF87}">
      <dgm:prSet phldrT="[Texto]" custT="1"/>
      <dgm:spPr/>
      <dgm:t>
        <a:bodyPr/>
        <a:lstStyle/>
        <a:p>
          <a:r>
            <a:rPr lang="es-ES" sz="1400" dirty="0">
              <a:solidFill>
                <a:schemeClr val="tx1"/>
              </a:solidFill>
            </a:rPr>
            <a:t>IV</a:t>
          </a:r>
        </a:p>
        <a:p>
          <a:r>
            <a:rPr lang="es-ES" sz="1400" dirty="0">
              <a:solidFill>
                <a:schemeClr val="tx1"/>
              </a:solidFill>
            </a:rPr>
            <a:t>Cuadro de Mando Integral BSC</a:t>
          </a:r>
          <a:endParaRPr lang="es-EC" sz="1400" dirty="0">
            <a:solidFill>
              <a:schemeClr val="tx1"/>
            </a:solidFill>
          </a:endParaRPr>
        </a:p>
      </dgm:t>
    </dgm:pt>
    <dgm:pt modelId="{63314304-BCB8-428D-811E-98AE75DAD11E}" type="parTrans" cxnId="{34621877-ADCE-4815-BBB7-B570818CCB87}">
      <dgm:prSet/>
      <dgm:spPr/>
      <dgm:t>
        <a:bodyPr/>
        <a:lstStyle/>
        <a:p>
          <a:endParaRPr lang="es-EC"/>
        </a:p>
      </dgm:t>
    </dgm:pt>
    <dgm:pt modelId="{7BCD2127-6E4F-468C-8E17-BB3E59342392}" type="sibTrans" cxnId="{34621877-ADCE-4815-BBB7-B570818CCB87}">
      <dgm:prSet/>
      <dgm:spPr/>
      <dgm:t>
        <a:bodyPr/>
        <a:lstStyle/>
        <a:p>
          <a:endParaRPr lang="es-EC"/>
        </a:p>
      </dgm:t>
    </dgm:pt>
    <dgm:pt modelId="{695BAA9D-5146-49D3-BAE2-A16A9FD2E843}">
      <dgm:prSet phldrT="[Texto]" custT="1"/>
      <dgm:spPr/>
      <dgm:t>
        <a:bodyPr/>
        <a:lstStyle/>
        <a:p>
          <a:r>
            <a:rPr lang="es-ES" sz="1400" dirty="0">
              <a:solidFill>
                <a:schemeClr val="tx1"/>
              </a:solidFill>
            </a:rPr>
            <a:t>V</a:t>
          </a:r>
        </a:p>
        <a:p>
          <a:r>
            <a:rPr lang="es-ES" sz="1400" dirty="0">
              <a:solidFill>
                <a:schemeClr val="tx1"/>
              </a:solidFill>
            </a:rPr>
            <a:t>Conclusiones y Recomendaciones</a:t>
          </a:r>
          <a:endParaRPr lang="es-EC" sz="1400" dirty="0">
            <a:solidFill>
              <a:schemeClr val="tx1"/>
            </a:solidFill>
          </a:endParaRPr>
        </a:p>
      </dgm:t>
    </dgm:pt>
    <dgm:pt modelId="{7425B216-AFED-443F-8426-D4D57C551A17}" type="parTrans" cxnId="{E8669155-B92D-442B-AB14-648D3BB526C9}">
      <dgm:prSet/>
      <dgm:spPr/>
      <dgm:t>
        <a:bodyPr/>
        <a:lstStyle/>
        <a:p>
          <a:endParaRPr lang="es-EC"/>
        </a:p>
      </dgm:t>
    </dgm:pt>
    <dgm:pt modelId="{340DC895-D730-4D03-AD60-E07CCAFED893}" type="sibTrans" cxnId="{E8669155-B92D-442B-AB14-648D3BB526C9}">
      <dgm:prSet/>
      <dgm:spPr/>
      <dgm:t>
        <a:bodyPr/>
        <a:lstStyle/>
        <a:p>
          <a:endParaRPr lang="es-EC"/>
        </a:p>
      </dgm:t>
    </dgm:pt>
    <dgm:pt modelId="{6E3DD088-BF3A-4D8E-A3C1-2F716729F68F}">
      <dgm:prSet phldrT="[Texto]" custT="1"/>
      <dgm:spPr/>
      <dgm:t>
        <a:bodyPr/>
        <a:lstStyle/>
        <a:p>
          <a:r>
            <a:rPr lang="es-ES" sz="1400" dirty="0">
              <a:solidFill>
                <a:schemeClr val="tx1"/>
              </a:solidFill>
            </a:rPr>
            <a:t>II</a:t>
          </a:r>
        </a:p>
        <a:p>
          <a:r>
            <a:rPr lang="es-ES" sz="1400" dirty="0">
              <a:solidFill>
                <a:schemeClr val="tx1"/>
              </a:solidFill>
            </a:rPr>
            <a:t>Análisis Situacional</a:t>
          </a:r>
          <a:endParaRPr lang="es-EC" sz="1400" dirty="0">
            <a:solidFill>
              <a:schemeClr val="tx1"/>
            </a:solidFill>
          </a:endParaRPr>
        </a:p>
      </dgm:t>
    </dgm:pt>
    <dgm:pt modelId="{257590E6-1AF3-462A-BA33-D8BEB4D6C3B2}" type="parTrans" cxnId="{6007D784-27C6-4D23-AC28-21B2E394DE56}">
      <dgm:prSet/>
      <dgm:spPr/>
      <dgm:t>
        <a:bodyPr/>
        <a:lstStyle/>
        <a:p>
          <a:endParaRPr lang="es-EC"/>
        </a:p>
      </dgm:t>
    </dgm:pt>
    <dgm:pt modelId="{9D50935F-62B2-4DED-A2F5-8AB463154C66}" type="sibTrans" cxnId="{6007D784-27C6-4D23-AC28-21B2E394DE56}">
      <dgm:prSet/>
      <dgm:spPr/>
      <dgm:t>
        <a:bodyPr/>
        <a:lstStyle/>
        <a:p>
          <a:endParaRPr lang="es-EC"/>
        </a:p>
      </dgm:t>
    </dgm:pt>
    <dgm:pt modelId="{0376633F-C8C6-477E-9E85-FCAC66BF622F}" type="pres">
      <dgm:prSet presAssocID="{328DE4D3-0B1F-41A9-8F65-DC5F6B7B3644}" presName="cycle" presStyleCnt="0">
        <dgm:presLayoutVars>
          <dgm:dir/>
          <dgm:resizeHandles val="exact"/>
        </dgm:presLayoutVars>
      </dgm:prSet>
      <dgm:spPr/>
    </dgm:pt>
    <dgm:pt modelId="{C9B1D89F-D5C8-4C7A-ADDD-B7BB09E64EE3}" type="pres">
      <dgm:prSet presAssocID="{6DF5508F-F245-48CE-8A2D-E2AD2DAF54AD}" presName="node" presStyleLbl="node1" presStyleIdx="0" presStyleCnt="5" custScaleX="147200">
        <dgm:presLayoutVars>
          <dgm:bulletEnabled val="1"/>
        </dgm:presLayoutVars>
      </dgm:prSet>
      <dgm:spPr/>
    </dgm:pt>
    <dgm:pt modelId="{62B5DB98-EC1A-4483-B9F8-08785D109546}" type="pres">
      <dgm:prSet presAssocID="{0F16A820-DAF5-4BFD-A9B1-F5CA1D554D3B}" presName="sibTrans" presStyleLbl="sibTrans2D1" presStyleIdx="0" presStyleCnt="5"/>
      <dgm:spPr/>
    </dgm:pt>
    <dgm:pt modelId="{4ACC2C12-8703-4F63-98DE-39EF3EBD7C41}" type="pres">
      <dgm:prSet presAssocID="{0F16A820-DAF5-4BFD-A9B1-F5CA1D554D3B}" presName="connectorText" presStyleLbl="sibTrans2D1" presStyleIdx="0" presStyleCnt="5"/>
      <dgm:spPr/>
    </dgm:pt>
    <dgm:pt modelId="{6841ED65-2D14-420C-BEEF-1821F4FADCD4}" type="pres">
      <dgm:prSet presAssocID="{6E3DD088-BF3A-4D8E-A3C1-2F716729F68F}" presName="node" presStyleLbl="node1" presStyleIdx="1" presStyleCnt="5" custScaleX="147200">
        <dgm:presLayoutVars>
          <dgm:bulletEnabled val="1"/>
        </dgm:presLayoutVars>
      </dgm:prSet>
      <dgm:spPr/>
    </dgm:pt>
    <dgm:pt modelId="{5D221B14-FE58-4E09-A376-EBB49519E821}" type="pres">
      <dgm:prSet presAssocID="{9D50935F-62B2-4DED-A2F5-8AB463154C66}" presName="sibTrans" presStyleLbl="sibTrans2D1" presStyleIdx="1" presStyleCnt="5"/>
      <dgm:spPr/>
    </dgm:pt>
    <dgm:pt modelId="{1017DE90-9313-40FB-A07E-57FDF1F65029}" type="pres">
      <dgm:prSet presAssocID="{9D50935F-62B2-4DED-A2F5-8AB463154C66}" presName="connectorText" presStyleLbl="sibTrans2D1" presStyleIdx="1" presStyleCnt="5"/>
      <dgm:spPr/>
    </dgm:pt>
    <dgm:pt modelId="{4A004FA9-FC31-4E0E-9F0A-7ACD4AB962CD}" type="pres">
      <dgm:prSet presAssocID="{5BAF1B9A-B41E-43AD-8DE6-07CF1BD8FFBA}" presName="node" presStyleLbl="node1" presStyleIdx="2" presStyleCnt="5" custScaleX="147200" custRadScaleRad="112290" custRadScaleInc="-23016">
        <dgm:presLayoutVars>
          <dgm:bulletEnabled val="1"/>
        </dgm:presLayoutVars>
      </dgm:prSet>
      <dgm:spPr/>
    </dgm:pt>
    <dgm:pt modelId="{3D0328E0-5308-40E1-AA99-519A3E42566E}" type="pres">
      <dgm:prSet presAssocID="{1A73EDD9-375A-4A11-8504-83E76E54F38A}" presName="sibTrans" presStyleLbl="sibTrans2D1" presStyleIdx="2" presStyleCnt="5"/>
      <dgm:spPr/>
    </dgm:pt>
    <dgm:pt modelId="{67CBB317-B9B1-4DAD-865D-9E7BEDDAC29B}" type="pres">
      <dgm:prSet presAssocID="{1A73EDD9-375A-4A11-8504-83E76E54F38A}" presName="connectorText" presStyleLbl="sibTrans2D1" presStyleIdx="2" presStyleCnt="5"/>
      <dgm:spPr/>
    </dgm:pt>
    <dgm:pt modelId="{0A935C68-5942-46BC-BC62-628037096F51}" type="pres">
      <dgm:prSet presAssocID="{753CF00C-D84E-4D47-BD56-572FA02AAF87}" presName="node" presStyleLbl="node1" presStyleIdx="3" presStyleCnt="5" custScaleX="147200">
        <dgm:presLayoutVars>
          <dgm:bulletEnabled val="1"/>
        </dgm:presLayoutVars>
      </dgm:prSet>
      <dgm:spPr/>
    </dgm:pt>
    <dgm:pt modelId="{CB3260A0-FBF4-4B25-82FC-898D9AB2F126}" type="pres">
      <dgm:prSet presAssocID="{7BCD2127-6E4F-468C-8E17-BB3E59342392}" presName="sibTrans" presStyleLbl="sibTrans2D1" presStyleIdx="3" presStyleCnt="5"/>
      <dgm:spPr/>
    </dgm:pt>
    <dgm:pt modelId="{B54496E9-F068-412B-90A7-CC334A0050FC}" type="pres">
      <dgm:prSet presAssocID="{7BCD2127-6E4F-468C-8E17-BB3E59342392}" presName="connectorText" presStyleLbl="sibTrans2D1" presStyleIdx="3" presStyleCnt="5"/>
      <dgm:spPr/>
    </dgm:pt>
    <dgm:pt modelId="{1BCC37C7-3ABC-4F58-BE0D-0308DE7BD993}" type="pres">
      <dgm:prSet presAssocID="{695BAA9D-5146-49D3-BAE2-A16A9FD2E843}" presName="node" presStyleLbl="node1" presStyleIdx="4" presStyleCnt="5" custScaleX="147200">
        <dgm:presLayoutVars>
          <dgm:bulletEnabled val="1"/>
        </dgm:presLayoutVars>
      </dgm:prSet>
      <dgm:spPr/>
    </dgm:pt>
    <dgm:pt modelId="{1A1584A9-1807-4CF2-A87C-181A3C491C56}" type="pres">
      <dgm:prSet presAssocID="{340DC895-D730-4D03-AD60-E07CCAFED893}" presName="sibTrans" presStyleLbl="sibTrans2D1" presStyleIdx="4" presStyleCnt="5"/>
      <dgm:spPr/>
    </dgm:pt>
    <dgm:pt modelId="{2251F14F-756F-4803-B71F-20BE8E83E5EB}" type="pres">
      <dgm:prSet presAssocID="{340DC895-D730-4D03-AD60-E07CCAFED893}" presName="connectorText" presStyleLbl="sibTrans2D1" presStyleIdx="4" presStyleCnt="5"/>
      <dgm:spPr/>
    </dgm:pt>
  </dgm:ptLst>
  <dgm:cxnLst>
    <dgm:cxn modelId="{E14CD41D-0064-47DC-918A-B07105320C97}" type="presOf" srcId="{753CF00C-D84E-4D47-BD56-572FA02AAF87}" destId="{0A935C68-5942-46BC-BC62-628037096F51}" srcOrd="0" destOrd="0" presId="urn:microsoft.com/office/officeart/2005/8/layout/cycle2"/>
    <dgm:cxn modelId="{28E72922-21D9-47D4-995B-940F6AD893C4}" type="presOf" srcId="{7BCD2127-6E4F-468C-8E17-BB3E59342392}" destId="{CB3260A0-FBF4-4B25-82FC-898D9AB2F126}" srcOrd="0" destOrd="0" presId="urn:microsoft.com/office/officeart/2005/8/layout/cycle2"/>
    <dgm:cxn modelId="{CD1D4625-BDB7-4A7E-B6DE-305BA6EC4C6B}" type="presOf" srcId="{9D50935F-62B2-4DED-A2F5-8AB463154C66}" destId="{1017DE90-9313-40FB-A07E-57FDF1F65029}" srcOrd="1" destOrd="0" presId="urn:microsoft.com/office/officeart/2005/8/layout/cycle2"/>
    <dgm:cxn modelId="{FBFCE325-F65F-40A0-B5C0-A6A4E664F0B7}" type="presOf" srcId="{9D50935F-62B2-4DED-A2F5-8AB463154C66}" destId="{5D221B14-FE58-4E09-A376-EBB49519E821}" srcOrd="0" destOrd="0" presId="urn:microsoft.com/office/officeart/2005/8/layout/cycle2"/>
    <dgm:cxn modelId="{43B3453C-25F2-40B8-BA42-1864A80DFAE0}" srcId="{328DE4D3-0B1F-41A9-8F65-DC5F6B7B3644}" destId="{5BAF1B9A-B41E-43AD-8DE6-07CF1BD8FFBA}" srcOrd="2" destOrd="0" parTransId="{89F05046-ECDD-4CBF-8185-C99D13A7AD99}" sibTransId="{1A73EDD9-375A-4A11-8504-83E76E54F38A}"/>
    <dgm:cxn modelId="{FB873640-4DE0-470A-9D26-E10A644A9C78}" type="presOf" srcId="{340DC895-D730-4D03-AD60-E07CCAFED893}" destId="{2251F14F-756F-4803-B71F-20BE8E83E5EB}" srcOrd="1" destOrd="0" presId="urn:microsoft.com/office/officeart/2005/8/layout/cycle2"/>
    <dgm:cxn modelId="{412FAC47-0528-47F5-A530-2CAD59E3FADB}" srcId="{328DE4D3-0B1F-41A9-8F65-DC5F6B7B3644}" destId="{6DF5508F-F245-48CE-8A2D-E2AD2DAF54AD}" srcOrd="0" destOrd="0" parTransId="{5B237BB9-DBC0-4EE0-BA79-14F7A14897A8}" sibTransId="{0F16A820-DAF5-4BFD-A9B1-F5CA1D554D3B}"/>
    <dgm:cxn modelId="{743DC153-21A5-4616-B18A-7EBA7F92BEB5}" type="presOf" srcId="{5BAF1B9A-B41E-43AD-8DE6-07CF1BD8FFBA}" destId="{4A004FA9-FC31-4E0E-9F0A-7ACD4AB962CD}" srcOrd="0" destOrd="0" presId="urn:microsoft.com/office/officeart/2005/8/layout/cycle2"/>
    <dgm:cxn modelId="{E8669155-B92D-442B-AB14-648D3BB526C9}" srcId="{328DE4D3-0B1F-41A9-8F65-DC5F6B7B3644}" destId="{695BAA9D-5146-49D3-BAE2-A16A9FD2E843}" srcOrd="4" destOrd="0" parTransId="{7425B216-AFED-443F-8426-D4D57C551A17}" sibTransId="{340DC895-D730-4D03-AD60-E07CCAFED893}"/>
    <dgm:cxn modelId="{34621877-ADCE-4815-BBB7-B570818CCB87}" srcId="{328DE4D3-0B1F-41A9-8F65-DC5F6B7B3644}" destId="{753CF00C-D84E-4D47-BD56-572FA02AAF87}" srcOrd="3" destOrd="0" parTransId="{63314304-BCB8-428D-811E-98AE75DAD11E}" sibTransId="{7BCD2127-6E4F-468C-8E17-BB3E59342392}"/>
    <dgm:cxn modelId="{3FCDC878-80DC-43C6-B8A7-391D5AA05EAC}" type="presOf" srcId="{340DC895-D730-4D03-AD60-E07CCAFED893}" destId="{1A1584A9-1807-4CF2-A87C-181A3C491C56}" srcOrd="0" destOrd="0" presId="urn:microsoft.com/office/officeart/2005/8/layout/cycle2"/>
    <dgm:cxn modelId="{384F587C-B25E-4F8F-A255-1F261F9CC281}" type="presOf" srcId="{6E3DD088-BF3A-4D8E-A3C1-2F716729F68F}" destId="{6841ED65-2D14-420C-BEEF-1821F4FADCD4}" srcOrd="0" destOrd="0" presId="urn:microsoft.com/office/officeart/2005/8/layout/cycle2"/>
    <dgm:cxn modelId="{7779A47F-C11C-4E33-82C4-0736359DA785}" type="presOf" srcId="{1A73EDD9-375A-4A11-8504-83E76E54F38A}" destId="{67CBB317-B9B1-4DAD-865D-9E7BEDDAC29B}" srcOrd="1" destOrd="0" presId="urn:microsoft.com/office/officeart/2005/8/layout/cycle2"/>
    <dgm:cxn modelId="{6007D784-27C6-4D23-AC28-21B2E394DE56}" srcId="{328DE4D3-0B1F-41A9-8F65-DC5F6B7B3644}" destId="{6E3DD088-BF3A-4D8E-A3C1-2F716729F68F}" srcOrd="1" destOrd="0" parTransId="{257590E6-1AF3-462A-BA33-D8BEB4D6C3B2}" sibTransId="{9D50935F-62B2-4DED-A2F5-8AB463154C66}"/>
    <dgm:cxn modelId="{D7213F86-4A9E-4E5C-9E02-9AC2FC6E6B63}" type="presOf" srcId="{6DF5508F-F245-48CE-8A2D-E2AD2DAF54AD}" destId="{C9B1D89F-D5C8-4C7A-ADDD-B7BB09E64EE3}" srcOrd="0" destOrd="0" presId="urn:microsoft.com/office/officeart/2005/8/layout/cycle2"/>
    <dgm:cxn modelId="{42FE6B9F-43E0-4ADF-8185-9AED67D436D4}" type="presOf" srcId="{1A73EDD9-375A-4A11-8504-83E76E54F38A}" destId="{3D0328E0-5308-40E1-AA99-519A3E42566E}" srcOrd="0" destOrd="0" presId="urn:microsoft.com/office/officeart/2005/8/layout/cycle2"/>
    <dgm:cxn modelId="{C2B160A0-B968-4707-98DF-270C5D5F02A1}" type="presOf" srcId="{0F16A820-DAF5-4BFD-A9B1-F5CA1D554D3B}" destId="{62B5DB98-EC1A-4483-B9F8-08785D109546}" srcOrd="0" destOrd="0" presId="urn:microsoft.com/office/officeart/2005/8/layout/cycle2"/>
    <dgm:cxn modelId="{B6EF84A3-0324-4CD8-9719-2B7B356A62C4}" type="presOf" srcId="{0F16A820-DAF5-4BFD-A9B1-F5CA1D554D3B}" destId="{4ACC2C12-8703-4F63-98DE-39EF3EBD7C41}" srcOrd="1" destOrd="0" presId="urn:microsoft.com/office/officeart/2005/8/layout/cycle2"/>
    <dgm:cxn modelId="{BCF286A5-21CB-4CE2-ADE4-2DFB94DE277A}" type="presOf" srcId="{7BCD2127-6E4F-468C-8E17-BB3E59342392}" destId="{B54496E9-F068-412B-90A7-CC334A0050FC}" srcOrd="1" destOrd="0" presId="urn:microsoft.com/office/officeart/2005/8/layout/cycle2"/>
    <dgm:cxn modelId="{DAB7AAB6-520B-4467-AB5F-231266067100}" type="presOf" srcId="{328DE4D3-0B1F-41A9-8F65-DC5F6B7B3644}" destId="{0376633F-C8C6-477E-9E85-FCAC66BF622F}" srcOrd="0" destOrd="0" presId="urn:microsoft.com/office/officeart/2005/8/layout/cycle2"/>
    <dgm:cxn modelId="{AA2C5DFA-9022-492C-9265-AE09140F312D}" type="presOf" srcId="{695BAA9D-5146-49D3-BAE2-A16A9FD2E843}" destId="{1BCC37C7-3ABC-4F58-BE0D-0308DE7BD993}" srcOrd="0" destOrd="0" presId="urn:microsoft.com/office/officeart/2005/8/layout/cycle2"/>
    <dgm:cxn modelId="{CFFF5D22-EEF5-4699-ADE9-FCC650990DCF}" type="presParOf" srcId="{0376633F-C8C6-477E-9E85-FCAC66BF622F}" destId="{C9B1D89F-D5C8-4C7A-ADDD-B7BB09E64EE3}" srcOrd="0" destOrd="0" presId="urn:microsoft.com/office/officeart/2005/8/layout/cycle2"/>
    <dgm:cxn modelId="{0585D971-F54D-4357-8756-6D4B39FA666C}" type="presParOf" srcId="{0376633F-C8C6-477E-9E85-FCAC66BF622F}" destId="{62B5DB98-EC1A-4483-B9F8-08785D109546}" srcOrd="1" destOrd="0" presId="urn:microsoft.com/office/officeart/2005/8/layout/cycle2"/>
    <dgm:cxn modelId="{F52EEE0D-87B0-4811-9391-954FBFE0271F}" type="presParOf" srcId="{62B5DB98-EC1A-4483-B9F8-08785D109546}" destId="{4ACC2C12-8703-4F63-98DE-39EF3EBD7C41}" srcOrd="0" destOrd="0" presId="urn:microsoft.com/office/officeart/2005/8/layout/cycle2"/>
    <dgm:cxn modelId="{D7424021-0DB6-47C0-8E98-313591BBC221}" type="presParOf" srcId="{0376633F-C8C6-477E-9E85-FCAC66BF622F}" destId="{6841ED65-2D14-420C-BEEF-1821F4FADCD4}" srcOrd="2" destOrd="0" presId="urn:microsoft.com/office/officeart/2005/8/layout/cycle2"/>
    <dgm:cxn modelId="{1B97E8D6-3C36-4A67-A40A-452050EFA769}" type="presParOf" srcId="{0376633F-C8C6-477E-9E85-FCAC66BF622F}" destId="{5D221B14-FE58-4E09-A376-EBB49519E821}" srcOrd="3" destOrd="0" presId="urn:microsoft.com/office/officeart/2005/8/layout/cycle2"/>
    <dgm:cxn modelId="{F4191802-1365-48A1-9B1D-B7EF87573F4E}" type="presParOf" srcId="{5D221B14-FE58-4E09-A376-EBB49519E821}" destId="{1017DE90-9313-40FB-A07E-57FDF1F65029}" srcOrd="0" destOrd="0" presId="urn:microsoft.com/office/officeart/2005/8/layout/cycle2"/>
    <dgm:cxn modelId="{E9E066B1-FD00-4951-97FF-220D1874B7C0}" type="presParOf" srcId="{0376633F-C8C6-477E-9E85-FCAC66BF622F}" destId="{4A004FA9-FC31-4E0E-9F0A-7ACD4AB962CD}" srcOrd="4" destOrd="0" presId="urn:microsoft.com/office/officeart/2005/8/layout/cycle2"/>
    <dgm:cxn modelId="{18768B5E-1A40-4BC4-B0FD-184415F99B56}" type="presParOf" srcId="{0376633F-C8C6-477E-9E85-FCAC66BF622F}" destId="{3D0328E0-5308-40E1-AA99-519A3E42566E}" srcOrd="5" destOrd="0" presId="urn:microsoft.com/office/officeart/2005/8/layout/cycle2"/>
    <dgm:cxn modelId="{5BB5950B-62E7-4B1F-8D79-E2F3090CEB9E}" type="presParOf" srcId="{3D0328E0-5308-40E1-AA99-519A3E42566E}" destId="{67CBB317-B9B1-4DAD-865D-9E7BEDDAC29B}" srcOrd="0" destOrd="0" presId="urn:microsoft.com/office/officeart/2005/8/layout/cycle2"/>
    <dgm:cxn modelId="{C087D7A6-508F-4534-8596-D72FC005F74A}" type="presParOf" srcId="{0376633F-C8C6-477E-9E85-FCAC66BF622F}" destId="{0A935C68-5942-46BC-BC62-628037096F51}" srcOrd="6" destOrd="0" presId="urn:microsoft.com/office/officeart/2005/8/layout/cycle2"/>
    <dgm:cxn modelId="{2C206E54-34D8-4679-B9DC-4582DFC82772}" type="presParOf" srcId="{0376633F-C8C6-477E-9E85-FCAC66BF622F}" destId="{CB3260A0-FBF4-4B25-82FC-898D9AB2F126}" srcOrd="7" destOrd="0" presId="urn:microsoft.com/office/officeart/2005/8/layout/cycle2"/>
    <dgm:cxn modelId="{8B7099E5-155B-46BE-9178-D642CE27ABA8}" type="presParOf" srcId="{CB3260A0-FBF4-4B25-82FC-898D9AB2F126}" destId="{B54496E9-F068-412B-90A7-CC334A0050FC}" srcOrd="0" destOrd="0" presId="urn:microsoft.com/office/officeart/2005/8/layout/cycle2"/>
    <dgm:cxn modelId="{914C1A2B-B67D-4A17-AE87-E7818AC2B24E}" type="presParOf" srcId="{0376633F-C8C6-477E-9E85-FCAC66BF622F}" destId="{1BCC37C7-3ABC-4F58-BE0D-0308DE7BD993}" srcOrd="8" destOrd="0" presId="urn:microsoft.com/office/officeart/2005/8/layout/cycle2"/>
    <dgm:cxn modelId="{0EDAE8CA-F805-400E-81F6-16ABF61825B4}" type="presParOf" srcId="{0376633F-C8C6-477E-9E85-FCAC66BF622F}" destId="{1A1584A9-1807-4CF2-A87C-181A3C491C56}" srcOrd="9" destOrd="0" presId="urn:microsoft.com/office/officeart/2005/8/layout/cycle2"/>
    <dgm:cxn modelId="{473825AD-5EDE-4143-BADB-16708E9C0C85}" type="presParOf" srcId="{1A1584A9-1807-4CF2-A87C-181A3C491C56}" destId="{2251F14F-756F-4803-B71F-20BE8E83E5E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8A5152-E628-4199-BC68-E2457CB1DC01}" type="doc">
      <dgm:prSet loTypeId="urn:microsoft.com/office/officeart/2005/8/layout/hList2" loCatId="list" qsTypeId="urn:microsoft.com/office/officeart/2005/8/quickstyle/simple1" qsCatId="simple" csTypeId="urn:microsoft.com/office/officeart/2005/8/colors/accent1_5" csCatId="accent1" phldr="1"/>
      <dgm:spPr/>
      <dgm:t>
        <a:bodyPr/>
        <a:lstStyle/>
        <a:p>
          <a:endParaRPr lang="es-EC"/>
        </a:p>
      </dgm:t>
    </dgm:pt>
    <dgm:pt modelId="{DBE80CE9-0EDC-426D-ABE4-EED5BE500D5B}">
      <dgm:prSet phldrT="[Texto]" phldr="1"/>
      <dgm:spPr/>
      <dgm:t>
        <a:bodyPr/>
        <a:lstStyle/>
        <a:p>
          <a:endParaRPr lang="es-EC" dirty="0"/>
        </a:p>
      </dgm:t>
    </dgm:pt>
    <dgm:pt modelId="{41361073-214D-4E5C-A408-37AC4484E3B0}" type="parTrans" cxnId="{6161C319-332D-47D2-92E3-CC95EA50FF7F}">
      <dgm:prSet/>
      <dgm:spPr/>
      <dgm:t>
        <a:bodyPr/>
        <a:lstStyle/>
        <a:p>
          <a:endParaRPr lang="es-EC"/>
        </a:p>
      </dgm:t>
    </dgm:pt>
    <dgm:pt modelId="{B01104CB-9C44-41D3-B1A9-A5EE4BFB0D98}" type="sibTrans" cxnId="{6161C319-332D-47D2-92E3-CC95EA50FF7F}">
      <dgm:prSet/>
      <dgm:spPr/>
      <dgm:t>
        <a:bodyPr/>
        <a:lstStyle/>
        <a:p>
          <a:endParaRPr lang="es-EC"/>
        </a:p>
      </dgm:t>
    </dgm:pt>
    <dgm:pt modelId="{73548D10-79A5-445A-9EE8-9961C3817105}">
      <dgm:prSet phldrT="[Texto]"/>
      <dgm:spPr/>
      <dgm:t>
        <a:bodyPr/>
        <a:lstStyle/>
        <a:p>
          <a:pPr algn="just"/>
          <a:r>
            <a:rPr lang="es-ES" b="1" u="sng" dirty="0">
              <a:solidFill>
                <a:schemeClr val="tx1"/>
              </a:solidFill>
            </a:rPr>
            <a:t>ESCENARIO APUESTA</a:t>
          </a:r>
          <a:endParaRPr lang="es-EC" b="1" u="sng" dirty="0">
            <a:solidFill>
              <a:schemeClr val="tx1"/>
            </a:solidFill>
          </a:endParaRPr>
        </a:p>
      </dgm:t>
    </dgm:pt>
    <dgm:pt modelId="{19C3BC68-AE4A-447C-8A04-FEE789C5B6DC}" type="parTrans" cxnId="{59D80450-CBE4-49CD-8FB2-35A5A90628DF}">
      <dgm:prSet/>
      <dgm:spPr/>
      <dgm:t>
        <a:bodyPr/>
        <a:lstStyle/>
        <a:p>
          <a:endParaRPr lang="es-EC"/>
        </a:p>
      </dgm:t>
    </dgm:pt>
    <dgm:pt modelId="{5C6C94BB-4422-46AA-B3F6-1FC2094B9592}" type="sibTrans" cxnId="{59D80450-CBE4-49CD-8FB2-35A5A90628DF}">
      <dgm:prSet/>
      <dgm:spPr/>
      <dgm:t>
        <a:bodyPr/>
        <a:lstStyle/>
        <a:p>
          <a:endParaRPr lang="es-EC"/>
        </a:p>
      </dgm:t>
    </dgm:pt>
    <dgm:pt modelId="{8B5EE94F-7490-4C2D-8EB6-6B036A89B5B1}">
      <dgm:prSet phldrT="[Texto]"/>
      <dgm:spPr/>
      <dgm:t>
        <a:bodyPr/>
        <a:lstStyle/>
        <a:p>
          <a:pPr algn="just"/>
          <a:r>
            <a:rPr lang="es-EC" dirty="0">
              <a:solidFill>
                <a:schemeClr val="tx1"/>
              </a:solidFill>
            </a:rPr>
            <a:t>En el 2024 el Ecuador habrá promovido su país como destino académico señalando sus ventajas frente al mundo, como la moneda, los laboratorios vivos como la Amazonia y Galápagos y su riqueza en fauna y flora en su costa y sierra. La UISEK será una universidad acreditada, certificada con la norma 21000 de la Educación y posicionada entre los 5000 puestos a nivel mundial, contara con una malla internacional semejante al 80% con las mallas Españolas, contara con una sección de extranjería para el apoyo de los estudiantes Españoles y una Dirección de Internacionalización con más personal.</a:t>
          </a:r>
        </a:p>
      </dgm:t>
    </dgm:pt>
    <dgm:pt modelId="{3797F71E-D90E-497E-BA8D-9D75740DF854}" type="parTrans" cxnId="{117DB669-B52B-40E0-856D-51B1B0A47A0D}">
      <dgm:prSet/>
      <dgm:spPr/>
      <dgm:t>
        <a:bodyPr/>
        <a:lstStyle/>
        <a:p>
          <a:endParaRPr lang="es-EC"/>
        </a:p>
      </dgm:t>
    </dgm:pt>
    <dgm:pt modelId="{AC8CBF71-8859-43B4-A1F9-67FF49BD10AD}" type="sibTrans" cxnId="{117DB669-B52B-40E0-856D-51B1B0A47A0D}">
      <dgm:prSet/>
      <dgm:spPr/>
      <dgm:t>
        <a:bodyPr/>
        <a:lstStyle/>
        <a:p>
          <a:endParaRPr lang="es-EC"/>
        </a:p>
      </dgm:t>
    </dgm:pt>
    <dgm:pt modelId="{C33914A8-B06E-4021-A510-A1E94C33751C}">
      <dgm:prSet phldrT="[Texto]" phldr="1"/>
      <dgm:spPr/>
      <dgm:t>
        <a:bodyPr/>
        <a:lstStyle/>
        <a:p>
          <a:endParaRPr lang="es-EC" dirty="0">
            <a:solidFill>
              <a:schemeClr val="tx1"/>
            </a:solidFill>
          </a:endParaRPr>
        </a:p>
      </dgm:t>
    </dgm:pt>
    <dgm:pt modelId="{3961B60D-3044-48B4-AA7C-EC24B45A091A}" type="parTrans" cxnId="{E97A3F94-6508-465A-B7BC-2686CDB08603}">
      <dgm:prSet/>
      <dgm:spPr/>
      <dgm:t>
        <a:bodyPr/>
        <a:lstStyle/>
        <a:p>
          <a:endParaRPr lang="es-EC"/>
        </a:p>
      </dgm:t>
    </dgm:pt>
    <dgm:pt modelId="{1AB16767-AB90-4FE6-8848-C849623B5473}" type="sibTrans" cxnId="{E97A3F94-6508-465A-B7BC-2686CDB08603}">
      <dgm:prSet/>
      <dgm:spPr/>
      <dgm:t>
        <a:bodyPr/>
        <a:lstStyle/>
        <a:p>
          <a:endParaRPr lang="es-EC"/>
        </a:p>
      </dgm:t>
    </dgm:pt>
    <dgm:pt modelId="{48C89246-B4B5-478F-BCD2-965F60492749}">
      <dgm:prSet phldrT="[Texto]"/>
      <dgm:spPr/>
      <dgm:t>
        <a:bodyPr/>
        <a:lstStyle/>
        <a:p>
          <a:pPr algn="just"/>
          <a:r>
            <a:rPr lang="es-ES" b="1" u="sng">
              <a:solidFill>
                <a:schemeClr val="tx1"/>
              </a:solidFill>
            </a:rPr>
            <a:t>ESCENARIO TENDENCIA</a:t>
          </a:r>
          <a:r>
            <a:rPr lang="es-ES">
              <a:solidFill>
                <a:schemeClr val="tx1"/>
              </a:solidFill>
            </a:rPr>
            <a:t>L</a:t>
          </a:r>
          <a:endParaRPr lang="es-EC" dirty="0">
            <a:solidFill>
              <a:schemeClr val="tx1"/>
            </a:solidFill>
          </a:endParaRPr>
        </a:p>
      </dgm:t>
    </dgm:pt>
    <dgm:pt modelId="{F49EA04B-BC95-464C-9C59-88CC41F5F2DB}" type="parTrans" cxnId="{B595E081-9765-4181-B670-8B208258B4B5}">
      <dgm:prSet/>
      <dgm:spPr/>
      <dgm:t>
        <a:bodyPr/>
        <a:lstStyle/>
        <a:p>
          <a:endParaRPr lang="es-EC"/>
        </a:p>
      </dgm:t>
    </dgm:pt>
    <dgm:pt modelId="{E453F2B6-E60F-4A23-8E95-D9F8963A068C}" type="sibTrans" cxnId="{B595E081-9765-4181-B670-8B208258B4B5}">
      <dgm:prSet/>
      <dgm:spPr/>
      <dgm:t>
        <a:bodyPr/>
        <a:lstStyle/>
        <a:p>
          <a:endParaRPr lang="es-EC"/>
        </a:p>
      </dgm:t>
    </dgm:pt>
    <dgm:pt modelId="{1D8DEFC1-9DA2-4E65-A22F-9B6422F3CDFA}">
      <dgm:prSet phldrT="[Texto]"/>
      <dgm:spPr/>
      <dgm:t>
        <a:bodyPr/>
        <a:lstStyle/>
        <a:p>
          <a:pPr algn="just"/>
          <a:r>
            <a:rPr lang="es-EC" dirty="0">
              <a:solidFill>
                <a:schemeClr val="tx1"/>
              </a:solidFill>
            </a:rPr>
            <a:t>Sugiere la continuidad de la tendencia de los últimos años en materia de Internacionalización, siendo así la Universidad registrará un incremento de internacionalización en 2% más que el año pasado, el presupuesto se mantendrá en $40.000 o se recortará gracias a la situación económica del país. Se integrará la Internacionalización, pero sin generar impacto y afectación al capital humano, lo que no representará una necesidad para las carreras.</a:t>
          </a:r>
        </a:p>
      </dgm:t>
    </dgm:pt>
    <dgm:pt modelId="{DDDA0533-CD66-4B8D-B258-E52EF617F8C2}" type="parTrans" cxnId="{834ABFF4-C29C-4013-8031-7D65E09A6952}">
      <dgm:prSet/>
      <dgm:spPr/>
      <dgm:t>
        <a:bodyPr/>
        <a:lstStyle/>
        <a:p>
          <a:endParaRPr lang="es-EC"/>
        </a:p>
      </dgm:t>
    </dgm:pt>
    <dgm:pt modelId="{C427EBA2-9CD3-4DD6-A747-690E8C717AB2}" type="sibTrans" cxnId="{834ABFF4-C29C-4013-8031-7D65E09A6952}">
      <dgm:prSet/>
      <dgm:spPr/>
      <dgm:t>
        <a:bodyPr/>
        <a:lstStyle/>
        <a:p>
          <a:endParaRPr lang="es-EC"/>
        </a:p>
      </dgm:t>
    </dgm:pt>
    <dgm:pt modelId="{AB2D4189-1582-4469-9D15-5B37091C921C}">
      <dgm:prSet phldrT="[Texto]" phldr="1"/>
      <dgm:spPr/>
      <dgm:t>
        <a:bodyPr/>
        <a:lstStyle/>
        <a:p>
          <a:endParaRPr lang="es-EC" dirty="0">
            <a:solidFill>
              <a:schemeClr val="tx1"/>
            </a:solidFill>
          </a:endParaRPr>
        </a:p>
      </dgm:t>
    </dgm:pt>
    <dgm:pt modelId="{693846F9-F102-4847-B521-18FC22DB92B9}" type="parTrans" cxnId="{5B70E6BC-67B4-4118-A078-C5CDE64E355C}">
      <dgm:prSet/>
      <dgm:spPr/>
      <dgm:t>
        <a:bodyPr/>
        <a:lstStyle/>
        <a:p>
          <a:endParaRPr lang="es-EC"/>
        </a:p>
      </dgm:t>
    </dgm:pt>
    <dgm:pt modelId="{D1586F97-96FC-4688-8DB4-52F8C01FEAA2}" type="sibTrans" cxnId="{5B70E6BC-67B4-4118-A078-C5CDE64E355C}">
      <dgm:prSet/>
      <dgm:spPr/>
      <dgm:t>
        <a:bodyPr/>
        <a:lstStyle/>
        <a:p>
          <a:endParaRPr lang="es-EC"/>
        </a:p>
      </dgm:t>
    </dgm:pt>
    <dgm:pt modelId="{34473491-0D39-4459-80B3-5A638133AFC1}">
      <dgm:prSet phldrT="[Texto]"/>
      <dgm:spPr/>
      <dgm:t>
        <a:bodyPr/>
        <a:lstStyle/>
        <a:p>
          <a:pPr algn="just"/>
          <a:r>
            <a:rPr lang="es-ES" b="1" u="sng">
              <a:solidFill>
                <a:schemeClr val="tx1"/>
              </a:solidFill>
            </a:rPr>
            <a:t>ESCENARIO FUTURO</a:t>
          </a:r>
          <a:endParaRPr lang="es-EC" b="1" u="sng" dirty="0">
            <a:solidFill>
              <a:schemeClr val="tx1"/>
            </a:solidFill>
          </a:endParaRPr>
        </a:p>
      </dgm:t>
    </dgm:pt>
    <dgm:pt modelId="{C9FF8DB5-5FF9-40F9-8F87-0A66F09FAE84}" type="parTrans" cxnId="{863B8E15-008F-4751-837A-1F55775086E2}">
      <dgm:prSet/>
      <dgm:spPr/>
      <dgm:t>
        <a:bodyPr/>
        <a:lstStyle/>
        <a:p>
          <a:endParaRPr lang="es-EC"/>
        </a:p>
      </dgm:t>
    </dgm:pt>
    <dgm:pt modelId="{F246DC65-6448-4923-BEFB-6EF25948A75B}" type="sibTrans" cxnId="{863B8E15-008F-4751-837A-1F55775086E2}">
      <dgm:prSet/>
      <dgm:spPr/>
      <dgm:t>
        <a:bodyPr/>
        <a:lstStyle/>
        <a:p>
          <a:endParaRPr lang="es-EC"/>
        </a:p>
      </dgm:t>
    </dgm:pt>
    <dgm:pt modelId="{DA0C098A-FD2F-4144-991C-4BE501234DD7}">
      <dgm:prSet phldrT="[Texto]"/>
      <dgm:spPr/>
      <dgm:t>
        <a:bodyPr/>
        <a:lstStyle/>
        <a:p>
          <a:pPr algn="just"/>
          <a:r>
            <a:rPr lang="es-EC" dirty="0">
              <a:solidFill>
                <a:schemeClr val="tx1"/>
              </a:solidFill>
            </a:rPr>
            <a:t>Al 2019 el 100% de los alumnos de la UISEK realizarán algún tipo de internacionalización con España al menos una vez en todo su programa académico. El capital humano de la UISEK estará altamente capacitado en internacionalización, promoviéndolo y ejecutándolo a diario con el programa permanente de extranjero Español en casa. Los alumnos podrán estudiar semestre alternados Ecuador – España sin verse afectado su carrera de grado y posgrado. Lo que les permitirá graduarse con título conjunto.</a:t>
          </a:r>
        </a:p>
      </dgm:t>
    </dgm:pt>
    <dgm:pt modelId="{A99FC84F-33EF-4907-85E4-087E9A99D3EA}" type="parTrans" cxnId="{62C3D83B-0433-4111-B6F9-B872F4A3097B}">
      <dgm:prSet/>
      <dgm:spPr/>
      <dgm:t>
        <a:bodyPr/>
        <a:lstStyle/>
        <a:p>
          <a:endParaRPr lang="es-EC"/>
        </a:p>
      </dgm:t>
    </dgm:pt>
    <dgm:pt modelId="{7C1A8B3B-61FC-408B-B74C-3E590A078EC2}" type="sibTrans" cxnId="{62C3D83B-0433-4111-B6F9-B872F4A3097B}">
      <dgm:prSet/>
      <dgm:spPr/>
      <dgm:t>
        <a:bodyPr/>
        <a:lstStyle/>
        <a:p>
          <a:endParaRPr lang="es-EC"/>
        </a:p>
      </dgm:t>
    </dgm:pt>
    <dgm:pt modelId="{F0EC7006-C017-46B2-B5E2-CCDEFB990FB4}" type="pres">
      <dgm:prSet presAssocID="{738A5152-E628-4199-BC68-E2457CB1DC01}" presName="linearFlow" presStyleCnt="0">
        <dgm:presLayoutVars>
          <dgm:dir/>
          <dgm:animLvl val="lvl"/>
          <dgm:resizeHandles/>
        </dgm:presLayoutVars>
      </dgm:prSet>
      <dgm:spPr/>
    </dgm:pt>
    <dgm:pt modelId="{9A56C5C3-C471-45F8-AA7D-86E6B1751EBC}" type="pres">
      <dgm:prSet presAssocID="{DBE80CE9-0EDC-426D-ABE4-EED5BE500D5B}" presName="compositeNode" presStyleCnt="0">
        <dgm:presLayoutVars>
          <dgm:bulletEnabled val="1"/>
        </dgm:presLayoutVars>
      </dgm:prSet>
      <dgm:spPr/>
    </dgm:pt>
    <dgm:pt modelId="{A18F3F04-2CDC-41A0-BD7A-E2D1D0C036A7}" type="pres">
      <dgm:prSet presAssocID="{DBE80CE9-0EDC-426D-ABE4-EED5BE500D5B}" presName="imag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97FEEB96-2515-4EAF-AFD8-7EBEEE084700}" type="pres">
      <dgm:prSet presAssocID="{DBE80CE9-0EDC-426D-ABE4-EED5BE500D5B}" presName="childNode" presStyleLbl="node1" presStyleIdx="0" presStyleCnt="3">
        <dgm:presLayoutVars>
          <dgm:bulletEnabled val="1"/>
        </dgm:presLayoutVars>
      </dgm:prSet>
      <dgm:spPr/>
    </dgm:pt>
    <dgm:pt modelId="{819C04BA-1CE3-4962-96FB-4F494CA3F153}" type="pres">
      <dgm:prSet presAssocID="{DBE80CE9-0EDC-426D-ABE4-EED5BE500D5B}" presName="parentNode" presStyleLbl="revTx" presStyleIdx="0" presStyleCnt="3">
        <dgm:presLayoutVars>
          <dgm:chMax val="0"/>
          <dgm:bulletEnabled val="1"/>
        </dgm:presLayoutVars>
      </dgm:prSet>
      <dgm:spPr/>
    </dgm:pt>
    <dgm:pt modelId="{2282DD55-EBE1-457D-B983-FA211B6C43FA}" type="pres">
      <dgm:prSet presAssocID="{B01104CB-9C44-41D3-B1A9-A5EE4BFB0D98}" presName="sibTrans" presStyleCnt="0"/>
      <dgm:spPr/>
    </dgm:pt>
    <dgm:pt modelId="{CE7E4F0E-7FA3-4C6D-AE9E-326D9C0D7747}" type="pres">
      <dgm:prSet presAssocID="{C33914A8-B06E-4021-A510-A1E94C33751C}" presName="compositeNode" presStyleCnt="0">
        <dgm:presLayoutVars>
          <dgm:bulletEnabled val="1"/>
        </dgm:presLayoutVars>
      </dgm:prSet>
      <dgm:spPr/>
    </dgm:pt>
    <dgm:pt modelId="{3808D578-0D46-4525-B3A3-B41A8273F79C}" type="pres">
      <dgm:prSet presAssocID="{C33914A8-B06E-4021-A510-A1E94C33751C}" presName="imag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36063B10-E3A0-44A8-9621-064987063335}" type="pres">
      <dgm:prSet presAssocID="{C33914A8-B06E-4021-A510-A1E94C33751C}" presName="childNode" presStyleLbl="node1" presStyleIdx="1" presStyleCnt="3">
        <dgm:presLayoutVars>
          <dgm:bulletEnabled val="1"/>
        </dgm:presLayoutVars>
      </dgm:prSet>
      <dgm:spPr/>
    </dgm:pt>
    <dgm:pt modelId="{1D9F6206-D3F3-4419-A2E5-079E15397423}" type="pres">
      <dgm:prSet presAssocID="{C33914A8-B06E-4021-A510-A1E94C33751C}" presName="parentNode" presStyleLbl="revTx" presStyleIdx="1" presStyleCnt="3">
        <dgm:presLayoutVars>
          <dgm:chMax val="0"/>
          <dgm:bulletEnabled val="1"/>
        </dgm:presLayoutVars>
      </dgm:prSet>
      <dgm:spPr/>
    </dgm:pt>
    <dgm:pt modelId="{70F57621-DC70-4559-9D15-CFBE2D8203E8}" type="pres">
      <dgm:prSet presAssocID="{1AB16767-AB90-4FE6-8848-C849623B5473}" presName="sibTrans" presStyleCnt="0"/>
      <dgm:spPr/>
    </dgm:pt>
    <dgm:pt modelId="{2FB901A7-1E56-4DA7-8F39-938B242B1E8E}" type="pres">
      <dgm:prSet presAssocID="{AB2D4189-1582-4469-9D15-5B37091C921C}" presName="compositeNode" presStyleCnt="0">
        <dgm:presLayoutVars>
          <dgm:bulletEnabled val="1"/>
        </dgm:presLayoutVars>
      </dgm:prSet>
      <dgm:spPr/>
    </dgm:pt>
    <dgm:pt modelId="{49022E25-60B9-4290-83E3-C2D4790825D0}" type="pres">
      <dgm:prSet presAssocID="{AB2D4189-1582-4469-9D15-5B37091C921C}" presName="image"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C6CE6E5F-06A5-4814-B652-F27024346A49}" type="pres">
      <dgm:prSet presAssocID="{AB2D4189-1582-4469-9D15-5B37091C921C}" presName="childNode" presStyleLbl="node1" presStyleIdx="2" presStyleCnt="3">
        <dgm:presLayoutVars>
          <dgm:bulletEnabled val="1"/>
        </dgm:presLayoutVars>
      </dgm:prSet>
      <dgm:spPr/>
    </dgm:pt>
    <dgm:pt modelId="{630D2909-EB95-4A5D-A630-679C86E18382}" type="pres">
      <dgm:prSet presAssocID="{AB2D4189-1582-4469-9D15-5B37091C921C}" presName="parentNode" presStyleLbl="revTx" presStyleIdx="2" presStyleCnt="3">
        <dgm:presLayoutVars>
          <dgm:chMax val="0"/>
          <dgm:bulletEnabled val="1"/>
        </dgm:presLayoutVars>
      </dgm:prSet>
      <dgm:spPr/>
    </dgm:pt>
  </dgm:ptLst>
  <dgm:cxnLst>
    <dgm:cxn modelId="{30FFFC0A-4A46-4C4A-962A-ECA2464BFBF9}" type="presOf" srcId="{73548D10-79A5-445A-9EE8-9961C3817105}" destId="{97FEEB96-2515-4EAF-AFD8-7EBEEE084700}" srcOrd="0" destOrd="0" presId="urn:microsoft.com/office/officeart/2005/8/layout/hList2"/>
    <dgm:cxn modelId="{863B8E15-008F-4751-837A-1F55775086E2}" srcId="{AB2D4189-1582-4469-9D15-5B37091C921C}" destId="{34473491-0D39-4459-80B3-5A638133AFC1}" srcOrd="0" destOrd="0" parTransId="{C9FF8DB5-5FF9-40F9-8F87-0A66F09FAE84}" sibTransId="{F246DC65-6448-4923-BEFB-6EF25948A75B}"/>
    <dgm:cxn modelId="{6161C319-332D-47D2-92E3-CC95EA50FF7F}" srcId="{738A5152-E628-4199-BC68-E2457CB1DC01}" destId="{DBE80CE9-0EDC-426D-ABE4-EED5BE500D5B}" srcOrd="0" destOrd="0" parTransId="{41361073-214D-4E5C-A408-37AC4484E3B0}" sibTransId="{B01104CB-9C44-41D3-B1A9-A5EE4BFB0D98}"/>
    <dgm:cxn modelId="{3E953627-90FA-442F-BC47-5771D77F5693}" type="presOf" srcId="{DA0C098A-FD2F-4144-991C-4BE501234DD7}" destId="{C6CE6E5F-06A5-4814-B652-F27024346A49}" srcOrd="0" destOrd="1" presId="urn:microsoft.com/office/officeart/2005/8/layout/hList2"/>
    <dgm:cxn modelId="{62C3D83B-0433-4111-B6F9-B872F4A3097B}" srcId="{AB2D4189-1582-4469-9D15-5B37091C921C}" destId="{DA0C098A-FD2F-4144-991C-4BE501234DD7}" srcOrd="1" destOrd="0" parTransId="{A99FC84F-33EF-4907-85E4-087E9A99D3EA}" sibTransId="{7C1A8B3B-61FC-408B-B74C-3E590A078EC2}"/>
    <dgm:cxn modelId="{1B59FD3D-C763-40AA-BE8B-CBFD121BA200}" type="presOf" srcId="{AB2D4189-1582-4469-9D15-5B37091C921C}" destId="{630D2909-EB95-4A5D-A630-679C86E18382}" srcOrd="0" destOrd="0" presId="urn:microsoft.com/office/officeart/2005/8/layout/hList2"/>
    <dgm:cxn modelId="{734EC543-90BB-4031-8ACE-9EF5FF629D0B}" type="presOf" srcId="{8B5EE94F-7490-4C2D-8EB6-6B036A89B5B1}" destId="{97FEEB96-2515-4EAF-AFD8-7EBEEE084700}" srcOrd="0" destOrd="1" presId="urn:microsoft.com/office/officeart/2005/8/layout/hList2"/>
    <dgm:cxn modelId="{ECF35566-CCCC-4C7B-AD15-4F7B6592A462}" type="presOf" srcId="{1D8DEFC1-9DA2-4E65-A22F-9B6422F3CDFA}" destId="{36063B10-E3A0-44A8-9621-064987063335}" srcOrd="0" destOrd="1" presId="urn:microsoft.com/office/officeart/2005/8/layout/hList2"/>
    <dgm:cxn modelId="{117DB669-B52B-40E0-856D-51B1B0A47A0D}" srcId="{DBE80CE9-0EDC-426D-ABE4-EED5BE500D5B}" destId="{8B5EE94F-7490-4C2D-8EB6-6B036A89B5B1}" srcOrd="1" destOrd="0" parTransId="{3797F71E-D90E-497E-BA8D-9D75740DF854}" sibTransId="{AC8CBF71-8859-43B4-A1F9-67FF49BD10AD}"/>
    <dgm:cxn modelId="{59D80450-CBE4-49CD-8FB2-35A5A90628DF}" srcId="{DBE80CE9-0EDC-426D-ABE4-EED5BE500D5B}" destId="{73548D10-79A5-445A-9EE8-9961C3817105}" srcOrd="0" destOrd="0" parTransId="{19C3BC68-AE4A-447C-8A04-FEE789C5B6DC}" sibTransId="{5C6C94BB-4422-46AA-B3F6-1FC2094B9592}"/>
    <dgm:cxn modelId="{A213FA71-A328-42CE-B7AF-2DB5D4697D68}" type="presOf" srcId="{738A5152-E628-4199-BC68-E2457CB1DC01}" destId="{F0EC7006-C017-46B2-B5E2-CCDEFB990FB4}" srcOrd="0" destOrd="0" presId="urn:microsoft.com/office/officeart/2005/8/layout/hList2"/>
    <dgm:cxn modelId="{2877E059-985E-4257-98CB-E2F25CAEE0A8}" type="presOf" srcId="{C33914A8-B06E-4021-A510-A1E94C33751C}" destId="{1D9F6206-D3F3-4419-A2E5-079E15397423}" srcOrd="0" destOrd="0" presId="urn:microsoft.com/office/officeart/2005/8/layout/hList2"/>
    <dgm:cxn modelId="{A01A015A-914E-4960-88BC-787846225C29}" type="presOf" srcId="{34473491-0D39-4459-80B3-5A638133AFC1}" destId="{C6CE6E5F-06A5-4814-B652-F27024346A49}" srcOrd="0" destOrd="0" presId="urn:microsoft.com/office/officeart/2005/8/layout/hList2"/>
    <dgm:cxn modelId="{D684407A-C66F-4F14-96C4-CE597C2F7B93}" type="presOf" srcId="{48C89246-B4B5-478F-BCD2-965F60492749}" destId="{36063B10-E3A0-44A8-9621-064987063335}" srcOrd="0" destOrd="0" presId="urn:microsoft.com/office/officeart/2005/8/layout/hList2"/>
    <dgm:cxn modelId="{04DDE280-B3B3-43A9-A298-95A444BA536B}" type="presOf" srcId="{DBE80CE9-0EDC-426D-ABE4-EED5BE500D5B}" destId="{819C04BA-1CE3-4962-96FB-4F494CA3F153}" srcOrd="0" destOrd="0" presId="urn:microsoft.com/office/officeart/2005/8/layout/hList2"/>
    <dgm:cxn modelId="{B595E081-9765-4181-B670-8B208258B4B5}" srcId="{C33914A8-B06E-4021-A510-A1E94C33751C}" destId="{48C89246-B4B5-478F-BCD2-965F60492749}" srcOrd="0" destOrd="0" parTransId="{F49EA04B-BC95-464C-9C59-88CC41F5F2DB}" sibTransId="{E453F2B6-E60F-4A23-8E95-D9F8963A068C}"/>
    <dgm:cxn modelId="{E97A3F94-6508-465A-B7BC-2686CDB08603}" srcId="{738A5152-E628-4199-BC68-E2457CB1DC01}" destId="{C33914A8-B06E-4021-A510-A1E94C33751C}" srcOrd="1" destOrd="0" parTransId="{3961B60D-3044-48B4-AA7C-EC24B45A091A}" sibTransId="{1AB16767-AB90-4FE6-8848-C849623B5473}"/>
    <dgm:cxn modelId="{5B70E6BC-67B4-4118-A078-C5CDE64E355C}" srcId="{738A5152-E628-4199-BC68-E2457CB1DC01}" destId="{AB2D4189-1582-4469-9D15-5B37091C921C}" srcOrd="2" destOrd="0" parTransId="{693846F9-F102-4847-B521-18FC22DB92B9}" sibTransId="{D1586F97-96FC-4688-8DB4-52F8C01FEAA2}"/>
    <dgm:cxn modelId="{834ABFF4-C29C-4013-8031-7D65E09A6952}" srcId="{C33914A8-B06E-4021-A510-A1E94C33751C}" destId="{1D8DEFC1-9DA2-4E65-A22F-9B6422F3CDFA}" srcOrd="1" destOrd="0" parTransId="{DDDA0533-CD66-4B8D-B258-E52EF617F8C2}" sibTransId="{C427EBA2-9CD3-4DD6-A747-690E8C717AB2}"/>
    <dgm:cxn modelId="{A2E80ADA-D910-46AD-B1B3-6037107E272A}" type="presParOf" srcId="{F0EC7006-C017-46B2-B5E2-CCDEFB990FB4}" destId="{9A56C5C3-C471-45F8-AA7D-86E6B1751EBC}" srcOrd="0" destOrd="0" presId="urn:microsoft.com/office/officeart/2005/8/layout/hList2"/>
    <dgm:cxn modelId="{610A7D09-46E8-45EE-83FF-1A215D0BFB2C}" type="presParOf" srcId="{9A56C5C3-C471-45F8-AA7D-86E6B1751EBC}" destId="{A18F3F04-2CDC-41A0-BD7A-E2D1D0C036A7}" srcOrd="0" destOrd="0" presId="urn:microsoft.com/office/officeart/2005/8/layout/hList2"/>
    <dgm:cxn modelId="{5F30FF16-A232-4EE0-8C60-0442FB4E7321}" type="presParOf" srcId="{9A56C5C3-C471-45F8-AA7D-86E6B1751EBC}" destId="{97FEEB96-2515-4EAF-AFD8-7EBEEE084700}" srcOrd="1" destOrd="0" presId="urn:microsoft.com/office/officeart/2005/8/layout/hList2"/>
    <dgm:cxn modelId="{2CA6362C-7306-4190-AC25-C147F9130E11}" type="presParOf" srcId="{9A56C5C3-C471-45F8-AA7D-86E6B1751EBC}" destId="{819C04BA-1CE3-4962-96FB-4F494CA3F153}" srcOrd="2" destOrd="0" presId="urn:microsoft.com/office/officeart/2005/8/layout/hList2"/>
    <dgm:cxn modelId="{23D7FD26-DF42-4A94-9C17-92C124AD2356}" type="presParOf" srcId="{F0EC7006-C017-46B2-B5E2-CCDEFB990FB4}" destId="{2282DD55-EBE1-457D-B983-FA211B6C43FA}" srcOrd="1" destOrd="0" presId="urn:microsoft.com/office/officeart/2005/8/layout/hList2"/>
    <dgm:cxn modelId="{E1AB40EC-C8B4-4A54-87E6-CBA6ADA159B6}" type="presParOf" srcId="{F0EC7006-C017-46B2-B5E2-CCDEFB990FB4}" destId="{CE7E4F0E-7FA3-4C6D-AE9E-326D9C0D7747}" srcOrd="2" destOrd="0" presId="urn:microsoft.com/office/officeart/2005/8/layout/hList2"/>
    <dgm:cxn modelId="{884165F7-D81F-47DA-AE7B-95E08A7F194D}" type="presParOf" srcId="{CE7E4F0E-7FA3-4C6D-AE9E-326D9C0D7747}" destId="{3808D578-0D46-4525-B3A3-B41A8273F79C}" srcOrd="0" destOrd="0" presId="urn:microsoft.com/office/officeart/2005/8/layout/hList2"/>
    <dgm:cxn modelId="{07B5C152-204F-4A4D-81FE-52F0BB01E0BF}" type="presParOf" srcId="{CE7E4F0E-7FA3-4C6D-AE9E-326D9C0D7747}" destId="{36063B10-E3A0-44A8-9621-064987063335}" srcOrd="1" destOrd="0" presId="urn:microsoft.com/office/officeart/2005/8/layout/hList2"/>
    <dgm:cxn modelId="{2A14A739-0F67-455C-ADD7-A8A1E4210113}" type="presParOf" srcId="{CE7E4F0E-7FA3-4C6D-AE9E-326D9C0D7747}" destId="{1D9F6206-D3F3-4419-A2E5-079E15397423}" srcOrd="2" destOrd="0" presId="urn:microsoft.com/office/officeart/2005/8/layout/hList2"/>
    <dgm:cxn modelId="{627F43E1-1C57-409F-8801-8D3D468E6725}" type="presParOf" srcId="{F0EC7006-C017-46B2-B5E2-CCDEFB990FB4}" destId="{70F57621-DC70-4559-9D15-CFBE2D8203E8}" srcOrd="3" destOrd="0" presId="urn:microsoft.com/office/officeart/2005/8/layout/hList2"/>
    <dgm:cxn modelId="{BD6199F4-16B2-4E55-A1C0-A3A7B543ABFB}" type="presParOf" srcId="{F0EC7006-C017-46B2-B5E2-CCDEFB990FB4}" destId="{2FB901A7-1E56-4DA7-8F39-938B242B1E8E}" srcOrd="4" destOrd="0" presId="urn:microsoft.com/office/officeart/2005/8/layout/hList2"/>
    <dgm:cxn modelId="{E9FD78DE-FF36-4C29-9A6D-6CCEBE5A6156}" type="presParOf" srcId="{2FB901A7-1E56-4DA7-8F39-938B242B1E8E}" destId="{49022E25-60B9-4290-83E3-C2D4790825D0}" srcOrd="0" destOrd="0" presId="urn:microsoft.com/office/officeart/2005/8/layout/hList2"/>
    <dgm:cxn modelId="{D7CD26CF-232A-4F2A-BFCB-7340ED5BA0A7}" type="presParOf" srcId="{2FB901A7-1E56-4DA7-8F39-938B242B1E8E}" destId="{C6CE6E5F-06A5-4814-B652-F27024346A49}" srcOrd="1" destOrd="0" presId="urn:microsoft.com/office/officeart/2005/8/layout/hList2"/>
    <dgm:cxn modelId="{5F3751EA-80AE-4939-BEB9-F0C0FC3EFB46}" type="presParOf" srcId="{2FB901A7-1E56-4DA7-8F39-938B242B1E8E}" destId="{630D2909-EB95-4A5D-A630-679C86E18382}"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88BE79-AD01-471A-8C56-FF73AB0BC053}" type="doc">
      <dgm:prSet loTypeId="urn:microsoft.com/office/officeart/2008/layout/SquareAccentList" loCatId="list" qsTypeId="urn:microsoft.com/office/officeart/2005/8/quickstyle/simple1" qsCatId="simple" csTypeId="urn:microsoft.com/office/officeart/2005/8/colors/accent1_4" csCatId="accent1" phldr="1"/>
      <dgm:spPr/>
      <dgm:t>
        <a:bodyPr/>
        <a:lstStyle/>
        <a:p>
          <a:endParaRPr lang="es-EC"/>
        </a:p>
      </dgm:t>
    </dgm:pt>
    <dgm:pt modelId="{CA76E770-27D6-459B-AC7F-4F8446A06DF1}">
      <dgm:prSet phldrT="[Texto]" custT="1"/>
      <dgm:spPr/>
      <dgm:t>
        <a:bodyPr/>
        <a:lstStyle/>
        <a:p>
          <a:r>
            <a:rPr lang="es-ES" sz="3200" dirty="0"/>
            <a:t>CONCLUSIÓN</a:t>
          </a:r>
          <a:endParaRPr lang="es-EC" sz="3200" dirty="0"/>
        </a:p>
      </dgm:t>
    </dgm:pt>
    <dgm:pt modelId="{26B9F58B-683B-490F-ADFF-5ABC67D911D6}" type="parTrans" cxnId="{3DCC4D9F-DC25-499A-862D-285B8082B7D8}">
      <dgm:prSet/>
      <dgm:spPr/>
      <dgm:t>
        <a:bodyPr/>
        <a:lstStyle/>
        <a:p>
          <a:endParaRPr lang="es-EC"/>
        </a:p>
      </dgm:t>
    </dgm:pt>
    <dgm:pt modelId="{7BE5B04B-BD00-4BBC-B3FF-BD6AEBD7F5AF}" type="sibTrans" cxnId="{3DCC4D9F-DC25-499A-862D-285B8082B7D8}">
      <dgm:prSet/>
      <dgm:spPr/>
      <dgm:t>
        <a:bodyPr/>
        <a:lstStyle/>
        <a:p>
          <a:endParaRPr lang="es-EC"/>
        </a:p>
      </dgm:t>
    </dgm:pt>
    <dgm:pt modelId="{78FCAE5C-B720-459B-8CF7-00E78B83275B}">
      <dgm:prSet phldrT="[Texto]" custT="1"/>
      <dgm:spPr/>
      <dgm:t>
        <a:bodyPr/>
        <a:lstStyle/>
        <a:p>
          <a:pPr>
            <a:buFont typeface="Symbol" panose="05050102010706020507" pitchFamily="18" charset="2"/>
            <a:buChar char=""/>
          </a:pPr>
          <a:r>
            <a:rPr lang="es-EC" sz="1200" dirty="0"/>
            <a:t>Que los cambios de políticas y normativa actual en el Ecuador obligan a la UISEK a adaptar procesos en un 34% en un entorno que aún no reconoce la Internacionalización como un índice de calidad internacional. </a:t>
          </a:r>
        </a:p>
      </dgm:t>
    </dgm:pt>
    <dgm:pt modelId="{53BD0D6D-FFD0-471C-8486-2107AAD4BD20}" type="parTrans" cxnId="{8D3127BD-F4BD-42F2-A0DB-E01DC22631D8}">
      <dgm:prSet/>
      <dgm:spPr/>
      <dgm:t>
        <a:bodyPr/>
        <a:lstStyle/>
        <a:p>
          <a:endParaRPr lang="es-EC"/>
        </a:p>
      </dgm:t>
    </dgm:pt>
    <dgm:pt modelId="{9544C5C8-04DC-44B0-854E-F0C9701E06D4}" type="sibTrans" cxnId="{8D3127BD-F4BD-42F2-A0DB-E01DC22631D8}">
      <dgm:prSet/>
      <dgm:spPr/>
      <dgm:t>
        <a:bodyPr/>
        <a:lstStyle/>
        <a:p>
          <a:endParaRPr lang="es-EC"/>
        </a:p>
      </dgm:t>
    </dgm:pt>
    <dgm:pt modelId="{A82DF095-4502-4C22-9692-BE757999D577}">
      <dgm:prSet phldrT="[Texto]" custT="1"/>
      <dgm:spPr/>
      <dgm:t>
        <a:bodyPr/>
        <a:lstStyle/>
        <a:p>
          <a:pPr>
            <a:buFont typeface="Symbol" panose="05050102010706020507" pitchFamily="18" charset="2"/>
            <a:buChar char=""/>
          </a:pPr>
          <a:r>
            <a:rPr lang="es-EC" sz="1200" dirty="0"/>
            <a:t>La UISEK como parte de su modelo de educación y al ser de origen español con 125 años de fundación, en el 2019 reformó sus procesos y alineó a un 34% con los de sus </a:t>
          </a:r>
          <a:r>
            <a:rPr lang="es-EC" sz="1200" dirty="0" err="1"/>
            <a:t>partners</a:t>
          </a:r>
          <a:r>
            <a:rPr lang="es-EC" sz="1200" dirty="0"/>
            <a:t> españoles al PEDI 2019-2024.</a:t>
          </a:r>
        </a:p>
      </dgm:t>
    </dgm:pt>
    <dgm:pt modelId="{122F1F4F-542A-46CD-9C2E-F234CCDD0C45}" type="parTrans" cxnId="{13B72113-C872-4CDB-896D-C8BD435D8042}">
      <dgm:prSet/>
      <dgm:spPr/>
      <dgm:t>
        <a:bodyPr/>
        <a:lstStyle/>
        <a:p>
          <a:endParaRPr lang="es-EC"/>
        </a:p>
      </dgm:t>
    </dgm:pt>
    <dgm:pt modelId="{70AAF805-1459-4BB6-A41A-9A59C5621E2B}" type="sibTrans" cxnId="{13B72113-C872-4CDB-896D-C8BD435D8042}">
      <dgm:prSet/>
      <dgm:spPr/>
      <dgm:t>
        <a:bodyPr/>
        <a:lstStyle/>
        <a:p>
          <a:endParaRPr lang="es-EC"/>
        </a:p>
      </dgm:t>
    </dgm:pt>
    <dgm:pt modelId="{56747524-3DF2-4140-9A1F-379D7690DA40}">
      <dgm:prSet phldrT="[Texto]" custT="1"/>
      <dgm:spPr/>
      <dgm:t>
        <a:bodyPr/>
        <a:lstStyle/>
        <a:p>
          <a:r>
            <a:rPr lang="es-EC" sz="1200" dirty="0"/>
            <a:t>El BSC muestra la tendencia al crecimiento de Internacionalización en un 12% anual, apuntando siempre a la mejora continua.</a:t>
          </a:r>
        </a:p>
      </dgm:t>
    </dgm:pt>
    <dgm:pt modelId="{10299907-EA93-4A50-A189-E67F66A77F9E}" type="parTrans" cxnId="{CD137188-9DF1-4789-BF17-D034D9C5ED8A}">
      <dgm:prSet/>
      <dgm:spPr/>
      <dgm:t>
        <a:bodyPr/>
        <a:lstStyle/>
        <a:p>
          <a:endParaRPr lang="es-EC"/>
        </a:p>
      </dgm:t>
    </dgm:pt>
    <dgm:pt modelId="{97D60864-2CF6-4B3F-B9D2-7F02026A997E}" type="sibTrans" cxnId="{CD137188-9DF1-4789-BF17-D034D9C5ED8A}">
      <dgm:prSet/>
      <dgm:spPr/>
      <dgm:t>
        <a:bodyPr/>
        <a:lstStyle/>
        <a:p>
          <a:endParaRPr lang="es-EC"/>
        </a:p>
      </dgm:t>
    </dgm:pt>
    <dgm:pt modelId="{21B67D91-7F27-4BD4-AFC7-93703838C1ED}">
      <dgm:prSet phldrT="[Texto]" custT="1"/>
      <dgm:spPr/>
      <dgm:t>
        <a:bodyPr/>
        <a:lstStyle/>
        <a:p>
          <a:r>
            <a:rPr lang="es-ES" sz="3200" dirty="0"/>
            <a:t>RECOMENDACIÓN</a:t>
          </a:r>
          <a:endParaRPr lang="es-EC" sz="3200" dirty="0"/>
        </a:p>
      </dgm:t>
    </dgm:pt>
    <dgm:pt modelId="{9F0A2E34-F0A5-41EE-9A34-2AC3DE18C8E7}" type="parTrans" cxnId="{B81006E8-AD9C-4C37-B901-167960109BEC}">
      <dgm:prSet/>
      <dgm:spPr/>
      <dgm:t>
        <a:bodyPr/>
        <a:lstStyle/>
        <a:p>
          <a:endParaRPr lang="es-EC"/>
        </a:p>
      </dgm:t>
    </dgm:pt>
    <dgm:pt modelId="{590ADA90-9309-4ED0-82A8-0486F3AFB025}" type="sibTrans" cxnId="{B81006E8-AD9C-4C37-B901-167960109BEC}">
      <dgm:prSet/>
      <dgm:spPr/>
      <dgm:t>
        <a:bodyPr/>
        <a:lstStyle/>
        <a:p>
          <a:endParaRPr lang="es-EC"/>
        </a:p>
      </dgm:t>
    </dgm:pt>
    <dgm:pt modelId="{41808BC4-0C57-4334-9762-C19B168C2067}">
      <dgm:prSet phldrT="[Texto]" custT="1"/>
      <dgm:spPr/>
      <dgm:t>
        <a:bodyPr/>
        <a:lstStyle/>
        <a:p>
          <a:pPr>
            <a:buFont typeface="Symbol" panose="05050102010706020507" pitchFamily="18" charset="2"/>
            <a:buChar char=""/>
          </a:pPr>
          <a:r>
            <a:rPr lang="es-EC" sz="1200" dirty="0"/>
            <a:t>Solicitar a los órganos competentes la evaluación y reforma de la normativa sobre educación y migración estudiantil a España. </a:t>
          </a:r>
        </a:p>
      </dgm:t>
    </dgm:pt>
    <dgm:pt modelId="{656A76E5-8FCA-4FBF-8BD5-8CF82441CB91}" type="parTrans" cxnId="{B7A38B42-CC55-47D0-B98F-99B591527E00}">
      <dgm:prSet/>
      <dgm:spPr/>
      <dgm:t>
        <a:bodyPr/>
        <a:lstStyle/>
        <a:p>
          <a:endParaRPr lang="es-EC"/>
        </a:p>
      </dgm:t>
    </dgm:pt>
    <dgm:pt modelId="{0A3FBFFF-7067-403E-B7BB-DC49F192D5D6}" type="sibTrans" cxnId="{B7A38B42-CC55-47D0-B98F-99B591527E00}">
      <dgm:prSet/>
      <dgm:spPr/>
      <dgm:t>
        <a:bodyPr/>
        <a:lstStyle/>
        <a:p>
          <a:endParaRPr lang="es-EC"/>
        </a:p>
      </dgm:t>
    </dgm:pt>
    <dgm:pt modelId="{26990A1B-94A7-4CB0-B0A3-56C465357955}">
      <dgm:prSet phldrT="[Texto]" custT="1"/>
      <dgm:spPr/>
      <dgm:t>
        <a:bodyPr/>
        <a:lstStyle/>
        <a:p>
          <a:pPr>
            <a:buFont typeface="Symbol" panose="05050102010706020507" pitchFamily="18" charset="2"/>
            <a:buChar char=""/>
          </a:pPr>
          <a:r>
            <a:rPr lang="es-EC" sz="1200" dirty="0"/>
            <a:t>Evaluar semestralmente los procesos para garantizar el éxito en el cumplimiento de la meta trazada sobre el PEDI 2019-2024.</a:t>
          </a:r>
        </a:p>
      </dgm:t>
    </dgm:pt>
    <dgm:pt modelId="{8F5368B2-B4C2-48BE-85E2-7B667DEE8B91}" type="parTrans" cxnId="{36B65B49-B435-4C11-959F-DA35C7184F65}">
      <dgm:prSet/>
      <dgm:spPr/>
      <dgm:t>
        <a:bodyPr/>
        <a:lstStyle/>
        <a:p>
          <a:endParaRPr lang="es-EC"/>
        </a:p>
      </dgm:t>
    </dgm:pt>
    <dgm:pt modelId="{13EB4431-C2FB-42F4-AF9D-BF6154BE2036}" type="sibTrans" cxnId="{36B65B49-B435-4C11-959F-DA35C7184F65}">
      <dgm:prSet/>
      <dgm:spPr/>
      <dgm:t>
        <a:bodyPr/>
        <a:lstStyle/>
        <a:p>
          <a:endParaRPr lang="es-EC"/>
        </a:p>
      </dgm:t>
    </dgm:pt>
    <dgm:pt modelId="{C61A2280-B0BF-4EA5-9BF7-09BFCD0BECA6}">
      <dgm:prSet phldrT="[Texto]" custT="1"/>
      <dgm:spPr/>
      <dgm:t>
        <a:bodyPr/>
        <a:lstStyle/>
        <a:p>
          <a:pPr>
            <a:buFont typeface="Symbol" panose="05050102010706020507" pitchFamily="18" charset="2"/>
            <a:buChar char=""/>
          </a:pPr>
          <a:r>
            <a:rPr lang="es-EC" sz="1200" dirty="0"/>
            <a:t>Ejecutar el Plan Estratégico desarrollado en el presente trabajo de Investigación.</a:t>
          </a:r>
        </a:p>
      </dgm:t>
    </dgm:pt>
    <dgm:pt modelId="{108493F0-8252-4CB5-AC96-1E3970A81DD7}" type="parTrans" cxnId="{AAC0DC4D-ACA3-4518-AEA7-98585002AC93}">
      <dgm:prSet/>
      <dgm:spPr/>
      <dgm:t>
        <a:bodyPr/>
        <a:lstStyle/>
        <a:p>
          <a:endParaRPr lang="es-EC"/>
        </a:p>
      </dgm:t>
    </dgm:pt>
    <dgm:pt modelId="{5BBD66FB-77D6-444A-A3BB-31F7E4B73F3E}" type="sibTrans" cxnId="{AAC0DC4D-ACA3-4518-AEA7-98585002AC93}">
      <dgm:prSet/>
      <dgm:spPr/>
      <dgm:t>
        <a:bodyPr/>
        <a:lstStyle/>
        <a:p>
          <a:endParaRPr lang="es-EC"/>
        </a:p>
      </dgm:t>
    </dgm:pt>
    <dgm:pt modelId="{D33B0233-4F94-4910-B6AB-DC9789FCDBF0}">
      <dgm:prSet phldrT="[Texto]" custT="1"/>
      <dgm:spPr/>
      <dgm:t>
        <a:bodyPr/>
        <a:lstStyle/>
        <a:p>
          <a:pPr>
            <a:buFont typeface="Symbol" panose="05050102010706020507" pitchFamily="18" charset="2"/>
            <a:buChar char=""/>
          </a:pPr>
          <a:r>
            <a:rPr lang="es-EC" sz="1200" dirty="0"/>
            <a:t>Que con el En el Plan Estratégico de Internacionalización incrementa en un 75% la Internacionalización con España en un plazo no mayor a cinco años y al 100% en 10 años. </a:t>
          </a:r>
        </a:p>
      </dgm:t>
    </dgm:pt>
    <dgm:pt modelId="{9456D255-FAAD-4BE0-A4C1-A132EA2C081B}" type="parTrans" cxnId="{3140E824-99B7-48FD-A544-52A67BFA1B6B}">
      <dgm:prSet/>
      <dgm:spPr/>
      <dgm:t>
        <a:bodyPr/>
        <a:lstStyle/>
        <a:p>
          <a:endParaRPr lang="es-EC"/>
        </a:p>
      </dgm:t>
    </dgm:pt>
    <dgm:pt modelId="{FF5A124A-5517-4AFD-8B17-F737F278B267}" type="sibTrans" cxnId="{3140E824-99B7-48FD-A544-52A67BFA1B6B}">
      <dgm:prSet/>
      <dgm:spPr/>
      <dgm:t>
        <a:bodyPr/>
        <a:lstStyle/>
        <a:p>
          <a:endParaRPr lang="es-EC"/>
        </a:p>
      </dgm:t>
    </dgm:pt>
    <dgm:pt modelId="{62795273-9D88-4657-A3C5-A503DDE91EBE}">
      <dgm:prSet phldrT="[Texto]" custT="1"/>
      <dgm:spPr/>
      <dgm:t>
        <a:bodyPr/>
        <a:lstStyle/>
        <a:p>
          <a:pPr>
            <a:buFont typeface="Symbol" panose="05050102010706020507" pitchFamily="18" charset="2"/>
            <a:buChar char=""/>
          </a:pPr>
          <a:r>
            <a:rPr lang="es-EC" sz="1200" dirty="0"/>
            <a:t>Internacionalizar la casa, implementando políticas de cambio, mejoramiento y adaptación al modelo de Educación Español.</a:t>
          </a:r>
        </a:p>
      </dgm:t>
    </dgm:pt>
    <dgm:pt modelId="{771FFD26-216C-4AD5-94DE-799F707C2235}" type="parTrans" cxnId="{43AD6066-7A46-4C83-9C81-0F0802C8C663}">
      <dgm:prSet/>
      <dgm:spPr/>
      <dgm:t>
        <a:bodyPr/>
        <a:lstStyle/>
        <a:p>
          <a:endParaRPr lang="es-EC"/>
        </a:p>
      </dgm:t>
    </dgm:pt>
    <dgm:pt modelId="{D8E9CB50-2565-468A-A527-7E2B518641E5}" type="sibTrans" cxnId="{43AD6066-7A46-4C83-9C81-0F0802C8C663}">
      <dgm:prSet/>
      <dgm:spPr/>
      <dgm:t>
        <a:bodyPr/>
        <a:lstStyle/>
        <a:p>
          <a:endParaRPr lang="es-EC"/>
        </a:p>
      </dgm:t>
    </dgm:pt>
    <dgm:pt modelId="{B1727199-C200-4D39-AD88-3024CB146E22}">
      <dgm:prSet phldrT="[Texto]" custT="1"/>
      <dgm:spPr/>
      <dgm:t>
        <a:bodyPr/>
        <a:lstStyle/>
        <a:p>
          <a:pPr>
            <a:buFont typeface="Symbol" panose="05050102010706020507" pitchFamily="18" charset="2"/>
            <a:buChar char=""/>
          </a:pPr>
          <a:r>
            <a:rPr lang="es-ES" sz="1200" dirty="0"/>
            <a:t>Que la Fundación de Real Madrid, auspiciada por la Universidad Internacional SEK es un referente de institución de carácter social.</a:t>
          </a:r>
          <a:endParaRPr lang="es-EC" sz="1200" dirty="0"/>
        </a:p>
      </dgm:t>
    </dgm:pt>
    <dgm:pt modelId="{CBD3554F-D790-4B9D-ABBA-4CBB896F94E6}" type="parTrans" cxnId="{CF3384D3-369F-4913-B048-542F1B78503F}">
      <dgm:prSet/>
      <dgm:spPr/>
      <dgm:t>
        <a:bodyPr/>
        <a:lstStyle/>
        <a:p>
          <a:endParaRPr lang="es-EC"/>
        </a:p>
      </dgm:t>
    </dgm:pt>
    <dgm:pt modelId="{001DF54A-3F86-46E4-BD35-C515DA5A9796}" type="sibTrans" cxnId="{CF3384D3-369F-4913-B048-542F1B78503F}">
      <dgm:prSet/>
      <dgm:spPr/>
      <dgm:t>
        <a:bodyPr/>
        <a:lstStyle/>
        <a:p>
          <a:endParaRPr lang="es-EC"/>
        </a:p>
      </dgm:t>
    </dgm:pt>
    <dgm:pt modelId="{1CF87DA7-7F2B-479A-960B-A2C206A80D7C}">
      <dgm:prSet phldrT="[Texto]" custT="1"/>
      <dgm:spPr/>
      <dgm:t>
        <a:bodyPr/>
        <a:lstStyle/>
        <a:p>
          <a:pPr>
            <a:buFont typeface="Symbol" panose="05050102010706020507" pitchFamily="18" charset="2"/>
            <a:buChar char=""/>
          </a:pPr>
          <a:r>
            <a:rPr lang="es-ES" sz="1200" dirty="0"/>
            <a:t>Las IES Ecuatorianas se deberán alinear a las Universidades Españolas para garantizar su Internacionalización.</a:t>
          </a:r>
          <a:endParaRPr lang="es-EC" sz="1200" dirty="0"/>
        </a:p>
      </dgm:t>
    </dgm:pt>
    <dgm:pt modelId="{4FD85DED-F51E-41CF-BAD7-5C6E273F4FDD}" type="parTrans" cxnId="{AEC32456-6F86-408F-9C73-E21DFEC51C5C}">
      <dgm:prSet/>
      <dgm:spPr/>
      <dgm:t>
        <a:bodyPr/>
        <a:lstStyle/>
        <a:p>
          <a:endParaRPr lang="es-EC"/>
        </a:p>
      </dgm:t>
    </dgm:pt>
    <dgm:pt modelId="{957BAFA0-82F4-43F6-88A9-4AA94C234F2C}" type="sibTrans" cxnId="{AEC32456-6F86-408F-9C73-E21DFEC51C5C}">
      <dgm:prSet/>
      <dgm:spPr/>
      <dgm:t>
        <a:bodyPr/>
        <a:lstStyle/>
        <a:p>
          <a:endParaRPr lang="es-EC"/>
        </a:p>
      </dgm:t>
    </dgm:pt>
    <dgm:pt modelId="{BCC96258-EF31-4EEA-95D9-6E1EA205BEB8}" type="pres">
      <dgm:prSet presAssocID="{0688BE79-AD01-471A-8C56-FF73AB0BC053}" presName="layout" presStyleCnt="0">
        <dgm:presLayoutVars>
          <dgm:chMax/>
          <dgm:chPref/>
          <dgm:dir/>
          <dgm:resizeHandles/>
        </dgm:presLayoutVars>
      </dgm:prSet>
      <dgm:spPr/>
    </dgm:pt>
    <dgm:pt modelId="{269806DA-DA9F-4C8D-9365-9A474DFF73F1}" type="pres">
      <dgm:prSet presAssocID="{CA76E770-27D6-459B-AC7F-4F8446A06DF1}" presName="root" presStyleCnt="0">
        <dgm:presLayoutVars>
          <dgm:chMax/>
          <dgm:chPref/>
        </dgm:presLayoutVars>
      </dgm:prSet>
      <dgm:spPr/>
    </dgm:pt>
    <dgm:pt modelId="{E74222E5-8840-4CE4-A8E0-1C11E98DA078}" type="pres">
      <dgm:prSet presAssocID="{CA76E770-27D6-459B-AC7F-4F8446A06DF1}" presName="rootComposite" presStyleCnt="0">
        <dgm:presLayoutVars/>
      </dgm:prSet>
      <dgm:spPr/>
    </dgm:pt>
    <dgm:pt modelId="{F844A609-F729-4111-BDB3-6BF01ECB9602}" type="pres">
      <dgm:prSet presAssocID="{CA76E770-27D6-459B-AC7F-4F8446A06DF1}" presName="ParentAccent" presStyleLbl="alignNode1" presStyleIdx="0" presStyleCnt="2" custFlipVert="1" custScaleY="62272"/>
      <dgm:spPr/>
    </dgm:pt>
    <dgm:pt modelId="{893E25C4-C8DF-44B4-AC91-81226C0AEAE7}" type="pres">
      <dgm:prSet presAssocID="{CA76E770-27D6-459B-AC7F-4F8446A06DF1}" presName="ParentSmallAccent" presStyleLbl="fgAcc1" presStyleIdx="0" presStyleCnt="2"/>
      <dgm:spPr/>
    </dgm:pt>
    <dgm:pt modelId="{FD188CC3-EC5D-4F8B-9A64-8AC388CD3293}" type="pres">
      <dgm:prSet presAssocID="{CA76E770-27D6-459B-AC7F-4F8446A06DF1}" presName="Parent" presStyleLbl="revTx" presStyleIdx="0" presStyleCnt="12">
        <dgm:presLayoutVars>
          <dgm:chMax/>
          <dgm:chPref val="4"/>
          <dgm:bulletEnabled val="1"/>
        </dgm:presLayoutVars>
      </dgm:prSet>
      <dgm:spPr/>
    </dgm:pt>
    <dgm:pt modelId="{EFCAB27B-28E9-4403-9E18-B92C88573992}" type="pres">
      <dgm:prSet presAssocID="{CA76E770-27D6-459B-AC7F-4F8446A06DF1}" presName="childShape" presStyleCnt="0">
        <dgm:presLayoutVars>
          <dgm:chMax val="0"/>
          <dgm:chPref val="0"/>
        </dgm:presLayoutVars>
      </dgm:prSet>
      <dgm:spPr/>
    </dgm:pt>
    <dgm:pt modelId="{9495AED8-75E1-42F3-ADC9-8ECAD035A48C}" type="pres">
      <dgm:prSet presAssocID="{78FCAE5C-B720-459B-8CF7-00E78B83275B}" presName="childComposite" presStyleCnt="0">
        <dgm:presLayoutVars>
          <dgm:chMax val="0"/>
          <dgm:chPref val="0"/>
        </dgm:presLayoutVars>
      </dgm:prSet>
      <dgm:spPr/>
    </dgm:pt>
    <dgm:pt modelId="{E9C6E8E3-C09F-4797-84AB-C2DA8E2772F4}" type="pres">
      <dgm:prSet presAssocID="{78FCAE5C-B720-459B-8CF7-00E78B83275B}" presName="ChildAccent" presStyleLbl="solidFgAcc1" presStyleIdx="0" presStyleCnt="10"/>
      <dgm:spPr/>
    </dgm:pt>
    <dgm:pt modelId="{5E1397CD-EAA6-4845-AF8A-B87413C2B646}" type="pres">
      <dgm:prSet presAssocID="{78FCAE5C-B720-459B-8CF7-00E78B83275B}" presName="Child" presStyleLbl="revTx" presStyleIdx="1" presStyleCnt="12">
        <dgm:presLayoutVars>
          <dgm:chMax val="0"/>
          <dgm:chPref val="0"/>
          <dgm:bulletEnabled val="1"/>
        </dgm:presLayoutVars>
      </dgm:prSet>
      <dgm:spPr/>
    </dgm:pt>
    <dgm:pt modelId="{3CF61846-8494-4205-A9CA-66EDA34F5FDC}" type="pres">
      <dgm:prSet presAssocID="{A82DF095-4502-4C22-9692-BE757999D577}" presName="childComposite" presStyleCnt="0">
        <dgm:presLayoutVars>
          <dgm:chMax val="0"/>
          <dgm:chPref val="0"/>
        </dgm:presLayoutVars>
      </dgm:prSet>
      <dgm:spPr/>
    </dgm:pt>
    <dgm:pt modelId="{37485818-E354-4728-9EF3-0B9BDB2F560E}" type="pres">
      <dgm:prSet presAssocID="{A82DF095-4502-4C22-9692-BE757999D577}" presName="ChildAccent" presStyleLbl="solidFgAcc1" presStyleIdx="1" presStyleCnt="10"/>
      <dgm:spPr/>
    </dgm:pt>
    <dgm:pt modelId="{04D1430E-3981-44AE-A638-C48D438300F9}" type="pres">
      <dgm:prSet presAssocID="{A82DF095-4502-4C22-9692-BE757999D577}" presName="Child" presStyleLbl="revTx" presStyleIdx="2" presStyleCnt="12">
        <dgm:presLayoutVars>
          <dgm:chMax val="0"/>
          <dgm:chPref val="0"/>
          <dgm:bulletEnabled val="1"/>
        </dgm:presLayoutVars>
      </dgm:prSet>
      <dgm:spPr/>
    </dgm:pt>
    <dgm:pt modelId="{859365A0-A3F9-4416-B04D-EB8914971E17}" type="pres">
      <dgm:prSet presAssocID="{56747524-3DF2-4140-9A1F-379D7690DA40}" presName="childComposite" presStyleCnt="0">
        <dgm:presLayoutVars>
          <dgm:chMax val="0"/>
          <dgm:chPref val="0"/>
        </dgm:presLayoutVars>
      </dgm:prSet>
      <dgm:spPr/>
    </dgm:pt>
    <dgm:pt modelId="{2F08A1D7-50D5-46B7-8720-97836094DFB7}" type="pres">
      <dgm:prSet presAssocID="{56747524-3DF2-4140-9A1F-379D7690DA40}" presName="ChildAccent" presStyleLbl="solidFgAcc1" presStyleIdx="2" presStyleCnt="10"/>
      <dgm:spPr/>
    </dgm:pt>
    <dgm:pt modelId="{85665B39-FD03-4411-83D1-BD881EC5FE2A}" type="pres">
      <dgm:prSet presAssocID="{56747524-3DF2-4140-9A1F-379D7690DA40}" presName="Child" presStyleLbl="revTx" presStyleIdx="3" presStyleCnt="12">
        <dgm:presLayoutVars>
          <dgm:chMax val="0"/>
          <dgm:chPref val="0"/>
          <dgm:bulletEnabled val="1"/>
        </dgm:presLayoutVars>
      </dgm:prSet>
      <dgm:spPr/>
    </dgm:pt>
    <dgm:pt modelId="{589A6A90-5E3C-460E-B4B0-720EFE6212A6}" type="pres">
      <dgm:prSet presAssocID="{D33B0233-4F94-4910-B6AB-DC9789FCDBF0}" presName="childComposite" presStyleCnt="0">
        <dgm:presLayoutVars>
          <dgm:chMax val="0"/>
          <dgm:chPref val="0"/>
        </dgm:presLayoutVars>
      </dgm:prSet>
      <dgm:spPr/>
    </dgm:pt>
    <dgm:pt modelId="{FCC8DA2A-D8FE-456D-ADA3-5E9C2ED17F94}" type="pres">
      <dgm:prSet presAssocID="{D33B0233-4F94-4910-B6AB-DC9789FCDBF0}" presName="ChildAccent" presStyleLbl="solidFgAcc1" presStyleIdx="3" presStyleCnt="10"/>
      <dgm:spPr/>
    </dgm:pt>
    <dgm:pt modelId="{900E9F9C-21FB-4AB6-B7D2-954C152F9C46}" type="pres">
      <dgm:prSet presAssocID="{D33B0233-4F94-4910-B6AB-DC9789FCDBF0}" presName="Child" presStyleLbl="revTx" presStyleIdx="4" presStyleCnt="12">
        <dgm:presLayoutVars>
          <dgm:chMax val="0"/>
          <dgm:chPref val="0"/>
          <dgm:bulletEnabled val="1"/>
        </dgm:presLayoutVars>
      </dgm:prSet>
      <dgm:spPr/>
    </dgm:pt>
    <dgm:pt modelId="{D1DFAA16-C072-4091-8D61-66C917F28F38}" type="pres">
      <dgm:prSet presAssocID="{B1727199-C200-4D39-AD88-3024CB146E22}" presName="childComposite" presStyleCnt="0">
        <dgm:presLayoutVars>
          <dgm:chMax val="0"/>
          <dgm:chPref val="0"/>
        </dgm:presLayoutVars>
      </dgm:prSet>
      <dgm:spPr/>
    </dgm:pt>
    <dgm:pt modelId="{485D0D11-C368-4CCA-BFC9-E73BC1E23243}" type="pres">
      <dgm:prSet presAssocID="{B1727199-C200-4D39-AD88-3024CB146E22}" presName="ChildAccent" presStyleLbl="solidFgAcc1" presStyleIdx="4" presStyleCnt="10"/>
      <dgm:spPr/>
    </dgm:pt>
    <dgm:pt modelId="{2C44EB7D-039C-4EFA-8AC4-36C9CFFF7463}" type="pres">
      <dgm:prSet presAssocID="{B1727199-C200-4D39-AD88-3024CB146E22}" presName="Child" presStyleLbl="revTx" presStyleIdx="5" presStyleCnt="12">
        <dgm:presLayoutVars>
          <dgm:chMax val="0"/>
          <dgm:chPref val="0"/>
          <dgm:bulletEnabled val="1"/>
        </dgm:presLayoutVars>
      </dgm:prSet>
      <dgm:spPr/>
    </dgm:pt>
    <dgm:pt modelId="{AAE58B0D-6846-4D74-B60A-3B5B0669A13A}" type="pres">
      <dgm:prSet presAssocID="{21B67D91-7F27-4BD4-AFC7-93703838C1ED}" presName="root" presStyleCnt="0">
        <dgm:presLayoutVars>
          <dgm:chMax/>
          <dgm:chPref/>
        </dgm:presLayoutVars>
      </dgm:prSet>
      <dgm:spPr/>
    </dgm:pt>
    <dgm:pt modelId="{C90816E9-FBBB-452D-9743-749BB518A69A}" type="pres">
      <dgm:prSet presAssocID="{21B67D91-7F27-4BD4-AFC7-93703838C1ED}" presName="rootComposite" presStyleCnt="0">
        <dgm:presLayoutVars/>
      </dgm:prSet>
      <dgm:spPr/>
    </dgm:pt>
    <dgm:pt modelId="{36B71D13-D039-4EDD-92D0-2762C5252327}" type="pres">
      <dgm:prSet presAssocID="{21B67D91-7F27-4BD4-AFC7-93703838C1ED}" presName="ParentAccent" presStyleLbl="alignNode1" presStyleIdx="1" presStyleCnt="2" custFlipVert="1" custScaleY="50735"/>
      <dgm:spPr/>
    </dgm:pt>
    <dgm:pt modelId="{771AFF35-E7BE-459A-921D-71110F64B5BE}" type="pres">
      <dgm:prSet presAssocID="{21B67D91-7F27-4BD4-AFC7-93703838C1ED}" presName="ParentSmallAccent" presStyleLbl="fgAcc1" presStyleIdx="1" presStyleCnt="2"/>
      <dgm:spPr/>
    </dgm:pt>
    <dgm:pt modelId="{9A87DBDF-F33F-4EBB-9BA1-801210535C44}" type="pres">
      <dgm:prSet presAssocID="{21B67D91-7F27-4BD4-AFC7-93703838C1ED}" presName="Parent" presStyleLbl="revTx" presStyleIdx="6" presStyleCnt="12">
        <dgm:presLayoutVars>
          <dgm:chMax/>
          <dgm:chPref val="4"/>
          <dgm:bulletEnabled val="1"/>
        </dgm:presLayoutVars>
      </dgm:prSet>
      <dgm:spPr/>
    </dgm:pt>
    <dgm:pt modelId="{B7BF6890-34EF-4795-A90B-F8A33805BA81}" type="pres">
      <dgm:prSet presAssocID="{21B67D91-7F27-4BD4-AFC7-93703838C1ED}" presName="childShape" presStyleCnt="0">
        <dgm:presLayoutVars>
          <dgm:chMax val="0"/>
          <dgm:chPref val="0"/>
        </dgm:presLayoutVars>
      </dgm:prSet>
      <dgm:spPr/>
    </dgm:pt>
    <dgm:pt modelId="{3E63C613-2285-4A14-906B-8A7301122E61}" type="pres">
      <dgm:prSet presAssocID="{41808BC4-0C57-4334-9762-C19B168C2067}" presName="childComposite" presStyleCnt="0">
        <dgm:presLayoutVars>
          <dgm:chMax val="0"/>
          <dgm:chPref val="0"/>
        </dgm:presLayoutVars>
      </dgm:prSet>
      <dgm:spPr/>
    </dgm:pt>
    <dgm:pt modelId="{1C0B2AAC-BC7D-47B8-BD98-36BFBC39816B}" type="pres">
      <dgm:prSet presAssocID="{41808BC4-0C57-4334-9762-C19B168C2067}" presName="ChildAccent" presStyleLbl="solidFgAcc1" presStyleIdx="5" presStyleCnt="10"/>
      <dgm:spPr/>
    </dgm:pt>
    <dgm:pt modelId="{7C1713E3-8C45-4C50-BED8-58649BEBE76F}" type="pres">
      <dgm:prSet presAssocID="{41808BC4-0C57-4334-9762-C19B168C2067}" presName="Child" presStyleLbl="revTx" presStyleIdx="7" presStyleCnt="12">
        <dgm:presLayoutVars>
          <dgm:chMax val="0"/>
          <dgm:chPref val="0"/>
          <dgm:bulletEnabled val="1"/>
        </dgm:presLayoutVars>
      </dgm:prSet>
      <dgm:spPr/>
    </dgm:pt>
    <dgm:pt modelId="{7BF0A997-3842-418E-A47E-E93E16D6DAA9}" type="pres">
      <dgm:prSet presAssocID="{26990A1B-94A7-4CB0-B0A3-56C465357955}" presName="childComposite" presStyleCnt="0">
        <dgm:presLayoutVars>
          <dgm:chMax val="0"/>
          <dgm:chPref val="0"/>
        </dgm:presLayoutVars>
      </dgm:prSet>
      <dgm:spPr/>
    </dgm:pt>
    <dgm:pt modelId="{49970312-96FC-4D8C-A4EA-23C093463A04}" type="pres">
      <dgm:prSet presAssocID="{26990A1B-94A7-4CB0-B0A3-56C465357955}" presName="ChildAccent" presStyleLbl="solidFgAcc1" presStyleIdx="6" presStyleCnt="10"/>
      <dgm:spPr/>
    </dgm:pt>
    <dgm:pt modelId="{A5C440D1-665E-45FB-9F65-0FD3C8113614}" type="pres">
      <dgm:prSet presAssocID="{26990A1B-94A7-4CB0-B0A3-56C465357955}" presName="Child" presStyleLbl="revTx" presStyleIdx="8" presStyleCnt="12">
        <dgm:presLayoutVars>
          <dgm:chMax val="0"/>
          <dgm:chPref val="0"/>
          <dgm:bulletEnabled val="1"/>
        </dgm:presLayoutVars>
      </dgm:prSet>
      <dgm:spPr/>
    </dgm:pt>
    <dgm:pt modelId="{65F3011F-F5D4-4D7A-A2A4-FD0DDC437FA0}" type="pres">
      <dgm:prSet presAssocID="{C61A2280-B0BF-4EA5-9BF7-09BFCD0BECA6}" presName="childComposite" presStyleCnt="0">
        <dgm:presLayoutVars>
          <dgm:chMax val="0"/>
          <dgm:chPref val="0"/>
        </dgm:presLayoutVars>
      </dgm:prSet>
      <dgm:spPr/>
    </dgm:pt>
    <dgm:pt modelId="{02F47F47-6869-41B7-B7AA-C00EED3FE0BA}" type="pres">
      <dgm:prSet presAssocID="{C61A2280-B0BF-4EA5-9BF7-09BFCD0BECA6}" presName="ChildAccent" presStyleLbl="solidFgAcc1" presStyleIdx="7" presStyleCnt="10"/>
      <dgm:spPr/>
    </dgm:pt>
    <dgm:pt modelId="{E5A092D0-31F3-4DDB-B881-7935BB027C92}" type="pres">
      <dgm:prSet presAssocID="{C61A2280-B0BF-4EA5-9BF7-09BFCD0BECA6}" presName="Child" presStyleLbl="revTx" presStyleIdx="9" presStyleCnt="12">
        <dgm:presLayoutVars>
          <dgm:chMax val="0"/>
          <dgm:chPref val="0"/>
          <dgm:bulletEnabled val="1"/>
        </dgm:presLayoutVars>
      </dgm:prSet>
      <dgm:spPr/>
    </dgm:pt>
    <dgm:pt modelId="{138C2882-9578-4FB6-AD72-478C3107EBCA}" type="pres">
      <dgm:prSet presAssocID="{62795273-9D88-4657-A3C5-A503DDE91EBE}" presName="childComposite" presStyleCnt="0">
        <dgm:presLayoutVars>
          <dgm:chMax val="0"/>
          <dgm:chPref val="0"/>
        </dgm:presLayoutVars>
      </dgm:prSet>
      <dgm:spPr/>
    </dgm:pt>
    <dgm:pt modelId="{E0698689-0B69-4FA8-956D-05FBE3165E17}" type="pres">
      <dgm:prSet presAssocID="{62795273-9D88-4657-A3C5-A503DDE91EBE}" presName="ChildAccent" presStyleLbl="solidFgAcc1" presStyleIdx="8" presStyleCnt="10"/>
      <dgm:spPr/>
    </dgm:pt>
    <dgm:pt modelId="{940046B6-35E6-4864-B9D7-6434C6D5534F}" type="pres">
      <dgm:prSet presAssocID="{62795273-9D88-4657-A3C5-A503DDE91EBE}" presName="Child" presStyleLbl="revTx" presStyleIdx="10" presStyleCnt="12">
        <dgm:presLayoutVars>
          <dgm:chMax val="0"/>
          <dgm:chPref val="0"/>
          <dgm:bulletEnabled val="1"/>
        </dgm:presLayoutVars>
      </dgm:prSet>
      <dgm:spPr/>
    </dgm:pt>
    <dgm:pt modelId="{2319649C-C296-44AD-8B85-B66B9B4B5554}" type="pres">
      <dgm:prSet presAssocID="{1CF87DA7-7F2B-479A-960B-A2C206A80D7C}" presName="childComposite" presStyleCnt="0">
        <dgm:presLayoutVars>
          <dgm:chMax val="0"/>
          <dgm:chPref val="0"/>
        </dgm:presLayoutVars>
      </dgm:prSet>
      <dgm:spPr/>
    </dgm:pt>
    <dgm:pt modelId="{B05215CD-97E5-4578-A95B-E365E3D90DA6}" type="pres">
      <dgm:prSet presAssocID="{1CF87DA7-7F2B-479A-960B-A2C206A80D7C}" presName="ChildAccent" presStyleLbl="solidFgAcc1" presStyleIdx="9" presStyleCnt="10"/>
      <dgm:spPr/>
    </dgm:pt>
    <dgm:pt modelId="{5ED0AAD5-8B81-4311-96A1-C760922C8BC9}" type="pres">
      <dgm:prSet presAssocID="{1CF87DA7-7F2B-479A-960B-A2C206A80D7C}" presName="Child" presStyleLbl="revTx" presStyleIdx="11" presStyleCnt="12">
        <dgm:presLayoutVars>
          <dgm:chMax val="0"/>
          <dgm:chPref val="0"/>
          <dgm:bulletEnabled val="1"/>
        </dgm:presLayoutVars>
      </dgm:prSet>
      <dgm:spPr/>
    </dgm:pt>
  </dgm:ptLst>
  <dgm:cxnLst>
    <dgm:cxn modelId="{50F75E11-C059-4D1A-8B73-7FBB008CAE52}" type="presOf" srcId="{CA76E770-27D6-459B-AC7F-4F8446A06DF1}" destId="{FD188CC3-EC5D-4F8B-9A64-8AC388CD3293}" srcOrd="0" destOrd="0" presId="urn:microsoft.com/office/officeart/2008/layout/SquareAccentList"/>
    <dgm:cxn modelId="{13B72113-C872-4CDB-896D-C8BD435D8042}" srcId="{CA76E770-27D6-459B-AC7F-4F8446A06DF1}" destId="{A82DF095-4502-4C22-9692-BE757999D577}" srcOrd="1" destOrd="0" parTransId="{122F1F4F-542A-46CD-9C2E-F234CCDD0C45}" sibTransId="{70AAF805-1459-4BB6-A41A-9A59C5621E2B}"/>
    <dgm:cxn modelId="{3140E824-99B7-48FD-A544-52A67BFA1B6B}" srcId="{CA76E770-27D6-459B-AC7F-4F8446A06DF1}" destId="{D33B0233-4F94-4910-B6AB-DC9789FCDBF0}" srcOrd="3" destOrd="0" parTransId="{9456D255-FAAD-4BE0-A4C1-A132EA2C081B}" sibTransId="{FF5A124A-5517-4AFD-8B17-F737F278B267}"/>
    <dgm:cxn modelId="{C86C5E33-3CCF-4717-8D56-AF26E3B0E649}" type="presOf" srcId="{56747524-3DF2-4140-9A1F-379D7690DA40}" destId="{85665B39-FD03-4411-83D1-BD881EC5FE2A}" srcOrd="0" destOrd="0" presId="urn:microsoft.com/office/officeart/2008/layout/SquareAccentList"/>
    <dgm:cxn modelId="{377BA23C-BFE3-4EC4-A649-5B07DADD931A}" type="presOf" srcId="{C61A2280-B0BF-4EA5-9BF7-09BFCD0BECA6}" destId="{E5A092D0-31F3-4DDB-B881-7935BB027C92}" srcOrd="0" destOrd="0" presId="urn:microsoft.com/office/officeart/2008/layout/SquareAccentList"/>
    <dgm:cxn modelId="{B7A38B42-CC55-47D0-B98F-99B591527E00}" srcId="{21B67D91-7F27-4BD4-AFC7-93703838C1ED}" destId="{41808BC4-0C57-4334-9762-C19B168C2067}" srcOrd="0" destOrd="0" parTransId="{656A76E5-8FCA-4FBF-8BD5-8CF82441CB91}" sibTransId="{0A3FBFFF-7067-403E-B7BB-DC49F192D5D6}"/>
    <dgm:cxn modelId="{43AD6066-7A46-4C83-9C81-0F0802C8C663}" srcId="{21B67D91-7F27-4BD4-AFC7-93703838C1ED}" destId="{62795273-9D88-4657-A3C5-A503DDE91EBE}" srcOrd="3" destOrd="0" parTransId="{771FFD26-216C-4AD5-94DE-799F707C2235}" sibTransId="{D8E9CB50-2565-468A-A527-7E2B518641E5}"/>
    <dgm:cxn modelId="{36B65B49-B435-4C11-959F-DA35C7184F65}" srcId="{21B67D91-7F27-4BD4-AFC7-93703838C1ED}" destId="{26990A1B-94A7-4CB0-B0A3-56C465357955}" srcOrd="1" destOrd="0" parTransId="{8F5368B2-B4C2-48BE-85E2-7B667DEE8B91}" sibTransId="{13EB4431-C2FB-42F4-AF9D-BF6154BE2036}"/>
    <dgm:cxn modelId="{5A074E69-A371-418A-AE26-D3CC80D50124}" type="presOf" srcId="{26990A1B-94A7-4CB0-B0A3-56C465357955}" destId="{A5C440D1-665E-45FB-9F65-0FD3C8113614}" srcOrd="0" destOrd="0" presId="urn:microsoft.com/office/officeart/2008/layout/SquareAccentList"/>
    <dgm:cxn modelId="{AAC0DC4D-ACA3-4518-AEA7-98585002AC93}" srcId="{21B67D91-7F27-4BD4-AFC7-93703838C1ED}" destId="{C61A2280-B0BF-4EA5-9BF7-09BFCD0BECA6}" srcOrd="2" destOrd="0" parTransId="{108493F0-8252-4CB5-AC96-1E3970A81DD7}" sibTransId="{5BBD66FB-77D6-444A-A3BB-31F7E4B73F3E}"/>
    <dgm:cxn modelId="{AEC32456-6F86-408F-9C73-E21DFEC51C5C}" srcId="{21B67D91-7F27-4BD4-AFC7-93703838C1ED}" destId="{1CF87DA7-7F2B-479A-960B-A2C206A80D7C}" srcOrd="4" destOrd="0" parTransId="{4FD85DED-F51E-41CF-BAD7-5C6E273F4FDD}" sibTransId="{957BAFA0-82F4-43F6-88A9-4AA94C234F2C}"/>
    <dgm:cxn modelId="{CD137188-9DF1-4789-BF17-D034D9C5ED8A}" srcId="{CA76E770-27D6-459B-AC7F-4F8446A06DF1}" destId="{56747524-3DF2-4140-9A1F-379D7690DA40}" srcOrd="2" destOrd="0" parTransId="{10299907-EA93-4A50-A189-E67F66A77F9E}" sibTransId="{97D60864-2CF6-4B3F-B9D2-7F02026A997E}"/>
    <dgm:cxn modelId="{C9D11D91-1C55-4B30-B274-534EA07C3757}" type="presOf" srcId="{1CF87DA7-7F2B-479A-960B-A2C206A80D7C}" destId="{5ED0AAD5-8B81-4311-96A1-C760922C8BC9}" srcOrd="0" destOrd="0" presId="urn:microsoft.com/office/officeart/2008/layout/SquareAccentList"/>
    <dgm:cxn modelId="{08332196-64EF-4004-BFC0-53288488E2AC}" type="presOf" srcId="{21B67D91-7F27-4BD4-AFC7-93703838C1ED}" destId="{9A87DBDF-F33F-4EBB-9BA1-801210535C44}" srcOrd="0" destOrd="0" presId="urn:microsoft.com/office/officeart/2008/layout/SquareAccentList"/>
    <dgm:cxn modelId="{3DCC4D9F-DC25-499A-862D-285B8082B7D8}" srcId="{0688BE79-AD01-471A-8C56-FF73AB0BC053}" destId="{CA76E770-27D6-459B-AC7F-4F8446A06DF1}" srcOrd="0" destOrd="0" parTransId="{26B9F58B-683B-490F-ADFF-5ABC67D911D6}" sibTransId="{7BE5B04B-BD00-4BBC-B3FF-BD6AEBD7F5AF}"/>
    <dgm:cxn modelId="{A50037AA-F432-444F-BF23-6D7FA180DEA3}" type="presOf" srcId="{41808BC4-0C57-4334-9762-C19B168C2067}" destId="{7C1713E3-8C45-4C50-BED8-58649BEBE76F}" srcOrd="0" destOrd="0" presId="urn:microsoft.com/office/officeart/2008/layout/SquareAccentList"/>
    <dgm:cxn modelId="{0D803AAB-FFE4-42FB-BB84-87B2F8A32231}" type="presOf" srcId="{0688BE79-AD01-471A-8C56-FF73AB0BC053}" destId="{BCC96258-EF31-4EEA-95D9-6E1EA205BEB8}" srcOrd="0" destOrd="0" presId="urn:microsoft.com/office/officeart/2008/layout/SquareAccentList"/>
    <dgm:cxn modelId="{E15016B1-4572-482C-8276-B34B5551B2DC}" type="presOf" srcId="{62795273-9D88-4657-A3C5-A503DDE91EBE}" destId="{940046B6-35E6-4864-B9D7-6434C6D5534F}" srcOrd="0" destOrd="0" presId="urn:microsoft.com/office/officeart/2008/layout/SquareAccentList"/>
    <dgm:cxn modelId="{5EAF02BB-9DBA-4C48-BB1F-461CA7C126B8}" type="presOf" srcId="{D33B0233-4F94-4910-B6AB-DC9789FCDBF0}" destId="{900E9F9C-21FB-4AB6-B7D2-954C152F9C46}" srcOrd="0" destOrd="0" presId="urn:microsoft.com/office/officeart/2008/layout/SquareAccentList"/>
    <dgm:cxn modelId="{8D3127BD-F4BD-42F2-A0DB-E01DC22631D8}" srcId="{CA76E770-27D6-459B-AC7F-4F8446A06DF1}" destId="{78FCAE5C-B720-459B-8CF7-00E78B83275B}" srcOrd="0" destOrd="0" parTransId="{53BD0D6D-FFD0-471C-8486-2107AAD4BD20}" sibTransId="{9544C5C8-04DC-44B0-854E-F0C9701E06D4}"/>
    <dgm:cxn modelId="{645BBAC2-D347-4907-88F3-E5C934E63C10}" type="presOf" srcId="{A82DF095-4502-4C22-9692-BE757999D577}" destId="{04D1430E-3981-44AE-A638-C48D438300F9}" srcOrd="0" destOrd="0" presId="urn:microsoft.com/office/officeart/2008/layout/SquareAccentList"/>
    <dgm:cxn modelId="{FBBD8DC5-8152-4EF2-9512-3CAED907519B}" type="presOf" srcId="{B1727199-C200-4D39-AD88-3024CB146E22}" destId="{2C44EB7D-039C-4EFA-8AC4-36C9CFFF7463}" srcOrd="0" destOrd="0" presId="urn:microsoft.com/office/officeart/2008/layout/SquareAccentList"/>
    <dgm:cxn modelId="{CF3384D3-369F-4913-B048-542F1B78503F}" srcId="{CA76E770-27D6-459B-AC7F-4F8446A06DF1}" destId="{B1727199-C200-4D39-AD88-3024CB146E22}" srcOrd="4" destOrd="0" parTransId="{CBD3554F-D790-4B9D-ABBA-4CBB896F94E6}" sibTransId="{001DF54A-3F86-46E4-BD35-C515DA5A9796}"/>
    <dgm:cxn modelId="{B81006E8-AD9C-4C37-B901-167960109BEC}" srcId="{0688BE79-AD01-471A-8C56-FF73AB0BC053}" destId="{21B67D91-7F27-4BD4-AFC7-93703838C1ED}" srcOrd="1" destOrd="0" parTransId="{9F0A2E34-F0A5-41EE-9A34-2AC3DE18C8E7}" sibTransId="{590ADA90-9309-4ED0-82A8-0486F3AFB025}"/>
    <dgm:cxn modelId="{CF0612FD-3F8A-47BD-BF80-4FC6243E9B28}" type="presOf" srcId="{78FCAE5C-B720-459B-8CF7-00E78B83275B}" destId="{5E1397CD-EAA6-4845-AF8A-B87413C2B646}" srcOrd="0" destOrd="0" presId="urn:microsoft.com/office/officeart/2008/layout/SquareAccentList"/>
    <dgm:cxn modelId="{9B366EDC-7ECC-4D69-AE36-067375CC064C}" type="presParOf" srcId="{BCC96258-EF31-4EEA-95D9-6E1EA205BEB8}" destId="{269806DA-DA9F-4C8D-9365-9A474DFF73F1}" srcOrd="0" destOrd="0" presId="urn:microsoft.com/office/officeart/2008/layout/SquareAccentList"/>
    <dgm:cxn modelId="{78F5A8E2-89A4-4B58-B68C-7E489421B3CC}" type="presParOf" srcId="{269806DA-DA9F-4C8D-9365-9A474DFF73F1}" destId="{E74222E5-8840-4CE4-A8E0-1C11E98DA078}" srcOrd="0" destOrd="0" presId="urn:microsoft.com/office/officeart/2008/layout/SquareAccentList"/>
    <dgm:cxn modelId="{E00D32CA-CBDB-47F1-9286-356AEDA4A6EB}" type="presParOf" srcId="{E74222E5-8840-4CE4-A8E0-1C11E98DA078}" destId="{F844A609-F729-4111-BDB3-6BF01ECB9602}" srcOrd="0" destOrd="0" presId="urn:microsoft.com/office/officeart/2008/layout/SquareAccentList"/>
    <dgm:cxn modelId="{0B9E25F6-6771-433A-85AA-D3AC11E21F44}" type="presParOf" srcId="{E74222E5-8840-4CE4-A8E0-1C11E98DA078}" destId="{893E25C4-C8DF-44B4-AC91-81226C0AEAE7}" srcOrd="1" destOrd="0" presId="urn:microsoft.com/office/officeart/2008/layout/SquareAccentList"/>
    <dgm:cxn modelId="{E943B444-527D-46C4-AE92-7157080B0F9E}" type="presParOf" srcId="{E74222E5-8840-4CE4-A8E0-1C11E98DA078}" destId="{FD188CC3-EC5D-4F8B-9A64-8AC388CD3293}" srcOrd="2" destOrd="0" presId="urn:microsoft.com/office/officeart/2008/layout/SquareAccentList"/>
    <dgm:cxn modelId="{ED11A0FE-4F8F-4A4E-B30C-F8404245BA5E}" type="presParOf" srcId="{269806DA-DA9F-4C8D-9365-9A474DFF73F1}" destId="{EFCAB27B-28E9-4403-9E18-B92C88573992}" srcOrd="1" destOrd="0" presId="urn:microsoft.com/office/officeart/2008/layout/SquareAccentList"/>
    <dgm:cxn modelId="{656031CB-6427-4E8A-A94B-A88ECF332720}" type="presParOf" srcId="{EFCAB27B-28E9-4403-9E18-B92C88573992}" destId="{9495AED8-75E1-42F3-ADC9-8ECAD035A48C}" srcOrd="0" destOrd="0" presId="urn:microsoft.com/office/officeart/2008/layout/SquareAccentList"/>
    <dgm:cxn modelId="{84C06490-6722-4723-AD5B-09C2EE4E9842}" type="presParOf" srcId="{9495AED8-75E1-42F3-ADC9-8ECAD035A48C}" destId="{E9C6E8E3-C09F-4797-84AB-C2DA8E2772F4}" srcOrd="0" destOrd="0" presId="urn:microsoft.com/office/officeart/2008/layout/SquareAccentList"/>
    <dgm:cxn modelId="{B2CFA62C-7FF2-4B7F-9B71-095F69AB12EC}" type="presParOf" srcId="{9495AED8-75E1-42F3-ADC9-8ECAD035A48C}" destId="{5E1397CD-EAA6-4845-AF8A-B87413C2B646}" srcOrd="1" destOrd="0" presId="urn:microsoft.com/office/officeart/2008/layout/SquareAccentList"/>
    <dgm:cxn modelId="{08F3D2D0-E1E1-4A85-A268-B00FD3C61357}" type="presParOf" srcId="{EFCAB27B-28E9-4403-9E18-B92C88573992}" destId="{3CF61846-8494-4205-A9CA-66EDA34F5FDC}" srcOrd="1" destOrd="0" presId="urn:microsoft.com/office/officeart/2008/layout/SquareAccentList"/>
    <dgm:cxn modelId="{7DF86193-DD3C-4639-A226-15BD8AEC9C6E}" type="presParOf" srcId="{3CF61846-8494-4205-A9CA-66EDA34F5FDC}" destId="{37485818-E354-4728-9EF3-0B9BDB2F560E}" srcOrd="0" destOrd="0" presId="urn:microsoft.com/office/officeart/2008/layout/SquareAccentList"/>
    <dgm:cxn modelId="{D131C074-3FAC-461B-BCB5-4493571B8CED}" type="presParOf" srcId="{3CF61846-8494-4205-A9CA-66EDA34F5FDC}" destId="{04D1430E-3981-44AE-A638-C48D438300F9}" srcOrd="1" destOrd="0" presId="urn:microsoft.com/office/officeart/2008/layout/SquareAccentList"/>
    <dgm:cxn modelId="{2A4B5F75-13B3-4AE4-9B07-DFB0427E6607}" type="presParOf" srcId="{EFCAB27B-28E9-4403-9E18-B92C88573992}" destId="{859365A0-A3F9-4416-B04D-EB8914971E17}" srcOrd="2" destOrd="0" presId="urn:microsoft.com/office/officeart/2008/layout/SquareAccentList"/>
    <dgm:cxn modelId="{1E74D9F1-448D-4C9E-9464-B693AC2C146C}" type="presParOf" srcId="{859365A0-A3F9-4416-B04D-EB8914971E17}" destId="{2F08A1D7-50D5-46B7-8720-97836094DFB7}" srcOrd="0" destOrd="0" presId="urn:microsoft.com/office/officeart/2008/layout/SquareAccentList"/>
    <dgm:cxn modelId="{A82762A8-75E0-4C5C-B4BC-D8D0E97DBDB2}" type="presParOf" srcId="{859365A0-A3F9-4416-B04D-EB8914971E17}" destId="{85665B39-FD03-4411-83D1-BD881EC5FE2A}" srcOrd="1" destOrd="0" presId="urn:microsoft.com/office/officeart/2008/layout/SquareAccentList"/>
    <dgm:cxn modelId="{6328C1FB-09DB-4673-B1BA-23CC1A45B12B}" type="presParOf" srcId="{EFCAB27B-28E9-4403-9E18-B92C88573992}" destId="{589A6A90-5E3C-460E-B4B0-720EFE6212A6}" srcOrd="3" destOrd="0" presId="urn:microsoft.com/office/officeart/2008/layout/SquareAccentList"/>
    <dgm:cxn modelId="{963927DB-D1D6-4B9A-9CBA-9576D26AA564}" type="presParOf" srcId="{589A6A90-5E3C-460E-B4B0-720EFE6212A6}" destId="{FCC8DA2A-D8FE-456D-ADA3-5E9C2ED17F94}" srcOrd="0" destOrd="0" presId="urn:microsoft.com/office/officeart/2008/layout/SquareAccentList"/>
    <dgm:cxn modelId="{62904BAD-25AD-44D4-B620-1FE56106A411}" type="presParOf" srcId="{589A6A90-5E3C-460E-B4B0-720EFE6212A6}" destId="{900E9F9C-21FB-4AB6-B7D2-954C152F9C46}" srcOrd="1" destOrd="0" presId="urn:microsoft.com/office/officeart/2008/layout/SquareAccentList"/>
    <dgm:cxn modelId="{9E7835C4-9015-43F8-B2E3-A7A9FF2BBB16}" type="presParOf" srcId="{EFCAB27B-28E9-4403-9E18-B92C88573992}" destId="{D1DFAA16-C072-4091-8D61-66C917F28F38}" srcOrd="4" destOrd="0" presId="urn:microsoft.com/office/officeart/2008/layout/SquareAccentList"/>
    <dgm:cxn modelId="{1EFA4EB5-EC51-48A5-B570-C6FBEE5CA3B2}" type="presParOf" srcId="{D1DFAA16-C072-4091-8D61-66C917F28F38}" destId="{485D0D11-C368-4CCA-BFC9-E73BC1E23243}" srcOrd="0" destOrd="0" presId="urn:microsoft.com/office/officeart/2008/layout/SquareAccentList"/>
    <dgm:cxn modelId="{E8A806A9-05CB-4DFA-AF03-F87600CD4AE7}" type="presParOf" srcId="{D1DFAA16-C072-4091-8D61-66C917F28F38}" destId="{2C44EB7D-039C-4EFA-8AC4-36C9CFFF7463}" srcOrd="1" destOrd="0" presId="urn:microsoft.com/office/officeart/2008/layout/SquareAccentList"/>
    <dgm:cxn modelId="{15911713-2673-4279-9D54-81079AA8B275}" type="presParOf" srcId="{BCC96258-EF31-4EEA-95D9-6E1EA205BEB8}" destId="{AAE58B0D-6846-4D74-B60A-3B5B0669A13A}" srcOrd="1" destOrd="0" presId="urn:microsoft.com/office/officeart/2008/layout/SquareAccentList"/>
    <dgm:cxn modelId="{C6669C65-9F82-4151-A250-33D75EE232A7}" type="presParOf" srcId="{AAE58B0D-6846-4D74-B60A-3B5B0669A13A}" destId="{C90816E9-FBBB-452D-9743-749BB518A69A}" srcOrd="0" destOrd="0" presId="urn:microsoft.com/office/officeart/2008/layout/SquareAccentList"/>
    <dgm:cxn modelId="{5A361869-F86A-40B2-98D7-3CAA70425A2F}" type="presParOf" srcId="{C90816E9-FBBB-452D-9743-749BB518A69A}" destId="{36B71D13-D039-4EDD-92D0-2762C5252327}" srcOrd="0" destOrd="0" presId="urn:microsoft.com/office/officeart/2008/layout/SquareAccentList"/>
    <dgm:cxn modelId="{335487C5-116D-4397-8692-4134372384C4}" type="presParOf" srcId="{C90816E9-FBBB-452D-9743-749BB518A69A}" destId="{771AFF35-E7BE-459A-921D-71110F64B5BE}" srcOrd="1" destOrd="0" presId="urn:microsoft.com/office/officeart/2008/layout/SquareAccentList"/>
    <dgm:cxn modelId="{8014D95B-2368-4F0C-8BB3-F152C1AB28D7}" type="presParOf" srcId="{C90816E9-FBBB-452D-9743-749BB518A69A}" destId="{9A87DBDF-F33F-4EBB-9BA1-801210535C44}" srcOrd="2" destOrd="0" presId="urn:microsoft.com/office/officeart/2008/layout/SquareAccentList"/>
    <dgm:cxn modelId="{C1BDA294-AF2D-439D-8F1A-6A1515CB1694}" type="presParOf" srcId="{AAE58B0D-6846-4D74-B60A-3B5B0669A13A}" destId="{B7BF6890-34EF-4795-A90B-F8A33805BA81}" srcOrd="1" destOrd="0" presId="urn:microsoft.com/office/officeart/2008/layout/SquareAccentList"/>
    <dgm:cxn modelId="{061903F3-6281-499A-8450-51CD01EDC3C3}" type="presParOf" srcId="{B7BF6890-34EF-4795-A90B-F8A33805BA81}" destId="{3E63C613-2285-4A14-906B-8A7301122E61}" srcOrd="0" destOrd="0" presId="urn:microsoft.com/office/officeart/2008/layout/SquareAccentList"/>
    <dgm:cxn modelId="{6FDE5BBC-A3DE-47F0-8F79-007C28686F5D}" type="presParOf" srcId="{3E63C613-2285-4A14-906B-8A7301122E61}" destId="{1C0B2AAC-BC7D-47B8-BD98-36BFBC39816B}" srcOrd="0" destOrd="0" presId="urn:microsoft.com/office/officeart/2008/layout/SquareAccentList"/>
    <dgm:cxn modelId="{12703678-49F8-46EA-AA21-DAD9AC3E51FE}" type="presParOf" srcId="{3E63C613-2285-4A14-906B-8A7301122E61}" destId="{7C1713E3-8C45-4C50-BED8-58649BEBE76F}" srcOrd="1" destOrd="0" presId="urn:microsoft.com/office/officeart/2008/layout/SquareAccentList"/>
    <dgm:cxn modelId="{B588CFA9-BC25-4CF8-B087-9A3B6FFD2CAB}" type="presParOf" srcId="{B7BF6890-34EF-4795-A90B-F8A33805BA81}" destId="{7BF0A997-3842-418E-A47E-E93E16D6DAA9}" srcOrd="1" destOrd="0" presId="urn:microsoft.com/office/officeart/2008/layout/SquareAccentList"/>
    <dgm:cxn modelId="{305486F3-1505-4B2B-9BAF-86741D52AB21}" type="presParOf" srcId="{7BF0A997-3842-418E-A47E-E93E16D6DAA9}" destId="{49970312-96FC-4D8C-A4EA-23C093463A04}" srcOrd="0" destOrd="0" presId="urn:microsoft.com/office/officeart/2008/layout/SquareAccentList"/>
    <dgm:cxn modelId="{8E041677-6C60-4627-BA00-7948F8CCE611}" type="presParOf" srcId="{7BF0A997-3842-418E-A47E-E93E16D6DAA9}" destId="{A5C440D1-665E-45FB-9F65-0FD3C8113614}" srcOrd="1" destOrd="0" presId="urn:microsoft.com/office/officeart/2008/layout/SquareAccentList"/>
    <dgm:cxn modelId="{2C66DAC8-7A66-4063-A9C7-09F557C32A66}" type="presParOf" srcId="{B7BF6890-34EF-4795-A90B-F8A33805BA81}" destId="{65F3011F-F5D4-4D7A-A2A4-FD0DDC437FA0}" srcOrd="2" destOrd="0" presId="urn:microsoft.com/office/officeart/2008/layout/SquareAccentList"/>
    <dgm:cxn modelId="{07889E5B-863C-476B-B81C-CF5955DF3AB3}" type="presParOf" srcId="{65F3011F-F5D4-4D7A-A2A4-FD0DDC437FA0}" destId="{02F47F47-6869-41B7-B7AA-C00EED3FE0BA}" srcOrd="0" destOrd="0" presId="urn:microsoft.com/office/officeart/2008/layout/SquareAccentList"/>
    <dgm:cxn modelId="{F4143A1A-53BF-4C40-A6CB-BE7B30CAD1FB}" type="presParOf" srcId="{65F3011F-F5D4-4D7A-A2A4-FD0DDC437FA0}" destId="{E5A092D0-31F3-4DDB-B881-7935BB027C92}" srcOrd="1" destOrd="0" presId="urn:microsoft.com/office/officeart/2008/layout/SquareAccentList"/>
    <dgm:cxn modelId="{AA328457-BC3D-4801-82FC-929EB6467AB6}" type="presParOf" srcId="{B7BF6890-34EF-4795-A90B-F8A33805BA81}" destId="{138C2882-9578-4FB6-AD72-478C3107EBCA}" srcOrd="3" destOrd="0" presId="urn:microsoft.com/office/officeart/2008/layout/SquareAccentList"/>
    <dgm:cxn modelId="{3354665A-BD4B-48A2-BA34-02AD00D1A6F4}" type="presParOf" srcId="{138C2882-9578-4FB6-AD72-478C3107EBCA}" destId="{E0698689-0B69-4FA8-956D-05FBE3165E17}" srcOrd="0" destOrd="0" presId="urn:microsoft.com/office/officeart/2008/layout/SquareAccentList"/>
    <dgm:cxn modelId="{2BCB8268-C5E0-48CA-B5DD-ABC04BF22F94}" type="presParOf" srcId="{138C2882-9578-4FB6-AD72-478C3107EBCA}" destId="{940046B6-35E6-4864-B9D7-6434C6D5534F}" srcOrd="1" destOrd="0" presId="urn:microsoft.com/office/officeart/2008/layout/SquareAccentList"/>
    <dgm:cxn modelId="{DE051DA5-8AFB-4E26-8DE1-D43C3F21D810}" type="presParOf" srcId="{B7BF6890-34EF-4795-A90B-F8A33805BA81}" destId="{2319649C-C296-44AD-8B85-B66B9B4B5554}" srcOrd="4" destOrd="0" presId="urn:microsoft.com/office/officeart/2008/layout/SquareAccentList"/>
    <dgm:cxn modelId="{691465E4-485F-44FC-B517-0F44FBDE35A5}" type="presParOf" srcId="{2319649C-C296-44AD-8B85-B66B9B4B5554}" destId="{B05215CD-97E5-4578-A95B-E365E3D90DA6}" srcOrd="0" destOrd="0" presId="urn:microsoft.com/office/officeart/2008/layout/SquareAccentList"/>
    <dgm:cxn modelId="{2A69ABB7-EE0E-413A-B8F5-C101145C3844}" type="presParOf" srcId="{2319649C-C296-44AD-8B85-B66B9B4B5554}" destId="{5ED0AAD5-8B81-4311-96A1-C760922C8BC9}"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8A0A8-1F8C-4CAE-AF35-1B10B3AB1E99}" type="doc">
      <dgm:prSet loTypeId="urn:microsoft.com/office/officeart/2005/8/layout/target3" loCatId="list" qsTypeId="urn:microsoft.com/office/officeart/2005/8/quickstyle/simple1" qsCatId="simple" csTypeId="urn:microsoft.com/office/officeart/2005/8/colors/accent6_3" csCatId="accent6" phldr="1"/>
      <dgm:spPr/>
      <dgm:t>
        <a:bodyPr/>
        <a:lstStyle/>
        <a:p>
          <a:endParaRPr lang="es-EC"/>
        </a:p>
      </dgm:t>
    </dgm:pt>
    <dgm:pt modelId="{4CA75724-696B-4115-A879-B82173DFA8A2}" type="pres">
      <dgm:prSet presAssocID="{31E8A0A8-1F8C-4CAE-AF35-1B10B3AB1E99}" presName="Name0" presStyleCnt="0">
        <dgm:presLayoutVars>
          <dgm:chMax val="7"/>
          <dgm:dir/>
          <dgm:animLvl val="lvl"/>
          <dgm:resizeHandles val="exact"/>
        </dgm:presLayoutVars>
      </dgm:prSet>
      <dgm:spPr/>
    </dgm:pt>
  </dgm:ptLst>
  <dgm:cxnLst>
    <dgm:cxn modelId="{E89E19D6-C31E-4BCF-A352-724E1FB2A7D4}" type="presOf" srcId="{31E8A0A8-1F8C-4CAE-AF35-1B10B3AB1E99}" destId="{4CA75724-696B-4115-A879-B82173DFA8A2}" srcOrd="0"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8E816-90F8-46D1-8C7F-574994C035E7}"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es-EC"/>
        </a:p>
      </dgm:t>
    </dgm:pt>
    <dgm:pt modelId="{9B64E9E2-D0FC-400C-ACA3-ED833BA4F152}">
      <dgm:prSet phldrT="[Texto]"/>
      <dgm:spPr/>
      <dgm:t>
        <a:bodyPr/>
        <a:lstStyle/>
        <a:p>
          <a:r>
            <a:rPr lang="es-ES" dirty="0"/>
            <a:t>Ecuador</a:t>
          </a:r>
          <a:endParaRPr lang="es-EC" dirty="0"/>
        </a:p>
      </dgm:t>
    </dgm:pt>
    <dgm:pt modelId="{D1FBE675-27F3-4291-B1B6-9929E9738597}" type="parTrans" cxnId="{B1C31EDB-5CE9-4231-846E-4EF22D0FCD49}">
      <dgm:prSet/>
      <dgm:spPr/>
      <dgm:t>
        <a:bodyPr/>
        <a:lstStyle/>
        <a:p>
          <a:endParaRPr lang="es-EC"/>
        </a:p>
      </dgm:t>
    </dgm:pt>
    <dgm:pt modelId="{FD9C7503-0612-4398-914E-4ABD034306E7}" type="sibTrans" cxnId="{B1C31EDB-5CE9-4231-846E-4EF22D0FCD49}">
      <dgm:prSet/>
      <dgm:spPr/>
      <dgm:t>
        <a:bodyPr/>
        <a:lstStyle/>
        <a:p>
          <a:endParaRPr lang="es-EC"/>
        </a:p>
      </dgm:t>
    </dgm:pt>
    <dgm:pt modelId="{81F5B708-426E-478C-9B03-8B2EC264961E}">
      <dgm:prSet phldrT="[Texto]"/>
      <dgm:spPr/>
      <dgm:t>
        <a:bodyPr/>
        <a:lstStyle/>
        <a:p>
          <a:r>
            <a:rPr lang="es-ES" dirty="0"/>
            <a:t>Internacionalización</a:t>
          </a:r>
          <a:endParaRPr lang="es-EC" dirty="0"/>
        </a:p>
      </dgm:t>
    </dgm:pt>
    <dgm:pt modelId="{56727044-A789-4D57-B5EE-8D2B3C32CDDB}" type="parTrans" cxnId="{C9220C04-DA65-4EE4-AA18-0573D1033C1D}">
      <dgm:prSet/>
      <dgm:spPr/>
      <dgm:t>
        <a:bodyPr/>
        <a:lstStyle/>
        <a:p>
          <a:endParaRPr lang="es-EC"/>
        </a:p>
      </dgm:t>
    </dgm:pt>
    <dgm:pt modelId="{7B094C94-A1CB-4B8A-8000-FCC05448E8A5}" type="sibTrans" cxnId="{C9220C04-DA65-4EE4-AA18-0573D1033C1D}">
      <dgm:prSet/>
      <dgm:spPr/>
      <dgm:t>
        <a:bodyPr/>
        <a:lstStyle/>
        <a:p>
          <a:endParaRPr lang="es-EC"/>
        </a:p>
      </dgm:t>
    </dgm:pt>
    <dgm:pt modelId="{D258C538-D8CA-4FC3-927A-B6D7B4BCC57D}">
      <dgm:prSet phldrT="[Texto]"/>
      <dgm:spPr/>
      <dgm:t>
        <a:bodyPr/>
        <a:lstStyle/>
        <a:p>
          <a:r>
            <a:rPr lang="es-ES" dirty="0"/>
            <a:t>España</a:t>
          </a:r>
          <a:endParaRPr lang="es-EC" dirty="0"/>
        </a:p>
      </dgm:t>
    </dgm:pt>
    <dgm:pt modelId="{488EC3D4-951A-44BF-8495-CB33F08CA638}" type="parTrans" cxnId="{13C5F9CE-3D32-48EB-8D81-895D32D0D39D}">
      <dgm:prSet/>
      <dgm:spPr/>
      <dgm:t>
        <a:bodyPr/>
        <a:lstStyle/>
        <a:p>
          <a:endParaRPr lang="es-EC"/>
        </a:p>
      </dgm:t>
    </dgm:pt>
    <dgm:pt modelId="{1CC53217-E351-40A8-B43D-392CF5E3B379}" type="sibTrans" cxnId="{13C5F9CE-3D32-48EB-8D81-895D32D0D39D}">
      <dgm:prSet/>
      <dgm:spPr/>
      <dgm:t>
        <a:bodyPr/>
        <a:lstStyle/>
        <a:p>
          <a:endParaRPr lang="es-EC"/>
        </a:p>
      </dgm:t>
    </dgm:pt>
    <dgm:pt modelId="{CA21B2A5-602B-4A09-86B8-6231F2D1C184}" type="pres">
      <dgm:prSet presAssocID="{4FC8E816-90F8-46D1-8C7F-574994C035E7}" presName="Name0" presStyleCnt="0">
        <dgm:presLayoutVars>
          <dgm:chMax val="4"/>
          <dgm:resizeHandles val="exact"/>
        </dgm:presLayoutVars>
      </dgm:prSet>
      <dgm:spPr/>
    </dgm:pt>
    <dgm:pt modelId="{F54AD931-4311-42F0-AA90-4D04ED7C229D}" type="pres">
      <dgm:prSet presAssocID="{4FC8E816-90F8-46D1-8C7F-574994C035E7}" presName="ellipse" presStyleLbl="trBgShp" presStyleIdx="0" presStyleCnt="1"/>
      <dgm:spPr/>
    </dgm:pt>
    <dgm:pt modelId="{BE901710-634A-49B8-9666-26874688D5E9}" type="pres">
      <dgm:prSet presAssocID="{4FC8E816-90F8-46D1-8C7F-574994C035E7}" presName="arrow1" presStyleLbl="fgShp" presStyleIdx="0" presStyleCnt="1"/>
      <dgm:spPr/>
    </dgm:pt>
    <dgm:pt modelId="{3A32AD19-24E2-4F85-B533-22EB313B737E}" type="pres">
      <dgm:prSet presAssocID="{4FC8E816-90F8-46D1-8C7F-574994C035E7}" presName="rectangle" presStyleLbl="revTx" presStyleIdx="0" presStyleCnt="1">
        <dgm:presLayoutVars>
          <dgm:bulletEnabled val="1"/>
        </dgm:presLayoutVars>
      </dgm:prSet>
      <dgm:spPr/>
    </dgm:pt>
    <dgm:pt modelId="{9EDD7C68-30C8-4B37-B5C3-642B6344667A}" type="pres">
      <dgm:prSet presAssocID="{D258C538-D8CA-4FC3-927A-B6D7B4BCC57D}" presName="item1" presStyleLbl="node1" presStyleIdx="0" presStyleCnt="2">
        <dgm:presLayoutVars>
          <dgm:bulletEnabled val="1"/>
        </dgm:presLayoutVars>
      </dgm:prSet>
      <dgm:spPr/>
    </dgm:pt>
    <dgm:pt modelId="{1DCEFD11-4C8E-4CB9-B8AD-73AC68BC3FA0}" type="pres">
      <dgm:prSet presAssocID="{81F5B708-426E-478C-9B03-8B2EC264961E}" presName="item2" presStyleLbl="node1" presStyleIdx="1" presStyleCnt="2">
        <dgm:presLayoutVars>
          <dgm:bulletEnabled val="1"/>
        </dgm:presLayoutVars>
      </dgm:prSet>
      <dgm:spPr/>
    </dgm:pt>
    <dgm:pt modelId="{84C5252C-056D-4E3A-8943-9898A6FA382B}" type="pres">
      <dgm:prSet presAssocID="{4FC8E816-90F8-46D1-8C7F-574994C035E7}" presName="funnel" presStyleLbl="trAlignAcc1" presStyleIdx="0" presStyleCnt="1"/>
      <dgm:spPr/>
    </dgm:pt>
  </dgm:ptLst>
  <dgm:cxnLst>
    <dgm:cxn modelId="{C9220C04-DA65-4EE4-AA18-0573D1033C1D}" srcId="{4FC8E816-90F8-46D1-8C7F-574994C035E7}" destId="{81F5B708-426E-478C-9B03-8B2EC264961E}" srcOrd="2" destOrd="0" parTransId="{56727044-A789-4D57-B5EE-8D2B3C32CDDB}" sibTransId="{7B094C94-A1CB-4B8A-8000-FCC05448E8A5}"/>
    <dgm:cxn modelId="{A1D9EE17-9E64-409B-92EB-22469D65847B}" type="presOf" srcId="{81F5B708-426E-478C-9B03-8B2EC264961E}" destId="{3A32AD19-24E2-4F85-B533-22EB313B737E}" srcOrd="0" destOrd="0" presId="urn:microsoft.com/office/officeart/2005/8/layout/funnel1"/>
    <dgm:cxn modelId="{CE26F258-AF02-41FB-8A27-FE9B99B74973}" type="presOf" srcId="{D258C538-D8CA-4FC3-927A-B6D7B4BCC57D}" destId="{9EDD7C68-30C8-4B37-B5C3-642B6344667A}" srcOrd="0" destOrd="0" presId="urn:microsoft.com/office/officeart/2005/8/layout/funnel1"/>
    <dgm:cxn modelId="{2B0C2C82-4F7A-4C43-AFA5-7171098CD5F3}" type="presOf" srcId="{4FC8E816-90F8-46D1-8C7F-574994C035E7}" destId="{CA21B2A5-602B-4A09-86B8-6231F2D1C184}" srcOrd="0" destOrd="0" presId="urn:microsoft.com/office/officeart/2005/8/layout/funnel1"/>
    <dgm:cxn modelId="{13C5F9CE-3D32-48EB-8D81-895D32D0D39D}" srcId="{4FC8E816-90F8-46D1-8C7F-574994C035E7}" destId="{D258C538-D8CA-4FC3-927A-B6D7B4BCC57D}" srcOrd="1" destOrd="0" parTransId="{488EC3D4-951A-44BF-8495-CB33F08CA638}" sibTransId="{1CC53217-E351-40A8-B43D-392CF5E3B379}"/>
    <dgm:cxn modelId="{B1C31EDB-5CE9-4231-846E-4EF22D0FCD49}" srcId="{4FC8E816-90F8-46D1-8C7F-574994C035E7}" destId="{9B64E9E2-D0FC-400C-ACA3-ED833BA4F152}" srcOrd="0" destOrd="0" parTransId="{D1FBE675-27F3-4291-B1B6-9929E9738597}" sibTransId="{FD9C7503-0612-4398-914E-4ABD034306E7}"/>
    <dgm:cxn modelId="{F9595DDC-D85C-4131-83E5-2EC50E17A3C4}" type="presOf" srcId="{9B64E9E2-D0FC-400C-ACA3-ED833BA4F152}" destId="{1DCEFD11-4C8E-4CB9-B8AD-73AC68BC3FA0}" srcOrd="0" destOrd="0" presId="urn:microsoft.com/office/officeart/2005/8/layout/funnel1"/>
    <dgm:cxn modelId="{4BF265AA-CFD0-4B76-9644-A4AE6B5A6867}" type="presParOf" srcId="{CA21B2A5-602B-4A09-86B8-6231F2D1C184}" destId="{F54AD931-4311-42F0-AA90-4D04ED7C229D}" srcOrd="0" destOrd="0" presId="urn:microsoft.com/office/officeart/2005/8/layout/funnel1"/>
    <dgm:cxn modelId="{EAA65CE4-F8D1-4DA7-99EB-315AD0E932D0}" type="presParOf" srcId="{CA21B2A5-602B-4A09-86B8-6231F2D1C184}" destId="{BE901710-634A-49B8-9666-26874688D5E9}" srcOrd="1" destOrd="0" presId="urn:microsoft.com/office/officeart/2005/8/layout/funnel1"/>
    <dgm:cxn modelId="{96D10BAB-A984-4DD9-B54E-88877B07CCEA}" type="presParOf" srcId="{CA21B2A5-602B-4A09-86B8-6231F2D1C184}" destId="{3A32AD19-24E2-4F85-B533-22EB313B737E}" srcOrd="2" destOrd="0" presId="urn:microsoft.com/office/officeart/2005/8/layout/funnel1"/>
    <dgm:cxn modelId="{B9D33CD4-0A56-4415-9C5D-487B0C2F6889}" type="presParOf" srcId="{CA21B2A5-602B-4A09-86B8-6231F2D1C184}" destId="{9EDD7C68-30C8-4B37-B5C3-642B6344667A}" srcOrd="3" destOrd="0" presId="urn:microsoft.com/office/officeart/2005/8/layout/funnel1"/>
    <dgm:cxn modelId="{3FB91757-41D5-4AA5-8E10-F4F585B0328E}" type="presParOf" srcId="{CA21B2A5-602B-4A09-86B8-6231F2D1C184}" destId="{1DCEFD11-4C8E-4CB9-B8AD-73AC68BC3FA0}" srcOrd="4" destOrd="0" presId="urn:microsoft.com/office/officeart/2005/8/layout/funnel1"/>
    <dgm:cxn modelId="{3E704E8C-B633-4810-B467-8B65EB2BCBF6}" type="presParOf" srcId="{CA21B2A5-602B-4A09-86B8-6231F2D1C184}" destId="{84C5252C-056D-4E3A-8943-9898A6FA382B}" srcOrd="5"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2B369F-51DA-497F-B012-4F8970F242A6}"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2BCE9787-11FB-4176-8306-56D8F85FB754}">
      <dgm:prSet phldrT="[Texto]" custT="1"/>
      <dgm:spPr/>
      <dgm:t>
        <a:bodyPr/>
        <a:lstStyle/>
        <a:p>
          <a:r>
            <a:rPr lang="es-ES" sz="1050" dirty="0">
              <a:solidFill>
                <a:schemeClr val="tx1"/>
              </a:solidFill>
            </a:rPr>
            <a:t>POLÍTICO</a:t>
          </a:r>
          <a:endParaRPr lang="es-EC" sz="1050" dirty="0">
            <a:solidFill>
              <a:schemeClr val="tx1"/>
            </a:solidFill>
          </a:endParaRPr>
        </a:p>
      </dgm:t>
    </dgm:pt>
    <dgm:pt modelId="{0BE60E6A-E7C2-46E7-A00A-BFCCB368884B}" type="parTrans" cxnId="{B39106C1-C5C0-4206-8389-6B26963A2120}">
      <dgm:prSet/>
      <dgm:spPr/>
      <dgm:t>
        <a:bodyPr/>
        <a:lstStyle/>
        <a:p>
          <a:endParaRPr lang="es-EC"/>
        </a:p>
      </dgm:t>
    </dgm:pt>
    <dgm:pt modelId="{015BA2D9-33C5-490C-9AF1-5E77CBFA3E21}" type="sibTrans" cxnId="{B39106C1-C5C0-4206-8389-6B26963A2120}">
      <dgm:prSet/>
      <dgm:spPr/>
      <dgm:t>
        <a:bodyPr/>
        <a:lstStyle/>
        <a:p>
          <a:endParaRPr lang="es-EC"/>
        </a:p>
      </dgm:t>
    </dgm:pt>
    <dgm:pt modelId="{A5BD2987-CDC7-490E-81DF-66FE246A29A7}">
      <dgm:prSet phldrT="[Texto]"/>
      <dgm:spPr/>
      <dgm:t>
        <a:bodyPr/>
        <a:lstStyle/>
        <a:p>
          <a:r>
            <a:rPr lang="es-ES" dirty="0"/>
            <a:t>Ecuador no consideró a la Internacionalización como una variable de acreditación.</a:t>
          </a:r>
          <a:endParaRPr lang="es-EC" dirty="0"/>
        </a:p>
      </dgm:t>
    </dgm:pt>
    <dgm:pt modelId="{90143C7C-D058-47D1-9DA4-1D9F130945DB}" type="parTrans" cxnId="{CFEB3952-66EB-4294-B9BD-6B5927057B94}">
      <dgm:prSet/>
      <dgm:spPr/>
      <dgm:t>
        <a:bodyPr/>
        <a:lstStyle/>
        <a:p>
          <a:endParaRPr lang="es-EC"/>
        </a:p>
      </dgm:t>
    </dgm:pt>
    <dgm:pt modelId="{A2712B32-FE98-476B-BE44-139487B46434}" type="sibTrans" cxnId="{CFEB3952-66EB-4294-B9BD-6B5927057B94}">
      <dgm:prSet/>
      <dgm:spPr/>
      <dgm:t>
        <a:bodyPr/>
        <a:lstStyle/>
        <a:p>
          <a:endParaRPr lang="es-EC"/>
        </a:p>
      </dgm:t>
    </dgm:pt>
    <dgm:pt modelId="{9E3B048D-715C-4925-B7DC-B09C1A555342}">
      <dgm:prSet phldrT="[Texto]"/>
      <dgm:spPr/>
      <dgm:t>
        <a:bodyPr/>
        <a:lstStyle/>
        <a:p>
          <a:r>
            <a:rPr lang="es-ES" dirty="0"/>
            <a:t>España invierte en Internacionalización como un eje principal dentro de sus Universidades.</a:t>
          </a:r>
          <a:endParaRPr lang="es-EC" dirty="0"/>
        </a:p>
      </dgm:t>
    </dgm:pt>
    <dgm:pt modelId="{F0B57038-6854-4C6B-B4E8-38F1F98BADAC}" type="parTrans" cxnId="{6209127E-409B-43BA-848F-B63C89F760DE}">
      <dgm:prSet/>
      <dgm:spPr/>
      <dgm:t>
        <a:bodyPr/>
        <a:lstStyle/>
        <a:p>
          <a:endParaRPr lang="es-EC"/>
        </a:p>
      </dgm:t>
    </dgm:pt>
    <dgm:pt modelId="{F34985EB-E4DF-48EC-98BB-F9EA2EE7202B}" type="sibTrans" cxnId="{6209127E-409B-43BA-848F-B63C89F760DE}">
      <dgm:prSet/>
      <dgm:spPr/>
      <dgm:t>
        <a:bodyPr/>
        <a:lstStyle/>
        <a:p>
          <a:endParaRPr lang="es-EC"/>
        </a:p>
      </dgm:t>
    </dgm:pt>
    <dgm:pt modelId="{F1A3A7AB-8720-4A9B-B6BC-6695DBA43AFC}">
      <dgm:prSet phldrT="[Texto]" custT="1"/>
      <dgm:spPr/>
      <dgm:t>
        <a:bodyPr/>
        <a:lstStyle/>
        <a:p>
          <a:r>
            <a:rPr lang="es-ES" sz="1050" dirty="0">
              <a:solidFill>
                <a:schemeClr val="tx1"/>
              </a:solidFill>
            </a:rPr>
            <a:t>ECONÓMICO</a:t>
          </a:r>
          <a:endParaRPr lang="es-EC" sz="1050" dirty="0">
            <a:solidFill>
              <a:schemeClr val="tx1"/>
            </a:solidFill>
          </a:endParaRPr>
        </a:p>
      </dgm:t>
    </dgm:pt>
    <dgm:pt modelId="{216C8283-3440-432A-A458-5D2FE0B5E3D4}" type="parTrans" cxnId="{4AA6304E-75A7-4BE2-B727-6EF7A06EF7D3}">
      <dgm:prSet/>
      <dgm:spPr/>
      <dgm:t>
        <a:bodyPr/>
        <a:lstStyle/>
        <a:p>
          <a:endParaRPr lang="es-EC"/>
        </a:p>
      </dgm:t>
    </dgm:pt>
    <dgm:pt modelId="{38045951-2F5E-46E4-96A7-D1B3CE8C9E3A}" type="sibTrans" cxnId="{4AA6304E-75A7-4BE2-B727-6EF7A06EF7D3}">
      <dgm:prSet/>
      <dgm:spPr/>
      <dgm:t>
        <a:bodyPr/>
        <a:lstStyle/>
        <a:p>
          <a:endParaRPr lang="es-EC"/>
        </a:p>
      </dgm:t>
    </dgm:pt>
    <dgm:pt modelId="{5A0D9099-9297-4FC8-BD42-6E04BFE7AB44}">
      <dgm:prSet phldrT="[Texto]"/>
      <dgm:spPr/>
      <dgm:t>
        <a:bodyPr/>
        <a:lstStyle/>
        <a:p>
          <a:r>
            <a:rPr lang="es-ES" dirty="0"/>
            <a:t>Ecuador invierte 17 millones de dólares en becas (5290 becas).</a:t>
          </a:r>
          <a:endParaRPr lang="es-EC" dirty="0"/>
        </a:p>
      </dgm:t>
    </dgm:pt>
    <dgm:pt modelId="{1388D629-75B7-4CB0-9DDE-E49F97D84E58}" type="parTrans" cxnId="{25696FC3-6A5E-4ADD-A9B0-51F9E0942606}">
      <dgm:prSet/>
      <dgm:spPr/>
      <dgm:t>
        <a:bodyPr/>
        <a:lstStyle/>
        <a:p>
          <a:endParaRPr lang="es-EC"/>
        </a:p>
      </dgm:t>
    </dgm:pt>
    <dgm:pt modelId="{CBD402DB-3810-4BFE-B470-DDD595F7902F}" type="sibTrans" cxnId="{25696FC3-6A5E-4ADD-A9B0-51F9E0942606}">
      <dgm:prSet/>
      <dgm:spPr/>
      <dgm:t>
        <a:bodyPr/>
        <a:lstStyle/>
        <a:p>
          <a:endParaRPr lang="es-EC"/>
        </a:p>
      </dgm:t>
    </dgm:pt>
    <dgm:pt modelId="{AF9AB281-0FFB-420D-9828-13B2B4F3359D}">
      <dgm:prSet phldrT="[Texto]"/>
      <dgm:spPr/>
      <dgm:t>
        <a:bodyPr/>
        <a:lstStyle/>
        <a:p>
          <a:r>
            <a:rPr lang="es-ES" dirty="0"/>
            <a:t>España invierte en educación virtual </a:t>
          </a:r>
          <a:endParaRPr lang="es-EC" dirty="0"/>
        </a:p>
      </dgm:t>
    </dgm:pt>
    <dgm:pt modelId="{DDD1BA30-FF6D-4B85-A674-D7D0AB4066C0}" type="parTrans" cxnId="{51D8F1CA-6F0E-4072-8A9F-F7D257D28C22}">
      <dgm:prSet/>
      <dgm:spPr/>
      <dgm:t>
        <a:bodyPr/>
        <a:lstStyle/>
        <a:p>
          <a:endParaRPr lang="es-EC"/>
        </a:p>
      </dgm:t>
    </dgm:pt>
    <dgm:pt modelId="{AB1F9236-A844-4A64-86FD-E3A6B9D1DBCF}" type="sibTrans" cxnId="{51D8F1CA-6F0E-4072-8A9F-F7D257D28C22}">
      <dgm:prSet/>
      <dgm:spPr/>
      <dgm:t>
        <a:bodyPr/>
        <a:lstStyle/>
        <a:p>
          <a:endParaRPr lang="es-EC"/>
        </a:p>
      </dgm:t>
    </dgm:pt>
    <dgm:pt modelId="{7EF24CD5-9D5C-484A-81D3-0DAD508615C0}">
      <dgm:prSet phldrT="[Texto]" custT="1"/>
      <dgm:spPr/>
      <dgm:t>
        <a:bodyPr/>
        <a:lstStyle/>
        <a:p>
          <a:r>
            <a:rPr lang="es-ES" sz="700" dirty="0">
              <a:solidFill>
                <a:schemeClr val="tx1"/>
              </a:solidFill>
            </a:rPr>
            <a:t>RELACIONES INTERNACIONALES</a:t>
          </a:r>
          <a:endParaRPr lang="es-EC" sz="700" dirty="0">
            <a:solidFill>
              <a:schemeClr val="tx1"/>
            </a:solidFill>
          </a:endParaRPr>
        </a:p>
      </dgm:t>
    </dgm:pt>
    <dgm:pt modelId="{C8AD147A-2B44-4CD5-B8C8-2B77C70D8AB8}" type="parTrans" cxnId="{B2B9DE6C-7F01-4001-8937-5BE5B67A41C3}">
      <dgm:prSet/>
      <dgm:spPr/>
      <dgm:t>
        <a:bodyPr/>
        <a:lstStyle/>
        <a:p>
          <a:endParaRPr lang="es-EC"/>
        </a:p>
      </dgm:t>
    </dgm:pt>
    <dgm:pt modelId="{AE4D7F0B-4CDE-480C-BD91-399CE11144FF}" type="sibTrans" cxnId="{B2B9DE6C-7F01-4001-8937-5BE5B67A41C3}">
      <dgm:prSet/>
      <dgm:spPr/>
      <dgm:t>
        <a:bodyPr/>
        <a:lstStyle/>
        <a:p>
          <a:endParaRPr lang="es-EC"/>
        </a:p>
      </dgm:t>
    </dgm:pt>
    <dgm:pt modelId="{A402A681-76C7-4E3B-9719-1FA02D2D25D2}">
      <dgm:prSet phldrT="[Texto]"/>
      <dgm:spPr/>
      <dgm:t>
        <a:bodyPr/>
        <a:lstStyle/>
        <a:p>
          <a:r>
            <a:rPr lang="es-ES" dirty="0"/>
            <a:t>Un millar de Ecuatorianos en España</a:t>
          </a:r>
          <a:endParaRPr lang="es-EC" dirty="0"/>
        </a:p>
      </dgm:t>
    </dgm:pt>
    <dgm:pt modelId="{D9E8E752-9A83-4C10-902E-1794F04F7ADE}" type="parTrans" cxnId="{9B4F4DA4-8A35-41D1-9F3C-1F695C9F15B4}">
      <dgm:prSet/>
      <dgm:spPr/>
      <dgm:t>
        <a:bodyPr/>
        <a:lstStyle/>
        <a:p>
          <a:endParaRPr lang="es-EC"/>
        </a:p>
      </dgm:t>
    </dgm:pt>
    <dgm:pt modelId="{8227CA27-C89A-4996-BF4D-CCDEC4987DFD}" type="sibTrans" cxnId="{9B4F4DA4-8A35-41D1-9F3C-1F695C9F15B4}">
      <dgm:prSet/>
      <dgm:spPr/>
      <dgm:t>
        <a:bodyPr/>
        <a:lstStyle/>
        <a:p>
          <a:endParaRPr lang="es-EC"/>
        </a:p>
      </dgm:t>
    </dgm:pt>
    <dgm:pt modelId="{86E404E1-5813-426D-8718-66720B5F63AC}">
      <dgm:prSet phldrT="[Texto]"/>
      <dgm:spPr/>
      <dgm:t>
        <a:bodyPr/>
        <a:lstStyle/>
        <a:p>
          <a:r>
            <a:rPr lang="es-ES" dirty="0"/>
            <a:t>Fortalecimiento de las Relaciones Internacionales por medio de acuerdos bilaterales y proyectos conjuntos de educación. </a:t>
          </a:r>
          <a:endParaRPr lang="es-EC" dirty="0"/>
        </a:p>
      </dgm:t>
    </dgm:pt>
    <dgm:pt modelId="{FDBA6C2C-F1D8-4098-B806-D981F9E66EC1}" type="parTrans" cxnId="{E009C50D-95CD-40A3-A82A-B971778AEDE3}">
      <dgm:prSet/>
      <dgm:spPr/>
      <dgm:t>
        <a:bodyPr/>
        <a:lstStyle/>
        <a:p>
          <a:endParaRPr lang="es-EC"/>
        </a:p>
      </dgm:t>
    </dgm:pt>
    <dgm:pt modelId="{301ADFCC-BEAC-418A-A5DA-18F2BF3DF4DE}" type="sibTrans" cxnId="{E009C50D-95CD-40A3-A82A-B971778AEDE3}">
      <dgm:prSet/>
      <dgm:spPr/>
      <dgm:t>
        <a:bodyPr/>
        <a:lstStyle/>
        <a:p>
          <a:endParaRPr lang="es-EC"/>
        </a:p>
      </dgm:t>
    </dgm:pt>
    <dgm:pt modelId="{08825590-9661-42EA-AA14-1072C8A934BB}">
      <dgm:prSet phldrT="[Texto]" custT="1"/>
      <dgm:spPr/>
      <dgm:t>
        <a:bodyPr/>
        <a:lstStyle/>
        <a:p>
          <a:r>
            <a:rPr lang="es-ES" sz="1000" dirty="0">
              <a:solidFill>
                <a:schemeClr val="tx1"/>
              </a:solidFill>
            </a:rPr>
            <a:t>INTERNACIONALIZACIÓN</a:t>
          </a:r>
          <a:endParaRPr lang="es-EC" sz="1000" dirty="0">
            <a:solidFill>
              <a:schemeClr val="tx1"/>
            </a:solidFill>
          </a:endParaRPr>
        </a:p>
      </dgm:t>
    </dgm:pt>
    <dgm:pt modelId="{6D5DABBD-D20D-4A70-93D5-5B42DBC46330}" type="parTrans" cxnId="{1569C656-2EF5-4896-911E-B2CFA041EDDF}">
      <dgm:prSet/>
      <dgm:spPr/>
      <dgm:t>
        <a:bodyPr/>
        <a:lstStyle/>
        <a:p>
          <a:endParaRPr lang="es-EC"/>
        </a:p>
      </dgm:t>
    </dgm:pt>
    <dgm:pt modelId="{A9D4BD27-9881-4355-A8C1-A19F9417B206}" type="sibTrans" cxnId="{1569C656-2EF5-4896-911E-B2CFA041EDDF}">
      <dgm:prSet/>
      <dgm:spPr/>
      <dgm:t>
        <a:bodyPr/>
        <a:lstStyle/>
        <a:p>
          <a:endParaRPr lang="es-EC"/>
        </a:p>
      </dgm:t>
    </dgm:pt>
    <dgm:pt modelId="{02813771-A641-45BC-9B62-7277744D36AB}">
      <dgm:prSet phldrT="[Texto]" custT="1"/>
      <dgm:spPr/>
      <dgm:t>
        <a:bodyPr/>
        <a:lstStyle/>
        <a:p>
          <a:r>
            <a:rPr lang="es-ES" sz="1000" dirty="0">
              <a:solidFill>
                <a:schemeClr val="tx1"/>
              </a:solidFill>
            </a:rPr>
            <a:t>EDUCACIÓN</a:t>
          </a:r>
          <a:endParaRPr lang="es-EC" sz="1000" dirty="0">
            <a:solidFill>
              <a:schemeClr val="tx1"/>
            </a:solidFill>
          </a:endParaRPr>
        </a:p>
      </dgm:t>
    </dgm:pt>
    <dgm:pt modelId="{D20C0E3F-390C-491E-A191-CF252D5B68D9}" type="parTrans" cxnId="{840A051D-7EDE-499A-B4AD-CFC9BC10A58F}">
      <dgm:prSet/>
      <dgm:spPr/>
      <dgm:t>
        <a:bodyPr/>
        <a:lstStyle/>
        <a:p>
          <a:endParaRPr lang="es-EC"/>
        </a:p>
      </dgm:t>
    </dgm:pt>
    <dgm:pt modelId="{F5196529-EB97-47E1-8FF6-BAEDCDB4EDF9}" type="sibTrans" cxnId="{840A051D-7EDE-499A-B4AD-CFC9BC10A58F}">
      <dgm:prSet/>
      <dgm:spPr/>
      <dgm:t>
        <a:bodyPr/>
        <a:lstStyle/>
        <a:p>
          <a:endParaRPr lang="es-EC"/>
        </a:p>
      </dgm:t>
    </dgm:pt>
    <dgm:pt modelId="{52F9B803-F056-4CE4-B0DD-9E51849B7A53}">
      <dgm:prSet phldrT="[Texto]" custT="1"/>
      <dgm:spPr/>
      <dgm:t>
        <a:bodyPr/>
        <a:lstStyle/>
        <a:p>
          <a:r>
            <a:rPr lang="es-ES" sz="1300" dirty="0">
              <a:solidFill>
                <a:schemeClr val="tx1"/>
              </a:solidFill>
            </a:rPr>
            <a:t>25% de becas del gobierno Ecuatoriano son para España.</a:t>
          </a:r>
          <a:endParaRPr lang="es-EC" sz="1300" dirty="0">
            <a:solidFill>
              <a:schemeClr val="tx1"/>
            </a:solidFill>
          </a:endParaRPr>
        </a:p>
      </dgm:t>
    </dgm:pt>
    <dgm:pt modelId="{4E417CC3-D587-4F04-B4B2-FECFFA3CDD0A}" type="parTrans" cxnId="{34AC0ABA-3CCD-420F-B8D5-73C8FE09EF52}">
      <dgm:prSet/>
      <dgm:spPr/>
      <dgm:t>
        <a:bodyPr/>
        <a:lstStyle/>
        <a:p>
          <a:endParaRPr lang="es-EC"/>
        </a:p>
      </dgm:t>
    </dgm:pt>
    <dgm:pt modelId="{5214217B-516D-4D04-965B-EC71A6B30264}" type="sibTrans" cxnId="{34AC0ABA-3CCD-420F-B8D5-73C8FE09EF52}">
      <dgm:prSet/>
      <dgm:spPr/>
      <dgm:t>
        <a:bodyPr/>
        <a:lstStyle/>
        <a:p>
          <a:endParaRPr lang="es-EC"/>
        </a:p>
      </dgm:t>
    </dgm:pt>
    <dgm:pt modelId="{1C306F59-ACCC-4AED-AEB5-200259A81DEB}">
      <dgm:prSet phldrT="[Texto]" custT="1"/>
      <dgm:spPr/>
      <dgm:t>
        <a:bodyPr/>
        <a:lstStyle/>
        <a:p>
          <a:r>
            <a:rPr lang="es-ES" sz="1300" dirty="0">
              <a:solidFill>
                <a:schemeClr val="tx1"/>
              </a:solidFill>
            </a:rPr>
            <a:t>España destino favorito para estudiar.</a:t>
          </a:r>
          <a:endParaRPr lang="es-EC" sz="1300" dirty="0">
            <a:solidFill>
              <a:schemeClr val="tx1"/>
            </a:solidFill>
          </a:endParaRPr>
        </a:p>
      </dgm:t>
    </dgm:pt>
    <dgm:pt modelId="{4E0EFEC8-0464-440B-88AE-2A15D0E019ED}" type="parTrans" cxnId="{BE7F5E36-D01F-43B1-BCF5-5C4F3A537CC2}">
      <dgm:prSet/>
      <dgm:spPr/>
      <dgm:t>
        <a:bodyPr/>
        <a:lstStyle/>
        <a:p>
          <a:endParaRPr lang="es-EC"/>
        </a:p>
      </dgm:t>
    </dgm:pt>
    <dgm:pt modelId="{ADCBF3BF-08D7-4D52-A0D2-68392E560EB6}" type="sibTrans" cxnId="{BE7F5E36-D01F-43B1-BCF5-5C4F3A537CC2}">
      <dgm:prSet/>
      <dgm:spPr/>
      <dgm:t>
        <a:bodyPr/>
        <a:lstStyle/>
        <a:p>
          <a:endParaRPr lang="es-EC"/>
        </a:p>
      </dgm:t>
    </dgm:pt>
    <dgm:pt modelId="{390CDB3D-B868-4D4A-8BE5-0A56E4F55F80}">
      <dgm:prSet phldrT="[Texto]" custT="1"/>
      <dgm:spPr/>
      <dgm:t>
        <a:bodyPr/>
        <a:lstStyle/>
        <a:p>
          <a:r>
            <a:rPr lang="es-ES" sz="1300" dirty="0">
              <a:solidFill>
                <a:schemeClr val="tx1"/>
              </a:solidFill>
            </a:rPr>
            <a:t>Educación ON-LINE</a:t>
          </a:r>
          <a:endParaRPr lang="es-EC" sz="1300" dirty="0">
            <a:solidFill>
              <a:schemeClr val="tx1"/>
            </a:solidFill>
          </a:endParaRPr>
        </a:p>
      </dgm:t>
    </dgm:pt>
    <dgm:pt modelId="{DDD6DC8F-0CB5-463A-A80B-D78EA77BEC14}" type="parTrans" cxnId="{F697A693-9C15-4DB9-9246-386EB93B776D}">
      <dgm:prSet/>
      <dgm:spPr/>
      <dgm:t>
        <a:bodyPr/>
        <a:lstStyle/>
        <a:p>
          <a:endParaRPr lang="es-EC"/>
        </a:p>
      </dgm:t>
    </dgm:pt>
    <dgm:pt modelId="{D3C6939E-2727-4491-BF16-5A101382709B}" type="sibTrans" cxnId="{F697A693-9C15-4DB9-9246-386EB93B776D}">
      <dgm:prSet/>
      <dgm:spPr/>
      <dgm:t>
        <a:bodyPr/>
        <a:lstStyle/>
        <a:p>
          <a:endParaRPr lang="es-EC"/>
        </a:p>
      </dgm:t>
    </dgm:pt>
    <dgm:pt modelId="{B3A5BDDB-E81C-4980-88FD-DB0FC6C4295A}">
      <dgm:prSet phldrT="[Texto]" custT="1"/>
      <dgm:spPr/>
      <dgm:t>
        <a:bodyPr/>
        <a:lstStyle/>
        <a:p>
          <a:r>
            <a:rPr lang="es-ES" sz="1300" dirty="0">
              <a:solidFill>
                <a:schemeClr val="tx1"/>
              </a:solidFill>
            </a:rPr>
            <a:t>Agenda 2035 para Internacionalización</a:t>
          </a:r>
          <a:endParaRPr lang="es-EC" sz="1300" dirty="0">
            <a:solidFill>
              <a:schemeClr val="tx1"/>
            </a:solidFill>
          </a:endParaRPr>
        </a:p>
      </dgm:t>
    </dgm:pt>
    <dgm:pt modelId="{21B8868E-86C9-484D-A32B-E04E5368C69A}" type="parTrans" cxnId="{7A321515-9BDF-4DEB-9F25-190585D9365F}">
      <dgm:prSet/>
      <dgm:spPr/>
      <dgm:t>
        <a:bodyPr/>
        <a:lstStyle/>
        <a:p>
          <a:endParaRPr lang="es-EC"/>
        </a:p>
      </dgm:t>
    </dgm:pt>
    <dgm:pt modelId="{7917DB07-A0FF-4B8B-BDCB-1E4C3DC4B531}" type="sibTrans" cxnId="{7A321515-9BDF-4DEB-9F25-190585D9365F}">
      <dgm:prSet/>
      <dgm:spPr/>
      <dgm:t>
        <a:bodyPr/>
        <a:lstStyle/>
        <a:p>
          <a:endParaRPr lang="es-EC"/>
        </a:p>
      </dgm:t>
    </dgm:pt>
    <dgm:pt modelId="{3FC8FF19-7F32-4881-9068-9AC0EB957CF9}">
      <dgm:prSet phldrT="[Texto]" custT="1"/>
      <dgm:spPr/>
      <dgm:t>
        <a:bodyPr/>
        <a:lstStyle/>
        <a:p>
          <a:r>
            <a:rPr lang="es-ES" sz="1300" dirty="0">
              <a:solidFill>
                <a:schemeClr val="tx1"/>
              </a:solidFill>
            </a:rPr>
            <a:t>2018, 5300 estudiantes ecuatorianos en España, lo que representa el 10% de estudiantes extranjeros. </a:t>
          </a:r>
          <a:endParaRPr lang="es-EC" sz="1300" dirty="0">
            <a:solidFill>
              <a:schemeClr val="tx1"/>
            </a:solidFill>
          </a:endParaRPr>
        </a:p>
      </dgm:t>
    </dgm:pt>
    <dgm:pt modelId="{1FE5F6E3-667B-4EA7-BD76-8100A165BDCF}" type="parTrans" cxnId="{540FA327-7344-465A-B899-4585AFCBB106}">
      <dgm:prSet/>
      <dgm:spPr/>
      <dgm:t>
        <a:bodyPr/>
        <a:lstStyle/>
        <a:p>
          <a:endParaRPr lang="es-EC"/>
        </a:p>
      </dgm:t>
    </dgm:pt>
    <dgm:pt modelId="{647D5874-8A3F-4CD1-84D5-2CE7813CCDBB}" type="sibTrans" cxnId="{540FA327-7344-465A-B899-4585AFCBB106}">
      <dgm:prSet/>
      <dgm:spPr/>
      <dgm:t>
        <a:bodyPr/>
        <a:lstStyle/>
        <a:p>
          <a:endParaRPr lang="es-EC"/>
        </a:p>
      </dgm:t>
    </dgm:pt>
    <dgm:pt modelId="{15FB9389-E6D4-4B30-845C-BF15B167C5E8}" type="pres">
      <dgm:prSet presAssocID="{9B2B369F-51DA-497F-B012-4F8970F242A6}" presName="linearFlow" presStyleCnt="0">
        <dgm:presLayoutVars>
          <dgm:dir/>
          <dgm:animLvl val="lvl"/>
          <dgm:resizeHandles val="exact"/>
        </dgm:presLayoutVars>
      </dgm:prSet>
      <dgm:spPr/>
    </dgm:pt>
    <dgm:pt modelId="{6476F594-7B04-4778-B012-AA71795879C7}" type="pres">
      <dgm:prSet presAssocID="{2BCE9787-11FB-4176-8306-56D8F85FB754}" presName="composite" presStyleCnt="0"/>
      <dgm:spPr/>
    </dgm:pt>
    <dgm:pt modelId="{8CB7802F-C476-47E8-8753-A3C65D321880}" type="pres">
      <dgm:prSet presAssocID="{2BCE9787-11FB-4176-8306-56D8F85FB754}" presName="parentText" presStyleLbl="alignNode1" presStyleIdx="0" presStyleCnt="5">
        <dgm:presLayoutVars>
          <dgm:chMax val="1"/>
          <dgm:bulletEnabled val="1"/>
        </dgm:presLayoutVars>
      </dgm:prSet>
      <dgm:spPr/>
    </dgm:pt>
    <dgm:pt modelId="{4101868B-7C16-4423-992F-72136E4763C4}" type="pres">
      <dgm:prSet presAssocID="{2BCE9787-11FB-4176-8306-56D8F85FB754}" presName="descendantText" presStyleLbl="alignAcc1" presStyleIdx="0" presStyleCnt="5" custLinFactNeighborX="0" custLinFactNeighborY="-2635">
        <dgm:presLayoutVars>
          <dgm:bulletEnabled val="1"/>
        </dgm:presLayoutVars>
      </dgm:prSet>
      <dgm:spPr/>
    </dgm:pt>
    <dgm:pt modelId="{F3AE4E8C-A38B-4FA4-B965-A4389751683B}" type="pres">
      <dgm:prSet presAssocID="{015BA2D9-33C5-490C-9AF1-5E77CBFA3E21}" presName="sp" presStyleCnt="0"/>
      <dgm:spPr/>
    </dgm:pt>
    <dgm:pt modelId="{024A69F6-3244-4B05-BDBD-598EBF074AD2}" type="pres">
      <dgm:prSet presAssocID="{F1A3A7AB-8720-4A9B-B6BC-6695DBA43AFC}" presName="composite" presStyleCnt="0"/>
      <dgm:spPr/>
    </dgm:pt>
    <dgm:pt modelId="{37239E99-0457-40BE-8595-05D627CFAFCF}" type="pres">
      <dgm:prSet presAssocID="{F1A3A7AB-8720-4A9B-B6BC-6695DBA43AFC}" presName="parentText" presStyleLbl="alignNode1" presStyleIdx="1" presStyleCnt="5">
        <dgm:presLayoutVars>
          <dgm:chMax val="1"/>
          <dgm:bulletEnabled val="1"/>
        </dgm:presLayoutVars>
      </dgm:prSet>
      <dgm:spPr/>
    </dgm:pt>
    <dgm:pt modelId="{63355BAD-588E-4624-976F-FC97BB9E48AA}" type="pres">
      <dgm:prSet presAssocID="{F1A3A7AB-8720-4A9B-B6BC-6695DBA43AFC}" presName="descendantText" presStyleLbl="alignAcc1" presStyleIdx="1" presStyleCnt="5">
        <dgm:presLayoutVars>
          <dgm:bulletEnabled val="1"/>
        </dgm:presLayoutVars>
      </dgm:prSet>
      <dgm:spPr/>
    </dgm:pt>
    <dgm:pt modelId="{5F028246-9868-4097-8B8D-34F4C5262B7E}" type="pres">
      <dgm:prSet presAssocID="{38045951-2F5E-46E4-96A7-D1B3CE8C9E3A}" presName="sp" presStyleCnt="0"/>
      <dgm:spPr/>
    </dgm:pt>
    <dgm:pt modelId="{4EE88496-0754-4D1A-92BA-2282FFB3DB3C}" type="pres">
      <dgm:prSet presAssocID="{7EF24CD5-9D5C-484A-81D3-0DAD508615C0}" presName="composite" presStyleCnt="0"/>
      <dgm:spPr/>
    </dgm:pt>
    <dgm:pt modelId="{786CBB48-1965-407A-898C-7B117C7F3C6C}" type="pres">
      <dgm:prSet presAssocID="{7EF24CD5-9D5C-484A-81D3-0DAD508615C0}" presName="parentText" presStyleLbl="alignNode1" presStyleIdx="2" presStyleCnt="5">
        <dgm:presLayoutVars>
          <dgm:chMax val="1"/>
          <dgm:bulletEnabled val="1"/>
        </dgm:presLayoutVars>
      </dgm:prSet>
      <dgm:spPr/>
    </dgm:pt>
    <dgm:pt modelId="{4C3D16C9-8D59-4199-9DF7-F80BD2E394C6}" type="pres">
      <dgm:prSet presAssocID="{7EF24CD5-9D5C-484A-81D3-0DAD508615C0}" presName="descendantText" presStyleLbl="alignAcc1" presStyleIdx="2" presStyleCnt="5">
        <dgm:presLayoutVars>
          <dgm:bulletEnabled val="1"/>
        </dgm:presLayoutVars>
      </dgm:prSet>
      <dgm:spPr/>
    </dgm:pt>
    <dgm:pt modelId="{90FE2CBA-4C1D-443A-A965-E725A1E3525E}" type="pres">
      <dgm:prSet presAssocID="{AE4D7F0B-4CDE-480C-BD91-399CE11144FF}" presName="sp" presStyleCnt="0"/>
      <dgm:spPr/>
    </dgm:pt>
    <dgm:pt modelId="{9FFB6205-A914-4453-8DC2-360CC9678AE2}" type="pres">
      <dgm:prSet presAssocID="{08825590-9661-42EA-AA14-1072C8A934BB}" presName="composite" presStyleCnt="0"/>
      <dgm:spPr/>
    </dgm:pt>
    <dgm:pt modelId="{41E181C1-9FB4-4FF5-9490-88CBB7390467}" type="pres">
      <dgm:prSet presAssocID="{08825590-9661-42EA-AA14-1072C8A934BB}" presName="parentText" presStyleLbl="alignNode1" presStyleIdx="3" presStyleCnt="5">
        <dgm:presLayoutVars>
          <dgm:chMax val="1"/>
          <dgm:bulletEnabled val="1"/>
        </dgm:presLayoutVars>
      </dgm:prSet>
      <dgm:spPr/>
    </dgm:pt>
    <dgm:pt modelId="{0F6CDFC4-AF81-422F-B158-6AC4152604B6}" type="pres">
      <dgm:prSet presAssocID="{08825590-9661-42EA-AA14-1072C8A934BB}" presName="descendantText" presStyleLbl="alignAcc1" presStyleIdx="3" presStyleCnt="5">
        <dgm:presLayoutVars>
          <dgm:bulletEnabled val="1"/>
        </dgm:presLayoutVars>
      </dgm:prSet>
      <dgm:spPr/>
    </dgm:pt>
    <dgm:pt modelId="{20B0C1C2-399B-4B9D-9DC2-8AE07D6D36A0}" type="pres">
      <dgm:prSet presAssocID="{A9D4BD27-9881-4355-A8C1-A19F9417B206}" presName="sp" presStyleCnt="0"/>
      <dgm:spPr/>
    </dgm:pt>
    <dgm:pt modelId="{28CBA6A2-C5CB-42C3-A5D2-EAD80D39B287}" type="pres">
      <dgm:prSet presAssocID="{02813771-A641-45BC-9B62-7277744D36AB}" presName="composite" presStyleCnt="0"/>
      <dgm:spPr/>
    </dgm:pt>
    <dgm:pt modelId="{CB7CCED4-E499-416B-B268-F10A045D5EE0}" type="pres">
      <dgm:prSet presAssocID="{02813771-A641-45BC-9B62-7277744D36AB}" presName="parentText" presStyleLbl="alignNode1" presStyleIdx="4" presStyleCnt="5">
        <dgm:presLayoutVars>
          <dgm:chMax val="1"/>
          <dgm:bulletEnabled val="1"/>
        </dgm:presLayoutVars>
      </dgm:prSet>
      <dgm:spPr/>
    </dgm:pt>
    <dgm:pt modelId="{31F2E066-50E0-489A-932E-9F7B478BA630}" type="pres">
      <dgm:prSet presAssocID="{02813771-A641-45BC-9B62-7277744D36AB}" presName="descendantText" presStyleLbl="alignAcc1" presStyleIdx="4" presStyleCnt="5">
        <dgm:presLayoutVars>
          <dgm:bulletEnabled val="1"/>
        </dgm:presLayoutVars>
      </dgm:prSet>
      <dgm:spPr/>
    </dgm:pt>
  </dgm:ptLst>
  <dgm:cxnLst>
    <dgm:cxn modelId="{366CBA01-8947-4CF6-A501-D8222C992CDB}" type="presOf" srcId="{390CDB3D-B868-4D4A-8BE5-0A56E4F55F80}" destId="{31F2E066-50E0-489A-932E-9F7B478BA630}" srcOrd="0" destOrd="2" presId="urn:microsoft.com/office/officeart/2005/8/layout/chevron2"/>
    <dgm:cxn modelId="{630D7705-9D91-4A0B-9F1B-413AE15895E4}" type="presOf" srcId="{3FC8FF19-7F32-4881-9068-9AC0EB957CF9}" destId="{0F6CDFC4-AF81-422F-B158-6AC4152604B6}" srcOrd="0" destOrd="1" presId="urn:microsoft.com/office/officeart/2005/8/layout/chevron2"/>
    <dgm:cxn modelId="{E009C50D-95CD-40A3-A82A-B971778AEDE3}" srcId="{7EF24CD5-9D5C-484A-81D3-0DAD508615C0}" destId="{86E404E1-5813-426D-8718-66720B5F63AC}" srcOrd="1" destOrd="0" parTransId="{FDBA6C2C-F1D8-4098-B806-D981F9E66EC1}" sibTransId="{301ADFCC-BEAC-418A-A5DA-18F2BF3DF4DE}"/>
    <dgm:cxn modelId="{7A321515-9BDF-4DEB-9F25-190585D9365F}" srcId="{08825590-9661-42EA-AA14-1072C8A934BB}" destId="{B3A5BDDB-E81C-4980-88FD-DB0FC6C4295A}" srcOrd="0" destOrd="0" parTransId="{21B8868E-86C9-484D-A32B-E04E5368C69A}" sibTransId="{7917DB07-A0FF-4B8B-BDCB-1E4C3DC4B531}"/>
    <dgm:cxn modelId="{840A051D-7EDE-499A-B4AD-CFC9BC10A58F}" srcId="{9B2B369F-51DA-497F-B012-4F8970F242A6}" destId="{02813771-A641-45BC-9B62-7277744D36AB}" srcOrd="4" destOrd="0" parTransId="{D20C0E3F-390C-491E-A191-CF252D5B68D9}" sibTransId="{F5196529-EB97-47E1-8FF6-BAEDCDB4EDF9}"/>
    <dgm:cxn modelId="{540FA327-7344-465A-B899-4585AFCBB106}" srcId="{08825590-9661-42EA-AA14-1072C8A934BB}" destId="{3FC8FF19-7F32-4881-9068-9AC0EB957CF9}" srcOrd="1" destOrd="0" parTransId="{1FE5F6E3-667B-4EA7-BD76-8100A165BDCF}" sibTransId="{647D5874-8A3F-4CD1-84D5-2CE7813CCDBB}"/>
    <dgm:cxn modelId="{0615B429-3EF3-4DB7-9452-7028D4FDB940}" type="presOf" srcId="{AF9AB281-0FFB-420D-9828-13B2B4F3359D}" destId="{63355BAD-588E-4624-976F-FC97BB9E48AA}" srcOrd="0" destOrd="1" presId="urn:microsoft.com/office/officeart/2005/8/layout/chevron2"/>
    <dgm:cxn modelId="{BE7F5E36-D01F-43B1-BCF5-5C4F3A537CC2}" srcId="{02813771-A641-45BC-9B62-7277744D36AB}" destId="{1C306F59-ACCC-4AED-AEB5-200259A81DEB}" srcOrd="1" destOrd="0" parTransId="{4E0EFEC8-0464-440B-88AE-2A15D0E019ED}" sibTransId="{ADCBF3BF-08D7-4D52-A0D2-68392E560EB6}"/>
    <dgm:cxn modelId="{4F71F538-6677-41F3-A6E9-C6B896F3ECEA}" type="presOf" srcId="{02813771-A641-45BC-9B62-7277744D36AB}" destId="{CB7CCED4-E499-416B-B268-F10A045D5EE0}" srcOrd="0" destOrd="0" presId="urn:microsoft.com/office/officeart/2005/8/layout/chevron2"/>
    <dgm:cxn modelId="{674B1348-0519-4920-A0DE-DC4064D44179}" type="presOf" srcId="{08825590-9661-42EA-AA14-1072C8A934BB}" destId="{41E181C1-9FB4-4FF5-9490-88CBB7390467}" srcOrd="0" destOrd="0" presId="urn:microsoft.com/office/officeart/2005/8/layout/chevron2"/>
    <dgm:cxn modelId="{B2B9DE6C-7F01-4001-8937-5BE5B67A41C3}" srcId="{9B2B369F-51DA-497F-B012-4F8970F242A6}" destId="{7EF24CD5-9D5C-484A-81D3-0DAD508615C0}" srcOrd="2" destOrd="0" parTransId="{C8AD147A-2B44-4CD5-B8C8-2B77C70D8AB8}" sibTransId="{AE4D7F0B-4CDE-480C-BD91-399CE11144FF}"/>
    <dgm:cxn modelId="{4AA6304E-75A7-4BE2-B727-6EF7A06EF7D3}" srcId="{9B2B369F-51DA-497F-B012-4F8970F242A6}" destId="{F1A3A7AB-8720-4A9B-B6BC-6695DBA43AFC}" srcOrd="1" destOrd="0" parTransId="{216C8283-3440-432A-A458-5D2FE0B5E3D4}" sibTransId="{38045951-2F5E-46E4-96A7-D1B3CE8C9E3A}"/>
    <dgm:cxn modelId="{8285B04F-F047-4D52-A1EB-8F13B782A66B}" type="presOf" srcId="{52F9B803-F056-4CE4-B0DD-9E51849B7A53}" destId="{31F2E066-50E0-489A-932E-9F7B478BA630}" srcOrd="0" destOrd="0" presId="urn:microsoft.com/office/officeart/2005/8/layout/chevron2"/>
    <dgm:cxn modelId="{2B0FB870-BAE2-4669-80E5-54C1E91D2FB9}" type="presOf" srcId="{2BCE9787-11FB-4176-8306-56D8F85FB754}" destId="{8CB7802F-C476-47E8-8753-A3C65D321880}" srcOrd="0" destOrd="0" presId="urn:microsoft.com/office/officeart/2005/8/layout/chevron2"/>
    <dgm:cxn modelId="{B5973B51-FAB4-4B51-A54B-84283CEA6410}" type="presOf" srcId="{1C306F59-ACCC-4AED-AEB5-200259A81DEB}" destId="{31F2E066-50E0-489A-932E-9F7B478BA630}" srcOrd="0" destOrd="1" presId="urn:microsoft.com/office/officeart/2005/8/layout/chevron2"/>
    <dgm:cxn modelId="{CFEB3952-66EB-4294-B9BD-6B5927057B94}" srcId="{2BCE9787-11FB-4176-8306-56D8F85FB754}" destId="{A5BD2987-CDC7-490E-81DF-66FE246A29A7}" srcOrd="0" destOrd="0" parTransId="{90143C7C-D058-47D1-9DA4-1D9F130945DB}" sibTransId="{A2712B32-FE98-476B-BE44-139487B46434}"/>
    <dgm:cxn modelId="{1569C656-2EF5-4896-911E-B2CFA041EDDF}" srcId="{9B2B369F-51DA-497F-B012-4F8970F242A6}" destId="{08825590-9661-42EA-AA14-1072C8A934BB}" srcOrd="3" destOrd="0" parTransId="{6D5DABBD-D20D-4A70-93D5-5B42DBC46330}" sibTransId="{A9D4BD27-9881-4355-A8C1-A19F9417B206}"/>
    <dgm:cxn modelId="{6209127E-409B-43BA-848F-B63C89F760DE}" srcId="{2BCE9787-11FB-4176-8306-56D8F85FB754}" destId="{9E3B048D-715C-4925-B7DC-B09C1A555342}" srcOrd="1" destOrd="0" parTransId="{F0B57038-6854-4C6B-B4E8-38F1F98BADAC}" sibTransId="{F34985EB-E4DF-48EC-98BB-F9EA2EE7202B}"/>
    <dgm:cxn modelId="{D5937D91-FF38-4166-BBDF-338A0EF164B5}" type="presOf" srcId="{9B2B369F-51DA-497F-B012-4F8970F242A6}" destId="{15FB9389-E6D4-4B30-845C-BF15B167C5E8}" srcOrd="0" destOrd="0" presId="urn:microsoft.com/office/officeart/2005/8/layout/chevron2"/>
    <dgm:cxn modelId="{F697A693-9C15-4DB9-9246-386EB93B776D}" srcId="{02813771-A641-45BC-9B62-7277744D36AB}" destId="{390CDB3D-B868-4D4A-8BE5-0A56E4F55F80}" srcOrd="2" destOrd="0" parTransId="{DDD6DC8F-0CB5-463A-A80B-D78EA77BEC14}" sibTransId="{D3C6939E-2727-4491-BF16-5A101382709B}"/>
    <dgm:cxn modelId="{2E14E69F-961D-42C2-97BE-0E27EC6223B5}" type="presOf" srcId="{5A0D9099-9297-4FC8-BD42-6E04BFE7AB44}" destId="{63355BAD-588E-4624-976F-FC97BB9E48AA}" srcOrd="0" destOrd="0" presId="urn:microsoft.com/office/officeart/2005/8/layout/chevron2"/>
    <dgm:cxn modelId="{9B4F4DA4-8A35-41D1-9F3C-1F695C9F15B4}" srcId="{7EF24CD5-9D5C-484A-81D3-0DAD508615C0}" destId="{A402A681-76C7-4E3B-9719-1FA02D2D25D2}" srcOrd="0" destOrd="0" parTransId="{D9E8E752-9A83-4C10-902E-1794F04F7ADE}" sibTransId="{8227CA27-C89A-4996-BF4D-CCDEC4987DFD}"/>
    <dgm:cxn modelId="{065F97B2-906D-4507-AA77-D7C3905CEB83}" type="presOf" srcId="{F1A3A7AB-8720-4A9B-B6BC-6695DBA43AFC}" destId="{37239E99-0457-40BE-8595-05D627CFAFCF}" srcOrd="0" destOrd="0" presId="urn:microsoft.com/office/officeart/2005/8/layout/chevron2"/>
    <dgm:cxn modelId="{34AC0ABA-3CCD-420F-B8D5-73C8FE09EF52}" srcId="{02813771-A641-45BC-9B62-7277744D36AB}" destId="{52F9B803-F056-4CE4-B0DD-9E51849B7A53}" srcOrd="0" destOrd="0" parTransId="{4E417CC3-D587-4F04-B4B2-FECFFA3CDD0A}" sibTransId="{5214217B-516D-4D04-965B-EC71A6B30264}"/>
    <dgm:cxn modelId="{75A419BE-C42A-473D-B80B-969CC4B5CF6D}" type="presOf" srcId="{9E3B048D-715C-4925-B7DC-B09C1A555342}" destId="{4101868B-7C16-4423-992F-72136E4763C4}" srcOrd="0" destOrd="1" presId="urn:microsoft.com/office/officeart/2005/8/layout/chevron2"/>
    <dgm:cxn modelId="{B39106C1-C5C0-4206-8389-6B26963A2120}" srcId="{9B2B369F-51DA-497F-B012-4F8970F242A6}" destId="{2BCE9787-11FB-4176-8306-56D8F85FB754}" srcOrd="0" destOrd="0" parTransId="{0BE60E6A-E7C2-46E7-A00A-BFCCB368884B}" sibTransId="{015BA2D9-33C5-490C-9AF1-5E77CBFA3E21}"/>
    <dgm:cxn modelId="{25696FC3-6A5E-4ADD-A9B0-51F9E0942606}" srcId="{F1A3A7AB-8720-4A9B-B6BC-6695DBA43AFC}" destId="{5A0D9099-9297-4FC8-BD42-6E04BFE7AB44}" srcOrd="0" destOrd="0" parTransId="{1388D629-75B7-4CB0-9DDE-E49F97D84E58}" sibTransId="{CBD402DB-3810-4BFE-B470-DDD595F7902F}"/>
    <dgm:cxn modelId="{DAEBBCC9-FD73-4CAD-9542-CE50EA6ED70B}" type="presOf" srcId="{A402A681-76C7-4E3B-9719-1FA02D2D25D2}" destId="{4C3D16C9-8D59-4199-9DF7-F80BD2E394C6}" srcOrd="0" destOrd="0" presId="urn:microsoft.com/office/officeart/2005/8/layout/chevron2"/>
    <dgm:cxn modelId="{51D8F1CA-6F0E-4072-8A9F-F7D257D28C22}" srcId="{F1A3A7AB-8720-4A9B-B6BC-6695DBA43AFC}" destId="{AF9AB281-0FFB-420D-9828-13B2B4F3359D}" srcOrd="1" destOrd="0" parTransId="{DDD1BA30-FF6D-4B85-A674-D7D0AB4066C0}" sibTransId="{AB1F9236-A844-4A64-86FD-E3A6B9D1DBCF}"/>
    <dgm:cxn modelId="{D5C9DED5-CD7C-4787-A9E0-96049EC5F324}" type="presOf" srcId="{B3A5BDDB-E81C-4980-88FD-DB0FC6C4295A}" destId="{0F6CDFC4-AF81-422F-B158-6AC4152604B6}" srcOrd="0" destOrd="0" presId="urn:microsoft.com/office/officeart/2005/8/layout/chevron2"/>
    <dgm:cxn modelId="{DD26F5D5-3849-4F33-AEBB-4974E16ECDF8}" type="presOf" srcId="{7EF24CD5-9D5C-484A-81D3-0DAD508615C0}" destId="{786CBB48-1965-407A-898C-7B117C7F3C6C}" srcOrd="0" destOrd="0" presId="urn:microsoft.com/office/officeart/2005/8/layout/chevron2"/>
    <dgm:cxn modelId="{40CDE2F6-9199-43FA-A244-70F2A70178D3}" type="presOf" srcId="{A5BD2987-CDC7-490E-81DF-66FE246A29A7}" destId="{4101868B-7C16-4423-992F-72136E4763C4}" srcOrd="0" destOrd="0" presId="urn:microsoft.com/office/officeart/2005/8/layout/chevron2"/>
    <dgm:cxn modelId="{947BEEFB-870B-4964-897C-E0B8F4695A9F}" type="presOf" srcId="{86E404E1-5813-426D-8718-66720B5F63AC}" destId="{4C3D16C9-8D59-4199-9DF7-F80BD2E394C6}" srcOrd="0" destOrd="1" presId="urn:microsoft.com/office/officeart/2005/8/layout/chevron2"/>
    <dgm:cxn modelId="{4E4A760C-E104-42B5-A69C-138A03D13A92}" type="presParOf" srcId="{15FB9389-E6D4-4B30-845C-BF15B167C5E8}" destId="{6476F594-7B04-4778-B012-AA71795879C7}" srcOrd="0" destOrd="0" presId="urn:microsoft.com/office/officeart/2005/8/layout/chevron2"/>
    <dgm:cxn modelId="{6B24C264-BE94-48BA-B28A-D8FE6706FAFE}" type="presParOf" srcId="{6476F594-7B04-4778-B012-AA71795879C7}" destId="{8CB7802F-C476-47E8-8753-A3C65D321880}" srcOrd="0" destOrd="0" presId="urn:microsoft.com/office/officeart/2005/8/layout/chevron2"/>
    <dgm:cxn modelId="{B984C99E-997C-4E5F-97CF-868FCD1E7E9A}" type="presParOf" srcId="{6476F594-7B04-4778-B012-AA71795879C7}" destId="{4101868B-7C16-4423-992F-72136E4763C4}" srcOrd="1" destOrd="0" presId="urn:microsoft.com/office/officeart/2005/8/layout/chevron2"/>
    <dgm:cxn modelId="{10C8C543-B778-4547-A633-43581D3A72A2}" type="presParOf" srcId="{15FB9389-E6D4-4B30-845C-BF15B167C5E8}" destId="{F3AE4E8C-A38B-4FA4-B965-A4389751683B}" srcOrd="1" destOrd="0" presId="urn:microsoft.com/office/officeart/2005/8/layout/chevron2"/>
    <dgm:cxn modelId="{DE49F5DF-3AA6-494C-967D-5E06880A7D3A}" type="presParOf" srcId="{15FB9389-E6D4-4B30-845C-BF15B167C5E8}" destId="{024A69F6-3244-4B05-BDBD-598EBF074AD2}" srcOrd="2" destOrd="0" presId="urn:microsoft.com/office/officeart/2005/8/layout/chevron2"/>
    <dgm:cxn modelId="{F5F61256-EFA0-4E4B-94AE-3F6CEFA6C0D8}" type="presParOf" srcId="{024A69F6-3244-4B05-BDBD-598EBF074AD2}" destId="{37239E99-0457-40BE-8595-05D627CFAFCF}" srcOrd="0" destOrd="0" presId="urn:microsoft.com/office/officeart/2005/8/layout/chevron2"/>
    <dgm:cxn modelId="{AE6F847F-DCC0-4B2E-A59A-9AC1AEF6D202}" type="presParOf" srcId="{024A69F6-3244-4B05-BDBD-598EBF074AD2}" destId="{63355BAD-588E-4624-976F-FC97BB9E48AA}" srcOrd="1" destOrd="0" presId="urn:microsoft.com/office/officeart/2005/8/layout/chevron2"/>
    <dgm:cxn modelId="{C3F98F03-18BE-4807-959C-CCDA8C48375C}" type="presParOf" srcId="{15FB9389-E6D4-4B30-845C-BF15B167C5E8}" destId="{5F028246-9868-4097-8B8D-34F4C5262B7E}" srcOrd="3" destOrd="0" presId="urn:microsoft.com/office/officeart/2005/8/layout/chevron2"/>
    <dgm:cxn modelId="{7AAAAF90-6A79-4DFB-802B-6B6F431377EF}" type="presParOf" srcId="{15FB9389-E6D4-4B30-845C-BF15B167C5E8}" destId="{4EE88496-0754-4D1A-92BA-2282FFB3DB3C}" srcOrd="4" destOrd="0" presId="urn:microsoft.com/office/officeart/2005/8/layout/chevron2"/>
    <dgm:cxn modelId="{8CCF7941-FC55-4F9B-BE02-2E9E25A99D9F}" type="presParOf" srcId="{4EE88496-0754-4D1A-92BA-2282FFB3DB3C}" destId="{786CBB48-1965-407A-898C-7B117C7F3C6C}" srcOrd="0" destOrd="0" presId="urn:microsoft.com/office/officeart/2005/8/layout/chevron2"/>
    <dgm:cxn modelId="{10337D5C-1B9E-46B6-BFE5-6BC015EAF569}" type="presParOf" srcId="{4EE88496-0754-4D1A-92BA-2282FFB3DB3C}" destId="{4C3D16C9-8D59-4199-9DF7-F80BD2E394C6}" srcOrd="1" destOrd="0" presId="urn:microsoft.com/office/officeart/2005/8/layout/chevron2"/>
    <dgm:cxn modelId="{CC33ABE5-C669-4D23-AF8A-8CAAB5E7FB40}" type="presParOf" srcId="{15FB9389-E6D4-4B30-845C-BF15B167C5E8}" destId="{90FE2CBA-4C1D-443A-A965-E725A1E3525E}" srcOrd="5" destOrd="0" presId="urn:microsoft.com/office/officeart/2005/8/layout/chevron2"/>
    <dgm:cxn modelId="{85DD1DF9-1988-4654-A4AB-E5E13FC40813}" type="presParOf" srcId="{15FB9389-E6D4-4B30-845C-BF15B167C5E8}" destId="{9FFB6205-A914-4453-8DC2-360CC9678AE2}" srcOrd="6" destOrd="0" presId="urn:microsoft.com/office/officeart/2005/8/layout/chevron2"/>
    <dgm:cxn modelId="{E72C39EB-0550-4C1A-8B44-CEB31B5BF77A}" type="presParOf" srcId="{9FFB6205-A914-4453-8DC2-360CC9678AE2}" destId="{41E181C1-9FB4-4FF5-9490-88CBB7390467}" srcOrd="0" destOrd="0" presId="urn:microsoft.com/office/officeart/2005/8/layout/chevron2"/>
    <dgm:cxn modelId="{980CBEF3-5E05-44B3-86D4-8EAC51142CA1}" type="presParOf" srcId="{9FFB6205-A914-4453-8DC2-360CC9678AE2}" destId="{0F6CDFC4-AF81-422F-B158-6AC4152604B6}" srcOrd="1" destOrd="0" presId="urn:microsoft.com/office/officeart/2005/8/layout/chevron2"/>
    <dgm:cxn modelId="{8FC95E2F-6019-4C20-84CD-1817EF99A1D8}" type="presParOf" srcId="{15FB9389-E6D4-4B30-845C-BF15B167C5E8}" destId="{20B0C1C2-399B-4B9D-9DC2-8AE07D6D36A0}" srcOrd="7" destOrd="0" presId="urn:microsoft.com/office/officeart/2005/8/layout/chevron2"/>
    <dgm:cxn modelId="{D077251F-38CF-4201-AC75-25754EBDE0BB}" type="presParOf" srcId="{15FB9389-E6D4-4B30-845C-BF15B167C5E8}" destId="{28CBA6A2-C5CB-42C3-A5D2-EAD80D39B287}" srcOrd="8" destOrd="0" presId="urn:microsoft.com/office/officeart/2005/8/layout/chevron2"/>
    <dgm:cxn modelId="{2CACA176-FF96-419E-A99F-35D1C117ADD1}" type="presParOf" srcId="{28CBA6A2-C5CB-42C3-A5D2-EAD80D39B287}" destId="{CB7CCED4-E499-416B-B268-F10A045D5EE0}" srcOrd="0" destOrd="0" presId="urn:microsoft.com/office/officeart/2005/8/layout/chevron2"/>
    <dgm:cxn modelId="{00F4D30C-7EBE-4B06-BCB8-2AF22CB2D96D}" type="presParOf" srcId="{28CBA6A2-C5CB-42C3-A5D2-EAD80D39B287}" destId="{31F2E066-50E0-489A-932E-9F7B478BA630}"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E8A0A8-1F8C-4CAE-AF35-1B10B3AB1E99}" type="doc">
      <dgm:prSet loTypeId="urn:microsoft.com/office/officeart/2005/8/layout/target3" loCatId="list" qsTypeId="urn:microsoft.com/office/officeart/2005/8/quickstyle/simple1" qsCatId="simple" csTypeId="urn:microsoft.com/office/officeart/2005/8/colors/accent6_3" csCatId="accent6" phldr="1"/>
      <dgm:spPr/>
      <dgm:t>
        <a:bodyPr/>
        <a:lstStyle/>
        <a:p>
          <a:endParaRPr lang="es-EC"/>
        </a:p>
      </dgm:t>
    </dgm:pt>
    <dgm:pt modelId="{CD9B318E-B8AB-4C25-8C7B-643CD7B7456A}">
      <dgm:prSet phldrT="[Texto]" custT="1"/>
      <dgm:spPr/>
      <dgm:t>
        <a:bodyPr/>
        <a:lstStyle/>
        <a:p>
          <a:r>
            <a:rPr lang="es-ES" sz="1300" dirty="0"/>
            <a:t>Financiamiento Internacional</a:t>
          </a:r>
          <a:r>
            <a:rPr lang="es-ES" sz="900" dirty="0"/>
            <a:t>.</a:t>
          </a:r>
          <a:endParaRPr lang="es-EC" sz="900" dirty="0"/>
        </a:p>
      </dgm:t>
    </dgm:pt>
    <dgm:pt modelId="{9872CE86-460D-40F4-9893-98B439E89ACD}" type="parTrans" cxnId="{960BC9A0-AA2A-48EE-AF9C-C163486DB9FB}">
      <dgm:prSet/>
      <dgm:spPr/>
      <dgm:t>
        <a:bodyPr/>
        <a:lstStyle/>
        <a:p>
          <a:endParaRPr lang="es-EC"/>
        </a:p>
      </dgm:t>
    </dgm:pt>
    <dgm:pt modelId="{9D23843D-5CFF-49EE-8130-CDFB4044A6E1}" type="sibTrans" cxnId="{960BC9A0-AA2A-48EE-AF9C-C163486DB9FB}">
      <dgm:prSet/>
      <dgm:spPr/>
      <dgm:t>
        <a:bodyPr/>
        <a:lstStyle/>
        <a:p>
          <a:endParaRPr lang="es-EC"/>
        </a:p>
      </dgm:t>
    </dgm:pt>
    <dgm:pt modelId="{5CE84504-A7C9-42B9-9F35-79332F008EBD}">
      <dgm:prSet phldrT="[Texto]"/>
      <dgm:spPr/>
      <dgm:t>
        <a:bodyPr/>
        <a:lstStyle/>
        <a:p>
          <a:r>
            <a:rPr lang="es-ES" dirty="0"/>
            <a:t>Capacidad Productiva</a:t>
          </a:r>
          <a:endParaRPr lang="es-EC" dirty="0"/>
        </a:p>
      </dgm:t>
    </dgm:pt>
    <dgm:pt modelId="{26AA6A39-9FAF-4333-9DBB-561BDF27F4BF}" type="parTrans" cxnId="{642BF83F-F651-4144-BC4E-495ED7116043}">
      <dgm:prSet/>
      <dgm:spPr/>
      <dgm:t>
        <a:bodyPr/>
        <a:lstStyle/>
        <a:p>
          <a:endParaRPr lang="es-EC"/>
        </a:p>
      </dgm:t>
    </dgm:pt>
    <dgm:pt modelId="{C0E665AF-6624-4E62-B6E8-1E7634DAA098}" type="sibTrans" cxnId="{642BF83F-F651-4144-BC4E-495ED7116043}">
      <dgm:prSet/>
      <dgm:spPr/>
      <dgm:t>
        <a:bodyPr/>
        <a:lstStyle/>
        <a:p>
          <a:endParaRPr lang="es-EC"/>
        </a:p>
      </dgm:t>
    </dgm:pt>
    <dgm:pt modelId="{6EFD011E-BDB5-4CF5-9816-55F918C051AD}">
      <dgm:prSet phldrT="[Texto]" custT="1"/>
      <dgm:spPr/>
      <dgm:t>
        <a:bodyPr/>
        <a:lstStyle/>
        <a:p>
          <a:r>
            <a:rPr lang="es-ES" sz="2200" dirty="0"/>
            <a:t>Capacidad Financiera </a:t>
          </a:r>
          <a:endParaRPr lang="es-EC" sz="2200" dirty="0"/>
        </a:p>
      </dgm:t>
    </dgm:pt>
    <dgm:pt modelId="{1F2A1498-7DE0-41F1-A731-B1BDC02DA8E1}" type="parTrans" cxnId="{08AA36CD-45E4-4EDD-87F9-F65D30115646}">
      <dgm:prSet/>
      <dgm:spPr/>
      <dgm:t>
        <a:bodyPr/>
        <a:lstStyle/>
        <a:p>
          <a:endParaRPr lang="es-EC"/>
        </a:p>
      </dgm:t>
    </dgm:pt>
    <dgm:pt modelId="{B8C94A6E-1A64-4B79-9C93-42B5E23655F4}" type="sibTrans" cxnId="{08AA36CD-45E4-4EDD-87F9-F65D30115646}">
      <dgm:prSet/>
      <dgm:spPr/>
      <dgm:t>
        <a:bodyPr/>
        <a:lstStyle/>
        <a:p>
          <a:endParaRPr lang="es-EC"/>
        </a:p>
      </dgm:t>
    </dgm:pt>
    <dgm:pt modelId="{5FF53942-43E9-40AE-BD52-F94131E371D2}">
      <dgm:prSet phldrT="[Texto]" custT="1"/>
      <dgm:spPr/>
      <dgm:t>
        <a:bodyPr/>
        <a:lstStyle/>
        <a:p>
          <a:r>
            <a:rPr lang="es-ES" sz="1200" dirty="0"/>
            <a:t>27 programas de grado y posgrado.</a:t>
          </a:r>
          <a:endParaRPr lang="es-EC" sz="1200" dirty="0"/>
        </a:p>
      </dgm:t>
    </dgm:pt>
    <dgm:pt modelId="{2674C60B-0247-47D6-B7C7-2421A71C349B}" type="parTrans" cxnId="{E4C611B3-D5F2-4704-8773-FA0D912A9590}">
      <dgm:prSet/>
      <dgm:spPr/>
      <dgm:t>
        <a:bodyPr/>
        <a:lstStyle/>
        <a:p>
          <a:endParaRPr lang="es-EC"/>
        </a:p>
      </dgm:t>
    </dgm:pt>
    <dgm:pt modelId="{059BCDB4-33F8-4668-86D1-C57A8F7D6AA7}" type="sibTrans" cxnId="{E4C611B3-D5F2-4704-8773-FA0D912A9590}">
      <dgm:prSet/>
      <dgm:spPr/>
      <dgm:t>
        <a:bodyPr/>
        <a:lstStyle/>
        <a:p>
          <a:endParaRPr lang="es-EC"/>
        </a:p>
      </dgm:t>
    </dgm:pt>
    <dgm:pt modelId="{55D72FB6-19AF-4BF7-8C55-ADF85E5C88B0}">
      <dgm:prSet phldrT="[Texto]"/>
      <dgm:spPr/>
      <dgm:t>
        <a:bodyPr/>
        <a:lstStyle/>
        <a:p>
          <a:r>
            <a:rPr lang="es-ES" dirty="0"/>
            <a:t>Capacidad Tecnológica</a:t>
          </a:r>
          <a:endParaRPr lang="es-EC" dirty="0"/>
        </a:p>
      </dgm:t>
    </dgm:pt>
    <dgm:pt modelId="{69B6A9BE-A4FA-4B02-896B-AE85D12A344A}" type="parTrans" cxnId="{94FFD2DA-3F80-47B7-8D3D-0E1AA373EE2D}">
      <dgm:prSet/>
      <dgm:spPr/>
      <dgm:t>
        <a:bodyPr/>
        <a:lstStyle/>
        <a:p>
          <a:endParaRPr lang="es-EC"/>
        </a:p>
      </dgm:t>
    </dgm:pt>
    <dgm:pt modelId="{C28D4AA4-C877-4AC9-B2FF-F8CE8632CD47}" type="sibTrans" cxnId="{94FFD2DA-3F80-47B7-8D3D-0E1AA373EE2D}">
      <dgm:prSet/>
      <dgm:spPr/>
      <dgm:t>
        <a:bodyPr/>
        <a:lstStyle/>
        <a:p>
          <a:endParaRPr lang="es-EC"/>
        </a:p>
      </dgm:t>
    </dgm:pt>
    <dgm:pt modelId="{7B34672C-F52F-4905-BED3-49D49988765B}">
      <dgm:prSet phldrT="[Texto]" custT="1"/>
      <dgm:spPr/>
      <dgm:t>
        <a:bodyPr/>
        <a:lstStyle/>
        <a:p>
          <a:r>
            <a:rPr lang="es-ES" sz="1300" dirty="0"/>
            <a:t>Laboratorios altamente tecnológicos</a:t>
          </a:r>
          <a:endParaRPr lang="es-EC" sz="1300" dirty="0"/>
        </a:p>
      </dgm:t>
    </dgm:pt>
    <dgm:pt modelId="{DADDF3D3-27BD-4FAD-83BF-C5D8E710211B}" type="parTrans" cxnId="{84632392-30AE-45D8-AFC2-6A0770E09124}">
      <dgm:prSet/>
      <dgm:spPr/>
      <dgm:t>
        <a:bodyPr/>
        <a:lstStyle/>
        <a:p>
          <a:endParaRPr lang="es-EC"/>
        </a:p>
      </dgm:t>
    </dgm:pt>
    <dgm:pt modelId="{F2BC37BA-7F5A-4FAF-A9E4-4D30D2C1737D}" type="sibTrans" cxnId="{84632392-30AE-45D8-AFC2-6A0770E09124}">
      <dgm:prSet/>
      <dgm:spPr/>
      <dgm:t>
        <a:bodyPr/>
        <a:lstStyle/>
        <a:p>
          <a:endParaRPr lang="es-EC"/>
        </a:p>
      </dgm:t>
    </dgm:pt>
    <dgm:pt modelId="{52D33C57-B869-4C14-AF31-35B85F62F7BC}">
      <dgm:prSet phldrT="[Texto]" custT="1"/>
      <dgm:spPr/>
      <dgm:t>
        <a:bodyPr/>
        <a:lstStyle/>
        <a:p>
          <a:r>
            <a:rPr lang="es-ES" sz="1300" dirty="0"/>
            <a:t>Laboratorio vivo – Limoncocha</a:t>
          </a:r>
          <a:endParaRPr lang="es-EC" sz="1300" dirty="0"/>
        </a:p>
      </dgm:t>
    </dgm:pt>
    <dgm:pt modelId="{12513522-1C5D-4A36-9BB5-745085331B72}" type="parTrans" cxnId="{405301DC-A6E8-4487-98DB-CB73E87DCEA3}">
      <dgm:prSet/>
      <dgm:spPr/>
      <dgm:t>
        <a:bodyPr/>
        <a:lstStyle/>
        <a:p>
          <a:endParaRPr lang="es-EC"/>
        </a:p>
      </dgm:t>
    </dgm:pt>
    <dgm:pt modelId="{B9D62A71-2009-4A2D-8D81-0990B5204B51}" type="sibTrans" cxnId="{405301DC-A6E8-4487-98DB-CB73E87DCEA3}">
      <dgm:prSet/>
      <dgm:spPr/>
      <dgm:t>
        <a:bodyPr/>
        <a:lstStyle/>
        <a:p>
          <a:endParaRPr lang="es-EC"/>
        </a:p>
      </dgm:t>
    </dgm:pt>
    <dgm:pt modelId="{5B65AE03-064B-4D9B-A96B-5BE355CD2D8A}">
      <dgm:prSet phldrT="[Texto]" custT="1"/>
      <dgm:spPr/>
      <dgm:t>
        <a:bodyPr/>
        <a:lstStyle/>
        <a:p>
          <a:r>
            <a:rPr lang="es-ES" sz="1300" dirty="0"/>
            <a:t>Centro de estudios- Madrid</a:t>
          </a:r>
          <a:endParaRPr lang="es-EC" sz="1300" dirty="0"/>
        </a:p>
      </dgm:t>
    </dgm:pt>
    <dgm:pt modelId="{D8B419EC-0096-426F-B846-72663DD8B428}" type="parTrans" cxnId="{8C137E19-3D41-4974-B01D-D93B0BE9F419}">
      <dgm:prSet/>
      <dgm:spPr/>
      <dgm:t>
        <a:bodyPr/>
        <a:lstStyle/>
        <a:p>
          <a:endParaRPr lang="es-EC"/>
        </a:p>
      </dgm:t>
    </dgm:pt>
    <dgm:pt modelId="{885D05C3-5FAF-40B2-92BF-B4351FE66C3C}" type="sibTrans" cxnId="{8C137E19-3D41-4974-B01D-D93B0BE9F419}">
      <dgm:prSet/>
      <dgm:spPr/>
      <dgm:t>
        <a:bodyPr/>
        <a:lstStyle/>
        <a:p>
          <a:endParaRPr lang="es-EC"/>
        </a:p>
      </dgm:t>
    </dgm:pt>
    <dgm:pt modelId="{4F14AD4D-C8EC-4BC6-BF7D-B97D5B05CD79}">
      <dgm:prSet phldrT="[Texto]"/>
      <dgm:spPr/>
      <dgm:t>
        <a:bodyPr/>
        <a:lstStyle/>
        <a:p>
          <a:r>
            <a:rPr lang="es-ES" dirty="0"/>
            <a:t>Capacidad de Internacionalización</a:t>
          </a:r>
          <a:endParaRPr lang="es-EC" dirty="0"/>
        </a:p>
      </dgm:t>
    </dgm:pt>
    <dgm:pt modelId="{3C065949-76CA-4251-8173-6871692D7A8A}" type="parTrans" cxnId="{D1AF98B9-4835-4B27-B6C5-6EA299482B32}">
      <dgm:prSet/>
      <dgm:spPr/>
      <dgm:t>
        <a:bodyPr/>
        <a:lstStyle/>
        <a:p>
          <a:endParaRPr lang="es-EC"/>
        </a:p>
      </dgm:t>
    </dgm:pt>
    <dgm:pt modelId="{F5D2D465-2C45-4E60-ADDF-6AB8AF9BC630}" type="sibTrans" cxnId="{D1AF98B9-4835-4B27-B6C5-6EA299482B32}">
      <dgm:prSet/>
      <dgm:spPr/>
      <dgm:t>
        <a:bodyPr/>
        <a:lstStyle/>
        <a:p>
          <a:endParaRPr lang="es-EC"/>
        </a:p>
      </dgm:t>
    </dgm:pt>
    <dgm:pt modelId="{83E8D528-BC96-4C70-BD2A-F016A2F507B5}">
      <dgm:prSet phldrT="[Texto]" custT="1"/>
      <dgm:spPr/>
      <dgm:t>
        <a:bodyPr/>
        <a:lstStyle/>
        <a:p>
          <a:r>
            <a:rPr lang="es-ES" sz="1100" dirty="0"/>
            <a:t>Dirección de Relaciones Interinstitucionales e Internacionales.</a:t>
          </a:r>
          <a:endParaRPr lang="es-EC" sz="1100" dirty="0"/>
        </a:p>
      </dgm:t>
    </dgm:pt>
    <dgm:pt modelId="{40AF36C1-4F63-4E07-81F9-CE4FB1509B17}" type="parTrans" cxnId="{0BEEFE0A-8652-4FD3-ACEE-DBC8DE6C2272}">
      <dgm:prSet/>
      <dgm:spPr/>
      <dgm:t>
        <a:bodyPr/>
        <a:lstStyle/>
        <a:p>
          <a:endParaRPr lang="es-EC"/>
        </a:p>
      </dgm:t>
    </dgm:pt>
    <dgm:pt modelId="{907278E3-E8A5-4D42-A20B-424DC3A57554}" type="sibTrans" cxnId="{0BEEFE0A-8652-4FD3-ACEE-DBC8DE6C2272}">
      <dgm:prSet/>
      <dgm:spPr/>
      <dgm:t>
        <a:bodyPr/>
        <a:lstStyle/>
        <a:p>
          <a:endParaRPr lang="es-EC"/>
        </a:p>
      </dgm:t>
    </dgm:pt>
    <dgm:pt modelId="{B234AC88-A371-4F0E-82D3-E9BAE3EE10D1}">
      <dgm:prSet phldrT="[Texto]" custT="1"/>
      <dgm:spPr/>
      <dgm:t>
        <a:bodyPr/>
        <a:lstStyle/>
        <a:p>
          <a:r>
            <a:rPr lang="es-ES" sz="1100" dirty="0"/>
            <a:t>16 variables de Internacionalización.</a:t>
          </a:r>
          <a:endParaRPr lang="es-EC" sz="1100" dirty="0"/>
        </a:p>
      </dgm:t>
    </dgm:pt>
    <dgm:pt modelId="{65DCEFA8-0868-4C22-B910-C1E4EBC6A976}" type="parTrans" cxnId="{E02D86C9-B12F-493F-A12B-B2FB114EC82D}">
      <dgm:prSet/>
      <dgm:spPr/>
      <dgm:t>
        <a:bodyPr/>
        <a:lstStyle/>
        <a:p>
          <a:endParaRPr lang="es-EC"/>
        </a:p>
      </dgm:t>
    </dgm:pt>
    <dgm:pt modelId="{97591FAE-C71C-496C-9897-97CA87BF0156}" type="sibTrans" cxnId="{E02D86C9-B12F-493F-A12B-B2FB114EC82D}">
      <dgm:prSet/>
      <dgm:spPr/>
      <dgm:t>
        <a:bodyPr/>
        <a:lstStyle/>
        <a:p>
          <a:endParaRPr lang="es-EC"/>
        </a:p>
      </dgm:t>
    </dgm:pt>
    <dgm:pt modelId="{F41FCC33-2B84-4C35-B6DE-0F9265787F42}">
      <dgm:prSet phldrT="[Texto]" custT="1"/>
      <dgm:spPr/>
      <dgm:t>
        <a:bodyPr/>
        <a:lstStyle/>
        <a:p>
          <a:r>
            <a:rPr lang="es-ES" sz="1100" dirty="0"/>
            <a:t>Plan  Estratégico de Internacionalización.</a:t>
          </a:r>
          <a:endParaRPr lang="es-EC" sz="1100" dirty="0"/>
        </a:p>
      </dgm:t>
    </dgm:pt>
    <dgm:pt modelId="{E12FC478-512F-48F0-9629-3E0F84AFAD12}" type="parTrans" cxnId="{C7D4E9EC-95F0-43AE-971C-3D9A1E7CF892}">
      <dgm:prSet/>
      <dgm:spPr/>
      <dgm:t>
        <a:bodyPr/>
        <a:lstStyle/>
        <a:p>
          <a:endParaRPr lang="es-EC"/>
        </a:p>
      </dgm:t>
    </dgm:pt>
    <dgm:pt modelId="{7585AF11-7174-47FB-A53F-2C8C11BB9DD2}" type="sibTrans" cxnId="{C7D4E9EC-95F0-43AE-971C-3D9A1E7CF892}">
      <dgm:prSet/>
      <dgm:spPr/>
      <dgm:t>
        <a:bodyPr/>
        <a:lstStyle/>
        <a:p>
          <a:endParaRPr lang="es-EC"/>
        </a:p>
      </dgm:t>
    </dgm:pt>
    <dgm:pt modelId="{A655EF6D-10E6-4B74-A3CB-0B05A520B274}">
      <dgm:prSet phldrT="[Texto]" custT="1"/>
      <dgm:spPr/>
      <dgm:t>
        <a:bodyPr/>
        <a:lstStyle/>
        <a:p>
          <a:r>
            <a:rPr lang="es-ES" sz="1200" dirty="0"/>
            <a:t>Convenios con 15 países</a:t>
          </a:r>
          <a:endParaRPr lang="es-EC" sz="1200" dirty="0"/>
        </a:p>
      </dgm:t>
    </dgm:pt>
    <dgm:pt modelId="{744F5C90-D36B-4991-B29B-E9A5275AC001}" type="parTrans" cxnId="{290908EC-3E4D-4DEA-A7F5-6B2FCDCBD2EC}">
      <dgm:prSet/>
      <dgm:spPr/>
      <dgm:t>
        <a:bodyPr/>
        <a:lstStyle/>
        <a:p>
          <a:endParaRPr lang="es-EC"/>
        </a:p>
      </dgm:t>
    </dgm:pt>
    <dgm:pt modelId="{9D864AD0-8344-4221-A2F9-6E4054C160A2}" type="sibTrans" cxnId="{290908EC-3E4D-4DEA-A7F5-6B2FCDCBD2EC}">
      <dgm:prSet/>
      <dgm:spPr/>
      <dgm:t>
        <a:bodyPr/>
        <a:lstStyle/>
        <a:p>
          <a:endParaRPr lang="es-EC"/>
        </a:p>
      </dgm:t>
    </dgm:pt>
    <dgm:pt modelId="{D9F4C8DE-1C94-442F-8B05-C3F40FF2889A}">
      <dgm:prSet phldrT="[Texto]" custT="1"/>
      <dgm:spPr/>
      <dgm:t>
        <a:bodyPr/>
        <a:lstStyle/>
        <a:p>
          <a:r>
            <a:rPr lang="es-ES" sz="1200" dirty="0"/>
            <a:t>Convenios con 13 Universidades Españolas</a:t>
          </a:r>
          <a:endParaRPr lang="es-EC" sz="1200" dirty="0"/>
        </a:p>
      </dgm:t>
    </dgm:pt>
    <dgm:pt modelId="{037BD33F-9BD1-4972-A4AB-CCFDC1559BD1}" type="parTrans" cxnId="{E1D4412E-B6E5-4638-9216-887C63056AD1}">
      <dgm:prSet/>
      <dgm:spPr/>
      <dgm:t>
        <a:bodyPr/>
        <a:lstStyle/>
        <a:p>
          <a:endParaRPr lang="es-EC"/>
        </a:p>
      </dgm:t>
    </dgm:pt>
    <dgm:pt modelId="{BF413108-86AD-499E-8DCD-A1921EA7599C}" type="sibTrans" cxnId="{E1D4412E-B6E5-4638-9216-887C63056AD1}">
      <dgm:prSet/>
      <dgm:spPr/>
      <dgm:t>
        <a:bodyPr/>
        <a:lstStyle/>
        <a:p>
          <a:endParaRPr lang="es-EC"/>
        </a:p>
      </dgm:t>
    </dgm:pt>
    <dgm:pt modelId="{4CA75724-696B-4115-A879-B82173DFA8A2}" type="pres">
      <dgm:prSet presAssocID="{31E8A0A8-1F8C-4CAE-AF35-1B10B3AB1E99}" presName="Name0" presStyleCnt="0">
        <dgm:presLayoutVars>
          <dgm:chMax val="7"/>
          <dgm:dir/>
          <dgm:animLvl val="lvl"/>
          <dgm:resizeHandles val="exact"/>
        </dgm:presLayoutVars>
      </dgm:prSet>
      <dgm:spPr/>
    </dgm:pt>
    <dgm:pt modelId="{5FB6088A-B85D-4172-8102-7A687C99B2F7}" type="pres">
      <dgm:prSet presAssocID="{6EFD011E-BDB5-4CF5-9816-55F918C051AD}" presName="circle1" presStyleLbl="node1" presStyleIdx="0" presStyleCnt="4"/>
      <dgm:spPr/>
    </dgm:pt>
    <dgm:pt modelId="{C5D9B7A2-3450-4FDE-9273-A4FB4A3C15BD}" type="pres">
      <dgm:prSet presAssocID="{6EFD011E-BDB5-4CF5-9816-55F918C051AD}" presName="space" presStyleCnt="0"/>
      <dgm:spPr/>
    </dgm:pt>
    <dgm:pt modelId="{5248710E-5F2C-4357-AE8A-AB720FC54631}" type="pres">
      <dgm:prSet presAssocID="{6EFD011E-BDB5-4CF5-9816-55F918C051AD}" presName="rect1" presStyleLbl="alignAcc1" presStyleIdx="0" presStyleCnt="4"/>
      <dgm:spPr/>
    </dgm:pt>
    <dgm:pt modelId="{C3D107DC-848D-4B19-8630-BA66DE2326B6}" type="pres">
      <dgm:prSet presAssocID="{5CE84504-A7C9-42B9-9F35-79332F008EBD}" presName="vertSpace2" presStyleLbl="node1" presStyleIdx="0" presStyleCnt="4"/>
      <dgm:spPr/>
    </dgm:pt>
    <dgm:pt modelId="{84B8E986-1DC6-4870-BE41-334CB79888E8}" type="pres">
      <dgm:prSet presAssocID="{5CE84504-A7C9-42B9-9F35-79332F008EBD}" presName="circle2" presStyleLbl="node1" presStyleIdx="1" presStyleCnt="4"/>
      <dgm:spPr/>
    </dgm:pt>
    <dgm:pt modelId="{D401D43A-8906-4CFB-8040-0E82B6ECB2D7}" type="pres">
      <dgm:prSet presAssocID="{5CE84504-A7C9-42B9-9F35-79332F008EBD}" presName="rect2" presStyleLbl="alignAcc1" presStyleIdx="1" presStyleCnt="4"/>
      <dgm:spPr/>
    </dgm:pt>
    <dgm:pt modelId="{52CDDA1E-AD26-4812-917D-9A291EC4F3CB}" type="pres">
      <dgm:prSet presAssocID="{55D72FB6-19AF-4BF7-8C55-ADF85E5C88B0}" presName="vertSpace3" presStyleLbl="node1" presStyleIdx="1" presStyleCnt="4"/>
      <dgm:spPr/>
    </dgm:pt>
    <dgm:pt modelId="{F88577D6-DE23-4DF6-BB00-025EAAE02E0D}" type="pres">
      <dgm:prSet presAssocID="{55D72FB6-19AF-4BF7-8C55-ADF85E5C88B0}" presName="circle3" presStyleLbl="node1" presStyleIdx="2" presStyleCnt="4"/>
      <dgm:spPr/>
    </dgm:pt>
    <dgm:pt modelId="{7B3BF0F2-083F-4C38-9FDA-291D7FB726E1}" type="pres">
      <dgm:prSet presAssocID="{55D72FB6-19AF-4BF7-8C55-ADF85E5C88B0}" presName="rect3" presStyleLbl="alignAcc1" presStyleIdx="2" presStyleCnt="4"/>
      <dgm:spPr/>
    </dgm:pt>
    <dgm:pt modelId="{39979237-A573-4606-9A7F-2CDA9C7D39B3}" type="pres">
      <dgm:prSet presAssocID="{4F14AD4D-C8EC-4BC6-BF7D-B97D5B05CD79}" presName="vertSpace4" presStyleLbl="node1" presStyleIdx="2" presStyleCnt="4"/>
      <dgm:spPr/>
    </dgm:pt>
    <dgm:pt modelId="{6E887665-EAAF-418D-A30E-714C68F2796D}" type="pres">
      <dgm:prSet presAssocID="{4F14AD4D-C8EC-4BC6-BF7D-B97D5B05CD79}" presName="circle4" presStyleLbl="node1" presStyleIdx="3" presStyleCnt="4"/>
      <dgm:spPr/>
    </dgm:pt>
    <dgm:pt modelId="{3712314F-73AF-4DEF-B847-A15430901E66}" type="pres">
      <dgm:prSet presAssocID="{4F14AD4D-C8EC-4BC6-BF7D-B97D5B05CD79}" presName="rect4" presStyleLbl="alignAcc1" presStyleIdx="3" presStyleCnt="4"/>
      <dgm:spPr/>
    </dgm:pt>
    <dgm:pt modelId="{BCDC4A8F-C6F0-4C19-A5CF-7BA40032E872}" type="pres">
      <dgm:prSet presAssocID="{6EFD011E-BDB5-4CF5-9816-55F918C051AD}" presName="rect1ParTx" presStyleLbl="alignAcc1" presStyleIdx="3" presStyleCnt="4">
        <dgm:presLayoutVars>
          <dgm:chMax val="1"/>
          <dgm:bulletEnabled val="1"/>
        </dgm:presLayoutVars>
      </dgm:prSet>
      <dgm:spPr/>
    </dgm:pt>
    <dgm:pt modelId="{5B39FA0E-34E9-489D-A048-74B30FE3070C}" type="pres">
      <dgm:prSet presAssocID="{6EFD011E-BDB5-4CF5-9816-55F918C051AD}" presName="rect1ChTx" presStyleLbl="alignAcc1" presStyleIdx="3" presStyleCnt="4">
        <dgm:presLayoutVars>
          <dgm:bulletEnabled val="1"/>
        </dgm:presLayoutVars>
      </dgm:prSet>
      <dgm:spPr/>
    </dgm:pt>
    <dgm:pt modelId="{84E16635-D1F4-4FCB-AC60-5E45546C6BAB}" type="pres">
      <dgm:prSet presAssocID="{5CE84504-A7C9-42B9-9F35-79332F008EBD}" presName="rect2ParTx" presStyleLbl="alignAcc1" presStyleIdx="3" presStyleCnt="4">
        <dgm:presLayoutVars>
          <dgm:chMax val="1"/>
          <dgm:bulletEnabled val="1"/>
        </dgm:presLayoutVars>
      </dgm:prSet>
      <dgm:spPr/>
    </dgm:pt>
    <dgm:pt modelId="{59DF45C5-9C2A-41D4-AB6A-B01CA4F69A89}" type="pres">
      <dgm:prSet presAssocID="{5CE84504-A7C9-42B9-9F35-79332F008EBD}" presName="rect2ChTx" presStyleLbl="alignAcc1" presStyleIdx="3" presStyleCnt="4">
        <dgm:presLayoutVars>
          <dgm:bulletEnabled val="1"/>
        </dgm:presLayoutVars>
      </dgm:prSet>
      <dgm:spPr/>
    </dgm:pt>
    <dgm:pt modelId="{9B5D6B00-4F33-4145-BA1A-808B62D238C8}" type="pres">
      <dgm:prSet presAssocID="{55D72FB6-19AF-4BF7-8C55-ADF85E5C88B0}" presName="rect3ParTx" presStyleLbl="alignAcc1" presStyleIdx="3" presStyleCnt="4">
        <dgm:presLayoutVars>
          <dgm:chMax val="1"/>
          <dgm:bulletEnabled val="1"/>
        </dgm:presLayoutVars>
      </dgm:prSet>
      <dgm:spPr/>
    </dgm:pt>
    <dgm:pt modelId="{56CA616C-4EDD-4A7F-8898-AD8FAD494CF1}" type="pres">
      <dgm:prSet presAssocID="{55D72FB6-19AF-4BF7-8C55-ADF85E5C88B0}" presName="rect3ChTx" presStyleLbl="alignAcc1" presStyleIdx="3" presStyleCnt="4">
        <dgm:presLayoutVars>
          <dgm:bulletEnabled val="1"/>
        </dgm:presLayoutVars>
      </dgm:prSet>
      <dgm:spPr/>
    </dgm:pt>
    <dgm:pt modelId="{85707193-D7F7-4549-846D-CDB5E3F22A96}" type="pres">
      <dgm:prSet presAssocID="{4F14AD4D-C8EC-4BC6-BF7D-B97D5B05CD79}" presName="rect4ParTx" presStyleLbl="alignAcc1" presStyleIdx="3" presStyleCnt="4">
        <dgm:presLayoutVars>
          <dgm:chMax val="1"/>
          <dgm:bulletEnabled val="1"/>
        </dgm:presLayoutVars>
      </dgm:prSet>
      <dgm:spPr/>
    </dgm:pt>
    <dgm:pt modelId="{2AF9845A-61E5-4924-A90E-402E7BA9E0C4}" type="pres">
      <dgm:prSet presAssocID="{4F14AD4D-C8EC-4BC6-BF7D-B97D5B05CD79}" presName="rect4ChTx" presStyleLbl="alignAcc1" presStyleIdx="3" presStyleCnt="4">
        <dgm:presLayoutVars>
          <dgm:bulletEnabled val="1"/>
        </dgm:presLayoutVars>
      </dgm:prSet>
      <dgm:spPr/>
    </dgm:pt>
  </dgm:ptLst>
  <dgm:cxnLst>
    <dgm:cxn modelId="{0BEEFE0A-8652-4FD3-ACEE-DBC8DE6C2272}" srcId="{4F14AD4D-C8EC-4BC6-BF7D-B97D5B05CD79}" destId="{83E8D528-BC96-4C70-BD2A-F016A2F507B5}" srcOrd="0" destOrd="0" parTransId="{40AF36C1-4F63-4E07-81F9-CE4FB1509B17}" sibTransId="{907278E3-E8A5-4D42-A20B-424DC3A57554}"/>
    <dgm:cxn modelId="{3F85DC0C-4A87-4DCF-95E5-C877418E08B8}" type="presOf" srcId="{CD9B318E-B8AB-4C25-8C7B-643CD7B7456A}" destId="{5B39FA0E-34E9-489D-A048-74B30FE3070C}" srcOrd="0" destOrd="0" presId="urn:microsoft.com/office/officeart/2005/8/layout/target3"/>
    <dgm:cxn modelId="{D0118116-714A-4D17-82C5-11D0E2D15039}" type="presOf" srcId="{5B65AE03-064B-4D9B-A96B-5BE355CD2D8A}" destId="{56CA616C-4EDD-4A7F-8898-AD8FAD494CF1}" srcOrd="0" destOrd="2" presId="urn:microsoft.com/office/officeart/2005/8/layout/target3"/>
    <dgm:cxn modelId="{8C137E19-3D41-4974-B01D-D93B0BE9F419}" srcId="{55D72FB6-19AF-4BF7-8C55-ADF85E5C88B0}" destId="{5B65AE03-064B-4D9B-A96B-5BE355CD2D8A}" srcOrd="2" destOrd="0" parTransId="{D8B419EC-0096-426F-B846-72663DD8B428}" sibTransId="{885D05C3-5FAF-40B2-92BF-B4351FE66C3C}"/>
    <dgm:cxn modelId="{63BAFC2B-E307-4F9B-A3F9-C8103B9FD5A5}" type="presOf" srcId="{6EFD011E-BDB5-4CF5-9816-55F918C051AD}" destId="{BCDC4A8F-C6F0-4C19-A5CF-7BA40032E872}" srcOrd="1" destOrd="0" presId="urn:microsoft.com/office/officeart/2005/8/layout/target3"/>
    <dgm:cxn modelId="{E1D4412E-B6E5-4638-9216-887C63056AD1}" srcId="{5CE84504-A7C9-42B9-9F35-79332F008EBD}" destId="{D9F4C8DE-1C94-442F-8B05-C3F40FF2889A}" srcOrd="2" destOrd="0" parTransId="{037BD33F-9BD1-4972-A4AB-CCFDC1559BD1}" sibTransId="{BF413108-86AD-499E-8DCD-A1921EA7599C}"/>
    <dgm:cxn modelId="{D5FA5F35-3AF9-4120-865E-B977878C72A6}" type="presOf" srcId="{5CE84504-A7C9-42B9-9F35-79332F008EBD}" destId="{D401D43A-8906-4CFB-8040-0E82B6ECB2D7}" srcOrd="0" destOrd="0" presId="urn:microsoft.com/office/officeart/2005/8/layout/target3"/>
    <dgm:cxn modelId="{BC096537-5107-4F47-83DD-553DA196D83B}" type="presOf" srcId="{B234AC88-A371-4F0E-82D3-E9BAE3EE10D1}" destId="{2AF9845A-61E5-4924-A90E-402E7BA9E0C4}" srcOrd="0" destOrd="1" presId="urn:microsoft.com/office/officeart/2005/8/layout/target3"/>
    <dgm:cxn modelId="{4E80853C-DB98-42B6-B54E-06CC4176058B}" type="presOf" srcId="{D9F4C8DE-1C94-442F-8B05-C3F40FF2889A}" destId="{59DF45C5-9C2A-41D4-AB6A-B01CA4F69A89}" srcOrd="0" destOrd="2" presId="urn:microsoft.com/office/officeart/2005/8/layout/target3"/>
    <dgm:cxn modelId="{EFC8AA3D-CA0D-43D3-A22A-F02352D736A2}" type="presOf" srcId="{F41FCC33-2B84-4C35-B6DE-0F9265787F42}" destId="{2AF9845A-61E5-4924-A90E-402E7BA9E0C4}" srcOrd="0" destOrd="2" presId="urn:microsoft.com/office/officeart/2005/8/layout/target3"/>
    <dgm:cxn modelId="{642BF83F-F651-4144-BC4E-495ED7116043}" srcId="{31E8A0A8-1F8C-4CAE-AF35-1B10B3AB1E99}" destId="{5CE84504-A7C9-42B9-9F35-79332F008EBD}" srcOrd="1" destOrd="0" parTransId="{26AA6A39-9FAF-4333-9DBB-561BDF27F4BF}" sibTransId="{C0E665AF-6624-4E62-B6E8-1E7634DAA098}"/>
    <dgm:cxn modelId="{BD00235B-8123-4DF8-B047-769CF0775920}" type="presOf" srcId="{A655EF6D-10E6-4B74-A3CB-0B05A520B274}" destId="{59DF45C5-9C2A-41D4-AB6A-B01CA4F69A89}" srcOrd="0" destOrd="1" presId="urn:microsoft.com/office/officeart/2005/8/layout/target3"/>
    <dgm:cxn modelId="{7AA5CF5E-5CA8-4E8E-8083-D483810CFA79}" type="presOf" srcId="{5CE84504-A7C9-42B9-9F35-79332F008EBD}" destId="{84E16635-D1F4-4FCB-AC60-5E45546C6BAB}" srcOrd="1" destOrd="0" presId="urn:microsoft.com/office/officeart/2005/8/layout/target3"/>
    <dgm:cxn modelId="{EF626E57-62D1-4FC8-B62C-A42D67531852}" type="presOf" srcId="{4F14AD4D-C8EC-4BC6-BF7D-B97D5B05CD79}" destId="{85707193-D7F7-4549-846D-CDB5E3F22A96}" srcOrd="1" destOrd="0" presId="urn:microsoft.com/office/officeart/2005/8/layout/target3"/>
    <dgm:cxn modelId="{27FDB078-6391-4400-9E5B-170B163B1F74}" type="presOf" srcId="{7B34672C-F52F-4905-BED3-49D49988765B}" destId="{56CA616C-4EDD-4A7F-8898-AD8FAD494CF1}" srcOrd="0" destOrd="0" presId="urn:microsoft.com/office/officeart/2005/8/layout/target3"/>
    <dgm:cxn modelId="{B8E16880-B748-4E80-BFAD-6FB2C2325820}" type="presOf" srcId="{83E8D528-BC96-4C70-BD2A-F016A2F507B5}" destId="{2AF9845A-61E5-4924-A90E-402E7BA9E0C4}" srcOrd="0" destOrd="0" presId="urn:microsoft.com/office/officeart/2005/8/layout/target3"/>
    <dgm:cxn modelId="{B7DC228A-BE8E-4556-8502-A3047FED5FED}" type="presOf" srcId="{55D72FB6-19AF-4BF7-8C55-ADF85E5C88B0}" destId="{7B3BF0F2-083F-4C38-9FDA-291D7FB726E1}" srcOrd="0" destOrd="0" presId="urn:microsoft.com/office/officeart/2005/8/layout/target3"/>
    <dgm:cxn modelId="{84632392-30AE-45D8-AFC2-6A0770E09124}" srcId="{55D72FB6-19AF-4BF7-8C55-ADF85E5C88B0}" destId="{7B34672C-F52F-4905-BED3-49D49988765B}" srcOrd="0" destOrd="0" parTransId="{DADDF3D3-27BD-4FAD-83BF-C5D8E710211B}" sibTransId="{F2BC37BA-7F5A-4FAF-A9E4-4D30D2C1737D}"/>
    <dgm:cxn modelId="{960BC9A0-AA2A-48EE-AF9C-C163486DB9FB}" srcId="{6EFD011E-BDB5-4CF5-9816-55F918C051AD}" destId="{CD9B318E-B8AB-4C25-8C7B-643CD7B7456A}" srcOrd="0" destOrd="0" parTransId="{9872CE86-460D-40F4-9893-98B439E89ACD}" sibTransId="{9D23843D-5CFF-49EE-8130-CDFB4044A6E1}"/>
    <dgm:cxn modelId="{E4C611B3-D5F2-4704-8773-FA0D912A9590}" srcId="{5CE84504-A7C9-42B9-9F35-79332F008EBD}" destId="{5FF53942-43E9-40AE-BD52-F94131E371D2}" srcOrd="0" destOrd="0" parTransId="{2674C60B-0247-47D6-B7C7-2421A71C349B}" sibTransId="{059BCDB4-33F8-4668-86D1-C57A8F7D6AA7}"/>
    <dgm:cxn modelId="{D1AF98B9-4835-4B27-B6C5-6EA299482B32}" srcId="{31E8A0A8-1F8C-4CAE-AF35-1B10B3AB1E99}" destId="{4F14AD4D-C8EC-4BC6-BF7D-B97D5B05CD79}" srcOrd="3" destOrd="0" parTransId="{3C065949-76CA-4251-8173-6871692D7A8A}" sibTransId="{F5D2D465-2C45-4E60-ADDF-6AB8AF9BC630}"/>
    <dgm:cxn modelId="{E02D86C9-B12F-493F-A12B-B2FB114EC82D}" srcId="{4F14AD4D-C8EC-4BC6-BF7D-B97D5B05CD79}" destId="{B234AC88-A371-4F0E-82D3-E9BAE3EE10D1}" srcOrd="1" destOrd="0" parTransId="{65DCEFA8-0868-4C22-B910-C1E4EBC6A976}" sibTransId="{97591FAE-C71C-496C-9897-97CA87BF0156}"/>
    <dgm:cxn modelId="{08AA36CD-45E4-4EDD-87F9-F65D30115646}" srcId="{31E8A0A8-1F8C-4CAE-AF35-1B10B3AB1E99}" destId="{6EFD011E-BDB5-4CF5-9816-55F918C051AD}" srcOrd="0" destOrd="0" parTransId="{1F2A1498-7DE0-41F1-A731-B1BDC02DA8E1}" sibTransId="{B8C94A6E-1A64-4B79-9C93-42B5E23655F4}"/>
    <dgm:cxn modelId="{93E3F3CF-41DB-4DD3-A5AF-08F845BCD3B4}" type="presOf" srcId="{5FF53942-43E9-40AE-BD52-F94131E371D2}" destId="{59DF45C5-9C2A-41D4-AB6A-B01CA4F69A89}" srcOrd="0" destOrd="0" presId="urn:microsoft.com/office/officeart/2005/8/layout/target3"/>
    <dgm:cxn modelId="{E89E19D6-C31E-4BCF-A352-724E1FB2A7D4}" type="presOf" srcId="{31E8A0A8-1F8C-4CAE-AF35-1B10B3AB1E99}" destId="{4CA75724-696B-4115-A879-B82173DFA8A2}" srcOrd="0" destOrd="0" presId="urn:microsoft.com/office/officeart/2005/8/layout/target3"/>
    <dgm:cxn modelId="{17D42ED7-E7C8-4D02-AD54-224B6D8B3EB3}" type="presOf" srcId="{52D33C57-B869-4C14-AF31-35B85F62F7BC}" destId="{56CA616C-4EDD-4A7F-8898-AD8FAD494CF1}" srcOrd="0" destOrd="1" presId="urn:microsoft.com/office/officeart/2005/8/layout/target3"/>
    <dgm:cxn modelId="{943BD5D7-7B69-423F-89F9-48CBC2CF8E50}" type="presOf" srcId="{6EFD011E-BDB5-4CF5-9816-55F918C051AD}" destId="{5248710E-5F2C-4357-AE8A-AB720FC54631}" srcOrd="0" destOrd="0" presId="urn:microsoft.com/office/officeart/2005/8/layout/target3"/>
    <dgm:cxn modelId="{94FFD2DA-3F80-47B7-8D3D-0E1AA373EE2D}" srcId="{31E8A0A8-1F8C-4CAE-AF35-1B10B3AB1E99}" destId="{55D72FB6-19AF-4BF7-8C55-ADF85E5C88B0}" srcOrd="2" destOrd="0" parTransId="{69B6A9BE-A4FA-4B02-896B-AE85D12A344A}" sibTransId="{C28D4AA4-C877-4AC9-B2FF-F8CE8632CD47}"/>
    <dgm:cxn modelId="{405301DC-A6E8-4487-98DB-CB73E87DCEA3}" srcId="{55D72FB6-19AF-4BF7-8C55-ADF85E5C88B0}" destId="{52D33C57-B869-4C14-AF31-35B85F62F7BC}" srcOrd="1" destOrd="0" parTransId="{12513522-1C5D-4A36-9BB5-745085331B72}" sibTransId="{B9D62A71-2009-4A2D-8D81-0990B5204B51}"/>
    <dgm:cxn modelId="{23DE9DDC-EFA6-4B94-98B1-0BD52AEB06EA}" type="presOf" srcId="{55D72FB6-19AF-4BF7-8C55-ADF85E5C88B0}" destId="{9B5D6B00-4F33-4145-BA1A-808B62D238C8}" srcOrd="1" destOrd="0" presId="urn:microsoft.com/office/officeart/2005/8/layout/target3"/>
    <dgm:cxn modelId="{A24D50E8-CB06-4E97-A5D5-A8C9BCA01E28}" type="presOf" srcId="{4F14AD4D-C8EC-4BC6-BF7D-B97D5B05CD79}" destId="{3712314F-73AF-4DEF-B847-A15430901E66}" srcOrd="0" destOrd="0" presId="urn:microsoft.com/office/officeart/2005/8/layout/target3"/>
    <dgm:cxn modelId="{290908EC-3E4D-4DEA-A7F5-6B2FCDCBD2EC}" srcId="{5CE84504-A7C9-42B9-9F35-79332F008EBD}" destId="{A655EF6D-10E6-4B74-A3CB-0B05A520B274}" srcOrd="1" destOrd="0" parTransId="{744F5C90-D36B-4991-B29B-E9A5275AC001}" sibTransId="{9D864AD0-8344-4221-A2F9-6E4054C160A2}"/>
    <dgm:cxn modelId="{C7D4E9EC-95F0-43AE-971C-3D9A1E7CF892}" srcId="{B234AC88-A371-4F0E-82D3-E9BAE3EE10D1}" destId="{F41FCC33-2B84-4C35-B6DE-0F9265787F42}" srcOrd="0" destOrd="0" parTransId="{E12FC478-512F-48F0-9629-3E0F84AFAD12}" sibTransId="{7585AF11-7174-47FB-A53F-2C8C11BB9DD2}"/>
    <dgm:cxn modelId="{AA2A2BCE-DA6C-4E76-B1F9-DDE9F3FB596D}" type="presParOf" srcId="{4CA75724-696B-4115-A879-B82173DFA8A2}" destId="{5FB6088A-B85D-4172-8102-7A687C99B2F7}" srcOrd="0" destOrd="0" presId="urn:microsoft.com/office/officeart/2005/8/layout/target3"/>
    <dgm:cxn modelId="{E2BDBD12-418D-4A29-B6FB-E2C3F5E995BB}" type="presParOf" srcId="{4CA75724-696B-4115-A879-B82173DFA8A2}" destId="{C5D9B7A2-3450-4FDE-9273-A4FB4A3C15BD}" srcOrd="1" destOrd="0" presId="urn:microsoft.com/office/officeart/2005/8/layout/target3"/>
    <dgm:cxn modelId="{F69366C4-140E-4E15-B767-758D8FA85DA1}" type="presParOf" srcId="{4CA75724-696B-4115-A879-B82173DFA8A2}" destId="{5248710E-5F2C-4357-AE8A-AB720FC54631}" srcOrd="2" destOrd="0" presId="urn:microsoft.com/office/officeart/2005/8/layout/target3"/>
    <dgm:cxn modelId="{1F23C0E9-629F-4DEE-8EEE-2299DDC0EB5C}" type="presParOf" srcId="{4CA75724-696B-4115-A879-B82173DFA8A2}" destId="{C3D107DC-848D-4B19-8630-BA66DE2326B6}" srcOrd="3" destOrd="0" presId="urn:microsoft.com/office/officeart/2005/8/layout/target3"/>
    <dgm:cxn modelId="{E82890AF-8F76-44C9-9E3F-0183731F4510}" type="presParOf" srcId="{4CA75724-696B-4115-A879-B82173DFA8A2}" destId="{84B8E986-1DC6-4870-BE41-334CB79888E8}" srcOrd="4" destOrd="0" presId="urn:microsoft.com/office/officeart/2005/8/layout/target3"/>
    <dgm:cxn modelId="{3A5D7AD5-A8AE-4F4C-83B9-31EF1FDC1B82}" type="presParOf" srcId="{4CA75724-696B-4115-A879-B82173DFA8A2}" destId="{D401D43A-8906-4CFB-8040-0E82B6ECB2D7}" srcOrd="5" destOrd="0" presId="urn:microsoft.com/office/officeart/2005/8/layout/target3"/>
    <dgm:cxn modelId="{54F3CB9B-914F-431B-ABB1-3EB098B8318A}" type="presParOf" srcId="{4CA75724-696B-4115-A879-B82173DFA8A2}" destId="{52CDDA1E-AD26-4812-917D-9A291EC4F3CB}" srcOrd="6" destOrd="0" presId="urn:microsoft.com/office/officeart/2005/8/layout/target3"/>
    <dgm:cxn modelId="{2667718A-B946-4226-9600-1D0EC80E38CA}" type="presParOf" srcId="{4CA75724-696B-4115-A879-B82173DFA8A2}" destId="{F88577D6-DE23-4DF6-BB00-025EAAE02E0D}" srcOrd="7" destOrd="0" presId="urn:microsoft.com/office/officeart/2005/8/layout/target3"/>
    <dgm:cxn modelId="{EC43AA84-A6D0-4C9E-813A-F5DEAA80E9A4}" type="presParOf" srcId="{4CA75724-696B-4115-A879-B82173DFA8A2}" destId="{7B3BF0F2-083F-4C38-9FDA-291D7FB726E1}" srcOrd="8" destOrd="0" presId="urn:microsoft.com/office/officeart/2005/8/layout/target3"/>
    <dgm:cxn modelId="{F892E182-DD30-4C42-BD4F-B3FEA1CC108A}" type="presParOf" srcId="{4CA75724-696B-4115-A879-B82173DFA8A2}" destId="{39979237-A573-4606-9A7F-2CDA9C7D39B3}" srcOrd="9" destOrd="0" presId="urn:microsoft.com/office/officeart/2005/8/layout/target3"/>
    <dgm:cxn modelId="{35BAD0C9-AE79-44A8-85FF-0773C37D0C65}" type="presParOf" srcId="{4CA75724-696B-4115-A879-B82173DFA8A2}" destId="{6E887665-EAAF-418D-A30E-714C68F2796D}" srcOrd="10" destOrd="0" presId="urn:microsoft.com/office/officeart/2005/8/layout/target3"/>
    <dgm:cxn modelId="{CBD085C6-ED49-4E0C-8970-8458687B6067}" type="presParOf" srcId="{4CA75724-696B-4115-A879-B82173DFA8A2}" destId="{3712314F-73AF-4DEF-B847-A15430901E66}" srcOrd="11" destOrd="0" presId="urn:microsoft.com/office/officeart/2005/8/layout/target3"/>
    <dgm:cxn modelId="{4090D452-1543-4C64-B7AB-AA41A22A850E}" type="presParOf" srcId="{4CA75724-696B-4115-A879-B82173DFA8A2}" destId="{BCDC4A8F-C6F0-4C19-A5CF-7BA40032E872}" srcOrd="12" destOrd="0" presId="urn:microsoft.com/office/officeart/2005/8/layout/target3"/>
    <dgm:cxn modelId="{DAF2A525-C8D2-4986-A5C5-344D5F62DC4F}" type="presParOf" srcId="{4CA75724-696B-4115-A879-B82173DFA8A2}" destId="{5B39FA0E-34E9-489D-A048-74B30FE3070C}" srcOrd="13" destOrd="0" presId="urn:microsoft.com/office/officeart/2005/8/layout/target3"/>
    <dgm:cxn modelId="{F59880F2-E718-4CD0-A325-18DD466FFB5A}" type="presParOf" srcId="{4CA75724-696B-4115-A879-B82173DFA8A2}" destId="{84E16635-D1F4-4FCB-AC60-5E45546C6BAB}" srcOrd="14" destOrd="0" presId="urn:microsoft.com/office/officeart/2005/8/layout/target3"/>
    <dgm:cxn modelId="{064F7B70-C05C-4563-AE55-774AFFB2A345}" type="presParOf" srcId="{4CA75724-696B-4115-A879-B82173DFA8A2}" destId="{59DF45C5-9C2A-41D4-AB6A-B01CA4F69A89}" srcOrd="15" destOrd="0" presId="urn:microsoft.com/office/officeart/2005/8/layout/target3"/>
    <dgm:cxn modelId="{98E38A95-B3EF-4F66-AEEE-8FF2BFC790FE}" type="presParOf" srcId="{4CA75724-696B-4115-A879-B82173DFA8A2}" destId="{9B5D6B00-4F33-4145-BA1A-808B62D238C8}" srcOrd="16" destOrd="0" presId="urn:microsoft.com/office/officeart/2005/8/layout/target3"/>
    <dgm:cxn modelId="{A7B1F24F-8349-49B3-AFFF-28A866FA5D10}" type="presParOf" srcId="{4CA75724-696B-4115-A879-B82173DFA8A2}" destId="{56CA616C-4EDD-4A7F-8898-AD8FAD494CF1}" srcOrd="17" destOrd="0" presId="urn:microsoft.com/office/officeart/2005/8/layout/target3"/>
    <dgm:cxn modelId="{8FF6CB9C-9453-4892-BF80-0CE4DD871FEA}" type="presParOf" srcId="{4CA75724-696B-4115-A879-B82173DFA8A2}" destId="{85707193-D7F7-4549-846D-CDB5E3F22A96}" srcOrd="18" destOrd="0" presId="urn:microsoft.com/office/officeart/2005/8/layout/target3"/>
    <dgm:cxn modelId="{00E1BA1A-5C1A-46E6-9011-8216F70F2952}" type="presParOf" srcId="{4CA75724-696B-4115-A879-B82173DFA8A2}" destId="{2AF9845A-61E5-4924-A90E-402E7BA9E0C4}"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C8E816-90F8-46D1-8C7F-574994C035E7}"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es-EC"/>
        </a:p>
      </dgm:t>
    </dgm:pt>
    <dgm:pt modelId="{9B64E9E2-D0FC-400C-ACA3-ED833BA4F152}">
      <dgm:prSet phldrT="[Texto]"/>
      <dgm:spPr/>
      <dgm:t>
        <a:bodyPr/>
        <a:lstStyle/>
        <a:p>
          <a:r>
            <a:rPr lang="es-ES" dirty="0"/>
            <a:t>Universidad Internacional SEK</a:t>
          </a:r>
          <a:endParaRPr lang="es-EC" dirty="0"/>
        </a:p>
      </dgm:t>
    </dgm:pt>
    <dgm:pt modelId="{D1FBE675-27F3-4291-B1B6-9929E9738597}" type="parTrans" cxnId="{B1C31EDB-5CE9-4231-846E-4EF22D0FCD49}">
      <dgm:prSet/>
      <dgm:spPr/>
      <dgm:t>
        <a:bodyPr/>
        <a:lstStyle/>
        <a:p>
          <a:endParaRPr lang="es-EC"/>
        </a:p>
      </dgm:t>
    </dgm:pt>
    <dgm:pt modelId="{FD9C7503-0612-4398-914E-4ABD034306E7}" type="sibTrans" cxnId="{B1C31EDB-5CE9-4231-846E-4EF22D0FCD49}">
      <dgm:prSet/>
      <dgm:spPr/>
      <dgm:t>
        <a:bodyPr/>
        <a:lstStyle/>
        <a:p>
          <a:endParaRPr lang="es-EC"/>
        </a:p>
      </dgm:t>
    </dgm:pt>
    <dgm:pt modelId="{81F5B708-426E-478C-9B03-8B2EC264961E}">
      <dgm:prSet phldrT="[Texto]"/>
      <dgm:spPr/>
      <dgm:t>
        <a:bodyPr/>
        <a:lstStyle/>
        <a:p>
          <a:r>
            <a:rPr lang="es-ES" dirty="0"/>
            <a:t>Internacionalización</a:t>
          </a:r>
          <a:endParaRPr lang="es-EC" dirty="0"/>
        </a:p>
      </dgm:t>
    </dgm:pt>
    <dgm:pt modelId="{56727044-A789-4D57-B5EE-8D2B3C32CDDB}" type="parTrans" cxnId="{C9220C04-DA65-4EE4-AA18-0573D1033C1D}">
      <dgm:prSet/>
      <dgm:spPr/>
      <dgm:t>
        <a:bodyPr/>
        <a:lstStyle/>
        <a:p>
          <a:endParaRPr lang="es-EC"/>
        </a:p>
      </dgm:t>
    </dgm:pt>
    <dgm:pt modelId="{7B094C94-A1CB-4B8A-8000-FCC05448E8A5}" type="sibTrans" cxnId="{C9220C04-DA65-4EE4-AA18-0573D1033C1D}">
      <dgm:prSet/>
      <dgm:spPr/>
      <dgm:t>
        <a:bodyPr/>
        <a:lstStyle/>
        <a:p>
          <a:endParaRPr lang="es-EC"/>
        </a:p>
      </dgm:t>
    </dgm:pt>
    <dgm:pt modelId="{CA21B2A5-602B-4A09-86B8-6231F2D1C184}" type="pres">
      <dgm:prSet presAssocID="{4FC8E816-90F8-46D1-8C7F-574994C035E7}" presName="Name0" presStyleCnt="0">
        <dgm:presLayoutVars>
          <dgm:chMax val="4"/>
          <dgm:resizeHandles val="exact"/>
        </dgm:presLayoutVars>
      </dgm:prSet>
      <dgm:spPr/>
    </dgm:pt>
    <dgm:pt modelId="{F54AD931-4311-42F0-AA90-4D04ED7C229D}" type="pres">
      <dgm:prSet presAssocID="{4FC8E816-90F8-46D1-8C7F-574994C035E7}" presName="ellipse" presStyleLbl="trBgShp" presStyleIdx="0" presStyleCnt="1"/>
      <dgm:spPr/>
    </dgm:pt>
    <dgm:pt modelId="{BE901710-634A-49B8-9666-26874688D5E9}" type="pres">
      <dgm:prSet presAssocID="{4FC8E816-90F8-46D1-8C7F-574994C035E7}" presName="arrow1" presStyleLbl="fgShp" presStyleIdx="0" presStyleCnt="1"/>
      <dgm:spPr/>
    </dgm:pt>
    <dgm:pt modelId="{3A32AD19-24E2-4F85-B533-22EB313B737E}" type="pres">
      <dgm:prSet presAssocID="{4FC8E816-90F8-46D1-8C7F-574994C035E7}" presName="rectangle" presStyleLbl="revTx" presStyleIdx="0" presStyleCnt="1">
        <dgm:presLayoutVars>
          <dgm:bulletEnabled val="1"/>
        </dgm:presLayoutVars>
      </dgm:prSet>
      <dgm:spPr/>
    </dgm:pt>
    <dgm:pt modelId="{C206AE01-1A83-4ABC-A23B-94E76D5FB81E}" type="pres">
      <dgm:prSet presAssocID="{81F5B708-426E-478C-9B03-8B2EC264961E}" presName="item1" presStyleLbl="node1" presStyleIdx="0" presStyleCnt="1" custLinFactNeighborX="14286" custLinFactNeighborY="3230">
        <dgm:presLayoutVars>
          <dgm:bulletEnabled val="1"/>
        </dgm:presLayoutVars>
      </dgm:prSet>
      <dgm:spPr/>
    </dgm:pt>
    <dgm:pt modelId="{84C5252C-056D-4E3A-8943-9898A6FA382B}" type="pres">
      <dgm:prSet presAssocID="{4FC8E816-90F8-46D1-8C7F-574994C035E7}" presName="funnel" presStyleLbl="trAlignAcc1" presStyleIdx="0" presStyleCnt="1"/>
      <dgm:spPr/>
    </dgm:pt>
  </dgm:ptLst>
  <dgm:cxnLst>
    <dgm:cxn modelId="{C9220C04-DA65-4EE4-AA18-0573D1033C1D}" srcId="{4FC8E816-90F8-46D1-8C7F-574994C035E7}" destId="{81F5B708-426E-478C-9B03-8B2EC264961E}" srcOrd="1" destOrd="0" parTransId="{56727044-A789-4D57-B5EE-8D2B3C32CDDB}" sibTransId="{7B094C94-A1CB-4B8A-8000-FCC05448E8A5}"/>
    <dgm:cxn modelId="{A1D9EE17-9E64-409B-92EB-22469D65847B}" type="presOf" srcId="{81F5B708-426E-478C-9B03-8B2EC264961E}" destId="{3A32AD19-24E2-4F85-B533-22EB313B737E}" srcOrd="0" destOrd="0" presId="urn:microsoft.com/office/officeart/2005/8/layout/funnel1"/>
    <dgm:cxn modelId="{2B0C2C82-4F7A-4C43-AFA5-7171098CD5F3}" type="presOf" srcId="{4FC8E816-90F8-46D1-8C7F-574994C035E7}" destId="{CA21B2A5-602B-4A09-86B8-6231F2D1C184}" srcOrd="0" destOrd="0" presId="urn:microsoft.com/office/officeart/2005/8/layout/funnel1"/>
    <dgm:cxn modelId="{E7A3CE96-86B0-4955-A562-33F1288A982F}" type="presOf" srcId="{9B64E9E2-D0FC-400C-ACA3-ED833BA4F152}" destId="{C206AE01-1A83-4ABC-A23B-94E76D5FB81E}" srcOrd="0" destOrd="0" presId="urn:microsoft.com/office/officeart/2005/8/layout/funnel1"/>
    <dgm:cxn modelId="{B1C31EDB-5CE9-4231-846E-4EF22D0FCD49}" srcId="{4FC8E816-90F8-46D1-8C7F-574994C035E7}" destId="{9B64E9E2-D0FC-400C-ACA3-ED833BA4F152}" srcOrd="0" destOrd="0" parTransId="{D1FBE675-27F3-4291-B1B6-9929E9738597}" sibTransId="{FD9C7503-0612-4398-914E-4ABD034306E7}"/>
    <dgm:cxn modelId="{4BF265AA-CFD0-4B76-9644-A4AE6B5A6867}" type="presParOf" srcId="{CA21B2A5-602B-4A09-86B8-6231F2D1C184}" destId="{F54AD931-4311-42F0-AA90-4D04ED7C229D}" srcOrd="0" destOrd="0" presId="urn:microsoft.com/office/officeart/2005/8/layout/funnel1"/>
    <dgm:cxn modelId="{EAA65CE4-F8D1-4DA7-99EB-315AD0E932D0}" type="presParOf" srcId="{CA21B2A5-602B-4A09-86B8-6231F2D1C184}" destId="{BE901710-634A-49B8-9666-26874688D5E9}" srcOrd="1" destOrd="0" presId="urn:microsoft.com/office/officeart/2005/8/layout/funnel1"/>
    <dgm:cxn modelId="{96D10BAB-A984-4DD9-B54E-88877B07CCEA}" type="presParOf" srcId="{CA21B2A5-602B-4A09-86B8-6231F2D1C184}" destId="{3A32AD19-24E2-4F85-B533-22EB313B737E}" srcOrd="2" destOrd="0" presId="urn:microsoft.com/office/officeart/2005/8/layout/funnel1"/>
    <dgm:cxn modelId="{AB34394A-895F-46ED-95B9-660511CEF671}" type="presParOf" srcId="{CA21B2A5-602B-4A09-86B8-6231F2D1C184}" destId="{C206AE01-1A83-4ABC-A23B-94E76D5FB81E}" srcOrd="3" destOrd="0" presId="urn:microsoft.com/office/officeart/2005/8/layout/funnel1"/>
    <dgm:cxn modelId="{3E704E8C-B633-4810-B467-8B65EB2BCBF6}" type="presParOf" srcId="{CA21B2A5-602B-4A09-86B8-6231F2D1C184}" destId="{84C5252C-056D-4E3A-8943-9898A6FA382B}" srcOrd="4"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D20993-6B97-4752-941E-D8DF2E8CCB12}" type="doc">
      <dgm:prSet loTypeId="urn:microsoft.com/office/officeart/2005/8/layout/pList2" loCatId="list" qsTypeId="urn:microsoft.com/office/officeart/2005/8/quickstyle/simple1" qsCatId="simple" csTypeId="urn:microsoft.com/office/officeart/2005/8/colors/accent6_5" csCatId="accent6" phldr="1"/>
      <dgm:spPr/>
      <dgm:t>
        <a:bodyPr/>
        <a:lstStyle/>
        <a:p>
          <a:endParaRPr lang="es-EC"/>
        </a:p>
      </dgm:t>
    </dgm:pt>
    <dgm:pt modelId="{E2858FAF-F459-4778-A4D3-62852CD811C4}">
      <dgm:prSet phldrT="[Texto]" custT="1"/>
      <dgm:spPr/>
      <dgm:t>
        <a:bodyPr/>
        <a:lstStyle/>
        <a:p>
          <a:r>
            <a:rPr lang="es-ES" sz="3600" dirty="0">
              <a:solidFill>
                <a:schemeClr val="tx1"/>
              </a:solidFill>
            </a:rPr>
            <a:t>F</a:t>
          </a:r>
          <a:r>
            <a:rPr lang="es-ES" sz="1600" dirty="0"/>
            <a:t>ORTALEZAS</a:t>
          </a:r>
          <a:endParaRPr lang="es-EC" sz="1600" dirty="0"/>
        </a:p>
      </dgm:t>
    </dgm:pt>
    <dgm:pt modelId="{6213A274-0CC1-4B0F-BD26-A01994E4EAE8}" type="parTrans" cxnId="{C1B36229-DA74-4CCE-A042-A1A63878EDE9}">
      <dgm:prSet/>
      <dgm:spPr/>
      <dgm:t>
        <a:bodyPr/>
        <a:lstStyle/>
        <a:p>
          <a:endParaRPr lang="es-EC"/>
        </a:p>
      </dgm:t>
    </dgm:pt>
    <dgm:pt modelId="{B03BE12F-1948-4B04-916F-650DB912367B}" type="sibTrans" cxnId="{C1B36229-DA74-4CCE-A042-A1A63878EDE9}">
      <dgm:prSet/>
      <dgm:spPr/>
      <dgm:t>
        <a:bodyPr/>
        <a:lstStyle/>
        <a:p>
          <a:endParaRPr lang="es-EC"/>
        </a:p>
      </dgm:t>
    </dgm:pt>
    <dgm:pt modelId="{955E8A67-D678-48E1-98FD-57D8DC32E483}">
      <dgm:prSet phldrT="[Texto]" custT="1"/>
      <dgm:spPr/>
      <dgm:t>
        <a:bodyPr/>
        <a:lstStyle/>
        <a:p>
          <a:r>
            <a:rPr lang="es-ES" sz="2800" dirty="0">
              <a:solidFill>
                <a:schemeClr val="tx1"/>
              </a:solidFill>
            </a:rPr>
            <a:t>D</a:t>
          </a:r>
          <a:r>
            <a:rPr lang="es-ES" sz="1600" dirty="0"/>
            <a:t>EBILIDADES</a:t>
          </a:r>
          <a:endParaRPr lang="es-EC" sz="2000" dirty="0"/>
        </a:p>
      </dgm:t>
    </dgm:pt>
    <dgm:pt modelId="{85EAF0AE-C3E4-4271-BE90-00B88B6DA8B5}" type="parTrans" cxnId="{7327D381-3573-400D-9AB1-3BCB1A852791}">
      <dgm:prSet/>
      <dgm:spPr/>
      <dgm:t>
        <a:bodyPr/>
        <a:lstStyle/>
        <a:p>
          <a:endParaRPr lang="es-EC"/>
        </a:p>
      </dgm:t>
    </dgm:pt>
    <dgm:pt modelId="{78DF3839-E4BD-4C5F-9AD3-08525E4D92D1}" type="sibTrans" cxnId="{7327D381-3573-400D-9AB1-3BCB1A852791}">
      <dgm:prSet/>
      <dgm:spPr/>
      <dgm:t>
        <a:bodyPr/>
        <a:lstStyle/>
        <a:p>
          <a:endParaRPr lang="es-EC"/>
        </a:p>
      </dgm:t>
    </dgm:pt>
    <dgm:pt modelId="{55FF8936-BF20-4A9B-878B-9CF3C9112277}">
      <dgm:prSet phldrT="[Texto]" custT="1"/>
      <dgm:spPr/>
      <dgm:t>
        <a:bodyPr/>
        <a:lstStyle/>
        <a:p>
          <a:endParaRPr lang="es-ES" sz="2300" dirty="0"/>
        </a:p>
        <a:p>
          <a:r>
            <a:rPr lang="es-ES" sz="2800" dirty="0">
              <a:solidFill>
                <a:schemeClr val="tx1"/>
              </a:solidFill>
            </a:rPr>
            <a:t>A</a:t>
          </a:r>
          <a:r>
            <a:rPr lang="es-ES" sz="1800" dirty="0"/>
            <a:t>MENAZAS</a:t>
          </a:r>
          <a:endParaRPr lang="es-EC" sz="2300" dirty="0"/>
        </a:p>
      </dgm:t>
    </dgm:pt>
    <dgm:pt modelId="{EE5DBB73-413C-48E4-912A-ED632240DFAF}" type="parTrans" cxnId="{A7762338-03D9-458F-B5C7-EE7928B436F9}">
      <dgm:prSet/>
      <dgm:spPr/>
      <dgm:t>
        <a:bodyPr/>
        <a:lstStyle/>
        <a:p>
          <a:endParaRPr lang="es-EC"/>
        </a:p>
      </dgm:t>
    </dgm:pt>
    <dgm:pt modelId="{8C95397A-A0E4-480F-9160-7A0FF6C4D371}" type="sibTrans" cxnId="{A7762338-03D9-458F-B5C7-EE7928B436F9}">
      <dgm:prSet/>
      <dgm:spPr/>
      <dgm:t>
        <a:bodyPr/>
        <a:lstStyle/>
        <a:p>
          <a:endParaRPr lang="es-EC"/>
        </a:p>
      </dgm:t>
    </dgm:pt>
    <dgm:pt modelId="{BF0A91E2-BE76-4E51-880B-26B52C4E43D3}">
      <dgm:prSet phldrT="[Texto]" custT="1"/>
      <dgm:spPr/>
      <dgm:t>
        <a:bodyPr/>
        <a:lstStyle/>
        <a:p>
          <a:endParaRPr lang="es-ES" sz="2800" dirty="0"/>
        </a:p>
        <a:p>
          <a:r>
            <a:rPr lang="es-ES" sz="2800" dirty="0">
              <a:solidFill>
                <a:schemeClr val="tx1"/>
              </a:solidFill>
            </a:rPr>
            <a:t>O</a:t>
          </a:r>
          <a:r>
            <a:rPr lang="es-ES" sz="1200" dirty="0"/>
            <a:t>PORTUNIDADES</a:t>
          </a:r>
          <a:endParaRPr lang="es-EC" sz="1600" dirty="0"/>
        </a:p>
      </dgm:t>
    </dgm:pt>
    <dgm:pt modelId="{D8792FF3-F438-495D-9C2A-B1C3E113C79C}" type="parTrans" cxnId="{2E406A2C-A5E7-45AA-81D8-B7ACADE222BA}">
      <dgm:prSet/>
      <dgm:spPr/>
      <dgm:t>
        <a:bodyPr/>
        <a:lstStyle/>
        <a:p>
          <a:endParaRPr lang="es-EC"/>
        </a:p>
      </dgm:t>
    </dgm:pt>
    <dgm:pt modelId="{CE77B0EE-BA43-49AE-8C04-BC285F86C466}" type="sibTrans" cxnId="{2E406A2C-A5E7-45AA-81D8-B7ACADE222BA}">
      <dgm:prSet/>
      <dgm:spPr/>
      <dgm:t>
        <a:bodyPr/>
        <a:lstStyle/>
        <a:p>
          <a:endParaRPr lang="es-EC"/>
        </a:p>
      </dgm:t>
    </dgm:pt>
    <dgm:pt modelId="{6015CAAB-5024-4F81-B760-35BD46E01864}" type="pres">
      <dgm:prSet presAssocID="{3DD20993-6B97-4752-941E-D8DF2E8CCB12}" presName="Name0" presStyleCnt="0">
        <dgm:presLayoutVars>
          <dgm:dir/>
          <dgm:resizeHandles val="exact"/>
        </dgm:presLayoutVars>
      </dgm:prSet>
      <dgm:spPr/>
    </dgm:pt>
    <dgm:pt modelId="{C5BABB2F-BF85-47AA-802C-9D7DE57974F5}" type="pres">
      <dgm:prSet presAssocID="{3DD20993-6B97-4752-941E-D8DF2E8CCB12}" presName="bkgdShp" presStyleLbl="alignAccFollowNode1" presStyleIdx="0" presStyleCnt="1" custLinFactNeighborX="1092" custLinFactNeighborY="28778"/>
      <dgm:spPr/>
    </dgm:pt>
    <dgm:pt modelId="{F8A7053F-337F-4151-ACAD-B9C51A46B600}" type="pres">
      <dgm:prSet presAssocID="{3DD20993-6B97-4752-941E-D8DF2E8CCB12}" presName="linComp" presStyleCnt="0"/>
      <dgm:spPr/>
    </dgm:pt>
    <dgm:pt modelId="{27604FDE-6F21-42EE-BACE-5F4926DB75C1}" type="pres">
      <dgm:prSet presAssocID="{E2858FAF-F459-4778-A4D3-62852CD811C4}" presName="compNode" presStyleCnt="0"/>
      <dgm:spPr/>
    </dgm:pt>
    <dgm:pt modelId="{400B3121-E878-484B-86AB-E07097576A81}" type="pres">
      <dgm:prSet presAssocID="{E2858FAF-F459-4778-A4D3-62852CD811C4}" presName="node" presStyleLbl="node1" presStyleIdx="0" presStyleCnt="4">
        <dgm:presLayoutVars>
          <dgm:bulletEnabled val="1"/>
        </dgm:presLayoutVars>
      </dgm:prSet>
      <dgm:spPr/>
    </dgm:pt>
    <dgm:pt modelId="{F8B3280D-B85E-487E-AE74-A2E7CF77C216}" type="pres">
      <dgm:prSet presAssocID="{E2858FAF-F459-4778-A4D3-62852CD811C4}" presName="invisiNode" presStyleLbl="node1" presStyleIdx="0" presStyleCnt="4"/>
      <dgm:spPr/>
    </dgm:pt>
    <dgm:pt modelId="{A4F7D2A4-12CA-4E76-BAA0-5732B47BB18D}" type="pres">
      <dgm:prSet presAssocID="{E2858FAF-F459-4778-A4D3-62852CD811C4}" presName="imagNode" presStyleLbl="fgImgPlace1" presStyleIdx="0" presStyleCnt="4"/>
      <dgm:spPr/>
    </dgm:pt>
    <dgm:pt modelId="{F759E531-DF5D-452F-B09D-60B5AE6399CB}" type="pres">
      <dgm:prSet presAssocID="{B03BE12F-1948-4B04-916F-650DB912367B}" presName="sibTrans" presStyleLbl="sibTrans2D1" presStyleIdx="0" presStyleCnt="0"/>
      <dgm:spPr/>
    </dgm:pt>
    <dgm:pt modelId="{5194E538-EE4A-496E-B85E-E4E704DA6B64}" type="pres">
      <dgm:prSet presAssocID="{955E8A67-D678-48E1-98FD-57D8DC32E483}" presName="compNode" presStyleCnt="0"/>
      <dgm:spPr/>
    </dgm:pt>
    <dgm:pt modelId="{B8C13197-593F-4563-8010-C1C4721E4267}" type="pres">
      <dgm:prSet presAssocID="{955E8A67-D678-48E1-98FD-57D8DC32E483}" presName="node" presStyleLbl="node1" presStyleIdx="1" presStyleCnt="4" custLinFactX="11150" custLinFactNeighborX="100000" custLinFactNeighborY="5589">
        <dgm:presLayoutVars>
          <dgm:bulletEnabled val="1"/>
        </dgm:presLayoutVars>
      </dgm:prSet>
      <dgm:spPr/>
    </dgm:pt>
    <dgm:pt modelId="{F7ADCF04-C59C-475C-9AB1-A5F724B24987}" type="pres">
      <dgm:prSet presAssocID="{955E8A67-D678-48E1-98FD-57D8DC32E483}" presName="invisiNode" presStyleLbl="node1" presStyleIdx="1" presStyleCnt="4"/>
      <dgm:spPr/>
    </dgm:pt>
    <dgm:pt modelId="{11C102C1-09CE-47C3-B3AC-862F12CB6CE1}" type="pres">
      <dgm:prSet presAssocID="{955E8A67-D678-48E1-98FD-57D8DC32E483}" presName="imagNode" presStyleLbl="fgImgPlace1" presStyleIdx="1" presStyleCnt="4"/>
      <dgm:spPr/>
    </dgm:pt>
    <dgm:pt modelId="{07BB76AC-98E1-474C-B6E1-3CD3BE4156B6}" type="pres">
      <dgm:prSet presAssocID="{78DF3839-E4BD-4C5F-9AD3-08525E4D92D1}" presName="sibTrans" presStyleLbl="sibTrans2D1" presStyleIdx="0" presStyleCnt="0"/>
      <dgm:spPr/>
    </dgm:pt>
    <dgm:pt modelId="{3E41CA62-A0AE-4478-BE10-B2540E6A4BDB}" type="pres">
      <dgm:prSet presAssocID="{55FF8936-BF20-4A9B-878B-9CF3C9112277}" presName="compNode" presStyleCnt="0"/>
      <dgm:spPr/>
    </dgm:pt>
    <dgm:pt modelId="{5475D9C7-ED17-452E-BC0C-CC6DF7163626}" type="pres">
      <dgm:prSet presAssocID="{55FF8936-BF20-4A9B-878B-9CF3C9112277}" presName="node" presStyleLbl="node1" presStyleIdx="2" presStyleCnt="4" custScaleY="80055" custLinFactX="11496" custLinFactNeighborX="100000" custLinFactNeighborY="10675">
        <dgm:presLayoutVars>
          <dgm:bulletEnabled val="1"/>
        </dgm:presLayoutVars>
      </dgm:prSet>
      <dgm:spPr/>
    </dgm:pt>
    <dgm:pt modelId="{363FF0E6-35AC-4A53-AA7A-E48361A85EE7}" type="pres">
      <dgm:prSet presAssocID="{55FF8936-BF20-4A9B-878B-9CF3C9112277}" presName="invisiNode" presStyleLbl="node1" presStyleIdx="2" presStyleCnt="4"/>
      <dgm:spPr/>
    </dgm:pt>
    <dgm:pt modelId="{3A8CA388-2B58-450C-8E24-E085C43B7660}" type="pres">
      <dgm:prSet presAssocID="{55FF8936-BF20-4A9B-878B-9CF3C9112277}" presName="imagNode" presStyleLbl="fgImgPlace1" presStyleIdx="2" presStyleCnt="4" custScaleY="98587" custLinFactNeighborX="1013" custLinFactNeighborY="-8553"/>
      <dgm:spPr/>
    </dgm:pt>
    <dgm:pt modelId="{28439CF3-3B7A-43E3-B2B0-C68A73038E36}" type="pres">
      <dgm:prSet presAssocID="{8C95397A-A0E4-480F-9160-7A0FF6C4D371}" presName="sibTrans" presStyleLbl="sibTrans2D1" presStyleIdx="0" presStyleCnt="0"/>
      <dgm:spPr/>
    </dgm:pt>
    <dgm:pt modelId="{F0DE2FFA-4CC9-46D5-906F-3B594C84948D}" type="pres">
      <dgm:prSet presAssocID="{BF0A91E2-BE76-4E51-880B-26B52C4E43D3}" presName="compNode" presStyleCnt="0"/>
      <dgm:spPr/>
    </dgm:pt>
    <dgm:pt modelId="{22C869EE-183A-4EDE-A407-DF1CEE54D0A1}" type="pres">
      <dgm:prSet presAssocID="{BF0A91E2-BE76-4E51-880B-26B52C4E43D3}" presName="node" presStyleLbl="node1" presStyleIdx="3" presStyleCnt="4" custLinFactX="-100000" custLinFactNeighborX="-119851" custLinFactNeighborY="-746">
        <dgm:presLayoutVars>
          <dgm:bulletEnabled val="1"/>
        </dgm:presLayoutVars>
      </dgm:prSet>
      <dgm:spPr/>
    </dgm:pt>
    <dgm:pt modelId="{CE3C6E4F-7ABC-4DAC-B485-61D096192095}" type="pres">
      <dgm:prSet presAssocID="{BF0A91E2-BE76-4E51-880B-26B52C4E43D3}" presName="invisiNode" presStyleLbl="node1" presStyleIdx="3" presStyleCnt="4"/>
      <dgm:spPr/>
    </dgm:pt>
    <dgm:pt modelId="{3AA2339D-7E3F-4CC9-8E18-EAD752DB22CB}" type="pres">
      <dgm:prSet presAssocID="{BF0A91E2-BE76-4E51-880B-26B52C4E43D3}" presName="imagNode" presStyleLbl="fgImgPlace1" presStyleIdx="3" presStyleCnt="4" custLinFactNeighborX="1481" custLinFactNeighborY="352"/>
      <dgm:spPr/>
    </dgm:pt>
  </dgm:ptLst>
  <dgm:cxnLst>
    <dgm:cxn modelId="{C1B36229-DA74-4CCE-A042-A1A63878EDE9}" srcId="{3DD20993-6B97-4752-941E-D8DF2E8CCB12}" destId="{E2858FAF-F459-4778-A4D3-62852CD811C4}" srcOrd="0" destOrd="0" parTransId="{6213A274-0CC1-4B0F-BD26-A01994E4EAE8}" sibTransId="{B03BE12F-1948-4B04-916F-650DB912367B}"/>
    <dgm:cxn modelId="{2E406A2C-A5E7-45AA-81D8-B7ACADE222BA}" srcId="{3DD20993-6B97-4752-941E-D8DF2E8CCB12}" destId="{BF0A91E2-BE76-4E51-880B-26B52C4E43D3}" srcOrd="3" destOrd="0" parTransId="{D8792FF3-F438-495D-9C2A-B1C3E113C79C}" sibTransId="{CE77B0EE-BA43-49AE-8C04-BC285F86C466}"/>
    <dgm:cxn modelId="{B708782F-2211-4173-A4D2-D30C000BB3A8}" type="presOf" srcId="{78DF3839-E4BD-4C5F-9AD3-08525E4D92D1}" destId="{07BB76AC-98E1-474C-B6E1-3CD3BE4156B6}" srcOrd="0" destOrd="0" presId="urn:microsoft.com/office/officeart/2005/8/layout/pList2"/>
    <dgm:cxn modelId="{A7762338-03D9-458F-B5C7-EE7928B436F9}" srcId="{3DD20993-6B97-4752-941E-D8DF2E8CCB12}" destId="{55FF8936-BF20-4A9B-878B-9CF3C9112277}" srcOrd="2" destOrd="0" parTransId="{EE5DBB73-413C-48E4-912A-ED632240DFAF}" sibTransId="{8C95397A-A0E4-480F-9160-7A0FF6C4D371}"/>
    <dgm:cxn modelId="{2EF99145-07FA-46CA-B569-73BD93327042}" type="presOf" srcId="{E2858FAF-F459-4778-A4D3-62852CD811C4}" destId="{400B3121-E878-484B-86AB-E07097576A81}" srcOrd="0" destOrd="0" presId="urn:microsoft.com/office/officeart/2005/8/layout/pList2"/>
    <dgm:cxn modelId="{BEFD7A6F-9D14-4592-B724-7D31C2ACE837}" type="presOf" srcId="{55FF8936-BF20-4A9B-878B-9CF3C9112277}" destId="{5475D9C7-ED17-452E-BC0C-CC6DF7163626}" srcOrd="0" destOrd="0" presId="urn:microsoft.com/office/officeart/2005/8/layout/pList2"/>
    <dgm:cxn modelId="{1EE23580-F113-4DB0-99CF-57B39E17D1BD}" type="presOf" srcId="{8C95397A-A0E4-480F-9160-7A0FF6C4D371}" destId="{28439CF3-3B7A-43E3-B2B0-C68A73038E36}" srcOrd="0" destOrd="0" presId="urn:microsoft.com/office/officeart/2005/8/layout/pList2"/>
    <dgm:cxn modelId="{7327D381-3573-400D-9AB1-3BCB1A852791}" srcId="{3DD20993-6B97-4752-941E-D8DF2E8CCB12}" destId="{955E8A67-D678-48E1-98FD-57D8DC32E483}" srcOrd="1" destOrd="0" parTransId="{85EAF0AE-C3E4-4271-BE90-00B88B6DA8B5}" sibTransId="{78DF3839-E4BD-4C5F-9AD3-08525E4D92D1}"/>
    <dgm:cxn modelId="{F7CA8D8B-0D80-4A52-AF12-F169B9D62ED4}" type="presOf" srcId="{BF0A91E2-BE76-4E51-880B-26B52C4E43D3}" destId="{22C869EE-183A-4EDE-A407-DF1CEE54D0A1}" srcOrd="0" destOrd="0" presId="urn:microsoft.com/office/officeart/2005/8/layout/pList2"/>
    <dgm:cxn modelId="{39638F9C-F180-45DE-B3B7-BD87E2D137AF}" type="presOf" srcId="{B03BE12F-1948-4B04-916F-650DB912367B}" destId="{F759E531-DF5D-452F-B09D-60B5AE6399CB}" srcOrd="0" destOrd="0" presId="urn:microsoft.com/office/officeart/2005/8/layout/pList2"/>
    <dgm:cxn modelId="{004C40B3-5BCA-44ED-96AD-6DB6389588BE}" type="presOf" srcId="{955E8A67-D678-48E1-98FD-57D8DC32E483}" destId="{B8C13197-593F-4563-8010-C1C4721E4267}" srcOrd="0" destOrd="0" presId="urn:microsoft.com/office/officeart/2005/8/layout/pList2"/>
    <dgm:cxn modelId="{993A69EC-654A-4857-99F8-2D9F1D171D44}" type="presOf" srcId="{3DD20993-6B97-4752-941E-D8DF2E8CCB12}" destId="{6015CAAB-5024-4F81-B760-35BD46E01864}" srcOrd="0" destOrd="0" presId="urn:microsoft.com/office/officeart/2005/8/layout/pList2"/>
    <dgm:cxn modelId="{DAB49972-AB4E-40B3-8B87-56F836C2314E}" type="presParOf" srcId="{6015CAAB-5024-4F81-B760-35BD46E01864}" destId="{C5BABB2F-BF85-47AA-802C-9D7DE57974F5}" srcOrd="0" destOrd="0" presId="urn:microsoft.com/office/officeart/2005/8/layout/pList2"/>
    <dgm:cxn modelId="{3FE323F9-3164-477D-AAE3-014CE7B88B8E}" type="presParOf" srcId="{6015CAAB-5024-4F81-B760-35BD46E01864}" destId="{F8A7053F-337F-4151-ACAD-B9C51A46B600}" srcOrd="1" destOrd="0" presId="urn:microsoft.com/office/officeart/2005/8/layout/pList2"/>
    <dgm:cxn modelId="{BE844B95-1208-4711-963D-71794373C094}" type="presParOf" srcId="{F8A7053F-337F-4151-ACAD-B9C51A46B600}" destId="{27604FDE-6F21-42EE-BACE-5F4926DB75C1}" srcOrd="0" destOrd="0" presId="urn:microsoft.com/office/officeart/2005/8/layout/pList2"/>
    <dgm:cxn modelId="{9F48F8DA-8632-4B24-94FF-AC359FCC6B7B}" type="presParOf" srcId="{27604FDE-6F21-42EE-BACE-5F4926DB75C1}" destId="{400B3121-E878-484B-86AB-E07097576A81}" srcOrd="0" destOrd="0" presId="urn:microsoft.com/office/officeart/2005/8/layout/pList2"/>
    <dgm:cxn modelId="{85712395-65DA-48EA-AC79-5812F8D1C40E}" type="presParOf" srcId="{27604FDE-6F21-42EE-BACE-5F4926DB75C1}" destId="{F8B3280D-B85E-487E-AE74-A2E7CF77C216}" srcOrd="1" destOrd="0" presId="urn:microsoft.com/office/officeart/2005/8/layout/pList2"/>
    <dgm:cxn modelId="{6FD12315-C2F0-422F-85D1-1EE0DE3C51B6}" type="presParOf" srcId="{27604FDE-6F21-42EE-BACE-5F4926DB75C1}" destId="{A4F7D2A4-12CA-4E76-BAA0-5732B47BB18D}" srcOrd="2" destOrd="0" presId="urn:microsoft.com/office/officeart/2005/8/layout/pList2"/>
    <dgm:cxn modelId="{5E0FF30B-648F-422F-8E63-91EC1A3642A4}" type="presParOf" srcId="{F8A7053F-337F-4151-ACAD-B9C51A46B600}" destId="{F759E531-DF5D-452F-B09D-60B5AE6399CB}" srcOrd="1" destOrd="0" presId="urn:microsoft.com/office/officeart/2005/8/layout/pList2"/>
    <dgm:cxn modelId="{56210DF8-50D8-4C99-AC55-6C0AFFD4AA6F}" type="presParOf" srcId="{F8A7053F-337F-4151-ACAD-B9C51A46B600}" destId="{5194E538-EE4A-496E-B85E-E4E704DA6B64}" srcOrd="2" destOrd="0" presId="urn:microsoft.com/office/officeart/2005/8/layout/pList2"/>
    <dgm:cxn modelId="{8DDB28F4-8480-4C58-A7A1-D56D2EEA23F7}" type="presParOf" srcId="{5194E538-EE4A-496E-B85E-E4E704DA6B64}" destId="{B8C13197-593F-4563-8010-C1C4721E4267}" srcOrd="0" destOrd="0" presId="urn:microsoft.com/office/officeart/2005/8/layout/pList2"/>
    <dgm:cxn modelId="{AE71C27C-0362-495E-B790-E702B999409B}" type="presParOf" srcId="{5194E538-EE4A-496E-B85E-E4E704DA6B64}" destId="{F7ADCF04-C59C-475C-9AB1-A5F724B24987}" srcOrd="1" destOrd="0" presId="urn:microsoft.com/office/officeart/2005/8/layout/pList2"/>
    <dgm:cxn modelId="{DD07D5D6-1669-4916-BFE1-949FFD87973D}" type="presParOf" srcId="{5194E538-EE4A-496E-B85E-E4E704DA6B64}" destId="{11C102C1-09CE-47C3-B3AC-862F12CB6CE1}" srcOrd="2" destOrd="0" presId="urn:microsoft.com/office/officeart/2005/8/layout/pList2"/>
    <dgm:cxn modelId="{8E665A04-F57D-42FF-BDA1-02CCE337BC43}" type="presParOf" srcId="{F8A7053F-337F-4151-ACAD-B9C51A46B600}" destId="{07BB76AC-98E1-474C-B6E1-3CD3BE4156B6}" srcOrd="3" destOrd="0" presId="urn:microsoft.com/office/officeart/2005/8/layout/pList2"/>
    <dgm:cxn modelId="{5F2BBC8C-17D3-42CA-B0B9-71EFB1046B5A}" type="presParOf" srcId="{F8A7053F-337F-4151-ACAD-B9C51A46B600}" destId="{3E41CA62-A0AE-4478-BE10-B2540E6A4BDB}" srcOrd="4" destOrd="0" presId="urn:microsoft.com/office/officeart/2005/8/layout/pList2"/>
    <dgm:cxn modelId="{5734AC06-865F-4674-A2B4-ED8E88F6FA9E}" type="presParOf" srcId="{3E41CA62-A0AE-4478-BE10-B2540E6A4BDB}" destId="{5475D9C7-ED17-452E-BC0C-CC6DF7163626}" srcOrd="0" destOrd="0" presId="urn:microsoft.com/office/officeart/2005/8/layout/pList2"/>
    <dgm:cxn modelId="{47E1261D-2E10-40C4-89D2-37672573405C}" type="presParOf" srcId="{3E41CA62-A0AE-4478-BE10-B2540E6A4BDB}" destId="{363FF0E6-35AC-4A53-AA7A-E48361A85EE7}" srcOrd="1" destOrd="0" presId="urn:microsoft.com/office/officeart/2005/8/layout/pList2"/>
    <dgm:cxn modelId="{DF2F961B-8596-43EC-8232-6B9F4519AE78}" type="presParOf" srcId="{3E41CA62-A0AE-4478-BE10-B2540E6A4BDB}" destId="{3A8CA388-2B58-450C-8E24-E085C43B7660}" srcOrd="2" destOrd="0" presId="urn:microsoft.com/office/officeart/2005/8/layout/pList2"/>
    <dgm:cxn modelId="{9F743179-308A-418B-A2B6-0ED498443DF4}" type="presParOf" srcId="{F8A7053F-337F-4151-ACAD-B9C51A46B600}" destId="{28439CF3-3B7A-43E3-B2B0-C68A73038E36}" srcOrd="5" destOrd="0" presId="urn:microsoft.com/office/officeart/2005/8/layout/pList2"/>
    <dgm:cxn modelId="{BAF35707-2835-4F8A-82FB-C80C0899923B}" type="presParOf" srcId="{F8A7053F-337F-4151-ACAD-B9C51A46B600}" destId="{F0DE2FFA-4CC9-46D5-906F-3B594C84948D}" srcOrd="6" destOrd="0" presId="urn:microsoft.com/office/officeart/2005/8/layout/pList2"/>
    <dgm:cxn modelId="{F733BBAF-7874-4567-904D-4C9262A944A9}" type="presParOf" srcId="{F0DE2FFA-4CC9-46D5-906F-3B594C84948D}" destId="{22C869EE-183A-4EDE-A407-DF1CEE54D0A1}" srcOrd="0" destOrd="0" presId="urn:microsoft.com/office/officeart/2005/8/layout/pList2"/>
    <dgm:cxn modelId="{9A4B4ECD-ADCC-4AD6-8E9B-631FF9D12927}" type="presParOf" srcId="{F0DE2FFA-4CC9-46D5-906F-3B594C84948D}" destId="{CE3C6E4F-7ABC-4DAC-B485-61D096192095}" srcOrd="1" destOrd="0" presId="urn:microsoft.com/office/officeart/2005/8/layout/pList2"/>
    <dgm:cxn modelId="{67A2ADAA-552B-477A-B9CD-E4F3D115407C}" type="presParOf" srcId="{F0DE2FFA-4CC9-46D5-906F-3B594C84948D}" destId="{3AA2339D-7E3F-4CC9-8E18-EAD752DB22C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024384-992A-4728-99A1-4915FD57A8E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B9186ECD-BFFF-4D07-A7B2-8F0D6A64C978}">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1400" dirty="0">
              <a:latin typeface="Arial" panose="020B0604020202020204" pitchFamily="34" charset="0"/>
              <a:ea typeface="Times New Roman" panose="02020603050405020304" pitchFamily="18" charset="0"/>
            </a:rPr>
            <a:t>La Internacionalización en casa</a:t>
          </a:r>
          <a:endParaRPr lang="es-EC" sz="1400" dirty="0"/>
        </a:p>
        <a:p>
          <a:pPr marL="0" lvl="0" defTabSz="1955800">
            <a:lnSpc>
              <a:spcPct val="90000"/>
            </a:lnSpc>
            <a:spcBef>
              <a:spcPct val="0"/>
            </a:spcBef>
            <a:spcAft>
              <a:spcPct val="35000"/>
            </a:spcAft>
            <a:buNone/>
          </a:pPr>
          <a:endParaRPr lang="es-EC" sz="1400" dirty="0"/>
        </a:p>
      </dgm:t>
    </dgm:pt>
    <dgm:pt modelId="{338E7E89-5DB5-4461-AD8D-0119E1028F9F}" type="parTrans" cxnId="{3E5C4D77-52BE-4B6D-96FD-944D985FF0C4}">
      <dgm:prSet/>
      <dgm:spPr/>
      <dgm:t>
        <a:bodyPr/>
        <a:lstStyle/>
        <a:p>
          <a:endParaRPr lang="es-EC"/>
        </a:p>
      </dgm:t>
    </dgm:pt>
    <dgm:pt modelId="{0BB9C89B-AF32-48A7-AB26-B170FD98E0D4}" type="sibTrans" cxnId="{3E5C4D77-52BE-4B6D-96FD-944D985FF0C4}">
      <dgm:prSet/>
      <dgm:spPr/>
      <dgm:t>
        <a:bodyPr/>
        <a:lstStyle/>
        <a:p>
          <a:endParaRPr lang="es-EC"/>
        </a:p>
      </dgm:t>
    </dgm:pt>
    <dgm:pt modelId="{A4B6A108-23DD-48DC-AAD5-C4A8AAB09E49}">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s-EC" sz="1400" dirty="0">
            <a:latin typeface="Arial" panose="020B0604020202020204" pitchFamily="34"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C" sz="1400" dirty="0">
              <a:latin typeface="Arial" panose="020B0604020202020204" pitchFamily="34" charset="0"/>
              <a:ea typeface="Times New Roman" panose="02020603050405020304" pitchFamily="18" charset="0"/>
            </a:rPr>
            <a:t>La internacionalización de las mallas que implica la reforma del contenido académico adaptándolo al de las Universidades Españolas.</a:t>
          </a:r>
          <a:endParaRPr lang="es-EC" sz="1400" dirty="0"/>
        </a:p>
        <a:p>
          <a:pPr marL="0" lvl="0" defTabSz="1955800">
            <a:lnSpc>
              <a:spcPct val="90000"/>
            </a:lnSpc>
            <a:spcBef>
              <a:spcPct val="0"/>
            </a:spcBef>
            <a:spcAft>
              <a:spcPct val="35000"/>
            </a:spcAft>
            <a:buNone/>
          </a:pPr>
          <a:endParaRPr lang="es-EC" sz="1400" dirty="0"/>
        </a:p>
      </dgm:t>
    </dgm:pt>
    <dgm:pt modelId="{AD110956-FE74-4D17-A63A-87FAC8AF45AE}" type="parTrans" cxnId="{35103618-7182-4C37-BAFA-C3DCF2FF0DBE}">
      <dgm:prSet/>
      <dgm:spPr/>
      <dgm:t>
        <a:bodyPr/>
        <a:lstStyle/>
        <a:p>
          <a:endParaRPr lang="es-EC"/>
        </a:p>
      </dgm:t>
    </dgm:pt>
    <dgm:pt modelId="{1912AA9B-7D62-4CFE-B038-6DF3384FD99C}" type="sibTrans" cxnId="{35103618-7182-4C37-BAFA-C3DCF2FF0DBE}">
      <dgm:prSet/>
      <dgm:spPr/>
      <dgm:t>
        <a:bodyPr/>
        <a:lstStyle/>
        <a:p>
          <a:endParaRPr lang="es-EC"/>
        </a:p>
      </dgm:t>
    </dgm:pt>
    <dgm:pt modelId="{8E9E339D-A78B-4AA7-8D53-9674BA450B88}">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1400" dirty="0">
              <a:latin typeface="Arial" panose="020B0604020202020204" pitchFamily="34" charset="0"/>
              <a:ea typeface="Times New Roman" panose="02020603050405020304" pitchFamily="18" charset="0"/>
            </a:rPr>
            <a:t>Las ventanas de movilidad, lo que engloba todo tipo de intercambio académico saliente y entrante </a:t>
          </a:r>
          <a:endParaRPr lang="es-EC" sz="1400" dirty="0"/>
        </a:p>
        <a:p>
          <a:pPr marL="0" lvl="0" defTabSz="1422400">
            <a:lnSpc>
              <a:spcPct val="90000"/>
            </a:lnSpc>
            <a:spcBef>
              <a:spcPct val="0"/>
            </a:spcBef>
            <a:spcAft>
              <a:spcPct val="35000"/>
            </a:spcAft>
            <a:buNone/>
          </a:pPr>
          <a:endParaRPr lang="es-EC" sz="1400" dirty="0"/>
        </a:p>
      </dgm:t>
    </dgm:pt>
    <dgm:pt modelId="{0D84EEB6-3B41-4F5E-A7A0-BA6786BA2F4E}" type="parTrans" cxnId="{5F59EC06-64E6-4E84-8B57-97A0705D1D49}">
      <dgm:prSet/>
      <dgm:spPr/>
      <dgm:t>
        <a:bodyPr/>
        <a:lstStyle/>
        <a:p>
          <a:endParaRPr lang="es-EC"/>
        </a:p>
      </dgm:t>
    </dgm:pt>
    <dgm:pt modelId="{978E3563-1658-4A7B-A3DF-7E44D32AB203}" type="sibTrans" cxnId="{5F59EC06-64E6-4E84-8B57-97A0705D1D49}">
      <dgm:prSet/>
      <dgm:spPr/>
      <dgm:t>
        <a:bodyPr/>
        <a:lstStyle/>
        <a:p>
          <a:endParaRPr lang="es-EC"/>
        </a:p>
      </dgm:t>
    </dgm:pt>
    <dgm:pt modelId="{CB979F68-0750-4424-BA7B-6124BD280FFA}">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s-EC" sz="1400" dirty="0">
            <a:latin typeface="Arial" panose="020B0604020202020204" pitchFamily="34"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s-EC" sz="1400" dirty="0">
            <a:latin typeface="Arial" panose="020B0604020202020204" pitchFamily="34"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s-EC" sz="1400" dirty="0">
            <a:latin typeface="Arial" panose="020B0604020202020204" pitchFamily="34"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C" sz="1400" dirty="0">
              <a:latin typeface="Arial" panose="020B0604020202020204" pitchFamily="34" charset="0"/>
              <a:ea typeface="Times New Roman" panose="02020603050405020304" pitchFamily="18" charset="0"/>
            </a:rPr>
            <a:t>La Internacionalización de la Universidad Internacional SEK con programas de capacitación, y movilidad especifica con instituciones SEK. </a:t>
          </a:r>
          <a:endParaRPr lang="es-EC" sz="1400" dirty="0"/>
        </a:p>
        <a:p>
          <a:pPr marL="0" lvl="0" defTabSz="1422400">
            <a:lnSpc>
              <a:spcPct val="90000"/>
            </a:lnSpc>
            <a:spcBef>
              <a:spcPct val="0"/>
            </a:spcBef>
            <a:spcAft>
              <a:spcPct val="35000"/>
            </a:spcAft>
            <a:buNone/>
          </a:pPr>
          <a:endParaRPr lang="es-EC" sz="3600" dirty="0"/>
        </a:p>
      </dgm:t>
    </dgm:pt>
    <dgm:pt modelId="{6E7A6A63-1CC0-4463-A7B4-DFF63DDEED30}" type="parTrans" cxnId="{77CBA0E4-8882-464A-BD51-25CF2E512120}">
      <dgm:prSet/>
      <dgm:spPr/>
      <dgm:t>
        <a:bodyPr/>
        <a:lstStyle/>
        <a:p>
          <a:endParaRPr lang="es-EC"/>
        </a:p>
      </dgm:t>
    </dgm:pt>
    <dgm:pt modelId="{F5D4CFFA-D773-481B-860D-BBFC393948F2}" type="sibTrans" cxnId="{77CBA0E4-8882-464A-BD51-25CF2E512120}">
      <dgm:prSet/>
      <dgm:spPr/>
      <dgm:t>
        <a:bodyPr/>
        <a:lstStyle/>
        <a:p>
          <a:endParaRPr lang="es-EC"/>
        </a:p>
      </dgm:t>
    </dgm:pt>
    <dgm:pt modelId="{EC0F194D-8E4A-4EEB-823A-8BC2894A8AE6}" type="pres">
      <dgm:prSet presAssocID="{1C024384-992A-4728-99A1-4915FD57A8EC}" presName="Name0" presStyleCnt="0">
        <dgm:presLayoutVars>
          <dgm:dir/>
          <dgm:resizeHandles val="exact"/>
        </dgm:presLayoutVars>
      </dgm:prSet>
      <dgm:spPr/>
    </dgm:pt>
    <dgm:pt modelId="{D0986E95-DA5E-4FA1-BD5C-9BA8EB3F6FC3}" type="pres">
      <dgm:prSet presAssocID="{B9186ECD-BFFF-4D07-A7B2-8F0D6A64C978}" presName="composite" presStyleCnt="0"/>
      <dgm:spPr/>
    </dgm:pt>
    <dgm:pt modelId="{C151328C-422E-4D3C-AA75-688D5BDF8021}" type="pres">
      <dgm:prSet presAssocID="{B9186ECD-BFFF-4D07-A7B2-8F0D6A64C978}" presName="rect1" presStyleLbl="trAlignAcc1" presStyleIdx="0" presStyleCnt="4">
        <dgm:presLayoutVars>
          <dgm:bulletEnabled val="1"/>
        </dgm:presLayoutVars>
      </dgm:prSet>
      <dgm:spPr/>
    </dgm:pt>
    <dgm:pt modelId="{9FCC5E87-0C73-4F81-A6F1-3DD0BE33BD10}" type="pres">
      <dgm:prSet presAssocID="{B9186ECD-BFFF-4D07-A7B2-8F0D6A64C978}"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1F301FE4-EF67-412D-8F02-082C8F7F74E7}" type="pres">
      <dgm:prSet presAssocID="{0BB9C89B-AF32-48A7-AB26-B170FD98E0D4}" presName="sibTrans" presStyleCnt="0"/>
      <dgm:spPr/>
    </dgm:pt>
    <dgm:pt modelId="{5D0B7EB9-FB99-4248-8941-F803E3AD8100}" type="pres">
      <dgm:prSet presAssocID="{A4B6A108-23DD-48DC-AAD5-C4A8AAB09E49}" presName="composite" presStyleCnt="0"/>
      <dgm:spPr/>
    </dgm:pt>
    <dgm:pt modelId="{0DD4AC7A-2E85-4D99-8985-1AE08B2FC7C0}" type="pres">
      <dgm:prSet presAssocID="{A4B6A108-23DD-48DC-AAD5-C4A8AAB09E49}" presName="rect1" presStyleLbl="trAlignAcc1" presStyleIdx="1" presStyleCnt="4" custScaleY="117602" custLinFactNeighborX="-969" custLinFactNeighborY="-22494">
        <dgm:presLayoutVars>
          <dgm:bulletEnabled val="1"/>
        </dgm:presLayoutVars>
      </dgm:prSet>
      <dgm:spPr/>
    </dgm:pt>
    <dgm:pt modelId="{DC393BDF-C039-4801-96F5-8FB0D84452F4}" type="pres">
      <dgm:prSet presAssocID="{A4B6A108-23DD-48DC-AAD5-C4A8AAB09E49}" presName="rect2" presStyleLbl="fgImgPlace1" presStyleIdx="1" presStyleCnt="4" custLinFactNeighborX="1261" custLinFactNeighborY="-10179"/>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18B73C05-0B72-4AB3-87F2-5D7FB142E732}" type="pres">
      <dgm:prSet presAssocID="{1912AA9B-7D62-4CFE-B038-6DF3384FD99C}" presName="sibTrans" presStyleCnt="0"/>
      <dgm:spPr/>
    </dgm:pt>
    <dgm:pt modelId="{C8E4742A-2908-4856-B397-943AF26F0262}" type="pres">
      <dgm:prSet presAssocID="{8E9E339D-A78B-4AA7-8D53-9674BA450B88}" presName="composite" presStyleCnt="0"/>
      <dgm:spPr/>
    </dgm:pt>
    <dgm:pt modelId="{74873DD2-E213-486D-AFB8-8FE856F92CDA}" type="pres">
      <dgm:prSet presAssocID="{8E9E339D-A78B-4AA7-8D53-9674BA450B88}" presName="rect1" presStyleLbl="trAlignAcc1" presStyleIdx="2" presStyleCnt="4">
        <dgm:presLayoutVars>
          <dgm:bulletEnabled val="1"/>
        </dgm:presLayoutVars>
      </dgm:prSet>
      <dgm:spPr/>
    </dgm:pt>
    <dgm:pt modelId="{85264346-2FC4-42CF-B18C-766F1327F5E1}" type="pres">
      <dgm:prSet presAssocID="{8E9E339D-A78B-4AA7-8D53-9674BA450B88}" presName="rect2" presStyleLbl="fgImgPlace1" presStyleIdx="2" presStyleCnt="4" custLinFactNeighborY="8410"/>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A2814C75-AB8F-4E74-B8E8-AB85570D1042}" type="pres">
      <dgm:prSet presAssocID="{978E3563-1658-4A7B-A3DF-7E44D32AB203}" presName="sibTrans" presStyleCnt="0"/>
      <dgm:spPr/>
    </dgm:pt>
    <dgm:pt modelId="{62549268-ACAB-4A3F-B221-5C9A7A2811EA}" type="pres">
      <dgm:prSet presAssocID="{CB979F68-0750-4424-BA7B-6124BD280FFA}" presName="composite" presStyleCnt="0"/>
      <dgm:spPr/>
    </dgm:pt>
    <dgm:pt modelId="{9CB12673-D5B1-43C1-9C75-AA5056B00D8F}" type="pres">
      <dgm:prSet presAssocID="{CB979F68-0750-4424-BA7B-6124BD280FFA}" presName="rect1" presStyleLbl="trAlignAcc1" presStyleIdx="3" presStyleCnt="4" custScaleY="140703">
        <dgm:presLayoutVars>
          <dgm:bulletEnabled val="1"/>
        </dgm:presLayoutVars>
      </dgm:prSet>
      <dgm:spPr/>
    </dgm:pt>
    <dgm:pt modelId="{E6072D4F-F41A-4F82-9D55-ECEECB2AADCA}" type="pres">
      <dgm:prSet presAssocID="{CB979F68-0750-4424-BA7B-6124BD280FFA}" presName="rect2" presStyleLbl="fgImgPlace1" presStyleIdx="3" presStyleCnt="4" custLinFactNeighborX="2241" custLinFactNeighborY="9320"/>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dgm:spPr>
    </dgm:pt>
  </dgm:ptLst>
  <dgm:cxnLst>
    <dgm:cxn modelId="{5F59EC06-64E6-4E84-8B57-97A0705D1D49}" srcId="{1C024384-992A-4728-99A1-4915FD57A8EC}" destId="{8E9E339D-A78B-4AA7-8D53-9674BA450B88}" srcOrd="2" destOrd="0" parTransId="{0D84EEB6-3B41-4F5E-A7A0-BA6786BA2F4E}" sibTransId="{978E3563-1658-4A7B-A3DF-7E44D32AB203}"/>
    <dgm:cxn modelId="{4C092E0E-EF09-4281-AEBE-CCEB7FBC3AEF}" type="presOf" srcId="{1C024384-992A-4728-99A1-4915FD57A8EC}" destId="{EC0F194D-8E4A-4EEB-823A-8BC2894A8AE6}" srcOrd="0" destOrd="0" presId="urn:microsoft.com/office/officeart/2008/layout/PictureStrips"/>
    <dgm:cxn modelId="{35103618-7182-4C37-BAFA-C3DCF2FF0DBE}" srcId="{1C024384-992A-4728-99A1-4915FD57A8EC}" destId="{A4B6A108-23DD-48DC-AAD5-C4A8AAB09E49}" srcOrd="1" destOrd="0" parTransId="{AD110956-FE74-4D17-A63A-87FAC8AF45AE}" sibTransId="{1912AA9B-7D62-4CFE-B038-6DF3384FD99C}"/>
    <dgm:cxn modelId="{8A84FD39-8850-4B91-86D3-416D99254B54}" type="presOf" srcId="{CB979F68-0750-4424-BA7B-6124BD280FFA}" destId="{9CB12673-D5B1-43C1-9C75-AA5056B00D8F}" srcOrd="0" destOrd="0" presId="urn:microsoft.com/office/officeart/2008/layout/PictureStrips"/>
    <dgm:cxn modelId="{8DCA995C-DFD8-45E4-AFBD-96285C71EBD0}" type="presOf" srcId="{A4B6A108-23DD-48DC-AAD5-C4A8AAB09E49}" destId="{0DD4AC7A-2E85-4D99-8985-1AE08B2FC7C0}" srcOrd="0" destOrd="0" presId="urn:microsoft.com/office/officeart/2008/layout/PictureStrips"/>
    <dgm:cxn modelId="{C113FF74-98D3-4E9A-981D-8E3E51FAEEB2}" type="presOf" srcId="{B9186ECD-BFFF-4D07-A7B2-8F0D6A64C978}" destId="{C151328C-422E-4D3C-AA75-688D5BDF8021}" srcOrd="0" destOrd="0" presId="urn:microsoft.com/office/officeart/2008/layout/PictureStrips"/>
    <dgm:cxn modelId="{3E5C4D77-52BE-4B6D-96FD-944D985FF0C4}" srcId="{1C024384-992A-4728-99A1-4915FD57A8EC}" destId="{B9186ECD-BFFF-4D07-A7B2-8F0D6A64C978}" srcOrd="0" destOrd="0" parTransId="{338E7E89-5DB5-4461-AD8D-0119E1028F9F}" sibTransId="{0BB9C89B-AF32-48A7-AB26-B170FD98E0D4}"/>
    <dgm:cxn modelId="{34F401C8-CAE1-42CE-99F7-5F6133F3C0FE}" type="presOf" srcId="{8E9E339D-A78B-4AA7-8D53-9674BA450B88}" destId="{74873DD2-E213-486D-AFB8-8FE856F92CDA}" srcOrd="0" destOrd="0" presId="urn:microsoft.com/office/officeart/2008/layout/PictureStrips"/>
    <dgm:cxn modelId="{77CBA0E4-8882-464A-BD51-25CF2E512120}" srcId="{1C024384-992A-4728-99A1-4915FD57A8EC}" destId="{CB979F68-0750-4424-BA7B-6124BD280FFA}" srcOrd="3" destOrd="0" parTransId="{6E7A6A63-1CC0-4463-A7B4-DFF63DDEED30}" sibTransId="{F5D4CFFA-D773-481B-860D-BBFC393948F2}"/>
    <dgm:cxn modelId="{D1E4CE59-42B5-4DA5-A549-C227DC5DA248}" type="presParOf" srcId="{EC0F194D-8E4A-4EEB-823A-8BC2894A8AE6}" destId="{D0986E95-DA5E-4FA1-BD5C-9BA8EB3F6FC3}" srcOrd="0" destOrd="0" presId="urn:microsoft.com/office/officeart/2008/layout/PictureStrips"/>
    <dgm:cxn modelId="{0CAD19BE-FD35-4909-BCCB-5B269D06B76C}" type="presParOf" srcId="{D0986E95-DA5E-4FA1-BD5C-9BA8EB3F6FC3}" destId="{C151328C-422E-4D3C-AA75-688D5BDF8021}" srcOrd="0" destOrd="0" presId="urn:microsoft.com/office/officeart/2008/layout/PictureStrips"/>
    <dgm:cxn modelId="{562633C5-3DD7-4FA7-B583-7E834B5768FF}" type="presParOf" srcId="{D0986E95-DA5E-4FA1-BD5C-9BA8EB3F6FC3}" destId="{9FCC5E87-0C73-4F81-A6F1-3DD0BE33BD10}" srcOrd="1" destOrd="0" presId="urn:microsoft.com/office/officeart/2008/layout/PictureStrips"/>
    <dgm:cxn modelId="{02396D07-A664-4718-9FA9-1846D8734ED9}" type="presParOf" srcId="{EC0F194D-8E4A-4EEB-823A-8BC2894A8AE6}" destId="{1F301FE4-EF67-412D-8F02-082C8F7F74E7}" srcOrd="1" destOrd="0" presId="urn:microsoft.com/office/officeart/2008/layout/PictureStrips"/>
    <dgm:cxn modelId="{DBA43634-3E3D-4C7C-AAD4-1F046E2E4B7B}" type="presParOf" srcId="{EC0F194D-8E4A-4EEB-823A-8BC2894A8AE6}" destId="{5D0B7EB9-FB99-4248-8941-F803E3AD8100}" srcOrd="2" destOrd="0" presId="urn:microsoft.com/office/officeart/2008/layout/PictureStrips"/>
    <dgm:cxn modelId="{FD2F129D-544B-46C7-AFD4-081CE6E2D6CA}" type="presParOf" srcId="{5D0B7EB9-FB99-4248-8941-F803E3AD8100}" destId="{0DD4AC7A-2E85-4D99-8985-1AE08B2FC7C0}" srcOrd="0" destOrd="0" presId="urn:microsoft.com/office/officeart/2008/layout/PictureStrips"/>
    <dgm:cxn modelId="{F7F10F20-065F-4574-B4DB-E6FF2E52ACBB}" type="presParOf" srcId="{5D0B7EB9-FB99-4248-8941-F803E3AD8100}" destId="{DC393BDF-C039-4801-96F5-8FB0D84452F4}" srcOrd="1" destOrd="0" presId="urn:microsoft.com/office/officeart/2008/layout/PictureStrips"/>
    <dgm:cxn modelId="{0755FC9F-17E3-45D6-AE6D-BAF370C3575D}" type="presParOf" srcId="{EC0F194D-8E4A-4EEB-823A-8BC2894A8AE6}" destId="{18B73C05-0B72-4AB3-87F2-5D7FB142E732}" srcOrd="3" destOrd="0" presId="urn:microsoft.com/office/officeart/2008/layout/PictureStrips"/>
    <dgm:cxn modelId="{FC4ADC9A-E1C9-4649-A3C5-2B0E1674D706}" type="presParOf" srcId="{EC0F194D-8E4A-4EEB-823A-8BC2894A8AE6}" destId="{C8E4742A-2908-4856-B397-943AF26F0262}" srcOrd="4" destOrd="0" presId="urn:microsoft.com/office/officeart/2008/layout/PictureStrips"/>
    <dgm:cxn modelId="{7555E0E8-1C61-4614-B5D8-4F86FA5C264F}" type="presParOf" srcId="{C8E4742A-2908-4856-B397-943AF26F0262}" destId="{74873DD2-E213-486D-AFB8-8FE856F92CDA}" srcOrd="0" destOrd="0" presId="urn:microsoft.com/office/officeart/2008/layout/PictureStrips"/>
    <dgm:cxn modelId="{3E3C3107-B1EA-47CE-B42E-DF7931CCE107}" type="presParOf" srcId="{C8E4742A-2908-4856-B397-943AF26F0262}" destId="{85264346-2FC4-42CF-B18C-766F1327F5E1}" srcOrd="1" destOrd="0" presId="urn:microsoft.com/office/officeart/2008/layout/PictureStrips"/>
    <dgm:cxn modelId="{4D3E9EF1-4FE7-4DB0-8C90-40B4F4C12A96}" type="presParOf" srcId="{EC0F194D-8E4A-4EEB-823A-8BC2894A8AE6}" destId="{A2814C75-AB8F-4E74-B8E8-AB85570D1042}" srcOrd="5" destOrd="0" presId="urn:microsoft.com/office/officeart/2008/layout/PictureStrips"/>
    <dgm:cxn modelId="{7A89B831-4A5E-4FFF-8565-5BC297C26CB5}" type="presParOf" srcId="{EC0F194D-8E4A-4EEB-823A-8BC2894A8AE6}" destId="{62549268-ACAB-4A3F-B221-5C9A7A2811EA}" srcOrd="6" destOrd="0" presId="urn:microsoft.com/office/officeart/2008/layout/PictureStrips"/>
    <dgm:cxn modelId="{D4BEF43B-2B6B-4D1F-8D0C-A6F0F53F720F}" type="presParOf" srcId="{62549268-ACAB-4A3F-B221-5C9A7A2811EA}" destId="{9CB12673-D5B1-43C1-9C75-AA5056B00D8F}" srcOrd="0" destOrd="0" presId="urn:microsoft.com/office/officeart/2008/layout/PictureStrips"/>
    <dgm:cxn modelId="{15CEDE56-144C-4BFE-8E45-8A01D751E180}" type="presParOf" srcId="{62549268-ACAB-4A3F-B221-5C9A7A2811EA}" destId="{E6072D4F-F41A-4F82-9D55-ECEECB2AADCA}"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740B43-0502-40B5-A8EE-7A9E1B8FC220}" type="doc">
      <dgm:prSet loTypeId="urn:microsoft.com/office/officeart/2005/8/layout/vList3" loCatId="list" qsTypeId="urn:microsoft.com/office/officeart/2005/8/quickstyle/simple1" qsCatId="simple" csTypeId="urn:microsoft.com/office/officeart/2005/8/colors/accent1_3" csCatId="accent1" phldr="1"/>
      <dgm:spPr/>
    </dgm:pt>
    <dgm:pt modelId="{006956D9-E5C8-4788-BA34-B214C14DF927}">
      <dgm:prSet phldrT="[Texto]" custT="1"/>
      <dgm:spPr/>
      <dgm:t>
        <a:bodyPr/>
        <a:lstStyle/>
        <a:p>
          <a:r>
            <a:rPr lang="es-ES" sz="1800" dirty="0">
              <a:solidFill>
                <a:schemeClr val="tx1"/>
              </a:solidFill>
            </a:rPr>
            <a:t>Usuario- cliente</a:t>
          </a:r>
          <a:endParaRPr lang="es-EC" sz="1800" dirty="0">
            <a:solidFill>
              <a:schemeClr val="tx1"/>
            </a:solidFill>
          </a:endParaRPr>
        </a:p>
      </dgm:t>
    </dgm:pt>
    <dgm:pt modelId="{C0422EE9-ADB5-4380-99F0-52A013E1E842}" type="parTrans" cxnId="{BDC2399E-2951-44E8-81B2-79262A430A3F}">
      <dgm:prSet/>
      <dgm:spPr/>
      <dgm:t>
        <a:bodyPr/>
        <a:lstStyle/>
        <a:p>
          <a:endParaRPr lang="es-EC"/>
        </a:p>
      </dgm:t>
    </dgm:pt>
    <dgm:pt modelId="{653E952F-CAE8-4E83-B46C-829458237010}" type="sibTrans" cxnId="{BDC2399E-2951-44E8-81B2-79262A430A3F}">
      <dgm:prSet/>
      <dgm:spPr/>
      <dgm:t>
        <a:bodyPr/>
        <a:lstStyle/>
        <a:p>
          <a:endParaRPr lang="es-EC"/>
        </a:p>
      </dgm:t>
    </dgm:pt>
    <dgm:pt modelId="{FC4E7E48-C748-451C-BDF3-7827B5E75451}">
      <dgm:prSet phldrT="[Texto]" custT="1"/>
      <dgm:spPr/>
      <dgm:t>
        <a:bodyPr/>
        <a:lstStyle/>
        <a:p>
          <a:r>
            <a:rPr lang="es-ES" sz="1800" dirty="0">
              <a:solidFill>
                <a:schemeClr val="tx1"/>
              </a:solidFill>
            </a:rPr>
            <a:t>Procesos Internos</a:t>
          </a:r>
          <a:endParaRPr lang="es-EC" sz="1800" dirty="0">
            <a:solidFill>
              <a:schemeClr val="tx1"/>
            </a:solidFill>
          </a:endParaRPr>
        </a:p>
      </dgm:t>
    </dgm:pt>
    <dgm:pt modelId="{9B74FAF9-92CC-4CC7-BD02-3EDCC6737D43}" type="parTrans" cxnId="{9F205512-0554-4F1A-989F-0EF91E28AFAA}">
      <dgm:prSet/>
      <dgm:spPr/>
      <dgm:t>
        <a:bodyPr/>
        <a:lstStyle/>
        <a:p>
          <a:endParaRPr lang="es-EC"/>
        </a:p>
      </dgm:t>
    </dgm:pt>
    <dgm:pt modelId="{D0B394DB-B588-4B0F-AACD-658585879891}" type="sibTrans" cxnId="{9F205512-0554-4F1A-989F-0EF91E28AFAA}">
      <dgm:prSet/>
      <dgm:spPr/>
      <dgm:t>
        <a:bodyPr/>
        <a:lstStyle/>
        <a:p>
          <a:endParaRPr lang="es-EC"/>
        </a:p>
      </dgm:t>
    </dgm:pt>
    <dgm:pt modelId="{E3E13621-216C-4572-8F81-9C6D9F2F6174}">
      <dgm:prSet phldrT="[Texto]" custT="1"/>
      <dgm:spPr/>
      <dgm:t>
        <a:bodyPr/>
        <a:lstStyle/>
        <a:p>
          <a:r>
            <a:rPr lang="es-ES" sz="1800" dirty="0">
              <a:solidFill>
                <a:schemeClr val="tx1"/>
              </a:solidFill>
            </a:rPr>
            <a:t>Financiera</a:t>
          </a:r>
          <a:endParaRPr lang="es-EC" sz="1800" dirty="0">
            <a:solidFill>
              <a:schemeClr val="tx1"/>
            </a:solidFill>
          </a:endParaRPr>
        </a:p>
      </dgm:t>
    </dgm:pt>
    <dgm:pt modelId="{11D8AE0E-C022-4C7F-9770-3C9B4A8FF7CE}" type="parTrans" cxnId="{D38EE07E-F248-455C-86F8-16812EF10AA8}">
      <dgm:prSet/>
      <dgm:spPr/>
      <dgm:t>
        <a:bodyPr/>
        <a:lstStyle/>
        <a:p>
          <a:endParaRPr lang="es-EC"/>
        </a:p>
      </dgm:t>
    </dgm:pt>
    <dgm:pt modelId="{F3BAA15D-6B81-4BE2-96F1-54CFB7835B9C}" type="sibTrans" cxnId="{D38EE07E-F248-455C-86F8-16812EF10AA8}">
      <dgm:prSet/>
      <dgm:spPr/>
      <dgm:t>
        <a:bodyPr/>
        <a:lstStyle/>
        <a:p>
          <a:endParaRPr lang="es-EC"/>
        </a:p>
      </dgm:t>
    </dgm:pt>
    <dgm:pt modelId="{D75DC49C-647F-4A8C-97EB-51D344DD7C6A}">
      <dgm:prSet phldrT="[Texto]" custT="1"/>
      <dgm:spPr/>
      <dgm:t>
        <a:bodyPr/>
        <a:lstStyle/>
        <a:p>
          <a:r>
            <a:rPr lang="es-ES" sz="1800" dirty="0">
              <a:solidFill>
                <a:schemeClr val="tx1"/>
              </a:solidFill>
            </a:rPr>
            <a:t>Aprendizaje y crecimiento</a:t>
          </a:r>
          <a:endParaRPr lang="es-EC" sz="1800" dirty="0">
            <a:solidFill>
              <a:schemeClr val="tx1"/>
            </a:solidFill>
          </a:endParaRPr>
        </a:p>
      </dgm:t>
    </dgm:pt>
    <dgm:pt modelId="{260404FD-257E-44C1-ADC6-118466852D30}" type="parTrans" cxnId="{4F1B97C1-413F-4444-BBA4-1346C540FF5F}">
      <dgm:prSet/>
      <dgm:spPr/>
      <dgm:t>
        <a:bodyPr/>
        <a:lstStyle/>
        <a:p>
          <a:endParaRPr lang="es-EC"/>
        </a:p>
      </dgm:t>
    </dgm:pt>
    <dgm:pt modelId="{8FC60C6E-F05F-46AF-8A73-40CB053BD9F3}" type="sibTrans" cxnId="{4F1B97C1-413F-4444-BBA4-1346C540FF5F}">
      <dgm:prSet/>
      <dgm:spPr/>
      <dgm:t>
        <a:bodyPr/>
        <a:lstStyle/>
        <a:p>
          <a:endParaRPr lang="es-EC"/>
        </a:p>
      </dgm:t>
    </dgm:pt>
    <dgm:pt modelId="{6B4E2479-FC24-470C-A2D1-66813BF4D77D}" type="pres">
      <dgm:prSet presAssocID="{01740B43-0502-40B5-A8EE-7A9E1B8FC220}" presName="linearFlow" presStyleCnt="0">
        <dgm:presLayoutVars>
          <dgm:dir/>
          <dgm:resizeHandles val="exact"/>
        </dgm:presLayoutVars>
      </dgm:prSet>
      <dgm:spPr/>
    </dgm:pt>
    <dgm:pt modelId="{26B213E5-614E-4E66-BE1D-8BFA6F1C8383}" type="pres">
      <dgm:prSet presAssocID="{006956D9-E5C8-4788-BA34-B214C14DF927}" presName="composite" presStyleCnt="0"/>
      <dgm:spPr/>
    </dgm:pt>
    <dgm:pt modelId="{FB440378-A2D3-4E8F-A634-BFAD344F36E1}" type="pres">
      <dgm:prSet presAssocID="{006956D9-E5C8-4788-BA34-B214C14DF927}"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83469F0-99FA-46E1-95FE-6D7420EA2266}" type="pres">
      <dgm:prSet presAssocID="{006956D9-E5C8-4788-BA34-B214C14DF927}" presName="txShp" presStyleLbl="node1" presStyleIdx="0" presStyleCnt="4">
        <dgm:presLayoutVars>
          <dgm:bulletEnabled val="1"/>
        </dgm:presLayoutVars>
      </dgm:prSet>
      <dgm:spPr/>
    </dgm:pt>
    <dgm:pt modelId="{EC932460-8AC2-40B0-B2DA-6D7EDE3C45DB}" type="pres">
      <dgm:prSet presAssocID="{653E952F-CAE8-4E83-B46C-829458237010}" presName="spacing" presStyleCnt="0"/>
      <dgm:spPr/>
    </dgm:pt>
    <dgm:pt modelId="{EEF7E9D5-9820-4175-BFB8-8F350E22850D}" type="pres">
      <dgm:prSet presAssocID="{FC4E7E48-C748-451C-BDF3-7827B5E75451}" presName="composite" presStyleCnt="0"/>
      <dgm:spPr/>
    </dgm:pt>
    <dgm:pt modelId="{E0436AA6-119F-43D2-B51A-0693B68DBFE2}" type="pres">
      <dgm:prSet presAssocID="{FC4E7E48-C748-451C-BDF3-7827B5E75451}"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8000" r="-38000"/>
          </a:stretch>
        </a:blipFill>
      </dgm:spPr>
    </dgm:pt>
    <dgm:pt modelId="{4B8189D3-07B4-4084-B4A1-FC845DF2969A}" type="pres">
      <dgm:prSet presAssocID="{FC4E7E48-C748-451C-BDF3-7827B5E75451}" presName="txShp" presStyleLbl="node1" presStyleIdx="1" presStyleCnt="4">
        <dgm:presLayoutVars>
          <dgm:bulletEnabled val="1"/>
        </dgm:presLayoutVars>
      </dgm:prSet>
      <dgm:spPr/>
    </dgm:pt>
    <dgm:pt modelId="{3C37899D-AD51-46EB-B613-94A2399F7128}" type="pres">
      <dgm:prSet presAssocID="{D0B394DB-B588-4B0F-AACD-658585879891}" presName="spacing" presStyleCnt="0"/>
      <dgm:spPr/>
    </dgm:pt>
    <dgm:pt modelId="{B0659FA1-7969-45F9-8A08-B369CD11E42C}" type="pres">
      <dgm:prSet presAssocID="{E3E13621-216C-4572-8F81-9C6D9F2F6174}" presName="composite" presStyleCnt="0"/>
      <dgm:spPr/>
    </dgm:pt>
    <dgm:pt modelId="{83E82F70-7806-4F14-8D7E-3EDE086A2A3E}" type="pres">
      <dgm:prSet presAssocID="{E3E13621-216C-4572-8F81-9C6D9F2F6174}" presName="imgShp"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8000" r="-38000"/>
          </a:stretch>
        </a:blipFill>
      </dgm:spPr>
    </dgm:pt>
    <dgm:pt modelId="{7FB733B3-571B-4FAF-BED7-A267E122E1A8}" type="pres">
      <dgm:prSet presAssocID="{E3E13621-216C-4572-8F81-9C6D9F2F6174}" presName="txShp" presStyleLbl="node1" presStyleIdx="2" presStyleCnt="4">
        <dgm:presLayoutVars>
          <dgm:bulletEnabled val="1"/>
        </dgm:presLayoutVars>
      </dgm:prSet>
      <dgm:spPr/>
    </dgm:pt>
    <dgm:pt modelId="{9B70DFB7-8303-4FBD-9C1B-F10934F6018E}" type="pres">
      <dgm:prSet presAssocID="{F3BAA15D-6B81-4BE2-96F1-54CFB7835B9C}" presName="spacing" presStyleCnt="0"/>
      <dgm:spPr/>
    </dgm:pt>
    <dgm:pt modelId="{8CEF1797-2577-4B66-B675-17DD6E42A696}" type="pres">
      <dgm:prSet presAssocID="{D75DC49C-647F-4A8C-97EB-51D344DD7C6A}" presName="composite" presStyleCnt="0"/>
      <dgm:spPr/>
    </dgm:pt>
    <dgm:pt modelId="{86F9BF46-CD9B-449E-B541-BF1EB876E926}" type="pres">
      <dgm:prSet presAssocID="{D75DC49C-647F-4A8C-97EB-51D344DD7C6A}" presName="imgShp"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dgm:spPr>
    </dgm:pt>
    <dgm:pt modelId="{3E82B3B5-35F1-4FA0-BD38-8B6FB1FAC69B}" type="pres">
      <dgm:prSet presAssocID="{D75DC49C-647F-4A8C-97EB-51D344DD7C6A}" presName="txShp" presStyleLbl="node1" presStyleIdx="3" presStyleCnt="4">
        <dgm:presLayoutVars>
          <dgm:bulletEnabled val="1"/>
        </dgm:presLayoutVars>
      </dgm:prSet>
      <dgm:spPr/>
    </dgm:pt>
  </dgm:ptLst>
  <dgm:cxnLst>
    <dgm:cxn modelId="{9F205512-0554-4F1A-989F-0EF91E28AFAA}" srcId="{01740B43-0502-40B5-A8EE-7A9E1B8FC220}" destId="{FC4E7E48-C748-451C-BDF3-7827B5E75451}" srcOrd="1" destOrd="0" parTransId="{9B74FAF9-92CC-4CC7-BD02-3EDCC6737D43}" sibTransId="{D0B394DB-B588-4B0F-AACD-658585879891}"/>
    <dgm:cxn modelId="{14D4F52E-8A9E-49DF-8FD9-F3CBD0EB0FAC}" type="presOf" srcId="{FC4E7E48-C748-451C-BDF3-7827B5E75451}" destId="{4B8189D3-07B4-4084-B4A1-FC845DF2969A}" srcOrd="0" destOrd="0" presId="urn:microsoft.com/office/officeart/2005/8/layout/vList3"/>
    <dgm:cxn modelId="{BE8BFE5C-5B25-49CE-9519-0934117C020D}" type="presOf" srcId="{006956D9-E5C8-4788-BA34-B214C14DF927}" destId="{183469F0-99FA-46E1-95FE-6D7420EA2266}" srcOrd="0" destOrd="0" presId="urn:microsoft.com/office/officeart/2005/8/layout/vList3"/>
    <dgm:cxn modelId="{49311D74-3498-4410-9B26-4B91560236CD}" type="presOf" srcId="{D75DC49C-647F-4A8C-97EB-51D344DD7C6A}" destId="{3E82B3B5-35F1-4FA0-BD38-8B6FB1FAC69B}" srcOrd="0" destOrd="0" presId="urn:microsoft.com/office/officeart/2005/8/layout/vList3"/>
    <dgm:cxn modelId="{D38EE07E-F248-455C-86F8-16812EF10AA8}" srcId="{01740B43-0502-40B5-A8EE-7A9E1B8FC220}" destId="{E3E13621-216C-4572-8F81-9C6D9F2F6174}" srcOrd="2" destOrd="0" parTransId="{11D8AE0E-C022-4C7F-9770-3C9B4A8FF7CE}" sibTransId="{F3BAA15D-6B81-4BE2-96F1-54CFB7835B9C}"/>
    <dgm:cxn modelId="{B9765D83-9B07-42C3-81ED-48C7E054483F}" type="presOf" srcId="{E3E13621-216C-4572-8F81-9C6D9F2F6174}" destId="{7FB733B3-571B-4FAF-BED7-A267E122E1A8}" srcOrd="0" destOrd="0" presId="urn:microsoft.com/office/officeart/2005/8/layout/vList3"/>
    <dgm:cxn modelId="{BDC2399E-2951-44E8-81B2-79262A430A3F}" srcId="{01740B43-0502-40B5-A8EE-7A9E1B8FC220}" destId="{006956D9-E5C8-4788-BA34-B214C14DF927}" srcOrd="0" destOrd="0" parTransId="{C0422EE9-ADB5-4380-99F0-52A013E1E842}" sibTransId="{653E952F-CAE8-4E83-B46C-829458237010}"/>
    <dgm:cxn modelId="{C88D29A0-E445-4018-8860-7AFDB4C58372}" type="presOf" srcId="{01740B43-0502-40B5-A8EE-7A9E1B8FC220}" destId="{6B4E2479-FC24-470C-A2D1-66813BF4D77D}" srcOrd="0" destOrd="0" presId="urn:microsoft.com/office/officeart/2005/8/layout/vList3"/>
    <dgm:cxn modelId="{4F1B97C1-413F-4444-BBA4-1346C540FF5F}" srcId="{01740B43-0502-40B5-A8EE-7A9E1B8FC220}" destId="{D75DC49C-647F-4A8C-97EB-51D344DD7C6A}" srcOrd="3" destOrd="0" parTransId="{260404FD-257E-44C1-ADC6-118466852D30}" sibTransId="{8FC60C6E-F05F-46AF-8A73-40CB053BD9F3}"/>
    <dgm:cxn modelId="{B622B5D8-1072-4344-BA5C-838F2690CC6B}" type="presParOf" srcId="{6B4E2479-FC24-470C-A2D1-66813BF4D77D}" destId="{26B213E5-614E-4E66-BE1D-8BFA6F1C8383}" srcOrd="0" destOrd="0" presId="urn:microsoft.com/office/officeart/2005/8/layout/vList3"/>
    <dgm:cxn modelId="{A129080C-9003-4ABC-AE29-981FAA262FEA}" type="presParOf" srcId="{26B213E5-614E-4E66-BE1D-8BFA6F1C8383}" destId="{FB440378-A2D3-4E8F-A634-BFAD344F36E1}" srcOrd="0" destOrd="0" presId="urn:microsoft.com/office/officeart/2005/8/layout/vList3"/>
    <dgm:cxn modelId="{37F90624-3726-4DF6-9744-90CD3DC94099}" type="presParOf" srcId="{26B213E5-614E-4E66-BE1D-8BFA6F1C8383}" destId="{183469F0-99FA-46E1-95FE-6D7420EA2266}" srcOrd="1" destOrd="0" presId="urn:microsoft.com/office/officeart/2005/8/layout/vList3"/>
    <dgm:cxn modelId="{1124CD9A-D851-4FDD-8455-B21C36CB1C24}" type="presParOf" srcId="{6B4E2479-FC24-470C-A2D1-66813BF4D77D}" destId="{EC932460-8AC2-40B0-B2DA-6D7EDE3C45DB}" srcOrd="1" destOrd="0" presId="urn:microsoft.com/office/officeart/2005/8/layout/vList3"/>
    <dgm:cxn modelId="{FFFA510E-BB1D-48A1-A59A-9220961CD81B}" type="presParOf" srcId="{6B4E2479-FC24-470C-A2D1-66813BF4D77D}" destId="{EEF7E9D5-9820-4175-BFB8-8F350E22850D}" srcOrd="2" destOrd="0" presId="urn:microsoft.com/office/officeart/2005/8/layout/vList3"/>
    <dgm:cxn modelId="{E81284BB-B2CD-4460-A70B-E9540FDFDDB3}" type="presParOf" srcId="{EEF7E9D5-9820-4175-BFB8-8F350E22850D}" destId="{E0436AA6-119F-43D2-B51A-0693B68DBFE2}" srcOrd="0" destOrd="0" presId="urn:microsoft.com/office/officeart/2005/8/layout/vList3"/>
    <dgm:cxn modelId="{10AB9162-6649-40BD-9E2E-EB44DFA00CDA}" type="presParOf" srcId="{EEF7E9D5-9820-4175-BFB8-8F350E22850D}" destId="{4B8189D3-07B4-4084-B4A1-FC845DF2969A}" srcOrd="1" destOrd="0" presId="urn:microsoft.com/office/officeart/2005/8/layout/vList3"/>
    <dgm:cxn modelId="{7C0BA56D-4AAF-429B-858D-39CBF9E6A78D}" type="presParOf" srcId="{6B4E2479-FC24-470C-A2D1-66813BF4D77D}" destId="{3C37899D-AD51-46EB-B613-94A2399F7128}" srcOrd="3" destOrd="0" presId="urn:microsoft.com/office/officeart/2005/8/layout/vList3"/>
    <dgm:cxn modelId="{32CBA15E-2528-41DB-B947-659E19FAC5A0}" type="presParOf" srcId="{6B4E2479-FC24-470C-A2D1-66813BF4D77D}" destId="{B0659FA1-7969-45F9-8A08-B369CD11E42C}" srcOrd="4" destOrd="0" presId="urn:microsoft.com/office/officeart/2005/8/layout/vList3"/>
    <dgm:cxn modelId="{074E769D-9D88-401F-88E7-17A17863122E}" type="presParOf" srcId="{B0659FA1-7969-45F9-8A08-B369CD11E42C}" destId="{83E82F70-7806-4F14-8D7E-3EDE086A2A3E}" srcOrd="0" destOrd="0" presId="urn:microsoft.com/office/officeart/2005/8/layout/vList3"/>
    <dgm:cxn modelId="{A50F1C23-341E-4374-8F2F-57ECA29298E7}" type="presParOf" srcId="{B0659FA1-7969-45F9-8A08-B369CD11E42C}" destId="{7FB733B3-571B-4FAF-BED7-A267E122E1A8}" srcOrd="1" destOrd="0" presId="urn:microsoft.com/office/officeart/2005/8/layout/vList3"/>
    <dgm:cxn modelId="{5CCB1CFC-4495-4301-854D-6E84BD7E4F64}" type="presParOf" srcId="{6B4E2479-FC24-470C-A2D1-66813BF4D77D}" destId="{9B70DFB7-8303-4FBD-9C1B-F10934F6018E}" srcOrd="5" destOrd="0" presId="urn:microsoft.com/office/officeart/2005/8/layout/vList3"/>
    <dgm:cxn modelId="{03443D33-63CD-4A35-AC8C-785E0B669FB5}" type="presParOf" srcId="{6B4E2479-FC24-470C-A2D1-66813BF4D77D}" destId="{8CEF1797-2577-4B66-B675-17DD6E42A696}" srcOrd="6" destOrd="0" presId="urn:microsoft.com/office/officeart/2005/8/layout/vList3"/>
    <dgm:cxn modelId="{F3B2F6FF-273E-4CA8-8480-E218EE3BDA39}" type="presParOf" srcId="{8CEF1797-2577-4B66-B675-17DD6E42A696}" destId="{86F9BF46-CD9B-449E-B541-BF1EB876E926}" srcOrd="0" destOrd="0" presId="urn:microsoft.com/office/officeart/2005/8/layout/vList3"/>
    <dgm:cxn modelId="{74861902-18D8-43E0-8A48-5CCB0BFE4EAD}" type="presParOf" srcId="{8CEF1797-2577-4B66-B675-17DD6E42A696}" destId="{3E82B3B5-35F1-4FA0-BD38-8B6FB1FAC69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1D89F-D5C8-4C7A-ADDD-B7BB09E64EE3}">
      <dsp:nvSpPr>
        <dsp:cNvPr id="0" name=""/>
        <dsp:cNvSpPr/>
      </dsp:nvSpPr>
      <dsp:spPr>
        <a:xfrm>
          <a:off x="4267690" y="5"/>
          <a:ext cx="1980218" cy="1345257"/>
        </a:xfrm>
        <a:prstGeom prst="ellipse">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I</a:t>
          </a:r>
        </a:p>
        <a:p>
          <a:pPr marL="0" lvl="0" indent="0" algn="ctr" defTabSz="622300">
            <a:lnSpc>
              <a:spcPct val="90000"/>
            </a:lnSpc>
            <a:spcBef>
              <a:spcPct val="0"/>
            </a:spcBef>
            <a:spcAft>
              <a:spcPct val="35000"/>
            </a:spcAft>
            <a:buNone/>
          </a:pPr>
          <a:r>
            <a:rPr lang="es-ES" sz="1400" kern="1200" dirty="0">
              <a:solidFill>
                <a:schemeClr val="tx1"/>
              </a:solidFill>
            </a:rPr>
            <a:t>Planteamiento de la Investigación</a:t>
          </a:r>
          <a:endParaRPr lang="es-EC" sz="1400" kern="1200" dirty="0">
            <a:solidFill>
              <a:schemeClr val="tx1"/>
            </a:solidFill>
          </a:endParaRPr>
        </a:p>
      </dsp:txBody>
      <dsp:txXfrm>
        <a:off x="4557686" y="197013"/>
        <a:ext cx="1400226" cy="951241"/>
      </dsp:txXfrm>
    </dsp:sp>
    <dsp:sp modelId="{62B5DB98-EC1A-4483-B9F8-08785D109546}">
      <dsp:nvSpPr>
        <dsp:cNvPr id="0" name=""/>
        <dsp:cNvSpPr/>
      </dsp:nvSpPr>
      <dsp:spPr>
        <a:xfrm rot="2160000">
          <a:off x="5978469" y="1036393"/>
          <a:ext cx="184914" cy="454024"/>
        </a:xfrm>
        <a:prstGeom prst="rightArrow">
          <a:avLst>
            <a:gd name="adj1" fmla="val 60000"/>
            <a:gd name="adj2" fmla="val 50000"/>
          </a:avLst>
        </a:prstGeom>
        <a:solidFill>
          <a:schemeClr val="accent6">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5983766" y="1110895"/>
        <a:ext cx="129440" cy="272414"/>
      </dsp:txXfrm>
    </dsp:sp>
    <dsp:sp modelId="{6841ED65-2D14-420C-BEEF-1821F4FADCD4}">
      <dsp:nvSpPr>
        <dsp:cNvPr id="0" name=""/>
        <dsp:cNvSpPr/>
      </dsp:nvSpPr>
      <dsp:spPr>
        <a:xfrm>
          <a:off x="5902412" y="1187700"/>
          <a:ext cx="1980218" cy="1345257"/>
        </a:xfrm>
        <a:prstGeom prst="ellipse">
          <a:avLst/>
        </a:prstGeom>
        <a:solidFill>
          <a:schemeClr val="accent6">
            <a:shade val="80000"/>
            <a:hueOff val="80320"/>
            <a:satOff val="-3227"/>
            <a:lumOff val="69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II</a:t>
          </a:r>
        </a:p>
        <a:p>
          <a:pPr marL="0" lvl="0" indent="0" algn="ctr" defTabSz="622300">
            <a:lnSpc>
              <a:spcPct val="90000"/>
            </a:lnSpc>
            <a:spcBef>
              <a:spcPct val="0"/>
            </a:spcBef>
            <a:spcAft>
              <a:spcPct val="35000"/>
            </a:spcAft>
            <a:buNone/>
          </a:pPr>
          <a:r>
            <a:rPr lang="es-ES" sz="1400" kern="1200" dirty="0">
              <a:solidFill>
                <a:schemeClr val="tx1"/>
              </a:solidFill>
            </a:rPr>
            <a:t>Análisis Situacional</a:t>
          </a:r>
          <a:endParaRPr lang="es-EC" sz="1400" kern="1200" dirty="0">
            <a:solidFill>
              <a:schemeClr val="tx1"/>
            </a:solidFill>
          </a:endParaRPr>
        </a:p>
      </dsp:txBody>
      <dsp:txXfrm>
        <a:off x="6192408" y="1384708"/>
        <a:ext cx="1400226" cy="951241"/>
      </dsp:txXfrm>
    </dsp:sp>
    <dsp:sp modelId="{5D221B14-FE58-4E09-A376-EBB49519E821}">
      <dsp:nvSpPr>
        <dsp:cNvPr id="0" name=""/>
        <dsp:cNvSpPr/>
      </dsp:nvSpPr>
      <dsp:spPr>
        <a:xfrm rot="5912076">
          <a:off x="6596333" y="2581121"/>
          <a:ext cx="307906" cy="454024"/>
        </a:xfrm>
        <a:prstGeom prst="rightArrow">
          <a:avLst>
            <a:gd name="adj1" fmla="val 60000"/>
            <a:gd name="adj2" fmla="val 50000"/>
          </a:avLst>
        </a:prstGeom>
        <a:solidFill>
          <a:schemeClr val="accent6">
            <a:shade val="90000"/>
            <a:hueOff val="80347"/>
            <a:satOff val="-3163"/>
            <a:lumOff val="62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rot="10800000">
        <a:off x="6649373" y="2626251"/>
        <a:ext cx="215534" cy="272414"/>
      </dsp:txXfrm>
    </dsp:sp>
    <dsp:sp modelId="{4A004FA9-FC31-4E0E-9F0A-7ACD4AB962CD}">
      <dsp:nvSpPr>
        <dsp:cNvPr id="0" name=""/>
        <dsp:cNvSpPr/>
      </dsp:nvSpPr>
      <dsp:spPr>
        <a:xfrm>
          <a:off x="5615355" y="3100544"/>
          <a:ext cx="1980218" cy="1345257"/>
        </a:xfrm>
        <a:prstGeom prst="ellipse">
          <a:avLst/>
        </a:prstGeom>
        <a:solidFill>
          <a:schemeClr val="accent6">
            <a:shade val="80000"/>
            <a:hueOff val="160640"/>
            <a:satOff val="-6455"/>
            <a:lumOff val="138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III Direccionamiento Estratégico</a:t>
          </a:r>
          <a:endParaRPr lang="es-EC" sz="1400" kern="1200" dirty="0">
            <a:solidFill>
              <a:schemeClr val="tx1"/>
            </a:solidFill>
          </a:endParaRPr>
        </a:p>
      </dsp:txBody>
      <dsp:txXfrm>
        <a:off x="5905351" y="3297552"/>
        <a:ext cx="1400226" cy="951241"/>
      </dsp:txXfrm>
    </dsp:sp>
    <dsp:sp modelId="{3D0328E0-5308-40E1-AA99-519A3E42566E}">
      <dsp:nvSpPr>
        <dsp:cNvPr id="0" name=""/>
        <dsp:cNvSpPr/>
      </dsp:nvSpPr>
      <dsp:spPr>
        <a:xfrm rot="10787042">
          <a:off x="5332027" y="3550583"/>
          <a:ext cx="200230" cy="454024"/>
        </a:xfrm>
        <a:prstGeom prst="rightArrow">
          <a:avLst>
            <a:gd name="adj1" fmla="val 60000"/>
            <a:gd name="adj2" fmla="val 50000"/>
          </a:avLst>
        </a:prstGeom>
        <a:solidFill>
          <a:schemeClr val="accent6">
            <a:shade val="90000"/>
            <a:hueOff val="160693"/>
            <a:satOff val="-6326"/>
            <a:lumOff val="125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rot="10800000">
        <a:off x="5392096" y="3641275"/>
        <a:ext cx="140161" cy="272414"/>
      </dsp:txXfrm>
    </dsp:sp>
    <dsp:sp modelId="{0A935C68-5942-46BC-BC62-628037096F51}">
      <dsp:nvSpPr>
        <dsp:cNvPr id="0" name=""/>
        <dsp:cNvSpPr/>
      </dsp:nvSpPr>
      <dsp:spPr>
        <a:xfrm>
          <a:off x="3257376" y="3109432"/>
          <a:ext cx="1980218" cy="1345257"/>
        </a:xfrm>
        <a:prstGeom prst="ellipse">
          <a:avLst/>
        </a:prstGeom>
        <a:solidFill>
          <a:schemeClr val="accent6">
            <a:shade val="80000"/>
            <a:hueOff val="240960"/>
            <a:satOff val="-9682"/>
            <a:lumOff val="207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IV</a:t>
          </a:r>
        </a:p>
        <a:p>
          <a:pPr marL="0" lvl="0" indent="0" algn="ctr" defTabSz="622300">
            <a:lnSpc>
              <a:spcPct val="90000"/>
            </a:lnSpc>
            <a:spcBef>
              <a:spcPct val="0"/>
            </a:spcBef>
            <a:spcAft>
              <a:spcPct val="35000"/>
            </a:spcAft>
            <a:buNone/>
          </a:pPr>
          <a:r>
            <a:rPr lang="es-ES" sz="1400" kern="1200" dirty="0">
              <a:solidFill>
                <a:schemeClr val="tx1"/>
              </a:solidFill>
            </a:rPr>
            <a:t>Cuadro de Mando Integral BSC</a:t>
          </a:r>
          <a:endParaRPr lang="es-EC" sz="1400" kern="1200" dirty="0">
            <a:solidFill>
              <a:schemeClr val="tx1"/>
            </a:solidFill>
          </a:endParaRPr>
        </a:p>
      </dsp:txBody>
      <dsp:txXfrm>
        <a:off x="3547372" y="3306440"/>
        <a:ext cx="1400226" cy="951241"/>
      </dsp:txXfrm>
    </dsp:sp>
    <dsp:sp modelId="{CB3260A0-FBF4-4B25-82FC-898D9AB2F126}">
      <dsp:nvSpPr>
        <dsp:cNvPr id="0" name=""/>
        <dsp:cNvSpPr/>
      </dsp:nvSpPr>
      <dsp:spPr>
        <a:xfrm rot="15120000">
          <a:off x="3768807" y="2603304"/>
          <a:ext cx="338876" cy="454024"/>
        </a:xfrm>
        <a:prstGeom prst="rightArrow">
          <a:avLst>
            <a:gd name="adj1" fmla="val 60000"/>
            <a:gd name="adj2" fmla="val 50000"/>
          </a:avLst>
        </a:prstGeom>
        <a:solidFill>
          <a:schemeClr val="accent6">
            <a:shade val="90000"/>
            <a:hueOff val="241040"/>
            <a:satOff val="-9490"/>
            <a:lumOff val="1888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rot="10800000">
        <a:off x="3835346" y="2742453"/>
        <a:ext cx="237213" cy="272414"/>
      </dsp:txXfrm>
    </dsp:sp>
    <dsp:sp modelId="{1BCC37C7-3ABC-4F58-BE0D-0308DE7BD993}">
      <dsp:nvSpPr>
        <dsp:cNvPr id="0" name=""/>
        <dsp:cNvSpPr/>
      </dsp:nvSpPr>
      <dsp:spPr>
        <a:xfrm>
          <a:off x="2632968" y="1187700"/>
          <a:ext cx="1980218" cy="1345257"/>
        </a:xfrm>
        <a:prstGeom prst="ellipse">
          <a:avLst/>
        </a:prstGeom>
        <a:solidFill>
          <a:schemeClr val="accent6">
            <a:shade val="80000"/>
            <a:hueOff val="321280"/>
            <a:satOff val="-12909"/>
            <a:lumOff val="27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V</a:t>
          </a:r>
        </a:p>
        <a:p>
          <a:pPr marL="0" lvl="0" indent="0" algn="ctr" defTabSz="622300">
            <a:lnSpc>
              <a:spcPct val="90000"/>
            </a:lnSpc>
            <a:spcBef>
              <a:spcPct val="0"/>
            </a:spcBef>
            <a:spcAft>
              <a:spcPct val="35000"/>
            </a:spcAft>
            <a:buNone/>
          </a:pPr>
          <a:r>
            <a:rPr lang="es-ES" sz="1400" kern="1200" dirty="0">
              <a:solidFill>
                <a:schemeClr val="tx1"/>
              </a:solidFill>
            </a:rPr>
            <a:t>Conclusiones y Recomendaciones</a:t>
          </a:r>
          <a:endParaRPr lang="es-EC" sz="1400" kern="1200" dirty="0">
            <a:solidFill>
              <a:schemeClr val="tx1"/>
            </a:solidFill>
          </a:endParaRPr>
        </a:p>
      </dsp:txBody>
      <dsp:txXfrm>
        <a:off x="2922964" y="1384708"/>
        <a:ext cx="1400226" cy="951241"/>
      </dsp:txXfrm>
    </dsp:sp>
    <dsp:sp modelId="{1A1584A9-1807-4CF2-A87C-181A3C491C56}">
      <dsp:nvSpPr>
        <dsp:cNvPr id="0" name=""/>
        <dsp:cNvSpPr/>
      </dsp:nvSpPr>
      <dsp:spPr>
        <a:xfrm rot="19440000">
          <a:off x="4343747" y="1042545"/>
          <a:ext cx="184914" cy="454024"/>
        </a:xfrm>
        <a:prstGeom prst="rightArrow">
          <a:avLst>
            <a:gd name="adj1" fmla="val 60000"/>
            <a:gd name="adj2" fmla="val 50000"/>
          </a:avLst>
        </a:prstGeom>
        <a:solidFill>
          <a:schemeClr val="accent6">
            <a:shade val="90000"/>
            <a:hueOff val="321387"/>
            <a:satOff val="-12653"/>
            <a:lumOff val="251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4349044" y="1149653"/>
        <a:ext cx="129440" cy="272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C04BA-1CE3-4962-96FB-4F494CA3F153}">
      <dsp:nvSpPr>
        <dsp:cNvPr id="0" name=""/>
        <dsp:cNvSpPr/>
      </dsp:nvSpPr>
      <dsp:spPr>
        <a:xfrm rot="16200000">
          <a:off x="-1867795"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44600">
            <a:lnSpc>
              <a:spcPct val="90000"/>
            </a:lnSpc>
            <a:spcBef>
              <a:spcPct val="0"/>
            </a:spcBef>
            <a:spcAft>
              <a:spcPct val="35000"/>
            </a:spcAft>
            <a:buNone/>
          </a:pPr>
          <a:endParaRPr lang="es-EC" sz="2800" kern="1200" dirty="0"/>
        </a:p>
      </dsp:txBody>
      <dsp:txXfrm>
        <a:off x="-1867795" y="2772097"/>
        <a:ext cx="4226560" cy="392277"/>
      </dsp:txXfrm>
    </dsp:sp>
    <dsp:sp modelId="{97FEEB96-2515-4EAF-AFD8-7EBEEE084700}">
      <dsp:nvSpPr>
        <dsp:cNvPr id="0" name=""/>
        <dsp:cNvSpPr/>
      </dsp:nvSpPr>
      <dsp:spPr>
        <a:xfrm>
          <a:off x="441623" y="854956"/>
          <a:ext cx="1953958" cy="422656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45967" rIns="99568" bIns="99568" numCol="1" spcCol="1270" anchor="t" anchorCtr="0">
          <a:noAutofit/>
        </a:bodyPr>
        <a:lstStyle/>
        <a:p>
          <a:pPr marL="57150" lvl="1" indent="-57150" algn="just" defTabSz="488950">
            <a:lnSpc>
              <a:spcPct val="90000"/>
            </a:lnSpc>
            <a:spcBef>
              <a:spcPct val="0"/>
            </a:spcBef>
            <a:spcAft>
              <a:spcPct val="15000"/>
            </a:spcAft>
            <a:buChar char="•"/>
          </a:pPr>
          <a:r>
            <a:rPr lang="es-ES" sz="1100" b="1" u="sng" kern="1200" dirty="0">
              <a:solidFill>
                <a:schemeClr val="tx1"/>
              </a:solidFill>
            </a:rPr>
            <a:t>ESCENARIO APUESTA</a:t>
          </a:r>
          <a:endParaRPr lang="es-EC" sz="1100" b="1" u="sng" kern="1200" dirty="0">
            <a:solidFill>
              <a:schemeClr val="tx1"/>
            </a:solidFill>
          </a:endParaRPr>
        </a:p>
        <a:p>
          <a:pPr marL="57150" lvl="1" indent="-57150" algn="just" defTabSz="488950">
            <a:lnSpc>
              <a:spcPct val="90000"/>
            </a:lnSpc>
            <a:spcBef>
              <a:spcPct val="0"/>
            </a:spcBef>
            <a:spcAft>
              <a:spcPct val="15000"/>
            </a:spcAft>
            <a:buChar char="•"/>
          </a:pPr>
          <a:r>
            <a:rPr lang="es-EC" sz="1100" kern="1200" dirty="0">
              <a:solidFill>
                <a:schemeClr val="tx1"/>
              </a:solidFill>
            </a:rPr>
            <a:t>En el 2024 el Ecuador habrá promovido su país como destino académico señalando sus ventajas frente al mundo, como la moneda, los laboratorios vivos como la Amazonia y Galápagos y su riqueza en fauna y flora en su costa y sierra. La UISEK será una universidad acreditada, certificada con la norma 21000 de la Educación y posicionada entre los 5000 puestos a nivel mundial, contara con una malla internacional semejante al 80% con las mallas Españolas, contara con una sección de extranjería para el apoyo de los estudiantes Españoles y una Dirección de Internacionalización con más personal.</a:t>
          </a:r>
        </a:p>
      </dsp:txBody>
      <dsp:txXfrm>
        <a:off x="441623" y="854956"/>
        <a:ext cx="1953958" cy="4226560"/>
      </dsp:txXfrm>
    </dsp:sp>
    <dsp:sp modelId="{A18F3F04-2CDC-41A0-BD7A-E2D1D0C036A7}">
      <dsp:nvSpPr>
        <dsp:cNvPr id="0" name=""/>
        <dsp:cNvSpPr/>
      </dsp:nvSpPr>
      <dsp:spPr>
        <a:xfrm>
          <a:off x="49345" y="337150"/>
          <a:ext cx="784555" cy="784555"/>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F6206-D3F3-4419-A2E5-079E15397423}">
      <dsp:nvSpPr>
        <dsp:cNvPr id="0" name=""/>
        <dsp:cNvSpPr/>
      </dsp:nvSpPr>
      <dsp:spPr>
        <a:xfrm rot="16200000">
          <a:off x="973740"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44600">
            <a:lnSpc>
              <a:spcPct val="90000"/>
            </a:lnSpc>
            <a:spcBef>
              <a:spcPct val="0"/>
            </a:spcBef>
            <a:spcAft>
              <a:spcPct val="35000"/>
            </a:spcAft>
            <a:buNone/>
          </a:pPr>
          <a:endParaRPr lang="es-EC" sz="2800" kern="1200" dirty="0">
            <a:solidFill>
              <a:schemeClr val="tx1"/>
            </a:solidFill>
          </a:endParaRPr>
        </a:p>
      </dsp:txBody>
      <dsp:txXfrm>
        <a:off x="973740" y="2772097"/>
        <a:ext cx="4226560" cy="392277"/>
      </dsp:txXfrm>
    </dsp:sp>
    <dsp:sp modelId="{36063B10-E3A0-44A8-9621-064987063335}">
      <dsp:nvSpPr>
        <dsp:cNvPr id="0" name=""/>
        <dsp:cNvSpPr/>
      </dsp:nvSpPr>
      <dsp:spPr>
        <a:xfrm>
          <a:off x="3283159" y="854956"/>
          <a:ext cx="1953958" cy="4226560"/>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45967" rIns="99568" bIns="99568" numCol="1" spcCol="1270" anchor="t" anchorCtr="0">
          <a:noAutofit/>
        </a:bodyPr>
        <a:lstStyle/>
        <a:p>
          <a:pPr marL="57150" lvl="1" indent="-57150" algn="just" defTabSz="488950">
            <a:lnSpc>
              <a:spcPct val="90000"/>
            </a:lnSpc>
            <a:spcBef>
              <a:spcPct val="0"/>
            </a:spcBef>
            <a:spcAft>
              <a:spcPct val="15000"/>
            </a:spcAft>
            <a:buChar char="•"/>
          </a:pPr>
          <a:r>
            <a:rPr lang="es-ES" sz="1100" b="1" u="sng" kern="1200">
              <a:solidFill>
                <a:schemeClr val="tx1"/>
              </a:solidFill>
            </a:rPr>
            <a:t>ESCENARIO TENDENCIA</a:t>
          </a:r>
          <a:r>
            <a:rPr lang="es-ES" sz="1100" kern="1200">
              <a:solidFill>
                <a:schemeClr val="tx1"/>
              </a:solidFill>
            </a:rPr>
            <a:t>L</a:t>
          </a:r>
          <a:endParaRPr lang="es-EC" sz="1100" kern="1200" dirty="0">
            <a:solidFill>
              <a:schemeClr val="tx1"/>
            </a:solidFill>
          </a:endParaRPr>
        </a:p>
        <a:p>
          <a:pPr marL="57150" lvl="1" indent="-57150" algn="just" defTabSz="488950">
            <a:lnSpc>
              <a:spcPct val="90000"/>
            </a:lnSpc>
            <a:spcBef>
              <a:spcPct val="0"/>
            </a:spcBef>
            <a:spcAft>
              <a:spcPct val="15000"/>
            </a:spcAft>
            <a:buChar char="•"/>
          </a:pPr>
          <a:r>
            <a:rPr lang="es-EC" sz="1100" kern="1200" dirty="0">
              <a:solidFill>
                <a:schemeClr val="tx1"/>
              </a:solidFill>
            </a:rPr>
            <a:t>Sugiere la continuidad de la tendencia de los últimos años en materia de Internacionalización, siendo así la Universidad registrará un incremento de internacionalización en 2% más que el año pasado, el presupuesto se mantendrá en $40.000 o se recortará gracias a la situación económica del país. Se integrará la Internacionalización, pero sin generar impacto y afectación al capital humano, lo que no representará una necesidad para las carreras.</a:t>
          </a:r>
        </a:p>
      </dsp:txBody>
      <dsp:txXfrm>
        <a:off x="3283159" y="854956"/>
        <a:ext cx="1953958" cy="4226560"/>
      </dsp:txXfrm>
    </dsp:sp>
    <dsp:sp modelId="{3808D578-0D46-4525-B3A3-B41A8273F79C}">
      <dsp:nvSpPr>
        <dsp:cNvPr id="0" name=""/>
        <dsp:cNvSpPr/>
      </dsp:nvSpPr>
      <dsp:spPr>
        <a:xfrm>
          <a:off x="2890881" y="337150"/>
          <a:ext cx="784555" cy="7845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0D2909-EB95-4A5D-A630-679C86E18382}">
      <dsp:nvSpPr>
        <dsp:cNvPr id="0" name=""/>
        <dsp:cNvSpPr/>
      </dsp:nvSpPr>
      <dsp:spPr>
        <a:xfrm rot="16200000">
          <a:off x="3815276"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44600">
            <a:lnSpc>
              <a:spcPct val="90000"/>
            </a:lnSpc>
            <a:spcBef>
              <a:spcPct val="0"/>
            </a:spcBef>
            <a:spcAft>
              <a:spcPct val="35000"/>
            </a:spcAft>
            <a:buNone/>
          </a:pPr>
          <a:endParaRPr lang="es-EC" sz="2800" kern="1200" dirty="0">
            <a:solidFill>
              <a:schemeClr val="tx1"/>
            </a:solidFill>
          </a:endParaRPr>
        </a:p>
      </dsp:txBody>
      <dsp:txXfrm>
        <a:off x="3815276" y="2772097"/>
        <a:ext cx="4226560" cy="392277"/>
      </dsp:txXfrm>
    </dsp:sp>
    <dsp:sp modelId="{C6CE6E5F-06A5-4814-B652-F27024346A49}">
      <dsp:nvSpPr>
        <dsp:cNvPr id="0" name=""/>
        <dsp:cNvSpPr/>
      </dsp:nvSpPr>
      <dsp:spPr>
        <a:xfrm>
          <a:off x="6124695" y="854956"/>
          <a:ext cx="1953958" cy="422656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45967" rIns="99568" bIns="99568" numCol="1" spcCol="1270" anchor="t" anchorCtr="0">
          <a:noAutofit/>
        </a:bodyPr>
        <a:lstStyle/>
        <a:p>
          <a:pPr marL="57150" lvl="1" indent="-57150" algn="just" defTabSz="488950">
            <a:lnSpc>
              <a:spcPct val="90000"/>
            </a:lnSpc>
            <a:spcBef>
              <a:spcPct val="0"/>
            </a:spcBef>
            <a:spcAft>
              <a:spcPct val="15000"/>
            </a:spcAft>
            <a:buChar char="•"/>
          </a:pPr>
          <a:r>
            <a:rPr lang="es-ES" sz="1100" b="1" u="sng" kern="1200">
              <a:solidFill>
                <a:schemeClr val="tx1"/>
              </a:solidFill>
            </a:rPr>
            <a:t>ESCENARIO FUTURO</a:t>
          </a:r>
          <a:endParaRPr lang="es-EC" sz="1100" b="1" u="sng" kern="1200" dirty="0">
            <a:solidFill>
              <a:schemeClr val="tx1"/>
            </a:solidFill>
          </a:endParaRPr>
        </a:p>
        <a:p>
          <a:pPr marL="57150" lvl="1" indent="-57150" algn="just" defTabSz="488950">
            <a:lnSpc>
              <a:spcPct val="90000"/>
            </a:lnSpc>
            <a:spcBef>
              <a:spcPct val="0"/>
            </a:spcBef>
            <a:spcAft>
              <a:spcPct val="15000"/>
            </a:spcAft>
            <a:buChar char="•"/>
          </a:pPr>
          <a:r>
            <a:rPr lang="es-EC" sz="1100" kern="1200" dirty="0">
              <a:solidFill>
                <a:schemeClr val="tx1"/>
              </a:solidFill>
            </a:rPr>
            <a:t>Al 2019 el 100% de los alumnos de la UISEK realizarán algún tipo de internacionalización con España al menos una vez en todo su programa académico. El capital humano de la UISEK estará altamente capacitado en internacionalización, promoviéndolo y ejecutándolo a diario con el programa permanente de extranjero Español en casa. Los alumnos podrán estudiar semestre alternados Ecuador – España sin verse afectado su carrera de grado y posgrado. Lo que les permitirá graduarse con título conjunto.</a:t>
          </a:r>
        </a:p>
      </dsp:txBody>
      <dsp:txXfrm>
        <a:off x="6124695" y="854956"/>
        <a:ext cx="1953958" cy="4226560"/>
      </dsp:txXfrm>
    </dsp:sp>
    <dsp:sp modelId="{49022E25-60B9-4290-83E3-C2D4790825D0}">
      <dsp:nvSpPr>
        <dsp:cNvPr id="0" name=""/>
        <dsp:cNvSpPr/>
      </dsp:nvSpPr>
      <dsp:spPr>
        <a:xfrm>
          <a:off x="5732418" y="337150"/>
          <a:ext cx="784555" cy="78455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4A609-F729-4111-BDB3-6BF01ECB9602}">
      <dsp:nvSpPr>
        <dsp:cNvPr id="0" name=""/>
        <dsp:cNvSpPr/>
      </dsp:nvSpPr>
      <dsp:spPr>
        <a:xfrm flipV="1">
          <a:off x="30556" y="1023600"/>
          <a:ext cx="4383040" cy="321106"/>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E25C4-C8DF-44B4-AC91-81226C0AEAE7}">
      <dsp:nvSpPr>
        <dsp:cNvPr id="0" name=""/>
        <dsp:cNvSpPr/>
      </dsp:nvSpPr>
      <dsp:spPr>
        <a:xfrm>
          <a:off x="30556" y="1119985"/>
          <a:ext cx="321993" cy="321993"/>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88CC3-EC5D-4F8B-9A64-8AC388CD3293}">
      <dsp:nvSpPr>
        <dsp:cNvPr id="0" name=""/>
        <dsp:cNvSpPr/>
      </dsp:nvSpPr>
      <dsp:spPr>
        <a:xfrm>
          <a:off x="30556" y="0"/>
          <a:ext cx="4383040" cy="926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s-ES" sz="3200" kern="1200" dirty="0"/>
            <a:t>CONCLUSIÓN</a:t>
          </a:r>
          <a:endParaRPr lang="es-EC" sz="3200" kern="1200" dirty="0"/>
        </a:p>
      </dsp:txBody>
      <dsp:txXfrm>
        <a:off x="30556" y="0"/>
        <a:ext cx="4383040" cy="926327"/>
      </dsp:txXfrm>
    </dsp:sp>
    <dsp:sp modelId="{E9C6E8E3-C09F-4797-84AB-C2DA8E2772F4}">
      <dsp:nvSpPr>
        <dsp:cNvPr id="0" name=""/>
        <dsp:cNvSpPr/>
      </dsp:nvSpPr>
      <dsp:spPr>
        <a:xfrm>
          <a:off x="30556" y="1870543"/>
          <a:ext cx="321986" cy="321986"/>
        </a:xfrm>
        <a:prstGeom prst="rect">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397CD-EAA6-4845-AF8A-B87413C2B646}">
      <dsp:nvSpPr>
        <dsp:cNvPr id="0" name=""/>
        <dsp:cNvSpPr/>
      </dsp:nvSpPr>
      <dsp:spPr>
        <a:xfrm>
          <a:off x="337369" y="165626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Que los cambios de políticas y normativa actual en el Ecuador obligan a la UISEK a adaptar procesos en un 34% en un entorno que aún no reconoce la Internacionalización como un índice de calidad internacional. </a:t>
          </a:r>
        </a:p>
      </dsp:txBody>
      <dsp:txXfrm>
        <a:off x="337369" y="1656261"/>
        <a:ext cx="4076227" cy="750550"/>
      </dsp:txXfrm>
    </dsp:sp>
    <dsp:sp modelId="{37485818-E354-4728-9EF3-0B9BDB2F560E}">
      <dsp:nvSpPr>
        <dsp:cNvPr id="0" name=""/>
        <dsp:cNvSpPr/>
      </dsp:nvSpPr>
      <dsp:spPr>
        <a:xfrm>
          <a:off x="30556" y="2621093"/>
          <a:ext cx="321986" cy="321986"/>
        </a:xfrm>
        <a:prstGeom prst="rect">
          <a:avLst/>
        </a:prstGeom>
        <a:solidFill>
          <a:schemeClr val="lt1">
            <a:hueOff val="0"/>
            <a:satOff val="0"/>
            <a:lumOff val="0"/>
            <a:alphaOff val="0"/>
          </a:schemeClr>
        </a:solidFill>
        <a:ln w="12700" cap="flat" cmpd="sng" algn="ctr">
          <a:solidFill>
            <a:schemeClr val="accent1">
              <a:shade val="50000"/>
              <a:hueOff val="66852"/>
              <a:satOff val="1791"/>
              <a:lumOff val="789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1430E-3981-44AE-A638-C48D438300F9}">
      <dsp:nvSpPr>
        <dsp:cNvPr id="0" name=""/>
        <dsp:cNvSpPr/>
      </dsp:nvSpPr>
      <dsp:spPr>
        <a:xfrm>
          <a:off x="337369" y="240681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La UISEK como parte de su modelo de educación y al ser de origen español con 125 años de fundación, en el 2019 reformó sus procesos y alineó a un 34% con los de sus </a:t>
          </a:r>
          <a:r>
            <a:rPr lang="es-EC" sz="1200" kern="1200" dirty="0" err="1"/>
            <a:t>partners</a:t>
          </a:r>
          <a:r>
            <a:rPr lang="es-EC" sz="1200" kern="1200" dirty="0"/>
            <a:t> españoles al PEDI 2019-2024.</a:t>
          </a:r>
        </a:p>
      </dsp:txBody>
      <dsp:txXfrm>
        <a:off x="337369" y="2406811"/>
        <a:ext cx="4076227" cy="750550"/>
      </dsp:txXfrm>
    </dsp:sp>
    <dsp:sp modelId="{2F08A1D7-50D5-46B7-8720-97836094DFB7}">
      <dsp:nvSpPr>
        <dsp:cNvPr id="0" name=""/>
        <dsp:cNvSpPr/>
      </dsp:nvSpPr>
      <dsp:spPr>
        <a:xfrm>
          <a:off x="30556" y="3371643"/>
          <a:ext cx="321986" cy="321986"/>
        </a:xfrm>
        <a:prstGeom prst="rect">
          <a:avLst/>
        </a:prstGeom>
        <a:solidFill>
          <a:schemeClr val="lt1">
            <a:hueOff val="0"/>
            <a:satOff val="0"/>
            <a:lumOff val="0"/>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665B39-FD03-4411-83D1-BD881EC5FE2A}">
      <dsp:nvSpPr>
        <dsp:cNvPr id="0" name=""/>
        <dsp:cNvSpPr/>
      </dsp:nvSpPr>
      <dsp:spPr>
        <a:xfrm>
          <a:off x="337369" y="315736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s-EC" sz="1200" kern="1200" dirty="0"/>
            <a:t>El BSC muestra la tendencia al crecimiento de Internacionalización en un 12% anual, apuntando siempre a la mejora continua.</a:t>
          </a:r>
        </a:p>
      </dsp:txBody>
      <dsp:txXfrm>
        <a:off x="337369" y="3157361"/>
        <a:ext cx="4076227" cy="750550"/>
      </dsp:txXfrm>
    </dsp:sp>
    <dsp:sp modelId="{FCC8DA2A-D8FE-456D-ADA3-5E9C2ED17F94}">
      <dsp:nvSpPr>
        <dsp:cNvPr id="0" name=""/>
        <dsp:cNvSpPr/>
      </dsp:nvSpPr>
      <dsp:spPr>
        <a:xfrm>
          <a:off x="30556" y="4122194"/>
          <a:ext cx="321986" cy="321986"/>
        </a:xfrm>
        <a:prstGeom prst="rect">
          <a:avLst/>
        </a:prstGeom>
        <a:solidFill>
          <a:schemeClr val="lt1">
            <a:hueOff val="0"/>
            <a:satOff val="0"/>
            <a:lumOff val="0"/>
            <a:alphaOff val="0"/>
          </a:schemeClr>
        </a:solidFill>
        <a:ln w="12700" cap="flat" cmpd="sng" algn="ctr">
          <a:solidFill>
            <a:schemeClr val="accent1">
              <a:shade val="50000"/>
              <a:hueOff val="200555"/>
              <a:satOff val="5373"/>
              <a:lumOff val="236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E9F9C-21FB-4AB6-B7D2-954C152F9C46}">
      <dsp:nvSpPr>
        <dsp:cNvPr id="0" name=""/>
        <dsp:cNvSpPr/>
      </dsp:nvSpPr>
      <dsp:spPr>
        <a:xfrm>
          <a:off x="337369" y="390791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Que con el En el Plan Estratégico de Internacionalización incrementa en un 75% la Internacionalización con España en un plazo no mayor a cinco años y al 100% en 10 años. </a:t>
          </a:r>
        </a:p>
      </dsp:txBody>
      <dsp:txXfrm>
        <a:off x="337369" y="3907911"/>
        <a:ext cx="4076227" cy="750550"/>
      </dsp:txXfrm>
    </dsp:sp>
    <dsp:sp modelId="{485D0D11-C368-4CCA-BFC9-E73BC1E23243}">
      <dsp:nvSpPr>
        <dsp:cNvPr id="0" name=""/>
        <dsp:cNvSpPr/>
      </dsp:nvSpPr>
      <dsp:spPr>
        <a:xfrm>
          <a:off x="30556" y="4872744"/>
          <a:ext cx="321986" cy="321986"/>
        </a:xfrm>
        <a:prstGeom prst="rect">
          <a:avLst/>
        </a:prstGeom>
        <a:solidFill>
          <a:schemeClr val="lt1">
            <a:hueOff val="0"/>
            <a:satOff val="0"/>
            <a:lumOff val="0"/>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44EB7D-039C-4EFA-8AC4-36C9CFFF7463}">
      <dsp:nvSpPr>
        <dsp:cNvPr id="0" name=""/>
        <dsp:cNvSpPr/>
      </dsp:nvSpPr>
      <dsp:spPr>
        <a:xfrm>
          <a:off x="337369" y="4658462"/>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S" sz="1200" kern="1200" dirty="0"/>
            <a:t>Que la Fundación de Real Madrid, auspiciada por la Universidad Internacional SEK es un referente de institución de carácter social.</a:t>
          </a:r>
          <a:endParaRPr lang="es-EC" sz="1200" kern="1200" dirty="0"/>
        </a:p>
      </dsp:txBody>
      <dsp:txXfrm>
        <a:off x="337369" y="4658462"/>
        <a:ext cx="4076227" cy="750550"/>
      </dsp:txXfrm>
    </dsp:sp>
    <dsp:sp modelId="{36B71D13-D039-4EDD-92D0-2762C5252327}">
      <dsp:nvSpPr>
        <dsp:cNvPr id="0" name=""/>
        <dsp:cNvSpPr/>
      </dsp:nvSpPr>
      <dsp:spPr>
        <a:xfrm flipV="1">
          <a:off x="4632748" y="1053345"/>
          <a:ext cx="4383040" cy="261615"/>
        </a:xfrm>
        <a:prstGeom prst="rect">
          <a:avLst/>
        </a:prstGeom>
        <a:solidFill>
          <a:schemeClr val="accent1">
            <a:shade val="50000"/>
            <a:hueOff val="334258"/>
            <a:satOff val="8955"/>
            <a:lumOff val="39453"/>
            <a:alphaOff val="0"/>
          </a:schemeClr>
        </a:solidFill>
        <a:ln w="12700" cap="flat" cmpd="sng" algn="ctr">
          <a:solidFill>
            <a:schemeClr val="accent1">
              <a:shade val="50000"/>
              <a:hueOff val="334258"/>
              <a:satOff val="8955"/>
              <a:lumOff val="394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AFF35-E7BE-459A-921D-71110F64B5BE}">
      <dsp:nvSpPr>
        <dsp:cNvPr id="0" name=""/>
        <dsp:cNvSpPr/>
      </dsp:nvSpPr>
      <dsp:spPr>
        <a:xfrm>
          <a:off x="4632748" y="1119985"/>
          <a:ext cx="321993" cy="321993"/>
        </a:xfrm>
        <a:prstGeom prst="rect">
          <a:avLst/>
        </a:prstGeom>
        <a:solidFill>
          <a:schemeClr val="lt1">
            <a:alpha val="90000"/>
            <a:hueOff val="0"/>
            <a:satOff val="0"/>
            <a:lumOff val="0"/>
            <a:alphaOff val="0"/>
          </a:schemeClr>
        </a:solidFill>
        <a:ln w="12700" cap="flat" cmpd="sng" algn="ctr">
          <a:solidFill>
            <a:schemeClr val="accent1">
              <a:shade val="50000"/>
              <a:hueOff val="334258"/>
              <a:satOff val="8955"/>
              <a:lumOff val="394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7DBDF-F33F-4EBB-9BA1-801210535C44}">
      <dsp:nvSpPr>
        <dsp:cNvPr id="0" name=""/>
        <dsp:cNvSpPr/>
      </dsp:nvSpPr>
      <dsp:spPr>
        <a:xfrm>
          <a:off x="4632748" y="0"/>
          <a:ext cx="4383040" cy="926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s-ES" sz="3200" kern="1200" dirty="0"/>
            <a:t>RECOMENDACIÓN</a:t>
          </a:r>
          <a:endParaRPr lang="es-EC" sz="3200" kern="1200" dirty="0"/>
        </a:p>
      </dsp:txBody>
      <dsp:txXfrm>
        <a:off x="4632748" y="0"/>
        <a:ext cx="4383040" cy="926327"/>
      </dsp:txXfrm>
    </dsp:sp>
    <dsp:sp modelId="{1C0B2AAC-BC7D-47B8-BD98-36BFBC39816B}">
      <dsp:nvSpPr>
        <dsp:cNvPr id="0" name=""/>
        <dsp:cNvSpPr/>
      </dsp:nvSpPr>
      <dsp:spPr>
        <a:xfrm>
          <a:off x="4632748" y="1870543"/>
          <a:ext cx="321986" cy="321986"/>
        </a:xfrm>
        <a:prstGeom prst="rect">
          <a:avLst/>
        </a:prstGeom>
        <a:solidFill>
          <a:schemeClr val="lt1">
            <a:hueOff val="0"/>
            <a:satOff val="0"/>
            <a:lumOff val="0"/>
            <a:alphaOff val="0"/>
          </a:schemeClr>
        </a:solidFill>
        <a:ln w="12700" cap="flat" cmpd="sng" algn="ctr">
          <a:solidFill>
            <a:schemeClr val="accent1">
              <a:shade val="50000"/>
              <a:hueOff val="334258"/>
              <a:satOff val="8955"/>
              <a:lumOff val="394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713E3-8C45-4C50-BED8-58649BEBE76F}">
      <dsp:nvSpPr>
        <dsp:cNvPr id="0" name=""/>
        <dsp:cNvSpPr/>
      </dsp:nvSpPr>
      <dsp:spPr>
        <a:xfrm>
          <a:off x="4939561" y="165626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Solicitar a los órganos competentes la evaluación y reforma de la normativa sobre educación y migración estudiantil a España. </a:t>
          </a:r>
        </a:p>
      </dsp:txBody>
      <dsp:txXfrm>
        <a:off x="4939561" y="1656261"/>
        <a:ext cx="4076227" cy="750550"/>
      </dsp:txXfrm>
    </dsp:sp>
    <dsp:sp modelId="{49970312-96FC-4D8C-A4EA-23C093463A04}">
      <dsp:nvSpPr>
        <dsp:cNvPr id="0" name=""/>
        <dsp:cNvSpPr/>
      </dsp:nvSpPr>
      <dsp:spPr>
        <a:xfrm>
          <a:off x="4632748" y="2621093"/>
          <a:ext cx="321986" cy="321986"/>
        </a:xfrm>
        <a:prstGeom prst="rect">
          <a:avLst/>
        </a:prstGeom>
        <a:solidFill>
          <a:schemeClr val="lt1">
            <a:hueOff val="0"/>
            <a:satOff val="0"/>
            <a:lumOff val="0"/>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440D1-665E-45FB-9F65-0FD3C8113614}">
      <dsp:nvSpPr>
        <dsp:cNvPr id="0" name=""/>
        <dsp:cNvSpPr/>
      </dsp:nvSpPr>
      <dsp:spPr>
        <a:xfrm>
          <a:off x="4939561" y="240681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Evaluar semestralmente los procesos para garantizar el éxito en el cumplimiento de la meta trazada sobre el PEDI 2019-2024.</a:t>
          </a:r>
        </a:p>
      </dsp:txBody>
      <dsp:txXfrm>
        <a:off x="4939561" y="2406811"/>
        <a:ext cx="4076227" cy="750550"/>
      </dsp:txXfrm>
    </dsp:sp>
    <dsp:sp modelId="{02F47F47-6869-41B7-B7AA-C00EED3FE0BA}">
      <dsp:nvSpPr>
        <dsp:cNvPr id="0" name=""/>
        <dsp:cNvSpPr/>
      </dsp:nvSpPr>
      <dsp:spPr>
        <a:xfrm>
          <a:off x="4632748" y="3371643"/>
          <a:ext cx="321986" cy="321986"/>
        </a:xfrm>
        <a:prstGeom prst="rect">
          <a:avLst/>
        </a:prstGeom>
        <a:solidFill>
          <a:schemeClr val="lt1">
            <a:hueOff val="0"/>
            <a:satOff val="0"/>
            <a:lumOff val="0"/>
            <a:alphaOff val="0"/>
          </a:schemeClr>
        </a:solidFill>
        <a:ln w="12700" cap="flat" cmpd="sng" algn="ctr">
          <a:solidFill>
            <a:schemeClr val="accent1">
              <a:shade val="50000"/>
              <a:hueOff val="200555"/>
              <a:satOff val="5373"/>
              <a:lumOff val="236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092D0-31F3-4DDB-B881-7935BB027C92}">
      <dsp:nvSpPr>
        <dsp:cNvPr id="0" name=""/>
        <dsp:cNvSpPr/>
      </dsp:nvSpPr>
      <dsp:spPr>
        <a:xfrm>
          <a:off x="4939561" y="315736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Ejecutar el Plan Estratégico desarrollado en el presente trabajo de Investigación.</a:t>
          </a:r>
        </a:p>
      </dsp:txBody>
      <dsp:txXfrm>
        <a:off x="4939561" y="3157361"/>
        <a:ext cx="4076227" cy="750550"/>
      </dsp:txXfrm>
    </dsp:sp>
    <dsp:sp modelId="{E0698689-0B69-4FA8-956D-05FBE3165E17}">
      <dsp:nvSpPr>
        <dsp:cNvPr id="0" name=""/>
        <dsp:cNvSpPr/>
      </dsp:nvSpPr>
      <dsp:spPr>
        <a:xfrm>
          <a:off x="4632748" y="4122194"/>
          <a:ext cx="321986" cy="321986"/>
        </a:xfrm>
        <a:prstGeom prst="rect">
          <a:avLst/>
        </a:prstGeom>
        <a:solidFill>
          <a:schemeClr val="lt1">
            <a:hueOff val="0"/>
            <a:satOff val="0"/>
            <a:lumOff val="0"/>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046B6-35E6-4864-B9D7-6434C6D5534F}">
      <dsp:nvSpPr>
        <dsp:cNvPr id="0" name=""/>
        <dsp:cNvSpPr/>
      </dsp:nvSpPr>
      <dsp:spPr>
        <a:xfrm>
          <a:off x="4939561" y="390791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Internacionalizar la casa, implementando políticas de cambio, mejoramiento y adaptación al modelo de Educación Español.</a:t>
          </a:r>
        </a:p>
      </dsp:txBody>
      <dsp:txXfrm>
        <a:off x="4939561" y="3907911"/>
        <a:ext cx="4076227" cy="750550"/>
      </dsp:txXfrm>
    </dsp:sp>
    <dsp:sp modelId="{B05215CD-97E5-4578-A95B-E365E3D90DA6}">
      <dsp:nvSpPr>
        <dsp:cNvPr id="0" name=""/>
        <dsp:cNvSpPr/>
      </dsp:nvSpPr>
      <dsp:spPr>
        <a:xfrm>
          <a:off x="4632748" y="4872744"/>
          <a:ext cx="321986" cy="321986"/>
        </a:xfrm>
        <a:prstGeom prst="rect">
          <a:avLst/>
        </a:prstGeom>
        <a:solidFill>
          <a:schemeClr val="lt1">
            <a:hueOff val="0"/>
            <a:satOff val="0"/>
            <a:lumOff val="0"/>
            <a:alphaOff val="0"/>
          </a:schemeClr>
        </a:solidFill>
        <a:ln w="12700" cap="flat" cmpd="sng" algn="ctr">
          <a:solidFill>
            <a:schemeClr val="accent1">
              <a:shade val="50000"/>
              <a:hueOff val="66852"/>
              <a:satOff val="1791"/>
              <a:lumOff val="789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0AAD5-8B81-4311-96A1-C760922C8BC9}">
      <dsp:nvSpPr>
        <dsp:cNvPr id="0" name=""/>
        <dsp:cNvSpPr/>
      </dsp:nvSpPr>
      <dsp:spPr>
        <a:xfrm>
          <a:off x="4939561" y="4658462"/>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S" sz="1200" kern="1200" dirty="0"/>
            <a:t>Las IES Ecuatorianas se deberán alinear a las Universidades Españolas para garantizar su Internacionalización.</a:t>
          </a:r>
          <a:endParaRPr lang="es-EC" sz="1200" kern="1200" dirty="0"/>
        </a:p>
      </dsp:txBody>
      <dsp:txXfrm>
        <a:off x="4939561" y="4658462"/>
        <a:ext cx="4076227" cy="75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AD931-4311-42F0-AA90-4D04ED7C229D}">
      <dsp:nvSpPr>
        <dsp:cNvPr id="0" name=""/>
        <dsp:cNvSpPr/>
      </dsp:nvSpPr>
      <dsp:spPr>
        <a:xfrm>
          <a:off x="564261" y="522413"/>
          <a:ext cx="2062031" cy="71611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01710-634A-49B8-9666-26874688D5E9}">
      <dsp:nvSpPr>
        <dsp:cNvPr id="0" name=""/>
        <dsp:cNvSpPr/>
      </dsp:nvSpPr>
      <dsp:spPr>
        <a:xfrm>
          <a:off x="1398664" y="2275939"/>
          <a:ext cx="399618" cy="255755"/>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32AD19-24E2-4F85-B533-22EB313B737E}">
      <dsp:nvSpPr>
        <dsp:cNvPr id="0" name=""/>
        <dsp:cNvSpPr/>
      </dsp:nvSpPr>
      <dsp:spPr>
        <a:xfrm>
          <a:off x="639389" y="2480543"/>
          <a:ext cx="1918168" cy="47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Internacionalización</a:t>
          </a:r>
          <a:endParaRPr lang="es-EC" sz="1600" kern="1200" dirty="0"/>
        </a:p>
      </dsp:txBody>
      <dsp:txXfrm>
        <a:off x="639389" y="2480543"/>
        <a:ext cx="1918168" cy="479542"/>
      </dsp:txXfrm>
    </dsp:sp>
    <dsp:sp modelId="{9EDD7C68-30C8-4B37-B5C3-642B6344667A}">
      <dsp:nvSpPr>
        <dsp:cNvPr id="0" name=""/>
        <dsp:cNvSpPr/>
      </dsp:nvSpPr>
      <dsp:spPr>
        <a:xfrm>
          <a:off x="1313945" y="1293836"/>
          <a:ext cx="719313" cy="7193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España</a:t>
          </a:r>
          <a:endParaRPr lang="es-EC" sz="1100" kern="1200" dirty="0"/>
        </a:p>
      </dsp:txBody>
      <dsp:txXfrm>
        <a:off x="1419286" y="1399177"/>
        <a:ext cx="508631" cy="508631"/>
      </dsp:txXfrm>
    </dsp:sp>
    <dsp:sp modelId="{1DCEFD11-4C8E-4CB9-B8AD-73AC68BC3FA0}">
      <dsp:nvSpPr>
        <dsp:cNvPr id="0" name=""/>
        <dsp:cNvSpPr/>
      </dsp:nvSpPr>
      <dsp:spPr>
        <a:xfrm>
          <a:off x="799236" y="754191"/>
          <a:ext cx="719313" cy="71931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Ecuador</a:t>
          </a:r>
          <a:endParaRPr lang="es-EC" sz="1100" kern="1200" dirty="0"/>
        </a:p>
      </dsp:txBody>
      <dsp:txXfrm>
        <a:off x="904577" y="859532"/>
        <a:ext cx="508631" cy="508631"/>
      </dsp:txXfrm>
    </dsp:sp>
    <dsp:sp modelId="{84C5252C-056D-4E3A-8943-9898A6FA382B}">
      <dsp:nvSpPr>
        <dsp:cNvPr id="0" name=""/>
        <dsp:cNvSpPr/>
      </dsp:nvSpPr>
      <dsp:spPr>
        <a:xfrm>
          <a:off x="479542" y="434497"/>
          <a:ext cx="2237863" cy="179029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7802F-C476-47E8-8753-A3C65D321880}">
      <dsp:nvSpPr>
        <dsp:cNvPr id="0" name=""/>
        <dsp:cNvSpPr/>
      </dsp:nvSpPr>
      <dsp:spPr>
        <a:xfrm rot="5400000">
          <a:off x="-161813" y="164702"/>
          <a:ext cx="1078754" cy="75512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solidFill>
                <a:schemeClr val="tx1"/>
              </a:solidFill>
            </a:rPr>
            <a:t>POLÍTICO</a:t>
          </a:r>
          <a:endParaRPr lang="es-EC" sz="1050" kern="1200" dirty="0">
            <a:solidFill>
              <a:schemeClr val="tx1"/>
            </a:solidFill>
          </a:endParaRPr>
        </a:p>
      </dsp:txBody>
      <dsp:txXfrm rot="-5400000">
        <a:off x="1" y="380453"/>
        <a:ext cx="755127" cy="323627"/>
      </dsp:txXfrm>
    </dsp:sp>
    <dsp:sp modelId="{4101868B-7C16-4423-992F-72136E4763C4}">
      <dsp:nvSpPr>
        <dsp:cNvPr id="0" name=""/>
        <dsp:cNvSpPr/>
      </dsp:nvSpPr>
      <dsp:spPr>
        <a:xfrm rot="5400000">
          <a:off x="3340313" y="-2585185"/>
          <a:ext cx="701190" cy="587156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Ecuador no consideró a la Internacionalización como una variable de acreditación.</a:t>
          </a:r>
          <a:endParaRPr lang="es-EC" sz="1300" kern="1200" dirty="0"/>
        </a:p>
        <a:p>
          <a:pPr marL="114300" lvl="1" indent="-114300" algn="l" defTabSz="577850">
            <a:lnSpc>
              <a:spcPct val="90000"/>
            </a:lnSpc>
            <a:spcBef>
              <a:spcPct val="0"/>
            </a:spcBef>
            <a:spcAft>
              <a:spcPct val="15000"/>
            </a:spcAft>
            <a:buChar char="•"/>
          </a:pPr>
          <a:r>
            <a:rPr lang="es-ES" sz="1300" kern="1200" dirty="0"/>
            <a:t>España invierte en Internacionalización como un eje principal dentro de sus Universidades.</a:t>
          </a:r>
          <a:endParaRPr lang="es-EC" sz="1300" kern="1200" dirty="0"/>
        </a:p>
      </dsp:txBody>
      <dsp:txXfrm rot="-5400000">
        <a:off x="755128" y="34229"/>
        <a:ext cx="5837332" cy="632732"/>
      </dsp:txXfrm>
    </dsp:sp>
    <dsp:sp modelId="{37239E99-0457-40BE-8595-05D627CFAFCF}">
      <dsp:nvSpPr>
        <dsp:cNvPr id="0" name=""/>
        <dsp:cNvSpPr/>
      </dsp:nvSpPr>
      <dsp:spPr>
        <a:xfrm rot="5400000">
          <a:off x="-161813" y="1126260"/>
          <a:ext cx="1078754" cy="755127"/>
        </a:xfrm>
        <a:prstGeom prst="chevron">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solidFill>
                <a:schemeClr val="tx1"/>
              </a:solidFill>
            </a:rPr>
            <a:t>ECONÓMICO</a:t>
          </a:r>
          <a:endParaRPr lang="es-EC" sz="1050" kern="1200" dirty="0">
            <a:solidFill>
              <a:schemeClr val="tx1"/>
            </a:solidFill>
          </a:endParaRPr>
        </a:p>
      </dsp:txBody>
      <dsp:txXfrm rot="-5400000">
        <a:off x="1" y="1342011"/>
        <a:ext cx="755127" cy="323627"/>
      </dsp:txXfrm>
    </dsp:sp>
    <dsp:sp modelId="{63355BAD-588E-4624-976F-FC97BB9E48AA}">
      <dsp:nvSpPr>
        <dsp:cNvPr id="0" name=""/>
        <dsp:cNvSpPr/>
      </dsp:nvSpPr>
      <dsp:spPr>
        <a:xfrm rot="5400000">
          <a:off x="3340313" y="-1620737"/>
          <a:ext cx="701190" cy="5871561"/>
        </a:xfrm>
        <a:prstGeom prst="round2Same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Ecuador invierte 17 millones de dólares en becas (5290 becas).</a:t>
          </a:r>
          <a:endParaRPr lang="es-EC" sz="1300" kern="1200" dirty="0"/>
        </a:p>
        <a:p>
          <a:pPr marL="114300" lvl="1" indent="-114300" algn="l" defTabSz="577850">
            <a:lnSpc>
              <a:spcPct val="90000"/>
            </a:lnSpc>
            <a:spcBef>
              <a:spcPct val="0"/>
            </a:spcBef>
            <a:spcAft>
              <a:spcPct val="15000"/>
            </a:spcAft>
            <a:buChar char="•"/>
          </a:pPr>
          <a:r>
            <a:rPr lang="es-ES" sz="1300" kern="1200" dirty="0"/>
            <a:t>España invierte en educación virtual </a:t>
          </a:r>
          <a:endParaRPr lang="es-EC" sz="1300" kern="1200" dirty="0"/>
        </a:p>
      </dsp:txBody>
      <dsp:txXfrm rot="-5400000">
        <a:off x="755128" y="998677"/>
        <a:ext cx="5837332" cy="632732"/>
      </dsp:txXfrm>
    </dsp:sp>
    <dsp:sp modelId="{786CBB48-1965-407A-898C-7B117C7F3C6C}">
      <dsp:nvSpPr>
        <dsp:cNvPr id="0" name=""/>
        <dsp:cNvSpPr/>
      </dsp:nvSpPr>
      <dsp:spPr>
        <a:xfrm rot="5400000">
          <a:off x="-161813" y="2087818"/>
          <a:ext cx="1078754" cy="755127"/>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RELACIONES INTERNACIONALES</a:t>
          </a:r>
          <a:endParaRPr lang="es-EC" sz="700" kern="1200" dirty="0">
            <a:solidFill>
              <a:schemeClr val="tx1"/>
            </a:solidFill>
          </a:endParaRPr>
        </a:p>
      </dsp:txBody>
      <dsp:txXfrm rot="-5400000">
        <a:off x="1" y="2303569"/>
        <a:ext cx="755127" cy="323627"/>
      </dsp:txXfrm>
    </dsp:sp>
    <dsp:sp modelId="{4C3D16C9-8D59-4199-9DF7-F80BD2E394C6}">
      <dsp:nvSpPr>
        <dsp:cNvPr id="0" name=""/>
        <dsp:cNvSpPr/>
      </dsp:nvSpPr>
      <dsp:spPr>
        <a:xfrm rot="5400000">
          <a:off x="3340313" y="-659180"/>
          <a:ext cx="701190" cy="5871561"/>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Un millar de Ecuatorianos en España</a:t>
          </a:r>
          <a:endParaRPr lang="es-EC" sz="1300" kern="1200" dirty="0"/>
        </a:p>
        <a:p>
          <a:pPr marL="114300" lvl="1" indent="-114300" algn="l" defTabSz="577850">
            <a:lnSpc>
              <a:spcPct val="90000"/>
            </a:lnSpc>
            <a:spcBef>
              <a:spcPct val="0"/>
            </a:spcBef>
            <a:spcAft>
              <a:spcPct val="15000"/>
            </a:spcAft>
            <a:buChar char="•"/>
          </a:pPr>
          <a:r>
            <a:rPr lang="es-ES" sz="1300" kern="1200" dirty="0"/>
            <a:t>Fortalecimiento de las Relaciones Internacionales por medio de acuerdos bilaterales y proyectos conjuntos de educación. </a:t>
          </a:r>
          <a:endParaRPr lang="es-EC" sz="1300" kern="1200" dirty="0"/>
        </a:p>
      </dsp:txBody>
      <dsp:txXfrm rot="-5400000">
        <a:off x="755128" y="1960234"/>
        <a:ext cx="5837332" cy="632732"/>
      </dsp:txXfrm>
    </dsp:sp>
    <dsp:sp modelId="{41E181C1-9FB4-4FF5-9490-88CBB7390467}">
      <dsp:nvSpPr>
        <dsp:cNvPr id="0" name=""/>
        <dsp:cNvSpPr/>
      </dsp:nvSpPr>
      <dsp:spPr>
        <a:xfrm rot="5400000">
          <a:off x="-161813" y="3049376"/>
          <a:ext cx="1078754" cy="755127"/>
        </a:xfrm>
        <a:prstGeom prst="chevron">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tx1"/>
              </a:solidFill>
            </a:rPr>
            <a:t>INTERNACIONALIZACIÓN</a:t>
          </a:r>
          <a:endParaRPr lang="es-EC" sz="1000" kern="1200" dirty="0">
            <a:solidFill>
              <a:schemeClr val="tx1"/>
            </a:solidFill>
          </a:endParaRPr>
        </a:p>
      </dsp:txBody>
      <dsp:txXfrm rot="-5400000">
        <a:off x="1" y="3265127"/>
        <a:ext cx="755127" cy="323627"/>
      </dsp:txXfrm>
    </dsp:sp>
    <dsp:sp modelId="{0F6CDFC4-AF81-422F-B158-6AC4152604B6}">
      <dsp:nvSpPr>
        <dsp:cNvPr id="0" name=""/>
        <dsp:cNvSpPr/>
      </dsp:nvSpPr>
      <dsp:spPr>
        <a:xfrm rot="5400000">
          <a:off x="3340313" y="302377"/>
          <a:ext cx="701190" cy="5871561"/>
        </a:xfrm>
        <a:prstGeom prst="round2Same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solidFill>
                <a:schemeClr val="tx1"/>
              </a:solidFill>
            </a:rPr>
            <a:t>Agenda 2035 para Internacionalización</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S" sz="1300" kern="1200" dirty="0">
              <a:solidFill>
                <a:schemeClr val="tx1"/>
              </a:solidFill>
            </a:rPr>
            <a:t>2018, 5300 estudiantes ecuatorianos en España, lo que representa el 10% de estudiantes extranjeros. </a:t>
          </a:r>
          <a:endParaRPr lang="es-EC" sz="1300" kern="1200" dirty="0">
            <a:solidFill>
              <a:schemeClr val="tx1"/>
            </a:solidFill>
          </a:endParaRPr>
        </a:p>
      </dsp:txBody>
      <dsp:txXfrm rot="-5400000">
        <a:off x="755128" y="2921792"/>
        <a:ext cx="5837332" cy="632732"/>
      </dsp:txXfrm>
    </dsp:sp>
    <dsp:sp modelId="{CB7CCED4-E499-416B-B268-F10A045D5EE0}">
      <dsp:nvSpPr>
        <dsp:cNvPr id="0" name=""/>
        <dsp:cNvSpPr/>
      </dsp:nvSpPr>
      <dsp:spPr>
        <a:xfrm rot="5400000">
          <a:off x="-161813" y="4010934"/>
          <a:ext cx="1078754" cy="755127"/>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tx1"/>
              </a:solidFill>
            </a:rPr>
            <a:t>EDUCACIÓN</a:t>
          </a:r>
          <a:endParaRPr lang="es-EC" sz="1000" kern="1200" dirty="0">
            <a:solidFill>
              <a:schemeClr val="tx1"/>
            </a:solidFill>
          </a:endParaRPr>
        </a:p>
      </dsp:txBody>
      <dsp:txXfrm rot="-5400000">
        <a:off x="1" y="4226685"/>
        <a:ext cx="755127" cy="323627"/>
      </dsp:txXfrm>
    </dsp:sp>
    <dsp:sp modelId="{31F2E066-50E0-489A-932E-9F7B478BA630}">
      <dsp:nvSpPr>
        <dsp:cNvPr id="0" name=""/>
        <dsp:cNvSpPr/>
      </dsp:nvSpPr>
      <dsp:spPr>
        <a:xfrm rot="5400000">
          <a:off x="3340313" y="1263935"/>
          <a:ext cx="701190" cy="5871561"/>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solidFill>
                <a:schemeClr val="tx1"/>
              </a:solidFill>
            </a:rPr>
            <a:t>25% de becas del gobierno Ecuatoriano son para España.</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S" sz="1300" kern="1200" dirty="0">
              <a:solidFill>
                <a:schemeClr val="tx1"/>
              </a:solidFill>
            </a:rPr>
            <a:t>España destino favorito para estudiar.</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S" sz="1300" kern="1200" dirty="0">
              <a:solidFill>
                <a:schemeClr val="tx1"/>
              </a:solidFill>
            </a:rPr>
            <a:t>Educación ON-LINE</a:t>
          </a:r>
          <a:endParaRPr lang="es-EC" sz="1300" kern="1200" dirty="0">
            <a:solidFill>
              <a:schemeClr val="tx1"/>
            </a:solidFill>
          </a:endParaRPr>
        </a:p>
      </dsp:txBody>
      <dsp:txXfrm rot="-5400000">
        <a:off x="755128" y="3883350"/>
        <a:ext cx="5837332" cy="632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6088A-B85D-4172-8102-7A687C99B2F7}">
      <dsp:nvSpPr>
        <dsp:cNvPr id="0" name=""/>
        <dsp:cNvSpPr/>
      </dsp:nvSpPr>
      <dsp:spPr>
        <a:xfrm>
          <a:off x="0" y="0"/>
          <a:ext cx="3688095" cy="3688095"/>
        </a:xfrm>
        <a:prstGeom prst="pie">
          <a:avLst>
            <a:gd name="adj1" fmla="val 5400000"/>
            <a:gd name="adj2" fmla="val 1620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8710E-5F2C-4357-AE8A-AB720FC54631}">
      <dsp:nvSpPr>
        <dsp:cNvPr id="0" name=""/>
        <dsp:cNvSpPr/>
      </dsp:nvSpPr>
      <dsp:spPr>
        <a:xfrm>
          <a:off x="1844047" y="0"/>
          <a:ext cx="5676324" cy="3688095"/>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Capacidad Financiera </a:t>
          </a:r>
          <a:endParaRPr lang="es-EC" sz="2200" kern="1200" dirty="0"/>
        </a:p>
      </dsp:txBody>
      <dsp:txXfrm>
        <a:off x="1844047" y="0"/>
        <a:ext cx="2838162" cy="783720"/>
      </dsp:txXfrm>
    </dsp:sp>
    <dsp:sp modelId="{84B8E986-1DC6-4870-BE41-334CB79888E8}">
      <dsp:nvSpPr>
        <dsp:cNvPr id="0" name=""/>
        <dsp:cNvSpPr/>
      </dsp:nvSpPr>
      <dsp:spPr>
        <a:xfrm>
          <a:off x="484062" y="783720"/>
          <a:ext cx="2719970" cy="2719970"/>
        </a:xfrm>
        <a:prstGeom prst="pie">
          <a:avLst>
            <a:gd name="adj1" fmla="val 5400000"/>
            <a:gd name="adj2" fmla="val 16200000"/>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1D43A-8906-4CFB-8040-0E82B6ECB2D7}">
      <dsp:nvSpPr>
        <dsp:cNvPr id="0" name=""/>
        <dsp:cNvSpPr/>
      </dsp:nvSpPr>
      <dsp:spPr>
        <a:xfrm>
          <a:off x="1844047" y="783720"/>
          <a:ext cx="5676324" cy="2719970"/>
        </a:xfrm>
        <a:prstGeom prst="rect">
          <a:avLst/>
        </a:prstGeom>
        <a:solidFill>
          <a:schemeClr val="lt1">
            <a:alpha val="90000"/>
            <a:hueOff val="0"/>
            <a:satOff val="0"/>
            <a:lumOff val="0"/>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Capacidad Productiva</a:t>
          </a:r>
          <a:endParaRPr lang="es-EC" sz="2200" kern="1200" dirty="0"/>
        </a:p>
      </dsp:txBody>
      <dsp:txXfrm>
        <a:off x="1844047" y="783720"/>
        <a:ext cx="2838162" cy="783720"/>
      </dsp:txXfrm>
    </dsp:sp>
    <dsp:sp modelId="{F88577D6-DE23-4DF6-BB00-025EAAE02E0D}">
      <dsp:nvSpPr>
        <dsp:cNvPr id="0" name=""/>
        <dsp:cNvSpPr/>
      </dsp:nvSpPr>
      <dsp:spPr>
        <a:xfrm>
          <a:off x="968124" y="1567440"/>
          <a:ext cx="1751845" cy="1751845"/>
        </a:xfrm>
        <a:prstGeom prst="pie">
          <a:avLst>
            <a:gd name="adj1" fmla="val 5400000"/>
            <a:gd name="adj2" fmla="val 16200000"/>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BF0F2-083F-4C38-9FDA-291D7FB726E1}">
      <dsp:nvSpPr>
        <dsp:cNvPr id="0" name=""/>
        <dsp:cNvSpPr/>
      </dsp:nvSpPr>
      <dsp:spPr>
        <a:xfrm>
          <a:off x="1844047" y="1567440"/>
          <a:ext cx="5676324" cy="1751845"/>
        </a:xfrm>
        <a:prstGeom prst="rect">
          <a:avLst/>
        </a:prstGeom>
        <a:solidFill>
          <a:schemeClr val="lt1">
            <a:alpha val="90000"/>
            <a:hueOff val="0"/>
            <a:satOff val="0"/>
            <a:lumOff val="0"/>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Capacidad Tecnológica</a:t>
          </a:r>
          <a:endParaRPr lang="es-EC" sz="2200" kern="1200" dirty="0"/>
        </a:p>
      </dsp:txBody>
      <dsp:txXfrm>
        <a:off x="1844047" y="1567440"/>
        <a:ext cx="2838162" cy="783720"/>
      </dsp:txXfrm>
    </dsp:sp>
    <dsp:sp modelId="{6E887665-EAAF-418D-A30E-714C68F2796D}">
      <dsp:nvSpPr>
        <dsp:cNvPr id="0" name=""/>
        <dsp:cNvSpPr/>
      </dsp:nvSpPr>
      <dsp:spPr>
        <a:xfrm>
          <a:off x="1452187" y="2351160"/>
          <a:ext cx="783720" cy="783720"/>
        </a:xfrm>
        <a:prstGeom prst="pie">
          <a:avLst>
            <a:gd name="adj1" fmla="val 5400000"/>
            <a:gd name="adj2" fmla="val 1620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2314F-73AF-4DEF-B847-A15430901E66}">
      <dsp:nvSpPr>
        <dsp:cNvPr id="0" name=""/>
        <dsp:cNvSpPr/>
      </dsp:nvSpPr>
      <dsp:spPr>
        <a:xfrm>
          <a:off x="1844047" y="2351160"/>
          <a:ext cx="5676324" cy="783720"/>
        </a:xfrm>
        <a:prstGeom prst="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Capacidad de Internacionalización</a:t>
          </a:r>
          <a:endParaRPr lang="es-EC" sz="2200" kern="1200" dirty="0"/>
        </a:p>
      </dsp:txBody>
      <dsp:txXfrm>
        <a:off x="1844047" y="2351160"/>
        <a:ext cx="2838162" cy="783720"/>
      </dsp:txXfrm>
    </dsp:sp>
    <dsp:sp modelId="{5B39FA0E-34E9-489D-A048-74B30FE3070C}">
      <dsp:nvSpPr>
        <dsp:cNvPr id="0" name=""/>
        <dsp:cNvSpPr/>
      </dsp:nvSpPr>
      <dsp:spPr>
        <a:xfrm>
          <a:off x="4682209" y="0"/>
          <a:ext cx="2838162" cy="7837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Financiamiento Internacional</a:t>
          </a:r>
          <a:r>
            <a:rPr lang="es-ES" sz="900" kern="1200" dirty="0"/>
            <a:t>.</a:t>
          </a:r>
          <a:endParaRPr lang="es-EC" sz="900" kern="1200" dirty="0"/>
        </a:p>
      </dsp:txBody>
      <dsp:txXfrm>
        <a:off x="4682209" y="0"/>
        <a:ext cx="2838162" cy="783720"/>
      </dsp:txXfrm>
    </dsp:sp>
    <dsp:sp modelId="{59DF45C5-9C2A-41D4-AB6A-B01CA4F69A89}">
      <dsp:nvSpPr>
        <dsp:cNvPr id="0" name=""/>
        <dsp:cNvSpPr/>
      </dsp:nvSpPr>
      <dsp:spPr>
        <a:xfrm>
          <a:off x="4682209" y="783720"/>
          <a:ext cx="2838162" cy="7837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27 programas de grado y posgrado.</a:t>
          </a:r>
          <a:endParaRPr lang="es-EC" sz="1200" kern="1200" dirty="0"/>
        </a:p>
        <a:p>
          <a:pPr marL="114300" lvl="1" indent="-114300" algn="l" defTabSz="533400">
            <a:lnSpc>
              <a:spcPct val="90000"/>
            </a:lnSpc>
            <a:spcBef>
              <a:spcPct val="0"/>
            </a:spcBef>
            <a:spcAft>
              <a:spcPct val="15000"/>
            </a:spcAft>
            <a:buChar char="•"/>
          </a:pPr>
          <a:r>
            <a:rPr lang="es-ES" sz="1200" kern="1200" dirty="0"/>
            <a:t>Convenios con 15 países</a:t>
          </a:r>
          <a:endParaRPr lang="es-EC" sz="1200" kern="1200" dirty="0"/>
        </a:p>
        <a:p>
          <a:pPr marL="114300" lvl="1" indent="-114300" algn="l" defTabSz="533400">
            <a:lnSpc>
              <a:spcPct val="90000"/>
            </a:lnSpc>
            <a:spcBef>
              <a:spcPct val="0"/>
            </a:spcBef>
            <a:spcAft>
              <a:spcPct val="15000"/>
            </a:spcAft>
            <a:buChar char="•"/>
          </a:pPr>
          <a:r>
            <a:rPr lang="es-ES" sz="1200" kern="1200" dirty="0"/>
            <a:t>Convenios con 13 Universidades Españolas</a:t>
          </a:r>
          <a:endParaRPr lang="es-EC" sz="1200" kern="1200" dirty="0"/>
        </a:p>
      </dsp:txBody>
      <dsp:txXfrm>
        <a:off x="4682209" y="783720"/>
        <a:ext cx="2838162" cy="783720"/>
      </dsp:txXfrm>
    </dsp:sp>
    <dsp:sp modelId="{56CA616C-4EDD-4A7F-8898-AD8FAD494CF1}">
      <dsp:nvSpPr>
        <dsp:cNvPr id="0" name=""/>
        <dsp:cNvSpPr/>
      </dsp:nvSpPr>
      <dsp:spPr>
        <a:xfrm>
          <a:off x="4682209" y="1567440"/>
          <a:ext cx="2838162" cy="7837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Laboratorios altamente tecnológicos</a:t>
          </a:r>
          <a:endParaRPr lang="es-EC" sz="1300" kern="1200" dirty="0"/>
        </a:p>
        <a:p>
          <a:pPr marL="114300" lvl="1" indent="-114300" algn="l" defTabSz="577850">
            <a:lnSpc>
              <a:spcPct val="90000"/>
            </a:lnSpc>
            <a:spcBef>
              <a:spcPct val="0"/>
            </a:spcBef>
            <a:spcAft>
              <a:spcPct val="15000"/>
            </a:spcAft>
            <a:buChar char="•"/>
          </a:pPr>
          <a:r>
            <a:rPr lang="es-ES" sz="1300" kern="1200" dirty="0"/>
            <a:t>Laboratorio vivo – Limoncocha</a:t>
          </a:r>
          <a:endParaRPr lang="es-EC" sz="1300" kern="1200" dirty="0"/>
        </a:p>
        <a:p>
          <a:pPr marL="114300" lvl="1" indent="-114300" algn="l" defTabSz="577850">
            <a:lnSpc>
              <a:spcPct val="90000"/>
            </a:lnSpc>
            <a:spcBef>
              <a:spcPct val="0"/>
            </a:spcBef>
            <a:spcAft>
              <a:spcPct val="15000"/>
            </a:spcAft>
            <a:buChar char="•"/>
          </a:pPr>
          <a:r>
            <a:rPr lang="es-ES" sz="1300" kern="1200" dirty="0"/>
            <a:t>Centro de estudios- Madrid</a:t>
          </a:r>
          <a:endParaRPr lang="es-EC" sz="1300" kern="1200" dirty="0"/>
        </a:p>
      </dsp:txBody>
      <dsp:txXfrm>
        <a:off x="4682209" y="1567440"/>
        <a:ext cx="2838162" cy="783720"/>
      </dsp:txXfrm>
    </dsp:sp>
    <dsp:sp modelId="{2AF9845A-61E5-4924-A90E-402E7BA9E0C4}">
      <dsp:nvSpPr>
        <dsp:cNvPr id="0" name=""/>
        <dsp:cNvSpPr/>
      </dsp:nvSpPr>
      <dsp:spPr>
        <a:xfrm>
          <a:off x="4682209" y="2351160"/>
          <a:ext cx="2838162" cy="7837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es-ES" sz="1100" kern="1200" dirty="0"/>
            <a:t>Dirección de Relaciones Interinstitucionales e Internacionales.</a:t>
          </a:r>
          <a:endParaRPr lang="es-EC" sz="1100" kern="1200" dirty="0"/>
        </a:p>
        <a:p>
          <a:pPr marL="57150" lvl="1" indent="-57150" algn="l" defTabSz="488950">
            <a:lnSpc>
              <a:spcPct val="90000"/>
            </a:lnSpc>
            <a:spcBef>
              <a:spcPct val="0"/>
            </a:spcBef>
            <a:spcAft>
              <a:spcPct val="15000"/>
            </a:spcAft>
            <a:buChar char="•"/>
          </a:pPr>
          <a:r>
            <a:rPr lang="es-ES" sz="1100" kern="1200" dirty="0"/>
            <a:t>16 variables de Internacionalización.</a:t>
          </a:r>
          <a:endParaRPr lang="es-EC" sz="1100" kern="1200" dirty="0"/>
        </a:p>
        <a:p>
          <a:pPr marL="114300" lvl="2" indent="-57150" algn="l" defTabSz="488950">
            <a:lnSpc>
              <a:spcPct val="90000"/>
            </a:lnSpc>
            <a:spcBef>
              <a:spcPct val="0"/>
            </a:spcBef>
            <a:spcAft>
              <a:spcPct val="15000"/>
            </a:spcAft>
            <a:buChar char="•"/>
          </a:pPr>
          <a:r>
            <a:rPr lang="es-ES" sz="1100" kern="1200" dirty="0"/>
            <a:t>Plan  Estratégico de Internacionalización.</a:t>
          </a:r>
          <a:endParaRPr lang="es-EC" sz="1100" kern="1200" dirty="0"/>
        </a:p>
      </dsp:txBody>
      <dsp:txXfrm>
        <a:off x="4682209" y="2351160"/>
        <a:ext cx="2838162" cy="783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AD931-4311-42F0-AA90-4D04ED7C229D}">
      <dsp:nvSpPr>
        <dsp:cNvPr id="0" name=""/>
        <dsp:cNvSpPr/>
      </dsp:nvSpPr>
      <dsp:spPr>
        <a:xfrm>
          <a:off x="564261" y="505220"/>
          <a:ext cx="2062031" cy="71611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01710-634A-49B8-9666-26874688D5E9}">
      <dsp:nvSpPr>
        <dsp:cNvPr id="0" name=""/>
        <dsp:cNvSpPr/>
      </dsp:nvSpPr>
      <dsp:spPr>
        <a:xfrm>
          <a:off x="1398664" y="2258746"/>
          <a:ext cx="399618" cy="255755"/>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32AD19-24E2-4F85-B533-22EB313B737E}">
      <dsp:nvSpPr>
        <dsp:cNvPr id="0" name=""/>
        <dsp:cNvSpPr/>
      </dsp:nvSpPr>
      <dsp:spPr>
        <a:xfrm>
          <a:off x="639389" y="2463351"/>
          <a:ext cx="1918168" cy="47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Internacionalización</a:t>
          </a:r>
          <a:endParaRPr lang="es-EC" sz="1600" kern="1200" dirty="0"/>
        </a:p>
      </dsp:txBody>
      <dsp:txXfrm>
        <a:off x="639389" y="2463351"/>
        <a:ext cx="1918168" cy="479542"/>
      </dsp:txXfrm>
    </dsp:sp>
    <dsp:sp modelId="{C206AE01-1A83-4ABC-A23B-94E76D5FB81E}">
      <dsp:nvSpPr>
        <dsp:cNvPr id="0" name=""/>
        <dsp:cNvSpPr/>
      </dsp:nvSpPr>
      <dsp:spPr>
        <a:xfrm>
          <a:off x="1039011" y="581323"/>
          <a:ext cx="1118931" cy="111893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Universidad Internacional SEK</a:t>
          </a:r>
          <a:endParaRPr lang="es-EC" sz="1100" kern="1200" dirty="0"/>
        </a:p>
      </dsp:txBody>
      <dsp:txXfrm>
        <a:off x="1202875" y="745187"/>
        <a:ext cx="791203" cy="791203"/>
      </dsp:txXfrm>
    </dsp:sp>
    <dsp:sp modelId="{84C5252C-056D-4E3A-8943-9898A6FA382B}">
      <dsp:nvSpPr>
        <dsp:cNvPr id="0" name=""/>
        <dsp:cNvSpPr/>
      </dsp:nvSpPr>
      <dsp:spPr>
        <a:xfrm>
          <a:off x="479542" y="417304"/>
          <a:ext cx="2237863" cy="179029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ABB2F-BF85-47AA-802C-9D7DE57974F5}">
      <dsp:nvSpPr>
        <dsp:cNvPr id="0" name=""/>
        <dsp:cNvSpPr/>
      </dsp:nvSpPr>
      <dsp:spPr>
        <a:xfrm>
          <a:off x="0" y="350648"/>
          <a:ext cx="8128000" cy="121846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F7D2A4-12CA-4E76-BAA0-5732B47BB18D}">
      <dsp:nvSpPr>
        <dsp:cNvPr id="0" name=""/>
        <dsp:cNvSpPr/>
      </dsp:nvSpPr>
      <dsp:spPr>
        <a:xfrm>
          <a:off x="246078" y="162461"/>
          <a:ext cx="1775777" cy="893537"/>
        </a:xfrm>
        <a:prstGeom prst="roundRect">
          <a:avLst>
            <a:gd name="adj" fmla="val 10000"/>
          </a:avLst>
        </a:prstGeom>
        <a:solidFill>
          <a:schemeClr val="accent6">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B3121-E878-484B-86AB-E07097576A81}">
      <dsp:nvSpPr>
        <dsp:cNvPr id="0" name=""/>
        <dsp:cNvSpPr/>
      </dsp:nvSpPr>
      <dsp:spPr>
        <a:xfrm rot="10800000">
          <a:off x="246078" y="1218460"/>
          <a:ext cx="1775777" cy="1489228"/>
        </a:xfrm>
        <a:prstGeom prst="round2SameRect">
          <a:avLst>
            <a:gd name="adj1" fmla="val 105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s-ES" sz="3600" kern="1200" dirty="0">
              <a:solidFill>
                <a:schemeClr val="tx1"/>
              </a:solidFill>
            </a:rPr>
            <a:t>F</a:t>
          </a:r>
          <a:r>
            <a:rPr lang="es-ES" sz="1600" kern="1200" dirty="0"/>
            <a:t>ORTALEZAS</a:t>
          </a:r>
          <a:endParaRPr lang="es-EC" sz="1600" kern="1200" dirty="0"/>
        </a:p>
      </dsp:txBody>
      <dsp:txXfrm rot="10800000">
        <a:off x="291877" y="1218460"/>
        <a:ext cx="1684179" cy="1443429"/>
      </dsp:txXfrm>
    </dsp:sp>
    <dsp:sp modelId="{11C102C1-09CE-47C3-B3AC-862F12CB6CE1}">
      <dsp:nvSpPr>
        <dsp:cNvPr id="0" name=""/>
        <dsp:cNvSpPr/>
      </dsp:nvSpPr>
      <dsp:spPr>
        <a:xfrm>
          <a:off x="2199433" y="162461"/>
          <a:ext cx="1775777" cy="893537"/>
        </a:xfrm>
        <a:prstGeom prst="roundRect">
          <a:avLst>
            <a:gd name="adj" fmla="val 10000"/>
          </a:avLst>
        </a:prstGeom>
        <a:solidFill>
          <a:schemeClr val="accent6">
            <a:tint val="50000"/>
            <a:alpha val="90000"/>
            <a:hueOff val="14872"/>
            <a:satOff val="-793"/>
            <a:lumOff val="4079"/>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C13197-593F-4563-8010-C1C4721E4267}">
      <dsp:nvSpPr>
        <dsp:cNvPr id="0" name=""/>
        <dsp:cNvSpPr/>
      </dsp:nvSpPr>
      <dsp:spPr>
        <a:xfrm rot="10800000">
          <a:off x="4173210" y="1218460"/>
          <a:ext cx="1775777" cy="1489228"/>
        </a:xfrm>
        <a:prstGeom prst="round2SameRect">
          <a:avLst>
            <a:gd name="adj1" fmla="val 10500"/>
            <a:gd name="adj2" fmla="val 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s-ES" sz="2800" kern="1200" dirty="0">
              <a:solidFill>
                <a:schemeClr val="tx1"/>
              </a:solidFill>
            </a:rPr>
            <a:t>D</a:t>
          </a:r>
          <a:r>
            <a:rPr lang="es-ES" sz="1600" kern="1200" dirty="0"/>
            <a:t>EBILIDADES</a:t>
          </a:r>
          <a:endParaRPr lang="es-EC" sz="2000" kern="1200" dirty="0"/>
        </a:p>
      </dsp:txBody>
      <dsp:txXfrm rot="10800000">
        <a:off x="4219009" y="1218460"/>
        <a:ext cx="1684179" cy="1443429"/>
      </dsp:txXfrm>
    </dsp:sp>
    <dsp:sp modelId="{3A8CA388-2B58-450C-8E24-E085C43B7660}">
      <dsp:nvSpPr>
        <dsp:cNvPr id="0" name=""/>
        <dsp:cNvSpPr/>
      </dsp:nvSpPr>
      <dsp:spPr>
        <a:xfrm>
          <a:off x="4170777" y="166606"/>
          <a:ext cx="1775777" cy="880911"/>
        </a:xfrm>
        <a:prstGeom prst="roundRect">
          <a:avLst>
            <a:gd name="adj" fmla="val 10000"/>
          </a:avLst>
        </a:prstGeom>
        <a:solidFill>
          <a:schemeClr val="accent6">
            <a:tint val="50000"/>
            <a:alpha val="90000"/>
            <a:hueOff val="29744"/>
            <a:satOff val="-1585"/>
            <a:lumOff val="8157"/>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5D9C7-ED17-452E-BC0C-CC6DF7163626}">
      <dsp:nvSpPr>
        <dsp:cNvPr id="0" name=""/>
        <dsp:cNvSpPr/>
      </dsp:nvSpPr>
      <dsp:spPr>
        <a:xfrm rot="10800000">
          <a:off x="6132709" y="1515486"/>
          <a:ext cx="1775777" cy="1192202"/>
        </a:xfrm>
        <a:prstGeom prst="round2SameRect">
          <a:avLst>
            <a:gd name="adj1" fmla="val 10500"/>
            <a:gd name="adj2" fmla="val 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endParaRPr lang="es-ES" sz="2300" kern="1200" dirty="0"/>
        </a:p>
        <a:p>
          <a:pPr marL="0" lvl="0" indent="0" algn="ctr" defTabSz="1022350">
            <a:lnSpc>
              <a:spcPct val="90000"/>
            </a:lnSpc>
            <a:spcBef>
              <a:spcPct val="0"/>
            </a:spcBef>
            <a:spcAft>
              <a:spcPct val="35000"/>
            </a:spcAft>
            <a:buNone/>
          </a:pPr>
          <a:r>
            <a:rPr lang="es-ES" sz="2800" kern="1200" dirty="0">
              <a:solidFill>
                <a:schemeClr val="tx1"/>
              </a:solidFill>
            </a:rPr>
            <a:t>A</a:t>
          </a:r>
          <a:r>
            <a:rPr lang="es-ES" sz="1800" kern="1200" dirty="0"/>
            <a:t>MENAZAS</a:t>
          </a:r>
          <a:endParaRPr lang="es-EC" sz="2300" kern="1200" dirty="0"/>
        </a:p>
      </dsp:txBody>
      <dsp:txXfrm rot="10800000">
        <a:off x="6169373" y="1515486"/>
        <a:ext cx="1702449" cy="1155538"/>
      </dsp:txXfrm>
    </dsp:sp>
    <dsp:sp modelId="{3AA2339D-7E3F-4CC9-8E18-EAD752DB22CB}">
      <dsp:nvSpPr>
        <dsp:cNvPr id="0" name=""/>
        <dsp:cNvSpPr/>
      </dsp:nvSpPr>
      <dsp:spPr>
        <a:xfrm>
          <a:off x="6132443" y="165606"/>
          <a:ext cx="1775777" cy="893537"/>
        </a:xfrm>
        <a:prstGeom prst="roundRect">
          <a:avLst>
            <a:gd name="adj" fmla="val 10000"/>
          </a:avLst>
        </a:prstGeom>
        <a:solidFill>
          <a:schemeClr val="accent6">
            <a:tint val="50000"/>
            <a:alpha val="90000"/>
            <a:hueOff val="44616"/>
            <a:satOff val="-2378"/>
            <a:lumOff val="12236"/>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869EE-183A-4EDE-A407-DF1CEE54D0A1}">
      <dsp:nvSpPr>
        <dsp:cNvPr id="0" name=""/>
        <dsp:cNvSpPr/>
      </dsp:nvSpPr>
      <dsp:spPr>
        <a:xfrm rot="10800000">
          <a:off x="2202079" y="1207350"/>
          <a:ext cx="1775777" cy="1489228"/>
        </a:xfrm>
        <a:prstGeom prst="round2SameRect">
          <a:avLst>
            <a:gd name="adj1" fmla="val 10500"/>
            <a:gd name="adj2" fmla="val 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endParaRPr lang="es-ES" sz="2800" kern="1200" dirty="0"/>
        </a:p>
        <a:p>
          <a:pPr marL="0" lvl="0" indent="0" algn="ctr" defTabSz="1244600">
            <a:lnSpc>
              <a:spcPct val="90000"/>
            </a:lnSpc>
            <a:spcBef>
              <a:spcPct val="0"/>
            </a:spcBef>
            <a:spcAft>
              <a:spcPct val="35000"/>
            </a:spcAft>
            <a:buNone/>
          </a:pPr>
          <a:r>
            <a:rPr lang="es-ES" sz="2800" kern="1200" dirty="0">
              <a:solidFill>
                <a:schemeClr val="tx1"/>
              </a:solidFill>
            </a:rPr>
            <a:t>O</a:t>
          </a:r>
          <a:r>
            <a:rPr lang="es-ES" sz="1200" kern="1200" dirty="0"/>
            <a:t>PORTUNIDADES</a:t>
          </a:r>
          <a:endParaRPr lang="es-EC" sz="1600" kern="1200" dirty="0"/>
        </a:p>
      </dsp:txBody>
      <dsp:txXfrm rot="10800000">
        <a:off x="2247878" y="1207350"/>
        <a:ext cx="1684179" cy="1443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1328C-422E-4D3C-AA75-688D5BDF8021}">
      <dsp:nvSpPr>
        <dsp:cNvPr id="0" name=""/>
        <dsp:cNvSpPr/>
      </dsp:nvSpPr>
      <dsp:spPr>
        <a:xfrm>
          <a:off x="135899" y="779429"/>
          <a:ext cx="3218979" cy="10059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1351"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1400" kern="1200" dirty="0">
              <a:latin typeface="Arial" panose="020B0604020202020204" pitchFamily="34" charset="0"/>
              <a:ea typeface="Times New Roman" panose="02020603050405020304" pitchFamily="18" charset="0"/>
            </a:rPr>
            <a:t>La Internacionalización en casa</a:t>
          </a:r>
          <a:endParaRPr lang="es-EC" sz="1400" kern="1200" dirty="0"/>
        </a:p>
        <a:p>
          <a:pPr marL="0" lvl="0" algn="l" defTabSz="1955800">
            <a:lnSpc>
              <a:spcPct val="90000"/>
            </a:lnSpc>
            <a:spcBef>
              <a:spcPct val="0"/>
            </a:spcBef>
            <a:spcAft>
              <a:spcPct val="35000"/>
            </a:spcAft>
            <a:buNone/>
          </a:pPr>
          <a:endParaRPr lang="es-EC" sz="1400" kern="1200" dirty="0"/>
        </a:p>
      </dsp:txBody>
      <dsp:txXfrm>
        <a:off x="135899" y="779429"/>
        <a:ext cx="3218979" cy="1005931"/>
      </dsp:txXfrm>
    </dsp:sp>
    <dsp:sp modelId="{9FCC5E87-0C73-4F81-A6F1-3DD0BE33BD10}">
      <dsp:nvSpPr>
        <dsp:cNvPr id="0" name=""/>
        <dsp:cNvSpPr/>
      </dsp:nvSpPr>
      <dsp:spPr>
        <a:xfrm>
          <a:off x="1775" y="634128"/>
          <a:ext cx="704151" cy="105622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D4AC7A-2E85-4D99-8985-1AE08B2FC7C0}">
      <dsp:nvSpPr>
        <dsp:cNvPr id="0" name=""/>
        <dsp:cNvSpPr/>
      </dsp:nvSpPr>
      <dsp:spPr>
        <a:xfrm>
          <a:off x="3649717" y="420357"/>
          <a:ext cx="3218979" cy="118299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1351"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s-EC" sz="1400" kern="1200" dirty="0">
            <a:latin typeface="Arial" panose="020B0604020202020204" pitchFamily="34" charset="0"/>
            <a:ea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EC" sz="1400" kern="1200" dirty="0">
              <a:latin typeface="Arial" panose="020B0604020202020204" pitchFamily="34" charset="0"/>
              <a:ea typeface="Times New Roman" panose="02020603050405020304" pitchFamily="18" charset="0"/>
            </a:rPr>
            <a:t>La internacionalización de las mallas que implica la reforma del contenido académico adaptándolo al de las Universidades Españolas.</a:t>
          </a:r>
          <a:endParaRPr lang="es-EC" sz="1400" kern="1200" dirty="0"/>
        </a:p>
        <a:p>
          <a:pPr marL="0" lvl="0" algn="l" defTabSz="1955800">
            <a:lnSpc>
              <a:spcPct val="90000"/>
            </a:lnSpc>
            <a:spcBef>
              <a:spcPct val="0"/>
            </a:spcBef>
            <a:spcAft>
              <a:spcPct val="35000"/>
            </a:spcAft>
            <a:buNone/>
          </a:pPr>
          <a:endParaRPr lang="es-EC" sz="1400" kern="1200" dirty="0"/>
        </a:p>
      </dsp:txBody>
      <dsp:txXfrm>
        <a:off x="3649717" y="420357"/>
        <a:ext cx="3218979" cy="1182995"/>
      </dsp:txXfrm>
    </dsp:sp>
    <dsp:sp modelId="{DC393BDF-C039-4801-96F5-8FB0D84452F4}">
      <dsp:nvSpPr>
        <dsp:cNvPr id="0" name=""/>
        <dsp:cNvSpPr/>
      </dsp:nvSpPr>
      <dsp:spPr>
        <a:xfrm>
          <a:off x="3555664" y="482349"/>
          <a:ext cx="704151" cy="105622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73DD2-E213-486D-AFB8-8FE856F92CDA}">
      <dsp:nvSpPr>
        <dsp:cNvPr id="0" name=""/>
        <dsp:cNvSpPr/>
      </dsp:nvSpPr>
      <dsp:spPr>
        <a:xfrm>
          <a:off x="135899" y="2222122"/>
          <a:ext cx="3218979" cy="10059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1351"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1400" kern="1200" dirty="0">
              <a:latin typeface="Arial" panose="020B0604020202020204" pitchFamily="34" charset="0"/>
              <a:ea typeface="Times New Roman" panose="02020603050405020304" pitchFamily="18" charset="0"/>
            </a:rPr>
            <a:t>Las ventanas de movilidad, lo que engloba todo tipo de intercambio académico saliente y entrante </a:t>
          </a:r>
          <a:endParaRPr lang="es-EC" sz="1400" kern="1200" dirty="0"/>
        </a:p>
        <a:p>
          <a:pPr marL="0" lvl="0" algn="l" defTabSz="1422400">
            <a:lnSpc>
              <a:spcPct val="90000"/>
            </a:lnSpc>
            <a:spcBef>
              <a:spcPct val="0"/>
            </a:spcBef>
            <a:spcAft>
              <a:spcPct val="35000"/>
            </a:spcAft>
            <a:buNone/>
          </a:pPr>
          <a:endParaRPr lang="es-EC" sz="1400" kern="1200" dirty="0"/>
        </a:p>
      </dsp:txBody>
      <dsp:txXfrm>
        <a:off x="135899" y="2222122"/>
        <a:ext cx="3218979" cy="1005931"/>
      </dsp:txXfrm>
    </dsp:sp>
    <dsp:sp modelId="{85264346-2FC4-42CF-B18C-766F1327F5E1}">
      <dsp:nvSpPr>
        <dsp:cNvPr id="0" name=""/>
        <dsp:cNvSpPr/>
      </dsp:nvSpPr>
      <dsp:spPr>
        <a:xfrm>
          <a:off x="1775" y="2165650"/>
          <a:ext cx="704151" cy="1056227"/>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B12673-D5B1-43C1-9C75-AA5056B00D8F}">
      <dsp:nvSpPr>
        <dsp:cNvPr id="0" name=""/>
        <dsp:cNvSpPr/>
      </dsp:nvSpPr>
      <dsp:spPr>
        <a:xfrm>
          <a:off x="3680909" y="1944750"/>
          <a:ext cx="3218979" cy="141537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1351"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s-EC" sz="1400" kern="1200" dirty="0">
            <a:latin typeface="Arial" panose="020B0604020202020204" pitchFamily="34" charset="0"/>
            <a:ea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s-EC" sz="1400" kern="1200" dirty="0">
            <a:latin typeface="Arial" panose="020B0604020202020204" pitchFamily="34" charset="0"/>
            <a:ea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s-EC" sz="1400" kern="1200" dirty="0">
            <a:latin typeface="Arial" panose="020B0604020202020204" pitchFamily="34" charset="0"/>
            <a:ea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EC" sz="1400" kern="1200" dirty="0">
              <a:latin typeface="Arial" panose="020B0604020202020204" pitchFamily="34" charset="0"/>
              <a:ea typeface="Times New Roman" panose="02020603050405020304" pitchFamily="18" charset="0"/>
            </a:rPr>
            <a:t>La Internacionalización de la Universidad Internacional SEK con programas de capacitación, y movilidad especifica con instituciones SEK. </a:t>
          </a:r>
          <a:endParaRPr lang="es-EC" sz="1400" kern="1200" dirty="0"/>
        </a:p>
        <a:p>
          <a:pPr marL="0" lvl="0" algn="l" defTabSz="1422400">
            <a:lnSpc>
              <a:spcPct val="90000"/>
            </a:lnSpc>
            <a:spcBef>
              <a:spcPct val="0"/>
            </a:spcBef>
            <a:spcAft>
              <a:spcPct val="35000"/>
            </a:spcAft>
            <a:buNone/>
          </a:pPr>
          <a:endParaRPr lang="es-EC" sz="3600" kern="1200" dirty="0"/>
        </a:p>
      </dsp:txBody>
      <dsp:txXfrm>
        <a:off x="3680909" y="1944750"/>
        <a:ext cx="3218979" cy="1415375"/>
      </dsp:txXfrm>
    </dsp:sp>
    <dsp:sp modelId="{E6072D4F-F41A-4F82-9D55-ECEECB2AADCA}">
      <dsp:nvSpPr>
        <dsp:cNvPr id="0" name=""/>
        <dsp:cNvSpPr/>
      </dsp:nvSpPr>
      <dsp:spPr>
        <a:xfrm>
          <a:off x="3562565" y="2102611"/>
          <a:ext cx="704151" cy="105622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469F0-99FA-46E1-95FE-6D7420EA2266}">
      <dsp:nvSpPr>
        <dsp:cNvPr id="0" name=""/>
        <dsp:cNvSpPr/>
      </dsp:nvSpPr>
      <dsp:spPr>
        <a:xfrm rot="10800000">
          <a:off x="717470" y="783"/>
          <a:ext cx="1961553" cy="893581"/>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04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Usuario- cliente</a:t>
          </a:r>
          <a:endParaRPr lang="es-EC" sz="1800" kern="1200" dirty="0">
            <a:solidFill>
              <a:schemeClr val="tx1"/>
            </a:solidFill>
          </a:endParaRPr>
        </a:p>
      </dsp:txBody>
      <dsp:txXfrm rot="10800000">
        <a:off x="940865" y="783"/>
        <a:ext cx="1738158" cy="893581"/>
      </dsp:txXfrm>
    </dsp:sp>
    <dsp:sp modelId="{FB440378-A2D3-4E8F-A634-BFAD344F36E1}">
      <dsp:nvSpPr>
        <dsp:cNvPr id="0" name=""/>
        <dsp:cNvSpPr/>
      </dsp:nvSpPr>
      <dsp:spPr>
        <a:xfrm>
          <a:off x="270679" y="783"/>
          <a:ext cx="893581" cy="8935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8189D3-07B4-4084-B4A1-FC845DF2969A}">
      <dsp:nvSpPr>
        <dsp:cNvPr id="0" name=""/>
        <dsp:cNvSpPr/>
      </dsp:nvSpPr>
      <dsp:spPr>
        <a:xfrm rot="10800000">
          <a:off x="717470" y="1161105"/>
          <a:ext cx="1961553" cy="893581"/>
        </a:xfrm>
        <a:prstGeom prst="homePlate">
          <a:avLst/>
        </a:prstGeom>
        <a:solidFill>
          <a:schemeClr val="accent1">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04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Procesos Internos</a:t>
          </a:r>
          <a:endParaRPr lang="es-EC" sz="1800" kern="1200" dirty="0">
            <a:solidFill>
              <a:schemeClr val="tx1"/>
            </a:solidFill>
          </a:endParaRPr>
        </a:p>
      </dsp:txBody>
      <dsp:txXfrm rot="10800000">
        <a:off x="940865" y="1161105"/>
        <a:ext cx="1738158" cy="893581"/>
      </dsp:txXfrm>
    </dsp:sp>
    <dsp:sp modelId="{E0436AA6-119F-43D2-B51A-0693B68DBFE2}">
      <dsp:nvSpPr>
        <dsp:cNvPr id="0" name=""/>
        <dsp:cNvSpPr/>
      </dsp:nvSpPr>
      <dsp:spPr>
        <a:xfrm>
          <a:off x="270679" y="1161105"/>
          <a:ext cx="893581" cy="89358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B733B3-571B-4FAF-BED7-A267E122E1A8}">
      <dsp:nvSpPr>
        <dsp:cNvPr id="0" name=""/>
        <dsp:cNvSpPr/>
      </dsp:nvSpPr>
      <dsp:spPr>
        <a:xfrm rot="10800000">
          <a:off x="717470" y="2321428"/>
          <a:ext cx="1961553" cy="893581"/>
        </a:xfrm>
        <a:prstGeom prst="homePlate">
          <a:avLst/>
        </a:prstGeom>
        <a:solidFill>
          <a:schemeClr val="accent1">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04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Financiera</a:t>
          </a:r>
          <a:endParaRPr lang="es-EC" sz="1800" kern="1200" dirty="0">
            <a:solidFill>
              <a:schemeClr val="tx1"/>
            </a:solidFill>
          </a:endParaRPr>
        </a:p>
      </dsp:txBody>
      <dsp:txXfrm rot="10800000">
        <a:off x="940865" y="2321428"/>
        <a:ext cx="1738158" cy="893581"/>
      </dsp:txXfrm>
    </dsp:sp>
    <dsp:sp modelId="{83E82F70-7806-4F14-8D7E-3EDE086A2A3E}">
      <dsp:nvSpPr>
        <dsp:cNvPr id="0" name=""/>
        <dsp:cNvSpPr/>
      </dsp:nvSpPr>
      <dsp:spPr>
        <a:xfrm>
          <a:off x="270679" y="2321428"/>
          <a:ext cx="893581" cy="89358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82B3B5-35F1-4FA0-BD38-8B6FB1FAC69B}">
      <dsp:nvSpPr>
        <dsp:cNvPr id="0" name=""/>
        <dsp:cNvSpPr/>
      </dsp:nvSpPr>
      <dsp:spPr>
        <a:xfrm rot="10800000">
          <a:off x="717470" y="3481750"/>
          <a:ext cx="1961553" cy="893581"/>
        </a:xfrm>
        <a:prstGeom prst="homePlate">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04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Aprendizaje y crecimiento</a:t>
          </a:r>
          <a:endParaRPr lang="es-EC" sz="1800" kern="1200" dirty="0">
            <a:solidFill>
              <a:schemeClr val="tx1"/>
            </a:solidFill>
          </a:endParaRPr>
        </a:p>
      </dsp:txBody>
      <dsp:txXfrm rot="10800000">
        <a:off x="940865" y="3481750"/>
        <a:ext cx="1738158" cy="893581"/>
      </dsp:txXfrm>
    </dsp:sp>
    <dsp:sp modelId="{86F9BF46-CD9B-449E-B541-BF1EB876E926}">
      <dsp:nvSpPr>
        <dsp:cNvPr id="0" name=""/>
        <dsp:cNvSpPr/>
      </dsp:nvSpPr>
      <dsp:spPr>
        <a:xfrm>
          <a:off x="270679" y="3481750"/>
          <a:ext cx="893581" cy="893581"/>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99BD7833-3B96-4840-A977-8876FE21494C}" type="datetimeFigureOut">
              <a:rPr lang="es-EC" smtClean="0"/>
              <a:t>19/7/2019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86685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9BD7833-3B96-4840-A977-8876FE21494C}" type="datetimeFigureOut">
              <a:rPr lang="es-EC" smtClean="0"/>
              <a:t>19/7/2019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22734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9BD7833-3B96-4840-A977-8876FE21494C}" type="datetimeFigureOut">
              <a:rPr lang="es-EC" smtClean="0"/>
              <a:t>19/7/2019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382640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9BD7833-3B96-4840-A977-8876FE21494C}" type="datetimeFigureOut">
              <a:rPr lang="es-EC" smtClean="0"/>
              <a:t>19/7/2019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180257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9BD7833-3B96-4840-A977-8876FE21494C}" type="datetimeFigureOut">
              <a:rPr lang="es-EC" smtClean="0"/>
              <a:t>19/7/2019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262658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9BD7833-3B96-4840-A977-8876FE21494C}" type="datetimeFigureOut">
              <a:rPr lang="es-EC" smtClean="0"/>
              <a:t>19/7/2019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8431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9BD7833-3B96-4840-A977-8876FE21494C}" type="datetimeFigureOut">
              <a:rPr lang="es-EC" smtClean="0"/>
              <a:t>19/7/2019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129253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9BD7833-3B96-4840-A977-8876FE21494C}" type="datetimeFigureOut">
              <a:rPr lang="es-EC" smtClean="0"/>
              <a:t>19/7/2019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17714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BD7833-3B96-4840-A977-8876FE21494C}" type="datetimeFigureOut">
              <a:rPr lang="es-EC" smtClean="0"/>
              <a:t>19/7/2019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111341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9BD7833-3B96-4840-A977-8876FE21494C}" type="datetimeFigureOut">
              <a:rPr lang="es-EC" smtClean="0"/>
              <a:t>19/7/2019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348424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9BD7833-3B96-4840-A977-8876FE21494C}" type="datetimeFigureOut">
              <a:rPr lang="es-EC" smtClean="0"/>
              <a:t>19/7/2019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E46EAFE-BA48-4437-A931-43764CE76218}" type="slidenum">
              <a:rPr lang="es-EC" smtClean="0"/>
              <a:t>‹Nº›</a:t>
            </a:fld>
            <a:endParaRPr lang="es-EC"/>
          </a:p>
        </p:txBody>
      </p:sp>
    </p:spTree>
    <p:extLst>
      <p:ext uri="{BB962C8B-B14F-4D97-AF65-F5344CB8AC3E}">
        <p14:creationId xmlns:p14="http://schemas.microsoft.com/office/powerpoint/2010/main" val="427470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D7833-3B96-4840-A977-8876FE21494C}" type="datetimeFigureOut">
              <a:rPr lang="es-EC" smtClean="0"/>
              <a:t>19/7/2019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6EAFE-BA48-4437-A931-43764CE76218}" type="slidenum">
              <a:rPr lang="es-EC" smtClean="0"/>
              <a:t>‹Nº›</a:t>
            </a:fld>
            <a:endParaRPr lang="es-EC"/>
          </a:p>
        </p:txBody>
      </p:sp>
    </p:spTree>
    <p:extLst>
      <p:ext uri="{BB962C8B-B14F-4D97-AF65-F5344CB8AC3E}">
        <p14:creationId xmlns:p14="http://schemas.microsoft.com/office/powerpoint/2010/main" val="186315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7.jpeg"/><Relationship Id="rId5" Type="http://schemas.openxmlformats.org/officeDocument/2006/relationships/diagramQuickStyle" Target="../diagrams/quickStyle7.xml"/><Relationship Id="rId10" Type="http://schemas.openxmlformats.org/officeDocument/2006/relationships/image" Target="../media/image6.jpeg"/><Relationship Id="rId4" Type="http://schemas.openxmlformats.org/officeDocument/2006/relationships/diagramLayout" Target="../diagrams/layout7.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1.svg"/><Relationship Id="rId4" Type="http://schemas.openxmlformats.org/officeDocument/2006/relationships/diagramData" Target="../diagrams/data8.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9.png"/><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8.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image" Target="../media/image1.png"/><Relationship Id="rId16"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620570"/>
            <a:ext cx="10515600" cy="4925085"/>
          </a:xfrm>
        </p:spPr>
        <p:txBody>
          <a:bodyPr>
            <a:normAutofit fontScale="40000" lnSpcReduction="20000"/>
          </a:bodyPr>
          <a:lstStyle/>
          <a:p>
            <a:pPr marL="0" indent="0" algn="ctr">
              <a:buNone/>
            </a:pPr>
            <a:r>
              <a:rPr lang="es-EC" sz="4500" b="1" dirty="0">
                <a:latin typeface="Arial" panose="020B0604020202020204" pitchFamily="34" charset="0"/>
                <a:cs typeface="Arial" panose="020B0604020202020204" pitchFamily="34" charset="0"/>
              </a:rPr>
              <a:t>VICERRECTORADO DE INVESTIGACIÓN, INNOVACIÓN Y TRANSFERENCIA DE</a:t>
            </a:r>
          </a:p>
          <a:p>
            <a:pPr marL="0" indent="0" algn="ctr">
              <a:buNone/>
            </a:pPr>
            <a:r>
              <a:rPr lang="es-EC" sz="4500" b="1" dirty="0">
                <a:latin typeface="Arial" panose="020B0604020202020204" pitchFamily="34" charset="0"/>
                <a:cs typeface="Arial" panose="020B0604020202020204" pitchFamily="34" charset="0"/>
              </a:rPr>
              <a:t> TECNOLOGÍA</a:t>
            </a:r>
          </a:p>
          <a:p>
            <a:pPr marL="0" indent="0" algn="ctr">
              <a:buNone/>
            </a:pPr>
            <a:r>
              <a:rPr lang="es-EC" sz="4500" b="1" dirty="0">
                <a:latin typeface="Arial" panose="020B0604020202020204" pitchFamily="34" charset="0"/>
                <a:cs typeface="Arial" panose="020B0604020202020204" pitchFamily="34" charset="0"/>
              </a:rPr>
              <a:t>CENTRO DE POSGRADOS</a:t>
            </a:r>
          </a:p>
          <a:p>
            <a:pPr marL="0" indent="0" algn="ctr">
              <a:buNone/>
            </a:pPr>
            <a:r>
              <a:rPr lang="es-EC" sz="4500" b="1" dirty="0">
                <a:latin typeface="Arial" panose="020B0604020202020204" pitchFamily="34" charset="0"/>
                <a:cs typeface="Arial" panose="020B0604020202020204" pitchFamily="34" charset="0"/>
              </a:rPr>
              <a:t>MAESTRÍA EN PLANIFICACIÓN Y DIRECCIÓN ESTRATÉGICA</a:t>
            </a:r>
          </a:p>
          <a:p>
            <a:pPr marL="0" indent="0" algn="ctr">
              <a:buNone/>
            </a:pPr>
            <a:endParaRPr lang="es-EC" sz="4500" dirty="0">
              <a:latin typeface="Arial" panose="020B0604020202020204" pitchFamily="34" charset="0"/>
              <a:cs typeface="Arial" panose="020B0604020202020204" pitchFamily="34" charset="0"/>
            </a:endParaRPr>
          </a:p>
          <a:p>
            <a:pPr marL="0" indent="0" algn="ctr">
              <a:buNone/>
            </a:pPr>
            <a:endParaRPr lang="es-EC" sz="4500" dirty="0">
              <a:latin typeface="Arial" panose="020B0604020202020204" pitchFamily="34" charset="0"/>
              <a:cs typeface="Arial" panose="020B0604020202020204" pitchFamily="34" charset="0"/>
            </a:endParaRPr>
          </a:p>
          <a:p>
            <a:pPr marL="0" indent="0" algn="ctr">
              <a:buNone/>
            </a:pPr>
            <a:r>
              <a:rPr lang="es-EC" sz="4500" dirty="0">
                <a:latin typeface="Arial" panose="020B0604020202020204" pitchFamily="34" charset="0"/>
                <a:cs typeface="Arial" panose="020B0604020202020204" pitchFamily="34" charset="0"/>
              </a:rPr>
              <a:t>TEMA: ANÁLISIS ESTRATÉGICO DE LA INTERNACIONALIZACIÓN DE LA</a:t>
            </a:r>
          </a:p>
          <a:p>
            <a:pPr marL="0" indent="0" algn="ctr">
              <a:buNone/>
            </a:pPr>
            <a:r>
              <a:rPr lang="es-EC" sz="4500" dirty="0">
                <a:latin typeface="Arial" panose="020B0604020202020204" pitchFamily="34" charset="0"/>
                <a:cs typeface="Arial" panose="020B0604020202020204" pitchFamily="34" charset="0"/>
              </a:rPr>
              <a:t> EDUCACIÓN SUPERIOR EN EL ECUADOR – ESPAÑA. </a:t>
            </a:r>
          </a:p>
          <a:p>
            <a:pPr marL="0" indent="0" algn="ctr">
              <a:buNone/>
            </a:pPr>
            <a:endParaRPr lang="es-EC" sz="4500" dirty="0">
              <a:latin typeface="Arial" panose="020B0604020202020204" pitchFamily="34" charset="0"/>
              <a:cs typeface="Arial" panose="020B0604020202020204" pitchFamily="34" charset="0"/>
            </a:endParaRPr>
          </a:p>
          <a:p>
            <a:pPr marL="0" indent="0" algn="ctr">
              <a:buNone/>
            </a:pPr>
            <a:r>
              <a:rPr lang="es-EC" sz="4500" dirty="0">
                <a:latin typeface="Arial" panose="020B0604020202020204" pitchFamily="34" charset="0"/>
                <a:cs typeface="Arial" panose="020B0604020202020204" pitchFamily="34" charset="0"/>
              </a:rPr>
              <a:t>Autor: </a:t>
            </a:r>
            <a:r>
              <a:rPr lang="es-EC" sz="4500" dirty="0" err="1">
                <a:latin typeface="Arial" panose="020B0604020202020204" pitchFamily="34" charset="0"/>
                <a:cs typeface="Arial" panose="020B0604020202020204" pitchFamily="34" charset="0"/>
              </a:rPr>
              <a:t>Batson</a:t>
            </a:r>
            <a:r>
              <a:rPr lang="es-EC" sz="4500" dirty="0">
                <a:latin typeface="Arial" panose="020B0604020202020204" pitchFamily="34" charset="0"/>
                <a:cs typeface="Arial" panose="020B0604020202020204" pitchFamily="34" charset="0"/>
              </a:rPr>
              <a:t> Almeida, María de </a:t>
            </a:r>
            <a:r>
              <a:rPr lang="es-EC" sz="4500">
                <a:latin typeface="Arial" panose="020B0604020202020204" pitchFamily="34" charset="0"/>
                <a:cs typeface="Arial" panose="020B0604020202020204" pitchFamily="34" charset="0"/>
              </a:rPr>
              <a:t>los </a:t>
            </a:r>
            <a:r>
              <a:rPr lang="es-EC" sz="4500" dirty="0">
                <a:latin typeface="Arial" panose="020B0604020202020204" pitchFamily="34" charset="0"/>
                <a:cs typeface="Arial" panose="020B0604020202020204" pitchFamily="34" charset="0"/>
              </a:rPr>
              <a:t>Á</a:t>
            </a:r>
            <a:r>
              <a:rPr lang="es-EC" sz="4500">
                <a:latin typeface="Arial" panose="020B0604020202020204" pitchFamily="34" charset="0"/>
                <a:cs typeface="Arial" panose="020B0604020202020204" pitchFamily="34" charset="0"/>
              </a:rPr>
              <a:t>ngeles</a:t>
            </a:r>
            <a:endParaRPr lang="es-EC" sz="4500" dirty="0">
              <a:latin typeface="Arial" panose="020B0604020202020204" pitchFamily="34" charset="0"/>
              <a:cs typeface="Arial" panose="020B0604020202020204" pitchFamily="34" charset="0"/>
            </a:endParaRPr>
          </a:p>
          <a:p>
            <a:pPr marL="0" indent="0" algn="ctr">
              <a:buNone/>
            </a:pPr>
            <a:r>
              <a:rPr lang="es-ES" sz="4500" dirty="0">
                <a:latin typeface="Arial" panose="020B0604020202020204" pitchFamily="34" charset="0"/>
                <a:cs typeface="Arial" panose="020B0604020202020204" pitchFamily="34" charset="0"/>
              </a:rPr>
              <a:t>Director: </a:t>
            </a:r>
            <a:r>
              <a:rPr lang="pt-BR" sz="4500" dirty="0">
                <a:latin typeface="Arial" panose="020B0604020202020204" pitchFamily="34" charset="0"/>
                <a:cs typeface="Arial" panose="020B0604020202020204" pitchFamily="34" charset="0"/>
              </a:rPr>
              <a:t>Ing. </a:t>
            </a:r>
            <a:r>
              <a:rPr lang="pt-BR" sz="4500" dirty="0" err="1">
                <a:latin typeface="Arial" panose="020B0604020202020204" pitchFamily="34" charset="0"/>
                <a:cs typeface="Arial" panose="020B0604020202020204" pitchFamily="34" charset="0"/>
              </a:rPr>
              <a:t>Jarrín</a:t>
            </a:r>
            <a:r>
              <a:rPr lang="pt-BR" sz="4500" dirty="0">
                <a:latin typeface="Arial" panose="020B0604020202020204" pitchFamily="34" charset="0"/>
                <a:cs typeface="Arial" panose="020B0604020202020204" pitchFamily="34" charset="0"/>
              </a:rPr>
              <a:t> Torres, Edison Fernando </a:t>
            </a:r>
            <a:endParaRPr lang="es-EC" sz="4500" dirty="0">
              <a:latin typeface="Arial" panose="020B0604020202020204" pitchFamily="34" charset="0"/>
              <a:cs typeface="Arial" panose="020B0604020202020204" pitchFamily="34" charset="0"/>
            </a:endParaRPr>
          </a:p>
          <a:p>
            <a:pPr marL="0" indent="0" algn="ctr">
              <a:buNone/>
            </a:pPr>
            <a:endParaRPr lang="es-EC" sz="4500" dirty="0">
              <a:latin typeface="Arial" panose="020B0604020202020204" pitchFamily="34" charset="0"/>
              <a:cs typeface="Arial" panose="020B0604020202020204" pitchFamily="34" charset="0"/>
            </a:endParaRPr>
          </a:p>
          <a:p>
            <a:pPr marL="0" indent="0" algn="ctr">
              <a:buNone/>
            </a:pPr>
            <a:r>
              <a:rPr lang="es-EC" sz="4500" dirty="0">
                <a:latin typeface="Arial" panose="020B0604020202020204" pitchFamily="34" charset="0"/>
                <a:cs typeface="Arial" panose="020B0604020202020204" pitchFamily="34" charset="0"/>
              </a:rPr>
              <a:t>SANGOLQUÍ</a:t>
            </a:r>
          </a:p>
          <a:p>
            <a:pPr marL="0" indent="0" algn="ctr">
              <a:buNone/>
            </a:pPr>
            <a:endParaRPr lang="es-EC" sz="4500" dirty="0">
              <a:latin typeface="Arial" panose="020B0604020202020204" pitchFamily="34" charset="0"/>
              <a:cs typeface="Arial" panose="020B0604020202020204" pitchFamily="34" charset="0"/>
            </a:endParaRPr>
          </a:p>
          <a:p>
            <a:pPr marL="0" indent="0" algn="ctr">
              <a:buNone/>
            </a:pPr>
            <a:r>
              <a:rPr lang="es-EC" sz="4500" dirty="0">
                <a:latin typeface="Arial" panose="020B0604020202020204" pitchFamily="34" charset="0"/>
                <a:cs typeface="Arial" panose="020B0604020202020204" pitchFamily="34" charset="0"/>
              </a:rPr>
              <a:t>2019</a:t>
            </a:r>
          </a:p>
          <a:p>
            <a:pPr marL="0" indent="0">
              <a:buNone/>
            </a:pP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61959" y="269282"/>
            <a:ext cx="2743200" cy="822960"/>
          </a:xfrm>
          <a:prstGeom prst="rect">
            <a:avLst/>
          </a:prstGeom>
          <a:noFill/>
          <a:ln>
            <a:noFill/>
          </a:ln>
        </p:spPr>
      </p:pic>
      <p:sp>
        <p:nvSpPr>
          <p:cNvPr id="5" name="4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7" name="6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50669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162962" y="1819746"/>
            <a:ext cx="3370351" cy="16092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2" name="1 CuadroTexto"/>
          <p:cNvSpPr txBox="1"/>
          <p:nvPr/>
        </p:nvSpPr>
        <p:spPr>
          <a:xfrm>
            <a:off x="-175797" y="2009589"/>
            <a:ext cx="4047867" cy="1846659"/>
          </a:xfrm>
          <a:prstGeom prst="rect">
            <a:avLst/>
          </a:prstGeom>
          <a:noFill/>
        </p:spPr>
        <p:txBody>
          <a:bodyPr wrap="square" rtlCol="0">
            <a:spAutoFit/>
          </a:bodyPr>
          <a:lstStyle/>
          <a:p>
            <a:pPr algn="ctr"/>
            <a:r>
              <a:rPr lang="es-ES" sz="3200" b="1" dirty="0"/>
              <a:t>II ANÁLISIS SITUACIONAL</a:t>
            </a:r>
          </a:p>
          <a:p>
            <a:pPr algn="ctr"/>
            <a:r>
              <a:rPr lang="es-ES" sz="1400" b="1" dirty="0"/>
              <a:t>Connotación Gerencial - microambiente</a:t>
            </a:r>
            <a:endParaRPr lang="es-EC" sz="1400" b="1" dirty="0"/>
          </a:p>
          <a:p>
            <a:pPr algn="ctr"/>
            <a:endParaRPr lang="es-EC" sz="3200" b="1" dirty="0"/>
          </a:p>
        </p:txBody>
      </p:sp>
      <p:pic>
        <p:nvPicPr>
          <p:cNvPr id="1028" name="Picture 4" descr="Resultado de imagen para UNIVERSIDAD INTERNACIONAL SEK">
            <a:extLst>
              <a:ext uri="{FF2B5EF4-FFF2-40B4-BE49-F238E27FC236}">
                <a16:creationId xmlns:a16="http://schemas.microsoft.com/office/drawing/2014/main" id="{1205754A-95B4-4450-8F75-C191CFAB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058" y="-81802"/>
            <a:ext cx="2704730" cy="1255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99765DC2-B05A-4117-B36A-0B149269C2EC}"/>
              </a:ext>
            </a:extLst>
          </p:cNvPr>
          <p:cNvGraphicFramePr/>
          <p:nvPr>
            <p:extLst>
              <p:ext uri="{D42A27DB-BD31-4B8C-83A1-F6EECF244321}">
                <p14:modId xmlns:p14="http://schemas.microsoft.com/office/powerpoint/2010/main" val="1003354461"/>
              </p:ext>
            </p:extLst>
          </p:nvPr>
        </p:nvGraphicFramePr>
        <p:xfrm>
          <a:off x="4047232" y="2183907"/>
          <a:ext cx="7520372" cy="3688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a:extLst>
              <a:ext uri="{FF2B5EF4-FFF2-40B4-BE49-F238E27FC236}">
                <a16:creationId xmlns:a16="http://schemas.microsoft.com/office/drawing/2014/main" id="{8DA1D580-5396-4A32-A87A-452B4AD9F872}"/>
              </a:ext>
            </a:extLst>
          </p:cNvPr>
          <p:cNvGraphicFramePr/>
          <p:nvPr>
            <p:extLst>
              <p:ext uri="{D42A27DB-BD31-4B8C-83A1-F6EECF244321}">
                <p14:modId xmlns:p14="http://schemas.microsoft.com/office/powerpoint/2010/main" val="2121338249"/>
              </p:ext>
            </p:extLst>
          </p:nvPr>
        </p:nvGraphicFramePr>
        <p:xfrm>
          <a:off x="98870" y="3497802"/>
          <a:ext cx="3196948" cy="33601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1570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graphicFrame>
        <p:nvGraphicFramePr>
          <p:cNvPr id="4" name="Diagrama 3">
            <a:extLst>
              <a:ext uri="{FF2B5EF4-FFF2-40B4-BE49-F238E27FC236}">
                <a16:creationId xmlns:a16="http://schemas.microsoft.com/office/drawing/2014/main" id="{7ED7E768-5572-4A4E-833E-EFFEDA7364F0}"/>
              </a:ext>
            </a:extLst>
          </p:cNvPr>
          <p:cNvGraphicFramePr/>
          <p:nvPr>
            <p:extLst>
              <p:ext uri="{D42A27DB-BD31-4B8C-83A1-F6EECF244321}">
                <p14:modId xmlns:p14="http://schemas.microsoft.com/office/powerpoint/2010/main" val="2073908398"/>
              </p:ext>
            </p:extLst>
          </p:nvPr>
        </p:nvGraphicFramePr>
        <p:xfrm>
          <a:off x="2032000" y="1828800"/>
          <a:ext cx="8128000" cy="2707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sultado de imagen para AMPLIA OFERTA ACADEMICA UNIVERSIDAD SEK">
            <a:extLst>
              <a:ext uri="{FF2B5EF4-FFF2-40B4-BE49-F238E27FC236}">
                <a16:creationId xmlns:a16="http://schemas.microsoft.com/office/drawing/2014/main" id="{7B4D7115-D60B-448F-81B5-44D2A0955B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1364" y="2123520"/>
            <a:ext cx="1781255" cy="859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ESCONOCIMIENTO INTERNACIONALIZACION">
            <a:extLst>
              <a:ext uri="{FF2B5EF4-FFF2-40B4-BE49-F238E27FC236}">
                <a16:creationId xmlns:a16="http://schemas.microsoft.com/office/drawing/2014/main" id="{1223ECD9-F9A6-4204-B6F1-B3F5BBA392F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5213" y="2123520"/>
            <a:ext cx="1781255" cy="8593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DISMINUCIÃN PRESUPUESTO">
            <a:extLst>
              <a:ext uri="{FF2B5EF4-FFF2-40B4-BE49-F238E27FC236}">
                <a16:creationId xmlns:a16="http://schemas.microsoft.com/office/drawing/2014/main" id="{EF3AD12C-AA73-4E57-A14E-70C2C7E7295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98055" y="2013890"/>
            <a:ext cx="909081" cy="1533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OPORTUNIDAD">
            <a:extLst>
              <a:ext uri="{FF2B5EF4-FFF2-40B4-BE49-F238E27FC236}">
                <a16:creationId xmlns:a16="http://schemas.microsoft.com/office/drawing/2014/main" id="{EA0E0F0B-4541-473F-A80E-3FD850102A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7974" y="2123520"/>
            <a:ext cx="1741884" cy="85937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51BA1B9-F6B2-4C41-8522-C8D677471ABA}"/>
              </a:ext>
            </a:extLst>
          </p:cNvPr>
          <p:cNvSpPr txBox="1"/>
          <p:nvPr/>
        </p:nvSpPr>
        <p:spPr>
          <a:xfrm>
            <a:off x="1113869" y="4788600"/>
            <a:ext cx="10182688" cy="1569660"/>
          </a:xfrm>
          <a:prstGeom prst="rect">
            <a:avLst/>
          </a:prstGeom>
          <a:noFill/>
        </p:spPr>
        <p:txBody>
          <a:bodyPr wrap="square" rtlCol="0">
            <a:spAutoFit/>
          </a:bodyPr>
          <a:lstStyle/>
          <a:p>
            <a:pPr algn="just"/>
            <a:r>
              <a:rPr lang="es-ES" sz="2400" dirty="0"/>
              <a:t>El análisis FODA realizado me permitió analizar las variables internas y externas que afectan al problema planteado. Como UISEK buscamos la diferenciación y personalización, al no ser una Universidad de cantidad sino de calidad se implementó la estrategia competitiva de diferenciación.</a:t>
            </a:r>
            <a:endParaRPr lang="es-EC" sz="2400" dirty="0"/>
          </a:p>
        </p:txBody>
      </p:sp>
    </p:spTree>
    <p:extLst>
      <p:ext uri="{BB962C8B-B14F-4D97-AF65-F5344CB8AC3E}">
        <p14:creationId xmlns:p14="http://schemas.microsoft.com/office/powerpoint/2010/main" val="81767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5" name="Flecha: hacia abajo 4">
            <a:extLst>
              <a:ext uri="{FF2B5EF4-FFF2-40B4-BE49-F238E27FC236}">
                <a16:creationId xmlns:a16="http://schemas.microsoft.com/office/drawing/2014/main" id="{7A633C2E-43D6-489A-AA62-E49E349DA5C9}"/>
              </a:ext>
            </a:extLst>
          </p:cNvPr>
          <p:cNvSpPr/>
          <p:nvPr/>
        </p:nvSpPr>
        <p:spPr>
          <a:xfrm>
            <a:off x="5677104" y="5573430"/>
            <a:ext cx="585648" cy="62143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A67F5E61-8B08-457E-A1F9-699998E2B362}"/>
              </a:ext>
            </a:extLst>
          </p:cNvPr>
          <p:cNvSpPr/>
          <p:nvPr/>
        </p:nvSpPr>
        <p:spPr>
          <a:xfrm>
            <a:off x="1241950" y="6274271"/>
            <a:ext cx="5370990" cy="4350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ESTRATEGIA COMPETITIVA DE DIFERENCIACIÓN</a:t>
            </a:r>
            <a:endParaRPr lang="es-EC" dirty="0"/>
          </a:p>
        </p:txBody>
      </p:sp>
      <p:pic>
        <p:nvPicPr>
          <p:cNvPr id="2" name="Imagen 1">
            <a:extLst>
              <a:ext uri="{FF2B5EF4-FFF2-40B4-BE49-F238E27FC236}">
                <a16:creationId xmlns:a16="http://schemas.microsoft.com/office/drawing/2014/main" id="{B209C907-14F9-4CD7-AD80-538B472F3672}"/>
              </a:ext>
            </a:extLst>
          </p:cNvPr>
          <p:cNvPicPr>
            <a:picLocks noChangeAspect="1"/>
          </p:cNvPicPr>
          <p:nvPr/>
        </p:nvPicPr>
        <p:blipFill>
          <a:blip r:embed="rId3"/>
          <a:stretch>
            <a:fillRect/>
          </a:stretch>
        </p:blipFill>
        <p:spPr>
          <a:xfrm>
            <a:off x="1482570" y="1675610"/>
            <a:ext cx="7991346" cy="3897820"/>
          </a:xfrm>
          <a:prstGeom prst="rect">
            <a:avLst/>
          </a:prstGeom>
        </p:spPr>
      </p:pic>
      <p:sp>
        <p:nvSpPr>
          <p:cNvPr id="3" name="Flecha: pentágono 2">
            <a:extLst>
              <a:ext uri="{FF2B5EF4-FFF2-40B4-BE49-F238E27FC236}">
                <a16:creationId xmlns:a16="http://schemas.microsoft.com/office/drawing/2014/main" id="{A54E52DA-DF13-4AEE-949C-7A7A559D5BD7}"/>
              </a:ext>
            </a:extLst>
          </p:cNvPr>
          <p:cNvSpPr/>
          <p:nvPr/>
        </p:nvSpPr>
        <p:spPr>
          <a:xfrm>
            <a:off x="461639" y="2672178"/>
            <a:ext cx="2379215" cy="756821"/>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Amplia oferta académica con programas internacionales</a:t>
            </a:r>
            <a:endParaRPr lang="es-EC" sz="1400" dirty="0"/>
          </a:p>
        </p:txBody>
      </p:sp>
      <p:sp>
        <p:nvSpPr>
          <p:cNvPr id="11" name="Globo: flecha izquierda 10">
            <a:extLst>
              <a:ext uri="{FF2B5EF4-FFF2-40B4-BE49-F238E27FC236}">
                <a16:creationId xmlns:a16="http://schemas.microsoft.com/office/drawing/2014/main" id="{E0E8854D-F0B4-435D-A41E-EC9C6A207492}"/>
              </a:ext>
            </a:extLst>
          </p:cNvPr>
          <p:cNvSpPr/>
          <p:nvPr/>
        </p:nvSpPr>
        <p:spPr>
          <a:xfrm>
            <a:off x="8691239" y="1908699"/>
            <a:ext cx="2725443" cy="1882066"/>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-El 12% tiene un nivel B2.                                 --No existe planificación estratégica.                  – Desconocimiento de Internacionalización.</a:t>
            </a:r>
            <a:endParaRPr lang="es-EC" sz="1400" dirty="0"/>
          </a:p>
        </p:txBody>
      </p:sp>
      <p:sp>
        <p:nvSpPr>
          <p:cNvPr id="12" name="Flecha: pentágono 11">
            <a:extLst>
              <a:ext uri="{FF2B5EF4-FFF2-40B4-BE49-F238E27FC236}">
                <a16:creationId xmlns:a16="http://schemas.microsoft.com/office/drawing/2014/main" id="{149C9724-80E1-44C2-8A88-715AA5117118}"/>
              </a:ext>
            </a:extLst>
          </p:cNvPr>
          <p:cNvSpPr/>
          <p:nvPr/>
        </p:nvSpPr>
        <p:spPr>
          <a:xfrm>
            <a:off x="253752" y="4198305"/>
            <a:ext cx="2887183" cy="11238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Presupuesto educativo para Universidades</a:t>
            </a:r>
          </a:p>
          <a:p>
            <a:pPr algn="ctr"/>
            <a:r>
              <a:rPr lang="es-ES" sz="1400" dirty="0"/>
              <a:t>2018 -$1.443,04 millones</a:t>
            </a:r>
          </a:p>
          <a:p>
            <a:pPr algn="ctr"/>
            <a:r>
              <a:rPr lang="es-ES" sz="1400" dirty="0"/>
              <a:t>2019-  $ 1.297,91 millones</a:t>
            </a:r>
          </a:p>
          <a:p>
            <a:pPr algn="ctr"/>
            <a:endParaRPr lang="es-EC" sz="1400" dirty="0"/>
          </a:p>
        </p:txBody>
      </p:sp>
      <p:sp>
        <p:nvSpPr>
          <p:cNvPr id="15" name="Globo: flecha hacia arriba 14">
            <a:extLst>
              <a:ext uri="{FF2B5EF4-FFF2-40B4-BE49-F238E27FC236}">
                <a16:creationId xmlns:a16="http://schemas.microsoft.com/office/drawing/2014/main" id="{CE36DCD3-4677-464E-898A-DB7CC01EC496}"/>
              </a:ext>
            </a:extLst>
          </p:cNvPr>
          <p:cNvSpPr/>
          <p:nvPr/>
        </p:nvSpPr>
        <p:spPr>
          <a:xfrm>
            <a:off x="8075986" y="5446696"/>
            <a:ext cx="2418861" cy="1228078"/>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España invierte $865.000 mil USD en educación inclusiva.</a:t>
            </a:r>
            <a:endParaRPr lang="es-EC" dirty="0"/>
          </a:p>
        </p:txBody>
      </p:sp>
    </p:spTree>
    <p:extLst>
      <p:ext uri="{BB962C8B-B14F-4D97-AF65-F5344CB8AC3E}">
        <p14:creationId xmlns:p14="http://schemas.microsoft.com/office/powerpoint/2010/main" val="247646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3" name="Rectángulo 2">
            <a:extLst>
              <a:ext uri="{FF2B5EF4-FFF2-40B4-BE49-F238E27FC236}">
                <a16:creationId xmlns:a16="http://schemas.microsoft.com/office/drawing/2014/main" id="{B8350090-49A0-425C-B9FB-1FA9D373A6DB}"/>
              </a:ext>
            </a:extLst>
          </p:cNvPr>
          <p:cNvSpPr/>
          <p:nvPr/>
        </p:nvSpPr>
        <p:spPr>
          <a:xfrm>
            <a:off x="6457026" y="3252903"/>
            <a:ext cx="3772908" cy="2179892"/>
          </a:xfrm>
          <a:prstGeom prst="rect">
            <a:avLst/>
          </a:prstGeom>
        </p:spPr>
        <p:txBody>
          <a:bodyPr wrap="square">
            <a:spAutoFit/>
          </a:bodyPr>
          <a:lstStyle/>
          <a:p>
            <a:pPr algn="just">
              <a:lnSpc>
                <a:spcPct val="200000"/>
              </a:lnSpc>
              <a:spcAft>
                <a:spcPts val="0"/>
              </a:spcAft>
              <a:tabLst>
                <a:tab pos="540385" algn="l"/>
                <a:tab pos="5774055" algn="r"/>
              </a:tabLst>
            </a:pPr>
            <a:r>
              <a:rPr lang="es-EC" sz="1400" b="1" dirty="0">
                <a:latin typeface="Arial" panose="020B0604020202020204" pitchFamily="34" charset="0"/>
                <a:ea typeface="Times New Roman" panose="02020603050405020304" pitchFamily="18" charset="0"/>
              </a:rPr>
              <a:t>Misión</a:t>
            </a:r>
            <a:r>
              <a:rPr lang="es-EC" sz="1400" dirty="0">
                <a:latin typeface="Arial" panose="020B0604020202020204" pitchFamily="34" charset="0"/>
                <a:ea typeface="Times New Roman" panose="02020603050405020304" pitchFamily="18" charset="0"/>
              </a:rPr>
              <a:t> de la DI desarrollar programas de internacionalización que permitan a los alumnos de la UISEK vivir nuevas experiencias académicas y culturales internacionales.</a:t>
            </a:r>
          </a:p>
        </p:txBody>
      </p:sp>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026" y="1992902"/>
            <a:ext cx="4028903" cy="1180999"/>
          </a:xfrm>
          <a:prstGeom prst="rect">
            <a:avLst/>
          </a:prstGeom>
          <a:noFill/>
          <a:ln>
            <a:noFill/>
          </a:ln>
        </p:spPr>
      </p:pic>
      <p:pic>
        <p:nvPicPr>
          <p:cNvPr id="13" name="Gráfico 12" descr="Enviar">
            <a:extLst>
              <a:ext uri="{FF2B5EF4-FFF2-40B4-BE49-F238E27FC236}">
                <a16:creationId xmlns:a16="http://schemas.microsoft.com/office/drawing/2014/main" id="{B855CDBB-0DDF-4FDD-95BC-403B5D6D7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4486" y="5943600"/>
            <a:ext cx="914400" cy="914400"/>
          </a:xfrm>
          <a:prstGeom prst="rect">
            <a:avLst/>
          </a:prstGeom>
        </p:spPr>
      </p:pic>
      <p:sp>
        <p:nvSpPr>
          <p:cNvPr id="2" name="Flecha: pentágono 1">
            <a:extLst>
              <a:ext uri="{FF2B5EF4-FFF2-40B4-BE49-F238E27FC236}">
                <a16:creationId xmlns:a16="http://schemas.microsoft.com/office/drawing/2014/main" id="{E00C72FD-F22D-4A59-8C39-FD9436BE0E5B}"/>
              </a:ext>
            </a:extLst>
          </p:cNvPr>
          <p:cNvSpPr/>
          <p:nvPr/>
        </p:nvSpPr>
        <p:spPr>
          <a:xfrm>
            <a:off x="6889516" y="6010493"/>
            <a:ext cx="2381945" cy="64807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CuadroTexto 3">
            <a:extLst>
              <a:ext uri="{FF2B5EF4-FFF2-40B4-BE49-F238E27FC236}">
                <a16:creationId xmlns:a16="http://schemas.microsoft.com/office/drawing/2014/main" id="{36D93B14-1394-4FBB-BD7E-AB078D459911}"/>
              </a:ext>
            </a:extLst>
          </p:cNvPr>
          <p:cNvSpPr txBox="1"/>
          <p:nvPr/>
        </p:nvSpPr>
        <p:spPr>
          <a:xfrm>
            <a:off x="7010730" y="5965196"/>
            <a:ext cx="2139518" cy="738664"/>
          </a:xfrm>
          <a:prstGeom prst="rect">
            <a:avLst/>
          </a:prstGeom>
          <a:noFill/>
        </p:spPr>
        <p:txBody>
          <a:bodyPr wrap="square" rtlCol="0">
            <a:spAutoFit/>
          </a:bodyPr>
          <a:lstStyle/>
          <a:p>
            <a:r>
              <a:rPr lang="es-ES" sz="1050" dirty="0"/>
              <a:t>PROPUESTA PARA LA DIRECCIÓN DE RELACIONES INTERINSTITUCIONALES E INTERNACIONALES.</a:t>
            </a:r>
          </a:p>
        </p:txBody>
      </p:sp>
      <p:sp>
        <p:nvSpPr>
          <p:cNvPr id="6" name="Globo: flecha hacia arriba 5">
            <a:extLst>
              <a:ext uri="{FF2B5EF4-FFF2-40B4-BE49-F238E27FC236}">
                <a16:creationId xmlns:a16="http://schemas.microsoft.com/office/drawing/2014/main" id="{C460661B-9EA3-417E-A1B7-C7909A98C39B}"/>
              </a:ext>
            </a:extLst>
          </p:cNvPr>
          <p:cNvSpPr/>
          <p:nvPr/>
        </p:nvSpPr>
        <p:spPr>
          <a:xfrm>
            <a:off x="3435658" y="5943600"/>
            <a:ext cx="2112885" cy="781857"/>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ALINEADA A LA TENDENCIA ESPAÑOLA</a:t>
            </a:r>
            <a:endParaRPr lang="es-EC" sz="1400" dirty="0"/>
          </a:p>
        </p:txBody>
      </p:sp>
      <p:sp>
        <p:nvSpPr>
          <p:cNvPr id="14" name="Rectángulo 13">
            <a:extLst>
              <a:ext uri="{FF2B5EF4-FFF2-40B4-BE49-F238E27FC236}">
                <a16:creationId xmlns:a16="http://schemas.microsoft.com/office/drawing/2014/main" id="{C46C6A78-815B-40FD-A70B-57B3E4B6E4F0}"/>
              </a:ext>
            </a:extLst>
          </p:cNvPr>
          <p:cNvSpPr/>
          <p:nvPr/>
        </p:nvSpPr>
        <p:spPr>
          <a:xfrm>
            <a:off x="2704729" y="3273484"/>
            <a:ext cx="3574742" cy="2611805"/>
          </a:xfrm>
          <a:prstGeom prst="rect">
            <a:avLst/>
          </a:prstGeom>
        </p:spPr>
        <p:txBody>
          <a:bodyPr wrap="square">
            <a:spAutoFit/>
          </a:bodyPr>
          <a:lstStyle/>
          <a:p>
            <a:pPr algn="just">
              <a:lnSpc>
                <a:spcPct val="200000"/>
              </a:lnSpc>
              <a:spcAft>
                <a:spcPts val="0"/>
              </a:spcAft>
              <a:tabLst>
                <a:tab pos="540385" algn="l"/>
                <a:tab pos="5774055" algn="r"/>
              </a:tabLst>
            </a:pPr>
            <a:r>
              <a:rPr lang="es-EC" sz="1400" b="1" dirty="0">
                <a:latin typeface="Arial" panose="020B0604020202020204" pitchFamily="34" charset="0"/>
                <a:ea typeface="Times New Roman" panose="02020603050405020304" pitchFamily="18" charset="0"/>
              </a:rPr>
              <a:t>Misión </a:t>
            </a:r>
            <a:r>
              <a:rPr lang="es-EC" sz="1400" dirty="0">
                <a:latin typeface="Arial" panose="020B0604020202020204" pitchFamily="34" charset="0"/>
                <a:ea typeface="Times New Roman" panose="02020603050405020304" pitchFamily="18" charset="0"/>
              </a:rPr>
              <a:t>de la UISEK es desarrollar sus actividades de docencia, investigación y vinculación, con los más altos estándares de calidad y pertinentes para la solución de problemas de la sociedad de manera sostenible (UISEK-2019).</a:t>
            </a:r>
            <a:endParaRPr lang="es-EC" sz="1200" dirty="0">
              <a:effectLst/>
              <a:latin typeface="Times New Roman" panose="02020603050405020304" pitchFamily="18" charset="0"/>
              <a:ea typeface="Times New Roman" panose="02020603050405020304" pitchFamily="18" charset="0"/>
            </a:endParaRPr>
          </a:p>
        </p:txBody>
      </p:sp>
      <p:pic>
        <p:nvPicPr>
          <p:cNvPr id="15" name="Imagen 14" descr="C:\Users\CAROLINA UISEK\Desktop\Logo emblema color.jpg">
            <a:extLst>
              <a:ext uri="{FF2B5EF4-FFF2-40B4-BE49-F238E27FC236}">
                <a16:creationId xmlns:a16="http://schemas.microsoft.com/office/drawing/2014/main" id="{4A8A793B-91B2-4598-84DE-D7AB1B645E4F}"/>
              </a:ext>
            </a:extLst>
          </p:cNvPr>
          <p:cNvPicPr/>
          <p:nvPr/>
        </p:nvPicPr>
        <p:blipFill rotWithShape="1">
          <a:blip r:embed="rId6" cstate="print">
            <a:extLst>
              <a:ext uri="{28A0092B-C50C-407E-A947-70E740481C1C}">
                <a14:useLocalDpi xmlns:a14="http://schemas.microsoft.com/office/drawing/2010/main" val="0"/>
              </a:ext>
            </a:extLst>
          </a:blip>
          <a:srcRect l="6038" t="9723" r="6027" b="16266"/>
          <a:stretch/>
        </p:blipFill>
        <p:spPr bwMode="auto">
          <a:xfrm>
            <a:off x="2778811" y="1950948"/>
            <a:ext cx="3333750" cy="1108710"/>
          </a:xfrm>
          <a:prstGeom prst="rect">
            <a:avLst/>
          </a:prstGeom>
          <a:noFill/>
          <a:ln>
            <a:noFill/>
          </a:ln>
          <a:extLst>
            <a:ext uri="{53640926-AAD7-44D8-BBD7-CCE9431645EC}">
              <a14:shadowObscured xmlns:a14="http://schemas.microsoft.com/office/drawing/2010/main"/>
            </a:ext>
          </a:extLst>
        </p:spPr>
      </p:pic>
      <p:sp>
        <p:nvSpPr>
          <p:cNvPr id="16" name="11 Rectángulo redondeado">
            <a:extLst>
              <a:ext uri="{FF2B5EF4-FFF2-40B4-BE49-F238E27FC236}">
                <a16:creationId xmlns:a16="http://schemas.microsoft.com/office/drawing/2014/main" id="{B1A3D93D-818E-4CDC-A66E-05FD73973A0E}"/>
              </a:ext>
            </a:extLst>
          </p:cNvPr>
          <p:cNvSpPr/>
          <p:nvPr/>
        </p:nvSpPr>
        <p:spPr>
          <a:xfrm>
            <a:off x="162963" y="1819746"/>
            <a:ext cx="2271384" cy="11087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dirty="0"/>
              <a:t>III</a:t>
            </a:r>
          </a:p>
          <a:p>
            <a:pPr algn="ctr"/>
            <a:r>
              <a:rPr lang="es-ES" sz="1600" dirty="0"/>
              <a:t>DIRECCIONAMIENTO ESTRATÉGICO</a:t>
            </a:r>
          </a:p>
        </p:txBody>
      </p:sp>
    </p:spTree>
    <p:extLst>
      <p:ext uri="{BB962C8B-B14F-4D97-AF65-F5344CB8AC3E}">
        <p14:creationId xmlns:p14="http://schemas.microsoft.com/office/powerpoint/2010/main" val="40689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pic>
        <p:nvPicPr>
          <p:cNvPr id="11" name="Imagen 10" descr="C:\Users\CAROLINA UISEK\Desktop\Logo emblema color.jpg">
            <a:extLst>
              <a:ext uri="{FF2B5EF4-FFF2-40B4-BE49-F238E27FC236}">
                <a16:creationId xmlns:a16="http://schemas.microsoft.com/office/drawing/2014/main" id="{DB010BAD-2D0D-456B-A35E-3A32A619DB0B}"/>
              </a:ext>
            </a:extLst>
          </p:cNvPr>
          <p:cNvPicPr/>
          <p:nvPr/>
        </p:nvPicPr>
        <p:blipFill rotWithShape="1">
          <a:blip r:embed="rId3" cstate="print">
            <a:extLst>
              <a:ext uri="{28A0092B-C50C-407E-A947-70E740481C1C}">
                <a14:useLocalDpi xmlns:a14="http://schemas.microsoft.com/office/drawing/2010/main" val="0"/>
              </a:ext>
            </a:extLst>
          </a:blip>
          <a:srcRect l="6038" t="9723" r="6027" b="16266"/>
          <a:stretch/>
        </p:blipFill>
        <p:spPr bwMode="auto">
          <a:xfrm>
            <a:off x="3679408" y="2081495"/>
            <a:ext cx="3333750" cy="1108710"/>
          </a:xfrm>
          <a:prstGeom prst="rect">
            <a:avLst/>
          </a:prstGeom>
          <a:noFill/>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50B3A83A-B68B-4CE5-BAD6-0F15B3EEF0E9}"/>
              </a:ext>
            </a:extLst>
          </p:cNvPr>
          <p:cNvSpPr/>
          <p:nvPr/>
        </p:nvSpPr>
        <p:spPr>
          <a:xfrm>
            <a:off x="3258106" y="3428999"/>
            <a:ext cx="3772908" cy="2610779"/>
          </a:xfrm>
          <a:prstGeom prst="rect">
            <a:avLst/>
          </a:prstGeom>
        </p:spPr>
        <p:txBody>
          <a:bodyPr wrap="square">
            <a:spAutoFit/>
          </a:bodyPr>
          <a:lstStyle/>
          <a:p>
            <a:pPr algn="just">
              <a:lnSpc>
                <a:spcPct val="200000"/>
              </a:lnSpc>
              <a:tabLst>
                <a:tab pos="540385" algn="l"/>
                <a:tab pos="5774055" algn="r"/>
              </a:tabLst>
            </a:pPr>
            <a:r>
              <a:rPr lang="es-EC" sz="1400" b="1" dirty="0">
                <a:latin typeface="Arial" panose="020B0604020202020204" pitchFamily="34" charset="0"/>
              </a:rPr>
              <a:t>Visión </a:t>
            </a:r>
            <a:r>
              <a:rPr lang="es-EC" sz="1400" dirty="0">
                <a:latin typeface="Arial" panose="020B0604020202020204" pitchFamily="34" charset="0"/>
              </a:rPr>
              <a:t>de la UISEK, es ser una universidad referente de calidad acreditada, apoyada en políticas de mejora continua, comprometida con la generación y transferencia del conocimiento en beneficio de la sociedad (UISEK-2019).</a:t>
            </a:r>
          </a:p>
        </p:txBody>
      </p:sp>
      <p:pic>
        <p:nvPicPr>
          <p:cNvPr id="15" name="Gráfico 14" descr="Birrete">
            <a:extLst>
              <a:ext uri="{FF2B5EF4-FFF2-40B4-BE49-F238E27FC236}">
                <a16:creationId xmlns:a16="http://schemas.microsoft.com/office/drawing/2014/main" id="{4AD61415-A6C2-40FF-87F5-D58E469796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6682" y="5943600"/>
            <a:ext cx="914400" cy="914400"/>
          </a:xfrm>
          <a:prstGeom prst="rect">
            <a:avLst/>
          </a:prstGeom>
        </p:spPr>
      </p:pic>
      <p:sp>
        <p:nvSpPr>
          <p:cNvPr id="2" name="Flecha: pentágono 1">
            <a:extLst>
              <a:ext uri="{FF2B5EF4-FFF2-40B4-BE49-F238E27FC236}">
                <a16:creationId xmlns:a16="http://schemas.microsoft.com/office/drawing/2014/main" id="{FB62394E-11D5-4365-A849-6D026BA13C1B}"/>
              </a:ext>
            </a:extLst>
          </p:cNvPr>
          <p:cNvSpPr/>
          <p:nvPr/>
        </p:nvSpPr>
        <p:spPr>
          <a:xfrm>
            <a:off x="664498" y="5918164"/>
            <a:ext cx="2466260" cy="612559"/>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CuadroTexto 3">
            <a:extLst>
              <a:ext uri="{FF2B5EF4-FFF2-40B4-BE49-F238E27FC236}">
                <a16:creationId xmlns:a16="http://schemas.microsoft.com/office/drawing/2014/main" id="{2A82047F-8E52-4A79-8293-8DC0270548DC}"/>
              </a:ext>
            </a:extLst>
          </p:cNvPr>
          <p:cNvSpPr txBox="1"/>
          <p:nvPr/>
        </p:nvSpPr>
        <p:spPr>
          <a:xfrm>
            <a:off x="664498" y="5935902"/>
            <a:ext cx="2303552" cy="577081"/>
          </a:xfrm>
          <a:prstGeom prst="rect">
            <a:avLst/>
          </a:prstGeom>
          <a:noFill/>
        </p:spPr>
        <p:txBody>
          <a:bodyPr wrap="square" rtlCol="0">
            <a:spAutoFit/>
          </a:bodyPr>
          <a:lstStyle/>
          <a:p>
            <a:r>
              <a:rPr lang="es-ES" sz="1050" dirty="0"/>
              <a:t>EXISTE – PLAN ESTRATÉGICO DE DESARROLLO INSTITUCIONAL (PEDI) 2019-2024.</a:t>
            </a:r>
            <a:endParaRPr lang="es-EC" sz="1050" dirty="0"/>
          </a:p>
        </p:txBody>
      </p:sp>
      <p:sp>
        <p:nvSpPr>
          <p:cNvPr id="12" name="Rectángulo 11">
            <a:extLst>
              <a:ext uri="{FF2B5EF4-FFF2-40B4-BE49-F238E27FC236}">
                <a16:creationId xmlns:a16="http://schemas.microsoft.com/office/drawing/2014/main" id="{79C7A0DC-A88D-4AA6-A70F-56656D61638E}"/>
              </a:ext>
            </a:extLst>
          </p:cNvPr>
          <p:cNvSpPr/>
          <p:nvPr/>
        </p:nvSpPr>
        <p:spPr>
          <a:xfrm>
            <a:off x="7013158" y="3371176"/>
            <a:ext cx="4181381" cy="3472554"/>
          </a:xfrm>
          <a:prstGeom prst="rect">
            <a:avLst/>
          </a:prstGeom>
        </p:spPr>
        <p:txBody>
          <a:bodyPr wrap="square">
            <a:spAutoFit/>
          </a:bodyPr>
          <a:lstStyle/>
          <a:p>
            <a:pPr algn="just">
              <a:lnSpc>
                <a:spcPct val="200000"/>
              </a:lnSpc>
              <a:tabLst>
                <a:tab pos="540385" algn="l"/>
                <a:tab pos="5774055" algn="r"/>
              </a:tabLst>
            </a:pPr>
            <a:r>
              <a:rPr lang="es-EC" sz="1400" b="1" dirty="0">
                <a:latin typeface="Arial" panose="020B0604020202020204" pitchFamily="34" charset="0"/>
              </a:rPr>
              <a:t>Visión </a:t>
            </a:r>
            <a:r>
              <a:rPr lang="es-EC" sz="1400" dirty="0">
                <a:latin typeface="Arial" panose="020B0604020202020204" pitchFamily="34" charset="0"/>
              </a:rPr>
              <a:t>Una Dirección de Internacionalización, con programas de movilidad propias de cada semestre en sus carreras y programas de grado, posgrado y educación continua, avalado por organismos internacionales y amparados en los objetivos de Desarrollo de la Organización de las Naciones Unidas (ONU).</a:t>
            </a:r>
          </a:p>
          <a:p>
            <a:pPr algn="just">
              <a:lnSpc>
                <a:spcPct val="200000"/>
              </a:lnSpc>
              <a:tabLst>
                <a:tab pos="540385" algn="l"/>
                <a:tab pos="5774055" algn="r"/>
              </a:tabLst>
            </a:pPr>
            <a:endParaRPr lang="es-EC" sz="1400" dirty="0">
              <a:latin typeface="Arial" panose="020B0604020202020204" pitchFamily="34" charset="0"/>
            </a:endParaRPr>
          </a:p>
        </p:txBody>
      </p:sp>
      <p:pic>
        <p:nvPicPr>
          <p:cNvPr id="13" name="Imagen 12">
            <a:extLst>
              <a:ext uri="{FF2B5EF4-FFF2-40B4-BE49-F238E27FC236}">
                <a16:creationId xmlns:a16="http://schemas.microsoft.com/office/drawing/2014/main" id="{5AB0B080-867E-4687-89FA-8FEA2B61011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13158" y="2070780"/>
            <a:ext cx="4028903" cy="1180999"/>
          </a:xfrm>
          <a:prstGeom prst="rect">
            <a:avLst/>
          </a:prstGeom>
          <a:noFill/>
          <a:ln>
            <a:noFill/>
          </a:ln>
        </p:spPr>
      </p:pic>
    </p:spTree>
    <p:extLst>
      <p:ext uri="{BB962C8B-B14F-4D97-AF65-F5344CB8AC3E}">
        <p14:creationId xmlns:p14="http://schemas.microsoft.com/office/powerpoint/2010/main" val="331389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37353" y="171983"/>
            <a:ext cx="3796529" cy="1035585"/>
          </a:xfrm>
          <a:prstGeom prst="rect">
            <a:avLst/>
          </a:prstGeom>
          <a:noFill/>
          <a:ln>
            <a:noFill/>
          </a:ln>
        </p:spPr>
      </p:pic>
      <p:pic>
        <p:nvPicPr>
          <p:cNvPr id="13" name="Gráfico 12" descr="Enviar">
            <a:extLst>
              <a:ext uri="{FF2B5EF4-FFF2-40B4-BE49-F238E27FC236}">
                <a16:creationId xmlns:a16="http://schemas.microsoft.com/office/drawing/2014/main" id="{B855CDBB-0DDF-4FDD-95BC-403B5D6D7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4486" y="5943600"/>
            <a:ext cx="914400" cy="914400"/>
          </a:xfrm>
          <a:prstGeom prst="rect">
            <a:avLst/>
          </a:prstGeom>
        </p:spPr>
      </p:pic>
      <p:sp>
        <p:nvSpPr>
          <p:cNvPr id="11" name="Flecha: pentágono 10">
            <a:extLst>
              <a:ext uri="{FF2B5EF4-FFF2-40B4-BE49-F238E27FC236}">
                <a16:creationId xmlns:a16="http://schemas.microsoft.com/office/drawing/2014/main" id="{08BC60EE-DCFF-474A-BB67-C23C1C2A4CA2}"/>
              </a:ext>
            </a:extLst>
          </p:cNvPr>
          <p:cNvSpPr/>
          <p:nvPr/>
        </p:nvSpPr>
        <p:spPr>
          <a:xfrm>
            <a:off x="5530701" y="1482484"/>
            <a:ext cx="2411996" cy="58592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CuadroTexto 13">
            <a:extLst>
              <a:ext uri="{FF2B5EF4-FFF2-40B4-BE49-F238E27FC236}">
                <a16:creationId xmlns:a16="http://schemas.microsoft.com/office/drawing/2014/main" id="{0B4455B5-9280-4726-AE83-361013D0E946}"/>
              </a:ext>
            </a:extLst>
          </p:cNvPr>
          <p:cNvSpPr txBox="1"/>
          <p:nvPr/>
        </p:nvSpPr>
        <p:spPr>
          <a:xfrm>
            <a:off x="5622059" y="1482484"/>
            <a:ext cx="2978459" cy="646331"/>
          </a:xfrm>
          <a:prstGeom prst="rect">
            <a:avLst/>
          </a:prstGeom>
          <a:noFill/>
        </p:spPr>
        <p:txBody>
          <a:bodyPr wrap="square" rtlCol="0">
            <a:spAutoFit/>
          </a:bodyPr>
          <a:lstStyle/>
          <a:p>
            <a:r>
              <a:rPr lang="es-ES" dirty="0"/>
              <a:t>METODOLOGÍA DE LA INVESTIGACIÓN</a:t>
            </a:r>
            <a:endParaRPr lang="es-EC" dirty="0"/>
          </a:p>
        </p:txBody>
      </p:sp>
      <p:sp>
        <p:nvSpPr>
          <p:cNvPr id="3" name="CuadroTexto 2">
            <a:extLst>
              <a:ext uri="{FF2B5EF4-FFF2-40B4-BE49-F238E27FC236}">
                <a16:creationId xmlns:a16="http://schemas.microsoft.com/office/drawing/2014/main" id="{AB16572F-B8CD-42A2-81D0-BB01EF8BFA63}"/>
              </a:ext>
            </a:extLst>
          </p:cNvPr>
          <p:cNvSpPr txBox="1"/>
          <p:nvPr/>
        </p:nvSpPr>
        <p:spPr>
          <a:xfrm>
            <a:off x="5530701" y="3171584"/>
            <a:ext cx="5050928" cy="1754326"/>
          </a:xfrm>
          <a:prstGeom prst="rect">
            <a:avLst/>
          </a:prstGeom>
          <a:noFill/>
        </p:spPr>
        <p:txBody>
          <a:bodyPr wrap="square" rtlCol="0">
            <a:spAutoFit/>
          </a:bodyPr>
          <a:lstStyle/>
          <a:p>
            <a:pPr algn="just"/>
            <a:r>
              <a:rPr lang="es-ES" dirty="0"/>
              <a:t>Para el presente trabajo de investigación se utilizó metodología CUALITATIVA, basando su contenido en investigación y análisis de tipo DESCRIPTIVO.</a:t>
            </a:r>
          </a:p>
          <a:p>
            <a:pPr algn="just"/>
            <a:endParaRPr lang="es-ES" dirty="0"/>
          </a:p>
          <a:p>
            <a:pPr algn="just"/>
            <a:r>
              <a:rPr lang="es-ES" dirty="0"/>
              <a:t>Instrumento de recolección de información: Herramienta MIC MAC, matriz cruzada.</a:t>
            </a:r>
            <a:endParaRPr lang="es-EC" dirty="0"/>
          </a:p>
        </p:txBody>
      </p:sp>
      <p:pic>
        <p:nvPicPr>
          <p:cNvPr id="2050" name="Picture 2" descr="Resultado de imagen para metodologia dela investigacion">
            <a:extLst>
              <a:ext uri="{FF2B5EF4-FFF2-40B4-BE49-F238E27FC236}">
                <a16:creationId xmlns:a16="http://schemas.microsoft.com/office/drawing/2014/main" id="{CC974805-1142-48B9-AB2F-4D3DB18ECD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31" y="2068410"/>
            <a:ext cx="46386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4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222147" cy="700148"/>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69297" y="279548"/>
            <a:ext cx="3058053" cy="782606"/>
          </a:xfrm>
          <a:prstGeom prst="rect">
            <a:avLst/>
          </a:prstGeom>
          <a:noFill/>
          <a:ln>
            <a:noFill/>
          </a:ln>
        </p:spPr>
      </p:pic>
      <p:sp>
        <p:nvSpPr>
          <p:cNvPr id="2" name="Rectángulo: esquinas redondeadas 1">
            <a:extLst>
              <a:ext uri="{FF2B5EF4-FFF2-40B4-BE49-F238E27FC236}">
                <a16:creationId xmlns:a16="http://schemas.microsoft.com/office/drawing/2014/main" id="{E9476987-7AA3-4407-A664-0012237EBAD4}"/>
              </a:ext>
            </a:extLst>
          </p:cNvPr>
          <p:cNvSpPr/>
          <p:nvPr/>
        </p:nvSpPr>
        <p:spPr>
          <a:xfrm>
            <a:off x="1355324" y="1232625"/>
            <a:ext cx="9481352" cy="71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PLAN ESTRATÉGICO DE LA DIRECCIÓN DE INTERNACIONALIZACIÓN</a:t>
            </a:r>
            <a:endParaRPr lang="es-EC" dirty="0"/>
          </a:p>
        </p:txBody>
      </p:sp>
      <p:sp>
        <p:nvSpPr>
          <p:cNvPr id="4" name="Rectángulo 3">
            <a:extLst>
              <a:ext uri="{FF2B5EF4-FFF2-40B4-BE49-F238E27FC236}">
                <a16:creationId xmlns:a16="http://schemas.microsoft.com/office/drawing/2014/main" id="{A9B5C51F-1A71-4C55-9B2D-DD8D6FCF3CF5}"/>
              </a:ext>
            </a:extLst>
          </p:cNvPr>
          <p:cNvSpPr/>
          <p:nvPr/>
        </p:nvSpPr>
        <p:spPr>
          <a:xfrm>
            <a:off x="470747" y="2091759"/>
            <a:ext cx="4003600" cy="5197128"/>
          </a:xfrm>
          <a:prstGeom prst="rect">
            <a:avLst/>
          </a:prstGeom>
        </p:spPr>
        <p:txBody>
          <a:bodyPr wrap="square">
            <a:spAutoFit/>
          </a:bodyPr>
          <a:lstStyle/>
          <a:p>
            <a:pPr algn="just">
              <a:lnSpc>
                <a:spcPct val="200000"/>
              </a:lnSpc>
              <a:spcAft>
                <a:spcPts val="0"/>
              </a:spcAft>
              <a:tabLst>
                <a:tab pos="540385" algn="l"/>
                <a:tab pos="5774055" algn="r"/>
              </a:tabLst>
            </a:pPr>
            <a:r>
              <a:rPr lang="es-EC" sz="1400" dirty="0">
                <a:latin typeface="Arial" panose="020B0604020202020204" pitchFamily="34" charset="0"/>
                <a:ea typeface="Times New Roman" panose="02020603050405020304" pitchFamily="18" charset="0"/>
              </a:rPr>
              <a:t>La Planificación se dividió en 4 grandes programas; </a:t>
            </a:r>
          </a:p>
          <a:p>
            <a:pPr algn="just">
              <a:lnSpc>
                <a:spcPct val="200000"/>
              </a:lnSpc>
              <a:spcAft>
                <a:spcPts val="0"/>
              </a:spcAft>
              <a:tabLst>
                <a:tab pos="540385" algn="l"/>
                <a:tab pos="5774055" algn="r"/>
              </a:tabLst>
            </a:pPr>
            <a:endParaRPr lang="es-EC" sz="1400" dirty="0">
              <a:latin typeface="Arial" panose="020B0604020202020204" pitchFamily="34" charset="0"/>
              <a:ea typeface="Times New Roman" panose="02020603050405020304" pitchFamily="18" charset="0"/>
            </a:endParaRPr>
          </a:p>
          <a:p>
            <a:pPr algn="just">
              <a:lnSpc>
                <a:spcPct val="200000"/>
              </a:lnSpc>
              <a:spcAft>
                <a:spcPts val="0"/>
              </a:spcAft>
              <a:tabLst>
                <a:tab pos="540385" algn="l"/>
                <a:tab pos="5774055" algn="r"/>
              </a:tabLst>
            </a:pPr>
            <a:endParaRPr lang="es-EC" sz="1400" dirty="0">
              <a:latin typeface="Arial" panose="020B0604020202020204" pitchFamily="34" charset="0"/>
              <a:ea typeface="Times New Roman" panose="02020603050405020304" pitchFamily="18" charset="0"/>
            </a:endParaRPr>
          </a:p>
          <a:p>
            <a:pPr algn="just">
              <a:lnSpc>
                <a:spcPct val="200000"/>
              </a:lnSpc>
              <a:spcAft>
                <a:spcPts val="0"/>
              </a:spcAft>
              <a:tabLst>
                <a:tab pos="540385" algn="l"/>
                <a:tab pos="5774055" algn="r"/>
              </a:tabLst>
            </a:pPr>
            <a:endParaRPr lang="es-EC" sz="1400" dirty="0">
              <a:latin typeface="Arial" panose="020B0604020202020204" pitchFamily="34" charset="0"/>
              <a:ea typeface="Times New Roman" panose="02020603050405020304" pitchFamily="18" charset="0"/>
            </a:endParaRPr>
          </a:p>
          <a:p>
            <a:pPr algn="just">
              <a:lnSpc>
                <a:spcPct val="200000"/>
              </a:lnSpc>
              <a:spcAft>
                <a:spcPts val="0"/>
              </a:spcAft>
              <a:tabLst>
                <a:tab pos="540385" algn="l"/>
                <a:tab pos="5774055" algn="r"/>
              </a:tabLst>
            </a:pPr>
            <a:endParaRPr lang="es-EC" sz="1400" dirty="0">
              <a:latin typeface="Arial" panose="020B0604020202020204" pitchFamily="34" charset="0"/>
              <a:ea typeface="Times New Roman" panose="02020603050405020304" pitchFamily="18" charset="0"/>
            </a:endParaRPr>
          </a:p>
          <a:p>
            <a:pPr algn="just">
              <a:lnSpc>
                <a:spcPct val="200000"/>
              </a:lnSpc>
              <a:spcAft>
                <a:spcPts val="0"/>
              </a:spcAft>
              <a:tabLst>
                <a:tab pos="540385" algn="l"/>
                <a:tab pos="5774055" algn="r"/>
              </a:tabLst>
            </a:pPr>
            <a:r>
              <a:rPr lang="es-EC" sz="1400" dirty="0">
                <a:latin typeface="Arial" panose="020B0604020202020204" pitchFamily="34" charset="0"/>
                <a:ea typeface="Times New Roman" panose="02020603050405020304" pitchFamily="18" charset="0"/>
              </a:rPr>
              <a:t>Los sub programas permitirán a la Universidad centrar su internacionalización con pares Españoles a cinco años, detallando acciones específicas, medidas y porcentajes de cumplimiento por año. </a:t>
            </a:r>
            <a:endParaRPr lang="es-EC" sz="1200" dirty="0">
              <a:latin typeface="Times New Roman" panose="02020603050405020304" pitchFamily="18" charset="0"/>
              <a:ea typeface="Times New Roman" panose="02020603050405020304" pitchFamily="18" charset="0"/>
            </a:endParaRPr>
          </a:p>
          <a:p>
            <a:pPr algn="just">
              <a:lnSpc>
                <a:spcPct val="200000"/>
              </a:lnSpc>
              <a:spcAft>
                <a:spcPts val="0"/>
              </a:spcAft>
              <a:tabLst>
                <a:tab pos="540385" algn="l"/>
                <a:tab pos="5774055" algn="r"/>
              </a:tabLst>
            </a:pPr>
            <a:r>
              <a:rPr lang="es-EC" sz="1400" dirty="0">
                <a:latin typeface="Arial" panose="020B0604020202020204" pitchFamily="34" charset="0"/>
                <a:ea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endParaRPr>
          </a:p>
        </p:txBody>
      </p:sp>
      <p:graphicFrame>
        <p:nvGraphicFramePr>
          <p:cNvPr id="14" name="Diagrama 13">
            <a:extLst>
              <a:ext uri="{FF2B5EF4-FFF2-40B4-BE49-F238E27FC236}">
                <a16:creationId xmlns:a16="http://schemas.microsoft.com/office/drawing/2014/main" id="{3249DEBB-25BC-4492-A610-AA31FDBD5722}"/>
              </a:ext>
            </a:extLst>
          </p:cNvPr>
          <p:cNvGraphicFramePr/>
          <p:nvPr>
            <p:extLst>
              <p:ext uri="{D42A27DB-BD31-4B8C-83A1-F6EECF244321}">
                <p14:modId xmlns:p14="http://schemas.microsoft.com/office/powerpoint/2010/main" val="294480764"/>
              </p:ext>
            </p:extLst>
          </p:nvPr>
        </p:nvGraphicFramePr>
        <p:xfrm>
          <a:off x="4819588" y="1675387"/>
          <a:ext cx="6901665" cy="3949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Abrir llave 14">
            <a:extLst>
              <a:ext uri="{FF2B5EF4-FFF2-40B4-BE49-F238E27FC236}">
                <a16:creationId xmlns:a16="http://schemas.microsoft.com/office/drawing/2014/main" id="{347ED848-E30D-4146-8BF9-BFA53592DB76}"/>
              </a:ext>
            </a:extLst>
          </p:cNvPr>
          <p:cNvSpPr/>
          <p:nvPr/>
        </p:nvSpPr>
        <p:spPr>
          <a:xfrm>
            <a:off x="4398430" y="2074429"/>
            <a:ext cx="253469" cy="2932577"/>
          </a:xfrm>
          <a:prstGeom prst="leftBrace">
            <a:avLst>
              <a:gd name="adj1" fmla="val 108855"/>
              <a:gd name="adj2" fmla="val 17646"/>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pic>
        <p:nvPicPr>
          <p:cNvPr id="16" name="Gráfico 15" descr="Enviar">
            <a:extLst>
              <a:ext uri="{FF2B5EF4-FFF2-40B4-BE49-F238E27FC236}">
                <a16:creationId xmlns:a16="http://schemas.microsoft.com/office/drawing/2014/main" id="{8994AA71-C7A9-40C0-B001-627ED6A733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441" y="1102899"/>
            <a:ext cx="914400" cy="914400"/>
          </a:xfrm>
          <a:prstGeom prst="rect">
            <a:avLst/>
          </a:prstGeom>
        </p:spPr>
      </p:pic>
    </p:spTree>
    <p:extLst>
      <p:ext uri="{BB962C8B-B14F-4D97-AF65-F5344CB8AC3E}">
        <p14:creationId xmlns:p14="http://schemas.microsoft.com/office/powerpoint/2010/main" val="348731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222147" cy="700148"/>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69297" y="279548"/>
            <a:ext cx="3058053" cy="782606"/>
          </a:xfrm>
          <a:prstGeom prst="rect">
            <a:avLst/>
          </a:prstGeom>
          <a:noFill/>
          <a:ln>
            <a:noFill/>
          </a:ln>
        </p:spPr>
      </p:pic>
      <p:sp>
        <p:nvSpPr>
          <p:cNvPr id="2" name="Rectángulo: esquinas redondeadas 1">
            <a:extLst>
              <a:ext uri="{FF2B5EF4-FFF2-40B4-BE49-F238E27FC236}">
                <a16:creationId xmlns:a16="http://schemas.microsoft.com/office/drawing/2014/main" id="{E9476987-7AA3-4407-A664-0012237EBAD4}"/>
              </a:ext>
            </a:extLst>
          </p:cNvPr>
          <p:cNvSpPr/>
          <p:nvPr/>
        </p:nvSpPr>
        <p:spPr>
          <a:xfrm>
            <a:off x="1355324" y="1232625"/>
            <a:ext cx="9481352" cy="71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RESULTADO DEL PLAN ESTRATÉGICO DE LA DIRECCIÓN DE INTERNACIONALIZACIÓN</a:t>
            </a:r>
            <a:endParaRPr lang="es-EC" dirty="0"/>
          </a:p>
        </p:txBody>
      </p:sp>
      <p:sp>
        <p:nvSpPr>
          <p:cNvPr id="4" name="Rectángulo 3">
            <a:extLst>
              <a:ext uri="{FF2B5EF4-FFF2-40B4-BE49-F238E27FC236}">
                <a16:creationId xmlns:a16="http://schemas.microsoft.com/office/drawing/2014/main" id="{A9B5C51F-1A71-4C55-9B2D-DD8D6FCF3CF5}"/>
              </a:ext>
            </a:extLst>
          </p:cNvPr>
          <p:cNvSpPr/>
          <p:nvPr/>
        </p:nvSpPr>
        <p:spPr>
          <a:xfrm>
            <a:off x="441154" y="2422161"/>
            <a:ext cx="5125146" cy="3904467"/>
          </a:xfrm>
          <a:prstGeom prst="rect">
            <a:avLst/>
          </a:prstGeom>
        </p:spPr>
        <p:txBody>
          <a:bodyPr wrap="square">
            <a:spAutoFit/>
          </a:bodyPr>
          <a:lstStyle/>
          <a:p>
            <a:pPr algn="just">
              <a:lnSpc>
                <a:spcPct val="200000"/>
              </a:lnSpc>
              <a:spcAft>
                <a:spcPts val="0"/>
              </a:spcAft>
              <a:tabLst>
                <a:tab pos="540385" algn="l"/>
                <a:tab pos="5774055" algn="r"/>
              </a:tabLst>
            </a:pPr>
            <a:r>
              <a:rPr lang="es-EC" sz="1400" dirty="0">
                <a:latin typeface="Arial" panose="020B0604020202020204" pitchFamily="34" charset="0"/>
                <a:ea typeface="Times New Roman" panose="02020603050405020304" pitchFamily="18" charset="0"/>
              </a:rPr>
              <a:t>En el 2018, la Universidad Internacional SEK, contó con movilidad con España de 60 alumnos de maestría, 7 alumnos con doble titulación y 5 profesores con estancias de investigación con España. Para el 2019, 30 alumnos han realizado cursos cortos en España, visita de 8 docentes Españoles y para la segunda mitad de año está planificado la salida de 15 alumnos de grado al IUNIT en Madrid, 16 alumnos de varias carreras a Segovia y 32 alumnos de maestría a Madrid. 	</a:t>
            </a:r>
            <a:endParaRPr lang="es-EC" sz="12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C846B867-B06D-42C4-8CF7-393FC9D6DD7E}"/>
              </a:ext>
            </a:extLst>
          </p:cNvPr>
          <p:cNvSpPr txBox="1"/>
          <p:nvPr/>
        </p:nvSpPr>
        <p:spPr>
          <a:xfrm>
            <a:off x="5841506" y="4057095"/>
            <a:ext cx="5685844" cy="2769989"/>
          </a:xfrm>
          <a:prstGeom prst="rect">
            <a:avLst/>
          </a:prstGeom>
          <a:noFill/>
        </p:spPr>
        <p:txBody>
          <a:bodyPr wrap="square" rtlCol="0">
            <a:spAutoFit/>
          </a:bodyPr>
          <a:lstStyle/>
          <a:p>
            <a:pPr algn="just"/>
            <a:r>
              <a:rPr lang="es-ES" b="1" dirty="0"/>
              <a:t>Puntos a considerar:</a:t>
            </a:r>
          </a:p>
          <a:p>
            <a:pPr algn="just"/>
            <a:r>
              <a:rPr lang="es-ES" sz="1600" dirty="0"/>
              <a:t>2018 engloba enero – diciembre</a:t>
            </a:r>
          </a:p>
          <a:p>
            <a:pPr algn="just"/>
            <a:r>
              <a:rPr lang="es-ES" sz="1600" dirty="0"/>
              <a:t>2019 engloba enero – mayo</a:t>
            </a:r>
          </a:p>
          <a:p>
            <a:pPr algn="just"/>
            <a:r>
              <a:rPr lang="es-ES" sz="1600" dirty="0"/>
              <a:t>En docente administrativo del 2019 es ENTRANTE.</a:t>
            </a:r>
          </a:p>
          <a:p>
            <a:pPr algn="just"/>
            <a:endParaRPr lang="es-ES" dirty="0"/>
          </a:p>
          <a:p>
            <a:pPr algn="just"/>
            <a:r>
              <a:rPr lang="es-ES" b="1" u="sng" dirty="0"/>
              <a:t>Conclusión: </a:t>
            </a:r>
            <a:r>
              <a:rPr lang="es-ES" dirty="0"/>
              <a:t>aplicando el Plan estratégico de la Dirección hubo un incremento del 1,36% más a mitad de año en relación al 2018, 101 alumnos y administrativos realizaron algún tipo de internacionalización con España.</a:t>
            </a:r>
          </a:p>
          <a:p>
            <a:endParaRPr lang="es-EC" dirty="0"/>
          </a:p>
        </p:txBody>
      </p:sp>
      <p:pic>
        <p:nvPicPr>
          <p:cNvPr id="9" name="Gráfico 8" descr="Enviar">
            <a:extLst>
              <a:ext uri="{FF2B5EF4-FFF2-40B4-BE49-F238E27FC236}">
                <a16:creationId xmlns:a16="http://schemas.microsoft.com/office/drawing/2014/main" id="{E2533616-F087-4DEE-A7FA-DB90780895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6816" y="5869428"/>
            <a:ext cx="914400" cy="914400"/>
          </a:xfrm>
          <a:prstGeom prst="rect">
            <a:avLst/>
          </a:prstGeom>
        </p:spPr>
      </p:pic>
      <p:pic>
        <p:nvPicPr>
          <p:cNvPr id="3" name="Imagen 2">
            <a:extLst>
              <a:ext uri="{FF2B5EF4-FFF2-40B4-BE49-F238E27FC236}">
                <a16:creationId xmlns:a16="http://schemas.microsoft.com/office/drawing/2014/main" id="{AD463E08-40F0-4489-A3F1-F3FB1E1F5A9F}"/>
              </a:ext>
            </a:extLst>
          </p:cNvPr>
          <p:cNvPicPr>
            <a:picLocks noChangeAspect="1"/>
          </p:cNvPicPr>
          <p:nvPr/>
        </p:nvPicPr>
        <p:blipFill>
          <a:blip r:embed="rId6"/>
          <a:stretch>
            <a:fillRect/>
          </a:stretch>
        </p:blipFill>
        <p:spPr>
          <a:xfrm>
            <a:off x="5779362" y="2636668"/>
            <a:ext cx="5816035" cy="1082702"/>
          </a:xfrm>
          <a:prstGeom prst="rect">
            <a:avLst/>
          </a:prstGeom>
        </p:spPr>
      </p:pic>
    </p:spTree>
    <p:extLst>
      <p:ext uri="{BB962C8B-B14F-4D97-AF65-F5344CB8AC3E}">
        <p14:creationId xmlns:p14="http://schemas.microsoft.com/office/powerpoint/2010/main" val="163676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222147" cy="700148"/>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69297" y="279548"/>
            <a:ext cx="3058053" cy="782606"/>
          </a:xfrm>
          <a:prstGeom prst="rect">
            <a:avLst/>
          </a:prstGeom>
          <a:noFill/>
          <a:ln>
            <a:noFill/>
          </a:ln>
        </p:spPr>
      </p:pic>
      <p:sp>
        <p:nvSpPr>
          <p:cNvPr id="2" name="Rectángulo: esquinas redondeadas 1">
            <a:extLst>
              <a:ext uri="{FF2B5EF4-FFF2-40B4-BE49-F238E27FC236}">
                <a16:creationId xmlns:a16="http://schemas.microsoft.com/office/drawing/2014/main" id="{E9476987-7AA3-4407-A664-0012237EBAD4}"/>
              </a:ext>
            </a:extLst>
          </p:cNvPr>
          <p:cNvSpPr/>
          <p:nvPr/>
        </p:nvSpPr>
        <p:spPr>
          <a:xfrm>
            <a:off x="1246395" y="1152138"/>
            <a:ext cx="9377779" cy="461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ESTRATEGIAS UTILIZADAS</a:t>
            </a:r>
            <a:endParaRPr lang="es-EC" sz="2000" b="1" dirty="0">
              <a:solidFill>
                <a:schemeClr val="tx1"/>
              </a:solidFill>
            </a:endParaRPr>
          </a:p>
        </p:txBody>
      </p:sp>
      <p:pic>
        <p:nvPicPr>
          <p:cNvPr id="3" name="Imagen 2">
            <a:extLst>
              <a:ext uri="{FF2B5EF4-FFF2-40B4-BE49-F238E27FC236}">
                <a16:creationId xmlns:a16="http://schemas.microsoft.com/office/drawing/2014/main" id="{BA13F362-0450-4FD3-8114-018AEBF497FA}"/>
              </a:ext>
            </a:extLst>
          </p:cNvPr>
          <p:cNvPicPr>
            <a:picLocks noChangeAspect="1"/>
          </p:cNvPicPr>
          <p:nvPr/>
        </p:nvPicPr>
        <p:blipFill>
          <a:blip r:embed="rId4"/>
          <a:stretch>
            <a:fillRect/>
          </a:stretch>
        </p:blipFill>
        <p:spPr>
          <a:xfrm>
            <a:off x="514905" y="1764647"/>
            <a:ext cx="11330529" cy="4813805"/>
          </a:xfrm>
          <a:prstGeom prst="rect">
            <a:avLst/>
          </a:prstGeom>
        </p:spPr>
      </p:pic>
      <p:sp>
        <p:nvSpPr>
          <p:cNvPr id="4" name="Globo: flecha derecha 3">
            <a:extLst>
              <a:ext uri="{FF2B5EF4-FFF2-40B4-BE49-F238E27FC236}">
                <a16:creationId xmlns:a16="http://schemas.microsoft.com/office/drawing/2014/main" id="{598A15B7-34EA-4811-AB78-1F97CB3FF7DE}"/>
              </a:ext>
            </a:extLst>
          </p:cNvPr>
          <p:cNvSpPr/>
          <p:nvPr/>
        </p:nvSpPr>
        <p:spPr>
          <a:xfrm>
            <a:off x="1171797" y="1957527"/>
            <a:ext cx="2222147" cy="1606858"/>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Priorizar recursos y destinarlos a proyectos de </a:t>
            </a:r>
            <a:r>
              <a:rPr lang="es-ES" dirty="0" err="1"/>
              <a:t>Internaciona-lización</a:t>
            </a:r>
            <a:r>
              <a:rPr lang="es-ES" dirty="0"/>
              <a:t>.</a:t>
            </a:r>
            <a:endParaRPr lang="es-EC" dirty="0"/>
          </a:p>
        </p:txBody>
      </p:sp>
      <p:sp>
        <p:nvSpPr>
          <p:cNvPr id="6" name="Globo: flecha izquierda 5">
            <a:extLst>
              <a:ext uri="{FF2B5EF4-FFF2-40B4-BE49-F238E27FC236}">
                <a16:creationId xmlns:a16="http://schemas.microsoft.com/office/drawing/2014/main" id="{E277F135-F050-49B8-996B-E2117545D4E2}"/>
              </a:ext>
            </a:extLst>
          </p:cNvPr>
          <p:cNvSpPr/>
          <p:nvPr/>
        </p:nvSpPr>
        <p:spPr>
          <a:xfrm>
            <a:off x="4702036" y="2947386"/>
            <a:ext cx="2977148" cy="1447061"/>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Mejorar el contenido de las mallas alineándolas a las Españolas</a:t>
            </a:r>
            <a:endParaRPr lang="es-EC" dirty="0"/>
          </a:p>
        </p:txBody>
      </p:sp>
      <p:sp>
        <p:nvSpPr>
          <p:cNvPr id="8" name="Globo: flecha derecha 7">
            <a:extLst>
              <a:ext uri="{FF2B5EF4-FFF2-40B4-BE49-F238E27FC236}">
                <a16:creationId xmlns:a16="http://schemas.microsoft.com/office/drawing/2014/main" id="{BEA4AC11-6423-43AA-BA64-8426F62355EF}"/>
              </a:ext>
            </a:extLst>
          </p:cNvPr>
          <p:cNvSpPr/>
          <p:nvPr/>
        </p:nvSpPr>
        <p:spPr>
          <a:xfrm>
            <a:off x="2139119" y="3591018"/>
            <a:ext cx="2509651" cy="1606858"/>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Un programa de </a:t>
            </a:r>
            <a:r>
              <a:rPr lang="es-ES" dirty="0" err="1"/>
              <a:t>Internacionali-zación</a:t>
            </a:r>
            <a:r>
              <a:rPr lang="es-ES" dirty="0"/>
              <a:t> por cada facultad.</a:t>
            </a:r>
          </a:p>
          <a:p>
            <a:pPr algn="ctr"/>
            <a:endParaRPr lang="es-EC" dirty="0"/>
          </a:p>
        </p:txBody>
      </p:sp>
      <p:sp>
        <p:nvSpPr>
          <p:cNvPr id="9" name="Globo: flecha izquierda 8">
            <a:extLst>
              <a:ext uri="{FF2B5EF4-FFF2-40B4-BE49-F238E27FC236}">
                <a16:creationId xmlns:a16="http://schemas.microsoft.com/office/drawing/2014/main" id="{5A508737-61B4-4467-B53B-89D5C0D9B11D}"/>
              </a:ext>
            </a:extLst>
          </p:cNvPr>
          <p:cNvSpPr/>
          <p:nvPr/>
        </p:nvSpPr>
        <p:spPr>
          <a:xfrm>
            <a:off x="4336488" y="5004527"/>
            <a:ext cx="3687362" cy="1145318"/>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Planificación semestral de los programas de Internacionalización.</a:t>
            </a:r>
            <a:endParaRPr lang="es-EC" dirty="0"/>
          </a:p>
        </p:txBody>
      </p:sp>
    </p:spTree>
    <p:extLst>
      <p:ext uri="{BB962C8B-B14F-4D97-AF65-F5344CB8AC3E}">
        <p14:creationId xmlns:p14="http://schemas.microsoft.com/office/powerpoint/2010/main" val="206034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222147" cy="700148"/>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69297" y="279548"/>
            <a:ext cx="3058053" cy="782606"/>
          </a:xfrm>
          <a:prstGeom prst="rect">
            <a:avLst/>
          </a:prstGeom>
          <a:noFill/>
          <a:ln>
            <a:noFill/>
          </a:ln>
        </p:spPr>
      </p:pic>
      <p:sp>
        <p:nvSpPr>
          <p:cNvPr id="2" name="Rectángulo: esquinas redondeadas 1">
            <a:extLst>
              <a:ext uri="{FF2B5EF4-FFF2-40B4-BE49-F238E27FC236}">
                <a16:creationId xmlns:a16="http://schemas.microsoft.com/office/drawing/2014/main" id="{E9476987-7AA3-4407-A664-0012237EBAD4}"/>
              </a:ext>
            </a:extLst>
          </p:cNvPr>
          <p:cNvSpPr/>
          <p:nvPr/>
        </p:nvSpPr>
        <p:spPr>
          <a:xfrm>
            <a:off x="414291" y="1074823"/>
            <a:ext cx="9377779" cy="461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IV CUADRO DE MANDO INTEGRAL (BSC) </a:t>
            </a:r>
            <a:r>
              <a:rPr lang="es-ES" b="1" u="sng" dirty="0">
                <a:solidFill>
                  <a:schemeClr val="tx1"/>
                </a:solidFill>
              </a:rPr>
              <a:t>medición de evolución</a:t>
            </a:r>
            <a:endParaRPr lang="es-EC" b="1" u="sng" dirty="0">
              <a:solidFill>
                <a:schemeClr val="tx1"/>
              </a:solidFill>
            </a:endParaRPr>
          </a:p>
        </p:txBody>
      </p:sp>
      <p:graphicFrame>
        <p:nvGraphicFramePr>
          <p:cNvPr id="6" name="Diagrama 5">
            <a:extLst>
              <a:ext uri="{FF2B5EF4-FFF2-40B4-BE49-F238E27FC236}">
                <a16:creationId xmlns:a16="http://schemas.microsoft.com/office/drawing/2014/main" id="{F5F45C9B-AE51-40FA-BD22-B5250B3765B3}"/>
              </a:ext>
            </a:extLst>
          </p:cNvPr>
          <p:cNvGraphicFramePr/>
          <p:nvPr>
            <p:extLst>
              <p:ext uri="{D42A27DB-BD31-4B8C-83A1-F6EECF244321}">
                <p14:modId xmlns:p14="http://schemas.microsoft.com/office/powerpoint/2010/main" val="188788178"/>
              </p:ext>
            </p:extLst>
          </p:nvPr>
        </p:nvGraphicFramePr>
        <p:xfrm>
          <a:off x="-160784" y="1918151"/>
          <a:ext cx="2949704" cy="4376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D775357E-4CB8-4955-A596-C5008A8D1D04}"/>
              </a:ext>
            </a:extLst>
          </p:cNvPr>
          <p:cNvSpPr txBox="1"/>
          <p:nvPr/>
        </p:nvSpPr>
        <p:spPr>
          <a:xfrm>
            <a:off x="2632939" y="1943494"/>
            <a:ext cx="5135363" cy="1200329"/>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t>Actualmente, nos encontramos en el mejoramiento de las mallas, alineada a los ODS.</a:t>
            </a:r>
          </a:p>
          <a:p>
            <a:pPr marL="285750" indent="-285750" algn="just">
              <a:buFont typeface="Arial" panose="020B0604020202020204" pitchFamily="34" charset="0"/>
              <a:buChar char="•"/>
            </a:pPr>
            <a:r>
              <a:rPr lang="es-ES" sz="1400" dirty="0"/>
              <a:t>Se incremento en número de programas de Internacionalización.</a:t>
            </a:r>
          </a:p>
          <a:p>
            <a:pPr marL="285750" indent="-285750" algn="just">
              <a:buFont typeface="Arial" panose="020B0604020202020204" pitchFamily="34" charset="0"/>
              <a:buChar char="•"/>
            </a:pPr>
            <a:r>
              <a:rPr lang="es-ES" sz="1400" dirty="0"/>
              <a:t>Escalar en un 5% en el ranking mundial de Universidades</a:t>
            </a:r>
            <a:r>
              <a:rPr lang="es-ES" sz="1600" dirty="0"/>
              <a:t>.</a:t>
            </a:r>
            <a:endParaRPr lang="es-EC" sz="1600" dirty="0"/>
          </a:p>
        </p:txBody>
      </p:sp>
      <p:pic>
        <p:nvPicPr>
          <p:cNvPr id="8" name="Imagen 7">
            <a:extLst>
              <a:ext uri="{FF2B5EF4-FFF2-40B4-BE49-F238E27FC236}">
                <a16:creationId xmlns:a16="http://schemas.microsoft.com/office/drawing/2014/main" id="{B5758319-008E-4BE6-A796-3C3D472CE54B}"/>
              </a:ext>
            </a:extLst>
          </p:cNvPr>
          <p:cNvPicPr>
            <a:picLocks noChangeAspect="1"/>
          </p:cNvPicPr>
          <p:nvPr/>
        </p:nvPicPr>
        <p:blipFill>
          <a:blip r:embed="rId9"/>
          <a:stretch>
            <a:fillRect/>
          </a:stretch>
        </p:blipFill>
        <p:spPr>
          <a:xfrm>
            <a:off x="7727223" y="1700001"/>
            <a:ext cx="5669604" cy="2643266"/>
          </a:xfrm>
          <a:prstGeom prst="rect">
            <a:avLst/>
          </a:prstGeom>
        </p:spPr>
      </p:pic>
      <p:sp>
        <p:nvSpPr>
          <p:cNvPr id="10" name="Abrir llave 9">
            <a:extLst>
              <a:ext uri="{FF2B5EF4-FFF2-40B4-BE49-F238E27FC236}">
                <a16:creationId xmlns:a16="http://schemas.microsoft.com/office/drawing/2014/main" id="{50928507-29BE-4B73-ABF7-6B35D852CBAD}"/>
              </a:ext>
            </a:extLst>
          </p:cNvPr>
          <p:cNvSpPr/>
          <p:nvPr/>
        </p:nvSpPr>
        <p:spPr>
          <a:xfrm>
            <a:off x="7205472" y="1700001"/>
            <a:ext cx="741207" cy="2643266"/>
          </a:xfrm>
          <a:prstGeom prst="leftBrace">
            <a:avLst>
              <a:gd name="adj1" fmla="val 8333"/>
              <a:gd name="adj2" fmla="val 32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CuadroTexto 10">
            <a:extLst>
              <a:ext uri="{FF2B5EF4-FFF2-40B4-BE49-F238E27FC236}">
                <a16:creationId xmlns:a16="http://schemas.microsoft.com/office/drawing/2014/main" id="{7EA834EC-C819-4554-A21C-35AC32ECD3F3}"/>
              </a:ext>
            </a:extLst>
          </p:cNvPr>
          <p:cNvSpPr txBox="1"/>
          <p:nvPr/>
        </p:nvSpPr>
        <p:spPr>
          <a:xfrm>
            <a:off x="2632939" y="3172968"/>
            <a:ext cx="4572533" cy="738664"/>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t>Incrementar el número de Convenios específicos suscritos.</a:t>
            </a:r>
          </a:p>
          <a:p>
            <a:pPr marL="285750" indent="-285750" algn="just">
              <a:buFont typeface="Arial" panose="020B0604020202020204" pitchFamily="34" charset="0"/>
              <a:buChar char="•"/>
            </a:pPr>
            <a:r>
              <a:rPr lang="es-ES" sz="1400" dirty="0"/>
              <a:t>Programas efectivos de Internacionalización</a:t>
            </a:r>
            <a:endParaRPr lang="es-EC" sz="1400" dirty="0"/>
          </a:p>
        </p:txBody>
      </p:sp>
      <p:sp>
        <p:nvSpPr>
          <p:cNvPr id="13" name="CuadroTexto 12">
            <a:extLst>
              <a:ext uri="{FF2B5EF4-FFF2-40B4-BE49-F238E27FC236}">
                <a16:creationId xmlns:a16="http://schemas.microsoft.com/office/drawing/2014/main" id="{E4CE00F5-EDE8-4805-A3F6-9255AE63E737}"/>
              </a:ext>
            </a:extLst>
          </p:cNvPr>
          <p:cNvSpPr txBox="1"/>
          <p:nvPr/>
        </p:nvSpPr>
        <p:spPr>
          <a:xfrm>
            <a:off x="2632938" y="5463572"/>
            <a:ext cx="5212614" cy="738664"/>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t>Incrementar la capacitación en casa de Internacionalización</a:t>
            </a:r>
          </a:p>
          <a:p>
            <a:pPr marL="285750" indent="-285750" algn="just">
              <a:buFont typeface="Arial" panose="020B0604020202020204" pitchFamily="34" charset="0"/>
              <a:buChar char="•"/>
            </a:pPr>
            <a:r>
              <a:rPr lang="es-ES" sz="1400" dirty="0"/>
              <a:t>Internacionalizar la casa – UISEK</a:t>
            </a:r>
          </a:p>
          <a:p>
            <a:pPr marL="285750" indent="-285750" algn="just">
              <a:buFont typeface="Arial" panose="020B0604020202020204" pitchFamily="34" charset="0"/>
              <a:buChar char="•"/>
            </a:pPr>
            <a:r>
              <a:rPr lang="es-ES" sz="1400" dirty="0"/>
              <a:t>Capacitación Internacional con beca</a:t>
            </a:r>
            <a:endParaRPr lang="es-EC" sz="1400" dirty="0"/>
          </a:p>
        </p:txBody>
      </p:sp>
      <p:sp>
        <p:nvSpPr>
          <p:cNvPr id="14" name="CuadroTexto 13">
            <a:extLst>
              <a:ext uri="{FF2B5EF4-FFF2-40B4-BE49-F238E27FC236}">
                <a16:creationId xmlns:a16="http://schemas.microsoft.com/office/drawing/2014/main" id="{71694CEF-D8AD-4DB8-A8C6-C928A83D5939}"/>
              </a:ext>
            </a:extLst>
          </p:cNvPr>
          <p:cNvSpPr txBox="1"/>
          <p:nvPr/>
        </p:nvSpPr>
        <p:spPr>
          <a:xfrm>
            <a:off x="2587217" y="4247902"/>
            <a:ext cx="4874286" cy="954107"/>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t>Incrementar el presupuesto de Internacionalización. </a:t>
            </a:r>
          </a:p>
          <a:p>
            <a:pPr marL="285750" indent="-285750" algn="just">
              <a:buFont typeface="Arial" panose="020B0604020202020204" pitchFamily="34" charset="0"/>
              <a:buChar char="•"/>
            </a:pPr>
            <a:r>
              <a:rPr lang="es-ES" sz="1400" dirty="0"/>
              <a:t>Programa “</a:t>
            </a:r>
            <a:r>
              <a:rPr lang="es-ES" sz="1400" dirty="0" err="1"/>
              <a:t>Fund</a:t>
            </a:r>
            <a:r>
              <a:rPr lang="es-ES" sz="1400" dirty="0"/>
              <a:t> Jar”</a:t>
            </a:r>
          </a:p>
          <a:p>
            <a:pPr marL="285750" indent="-285750" algn="just">
              <a:buFont typeface="Arial" panose="020B0604020202020204" pitchFamily="34" charset="0"/>
              <a:buChar char="•"/>
            </a:pPr>
            <a:r>
              <a:rPr lang="es-EC" sz="1400" dirty="0"/>
              <a:t>Para el 2019 se solicita incrementar el presupuesto total de $40.000 anuales (2018) a $128.000 anuales (2019).</a:t>
            </a:r>
          </a:p>
        </p:txBody>
      </p:sp>
    </p:spTree>
    <p:extLst>
      <p:ext uri="{BB962C8B-B14F-4D97-AF65-F5344CB8AC3E}">
        <p14:creationId xmlns:p14="http://schemas.microsoft.com/office/powerpoint/2010/main" val="56318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DF5B6-40F6-424C-9BEF-4B6FB76EBCF4}"/>
              </a:ext>
            </a:extLst>
          </p:cNvPr>
          <p:cNvSpPr>
            <a:spLocks noGrp="1"/>
          </p:cNvSpPr>
          <p:nvPr>
            <p:ph type="title"/>
          </p:nvPr>
        </p:nvSpPr>
        <p:spPr>
          <a:xfrm>
            <a:off x="8291744" y="365126"/>
            <a:ext cx="3062056" cy="567030"/>
          </a:xfrm>
        </p:spPr>
        <p:txBody>
          <a:bodyPr>
            <a:normAutofit fontScale="90000"/>
          </a:bodyPr>
          <a:lstStyle/>
          <a:p>
            <a:r>
              <a:rPr lang="es-ES" dirty="0"/>
              <a:t>CONTENIDO</a:t>
            </a:r>
            <a:endParaRPr lang="es-EC" dirty="0"/>
          </a:p>
        </p:txBody>
      </p:sp>
      <p:graphicFrame>
        <p:nvGraphicFramePr>
          <p:cNvPr id="4" name="Marcador de contenido 3">
            <a:extLst>
              <a:ext uri="{FF2B5EF4-FFF2-40B4-BE49-F238E27FC236}">
                <a16:creationId xmlns:a16="http://schemas.microsoft.com/office/drawing/2014/main" id="{CF546D20-1264-49D2-A232-7C0378A73363}"/>
              </a:ext>
            </a:extLst>
          </p:cNvPr>
          <p:cNvGraphicFramePr>
            <a:graphicFrameLocks noGrp="1"/>
          </p:cNvGraphicFramePr>
          <p:nvPr>
            <p:ph idx="1"/>
            <p:extLst>
              <p:ext uri="{D42A27DB-BD31-4B8C-83A1-F6EECF244321}">
                <p14:modId xmlns:p14="http://schemas.microsoft.com/office/powerpoint/2010/main" val="500805690"/>
              </p:ext>
            </p:extLst>
          </p:nvPr>
        </p:nvGraphicFramePr>
        <p:xfrm>
          <a:off x="838200" y="1722268"/>
          <a:ext cx="10515600" cy="4454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6 Imagen">
            <a:extLst>
              <a:ext uri="{FF2B5EF4-FFF2-40B4-BE49-F238E27FC236}">
                <a16:creationId xmlns:a16="http://schemas.microsoft.com/office/drawing/2014/main" id="{C65DD298-9FEE-4DF5-8E2C-12E452D8799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72478" y="109196"/>
            <a:ext cx="2743200" cy="822960"/>
          </a:xfrm>
          <a:prstGeom prst="rect">
            <a:avLst/>
          </a:prstGeom>
          <a:noFill/>
          <a:ln>
            <a:noFill/>
          </a:ln>
        </p:spPr>
      </p:pic>
      <p:sp>
        <p:nvSpPr>
          <p:cNvPr id="6" name="7 Rectángulo redondeado">
            <a:extLst>
              <a:ext uri="{FF2B5EF4-FFF2-40B4-BE49-F238E27FC236}">
                <a16:creationId xmlns:a16="http://schemas.microsoft.com/office/drawing/2014/main" id="{87E49297-1ECC-46BA-99C9-4470233AB956}"/>
              </a:ext>
            </a:extLst>
          </p:cNvPr>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7" name="8 Rectángulo redondeado">
            <a:extLst>
              <a:ext uri="{FF2B5EF4-FFF2-40B4-BE49-F238E27FC236}">
                <a16:creationId xmlns:a16="http://schemas.microsoft.com/office/drawing/2014/main" id="{E8DDDCF0-D37F-4868-8FE8-7327F32BC284}"/>
              </a:ext>
            </a:extLst>
          </p:cNvPr>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761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222147" cy="700148"/>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69297" y="279548"/>
            <a:ext cx="3058053" cy="782606"/>
          </a:xfrm>
          <a:prstGeom prst="rect">
            <a:avLst/>
          </a:prstGeom>
          <a:noFill/>
          <a:ln>
            <a:noFill/>
          </a:ln>
        </p:spPr>
      </p:pic>
      <p:sp>
        <p:nvSpPr>
          <p:cNvPr id="2" name="Rectángulo: esquinas redondeadas 1">
            <a:extLst>
              <a:ext uri="{FF2B5EF4-FFF2-40B4-BE49-F238E27FC236}">
                <a16:creationId xmlns:a16="http://schemas.microsoft.com/office/drawing/2014/main" id="{E9476987-7AA3-4407-A664-0012237EBAD4}"/>
              </a:ext>
            </a:extLst>
          </p:cNvPr>
          <p:cNvSpPr/>
          <p:nvPr/>
        </p:nvSpPr>
        <p:spPr>
          <a:xfrm>
            <a:off x="1246395" y="1152138"/>
            <a:ext cx="9377779" cy="461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BSC</a:t>
            </a:r>
            <a:endParaRPr lang="es-EC" sz="2000" b="1" dirty="0">
              <a:solidFill>
                <a:schemeClr val="tx1"/>
              </a:solidFill>
            </a:endParaRPr>
          </a:p>
        </p:txBody>
      </p:sp>
      <p:pic>
        <p:nvPicPr>
          <p:cNvPr id="6" name="Imagen 5">
            <a:extLst>
              <a:ext uri="{FF2B5EF4-FFF2-40B4-BE49-F238E27FC236}">
                <a16:creationId xmlns:a16="http://schemas.microsoft.com/office/drawing/2014/main" id="{287CDEA6-AA8B-404B-9D8C-617C219765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050" y="1781478"/>
            <a:ext cx="10844467" cy="4723821"/>
          </a:xfrm>
          <a:prstGeom prst="rect">
            <a:avLst/>
          </a:prstGeom>
          <a:noFill/>
          <a:ln>
            <a:noFill/>
          </a:ln>
        </p:spPr>
      </p:pic>
      <p:sp>
        <p:nvSpPr>
          <p:cNvPr id="3" name="Flecha: pentágono 2">
            <a:extLst>
              <a:ext uri="{FF2B5EF4-FFF2-40B4-BE49-F238E27FC236}">
                <a16:creationId xmlns:a16="http://schemas.microsoft.com/office/drawing/2014/main" id="{606BEA9F-1124-4082-898C-F6DEB0F6642B}"/>
              </a:ext>
            </a:extLst>
          </p:cNvPr>
          <p:cNvSpPr/>
          <p:nvPr/>
        </p:nvSpPr>
        <p:spPr>
          <a:xfrm>
            <a:off x="325744" y="1379220"/>
            <a:ext cx="2973716" cy="636815"/>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Enlazando las principales estrategias y objetivos</a:t>
            </a:r>
            <a:endParaRPr lang="es-EC" dirty="0"/>
          </a:p>
        </p:txBody>
      </p:sp>
      <p:sp>
        <p:nvSpPr>
          <p:cNvPr id="5" name="Flecha: pentágono 4">
            <a:extLst>
              <a:ext uri="{FF2B5EF4-FFF2-40B4-BE49-F238E27FC236}">
                <a16:creationId xmlns:a16="http://schemas.microsoft.com/office/drawing/2014/main" id="{95D887E7-6795-4A48-B587-EF446C930427}"/>
              </a:ext>
            </a:extLst>
          </p:cNvPr>
          <p:cNvSpPr/>
          <p:nvPr/>
        </p:nvSpPr>
        <p:spPr>
          <a:xfrm>
            <a:off x="1182952" y="2243117"/>
            <a:ext cx="3152827" cy="243825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S" dirty="0"/>
              <a:t>Incrementar % ranking.</a:t>
            </a:r>
          </a:p>
          <a:p>
            <a:pPr marL="285750" indent="-285750">
              <a:buFont typeface="Arial" panose="020B0604020202020204" pitchFamily="34" charset="0"/>
              <a:buChar char="•"/>
            </a:pPr>
            <a:r>
              <a:rPr lang="es-ES" dirty="0"/>
              <a:t>Incrementar % internacionalización con España.</a:t>
            </a:r>
          </a:p>
          <a:p>
            <a:pPr marL="285750" indent="-285750">
              <a:buFont typeface="Arial" panose="020B0604020202020204" pitchFamily="34" charset="0"/>
              <a:buChar char="•"/>
            </a:pPr>
            <a:r>
              <a:rPr lang="es-ES" dirty="0"/>
              <a:t>Incrementar </a:t>
            </a:r>
            <a:r>
              <a:rPr lang="es-ES" dirty="0" err="1"/>
              <a:t>Nº</a:t>
            </a:r>
            <a:r>
              <a:rPr lang="es-ES" dirty="0"/>
              <a:t> programas de </a:t>
            </a:r>
            <a:r>
              <a:rPr lang="es-ES" dirty="0" err="1"/>
              <a:t>Internaciónalizaciòn</a:t>
            </a:r>
            <a:endParaRPr lang="es-EC" dirty="0"/>
          </a:p>
          <a:p>
            <a:pPr algn="ctr"/>
            <a:endParaRPr lang="es-EC" dirty="0"/>
          </a:p>
        </p:txBody>
      </p:sp>
      <p:sp>
        <p:nvSpPr>
          <p:cNvPr id="8" name="Globo: flecha izquierda 7">
            <a:extLst>
              <a:ext uri="{FF2B5EF4-FFF2-40B4-BE49-F238E27FC236}">
                <a16:creationId xmlns:a16="http://schemas.microsoft.com/office/drawing/2014/main" id="{4536022C-B575-444C-BBBC-CC048BBBF5C0}"/>
              </a:ext>
            </a:extLst>
          </p:cNvPr>
          <p:cNvSpPr/>
          <p:nvPr/>
        </p:nvSpPr>
        <p:spPr>
          <a:xfrm>
            <a:off x="3893820" y="4681369"/>
            <a:ext cx="4023360" cy="1658471"/>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S" dirty="0"/>
              <a:t>Incrementar la capacitación en casa en un 25% anual</a:t>
            </a:r>
          </a:p>
          <a:p>
            <a:pPr marL="285750" indent="-285750">
              <a:buFont typeface="Arial" panose="020B0604020202020204" pitchFamily="34" charset="0"/>
              <a:buChar char="•"/>
            </a:pPr>
            <a:r>
              <a:rPr lang="es-ES" dirty="0"/>
              <a:t>Incrementar el % de becas</a:t>
            </a:r>
            <a:endParaRPr lang="es-EC" dirty="0"/>
          </a:p>
        </p:txBody>
      </p:sp>
    </p:spTree>
    <p:extLst>
      <p:ext uri="{BB962C8B-B14F-4D97-AF65-F5344CB8AC3E}">
        <p14:creationId xmlns:p14="http://schemas.microsoft.com/office/powerpoint/2010/main" val="385160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337557" cy="782606"/>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640" y="1263265"/>
            <a:ext cx="3058053" cy="782606"/>
          </a:xfrm>
          <a:prstGeom prst="rect">
            <a:avLst/>
          </a:prstGeom>
          <a:noFill/>
          <a:ln>
            <a:noFill/>
          </a:ln>
        </p:spPr>
      </p:pic>
      <p:sp>
        <p:nvSpPr>
          <p:cNvPr id="8" name="Flecha: pentágono 7">
            <a:extLst>
              <a:ext uri="{FF2B5EF4-FFF2-40B4-BE49-F238E27FC236}">
                <a16:creationId xmlns:a16="http://schemas.microsoft.com/office/drawing/2014/main" id="{D88758F7-BDE0-4454-86D6-12CFD648FDE9}"/>
              </a:ext>
            </a:extLst>
          </p:cNvPr>
          <p:cNvSpPr/>
          <p:nvPr/>
        </p:nvSpPr>
        <p:spPr>
          <a:xfrm>
            <a:off x="4078935" y="578644"/>
            <a:ext cx="2691710" cy="52307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000" dirty="0"/>
              <a:t>PRIORIZACIÓN DE VARIABLES</a:t>
            </a:r>
            <a:endParaRPr lang="es-EC" sz="2400" dirty="0"/>
          </a:p>
        </p:txBody>
      </p:sp>
      <p:pic>
        <p:nvPicPr>
          <p:cNvPr id="2" name="Imagen 1">
            <a:extLst>
              <a:ext uri="{FF2B5EF4-FFF2-40B4-BE49-F238E27FC236}">
                <a16:creationId xmlns:a16="http://schemas.microsoft.com/office/drawing/2014/main" id="{8CC94F2E-CACA-4728-B7F0-3D841F2F3D30}"/>
              </a:ext>
            </a:extLst>
          </p:cNvPr>
          <p:cNvPicPr>
            <a:picLocks noChangeAspect="1"/>
          </p:cNvPicPr>
          <p:nvPr/>
        </p:nvPicPr>
        <p:blipFill>
          <a:blip r:embed="rId4"/>
          <a:stretch>
            <a:fillRect/>
          </a:stretch>
        </p:blipFill>
        <p:spPr>
          <a:xfrm>
            <a:off x="6903239" y="25793"/>
            <a:ext cx="4781550" cy="1628775"/>
          </a:xfrm>
          <a:prstGeom prst="rect">
            <a:avLst/>
          </a:prstGeom>
        </p:spPr>
      </p:pic>
      <p:sp>
        <p:nvSpPr>
          <p:cNvPr id="4" name="Flecha: hacia abajo 3">
            <a:extLst>
              <a:ext uri="{FF2B5EF4-FFF2-40B4-BE49-F238E27FC236}">
                <a16:creationId xmlns:a16="http://schemas.microsoft.com/office/drawing/2014/main" id="{3C8E58D2-A4E7-43FB-960B-F6A6E2A3BCC9}"/>
              </a:ext>
            </a:extLst>
          </p:cNvPr>
          <p:cNvSpPr/>
          <p:nvPr/>
        </p:nvSpPr>
        <p:spPr>
          <a:xfrm>
            <a:off x="5619565" y="2707689"/>
            <a:ext cx="476435" cy="461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5" name="Diagrama 4">
            <a:extLst>
              <a:ext uri="{FF2B5EF4-FFF2-40B4-BE49-F238E27FC236}">
                <a16:creationId xmlns:a16="http://schemas.microsoft.com/office/drawing/2014/main" id="{9F4AF98F-B342-40E1-A080-3F161E0623B8}"/>
              </a:ext>
            </a:extLst>
          </p:cNvPr>
          <p:cNvGraphicFramePr/>
          <p:nvPr>
            <p:extLst>
              <p:ext uri="{D42A27DB-BD31-4B8C-83A1-F6EECF244321}">
                <p14:modId xmlns:p14="http://schemas.microsoft.com/office/powerpoint/2010/main" val="979409830"/>
              </p:ext>
            </p:extLst>
          </p:nvPr>
        </p:nvGraphicFramePr>
        <p:xfrm>
          <a:off x="3946340" y="154108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Abrir llave 8">
            <a:extLst>
              <a:ext uri="{FF2B5EF4-FFF2-40B4-BE49-F238E27FC236}">
                <a16:creationId xmlns:a16="http://schemas.microsoft.com/office/drawing/2014/main" id="{558F5D6C-E199-4CCB-A3B9-D7F303ABB324}"/>
              </a:ext>
            </a:extLst>
          </p:cNvPr>
          <p:cNvSpPr/>
          <p:nvPr/>
        </p:nvSpPr>
        <p:spPr>
          <a:xfrm>
            <a:off x="3231472" y="1802167"/>
            <a:ext cx="985421" cy="4900474"/>
          </a:xfrm>
          <a:prstGeom prst="leftBrace">
            <a:avLst>
              <a:gd name="adj1" fmla="val 8333"/>
              <a:gd name="adj2" fmla="val 33333"/>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0" name="CuadroTexto 9">
            <a:extLst>
              <a:ext uri="{FF2B5EF4-FFF2-40B4-BE49-F238E27FC236}">
                <a16:creationId xmlns:a16="http://schemas.microsoft.com/office/drawing/2014/main" id="{BC4C81AA-C2BA-424D-929C-B71C16B8AEBC}"/>
              </a:ext>
            </a:extLst>
          </p:cNvPr>
          <p:cNvSpPr txBox="1"/>
          <p:nvPr/>
        </p:nvSpPr>
        <p:spPr>
          <a:xfrm>
            <a:off x="1180730" y="3244334"/>
            <a:ext cx="1966564" cy="369332"/>
          </a:xfrm>
          <a:prstGeom prst="rect">
            <a:avLst/>
          </a:prstGeom>
          <a:noFill/>
        </p:spPr>
        <p:txBody>
          <a:bodyPr wrap="none" rtlCol="0">
            <a:spAutoFit/>
          </a:bodyPr>
          <a:lstStyle/>
          <a:p>
            <a:r>
              <a:rPr lang="es-ES" dirty="0"/>
              <a:t>MEJOR ESCENARIO</a:t>
            </a:r>
            <a:endParaRPr lang="es-EC" dirty="0"/>
          </a:p>
        </p:txBody>
      </p:sp>
    </p:spTree>
    <p:extLst>
      <p:ext uri="{BB962C8B-B14F-4D97-AF65-F5344CB8AC3E}">
        <p14:creationId xmlns:p14="http://schemas.microsoft.com/office/powerpoint/2010/main" val="45150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222147" cy="700148"/>
          </a:xfrm>
          <a:prstGeom prst="rect">
            <a:avLst/>
          </a:prstGeom>
          <a:noFill/>
          <a:ln>
            <a:noFill/>
          </a:ln>
        </p:spPr>
      </p:pic>
      <p:pic>
        <p:nvPicPr>
          <p:cNvPr id="12" name="Imagen 11">
            <a:extLst>
              <a:ext uri="{FF2B5EF4-FFF2-40B4-BE49-F238E27FC236}">
                <a16:creationId xmlns:a16="http://schemas.microsoft.com/office/drawing/2014/main" id="{8A0BB88C-D84C-4B3D-8631-770F077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69297" y="279548"/>
            <a:ext cx="3058053" cy="782606"/>
          </a:xfrm>
          <a:prstGeom prst="rect">
            <a:avLst/>
          </a:prstGeom>
          <a:noFill/>
          <a:ln>
            <a:noFill/>
          </a:ln>
        </p:spPr>
      </p:pic>
      <p:sp>
        <p:nvSpPr>
          <p:cNvPr id="3" name="Rectángulo: esquinas redondeadas 2">
            <a:extLst>
              <a:ext uri="{FF2B5EF4-FFF2-40B4-BE49-F238E27FC236}">
                <a16:creationId xmlns:a16="http://schemas.microsoft.com/office/drawing/2014/main" id="{CA2A8172-7703-4F57-BDBA-8C3EE0C4EAE8}"/>
              </a:ext>
            </a:extLst>
          </p:cNvPr>
          <p:cNvSpPr/>
          <p:nvPr/>
        </p:nvSpPr>
        <p:spPr>
          <a:xfrm>
            <a:off x="514905" y="1062155"/>
            <a:ext cx="2111519" cy="1006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 </a:t>
            </a:r>
          </a:p>
          <a:p>
            <a:pPr algn="ctr"/>
            <a:r>
              <a:rPr lang="es-ES" sz="1600" dirty="0"/>
              <a:t>CONCLUSIONES Y RECOMENDACIONES</a:t>
            </a:r>
            <a:endParaRPr lang="es-EC" sz="1600" dirty="0"/>
          </a:p>
        </p:txBody>
      </p:sp>
      <p:graphicFrame>
        <p:nvGraphicFramePr>
          <p:cNvPr id="4" name="Diagrama 3">
            <a:extLst>
              <a:ext uri="{FF2B5EF4-FFF2-40B4-BE49-F238E27FC236}">
                <a16:creationId xmlns:a16="http://schemas.microsoft.com/office/drawing/2014/main" id="{D2FE6320-CE65-4F37-AF8E-2568B0248399}"/>
              </a:ext>
            </a:extLst>
          </p:cNvPr>
          <p:cNvGraphicFramePr/>
          <p:nvPr>
            <p:extLst>
              <p:ext uri="{D42A27DB-BD31-4B8C-83A1-F6EECF244321}">
                <p14:modId xmlns:p14="http://schemas.microsoft.com/office/powerpoint/2010/main" val="236209397"/>
              </p:ext>
            </p:extLst>
          </p:nvPr>
        </p:nvGraphicFramePr>
        <p:xfrm>
          <a:off x="2547891" y="1062154"/>
          <a:ext cx="904634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747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03E606-F173-450C-BEB6-B80A0EE929D6}"/>
              </a:ext>
            </a:extLst>
          </p:cNvPr>
          <p:cNvPicPr>
            <a:picLocks noChangeAspect="1"/>
          </p:cNvPicPr>
          <p:nvPr/>
        </p:nvPicPr>
        <p:blipFill>
          <a:blip r:embed="rId2"/>
          <a:stretch>
            <a:fillRect/>
          </a:stretch>
        </p:blipFill>
        <p:spPr>
          <a:xfrm>
            <a:off x="0" y="594406"/>
            <a:ext cx="12192000" cy="5669187"/>
          </a:xfrm>
          <a:prstGeom prst="rect">
            <a:avLst/>
          </a:prstGeom>
        </p:spPr>
      </p:pic>
    </p:spTree>
    <p:extLst>
      <p:ext uri="{BB962C8B-B14F-4D97-AF65-F5344CB8AC3E}">
        <p14:creationId xmlns:p14="http://schemas.microsoft.com/office/powerpoint/2010/main" val="420041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25744" y="1922999"/>
            <a:ext cx="3693995" cy="45318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2" name="1 CuadroTexto"/>
          <p:cNvSpPr txBox="1"/>
          <p:nvPr/>
        </p:nvSpPr>
        <p:spPr>
          <a:xfrm>
            <a:off x="582371" y="3128895"/>
            <a:ext cx="3313568" cy="2062103"/>
          </a:xfrm>
          <a:prstGeom prst="rect">
            <a:avLst/>
          </a:prstGeom>
          <a:noFill/>
        </p:spPr>
        <p:txBody>
          <a:bodyPr wrap="square" rtlCol="0">
            <a:spAutoFit/>
          </a:bodyPr>
          <a:lstStyle/>
          <a:p>
            <a:pPr algn="ctr"/>
            <a:r>
              <a:rPr lang="es-EC" sz="3200" b="1" dirty="0"/>
              <a:t>I</a:t>
            </a:r>
          </a:p>
          <a:p>
            <a:pPr algn="ctr"/>
            <a:r>
              <a:rPr lang="es-EC" sz="3200" b="1" dirty="0"/>
              <a:t>PLANTEAMIENTO DE LA INVESTIGACIÓN</a:t>
            </a:r>
          </a:p>
        </p:txBody>
      </p:sp>
      <p:sp>
        <p:nvSpPr>
          <p:cNvPr id="10" name="9 CuadroTexto"/>
          <p:cNvSpPr txBox="1"/>
          <p:nvPr/>
        </p:nvSpPr>
        <p:spPr>
          <a:xfrm>
            <a:off x="4154032" y="1863512"/>
            <a:ext cx="7479850" cy="4524315"/>
          </a:xfrm>
          <a:prstGeom prst="rect">
            <a:avLst/>
          </a:prstGeom>
          <a:noFill/>
        </p:spPr>
        <p:txBody>
          <a:bodyPr wrap="square" rtlCol="0">
            <a:spAutoFit/>
          </a:bodyPr>
          <a:lstStyle/>
          <a:p>
            <a:pPr algn="just"/>
            <a:r>
              <a:rPr lang="es-EC" sz="2400" dirty="0"/>
              <a:t>La Internacionalización de la Educación Superior en el Ecuador es una estrategia académica de las Universidades para fortalecer los perfiles de sus alumnos, docentes y cuerpo administrativo mediante alianzas, currículo y movilidad, entrante y saliente, además el ser un ente de calidad internacional y un referente académico.</a:t>
            </a:r>
          </a:p>
          <a:p>
            <a:pPr algn="just"/>
            <a:endParaRPr lang="es-EC" sz="2400" dirty="0"/>
          </a:p>
          <a:p>
            <a:pPr algn="just"/>
            <a:r>
              <a:rPr lang="es-EC" sz="2400" dirty="0"/>
              <a:t>La Internacionalización es un factor que permite a las IES replicar modelos exitosos internacionales aplicados a su necesidad, cultura, idioma y contenido académico, por medio de herramientas de cooperación, movilidad, ferias y alianzas estratégicas</a:t>
            </a:r>
          </a:p>
        </p:txBody>
      </p:sp>
      <p:cxnSp>
        <p:nvCxnSpPr>
          <p:cNvPr id="14" name="13 Conector recto"/>
          <p:cNvCxnSpPr/>
          <p:nvPr/>
        </p:nvCxnSpPr>
        <p:spPr>
          <a:xfrm flipV="1">
            <a:off x="4264182" y="2634560"/>
            <a:ext cx="950614" cy="9053"/>
          </a:xfrm>
          <a:prstGeom prst="line">
            <a:avLst/>
          </a:prstGeom>
          <a:ln w="5715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6112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25744" y="1855960"/>
            <a:ext cx="3078359" cy="45318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2" name="1 CuadroTexto"/>
          <p:cNvSpPr txBox="1"/>
          <p:nvPr/>
        </p:nvSpPr>
        <p:spPr>
          <a:xfrm>
            <a:off x="162962" y="3422210"/>
            <a:ext cx="3313568" cy="1077218"/>
          </a:xfrm>
          <a:prstGeom prst="rect">
            <a:avLst/>
          </a:prstGeom>
          <a:noFill/>
        </p:spPr>
        <p:txBody>
          <a:bodyPr wrap="square" rtlCol="0">
            <a:spAutoFit/>
          </a:bodyPr>
          <a:lstStyle/>
          <a:p>
            <a:pPr algn="ctr"/>
            <a:r>
              <a:rPr lang="es-EC" sz="3200" b="1" dirty="0"/>
              <a:t>OBJETIVO GENERAL</a:t>
            </a:r>
          </a:p>
        </p:txBody>
      </p:sp>
      <p:sp>
        <p:nvSpPr>
          <p:cNvPr id="10" name="9 CuadroTexto"/>
          <p:cNvSpPr txBox="1"/>
          <p:nvPr/>
        </p:nvSpPr>
        <p:spPr>
          <a:xfrm>
            <a:off x="4399984" y="3048307"/>
            <a:ext cx="7297272" cy="2246769"/>
          </a:xfrm>
          <a:prstGeom prst="rect">
            <a:avLst/>
          </a:prstGeom>
          <a:noFill/>
        </p:spPr>
        <p:txBody>
          <a:bodyPr wrap="square" rtlCol="0">
            <a:spAutoFit/>
          </a:bodyPr>
          <a:lstStyle/>
          <a:p>
            <a:pPr algn="ctr"/>
            <a:r>
              <a:rPr lang="es-EC" sz="2800" dirty="0">
                <a:latin typeface="Arial" panose="020B0604020202020204" pitchFamily="34" charset="0"/>
                <a:cs typeface="Arial" panose="020B0604020202020204" pitchFamily="34" charset="0"/>
              </a:rPr>
              <a:t>ANÁLISIS ESTRATÉGICO DE LA INTERNACIONALIZACIÓN DE LA</a:t>
            </a:r>
          </a:p>
          <a:p>
            <a:pPr algn="ctr"/>
            <a:r>
              <a:rPr lang="es-EC" sz="2800" dirty="0">
                <a:latin typeface="Arial" panose="020B0604020202020204" pitchFamily="34" charset="0"/>
                <a:cs typeface="Arial" panose="020B0604020202020204" pitchFamily="34" charset="0"/>
              </a:rPr>
              <a:t> EDUCACIÓN SUPERIOR EN EL ECUADOR – ESPAÑA. </a:t>
            </a:r>
          </a:p>
          <a:p>
            <a:pPr algn="just"/>
            <a:endParaRPr lang="es-EC" sz="2800" dirty="0"/>
          </a:p>
        </p:txBody>
      </p:sp>
      <p:sp>
        <p:nvSpPr>
          <p:cNvPr id="11" name="10 Flecha derecha"/>
          <p:cNvSpPr/>
          <p:nvPr/>
        </p:nvSpPr>
        <p:spPr>
          <a:xfrm>
            <a:off x="3068944" y="3589627"/>
            <a:ext cx="1158843" cy="74238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8961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162962" y="1819747"/>
            <a:ext cx="4680822" cy="4888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2" name="1 CuadroTexto"/>
          <p:cNvSpPr txBox="1"/>
          <p:nvPr/>
        </p:nvSpPr>
        <p:spPr>
          <a:xfrm>
            <a:off x="0" y="1755057"/>
            <a:ext cx="5097101" cy="584775"/>
          </a:xfrm>
          <a:prstGeom prst="rect">
            <a:avLst/>
          </a:prstGeom>
          <a:noFill/>
        </p:spPr>
        <p:txBody>
          <a:bodyPr wrap="square" rtlCol="0">
            <a:spAutoFit/>
          </a:bodyPr>
          <a:lstStyle/>
          <a:p>
            <a:pPr algn="ctr"/>
            <a:r>
              <a:rPr lang="es-EC" sz="3200" b="1" dirty="0"/>
              <a:t>Problema</a:t>
            </a:r>
          </a:p>
        </p:txBody>
      </p:sp>
      <p:sp>
        <p:nvSpPr>
          <p:cNvPr id="4" name="Rectángulo 3">
            <a:extLst>
              <a:ext uri="{FF2B5EF4-FFF2-40B4-BE49-F238E27FC236}">
                <a16:creationId xmlns:a16="http://schemas.microsoft.com/office/drawing/2014/main" id="{63BBBBAE-0F11-469D-A9AA-B44C4937A4F5}"/>
              </a:ext>
            </a:extLst>
          </p:cNvPr>
          <p:cNvSpPr/>
          <p:nvPr/>
        </p:nvSpPr>
        <p:spPr>
          <a:xfrm>
            <a:off x="287504" y="3075057"/>
            <a:ext cx="4453630" cy="707886"/>
          </a:xfrm>
          <a:prstGeom prst="rect">
            <a:avLst/>
          </a:prstGeom>
        </p:spPr>
        <p:txBody>
          <a:bodyPr wrap="square">
            <a:spAutoFit/>
          </a:bodyPr>
          <a:lstStyle/>
          <a:p>
            <a:pPr algn="ctr"/>
            <a:r>
              <a:rPr lang="es-EC" sz="2000" dirty="0"/>
              <a:t>No existe planificación estratégica  para  la  internacionalización de  la  UISEK     </a:t>
            </a:r>
          </a:p>
        </p:txBody>
      </p:sp>
      <p:sp>
        <p:nvSpPr>
          <p:cNvPr id="5" name="Flecha: hacia abajo 4">
            <a:extLst>
              <a:ext uri="{FF2B5EF4-FFF2-40B4-BE49-F238E27FC236}">
                <a16:creationId xmlns:a16="http://schemas.microsoft.com/office/drawing/2014/main" id="{5739F277-6DA6-4B27-9CD2-52743816869E}"/>
              </a:ext>
            </a:extLst>
          </p:cNvPr>
          <p:cNvSpPr/>
          <p:nvPr/>
        </p:nvSpPr>
        <p:spPr>
          <a:xfrm>
            <a:off x="2263806" y="2383741"/>
            <a:ext cx="390617" cy="584775"/>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AA0CB6D3-E137-4118-BB9C-9106DDB721E2}"/>
              </a:ext>
            </a:extLst>
          </p:cNvPr>
          <p:cNvSpPr/>
          <p:nvPr/>
        </p:nvSpPr>
        <p:spPr>
          <a:xfrm>
            <a:off x="276558" y="4669654"/>
            <a:ext cx="4453630" cy="7078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3200" b="1" dirty="0"/>
              <a:t>JUSTIFICACIÓN</a:t>
            </a:r>
            <a:endParaRPr lang="es-EC" sz="3200" b="1" dirty="0"/>
          </a:p>
        </p:txBody>
      </p:sp>
      <p:sp>
        <p:nvSpPr>
          <p:cNvPr id="14" name="Flecha: hacia abajo 13">
            <a:extLst>
              <a:ext uri="{FF2B5EF4-FFF2-40B4-BE49-F238E27FC236}">
                <a16:creationId xmlns:a16="http://schemas.microsoft.com/office/drawing/2014/main" id="{7611EF92-3DE6-498B-ADEE-B0692EBA7C57}"/>
              </a:ext>
            </a:extLst>
          </p:cNvPr>
          <p:cNvSpPr/>
          <p:nvPr/>
        </p:nvSpPr>
        <p:spPr>
          <a:xfrm>
            <a:off x="2220076" y="3889484"/>
            <a:ext cx="390617" cy="584775"/>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5" name="CuadroTexto 14">
            <a:extLst>
              <a:ext uri="{FF2B5EF4-FFF2-40B4-BE49-F238E27FC236}">
                <a16:creationId xmlns:a16="http://schemas.microsoft.com/office/drawing/2014/main" id="{C1E0E24D-E5C6-412E-9F71-24C9FDA7EABA}"/>
              </a:ext>
            </a:extLst>
          </p:cNvPr>
          <p:cNvSpPr txBox="1"/>
          <p:nvPr/>
        </p:nvSpPr>
        <p:spPr>
          <a:xfrm>
            <a:off x="5274656" y="1674007"/>
            <a:ext cx="6094476" cy="5632311"/>
          </a:xfrm>
          <a:prstGeom prst="rect">
            <a:avLst/>
          </a:prstGeom>
          <a:noFill/>
        </p:spPr>
        <p:txBody>
          <a:bodyPr wrap="square" rtlCol="0">
            <a:spAutoFit/>
          </a:bodyPr>
          <a:lstStyle/>
          <a:p>
            <a:pPr marL="285750" indent="-285750" algn="just">
              <a:buFont typeface="Arial" panose="020B0604020202020204" pitchFamily="34" charset="0"/>
              <a:buChar char="•"/>
            </a:pPr>
            <a:r>
              <a:rPr lang="es-ES" dirty="0"/>
              <a:t>Participación en Ferias Nacionales como </a:t>
            </a:r>
            <a:r>
              <a:rPr lang="es-ES" dirty="0" err="1"/>
              <a:t>CampusDAY</a:t>
            </a:r>
            <a:r>
              <a:rPr lang="es-ES" dirty="0"/>
              <a:t>, </a:t>
            </a:r>
            <a:r>
              <a:rPr lang="es-ES" dirty="0" err="1"/>
              <a:t>CampusFrance</a:t>
            </a:r>
            <a:r>
              <a:rPr lang="es-ES" dirty="0"/>
              <a:t>.</a:t>
            </a:r>
          </a:p>
          <a:p>
            <a:pPr marL="285750" indent="-285750" algn="just">
              <a:buFont typeface="Arial" panose="020B0604020202020204" pitchFamily="34" charset="0"/>
              <a:buChar char="•"/>
            </a:pPr>
            <a:r>
              <a:rPr lang="es-ES" dirty="0"/>
              <a:t>Participación en Ferias Internacionales, NAFSA en Estados Unidos (2017 y 2019).</a:t>
            </a:r>
          </a:p>
          <a:p>
            <a:pPr marL="285750" indent="-285750" algn="just">
              <a:buFont typeface="Arial" panose="020B0604020202020204" pitchFamily="34" charset="0"/>
              <a:buChar char="•"/>
            </a:pPr>
            <a:r>
              <a:rPr lang="es-ES" dirty="0"/>
              <a:t>Participación en mesas de trabajo con REDES de Universidades.</a:t>
            </a:r>
          </a:p>
          <a:p>
            <a:pPr marL="285750" indent="-285750" algn="just">
              <a:buFont typeface="Arial" panose="020B0604020202020204" pitchFamily="34" charset="0"/>
              <a:buChar char="•"/>
            </a:pPr>
            <a:r>
              <a:rPr lang="es-ES" dirty="0"/>
              <a:t>Cinco años de experiencia en el campo de las Relaciones Internacionales.</a:t>
            </a:r>
          </a:p>
          <a:p>
            <a:pPr marL="285750" indent="-285750" algn="just">
              <a:buFont typeface="Arial" panose="020B0604020202020204" pitchFamily="34" charset="0"/>
              <a:buChar char="•"/>
            </a:pPr>
            <a:r>
              <a:rPr lang="es-ES" dirty="0"/>
              <a:t>Suscripción con más de 200 convenios con Universidades Nacionales, Internacionales, agencias de cooperación e institutos de idiomas.</a:t>
            </a:r>
          </a:p>
          <a:p>
            <a:pPr marL="285750" indent="-285750" algn="just">
              <a:buFont typeface="Arial" panose="020B0604020202020204" pitchFamily="34" charset="0"/>
              <a:buChar char="•"/>
            </a:pPr>
            <a:r>
              <a:rPr lang="es-ES" dirty="0"/>
              <a:t>Campañas de movilidad con becas del 100%.</a:t>
            </a:r>
          </a:p>
          <a:p>
            <a:pPr marL="285750" indent="-285750" algn="just">
              <a:buFont typeface="Arial" panose="020B0604020202020204" pitchFamily="34" charset="0"/>
              <a:buChar char="•"/>
            </a:pPr>
            <a:r>
              <a:rPr lang="es-ES" dirty="0"/>
              <a:t>Atención a visitas Internacionales</a:t>
            </a:r>
          </a:p>
          <a:p>
            <a:pPr marL="285750" indent="-285750" algn="just">
              <a:buFont typeface="Arial" panose="020B0604020202020204" pitchFamily="34" charset="0"/>
              <a:buChar char="•"/>
            </a:pPr>
            <a:r>
              <a:rPr lang="es-ES" dirty="0"/>
              <a:t>Conocimiento del idioma inglés y alemán</a:t>
            </a:r>
          </a:p>
          <a:p>
            <a:pPr marL="285750" indent="-285750" algn="just">
              <a:buFont typeface="Arial" panose="020B0604020202020204" pitchFamily="34" charset="0"/>
              <a:buChar char="•"/>
            </a:pPr>
            <a:r>
              <a:rPr lang="es-ES" dirty="0"/>
              <a:t>Relaciones Internacionales con pares Internacionales.</a:t>
            </a:r>
          </a:p>
          <a:p>
            <a:pPr marL="285750" indent="-285750" algn="just">
              <a:buFont typeface="Arial" panose="020B0604020202020204" pitchFamily="34" charset="0"/>
              <a:buChar char="•"/>
            </a:pPr>
            <a:r>
              <a:rPr lang="es-ES" dirty="0"/>
              <a:t>Especialista de Relaciones Internacionales.</a:t>
            </a:r>
          </a:p>
          <a:p>
            <a:pPr marL="285750" indent="-285750" algn="just">
              <a:buFont typeface="Arial" panose="020B0604020202020204" pitchFamily="34" charset="0"/>
              <a:buChar char="•"/>
            </a:pPr>
            <a:r>
              <a:rPr lang="es-ES" dirty="0"/>
              <a:t>Directora de Relaciones Interinstitucionales e Internacionales.</a:t>
            </a:r>
          </a:p>
          <a:p>
            <a:endParaRPr lang="es-ES" dirty="0"/>
          </a:p>
          <a:p>
            <a:endParaRPr lang="es-EC" dirty="0"/>
          </a:p>
        </p:txBody>
      </p:sp>
      <p:sp>
        <p:nvSpPr>
          <p:cNvPr id="16" name="Abrir llave 15">
            <a:extLst>
              <a:ext uri="{FF2B5EF4-FFF2-40B4-BE49-F238E27FC236}">
                <a16:creationId xmlns:a16="http://schemas.microsoft.com/office/drawing/2014/main" id="{60C139EB-4DC7-470A-AB6F-96AA1C66CB39}"/>
              </a:ext>
            </a:extLst>
          </p:cNvPr>
          <p:cNvSpPr/>
          <p:nvPr/>
        </p:nvSpPr>
        <p:spPr>
          <a:xfrm>
            <a:off x="5021339" y="1669002"/>
            <a:ext cx="238724" cy="5024761"/>
          </a:xfrm>
          <a:prstGeom prst="leftBrace">
            <a:avLst>
              <a:gd name="adj1" fmla="val 8333"/>
              <a:gd name="adj2" fmla="val 66961"/>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405745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162962" y="1536264"/>
            <a:ext cx="8766190" cy="4888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3" name="CuadroTexto 2">
            <a:extLst>
              <a:ext uri="{FF2B5EF4-FFF2-40B4-BE49-F238E27FC236}">
                <a16:creationId xmlns:a16="http://schemas.microsoft.com/office/drawing/2014/main" id="{BA15DC6E-9F47-42F9-9F05-8F1749B0792D}"/>
              </a:ext>
            </a:extLst>
          </p:cNvPr>
          <p:cNvSpPr txBox="1"/>
          <p:nvPr/>
        </p:nvSpPr>
        <p:spPr>
          <a:xfrm>
            <a:off x="340770" y="2244646"/>
            <a:ext cx="4367814" cy="4524315"/>
          </a:xfrm>
          <a:prstGeom prst="rect">
            <a:avLst/>
          </a:prstGeom>
          <a:noFill/>
        </p:spPr>
        <p:txBody>
          <a:bodyPr wrap="square" rtlCol="0">
            <a:spAutoFit/>
          </a:bodyPr>
          <a:lstStyle/>
          <a:p>
            <a:pPr marL="285750" indent="-285750" algn="just">
              <a:buFont typeface="Arial" panose="020B0604020202020204" pitchFamily="34" charset="0"/>
              <a:buChar char="•"/>
            </a:pPr>
            <a:r>
              <a:rPr lang="es-EC" dirty="0"/>
              <a:t>Institución Internacional SEK, nace en 1892 bajo el nombre de San Estanislao de Kostka en Madrid España.</a:t>
            </a:r>
          </a:p>
          <a:p>
            <a:pPr marL="285750" indent="-285750" algn="just">
              <a:buFont typeface="Arial" panose="020B0604020202020204" pitchFamily="34" charset="0"/>
              <a:buChar char="•"/>
            </a:pPr>
            <a:r>
              <a:rPr lang="es-ES" dirty="0"/>
              <a:t>2</a:t>
            </a:r>
            <a:r>
              <a:rPr lang="es-EC" dirty="0"/>
              <a:t>7 Instituciones SEK a nivel mundial</a:t>
            </a:r>
          </a:p>
          <a:p>
            <a:pPr marL="285750" indent="-285750" algn="just">
              <a:buFont typeface="Arial" panose="020B0604020202020204" pitchFamily="34" charset="0"/>
              <a:buChar char="•"/>
            </a:pPr>
            <a:r>
              <a:rPr lang="es-ES" dirty="0"/>
              <a:t>3</a:t>
            </a:r>
            <a:r>
              <a:rPr lang="es-EC" dirty="0"/>
              <a:t> colegios SEK en Ecuador, </a:t>
            </a:r>
            <a:r>
              <a:rPr lang="es-ES" dirty="0"/>
              <a:t>1</a:t>
            </a:r>
            <a:r>
              <a:rPr lang="es-EC" dirty="0"/>
              <a:t> Universidad con 3 campus.</a:t>
            </a:r>
          </a:p>
          <a:p>
            <a:pPr marL="285750" indent="-285750" algn="just">
              <a:buFont typeface="Arial" panose="020B0604020202020204" pitchFamily="34" charset="0"/>
              <a:buChar char="•"/>
            </a:pPr>
            <a:r>
              <a:rPr lang="es-ES" dirty="0"/>
              <a:t>L</a:t>
            </a:r>
            <a:r>
              <a:rPr lang="es-EC" dirty="0"/>
              <a:t>a Universidad Internacional SEK o UISEK cuenta con 26 años de experiencia en el país. </a:t>
            </a:r>
          </a:p>
          <a:p>
            <a:pPr marL="285750" indent="-285750" algn="just">
              <a:buFont typeface="Arial" panose="020B0604020202020204" pitchFamily="34" charset="0"/>
              <a:buChar char="•"/>
            </a:pPr>
            <a:r>
              <a:rPr lang="es-ES" dirty="0"/>
              <a:t>C</a:t>
            </a:r>
            <a:r>
              <a:rPr lang="es-EC" dirty="0" err="1"/>
              <a:t>uenta</a:t>
            </a:r>
            <a:r>
              <a:rPr lang="es-EC" dirty="0"/>
              <a:t> con 12 carreras de grado, 12 de posgrado y 2 especializaciones.</a:t>
            </a:r>
          </a:p>
          <a:p>
            <a:pPr marL="285750" indent="-285750" algn="just">
              <a:buFont typeface="Arial" panose="020B0604020202020204" pitchFamily="34" charset="0"/>
              <a:buChar char="•"/>
            </a:pPr>
            <a:r>
              <a:rPr lang="es-ES" dirty="0"/>
              <a:t>1</a:t>
            </a:r>
            <a:r>
              <a:rPr lang="es-EC" dirty="0"/>
              <a:t>500 alumnos de grado, 3000 de posgrado y 220 colaboradores.</a:t>
            </a:r>
          </a:p>
          <a:p>
            <a:pPr marL="285750" indent="-285750" algn="just">
              <a:buFont typeface="Arial" panose="020B0604020202020204" pitchFamily="34" charset="0"/>
              <a:buChar char="•"/>
            </a:pPr>
            <a:r>
              <a:rPr lang="es-ES" dirty="0"/>
              <a:t>1</a:t>
            </a:r>
            <a:r>
              <a:rPr lang="es-EC" dirty="0"/>
              <a:t>20 convenios vigentes a la fecha.</a:t>
            </a:r>
          </a:p>
          <a:p>
            <a:pPr marL="285750" indent="-285750" algn="just">
              <a:buFont typeface="Arial" panose="020B0604020202020204" pitchFamily="34" charset="0"/>
              <a:buChar char="•"/>
            </a:pPr>
            <a:r>
              <a:rPr lang="es-ES" dirty="0"/>
              <a:t>2</a:t>
            </a:r>
            <a:r>
              <a:rPr lang="es-EC" dirty="0"/>
              <a:t>2 programas de Internacionalización en el 2019.</a:t>
            </a:r>
          </a:p>
        </p:txBody>
      </p:sp>
      <p:pic>
        <p:nvPicPr>
          <p:cNvPr id="1026" name="Picture 2" descr="Resultado de imagen para UNIVERSIDAD INTERNACIONAL SEK">
            <a:extLst>
              <a:ext uri="{FF2B5EF4-FFF2-40B4-BE49-F238E27FC236}">
                <a16:creationId xmlns:a16="http://schemas.microsoft.com/office/drawing/2014/main" id="{40DAE891-FEAD-4541-8A1C-D7B674C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514" y="2764226"/>
            <a:ext cx="6369978" cy="3073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NIVERSIDAD INTERNACIONAL SEK">
            <a:extLst>
              <a:ext uri="{FF2B5EF4-FFF2-40B4-BE49-F238E27FC236}">
                <a16:creationId xmlns:a16="http://schemas.microsoft.com/office/drawing/2014/main" id="{1205754A-95B4-4450-8F75-C191CFAB9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152" y="2604105"/>
            <a:ext cx="2704730" cy="125516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4124F7C-59AB-42FA-87DD-C1B3D88C8168}"/>
              </a:ext>
            </a:extLst>
          </p:cNvPr>
          <p:cNvSpPr txBox="1"/>
          <p:nvPr/>
        </p:nvSpPr>
        <p:spPr>
          <a:xfrm>
            <a:off x="2126567" y="1568330"/>
            <a:ext cx="6077894" cy="369332"/>
          </a:xfrm>
          <a:prstGeom prst="rect">
            <a:avLst/>
          </a:prstGeom>
          <a:noFill/>
        </p:spPr>
        <p:txBody>
          <a:bodyPr wrap="square" rtlCol="0">
            <a:spAutoFit/>
          </a:bodyPr>
          <a:lstStyle/>
          <a:p>
            <a:r>
              <a:rPr lang="es-ES" dirty="0"/>
              <a:t>UNIVERSIDAD INTERNACIONAL SEK - ECUADOR</a:t>
            </a:r>
            <a:endParaRPr lang="es-EC" dirty="0"/>
          </a:p>
        </p:txBody>
      </p:sp>
    </p:spTree>
    <p:extLst>
      <p:ext uri="{BB962C8B-B14F-4D97-AF65-F5344CB8AC3E}">
        <p14:creationId xmlns:p14="http://schemas.microsoft.com/office/powerpoint/2010/main" val="148395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162962" y="1536264"/>
            <a:ext cx="8766190" cy="4888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3" name="CuadroTexto 2">
            <a:extLst>
              <a:ext uri="{FF2B5EF4-FFF2-40B4-BE49-F238E27FC236}">
                <a16:creationId xmlns:a16="http://schemas.microsoft.com/office/drawing/2014/main" id="{BA15DC6E-9F47-42F9-9F05-8F1749B0792D}"/>
              </a:ext>
            </a:extLst>
          </p:cNvPr>
          <p:cNvSpPr txBox="1"/>
          <p:nvPr/>
        </p:nvSpPr>
        <p:spPr>
          <a:xfrm>
            <a:off x="340770" y="2244646"/>
            <a:ext cx="4367814" cy="5355312"/>
          </a:xfrm>
          <a:prstGeom prst="rect">
            <a:avLst/>
          </a:prstGeom>
          <a:noFill/>
        </p:spPr>
        <p:txBody>
          <a:bodyPr wrap="square" rtlCol="0">
            <a:spAutoFit/>
          </a:bodyPr>
          <a:lstStyle/>
          <a:p>
            <a:pPr marL="285750" indent="-285750" algn="just">
              <a:buFont typeface="Arial" panose="020B0604020202020204" pitchFamily="34" charset="0"/>
              <a:buChar char="•"/>
            </a:pPr>
            <a:r>
              <a:rPr lang="es-ES" dirty="0"/>
              <a:t>Categoría B, en vías de acreditación por el </a:t>
            </a:r>
            <a:r>
              <a:rPr lang="es-EC" dirty="0"/>
              <a:t>Consejo de Aseguramiento de la Educación Superior (</a:t>
            </a:r>
            <a:r>
              <a:rPr lang="es-ES" dirty="0"/>
              <a:t>CACES).</a:t>
            </a:r>
          </a:p>
          <a:p>
            <a:pPr algn="just"/>
            <a:endParaRPr lang="es-ES" dirty="0"/>
          </a:p>
          <a:p>
            <a:pPr algn="just"/>
            <a:r>
              <a:rPr lang="es-ES" b="1" u="sng" dirty="0"/>
              <a:t>PROPUESTA</a:t>
            </a:r>
          </a:p>
          <a:p>
            <a:pPr marL="285750" indent="-285750" algn="just">
              <a:buFont typeface="Arial" panose="020B0604020202020204" pitchFamily="34" charset="0"/>
              <a:buChar char="•"/>
            </a:pPr>
            <a:r>
              <a:rPr lang="es-ES" dirty="0"/>
              <a:t>Ampliación de la Dirección de Relaciones Interinstitucionales e Internacionales y cambio de nombre a Dirección de Internacionalización.</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Implementación del programa internacionalización en casa, “</a:t>
            </a:r>
            <a:r>
              <a:rPr lang="es-ES" dirty="0" err="1"/>
              <a:t>Fund</a:t>
            </a:r>
            <a:r>
              <a:rPr lang="es-ES" dirty="0"/>
              <a:t> JAR” y dobles titulaciones con </a:t>
            </a:r>
            <a:r>
              <a:rPr lang="es-ES" dirty="0" err="1"/>
              <a:t>partners</a:t>
            </a:r>
            <a:r>
              <a:rPr lang="es-ES" dirty="0"/>
              <a:t> Españoles.</a:t>
            </a:r>
          </a:p>
          <a:p>
            <a:pPr marL="285750" indent="-285750" algn="just">
              <a:buFont typeface="Arial" panose="020B0604020202020204" pitchFamily="34" charset="0"/>
              <a:buChar char="•"/>
            </a:pPr>
            <a:r>
              <a:rPr lang="es-ES" dirty="0"/>
              <a:t>Ejecución del Plan Estratégico de Internacionalización de la Dirección de Relaciones Interinstitucionales e Internacionales.</a:t>
            </a:r>
          </a:p>
          <a:p>
            <a:pPr marL="285750" indent="-285750" algn="just">
              <a:buFont typeface="Arial" panose="020B0604020202020204" pitchFamily="34" charset="0"/>
              <a:buChar char="•"/>
            </a:pPr>
            <a:r>
              <a:rPr lang="es-ES" dirty="0"/>
              <a:t>Becas de movilidad por excelencia.</a:t>
            </a:r>
          </a:p>
        </p:txBody>
      </p:sp>
      <p:pic>
        <p:nvPicPr>
          <p:cNvPr id="1026" name="Picture 2" descr="Resultado de imagen para UNIVERSIDAD INTERNACIONAL SEK">
            <a:extLst>
              <a:ext uri="{FF2B5EF4-FFF2-40B4-BE49-F238E27FC236}">
                <a16:creationId xmlns:a16="http://schemas.microsoft.com/office/drawing/2014/main" id="{40DAE891-FEAD-4541-8A1C-D7B674C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514" y="2764226"/>
            <a:ext cx="6369978" cy="3073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NIVERSIDAD INTERNACIONAL SEK">
            <a:extLst>
              <a:ext uri="{FF2B5EF4-FFF2-40B4-BE49-F238E27FC236}">
                <a16:creationId xmlns:a16="http://schemas.microsoft.com/office/drawing/2014/main" id="{1205754A-95B4-4450-8F75-C191CFAB9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152" y="2604105"/>
            <a:ext cx="2704730" cy="125516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4124F7C-59AB-42FA-87DD-C1B3D88C8168}"/>
              </a:ext>
            </a:extLst>
          </p:cNvPr>
          <p:cNvSpPr txBox="1"/>
          <p:nvPr/>
        </p:nvSpPr>
        <p:spPr>
          <a:xfrm>
            <a:off x="2126567" y="1568330"/>
            <a:ext cx="6077894" cy="369332"/>
          </a:xfrm>
          <a:prstGeom prst="rect">
            <a:avLst/>
          </a:prstGeom>
          <a:noFill/>
        </p:spPr>
        <p:txBody>
          <a:bodyPr wrap="square" rtlCol="0">
            <a:spAutoFit/>
          </a:bodyPr>
          <a:lstStyle/>
          <a:p>
            <a:r>
              <a:rPr lang="es-ES" b="1" dirty="0"/>
              <a:t>UNIVERSIDAD INTERNACIONAL SEK - ECUADOR</a:t>
            </a:r>
            <a:endParaRPr lang="es-EC" b="1" dirty="0"/>
          </a:p>
        </p:txBody>
      </p:sp>
    </p:spTree>
    <p:extLst>
      <p:ext uri="{BB962C8B-B14F-4D97-AF65-F5344CB8AC3E}">
        <p14:creationId xmlns:p14="http://schemas.microsoft.com/office/powerpoint/2010/main" val="57283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162962" y="1819747"/>
            <a:ext cx="4680822" cy="4888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2" name="1 CuadroTexto"/>
          <p:cNvSpPr txBox="1"/>
          <p:nvPr/>
        </p:nvSpPr>
        <p:spPr>
          <a:xfrm>
            <a:off x="18106" y="1798966"/>
            <a:ext cx="5097101" cy="584775"/>
          </a:xfrm>
          <a:prstGeom prst="rect">
            <a:avLst/>
          </a:prstGeom>
          <a:noFill/>
        </p:spPr>
        <p:txBody>
          <a:bodyPr wrap="square" rtlCol="0">
            <a:spAutoFit/>
          </a:bodyPr>
          <a:lstStyle/>
          <a:p>
            <a:pPr algn="ctr"/>
            <a:r>
              <a:rPr lang="es-ES" sz="3200" b="1" dirty="0"/>
              <a:t>OBJETIVO SOCIAL</a:t>
            </a:r>
            <a:endParaRPr lang="es-EC" sz="3200" b="1" dirty="0"/>
          </a:p>
        </p:txBody>
      </p:sp>
      <p:sp>
        <p:nvSpPr>
          <p:cNvPr id="3" name="CuadroTexto 2">
            <a:extLst>
              <a:ext uri="{FF2B5EF4-FFF2-40B4-BE49-F238E27FC236}">
                <a16:creationId xmlns:a16="http://schemas.microsoft.com/office/drawing/2014/main" id="{BA15DC6E-9F47-42F9-9F05-8F1749B0792D}"/>
              </a:ext>
            </a:extLst>
          </p:cNvPr>
          <p:cNvSpPr txBox="1"/>
          <p:nvPr/>
        </p:nvSpPr>
        <p:spPr>
          <a:xfrm>
            <a:off x="648070" y="2975139"/>
            <a:ext cx="4367814" cy="2862322"/>
          </a:xfrm>
          <a:prstGeom prst="rect">
            <a:avLst/>
          </a:prstGeom>
          <a:noFill/>
        </p:spPr>
        <p:txBody>
          <a:bodyPr wrap="square" rtlCol="0">
            <a:spAutoFit/>
          </a:bodyPr>
          <a:lstStyle/>
          <a:p>
            <a:pPr algn="just"/>
            <a:r>
              <a:rPr lang="es-EC" dirty="0"/>
              <a:t>Prestación de servicios en Educación Superior, grado, posgrado y Educación Continua, formar profesionales altamente capacitados, investigación y publicación de impacto, voluntariado y fundaciones, prácticas pre profesionales y pasantías en empresas nacionales e internacionales, representación académica en Ferias congresos y eventos académicos.</a:t>
            </a:r>
          </a:p>
          <a:p>
            <a:endParaRPr lang="es-EC" dirty="0"/>
          </a:p>
        </p:txBody>
      </p:sp>
      <p:pic>
        <p:nvPicPr>
          <p:cNvPr id="1026" name="Picture 2" descr="Resultado de imagen para UNIVERSIDAD INTERNACIONAL SEK">
            <a:extLst>
              <a:ext uri="{FF2B5EF4-FFF2-40B4-BE49-F238E27FC236}">
                <a16:creationId xmlns:a16="http://schemas.microsoft.com/office/drawing/2014/main" id="{40DAE891-FEAD-4541-8A1C-D7B674C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514" y="2764226"/>
            <a:ext cx="6369978" cy="3073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NIVERSIDAD INTERNACIONAL SEK">
            <a:extLst>
              <a:ext uri="{FF2B5EF4-FFF2-40B4-BE49-F238E27FC236}">
                <a16:creationId xmlns:a16="http://schemas.microsoft.com/office/drawing/2014/main" id="{1205754A-95B4-4450-8F75-C191CFAB9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152" y="2604105"/>
            <a:ext cx="2704730" cy="125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3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162962" y="1819746"/>
            <a:ext cx="3370351" cy="16092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744" y="211136"/>
            <a:ext cx="2743200" cy="822960"/>
          </a:xfrm>
          <a:prstGeom prst="rect">
            <a:avLst/>
          </a:prstGeom>
          <a:noFill/>
          <a:ln>
            <a:noFill/>
          </a:ln>
        </p:spPr>
      </p:pic>
      <p:sp>
        <p:nvSpPr>
          <p:cNvPr id="8" name="7 Rectángulo redondeado"/>
          <p:cNvSpPr/>
          <p:nvPr/>
        </p:nvSpPr>
        <p:spPr>
          <a:xfrm>
            <a:off x="162962" y="1139156"/>
            <a:ext cx="11470920" cy="68412"/>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redondeado"/>
          <p:cNvSpPr/>
          <p:nvPr/>
        </p:nvSpPr>
        <p:spPr>
          <a:xfrm>
            <a:off x="162962" y="1284570"/>
            <a:ext cx="11470920" cy="13682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2" name="1 CuadroTexto"/>
          <p:cNvSpPr txBox="1"/>
          <p:nvPr/>
        </p:nvSpPr>
        <p:spPr>
          <a:xfrm>
            <a:off x="-175797" y="2009589"/>
            <a:ext cx="4047867" cy="1323439"/>
          </a:xfrm>
          <a:prstGeom prst="rect">
            <a:avLst/>
          </a:prstGeom>
          <a:noFill/>
        </p:spPr>
        <p:txBody>
          <a:bodyPr wrap="square" rtlCol="0">
            <a:spAutoFit/>
          </a:bodyPr>
          <a:lstStyle/>
          <a:p>
            <a:pPr algn="ctr"/>
            <a:r>
              <a:rPr lang="es-ES" sz="3200" b="1" dirty="0"/>
              <a:t>II ANÁLISIS SITUACIONAL</a:t>
            </a:r>
          </a:p>
          <a:p>
            <a:pPr algn="ctr"/>
            <a:r>
              <a:rPr lang="es-ES" sz="1400" b="1" dirty="0"/>
              <a:t>Connotación Gerencial - </a:t>
            </a:r>
            <a:r>
              <a:rPr lang="es-ES" sz="1400" b="1" dirty="0" err="1"/>
              <a:t>macroambiente</a:t>
            </a:r>
            <a:endParaRPr lang="es-EC" sz="1400" b="1" dirty="0"/>
          </a:p>
        </p:txBody>
      </p:sp>
      <p:pic>
        <p:nvPicPr>
          <p:cNvPr id="1028" name="Picture 4" descr="Resultado de imagen para UNIVERSIDAD INTERNACIONAL SEK">
            <a:extLst>
              <a:ext uri="{FF2B5EF4-FFF2-40B4-BE49-F238E27FC236}">
                <a16:creationId xmlns:a16="http://schemas.microsoft.com/office/drawing/2014/main" id="{1205754A-95B4-4450-8F75-C191CFAB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058" y="-81802"/>
            <a:ext cx="2704730" cy="1255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99765DC2-B05A-4117-B36A-0B149269C2EC}"/>
              </a:ext>
            </a:extLst>
          </p:cNvPr>
          <p:cNvGraphicFramePr/>
          <p:nvPr>
            <p:extLst>
              <p:ext uri="{D42A27DB-BD31-4B8C-83A1-F6EECF244321}">
                <p14:modId xmlns:p14="http://schemas.microsoft.com/office/powerpoint/2010/main" val="1964373817"/>
              </p:ext>
            </p:extLst>
          </p:nvPr>
        </p:nvGraphicFramePr>
        <p:xfrm>
          <a:off x="6303146" y="3364637"/>
          <a:ext cx="5166803" cy="2787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a:extLst>
              <a:ext uri="{FF2B5EF4-FFF2-40B4-BE49-F238E27FC236}">
                <a16:creationId xmlns:a16="http://schemas.microsoft.com/office/drawing/2014/main" id="{8DA1D580-5396-4A32-A87A-452B4AD9F872}"/>
              </a:ext>
            </a:extLst>
          </p:cNvPr>
          <p:cNvGraphicFramePr/>
          <p:nvPr>
            <p:extLst>
              <p:ext uri="{D42A27DB-BD31-4B8C-83A1-F6EECF244321}">
                <p14:modId xmlns:p14="http://schemas.microsoft.com/office/powerpoint/2010/main" val="3296137534"/>
              </p:ext>
            </p:extLst>
          </p:nvPr>
        </p:nvGraphicFramePr>
        <p:xfrm>
          <a:off x="98870" y="3463417"/>
          <a:ext cx="3196948" cy="33945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a 3">
            <a:extLst>
              <a:ext uri="{FF2B5EF4-FFF2-40B4-BE49-F238E27FC236}">
                <a16:creationId xmlns:a16="http://schemas.microsoft.com/office/drawing/2014/main" id="{2F14F77E-8D10-4B38-8942-C894D08998EE}"/>
              </a:ext>
            </a:extLst>
          </p:cNvPr>
          <p:cNvGraphicFramePr/>
          <p:nvPr>
            <p:extLst>
              <p:ext uri="{D42A27DB-BD31-4B8C-83A1-F6EECF244321}">
                <p14:modId xmlns:p14="http://schemas.microsoft.com/office/powerpoint/2010/main" val="1200818151"/>
              </p:ext>
            </p:extLst>
          </p:nvPr>
        </p:nvGraphicFramePr>
        <p:xfrm>
          <a:off x="4366828" y="1799177"/>
          <a:ext cx="6626689" cy="493076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7148823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2754</TotalTime>
  <Words>2025</Words>
  <Application>Microsoft Office PowerPoint</Application>
  <PresentationFormat>Panorámica</PresentationFormat>
  <Paragraphs>207</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Symbol</vt:lpstr>
      <vt:lpstr>Times New Roman</vt:lpstr>
      <vt:lpstr>Tema de Office</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UISEK</cp:lastModifiedBy>
  <cp:revision>102</cp:revision>
  <cp:lastPrinted>2019-07-10T19:16:55Z</cp:lastPrinted>
  <dcterms:created xsi:type="dcterms:W3CDTF">2019-03-26T15:23:56Z</dcterms:created>
  <dcterms:modified xsi:type="dcterms:W3CDTF">2019-07-20T03:51:12Z</dcterms:modified>
</cp:coreProperties>
</file>