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48" r:id="rId1"/>
  </p:sldMasterIdLst>
  <p:sldIdLst>
    <p:sldId id="257" r:id="rId2"/>
    <p:sldId id="269" r:id="rId3"/>
    <p:sldId id="268" r:id="rId4"/>
    <p:sldId id="258" r:id="rId5"/>
    <p:sldId id="270" r:id="rId6"/>
    <p:sldId id="260" r:id="rId7"/>
    <p:sldId id="261" r:id="rId8"/>
    <p:sldId id="271" r:id="rId9"/>
    <p:sldId id="272" r:id="rId10"/>
    <p:sldId id="273" r:id="rId11"/>
    <p:sldId id="274" r:id="rId12"/>
    <p:sldId id="262" r:id="rId13"/>
    <p:sldId id="263" r:id="rId14"/>
    <p:sldId id="264" r:id="rId15"/>
    <p:sldId id="265" r:id="rId16"/>
    <p:sldId id="266" r:id="rId17"/>
    <p:sldId id="280" r:id="rId18"/>
    <p:sldId id="267" r:id="rId19"/>
    <p:sldId id="275" r:id="rId20"/>
    <p:sldId id="276" r:id="rId21"/>
    <p:sldId id="277" r:id="rId22"/>
    <p:sldId id="278" r:id="rId23"/>
    <p:sldId id="281" r:id="rId24"/>
    <p:sldId id="282" r:id="rId25"/>
    <p:sldId id="283" r:id="rId26"/>
    <p:sldId id="284" r:id="rId27"/>
    <p:sldId id="285" r:id="rId28"/>
    <p:sldId id="279" r:id="rId2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46" d="100"/>
          <a:sy n="46" d="100"/>
        </p:scale>
        <p:origin x="6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AppData\Local\Packages\Microsoft.MicrosoftEdge_8wekyb3d8bbwe\TempState\Downloads\planilla-de-excel-de-distribucion-chi-cuadrado%20(1).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AppData\Local\Packages\Microsoft.MicrosoftEdge_8wekyb3d8bbwe\TempState\Downloads\planilla-de-excel-de-distribucion-chi-cuadrado%20(1).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P\AppData\Local\Packages\Microsoft.MicrosoftEdge_8wekyb3d8bbwe\TempState\Downloads\planilla-de-excel-de-distribucion-chi-cuadrado%20(1).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P\Downloads\9_1_IED-Rama.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P\AppData\Local\Packages\Microsoft.MicrosoftEdge_8wekyb3d8bbwe\TempState\Downloads\planilla-de-excel-de-distribucion-chi-cuadrado%20(1).xls"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Producción</a:t>
            </a:r>
            <a:r>
              <a:rPr lang="es-EC" baseline="0"/>
              <a:t> Nacional</a:t>
            </a:r>
            <a:endParaRPr lang="es-EC"/>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strRef>
              <c:f>'[planilla-de-excel-de-distribucion-chi-cuadrado (1).xls]Hoja5'!$A$4:$A$6</c:f>
              <c:strCache>
                <c:ptCount val="3"/>
                <c:pt idx="0">
                  <c:v>REGIÓN SIERRA</c:v>
                </c:pt>
                <c:pt idx="1">
                  <c:v>REGIÓN COSTA</c:v>
                </c:pt>
                <c:pt idx="2">
                  <c:v>REGIÓN ORIENTAL</c:v>
                </c:pt>
              </c:strCache>
            </c:strRef>
          </c:cat>
          <c:val>
            <c:numRef>
              <c:f>'[planilla-de-excel-de-distribucion-chi-cuadrado (1).xls]Hoja5'!$B$4:$B$6</c:f>
              <c:numCache>
                <c:formatCode>#,##0</c:formatCode>
                <c:ptCount val="3"/>
                <c:pt idx="0">
                  <c:v>5800</c:v>
                </c:pt>
                <c:pt idx="1">
                  <c:v>25240</c:v>
                </c:pt>
                <c:pt idx="2">
                  <c:v>21663</c:v>
                </c:pt>
              </c:numCache>
            </c:numRef>
          </c:val>
        </c:ser>
        <c:ser>
          <c:idx val="1"/>
          <c:order val="1"/>
          <c:spPr>
            <a:solidFill>
              <a:schemeClr val="accent2"/>
            </a:solidFill>
            <a:ln>
              <a:noFill/>
            </a:ln>
            <a:effectLst/>
          </c:spPr>
          <c:invertIfNegative val="0"/>
          <c:cat>
            <c:strRef>
              <c:f>'[planilla-de-excel-de-distribucion-chi-cuadrado (1).xls]Hoja5'!$A$4:$A$6</c:f>
              <c:strCache>
                <c:ptCount val="3"/>
                <c:pt idx="0">
                  <c:v>REGIÓN SIERRA</c:v>
                </c:pt>
                <c:pt idx="1">
                  <c:v>REGIÓN COSTA</c:v>
                </c:pt>
                <c:pt idx="2">
                  <c:v>REGIÓN ORIENTAL</c:v>
                </c:pt>
              </c:strCache>
            </c:strRef>
          </c:cat>
          <c:val>
            <c:numRef>
              <c:f>'[planilla-de-excel-de-distribucion-chi-cuadrado (1).xls]Hoja5'!$C$4:$C$6</c:f>
              <c:numCache>
                <c:formatCode>#,##0</c:formatCode>
                <c:ptCount val="3"/>
                <c:pt idx="0">
                  <c:v>3841</c:v>
                </c:pt>
                <c:pt idx="1">
                  <c:v>17365</c:v>
                </c:pt>
                <c:pt idx="2">
                  <c:v>16053</c:v>
                </c:pt>
              </c:numCache>
            </c:numRef>
          </c:val>
        </c:ser>
        <c:dLbls>
          <c:showLegendKey val="0"/>
          <c:showVal val="0"/>
          <c:showCatName val="0"/>
          <c:showSerName val="0"/>
          <c:showPercent val="0"/>
          <c:showBubbleSize val="0"/>
        </c:dLbls>
        <c:gapWidth val="219"/>
        <c:overlap val="-27"/>
        <c:axId val="1138330800"/>
        <c:axId val="1138329712"/>
      </c:barChart>
      <c:catAx>
        <c:axId val="113833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38329712"/>
        <c:crosses val="autoZero"/>
        <c:auto val="1"/>
        <c:lblAlgn val="ctr"/>
        <c:lblOffset val="100"/>
        <c:noMultiLvlLbl val="0"/>
      </c:catAx>
      <c:valAx>
        <c:axId val="1138329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383308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ofPieChart>
        <c:ofPieType val="bar"/>
        <c:varyColors val="1"/>
        <c:ser>
          <c:idx val="0"/>
          <c:order val="0"/>
          <c:tx>
            <c:strRef>
              <c:f>'[planilla-de-excel-de-distribucion-chi-cuadrado (1).xls]Hoja6'!$B$1</c:f>
              <c:strCache>
                <c:ptCount val="1"/>
              </c:strCache>
            </c:strRef>
          </c:tx>
          <c:explosion val="69"/>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'[planilla-de-excel-de-distribucion-chi-cuadrado (1).xls]Hoja6'!$A$2:$A$5</c:f>
              <c:strCache>
                <c:ptCount val="4"/>
                <c:pt idx="0">
                  <c:v>Materia Prima</c:v>
                </c:pt>
                <c:pt idx="1">
                  <c:v>Mano de Obra </c:v>
                </c:pt>
                <c:pt idx="2">
                  <c:v>Materiales e insumos</c:v>
                </c:pt>
                <c:pt idx="3">
                  <c:v>Servicios Basicos </c:v>
                </c:pt>
              </c:strCache>
            </c:strRef>
          </c:cat>
          <c:val>
            <c:numRef>
              <c:f>'[planilla-de-excel-de-distribucion-chi-cuadrado (1).xls]Hoja6'!$B$2:$B$5</c:f>
              <c:numCache>
                <c:formatCode>0%</c:formatCode>
                <c:ptCount val="4"/>
                <c:pt idx="0">
                  <c:v>1.8535681186283594E-2</c:v>
                </c:pt>
                <c:pt idx="1">
                  <c:v>0.90361445783132532</c:v>
                </c:pt>
                <c:pt idx="2">
                  <c:v>5.5607043558850787E-2</c:v>
                </c:pt>
                <c:pt idx="3">
                  <c:v>2.2242817423540315E-2</c:v>
                </c:pt>
              </c:numCache>
            </c:numRef>
          </c:val>
        </c:ser>
        <c:dLbls>
          <c:dLblPos val="bestFit"/>
          <c:showLegendKey val="0"/>
          <c:showVal val="1"/>
          <c:showCatName val="0"/>
          <c:showSerName val="0"/>
          <c:showPercent val="0"/>
          <c:showBubbleSize val="0"/>
          <c:showLeaderLines val="1"/>
        </c:dLbls>
        <c:gapWidth val="15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400"/>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Valor exportado acumulado 2010 - 2018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tx>
            <c:strRef>
              <c:f>'[planilla-de-excel-de-distribucion-chi-cuadrado (1).xls]Hoja7'!$C$1</c:f>
              <c:strCache>
                <c:ptCount val="1"/>
                <c:pt idx="0">
                  <c:v>Valor exportado acumulado 2010  2018</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1">
                  <a:lumMod val="60000"/>
                </a:schemeClr>
              </a:solidFill>
              <a:ln>
                <a:noFill/>
              </a:ln>
              <a:effectLst/>
            </c:spPr>
          </c:dPt>
          <c:dPt>
            <c:idx val="7"/>
            <c:bubble3D val="0"/>
            <c:spPr>
              <a:solidFill>
                <a:schemeClr val="accent2">
                  <a:lumMod val="60000"/>
                </a:schemeClr>
              </a:solidFill>
              <a:ln>
                <a:noFill/>
              </a:ln>
              <a:effectLst/>
            </c:spPr>
          </c:dPt>
          <c:dPt>
            <c:idx val="8"/>
            <c:bubble3D val="0"/>
            <c:spPr>
              <a:solidFill>
                <a:schemeClr val="accent3">
                  <a:lumMod val="60000"/>
                </a:schemeClr>
              </a:solidFill>
              <a:ln>
                <a:noFill/>
              </a:ln>
              <a:effectLst/>
            </c:spPr>
          </c:dPt>
          <c:dPt>
            <c:idx val="9"/>
            <c:bubble3D val="0"/>
            <c:spPr>
              <a:solidFill>
                <a:schemeClr val="accent4">
                  <a:lumMod val="60000"/>
                </a:schemeClr>
              </a:solidFill>
              <a:ln>
                <a:noFill/>
              </a:ln>
              <a:effectLst/>
            </c:spPr>
          </c:dPt>
          <c:dPt>
            <c:idx val="10"/>
            <c:bubble3D val="0"/>
            <c:spPr>
              <a:solidFill>
                <a:schemeClr val="accent5">
                  <a:lumMod val="60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'[planilla-de-excel-de-distribucion-chi-cuadrado (1).xls]Hoja7'!$B$2:$B$12</c:f>
              <c:strCache>
                <c:ptCount val="11"/>
                <c:pt idx="0">
                  <c:v>Estados Unidos de América</c:v>
                </c:pt>
                <c:pt idx="1">
                  <c:v>Colombia</c:v>
                </c:pt>
                <c:pt idx="2">
                  <c:v>Japón</c:v>
                </c:pt>
                <c:pt idx="3">
                  <c:v>Chile</c:v>
                </c:pt>
                <c:pt idx="4">
                  <c:v>Francia</c:v>
                </c:pt>
                <c:pt idx="5">
                  <c:v>Alemania</c:v>
                </c:pt>
                <c:pt idx="6">
                  <c:v>Reino Unido</c:v>
                </c:pt>
                <c:pt idx="7">
                  <c:v>Canadá</c:v>
                </c:pt>
                <c:pt idx="8">
                  <c:v>Argentina</c:v>
                </c:pt>
                <c:pt idx="9">
                  <c:v>República Checa</c:v>
                </c:pt>
                <c:pt idx="10">
                  <c:v>China</c:v>
                </c:pt>
              </c:strCache>
            </c:strRef>
          </c:cat>
          <c:val>
            <c:numRef>
              <c:f>'[planilla-de-excel-de-distribucion-chi-cuadrado (1).xls]Hoja7'!$C$2:$C$12</c:f>
              <c:numCache>
                <c:formatCode>General</c:formatCode>
                <c:ptCount val="11"/>
                <c:pt idx="0">
                  <c:v>41495</c:v>
                </c:pt>
                <c:pt idx="1">
                  <c:v>28713</c:v>
                </c:pt>
                <c:pt idx="2">
                  <c:v>4737</c:v>
                </c:pt>
                <c:pt idx="3">
                  <c:v>2871</c:v>
                </c:pt>
                <c:pt idx="4">
                  <c:v>3719</c:v>
                </c:pt>
                <c:pt idx="5">
                  <c:v>4068</c:v>
                </c:pt>
                <c:pt idx="6">
                  <c:v>499</c:v>
                </c:pt>
                <c:pt idx="7">
                  <c:v>393</c:v>
                </c:pt>
                <c:pt idx="8">
                  <c:v>84</c:v>
                </c:pt>
                <c:pt idx="9">
                  <c:v>69</c:v>
                </c:pt>
                <c:pt idx="10">
                  <c:v>117</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IED</a:t>
            </a:r>
            <a:r>
              <a:rPr lang="es-EC" baseline="0"/>
              <a:t>  en la agricultura período 2010-2018</a:t>
            </a:r>
            <a:endParaRPr lang="es-EC"/>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bar"/>
        <c:grouping val="clustered"/>
        <c:varyColors val="0"/>
        <c:ser>
          <c:idx val="0"/>
          <c:order val="0"/>
          <c:spPr>
            <a:solidFill>
              <a:schemeClr val="accent1"/>
            </a:solidFill>
            <a:ln>
              <a:noFill/>
            </a:ln>
            <a:effectLst/>
          </c:spPr>
          <c:invertIfNegative val="0"/>
          <c:cat>
            <c:numRef>
              <c:f>'[9_1_IED-Rama.xls]9.1 IED-Rama'!$C$11:$K$11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'[9_1_IED-Rama.xls]9.1 IED-Rama'!$C$12:$K$12</c:f>
              <c:numCache>
                <c:formatCode>_(* #,##0.0_);_(* \(#,##0.0\);_(* "-"?_);_(@_)</c:formatCode>
                <c:ptCount val="9"/>
                <c:pt idx="0">
                  <c:v>10683.068319999997</c:v>
                </c:pt>
                <c:pt idx="1">
                  <c:v>461.19699999999943</c:v>
                </c:pt>
                <c:pt idx="2">
                  <c:v>17847.478519999997</c:v>
                </c:pt>
                <c:pt idx="3">
                  <c:v>20763.660360000002</c:v>
                </c:pt>
                <c:pt idx="4">
                  <c:v>38914.608280000008</c:v>
                </c:pt>
                <c:pt idx="5">
                  <c:v>67784.30806000001</c:v>
                </c:pt>
                <c:pt idx="6">
                  <c:v>41924.557499999995</c:v>
                </c:pt>
                <c:pt idx="7">
                  <c:v>124624.92687000002</c:v>
                </c:pt>
                <c:pt idx="8">
                  <c:v>59283.801840000007</c:v>
                </c:pt>
              </c:numCache>
            </c:numRef>
          </c:val>
        </c:ser>
        <c:dLbls>
          <c:showLegendKey val="0"/>
          <c:showVal val="0"/>
          <c:showCatName val="0"/>
          <c:showSerName val="0"/>
          <c:showPercent val="0"/>
          <c:showBubbleSize val="0"/>
        </c:dLbls>
        <c:gapWidth val="219"/>
        <c:axId val="1138332976"/>
        <c:axId val="1138325360"/>
      </c:barChart>
      <c:catAx>
        <c:axId val="1138332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38325360"/>
        <c:crosses val="autoZero"/>
        <c:auto val="1"/>
        <c:lblAlgn val="ctr"/>
        <c:lblOffset val="100"/>
        <c:noMultiLvlLbl val="0"/>
      </c:catAx>
      <c:valAx>
        <c:axId val="1138325360"/>
        <c:scaling>
          <c:orientation val="minMax"/>
        </c:scaling>
        <c:delete val="0"/>
        <c:axPos val="b"/>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38332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Correlación de Variables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intercept val="0"/>
            <c:dispRSqr val="1"/>
            <c:dispEq val="1"/>
            <c:trendlineLbl>
              <c:layout>
                <c:manualLayout>
                  <c:x val="1.4790244969378828E-2"/>
                  <c:y val="-0.2467038495188101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'[planilla-de-excel-de-distribucion-chi-cuadrado (1).xls]Hoja1'!$C$6:$C$14</c:f>
              <c:numCache>
                <c:formatCode>#,##0</c:formatCode>
                <c:ptCount val="9"/>
                <c:pt idx="0">
                  <c:v>813.28489999999999</c:v>
                </c:pt>
                <c:pt idx="1">
                  <c:v>853.97979999999995</c:v>
                </c:pt>
                <c:pt idx="2">
                  <c:v>825.4144</c:v>
                </c:pt>
                <c:pt idx="3">
                  <c:v>828.10239999999999</c:v>
                </c:pt>
                <c:pt idx="4">
                  <c:v>665.54499999999996</c:v>
                </c:pt>
                <c:pt idx="5">
                  <c:v>644.01120000000003</c:v>
                </c:pt>
                <c:pt idx="6">
                  <c:v>644.49260000000004</c:v>
                </c:pt>
                <c:pt idx="7">
                  <c:v>644.8845</c:v>
                </c:pt>
                <c:pt idx="8">
                  <c:v>623.57439999999997</c:v>
                </c:pt>
              </c:numCache>
            </c:numRef>
          </c:xVal>
          <c:yVal>
            <c:numRef>
              <c:f>'[planilla-de-excel-de-distribucion-chi-cuadrado (1).xls]Hoja1'!$D$6:$D$14</c:f>
              <c:numCache>
                <c:formatCode>#,##0</c:formatCode>
                <c:ptCount val="9"/>
                <c:pt idx="0">
                  <c:v>1156.2849000000001</c:v>
                </c:pt>
                <c:pt idx="1">
                  <c:v>1273.9798000000001</c:v>
                </c:pt>
                <c:pt idx="2">
                  <c:v>1553.1143999999999</c:v>
                </c:pt>
                <c:pt idx="3">
                  <c:v>1578.4023999999999</c:v>
                </c:pt>
                <c:pt idx="4">
                  <c:v>1209.5450000000001</c:v>
                </c:pt>
                <c:pt idx="5">
                  <c:v>1089.0111999999999</c:v>
                </c:pt>
                <c:pt idx="6">
                  <c:v>839.49260000000004</c:v>
                </c:pt>
                <c:pt idx="7">
                  <c:v>889.8845</c:v>
                </c:pt>
                <c:pt idx="8">
                  <c:v>643.57439999999997</c:v>
                </c:pt>
              </c:numCache>
            </c:numRef>
          </c:yVal>
          <c:smooth val="0"/>
        </c:ser>
        <c:dLbls>
          <c:showLegendKey val="0"/>
          <c:showVal val="0"/>
          <c:showCatName val="0"/>
          <c:showSerName val="0"/>
          <c:showPercent val="0"/>
          <c:showBubbleSize val="0"/>
        </c:dLbls>
        <c:axId val="1138334064"/>
        <c:axId val="1138327536"/>
      </c:scatterChart>
      <c:valAx>
        <c:axId val="11383340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Producción de café en miles de sacos de 60 kg</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38327536"/>
        <c:crosses val="autoZero"/>
        <c:crossBetween val="midCat"/>
      </c:valAx>
      <c:valAx>
        <c:axId val="1138327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Exportación de café en miles de sacos de 60 kg</a:t>
                </a:r>
              </a:p>
            </c:rich>
          </c:tx>
          <c:layout>
            <c:manualLayout>
              <c:xMode val="edge"/>
              <c:yMode val="edge"/>
              <c:x val="3.0555555555555555E-2"/>
              <c:y val="7.9120370370370396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383340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10.xml.rels><?xml version="1.0" encoding="UTF-8" standalone="yes"?>
<Relationships xmlns="http://schemas.openxmlformats.org/package/2006/relationships"><Relationship Id="rId1" Type="http://schemas.openxmlformats.org/officeDocument/2006/relationships/image" Target="../media/image25.png"/></Relationships>
</file>

<file path=ppt/diagrams/_rels/data11.xml.rels><?xml version="1.0" encoding="UTF-8" standalone="yes"?>
<Relationships xmlns="http://schemas.openxmlformats.org/package/2006/relationships"><Relationship Id="rId1" Type="http://schemas.openxmlformats.org/officeDocument/2006/relationships/image" Target="../media/image27.png"/></Relationships>
</file>

<file path=ppt/diagrams/_rels/data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ata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ata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ata15.xml.rels><?xml version="1.0" encoding="UTF-8" standalone="yes"?>
<Relationships xmlns="http://schemas.openxmlformats.org/package/2006/relationships"><Relationship Id="rId1" Type="http://schemas.openxmlformats.org/officeDocument/2006/relationships/image" Target="../media/image47.png"/></Relationships>
</file>

<file path=ppt/diagrams/_rels/data17.xml.rels><?xml version="1.0" encoding="UTF-8" standalone="yes"?>
<Relationships xmlns="http://schemas.openxmlformats.org/package/2006/relationships"><Relationship Id="rId1" Type="http://schemas.openxmlformats.org/officeDocument/2006/relationships/image" Target="../media/image49.jpeg"/></Relationships>
</file>

<file path=ppt/diagrams/_rels/data18.xml.rels><?xml version="1.0" encoding="UTF-8" standalone="yes"?>
<Relationships xmlns="http://schemas.openxmlformats.org/package/2006/relationships"><Relationship Id="rId1" Type="http://schemas.openxmlformats.org/officeDocument/2006/relationships/image" Target="../media/image50.png"/></Relationships>
</file>

<file path=ppt/diagrams/_rels/data19.xml.rels><?xml version="1.0" encoding="UTF-8" standalone="yes"?>
<Relationships xmlns="http://schemas.openxmlformats.org/package/2006/relationships"><Relationship Id="rId1" Type="http://schemas.openxmlformats.org/officeDocument/2006/relationships/image" Target="../media/image50.png"/></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7.xml.rels><?xml version="1.0" encoding="UTF-8" standalone="yes"?>
<Relationships xmlns="http://schemas.openxmlformats.org/package/2006/relationships"><Relationship Id="rId1" Type="http://schemas.openxmlformats.org/officeDocument/2006/relationships/image" Target="../media/image16.png"/></Relationships>
</file>

<file path=ppt/diagrams/_rels/data8.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C26DA-214F-45CF-AE07-1A819EDF121C}" type="doc">
      <dgm:prSet loTypeId="urn:microsoft.com/office/officeart/2005/8/layout/hList7" loCatId="list" qsTypeId="urn:microsoft.com/office/officeart/2005/8/quickstyle/simple4" qsCatId="simple" csTypeId="urn:microsoft.com/office/officeart/2005/8/colors/accent1_1" csCatId="accent1" phldr="1"/>
      <dgm:spPr/>
      <dgm:t>
        <a:bodyPr/>
        <a:lstStyle/>
        <a:p>
          <a:endParaRPr lang="es-EC"/>
        </a:p>
      </dgm:t>
    </dgm:pt>
    <dgm:pt modelId="{186327D5-0654-4016-B13C-A45B44DFDB92}">
      <dgm:prSet phldrT="[Texto]" custT="1"/>
      <dgm:spPr/>
      <dgm:t>
        <a:bodyPr/>
        <a:lstStyle/>
        <a:p>
          <a:pPr algn="ctr"/>
          <a:r>
            <a:rPr lang="es-EC" sz="1800" dirty="0" smtClean="0">
              <a:latin typeface="Arial "/>
            </a:rPr>
            <a:t>PRODUCCIÓN NACIONAL </a:t>
          </a:r>
        </a:p>
        <a:p>
          <a:pPr algn="ctr"/>
          <a:r>
            <a:rPr lang="es-EC" sz="1800" dirty="0" smtClean="0">
              <a:latin typeface="Arial "/>
            </a:rPr>
            <a:t>-Costos de producción </a:t>
          </a:r>
        </a:p>
        <a:p>
          <a:pPr algn="ctr"/>
          <a:r>
            <a:rPr lang="es-EC" sz="1800" dirty="0" smtClean="0">
              <a:latin typeface="Arial "/>
            </a:rPr>
            <a:t>-Estándares</a:t>
          </a:r>
        </a:p>
        <a:p>
          <a:pPr algn="ctr"/>
          <a:endParaRPr lang="es-EC" sz="1800" dirty="0">
            <a:latin typeface="Arial "/>
          </a:endParaRPr>
        </a:p>
      </dgm:t>
    </dgm:pt>
    <dgm:pt modelId="{761C9380-221F-4F2F-92CE-B656560D3FE0}" type="parTrans" cxnId="{40E5A799-BB8F-4522-B5FA-EEAE51DBD92A}">
      <dgm:prSet/>
      <dgm:spPr/>
      <dgm:t>
        <a:bodyPr/>
        <a:lstStyle/>
        <a:p>
          <a:endParaRPr lang="es-EC"/>
        </a:p>
      </dgm:t>
    </dgm:pt>
    <dgm:pt modelId="{B3042F92-42D5-4642-8323-98B6C607901A}" type="sibTrans" cxnId="{40E5A799-BB8F-4522-B5FA-EEAE51DBD92A}">
      <dgm:prSet/>
      <dgm:spPr/>
      <dgm:t>
        <a:bodyPr/>
        <a:lstStyle/>
        <a:p>
          <a:endParaRPr lang="es-EC"/>
        </a:p>
      </dgm:t>
    </dgm:pt>
    <dgm:pt modelId="{14F472AD-8C12-4BF6-9F41-9C9C6F13B922}">
      <dgm:prSet phldrT="[Texto]" custT="1"/>
      <dgm:spPr/>
      <dgm:t>
        <a:bodyPr/>
        <a:lstStyle/>
        <a:p>
          <a:pPr algn="ctr"/>
          <a:r>
            <a:rPr lang="es-EC" sz="1800" dirty="0" smtClean="0">
              <a:latin typeface="Arial "/>
            </a:rPr>
            <a:t>EXPORTACIÓN DEL CAFÉ </a:t>
          </a:r>
        </a:p>
        <a:p>
          <a:pPr algn="ctr"/>
          <a:r>
            <a:rPr lang="es-EC" sz="1800" dirty="0" smtClean="0">
              <a:latin typeface="Arial "/>
            </a:rPr>
            <a:t>-Precio</a:t>
          </a:r>
        </a:p>
        <a:p>
          <a:pPr algn="ctr"/>
          <a:r>
            <a:rPr lang="es-EC" sz="1800" dirty="0" smtClean="0">
              <a:latin typeface="Arial "/>
            </a:rPr>
            <a:t>-Mercado Actual</a:t>
          </a:r>
        </a:p>
        <a:p>
          <a:pPr algn="ctr"/>
          <a:r>
            <a:rPr lang="es-EC" sz="1800" dirty="0" smtClean="0">
              <a:latin typeface="Arial "/>
            </a:rPr>
            <a:t>-Mercado Potencial</a:t>
          </a:r>
          <a:endParaRPr lang="es-EC" sz="1800" dirty="0">
            <a:latin typeface="Arial "/>
          </a:endParaRPr>
        </a:p>
      </dgm:t>
    </dgm:pt>
    <dgm:pt modelId="{50577970-C037-4084-A60E-AF3AD3E5272D}" type="parTrans" cxnId="{5CD5CAEC-5B6F-4649-A1F9-F33054C1756A}">
      <dgm:prSet/>
      <dgm:spPr/>
      <dgm:t>
        <a:bodyPr/>
        <a:lstStyle/>
        <a:p>
          <a:endParaRPr lang="es-EC"/>
        </a:p>
      </dgm:t>
    </dgm:pt>
    <dgm:pt modelId="{3AADC673-408F-454F-8BD9-CB2F7BFE7FCC}" type="sibTrans" cxnId="{5CD5CAEC-5B6F-4649-A1F9-F33054C1756A}">
      <dgm:prSet/>
      <dgm:spPr/>
      <dgm:t>
        <a:bodyPr/>
        <a:lstStyle/>
        <a:p>
          <a:endParaRPr lang="es-EC"/>
        </a:p>
      </dgm:t>
    </dgm:pt>
    <dgm:pt modelId="{F1B97D26-B171-4D84-9785-49A1C8F23EBC}">
      <dgm:prSet custT="1"/>
      <dgm:spPr/>
      <dgm:t>
        <a:bodyPr/>
        <a:lstStyle/>
        <a:p>
          <a:pPr algn="ctr"/>
          <a:r>
            <a:rPr lang="es-EC" sz="1800" dirty="0" smtClean="0">
              <a:latin typeface="Arial "/>
            </a:rPr>
            <a:t>COMPETENCIA EN EL MERCADO</a:t>
          </a:r>
        </a:p>
        <a:p>
          <a:pPr algn="ctr"/>
          <a:r>
            <a:rPr lang="es-EC" sz="1800" dirty="0" smtClean="0">
              <a:latin typeface="Arial "/>
            </a:rPr>
            <a:t>-Países exportadores de café </a:t>
          </a:r>
          <a:endParaRPr lang="es-EC" sz="1800" dirty="0">
            <a:latin typeface="Arial "/>
          </a:endParaRPr>
        </a:p>
      </dgm:t>
    </dgm:pt>
    <dgm:pt modelId="{0B179057-3513-4A72-8AF6-0AA5BA309D1C}" type="parTrans" cxnId="{48A1198B-637D-433E-8B44-74D74C71CE81}">
      <dgm:prSet/>
      <dgm:spPr/>
      <dgm:t>
        <a:bodyPr/>
        <a:lstStyle/>
        <a:p>
          <a:endParaRPr lang="es-EC"/>
        </a:p>
      </dgm:t>
    </dgm:pt>
    <dgm:pt modelId="{C7CD9554-F4C7-4EC4-BDD0-8EEE44636E88}" type="sibTrans" cxnId="{48A1198B-637D-433E-8B44-74D74C71CE81}">
      <dgm:prSet/>
      <dgm:spPr/>
      <dgm:t>
        <a:bodyPr/>
        <a:lstStyle/>
        <a:p>
          <a:endParaRPr lang="es-EC"/>
        </a:p>
      </dgm:t>
    </dgm:pt>
    <dgm:pt modelId="{6972B200-4895-4183-83D8-921BB97235B1}" type="pres">
      <dgm:prSet presAssocID="{F29C26DA-214F-45CF-AE07-1A819EDF121C}" presName="Name0" presStyleCnt="0">
        <dgm:presLayoutVars>
          <dgm:dir/>
          <dgm:resizeHandles val="exact"/>
        </dgm:presLayoutVars>
      </dgm:prSet>
      <dgm:spPr/>
      <dgm:t>
        <a:bodyPr/>
        <a:lstStyle/>
        <a:p>
          <a:endParaRPr lang="es-ES"/>
        </a:p>
      </dgm:t>
    </dgm:pt>
    <dgm:pt modelId="{83FD2C97-5059-4E7B-B454-DB97827C6661}" type="pres">
      <dgm:prSet presAssocID="{F29C26DA-214F-45CF-AE07-1A819EDF121C}" presName="fgShape" presStyleLbl="fgShp" presStyleIdx="0" presStyleCnt="1"/>
      <dgm:spPr/>
      <dgm:t>
        <a:bodyPr/>
        <a:lstStyle/>
        <a:p>
          <a:endParaRPr lang="es-ES"/>
        </a:p>
      </dgm:t>
    </dgm:pt>
    <dgm:pt modelId="{F0B8E3A7-9F7B-4B17-848E-F1B81370E4F7}" type="pres">
      <dgm:prSet presAssocID="{F29C26DA-214F-45CF-AE07-1A819EDF121C}" presName="linComp" presStyleCnt="0"/>
      <dgm:spPr/>
      <dgm:t>
        <a:bodyPr/>
        <a:lstStyle/>
        <a:p>
          <a:endParaRPr lang="es-ES"/>
        </a:p>
      </dgm:t>
    </dgm:pt>
    <dgm:pt modelId="{89E1DA13-4CE0-4347-A24A-BB49A9DA8A43}" type="pres">
      <dgm:prSet presAssocID="{186327D5-0654-4016-B13C-A45B44DFDB92}" presName="compNode" presStyleCnt="0"/>
      <dgm:spPr/>
      <dgm:t>
        <a:bodyPr/>
        <a:lstStyle/>
        <a:p>
          <a:endParaRPr lang="es-ES"/>
        </a:p>
      </dgm:t>
    </dgm:pt>
    <dgm:pt modelId="{B2132A57-6D9A-4B50-9E73-85DE28D6428B}" type="pres">
      <dgm:prSet presAssocID="{186327D5-0654-4016-B13C-A45B44DFDB92}" presName="bkgdShape" presStyleLbl="node1" presStyleIdx="0" presStyleCnt="3"/>
      <dgm:spPr/>
      <dgm:t>
        <a:bodyPr/>
        <a:lstStyle/>
        <a:p>
          <a:endParaRPr lang="es-ES"/>
        </a:p>
      </dgm:t>
    </dgm:pt>
    <dgm:pt modelId="{976F06B4-2BAB-4C03-8AF3-5A59757356B3}" type="pres">
      <dgm:prSet presAssocID="{186327D5-0654-4016-B13C-A45B44DFDB92}" presName="nodeTx" presStyleLbl="node1" presStyleIdx="0" presStyleCnt="3">
        <dgm:presLayoutVars>
          <dgm:bulletEnabled val="1"/>
        </dgm:presLayoutVars>
      </dgm:prSet>
      <dgm:spPr/>
      <dgm:t>
        <a:bodyPr/>
        <a:lstStyle/>
        <a:p>
          <a:endParaRPr lang="es-ES"/>
        </a:p>
      </dgm:t>
    </dgm:pt>
    <dgm:pt modelId="{98DC4513-3678-4F96-B79D-A9DF9FF60C4D}" type="pres">
      <dgm:prSet presAssocID="{186327D5-0654-4016-B13C-A45B44DFDB92}" presName="invisiNode" presStyleLbl="node1" presStyleIdx="0" presStyleCnt="3"/>
      <dgm:spPr/>
      <dgm:t>
        <a:bodyPr/>
        <a:lstStyle/>
        <a:p>
          <a:endParaRPr lang="es-ES"/>
        </a:p>
      </dgm:t>
    </dgm:pt>
    <dgm:pt modelId="{CFF8ACEA-A704-464B-AA0D-56725305FD5F}" type="pres">
      <dgm:prSet presAssocID="{186327D5-0654-4016-B13C-A45B44DFDB92}" presName="imagNode" presStyleLbl="fgImgPlace1" presStyleIdx="0" presStyleCnt="3" custLinFactNeighborX="-3438" custLinFactNeighborY="-11762"/>
      <dgm:spPr>
        <a:blipFill rotWithShape="1">
          <a:blip xmlns:r="http://schemas.openxmlformats.org/officeDocument/2006/relationships" r:embed="rId1"/>
          <a:stretch>
            <a:fillRect/>
          </a:stretch>
        </a:blipFill>
      </dgm:spPr>
      <dgm:t>
        <a:bodyPr/>
        <a:lstStyle/>
        <a:p>
          <a:endParaRPr lang="es-ES"/>
        </a:p>
      </dgm:t>
    </dgm:pt>
    <dgm:pt modelId="{E7DD9C9A-F247-4749-BBAD-D89535C1FE6A}" type="pres">
      <dgm:prSet presAssocID="{B3042F92-42D5-4642-8323-98B6C607901A}" presName="sibTrans" presStyleLbl="sibTrans2D1" presStyleIdx="0" presStyleCnt="0"/>
      <dgm:spPr/>
      <dgm:t>
        <a:bodyPr/>
        <a:lstStyle/>
        <a:p>
          <a:endParaRPr lang="es-ES"/>
        </a:p>
      </dgm:t>
    </dgm:pt>
    <dgm:pt modelId="{1C7B11E5-DB36-4799-9F8B-33CB9E7B8FD4}" type="pres">
      <dgm:prSet presAssocID="{14F472AD-8C12-4BF6-9F41-9C9C6F13B922}" presName="compNode" presStyleCnt="0"/>
      <dgm:spPr/>
      <dgm:t>
        <a:bodyPr/>
        <a:lstStyle/>
        <a:p>
          <a:endParaRPr lang="es-ES"/>
        </a:p>
      </dgm:t>
    </dgm:pt>
    <dgm:pt modelId="{44E99287-1AE8-4146-A24E-4DBB9CF329CB}" type="pres">
      <dgm:prSet presAssocID="{14F472AD-8C12-4BF6-9F41-9C9C6F13B922}" presName="bkgdShape" presStyleLbl="node1" presStyleIdx="1" presStyleCnt="3"/>
      <dgm:spPr/>
      <dgm:t>
        <a:bodyPr/>
        <a:lstStyle/>
        <a:p>
          <a:endParaRPr lang="es-ES"/>
        </a:p>
      </dgm:t>
    </dgm:pt>
    <dgm:pt modelId="{454DF6A1-A9AD-4131-9E15-0B227AC0954C}" type="pres">
      <dgm:prSet presAssocID="{14F472AD-8C12-4BF6-9F41-9C9C6F13B922}" presName="nodeTx" presStyleLbl="node1" presStyleIdx="1" presStyleCnt="3">
        <dgm:presLayoutVars>
          <dgm:bulletEnabled val="1"/>
        </dgm:presLayoutVars>
      </dgm:prSet>
      <dgm:spPr/>
      <dgm:t>
        <a:bodyPr/>
        <a:lstStyle/>
        <a:p>
          <a:endParaRPr lang="es-ES"/>
        </a:p>
      </dgm:t>
    </dgm:pt>
    <dgm:pt modelId="{085FF9D5-8A28-44E3-AE83-E15FB437099A}" type="pres">
      <dgm:prSet presAssocID="{14F472AD-8C12-4BF6-9F41-9C9C6F13B922}" presName="invisiNode" presStyleLbl="node1" presStyleIdx="1" presStyleCnt="3"/>
      <dgm:spPr/>
      <dgm:t>
        <a:bodyPr/>
        <a:lstStyle/>
        <a:p>
          <a:endParaRPr lang="es-ES"/>
        </a:p>
      </dgm:t>
    </dgm:pt>
    <dgm:pt modelId="{2DADA02F-1494-46E6-B874-5B55F16CC520}" type="pres">
      <dgm:prSet presAssocID="{14F472AD-8C12-4BF6-9F41-9C9C6F13B922}" presName="imagNode" presStyleLbl="fgImgPlace1" presStyleIdx="1" presStyleCnt="3" custLinFactNeighborX="7317" custLinFactNeighborY="-11762"/>
      <dgm:spPr>
        <a:blipFill rotWithShape="1">
          <a:blip xmlns:r="http://schemas.openxmlformats.org/officeDocument/2006/relationships" r:embed="rId2"/>
          <a:stretch>
            <a:fillRect/>
          </a:stretch>
        </a:blipFill>
      </dgm:spPr>
      <dgm:t>
        <a:bodyPr/>
        <a:lstStyle/>
        <a:p>
          <a:endParaRPr lang="es-ES"/>
        </a:p>
      </dgm:t>
    </dgm:pt>
    <dgm:pt modelId="{53F71712-84BC-4791-956B-5A6698D32E31}" type="pres">
      <dgm:prSet presAssocID="{3AADC673-408F-454F-8BD9-CB2F7BFE7FCC}" presName="sibTrans" presStyleLbl="sibTrans2D1" presStyleIdx="0" presStyleCnt="0"/>
      <dgm:spPr/>
      <dgm:t>
        <a:bodyPr/>
        <a:lstStyle/>
        <a:p>
          <a:endParaRPr lang="es-ES"/>
        </a:p>
      </dgm:t>
    </dgm:pt>
    <dgm:pt modelId="{E15A9E07-512F-46C8-A1E9-D2272098D740}" type="pres">
      <dgm:prSet presAssocID="{F1B97D26-B171-4D84-9785-49A1C8F23EBC}" presName="compNode" presStyleCnt="0"/>
      <dgm:spPr/>
      <dgm:t>
        <a:bodyPr/>
        <a:lstStyle/>
        <a:p>
          <a:endParaRPr lang="es-ES"/>
        </a:p>
      </dgm:t>
    </dgm:pt>
    <dgm:pt modelId="{F9C038EC-79F3-4D45-B028-66D325B36485}" type="pres">
      <dgm:prSet presAssocID="{F1B97D26-B171-4D84-9785-49A1C8F23EBC}" presName="bkgdShape" presStyleLbl="node1" presStyleIdx="2" presStyleCnt="3"/>
      <dgm:spPr/>
      <dgm:t>
        <a:bodyPr/>
        <a:lstStyle/>
        <a:p>
          <a:endParaRPr lang="es-ES"/>
        </a:p>
      </dgm:t>
    </dgm:pt>
    <dgm:pt modelId="{7023E721-3476-4935-974D-099DA17EDE66}" type="pres">
      <dgm:prSet presAssocID="{F1B97D26-B171-4D84-9785-49A1C8F23EBC}" presName="nodeTx" presStyleLbl="node1" presStyleIdx="2" presStyleCnt="3">
        <dgm:presLayoutVars>
          <dgm:bulletEnabled val="1"/>
        </dgm:presLayoutVars>
      </dgm:prSet>
      <dgm:spPr/>
      <dgm:t>
        <a:bodyPr/>
        <a:lstStyle/>
        <a:p>
          <a:endParaRPr lang="es-ES"/>
        </a:p>
      </dgm:t>
    </dgm:pt>
    <dgm:pt modelId="{17B1CCFA-1530-446A-BF46-82F7DC7A9AE2}" type="pres">
      <dgm:prSet presAssocID="{F1B97D26-B171-4D84-9785-49A1C8F23EBC}" presName="invisiNode" presStyleLbl="node1" presStyleIdx="2" presStyleCnt="3"/>
      <dgm:spPr/>
      <dgm:t>
        <a:bodyPr/>
        <a:lstStyle/>
        <a:p>
          <a:endParaRPr lang="es-ES"/>
        </a:p>
      </dgm:t>
    </dgm:pt>
    <dgm:pt modelId="{F4A094FD-966D-48C9-ACA0-FAB43FC3BD76}" type="pres">
      <dgm:prSet presAssocID="{F1B97D26-B171-4D84-9785-49A1C8F23EBC}" presName="imagNode" presStyleLbl="fgImgPlace1" presStyleIdx="2" presStyleCnt="3" custLinFactNeighborX="3853" custLinFactNeighborY="-11762"/>
      <dgm:spPr>
        <a:blipFill rotWithShape="1">
          <a:blip xmlns:r="http://schemas.openxmlformats.org/officeDocument/2006/relationships" r:embed="rId3"/>
          <a:stretch>
            <a:fillRect/>
          </a:stretch>
        </a:blipFill>
      </dgm:spPr>
      <dgm:t>
        <a:bodyPr/>
        <a:lstStyle/>
        <a:p>
          <a:endParaRPr lang="es-ES"/>
        </a:p>
      </dgm:t>
    </dgm:pt>
  </dgm:ptLst>
  <dgm:cxnLst>
    <dgm:cxn modelId="{49852BE2-A14F-418E-87BB-2451D707D003}" type="presOf" srcId="{14F472AD-8C12-4BF6-9F41-9C9C6F13B922}" destId="{44E99287-1AE8-4146-A24E-4DBB9CF329CB}" srcOrd="0" destOrd="0" presId="urn:microsoft.com/office/officeart/2005/8/layout/hList7"/>
    <dgm:cxn modelId="{40E5A799-BB8F-4522-B5FA-EEAE51DBD92A}" srcId="{F29C26DA-214F-45CF-AE07-1A819EDF121C}" destId="{186327D5-0654-4016-B13C-A45B44DFDB92}" srcOrd="0" destOrd="0" parTransId="{761C9380-221F-4F2F-92CE-B656560D3FE0}" sibTransId="{B3042F92-42D5-4642-8323-98B6C607901A}"/>
    <dgm:cxn modelId="{D83CD7FD-FDD3-4E1E-94FB-CD1119458259}" type="presOf" srcId="{F1B97D26-B171-4D84-9785-49A1C8F23EBC}" destId="{7023E721-3476-4935-974D-099DA17EDE66}" srcOrd="1" destOrd="0" presId="urn:microsoft.com/office/officeart/2005/8/layout/hList7"/>
    <dgm:cxn modelId="{F72D366E-643B-4A4A-9D26-460B203616C2}" type="presOf" srcId="{14F472AD-8C12-4BF6-9F41-9C9C6F13B922}" destId="{454DF6A1-A9AD-4131-9E15-0B227AC0954C}" srcOrd="1" destOrd="0" presId="urn:microsoft.com/office/officeart/2005/8/layout/hList7"/>
    <dgm:cxn modelId="{2295BAC8-59D9-409F-A513-1528B1CE95AC}" type="presOf" srcId="{186327D5-0654-4016-B13C-A45B44DFDB92}" destId="{976F06B4-2BAB-4C03-8AF3-5A59757356B3}" srcOrd="1" destOrd="0" presId="urn:microsoft.com/office/officeart/2005/8/layout/hList7"/>
    <dgm:cxn modelId="{E2C1676D-63E3-43D2-B8D9-818F8EF3398B}" type="presOf" srcId="{F1B97D26-B171-4D84-9785-49A1C8F23EBC}" destId="{F9C038EC-79F3-4D45-B028-66D325B36485}" srcOrd="0" destOrd="0" presId="urn:microsoft.com/office/officeart/2005/8/layout/hList7"/>
    <dgm:cxn modelId="{48A1198B-637D-433E-8B44-74D74C71CE81}" srcId="{F29C26DA-214F-45CF-AE07-1A819EDF121C}" destId="{F1B97D26-B171-4D84-9785-49A1C8F23EBC}" srcOrd="2" destOrd="0" parTransId="{0B179057-3513-4A72-8AF6-0AA5BA309D1C}" sibTransId="{C7CD9554-F4C7-4EC4-BDD0-8EEE44636E88}"/>
    <dgm:cxn modelId="{713AA1A2-F7EC-456C-AB0B-BE574B95818F}" type="presOf" srcId="{F29C26DA-214F-45CF-AE07-1A819EDF121C}" destId="{6972B200-4895-4183-83D8-921BB97235B1}" srcOrd="0" destOrd="0" presId="urn:microsoft.com/office/officeart/2005/8/layout/hList7"/>
    <dgm:cxn modelId="{73126585-9FA6-4173-8335-B9004D88E734}" type="presOf" srcId="{B3042F92-42D5-4642-8323-98B6C607901A}" destId="{E7DD9C9A-F247-4749-BBAD-D89535C1FE6A}" srcOrd="0" destOrd="0" presId="urn:microsoft.com/office/officeart/2005/8/layout/hList7"/>
    <dgm:cxn modelId="{5CD5CAEC-5B6F-4649-A1F9-F33054C1756A}" srcId="{F29C26DA-214F-45CF-AE07-1A819EDF121C}" destId="{14F472AD-8C12-4BF6-9F41-9C9C6F13B922}" srcOrd="1" destOrd="0" parTransId="{50577970-C037-4084-A60E-AF3AD3E5272D}" sibTransId="{3AADC673-408F-454F-8BD9-CB2F7BFE7FCC}"/>
    <dgm:cxn modelId="{8312CF06-9303-46BA-B9C8-989C6BE818C7}" type="presOf" srcId="{3AADC673-408F-454F-8BD9-CB2F7BFE7FCC}" destId="{53F71712-84BC-4791-956B-5A6698D32E31}" srcOrd="0" destOrd="0" presId="urn:microsoft.com/office/officeart/2005/8/layout/hList7"/>
    <dgm:cxn modelId="{E7E3BE19-A829-4598-9DE3-45AFA16DFB01}" type="presOf" srcId="{186327D5-0654-4016-B13C-A45B44DFDB92}" destId="{B2132A57-6D9A-4B50-9E73-85DE28D6428B}" srcOrd="0" destOrd="0" presId="urn:microsoft.com/office/officeart/2005/8/layout/hList7"/>
    <dgm:cxn modelId="{3758C2FA-B59E-465C-96F5-1F6B80777FD5}" type="presParOf" srcId="{6972B200-4895-4183-83D8-921BB97235B1}" destId="{83FD2C97-5059-4E7B-B454-DB97827C6661}" srcOrd="0" destOrd="0" presId="urn:microsoft.com/office/officeart/2005/8/layout/hList7"/>
    <dgm:cxn modelId="{A85C8666-E616-4CA5-9166-25F23B00E4A8}" type="presParOf" srcId="{6972B200-4895-4183-83D8-921BB97235B1}" destId="{F0B8E3A7-9F7B-4B17-848E-F1B81370E4F7}" srcOrd="1" destOrd="0" presId="urn:microsoft.com/office/officeart/2005/8/layout/hList7"/>
    <dgm:cxn modelId="{76DFC98B-8509-4C95-8530-37EFF318F067}" type="presParOf" srcId="{F0B8E3A7-9F7B-4B17-848E-F1B81370E4F7}" destId="{89E1DA13-4CE0-4347-A24A-BB49A9DA8A43}" srcOrd="0" destOrd="0" presId="urn:microsoft.com/office/officeart/2005/8/layout/hList7"/>
    <dgm:cxn modelId="{3095C757-3F14-4EFF-93F7-0F7E2D0A629D}" type="presParOf" srcId="{89E1DA13-4CE0-4347-A24A-BB49A9DA8A43}" destId="{B2132A57-6D9A-4B50-9E73-85DE28D6428B}" srcOrd="0" destOrd="0" presId="urn:microsoft.com/office/officeart/2005/8/layout/hList7"/>
    <dgm:cxn modelId="{B9726B15-24AA-47ED-941B-49515E54C51A}" type="presParOf" srcId="{89E1DA13-4CE0-4347-A24A-BB49A9DA8A43}" destId="{976F06B4-2BAB-4C03-8AF3-5A59757356B3}" srcOrd="1" destOrd="0" presId="urn:microsoft.com/office/officeart/2005/8/layout/hList7"/>
    <dgm:cxn modelId="{DA7077EF-7F98-4C57-967A-61715379DE0F}" type="presParOf" srcId="{89E1DA13-4CE0-4347-A24A-BB49A9DA8A43}" destId="{98DC4513-3678-4F96-B79D-A9DF9FF60C4D}" srcOrd="2" destOrd="0" presId="urn:microsoft.com/office/officeart/2005/8/layout/hList7"/>
    <dgm:cxn modelId="{3FF38021-5725-4C68-8A72-3E7A18ECA3E1}" type="presParOf" srcId="{89E1DA13-4CE0-4347-A24A-BB49A9DA8A43}" destId="{CFF8ACEA-A704-464B-AA0D-56725305FD5F}" srcOrd="3" destOrd="0" presId="urn:microsoft.com/office/officeart/2005/8/layout/hList7"/>
    <dgm:cxn modelId="{FF9C61DC-328C-434C-8F8E-7836C4DEAD6B}" type="presParOf" srcId="{F0B8E3A7-9F7B-4B17-848E-F1B81370E4F7}" destId="{E7DD9C9A-F247-4749-BBAD-D89535C1FE6A}" srcOrd="1" destOrd="0" presId="urn:microsoft.com/office/officeart/2005/8/layout/hList7"/>
    <dgm:cxn modelId="{5D9A538B-0F53-49AD-890D-DDE2B4093AA7}" type="presParOf" srcId="{F0B8E3A7-9F7B-4B17-848E-F1B81370E4F7}" destId="{1C7B11E5-DB36-4799-9F8B-33CB9E7B8FD4}" srcOrd="2" destOrd="0" presId="urn:microsoft.com/office/officeart/2005/8/layout/hList7"/>
    <dgm:cxn modelId="{F2482A09-0993-4083-BB1C-3856FAF7DC6A}" type="presParOf" srcId="{1C7B11E5-DB36-4799-9F8B-33CB9E7B8FD4}" destId="{44E99287-1AE8-4146-A24E-4DBB9CF329CB}" srcOrd="0" destOrd="0" presId="urn:microsoft.com/office/officeart/2005/8/layout/hList7"/>
    <dgm:cxn modelId="{7B09AEF5-FC79-405F-AA13-F94258ECB031}" type="presParOf" srcId="{1C7B11E5-DB36-4799-9F8B-33CB9E7B8FD4}" destId="{454DF6A1-A9AD-4131-9E15-0B227AC0954C}" srcOrd="1" destOrd="0" presId="urn:microsoft.com/office/officeart/2005/8/layout/hList7"/>
    <dgm:cxn modelId="{6C912390-13A9-4DA4-A816-875C563A7BDF}" type="presParOf" srcId="{1C7B11E5-DB36-4799-9F8B-33CB9E7B8FD4}" destId="{085FF9D5-8A28-44E3-AE83-E15FB437099A}" srcOrd="2" destOrd="0" presId="urn:microsoft.com/office/officeart/2005/8/layout/hList7"/>
    <dgm:cxn modelId="{90AC36B8-9E37-42AC-88DE-39A6794DF6C7}" type="presParOf" srcId="{1C7B11E5-DB36-4799-9F8B-33CB9E7B8FD4}" destId="{2DADA02F-1494-46E6-B874-5B55F16CC520}" srcOrd="3" destOrd="0" presId="urn:microsoft.com/office/officeart/2005/8/layout/hList7"/>
    <dgm:cxn modelId="{02F06BF8-C98C-420B-9117-F4BCD011ABD5}" type="presParOf" srcId="{F0B8E3A7-9F7B-4B17-848E-F1B81370E4F7}" destId="{53F71712-84BC-4791-956B-5A6698D32E31}" srcOrd="3" destOrd="0" presId="urn:microsoft.com/office/officeart/2005/8/layout/hList7"/>
    <dgm:cxn modelId="{5080CC66-5F7A-4A47-BEAA-267B95E3D746}" type="presParOf" srcId="{F0B8E3A7-9F7B-4B17-848E-F1B81370E4F7}" destId="{E15A9E07-512F-46C8-A1E9-D2272098D740}" srcOrd="4" destOrd="0" presId="urn:microsoft.com/office/officeart/2005/8/layout/hList7"/>
    <dgm:cxn modelId="{CEA360A5-DD4A-45C1-AE78-2625ED64D445}" type="presParOf" srcId="{E15A9E07-512F-46C8-A1E9-D2272098D740}" destId="{F9C038EC-79F3-4D45-B028-66D325B36485}" srcOrd="0" destOrd="0" presId="urn:microsoft.com/office/officeart/2005/8/layout/hList7"/>
    <dgm:cxn modelId="{7E44D92C-5DDF-4379-A425-16EDD2D56CB8}" type="presParOf" srcId="{E15A9E07-512F-46C8-A1E9-D2272098D740}" destId="{7023E721-3476-4935-974D-099DA17EDE66}" srcOrd="1" destOrd="0" presId="urn:microsoft.com/office/officeart/2005/8/layout/hList7"/>
    <dgm:cxn modelId="{0E566DC5-B4D2-42BF-A84B-B1168DE1B53C}" type="presParOf" srcId="{E15A9E07-512F-46C8-A1E9-D2272098D740}" destId="{17B1CCFA-1530-446A-BF46-82F7DC7A9AE2}" srcOrd="2" destOrd="0" presId="urn:microsoft.com/office/officeart/2005/8/layout/hList7"/>
    <dgm:cxn modelId="{AADC6642-1209-412A-8A6F-73FC2C8AAD8E}" type="presParOf" srcId="{E15A9E07-512F-46C8-A1E9-D2272098D740}" destId="{F4A094FD-966D-48C9-ACA0-FAB43FC3BD7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79C575-D60F-4B13-808C-31D5A60EB86D}" type="doc">
      <dgm:prSet loTypeId="urn:microsoft.com/office/officeart/2005/8/layout/vList3" loCatId="list" qsTypeId="urn:microsoft.com/office/officeart/2005/8/quickstyle/simple1" qsCatId="simple" csTypeId="urn:microsoft.com/office/officeart/2005/8/colors/accent1_2" csCatId="accent1" phldr="1"/>
      <dgm:spPr/>
    </dgm:pt>
    <dgm:pt modelId="{AA88C6F2-4EE0-4DB1-97A1-BC2D2CCDCB6C}">
      <dgm:prSet phldrT="[Texto]" custT="1"/>
      <dgm:spPr/>
      <dgm:t>
        <a:bodyPr/>
        <a:lstStyle/>
        <a:p>
          <a:r>
            <a:rPr lang="es-EC" sz="1600" dirty="0" smtClean="0"/>
            <a:t>Implementación en el año 2012</a:t>
          </a:r>
          <a:endParaRPr lang="es-EC" sz="1600" dirty="0"/>
        </a:p>
      </dgm:t>
    </dgm:pt>
    <dgm:pt modelId="{DF9AEF5B-25C9-4586-BFA5-6DDAA83BC14F}" type="parTrans" cxnId="{90D7D6B5-3361-43F0-BF2B-1403BFC0B2EE}">
      <dgm:prSet/>
      <dgm:spPr/>
      <dgm:t>
        <a:bodyPr/>
        <a:lstStyle/>
        <a:p>
          <a:endParaRPr lang="es-EC" sz="1200"/>
        </a:p>
      </dgm:t>
    </dgm:pt>
    <dgm:pt modelId="{8073FD57-DDE1-4F46-AAB8-B8880A2CA882}" type="sibTrans" cxnId="{90D7D6B5-3361-43F0-BF2B-1403BFC0B2EE}">
      <dgm:prSet/>
      <dgm:spPr/>
      <dgm:t>
        <a:bodyPr/>
        <a:lstStyle/>
        <a:p>
          <a:endParaRPr lang="es-EC" sz="1200"/>
        </a:p>
      </dgm:t>
    </dgm:pt>
    <dgm:pt modelId="{37B6BBFD-C1D7-4A3E-A7E2-01C556205BE0}">
      <dgm:prSet phldrT="[Texto]" custT="1"/>
      <dgm:spPr/>
      <dgm:t>
        <a:bodyPr/>
        <a:lstStyle/>
        <a:p>
          <a:r>
            <a:rPr lang="es-EC" sz="1600" dirty="0" smtClean="0"/>
            <a:t>Inversión de 130 millones de dólares </a:t>
          </a:r>
          <a:endParaRPr lang="es-EC" sz="1600" dirty="0"/>
        </a:p>
      </dgm:t>
    </dgm:pt>
    <dgm:pt modelId="{CC04E625-DC77-4A74-9486-202A6CE0EF38}" type="parTrans" cxnId="{B5F477B6-2441-45FE-B3E3-7DE63788B3FB}">
      <dgm:prSet/>
      <dgm:spPr/>
      <dgm:t>
        <a:bodyPr/>
        <a:lstStyle/>
        <a:p>
          <a:endParaRPr lang="es-EC" sz="1200"/>
        </a:p>
      </dgm:t>
    </dgm:pt>
    <dgm:pt modelId="{68E6C2D4-23B2-4C95-9944-D55AA25319B2}" type="sibTrans" cxnId="{B5F477B6-2441-45FE-B3E3-7DE63788B3FB}">
      <dgm:prSet/>
      <dgm:spPr/>
      <dgm:t>
        <a:bodyPr/>
        <a:lstStyle/>
        <a:p>
          <a:endParaRPr lang="es-EC" sz="1200"/>
        </a:p>
      </dgm:t>
    </dgm:pt>
    <dgm:pt modelId="{530A717B-B581-4B24-8B1C-EF5156B5833E}">
      <dgm:prSet phldrT="[Texto]" custT="1"/>
      <dgm:spPr/>
      <dgm:t>
        <a:bodyPr/>
        <a:lstStyle/>
        <a:p>
          <a:r>
            <a:rPr lang="es-EC" sz="1600" dirty="0" smtClean="0"/>
            <a:t>Llegar a una producción en el año 2021 de 2 millones de sacos de 60 kilos </a:t>
          </a:r>
          <a:endParaRPr lang="es-EC" sz="1600" dirty="0"/>
        </a:p>
      </dgm:t>
    </dgm:pt>
    <dgm:pt modelId="{DF86B581-52CD-45B0-804F-3702F1726D7A}" type="parTrans" cxnId="{A287A043-8055-446E-9937-B6A6A47E7D89}">
      <dgm:prSet/>
      <dgm:spPr/>
      <dgm:t>
        <a:bodyPr/>
        <a:lstStyle/>
        <a:p>
          <a:endParaRPr lang="es-EC" sz="1200"/>
        </a:p>
      </dgm:t>
    </dgm:pt>
    <dgm:pt modelId="{4BB30C68-2B11-4383-926B-2850E9F94E38}" type="sibTrans" cxnId="{A287A043-8055-446E-9937-B6A6A47E7D89}">
      <dgm:prSet/>
      <dgm:spPr/>
      <dgm:t>
        <a:bodyPr/>
        <a:lstStyle/>
        <a:p>
          <a:endParaRPr lang="es-EC" sz="1200"/>
        </a:p>
      </dgm:t>
    </dgm:pt>
    <dgm:pt modelId="{FF282F7A-9D86-4A3C-B188-72819D9F5171}">
      <dgm:prSet phldrT="[Texto]" custT="1"/>
      <dgm:spPr/>
      <dgm:t>
        <a:bodyPr/>
        <a:lstStyle/>
        <a:p>
          <a:r>
            <a:rPr lang="es-EC" sz="1600" dirty="0" smtClean="0"/>
            <a:t>Para el año 2019 lograr una oferta exportable de 2,1 millones de sacos </a:t>
          </a:r>
          <a:endParaRPr lang="es-EC" sz="1600" dirty="0"/>
        </a:p>
      </dgm:t>
    </dgm:pt>
    <dgm:pt modelId="{088A0370-1A7F-42E1-A389-B26B159090BC}" type="parTrans" cxnId="{1BA7D208-88CF-41C4-9274-F5389C0FAC84}">
      <dgm:prSet/>
      <dgm:spPr/>
      <dgm:t>
        <a:bodyPr/>
        <a:lstStyle/>
        <a:p>
          <a:endParaRPr lang="es-EC" sz="1200"/>
        </a:p>
      </dgm:t>
    </dgm:pt>
    <dgm:pt modelId="{26EDFF09-2DD5-4065-81A6-5E28C493403C}" type="sibTrans" cxnId="{1BA7D208-88CF-41C4-9274-F5389C0FAC84}">
      <dgm:prSet/>
      <dgm:spPr/>
      <dgm:t>
        <a:bodyPr/>
        <a:lstStyle/>
        <a:p>
          <a:endParaRPr lang="es-EC" sz="1200"/>
        </a:p>
      </dgm:t>
    </dgm:pt>
    <dgm:pt modelId="{6580CF9F-80EE-4342-A6FF-7E7214070211}" type="pres">
      <dgm:prSet presAssocID="{3B79C575-D60F-4B13-808C-31D5A60EB86D}" presName="linearFlow" presStyleCnt="0">
        <dgm:presLayoutVars>
          <dgm:dir/>
          <dgm:resizeHandles val="exact"/>
        </dgm:presLayoutVars>
      </dgm:prSet>
      <dgm:spPr/>
    </dgm:pt>
    <dgm:pt modelId="{B35828F3-0A38-4FFD-9FCB-695A1DADBCB9}" type="pres">
      <dgm:prSet presAssocID="{AA88C6F2-4EE0-4DB1-97A1-BC2D2CCDCB6C}" presName="composite" presStyleCnt="0"/>
      <dgm:spPr/>
    </dgm:pt>
    <dgm:pt modelId="{E092A0BD-E877-4A89-8E56-7C6034770065}" type="pres">
      <dgm:prSet presAssocID="{AA88C6F2-4EE0-4DB1-97A1-BC2D2CCDCB6C}" presName="imgShp" presStyleLbl="fgImgPlace1" presStyleIdx="0" presStyleCnt="4"/>
      <dgm:spPr>
        <a:blipFill rotWithShape="1">
          <a:blip xmlns:r="http://schemas.openxmlformats.org/officeDocument/2006/relationships" r:embed="rId1"/>
          <a:stretch>
            <a:fillRect/>
          </a:stretch>
        </a:blipFill>
      </dgm:spPr>
    </dgm:pt>
    <dgm:pt modelId="{E7A1FBFE-867C-4BEE-86A6-7B17FA1AB270}" type="pres">
      <dgm:prSet presAssocID="{AA88C6F2-4EE0-4DB1-97A1-BC2D2CCDCB6C}" presName="txShp" presStyleLbl="node1" presStyleIdx="0" presStyleCnt="4">
        <dgm:presLayoutVars>
          <dgm:bulletEnabled val="1"/>
        </dgm:presLayoutVars>
      </dgm:prSet>
      <dgm:spPr/>
      <dgm:t>
        <a:bodyPr/>
        <a:lstStyle/>
        <a:p>
          <a:endParaRPr lang="es-EC"/>
        </a:p>
      </dgm:t>
    </dgm:pt>
    <dgm:pt modelId="{BA826E78-94F7-4D9E-9216-745341A44D09}" type="pres">
      <dgm:prSet presAssocID="{8073FD57-DDE1-4F46-AAB8-B8880A2CA882}" presName="spacing" presStyleCnt="0"/>
      <dgm:spPr/>
    </dgm:pt>
    <dgm:pt modelId="{57DF382F-54E8-47CE-9150-E25837813719}" type="pres">
      <dgm:prSet presAssocID="{37B6BBFD-C1D7-4A3E-A7E2-01C556205BE0}" presName="composite" presStyleCnt="0"/>
      <dgm:spPr/>
    </dgm:pt>
    <dgm:pt modelId="{3A66AF55-23A6-429D-AC46-B50174454B05}" type="pres">
      <dgm:prSet presAssocID="{37B6BBFD-C1D7-4A3E-A7E2-01C556205BE0}" presName="imgShp" presStyleLbl="fgImgPlace1" presStyleIdx="1" presStyleCnt="4"/>
      <dgm:spPr>
        <a:blipFill rotWithShape="1">
          <a:blip xmlns:r="http://schemas.openxmlformats.org/officeDocument/2006/relationships" r:embed="rId1"/>
          <a:stretch>
            <a:fillRect/>
          </a:stretch>
        </a:blipFill>
      </dgm:spPr>
    </dgm:pt>
    <dgm:pt modelId="{257AFDA9-E765-4FC5-9EFF-6CE72AB360D1}" type="pres">
      <dgm:prSet presAssocID="{37B6BBFD-C1D7-4A3E-A7E2-01C556205BE0}" presName="txShp" presStyleLbl="node1" presStyleIdx="1" presStyleCnt="4">
        <dgm:presLayoutVars>
          <dgm:bulletEnabled val="1"/>
        </dgm:presLayoutVars>
      </dgm:prSet>
      <dgm:spPr/>
      <dgm:t>
        <a:bodyPr/>
        <a:lstStyle/>
        <a:p>
          <a:endParaRPr lang="es-EC"/>
        </a:p>
      </dgm:t>
    </dgm:pt>
    <dgm:pt modelId="{215B495D-8724-4164-850B-47D7E4B37202}" type="pres">
      <dgm:prSet presAssocID="{68E6C2D4-23B2-4C95-9944-D55AA25319B2}" presName="spacing" presStyleCnt="0"/>
      <dgm:spPr/>
    </dgm:pt>
    <dgm:pt modelId="{49F2B9FC-6A24-47FD-B60D-5A691B11C8F6}" type="pres">
      <dgm:prSet presAssocID="{530A717B-B581-4B24-8B1C-EF5156B5833E}" presName="composite" presStyleCnt="0"/>
      <dgm:spPr/>
    </dgm:pt>
    <dgm:pt modelId="{1D8C1892-1E54-4533-88F9-58FBAD8718B1}" type="pres">
      <dgm:prSet presAssocID="{530A717B-B581-4B24-8B1C-EF5156B5833E}" presName="imgShp" presStyleLbl="fgImgPlace1" presStyleIdx="2" presStyleCnt="4"/>
      <dgm:spPr>
        <a:blipFill rotWithShape="1">
          <a:blip xmlns:r="http://schemas.openxmlformats.org/officeDocument/2006/relationships" r:embed="rId1"/>
          <a:stretch>
            <a:fillRect/>
          </a:stretch>
        </a:blipFill>
      </dgm:spPr>
    </dgm:pt>
    <dgm:pt modelId="{1E26E524-3DD0-4877-9AD2-A9A65BC86546}" type="pres">
      <dgm:prSet presAssocID="{530A717B-B581-4B24-8B1C-EF5156B5833E}" presName="txShp" presStyleLbl="node1" presStyleIdx="2" presStyleCnt="4">
        <dgm:presLayoutVars>
          <dgm:bulletEnabled val="1"/>
        </dgm:presLayoutVars>
      </dgm:prSet>
      <dgm:spPr/>
      <dgm:t>
        <a:bodyPr/>
        <a:lstStyle/>
        <a:p>
          <a:endParaRPr lang="es-EC"/>
        </a:p>
      </dgm:t>
    </dgm:pt>
    <dgm:pt modelId="{FE7AAA8F-F4DE-4BD9-A929-CEF560C99D81}" type="pres">
      <dgm:prSet presAssocID="{4BB30C68-2B11-4383-926B-2850E9F94E38}" presName="spacing" presStyleCnt="0"/>
      <dgm:spPr/>
    </dgm:pt>
    <dgm:pt modelId="{4735CDF7-ADCE-4758-9133-17B686E401CD}" type="pres">
      <dgm:prSet presAssocID="{FF282F7A-9D86-4A3C-B188-72819D9F5171}" presName="composite" presStyleCnt="0"/>
      <dgm:spPr/>
    </dgm:pt>
    <dgm:pt modelId="{511E935E-0868-401D-85C8-7EF1F4C233E7}" type="pres">
      <dgm:prSet presAssocID="{FF282F7A-9D86-4A3C-B188-72819D9F5171}" presName="imgShp" presStyleLbl="fgImgPlace1" presStyleIdx="3" presStyleCnt="4"/>
      <dgm:spPr>
        <a:blipFill rotWithShape="1">
          <a:blip xmlns:r="http://schemas.openxmlformats.org/officeDocument/2006/relationships" r:embed="rId1"/>
          <a:stretch>
            <a:fillRect/>
          </a:stretch>
        </a:blipFill>
      </dgm:spPr>
    </dgm:pt>
    <dgm:pt modelId="{0364525F-0B6F-442D-B89E-7D1B9486C1CC}" type="pres">
      <dgm:prSet presAssocID="{FF282F7A-9D86-4A3C-B188-72819D9F5171}" presName="txShp" presStyleLbl="node1" presStyleIdx="3" presStyleCnt="4">
        <dgm:presLayoutVars>
          <dgm:bulletEnabled val="1"/>
        </dgm:presLayoutVars>
      </dgm:prSet>
      <dgm:spPr/>
      <dgm:t>
        <a:bodyPr/>
        <a:lstStyle/>
        <a:p>
          <a:endParaRPr lang="es-EC"/>
        </a:p>
      </dgm:t>
    </dgm:pt>
  </dgm:ptLst>
  <dgm:cxnLst>
    <dgm:cxn modelId="{20A3BCF0-4A6F-41D2-99A8-652BFEB1469D}" type="presOf" srcId="{530A717B-B581-4B24-8B1C-EF5156B5833E}" destId="{1E26E524-3DD0-4877-9AD2-A9A65BC86546}" srcOrd="0" destOrd="0" presId="urn:microsoft.com/office/officeart/2005/8/layout/vList3"/>
    <dgm:cxn modelId="{972522C8-1E28-4F02-812D-05FE333E4276}" type="presOf" srcId="{FF282F7A-9D86-4A3C-B188-72819D9F5171}" destId="{0364525F-0B6F-442D-B89E-7D1B9486C1CC}" srcOrd="0" destOrd="0" presId="urn:microsoft.com/office/officeart/2005/8/layout/vList3"/>
    <dgm:cxn modelId="{90D7D6B5-3361-43F0-BF2B-1403BFC0B2EE}" srcId="{3B79C575-D60F-4B13-808C-31D5A60EB86D}" destId="{AA88C6F2-4EE0-4DB1-97A1-BC2D2CCDCB6C}" srcOrd="0" destOrd="0" parTransId="{DF9AEF5B-25C9-4586-BFA5-6DDAA83BC14F}" sibTransId="{8073FD57-DDE1-4F46-AAB8-B8880A2CA882}"/>
    <dgm:cxn modelId="{17F9CA01-ECA3-4D63-B3E6-519EB891C3DF}" type="presOf" srcId="{3B79C575-D60F-4B13-808C-31D5A60EB86D}" destId="{6580CF9F-80EE-4342-A6FF-7E7214070211}" srcOrd="0" destOrd="0" presId="urn:microsoft.com/office/officeart/2005/8/layout/vList3"/>
    <dgm:cxn modelId="{A287A043-8055-446E-9937-B6A6A47E7D89}" srcId="{3B79C575-D60F-4B13-808C-31D5A60EB86D}" destId="{530A717B-B581-4B24-8B1C-EF5156B5833E}" srcOrd="2" destOrd="0" parTransId="{DF86B581-52CD-45B0-804F-3702F1726D7A}" sibTransId="{4BB30C68-2B11-4383-926B-2850E9F94E38}"/>
    <dgm:cxn modelId="{70A450AC-00C9-467A-8F7D-43B8DA3C7D7A}" type="presOf" srcId="{37B6BBFD-C1D7-4A3E-A7E2-01C556205BE0}" destId="{257AFDA9-E765-4FC5-9EFF-6CE72AB360D1}" srcOrd="0" destOrd="0" presId="urn:microsoft.com/office/officeart/2005/8/layout/vList3"/>
    <dgm:cxn modelId="{B5F477B6-2441-45FE-B3E3-7DE63788B3FB}" srcId="{3B79C575-D60F-4B13-808C-31D5A60EB86D}" destId="{37B6BBFD-C1D7-4A3E-A7E2-01C556205BE0}" srcOrd="1" destOrd="0" parTransId="{CC04E625-DC77-4A74-9486-202A6CE0EF38}" sibTransId="{68E6C2D4-23B2-4C95-9944-D55AA25319B2}"/>
    <dgm:cxn modelId="{1BA7D208-88CF-41C4-9274-F5389C0FAC84}" srcId="{3B79C575-D60F-4B13-808C-31D5A60EB86D}" destId="{FF282F7A-9D86-4A3C-B188-72819D9F5171}" srcOrd="3" destOrd="0" parTransId="{088A0370-1A7F-42E1-A389-B26B159090BC}" sibTransId="{26EDFF09-2DD5-4065-81A6-5E28C493403C}"/>
    <dgm:cxn modelId="{36734164-387E-4E85-879F-C1C7B00E6591}" type="presOf" srcId="{AA88C6F2-4EE0-4DB1-97A1-BC2D2CCDCB6C}" destId="{E7A1FBFE-867C-4BEE-86A6-7B17FA1AB270}" srcOrd="0" destOrd="0" presId="urn:microsoft.com/office/officeart/2005/8/layout/vList3"/>
    <dgm:cxn modelId="{8ABB5F04-875C-449F-85CE-EBFD219F7B3F}" type="presParOf" srcId="{6580CF9F-80EE-4342-A6FF-7E7214070211}" destId="{B35828F3-0A38-4FFD-9FCB-695A1DADBCB9}" srcOrd="0" destOrd="0" presId="urn:microsoft.com/office/officeart/2005/8/layout/vList3"/>
    <dgm:cxn modelId="{686CDFA7-2360-4979-8B0F-14ABDFC39D34}" type="presParOf" srcId="{B35828F3-0A38-4FFD-9FCB-695A1DADBCB9}" destId="{E092A0BD-E877-4A89-8E56-7C6034770065}" srcOrd="0" destOrd="0" presId="urn:microsoft.com/office/officeart/2005/8/layout/vList3"/>
    <dgm:cxn modelId="{049EF09F-DFF4-4B92-B921-D4303F39D5DF}" type="presParOf" srcId="{B35828F3-0A38-4FFD-9FCB-695A1DADBCB9}" destId="{E7A1FBFE-867C-4BEE-86A6-7B17FA1AB270}" srcOrd="1" destOrd="0" presId="urn:microsoft.com/office/officeart/2005/8/layout/vList3"/>
    <dgm:cxn modelId="{961DB111-05FE-40C4-BD5B-94C9DC9D9FD0}" type="presParOf" srcId="{6580CF9F-80EE-4342-A6FF-7E7214070211}" destId="{BA826E78-94F7-4D9E-9216-745341A44D09}" srcOrd="1" destOrd="0" presId="urn:microsoft.com/office/officeart/2005/8/layout/vList3"/>
    <dgm:cxn modelId="{36950429-0CE8-4D32-B2AA-4DB71F3D7B24}" type="presParOf" srcId="{6580CF9F-80EE-4342-A6FF-7E7214070211}" destId="{57DF382F-54E8-47CE-9150-E25837813719}" srcOrd="2" destOrd="0" presId="urn:microsoft.com/office/officeart/2005/8/layout/vList3"/>
    <dgm:cxn modelId="{4FDFA8CE-C9DA-474C-8822-8DBEA7720934}" type="presParOf" srcId="{57DF382F-54E8-47CE-9150-E25837813719}" destId="{3A66AF55-23A6-429D-AC46-B50174454B05}" srcOrd="0" destOrd="0" presId="urn:microsoft.com/office/officeart/2005/8/layout/vList3"/>
    <dgm:cxn modelId="{D079B5E3-ED89-43AE-BC77-988E36273FA3}" type="presParOf" srcId="{57DF382F-54E8-47CE-9150-E25837813719}" destId="{257AFDA9-E765-4FC5-9EFF-6CE72AB360D1}" srcOrd="1" destOrd="0" presId="urn:microsoft.com/office/officeart/2005/8/layout/vList3"/>
    <dgm:cxn modelId="{E04E45BF-ECE3-4542-88FF-3B598DBB1AED}" type="presParOf" srcId="{6580CF9F-80EE-4342-A6FF-7E7214070211}" destId="{215B495D-8724-4164-850B-47D7E4B37202}" srcOrd="3" destOrd="0" presId="urn:microsoft.com/office/officeart/2005/8/layout/vList3"/>
    <dgm:cxn modelId="{DC1D8EAB-5256-47CC-BD4A-789AFAF5894B}" type="presParOf" srcId="{6580CF9F-80EE-4342-A6FF-7E7214070211}" destId="{49F2B9FC-6A24-47FD-B60D-5A691B11C8F6}" srcOrd="4" destOrd="0" presId="urn:microsoft.com/office/officeart/2005/8/layout/vList3"/>
    <dgm:cxn modelId="{5BB7A44B-F844-472A-A426-AA4E3B3A07ED}" type="presParOf" srcId="{49F2B9FC-6A24-47FD-B60D-5A691B11C8F6}" destId="{1D8C1892-1E54-4533-88F9-58FBAD8718B1}" srcOrd="0" destOrd="0" presId="urn:microsoft.com/office/officeart/2005/8/layout/vList3"/>
    <dgm:cxn modelId="{0E485404-98A7-4BE4-937C-8AA4B67517B5}" type="presParOf" srcId="{49F2B9FC-6A24-47FD-B60D-5A691B11C8F6}" destId="{1E26E524-3DD0-4877-9AD2-A9A65BC86546}" srcOrd="1" destOrd="0" presId="urn:microsoft.com/office/officeart/2005/8/layout/vList3"/>
    <dgm:cxn modelId="{FD097AAB-A72A-47CE-A4BD-A994206C1F39}" type="presParOf" srcId="{6580CF9F-80EE-4342-A6FF-7E7214070211}" destId="{FE7AAA8F-F4DE-4BD9-A929-CEF560C99D81}" srcOrd="5" destOrd="0" presId="urn:microsoft.com/office/officeart/2005/8/layout/vList3"/>
    <dgm:cxn modelId="{339303EB-EDF3-4673-A9C3-EF6203308F4E}" type="presParOf" srcId="{6580CF9F-80EE-4342-A6FF-7E7214070211}" destId="{4735CDF7-ADCE-4758-9133-17B686E401CD}" srcOrd="6" destOrd="0" presId="urn:microsoft.com/office/officeart/2005/8/layout/vList3"/>
    <dgm:cxn modelId="{D32AB8A9-3E30-405E-A383-845C30351B60}" type="presParOf" srcId="{4735CDF7-ADCE-4758-9133-17B686E401CD}" destId="{511E935E-0868-401D-85C8-7EF1F4C233E7}" srcOrd="0" destOrd="0" presId="urn:microsoft.com/office/officeart/2005/8/layout/vList3"/>
    <dgm:cxn modelId="{D8D3B878-415B-4C06-A922-CD854125A4FB}" type="presParOf" srcId="{4735CDF7-ADCE-4758-9133-17B686E401CD}" destId="{0364525F-0B6F-442D-B89E-7D1B9486C1C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79C575-D60F-4B13-808C-31D5A60EB86D}" type="doc">
      <dgm:prSet loTypeId="urn:microsoft.com/office/officeart/2005/8/layout/vList3" loCatId="list" qsTypeId="urn:microsoft.com/office/officeart/2005/8/quickstyle/simple1" qsCatId="simple" csTypeId="urn:microsoft.com/office/officeart/2005/8/colors/colorful4" csCatId="colorful" phldr="1"/>
      <dgm:spPr/>
    </dgm:pt>
    <dgm:pt modelId="{37B6BBFD-C1D7-4A3E-A7E2-01C556205BE0}">
      <dgm:prSet phldrT="[Texto]" custT="1"/>
      <dgm:spPr/>
      <dgm:t>
        <a:bodyPr/>
        <a:lstStyle/>
        <a:p>
          <a:r>
            <a:rPr lang="es-EC" sz="1600" dirty="0" smtClean="0"/>
            <a:t>Dotar de fertilizantes y equipo necesario a todos los productores.</a:t>
          </a:r>
          <a:endParaRPr lang="es-EC" sz="1600" dirty="0"/>
        </a:p>
      </dgm:t>
    </dgm:pt>
    <dgm:pt modelId="{CC04E625-DC77-4A74-9486-202A6CE0EF38}" type="parTrans" cxnId="{B5F477B6-2441-45FE-B3E3-7DE63788B3FB}">
      <dgm:prSet/>
      <dgm:spPr/>
      <dgm:t>
        <a:bodyPr/>
        <a:lstStyle/>
        <a:p>
          <a:endParaRPr lang="es-EC" sz="1200"/>
        </a:p>
      </dgm:t>
    </dgm:pt>
    <dgm:pt modelId="{68E6C2D4-23B2-4C95-9944-D55AA25319B2}" type="sibTrans" cxnId="{B5F477B6-2441-45FE-B3E3-7DE63788B3FB}">
      <dgm:prSet/>
      <dgm:spPr/>
      <dgm:t>
        <a:bodyPr/>
        <a:lstStyle/>
        <a:p>
          <a:endParaRPr lang="es-EC" sz="1200"/>
        </a:p>
      </dgm:t>
    </dgm:pt>
    <dgm:pt modelId="{530A717B-B581-4B24-8B1C-EF5156B5833E}">
      <dgm:prSet phldrT="[Texto]" custT="1"/>
      <dgm:spPr/>
      <dgm:t>
        <a:bodyPr/>
        <a:lstStyle/>
        <a:p>
          <a:r>
            <a:rPr lang="es-EC" sz="1600" dirty="0" smtClean="0"/>
            <a:t>Capacitar constantemente a los productores .</a:t>
          </a:r>
          <a:endParaRPr lang="es-EC" sz="1600" dirty="0"/>
        </a:p>
      </dgm:t>
    </dgm:pt>
    <dgm:pt modelId="{DF86B581-52CD-45B0-804F-3702F1726D7A}" type="parTrans" cxnId="{A287A043-8055-446E-9937-B6A6A47E7D89}">
      <dgm:prSet/>
      <dgm:spPr/>
      <dgm:t>
        <a:bodyPr/>
        <a:lstStyle/>
        <a:p>
          <a:endParaRPr lang="es-EC" sz="1200"/>
        </a:p>
      </dgm:t>
    </dgm:pt>
    <dgm:pt modelId="{4BB30C68-2B11-4383-926B-2850E9F94E38}" type="sibTrans" cxnId="{A287A043-8055-446E-9937-B6A6A47E7D89}">
      <dgm:prSet/>
      <dgm:spPr/>
      <dgm:t>
        <a:bodyPr/>
        <a:lstStyle/>
        <a:p>
          <a:endParaRPr lang="es-EC" sz="1200"/>
        </a:p>
      </dgm:t>
    </dgm:pt>
    <dgm:pt modelId="{FF282F7A-9D86-4A3C-B188-72819D9F5171}">
      <dgm:prSet phldrT="[Texto]" custT="1"/>
      <dgm:spPr/>
      <dgm:t>
        <a:bodyPr/>
        <a:lstStyle/>
        <a:p>
          <a:r>
            <a:rPr lang="es-EC" sz="1600" dirty="0" smtClean="0"/>
            <a:t>Entregar  semillas de alta producción importadas de Brasil y Vietnam para su cultivo.</a:t>
          </a:r>
          <a:endParaRPr lang="es-EC" sz="1600" dirty="0"/>
        </a:p>
      </dgm:t>
    </dgm:pt>
    <dgm:pt modelId="{088A0370-1A7F-42E1-A389-B26B159090BC}" type="parTrans" cxnId="{1BA7D208-88CF-41C4-9274-F5389C0FAC84}">
      <dgm:prSet/>
      <dgm:spPr/>
      <dgm:t>
        <a:bodyPr/>
        <a:lstStyle/>
        <a:p>
          <a:endParaRPr lang="es-EC" sz="1200"/>
        </a:p>
      </dgm:t>
    </dgm:pt>
    <dgm:pt modelId="{26EDFF09-2DD5-4065-81A6-5E28C493403C}" type="sibTrans" cxnId="{1BA7D208-88CF-41C4-9274-F5389C0FAC84}">
      <dgm:prSet/>
      <dgm:spPr/>
      <dgm:t>
        <a:bodyPr/>
        <a:lstStyle/>
        <a:p>
          <a:endParaRPr lang="es-EC" sz="1200"/>
        </a:p>
      </dgm:t>
    </dgm:pt>
    <dgm:pt modelId="{6580CF9F-80EE-4342-A6FF-7E7214070211}" type="pres">
      <dgm:prSet presAssocID="{3B79C575-D60F-4B13-808C-31D5A60EB86D}" presName="linearFlow" presStyleCnt="0">
        <dgm:presLayoutVars>
          <dgm:dir/>
          <dgm:resizeHandles val="exact"/>
        </dgm:presLayoutVars>
      </dgm:prSet>
      <dgm:spPr/>
    </dgm:pt>
    <dgm:pt modelId="{57DF382F-54E8-47CE-9150-E25837813719}" type="pres">
      <dgm:prSet presAssocID="{37B6BBFD-C1D7-4A3E-A7E2-01C556205BE0}" presName="composite" presStyleCnt="0"/>
      <dgm:spPr/>
    </dgm:pt>
    <dgm:pt modelId="{3A66AF55-23A6-429D-AC46-B50174454B05}" type="pres">
      <dgm:prSet presAssocID="{37B6BBFD-C1D7-4A3E-A7E2-01C556205BE0}" presName="imgShp" presStyleLbl="fgImgPlace1" presStyleIdx="0" presStyleCnt="3"/>
      <dgm:spPr>
        <a:blipFill rotWithShape="1">
          <a:blip xmlns:r="http://schemas.openxmlformats.org/officeDocument/2006/relationships" r:embed="rId1"/>
          <a:stretch>
            <a:fillRect/>
          </a:stretch>
        </a:blipFill>
      </dgm:spPr>
    </dgm:pt>
    <dgm:pt modelId="{257AFDA9-E765-4FC5-9EFF-6CE72AB360D1}" type="pres">
      <dgm:prSet presAssocID="{37B6BBFD-C1D7-4A3E-A7E2-01C556205BE0}" presName="txShp" presStyleLbl="node1" presStyleIdx="0" presStyleCnt="3">
        <dgm:presLayoutVars>
          <dgm:bulletEnabled val="1"/>
        </dgm:presLayoutVars>
      </dgm:prSet>
      <dgm:spPr/>
      <dgm:t>
        <a:bodyPr/>
        <a:lstStyle/>
        <a:p>
          <a:endParaRPr lang="es-EC"/>
        </a:p>
      </dgm:t>
    </dgm:pt>
    <dgm:pt modelId="{215B495D-8724-4164-850B-47D7E4B37202}" type="pres">
      <dgm:prSet presAssocID="{68E6C2D4-23B2-4C95-9944-D55AA25319B2}" presName="spacing" presStyleCnt="0"/>
      <dgm:spPr/>
    </dgm:pt>
    <dgm:pt modelId="{49F2B9FC-6A24-47FD-B60D-5A691B11C8F6}" type="pres">
      <dgm:prSet presAssocID="{530A717B-B581-4B24-8B1C-EF5156B5833E}" presName="composite" presStyleCnt="0"/>
      <dgm:spPr/>
    </dgm:pt>
    <dgm:pt modelId="{1D8C1892-1E54-4533-88F9-58FBAD8718B1}" type="pres">
      <dgm:prSet presAssocID="{530A717B-B581-4B24-8B1C-EF5156B5833E}" presName="imgShp" presStyleLbl="fgImgPlace1" presStyleIdx="1" presStyleCnt="3"/>
      <dgm:spPr>
        <a:blipFill rotWithShape="1">
          <a:blip xmlns:r="http://schemas.openxmlformats.org/officeDocument/2006/relationships" r:embed="rId1"/>
          <a:stretch>
            <a:fillRect/>
          </a:stretch>
        </a:blipFill>
      </dgm:spPr>
    </dgm:pt>
    <dgm:pt modelId="{1E26E524-3DD0-4877-9AD2-A9A65BC86546}" type="pres">
      <dgm:prSet presAssocID="{530A717B-B581-4B24-8B1C-EF5156B5833E}" presName="txShp" presStyleLbl="node1" presStyleIdx="1" presStyleCnt="3">
        <dgm:presLayoutVars>
          <dgm:bulletEnabled val="1"/>
        </dgm:presLayoutVars>
      </dgm:prSet>
      <dgm:spPr/>
      <dgm:t>
        <a:bodyPr/>
        <a:lstStyle/>
        <a:p>
          <a:endParaRPr lang="es-EC"/>
        </a:p>
      </dgm:t>
    </dgm:pt>
    <dgm:pt modelId="{FE7AAA8F-F4DE-4BD9-A929-CEF560C99D81}" type="pres">
      <dgm:prSet presAssocID="{4BB30C68-2B11-4383-926B-2850E9F94E38}" presName="spacing" presStyleCnt="0"/>
      <dgm:spPr/>
    </dgm:pt>
    <dgm:pt modelId="{4735CDF7-ADCE-4758-9133-17B686E401CD}" type="pres">
      <dgm:prSet presAssocID="{FF282F7A-9D86-4A3C-B188-72819D9F5171}" presName="composite" presStyleCnt="0"/>
      <dgm:spPr/>
    </dgm:pt>
    <dgm:pt modelId="{511E935E-0868-401D-85C8-7EF1F4C233E7}" type="pres">
      <dgm:prSet presAssocID="{FF282F7A-9D86-4A3C-B188-72819D9F5171}" presName="imgShp" presStyleLbl="fgImgPlace1" presStyleIdx="2" presStyleCnt="3"/>
      <dgm:spPr>
        <a:blipFill rotWithShape="1">
          <a:blip xmlns:r="http://schemas.openxmlformats.org/officeDocument/2006/relationships" r:embed="rId1"/>
          <a:stretch>
            <a:fillRect/>
          </a:stretch>
        </a:blipFill>
      </dgm:spPr>
    </dgm:pt>
    <dgm:pt modelId="{0364525F-0B6F-442D-B89E-7D1B9486C1CC}" type="pres">
      <dgm:prSet presAssocID="{FF282F7A-9D86-4A3C-B188-72819D9F5171}" presName="txShp" presStyleLbl="node1" presStyleIdx="2" presStyleCnt="3">
        <dgm:presLayoutVars>
          <dgm:bulletEnabled val="1"/>
        </dgm:presLayoutVars>
      </dgm:prSet>
      <dgm:spPr/>
      <dgm:t>
        <a:bodyPr/>
        <a:lstStyle/>
        <a:p>
          <a:endParaRPr lang="es-EC"/>
        </a:p>
      </dgm:t>
    </dgm:pt>
  </dgm:ptLst>
  <dgm:cxnLst>
    <dgm:cxn modelId="{6EE3757B-C05B-4F60-9010-2EDB3E882A15}" type="presOf" srcId="{530A717B-B581-4B24-8B1C-EF5156B5833E}" destId="{1E26E524-3DD0-4877-9AD2-A9A65BC86546}" srcOrd="0" destOrd="0" presId="urn:microsoft.com/office/officeart/2005/8/layout/vList3"/>
    <dgm:cxn modelId="{3DFD6272-E4BF-41F7-8B0C-DAC411D51EB6}" type="presOf" srcId="{FF282F7A-9D86-4A3C-B188-72819D9F5171}" destId="{0364525F-0B6F-442D-B89E-7D1B9486C1CC}" srcOrd="0" destOrd="0" presId="urn:microsoft.com/office/officeart/2005/8/layout/vList3"/>
    <dgm:cxn modelId="{3B5D67BE-4F4B-4B8E-A08F-172D79B24051}" type="presOf" srcId="{37B6BBFD-C1D7-4A3E-A7E2-01C556205BE0}" destId="{257AFDA9-E765-4FC5-9EFF-6CE72AB360D1}" srcOrd="0" destOrd="0" presId="urn:microsoft.com/office/officeart/2005/8/layout/vList3"/>
    <dgm:cxn modelId="{A287A043-8055-446E-9937-B6A6A47E7D89}" srcId="{3B79C575-D60F-4B13-808C-31D5A60EB86D}" destId="{530A717B-B581-4B24-8B1C-EF5156B5833E}" srcOrd="1" destOrd="0" parTransId="{DF86B581-52CD-45B0-804F-3702F1726D7A}" sibTransId="{4BB30C68-2B11-4383-926B-2850E9F94E38}"/>
    <dgm:cxn modelId="{B5F477B6-2441-45FE-B3E3-7DE63788B3FB}" srcId="{3B79C575-D60F-4B13-808C-31D5A60EB86D}" destId="{37B6BBFD-C1D7-4A3E-A7E2-01C556205BE0}" srcOrd="0" destOrd="0" parTransId="{CC04E625-DC77-4A74-9486-202A6CE0EF38}" sibTransId="{68E6C2D4-23B2-4C95-9944-D55AA25319B2}"/>
    <dgm:cxn modelId="{6C9CB2CB-A969-48F2-9B32-E9629D4D20C7}" type="presOf" srcId="{3B79C575-D60F-4B13-808C-31D5A60EB86D}" destId="{6580CF9F-80EE-4342-A6FF-7E7214070211}" srcOrd="0" destOrd="0" presId="urn:microsoft.com/office/officeart/2005/8/layout/vList3"/>
    <dgm:cxn modelId="{1BA7D208-88CF-41C4-9274-F5389C0FAC84}" srcId="{3B79C575-D60F-4B13-808C-31D5A60EB86D}" destId="{FF282F7A-9D86-4A3C-B188-72819D9F5171}" srcOrd="2" destOrd="0" parTransId="{088A0370-1A7F-42E1-A389-B26B159090BC}" sibTransId="{26EDFF09-2DD5-4065-81A6-5E28C493403C}"/>
    <dgm:cxn modelId="{162BF78B-4C83-4E1A-8860-60E2090041DB}" type="presParOf" srcId="{6580CF9F-80EE-4342-A6FF-7E7214070211}" destId="{57DF382F-54E8-47CE-9150-E25837813719}" srcOrd="0" destOrd="0" presId="urn:microsoft.com/office/officeart/2005/8/layout/vList3"/>
    <dgm:cxn modelId="{031ACD6A-8121-4667-BB01-6AB32DBEF8FA}" type="presParOf" srcId="{57DF382F-54E8-47CE-9150-E25837813719}" destId="{3A66AF55-23A6-429D-AC46-B50174454B05}" srcOrd="0" destOrd="0" presId="urn:microsoft.com/office/officeart/2005/8/layout/vList3"/>
    <dgm:cxn modelId="{030CB3F4-D658-488E-954C-989E818E3B8F}" type="presParOf" srcId="{57DF382F-54E8-47CE-9150-E25837813719}" destId="{257AFDA9-E765-4FC5-9EFF-6CE72AB360D1}" srcOrd="1" destOrd="0" presId="urn:microsoft.com/office/officeart/2005/8/layout/vList3"/>
    <dgm:cxn modelId="{F066723B-E636-467D-9E36-A0D13BCD6CC9}" type="presParOf" srcId="{6580CF9F-80EE-4342-A6FF-7E7214070211}" destId="{215B495D-8724-4164-850B-47D7E4B37202}" srcOrd="1" destOrd="0" presId="urn:microsoft.com/office/officeart/2005/8/layout/vList3"/>
    <dgm:cxn modelId="{F5FAFBD0-15C0-4FAF-B906-BE42D5FA9167}" type="presParOf" srcId="{6580CF9F-80EE-4342-A6FF-7E7214070211}" destId="{49F2B9FC-6A24-47FD-B60D-5A691B11C8F6}" srcOrd="2" destOrd="0" presId="urn:microsoft.com/office/officeart/2005/8/layout/vList3"/>
    <dgm:cxn modelId="{61E09711-1EB5-4155-B333-C6FD504F05F5}" type="presParOf" srcId="{49F2B9FC-6A24-47FD-B60D-5A691B11C8F6}" destId="{1D8C1892-1E54-4533-88F9-58FBAD8718B1}" srcOrd="0" destOrd="0" presId="urn:microsoft.com/office/officeart/2005/8/layout/vList3"/>
    <dgm:cxn modelId="{FD8BFEEC-55D1-44E8-98C4-AA41B49DF7F3}" type="presParOf" srcId="{49F2B9FC-6A24-47FD-B60D-5A691B11C8F6}" destId="{1E26E524-3DD0-4877-9AD2-A9A65BC86546}" srcOrd="1" destOrd="0" presId="urn:microsoft.com/office/officeart/2005/8/layout/vList3"/>
    <dgm:cxn modelId="{A25680D5-51BF-462E-A8F8-D1A001B4BDA8}" type="presParOf" srcId="{6580CF9F-80EE-4342-A6FF-7E7214070211}" destId="{FE7AAA8F-F4DE-4BD9-A929-CEF560C99D81}" srcOrd="3" destOrd="0" presId="urn:microsoft.com/office/officeart/2005/8/layout/vList3"/>
    <dgm:cxn modelId="{70548928-BD4E-4D81-AADA-D79971603458}" type="presParOf" srcId="{6580CF9F-80EE-4342-A6FF-7E7214070211}" destId="{4735CDF7-ADCE-4758-9133-17B686E401CD}" srcOrd="4" destOrd="0" presId="urn:microsoft.com/office/officeart/2005/8/layout/vList3"/>
    <dgm:cxn modelId="{36A87D3B-1F0F-46CB-81D0-D5C422448238}" type="presParOf" srcId="{4735CDF7-ADCE-4758-9133-17B686E401CD}" destId="{511E935E-0868-401D-85C8-7EF1F4C233E7}" srcOrd="0" destOrd="0" presId="urn:microsoft.com/office/officeart/2005/8/layout/vList3"/>
    <dgm:cxn modelId="{D194AE2E-A1E4-46EB-925C-44A432A64E42}" type="presParOf" srcId="{4735CDF7-ADCE-4758-9133-17B686E401CD}" destId="{0364525F-0B6F-442D-B89E-7D1B9486C1CC}"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32A350-5D0F-48A3-812B-74ABC72BC181}" type="doc">
      <dgm:prSet loTypeId="urn:microsoft.com/office/officeart/2005/8/layout/pList2" loCatId="list" qsTypeId="urn:microsoft.com/office/officeart/2005/8/quickstyle/simple1" qsCatId="simple" csTypeId="urn:microsoft.com/office/officeart/2005/8/colors/accent1_2" csCatId="accent1" phldr="1"/>
      <dgm:spPr/>
    </dgm:pt>
    <dgm:pt modelId="{157F969C-B339-482B-8733-BA51C90A00B8}">
      <dgm:prSet phldrT="[Texto]"/>
      <dgm:spPr/>
      <dgm:t>
        <a:bodyPr/>
        <a:lstStyle/>
        <a:p>
          <a:r>
            <a:rPr lang="es-EC" dirty="0" smtClean="0"/>
            <a:t>tarifa ad </a:t>
          </a:r>
          <a:r>
            <a:rPr lang="es-EC" dirty="0" err="1" smtClean="0"/>
            <a:t>valorem</a:t>
          </a:r>
          <a:r>
            <a:rPr lang="es-EC" dirty="0" smtClean="0"/>
            <a:t> de 0.3464 % basada en el valor FOB </a:t>
          </a:r>
        </a:p>
        <a:p>
          <a:r>
            <a:rPr lang="es-EC" dirty="0" smtClean="0"/>
            <a:t>HMF es de </a:t>
          </a:r>
          <a:r>
            <a:rPr lang="es-EC" dirty="0" err="1" smtClean="0"/>
            <a:t>de</a:t>
          </a:r>
          <a:r>
            <a:rPr lang="es-EC" dirty="0" smtClean="0"/>
            <a:t> 0,125% del valor de la mercadería </a:t>
          </a:r>
          <a:endParaRPr lang="es-EC" dirty="0"/>
        </a:p>
      </dgm:t>
    </dgm:pt>
    <dgm:pt modelId="{E760AA64-809A-4D87-A7BC-0EE99D876426}" type="parTrans" cxnId="{3EF3AA11-03D1-4AFD-805A-874F49DD205E}">
      <dgm:prSet/>
      <dgm:spPr/>
      <dgm:t>
        <a:bodyPr/>
        <a:lstStyle/>
        <a:p>
          <a:endParaRPr lang="es-EC"/>
        </a:p>
      </dgm:t>
    </dgm:pt>
    <dgm:pt modelId="{2AE4734F-7F52-4B48-A264-09F2DC3FFC73}" type="sibTrans" cxnId="{3EF3AA11-03D1-4AFD-805A-874F49DD205E}">
      <dgm:prSet/>
      <dgm:spPr/>
      <dgm:t>
        <a:bodyPr/>
        <a:lstStyle/>
        <a:p>
          <a:endParaRPr lang="es-EC"/>
        </a:p>
      </dgm:t>
    </dgm:pt>
    <dgm:pt modelId="{AC9113BF-6EF8-471D-806E-63366C480722}">
      <dgm:prSet phldrT="[Texto]"/>
      <dgm:spPr/>
      <dgm:t>
        <a:bodyPr/>
        <a:lstStyle/>
        <a:p>
          <a:r>
            <a:rPr lang="es-EC" dirty="0" smtClean="0"/>
            <a:t>Arancel 28%</a:t>
          </a:r>
          <a:br>
            <a:rPr lang="es-EC" dirty="0" smtClean="0"/>
          </a:br>
          <a:r>
            <a:rPr lang="es-EC" dirty="0" smtClean="0"/>
            <a:t>acuerdo con la CAN 0%</a:t>
          </a:r>
        </a:p>
        <a:p>
          <a:endParaRPr lang="es-EC" dirty="0" smtClean="0"/>
        </a:p>
        <a:p>
          <a:r>
            <a:rPr lang="es-EC" dirty="0" smtClean="0"/>
            <a:t>IVA 5%</a:t>
          </a:r>
          <a:endParaRPr lang="es-EC" dirty="0"/>
        </a:p>
      </dgm:t>
    </dgm:pt>
    <dgm:pt modelId="{80619B20-0A95-4087-94D6-4F7832573C5D}" type="parTrans" cxnId="{9AB91740-4042-4CFE-ABCB-7BC426184567}">
      <dgm:prSet/>
      <dgm:spPr/>
      <dgm:t>
        <a:bodyPr/>
        <a:lstStyle/>
        <a:p>
          <a:endParaRPr lang="es-EC"/>
        </a:p>
      </dgm:t>
    </dgm:pt>
    <dgm:pt modelId="{88A5DA1D-10F9-40F5-AAAB-7D8ED13AFEE5}" type="sibTrans" cxnId="{9AB91740-4042-4CFE-ABCB-7BC426184567}">
      <dgm:prSet/>
      <dgm:spPr/>
      <dgm:t>
        <a:bodyPr/>
        <a:lstStyle/>
        <a:p>
          <a:endParaRPr lang="es-EC"/>
        </a:p>
      </dgm:t>
    </dgm:pt>
    <dgm:pt modelId="{035DCEDC-8EDF-44DE-8F05-BF3F78200DD9}">
      <dgm:prSet phldrT="[Texto]"/>
      <dgm:spPr/>
      <dgm:t>
        <a:bodyPr/>
        <a:lstStyle/>
        <a:p>
          <a:r>
            <a:rPr lang="es-EC" dirty="0" smtClean="0"/>
            <a:t>Arancel 12%</a:t>
          </a:r>
          <a:br>
            <a:rPr lang="es-EC" dirty="0" smtClean="0"/>
          </a:br>
          <a:r>
            <a:rPr lang="es-EC" dirty="0" smtClean="0"/>
            <a:t>gracias a TLC 10%</a:t>
          </a:r>
        </a:p>
        <a:p>
          <a:r>
            <a:rPr lang="es-EC" dirty="0" smtClean="0"/>
            <a:t>(DJO)</a:t>
          </a:r>
        </a:p>
        <a:p>
          <a:endParaRPr lang="es-EC" dirty="0" smtClean="0"/>
        </a:p>
        <a:p>
          <a:r>
            <a:rPr lang="es-EC" dirty="0" smtClean="0"/>
            <a:t>IVA 8%</a:t>
          </a:r>
          <a:endParaRPr lang="es-EC" dirty="0"/>
        </a:p>
      </dgm:t>
    </dgm:pt>
    <dgm:pt modelId="{C88BB71F-34DD-4626-9EC7-9E61737113C9}" type="parTrans" cxnId="{565F1478-6549-466F-8043-DCB0322AFF5C}">
      <dgm:prSet/>
      <dgm:spPr/>
      <dgm:t>
        <a:bodyPr/>
        <a:lstStyle/>
        <a:p>
          <a:endParaRPr lang="es-EC"/>
        </a:p>
      </dgm:t>
    </dgm:pt>
    <dgm:pt modelId="{ADF78357-DC76-44AC-9C92-84C9AD788748}" type="sibTrans" cxnId="{565F1478-6549-466F-8043-DCB0322AFF5C}">
      <dgm:prSet/>
      <dgm:spPr/>
      <dgm:t>
        <a:bodyPr/>
        <a:lstStyle/>
        <a:p>
          <a:endParaRPr lang="es-EC"/>
        </a:p>
      </dgm:t>
    </dgm:pt>
    <dgm:pt modelId="{3C8DD4CE-B56A-4781-A9E5-DD4EE7A19DD3}">
      <dgm:prSet phldrT="[Texto]"/>
      <dgm:spPr/>
      <dgm:t>
        <a:bodyPr/>
        <a:lstStyle/>
        <a:p>
          <a:r>
            <a:rPr lang="es-EC" dirty="0" smtClean="0"/>
            <a:t>Arancel 28%</a:t>
          </a:r>
          <a:br>
            <a:rPr lang="es-EC" dirty="0" smtClean="0"/>
          </a:br>
          <a:r>
            <a:rPr lang="es-EC" dirty="0" smtClean="0"/>
            <a:t>por TLC 0%</a:t>
          </a:r>
        </a:p>
        <a:p>
          <a:r>
            <a:rPr lang="es-EC" dirty="0" smtClean="0"/>
            <a:t>(DJO)</a:t>
          </a:r>
        </a:p>
        <a:p>
          <a:endParaRPr lang="es-EC" dirty="0" smtClean="0"/>
        </a:p>
        <a:p>
          <a:r>
            <a:rPr lang="es-EC" dirty="0" smtClean="0"/>
            <a:t>IVA 19%</a:t>
          </a:r>
          <a:endParaRPr lang="es-EC" dirty="0"/>
        </a:p>
      </dgm:t>
    </dgm:pt>
    <dgm:pt modelId="{E90D938A-40AA-44AF-926D-6D367E6EF0F6}" type="parTrans" cxnId="{E83B24A1-8137-4230-A638-96BE353CD85A}">
      <dgm:prSet/>
      <dgm:spPr/>
      <dgm:t>
        <a:bodyPr/>
        <a:lstStyle/>
        <a:p>
          <a:endParaRPr lang="es-EC"/>
        </a:p>
      </dgm:t>
    </dgm:pt>
    <dgm:pt modelId="{FC58B651-E149-4A56-B496-5342A401FAF2}" type="sibTrans" cxnId="{E83B24A1-8137-4230-A638-96BE353CD85A}">
      <dgm:prSet/>
      <dgm:spPr/>
      <dgm:t>
        <a:bodyPr/>
        <a:lstStyle/>
        <a:p>
          <a:endParaRPr lang="es-EC"/>
        </a:p>
      </dgm:t>
    </dgm:pt>
    <dgm:pt modelId="{CABED6D6-7DE3-4593-8D17-C4176D30F0F0}">
      <dgm:prSet phldrT="[Texto]"/>
      <dgm:spPr/>
      <dgm:t>
        <a:bodyPr/>
        <a:lstStyle/>
        <a:p>
          <a:r>
            <a:rPr lang="es-EC" dirty="0" smtClean="0"/>
            <a:t>Arancel 0%</a:t>
          </a:r>
          <a:br>
            <a:rPr lang="es-EC" dirty="0" smtClean="0"/>
          </a:br>
          <a:r>
            <a:rPr lang="es-EC" dirty="0" smtClean="0"/>
            <a:t>Acuerdo comercial </a:t>
          </a:r>
          <a:r>
            <a:rPr lang="es-EC" dirty="0" err="1" smtClean="0"/>
            <a:t>multiparte</a:t>
          </a:r>
          <a:endParaRPr lang="es-EC" dirty="0" smtClean="0"/>
        </a:p>
        <a:p>
          <a:r>
            <a:rPr lang="es-EC" dirty="0" smtClean="0"/>
            <a:t>(DJO)</a:t>
          </a:r>
        </a:p>
        <a:p>
          <a:endParaRPr lang="es-EC" dirty="0" smtClean="0"/>
        </a:p>
        <a:p>
          <a:r>
            <a:rPr lang="es-EC" dirty="0" smtClean="0"/>
            <a:t>IVA 5,5%</a:t>
          </a:r>
          <a:endParaRPr lang="es-EC" dirty="0"/>
        </a:p>
      </dgm:t>
    </dgm:pt>
    <dgm:pt modelId="{583E2DF7-D013-4588-A8E0-C5F8D1129F53}" type="parTrans" cxnId="{43434BDD-A15D-4F43-AE56-477BBE2839F4}">
      <dgm:prSet/>
      <dgm:spPr/>
      <dgm:t>
        <a:bodyPr/>
        <a:lstStyle/>
        <a:p>
          <a:endParaRPr lang="es-EC"/>
        </a:p>
      </dgm:t>
    </dgm:pt>
    <dgm:pt modelId="{72780E1F-A002-4E24-BE5F-5CF396F1A08B}" type="sibTrans" cxnId="{43434BDD-A15D-4F43-AE56-477BBE2839F4}">
      <dgm:prSet/>
      <dgm:spPr/>
      <dgm:t>
        <a:bodyPr/>
        <a:lstStyle/>
        <a:p>
          <a:endParaRPr lang="es-EC"/>
        </a:p>
      </dgm:t>
    </dgm:pt>
    <dgm:pt modelId="{F4B62D20-59BF-4FC7-9C7B-ED87DCC80923}" type="pres">
      <dgm:prSet presAssocID="{1732A350-5D0F-48A3-812B-74ABC72BC181}" presName="Name0" presStyleCnt="0">
        <dgm:presLayoutVars>
          <dgm:dir/>
          <dgm:resizeHandles val="exact"/>
        </dgm:presLayoutVars>
      </dgm:prSet>
      <dgm:spPr/>
    </dgm:pt>
    <dgm:pt modelId="{DE9B9F9B-9917-4A74-8D21-96EF8BD1C696}" type="pres">
      <dgm:prSet presAssocID="{1732A350-5D0F-48A3-812B-74ABC72BC181}" presName="bkgdShp" presStyleLbl="alignAccFollowNode1" presStyleIdx="0" presStyleCnt="1"/>
      <dgm:spPr/>
    </dgm:pt>
    <dgm:pt modelId="{A59EF491-FEB0-4467-85CE-D58FF3DE39A0}" type="pres">
      <dgm:prSet presAssocID="{1732A350-5D0F-48A3-812B-74ABC72BC181}" presName="linComp" presStyleCnt="0"/>
      <dgm:spPr/>
    </dgm:pt>
    <dgm:pt modelId="{82C02F80-0B41-4E44-B9E7-1C5139F330E8}" type="pres">
      <dgm:prSet presAssocID="{157F969C-B339-482B-8733-BA51C90A00B8}" presName="compNode" presStyleCnt="0"/>
      <dgm:spPr/>
    </dgm:pt>
    <dgm:pt modelId="{B6469B8D-D9AA-40AD-ADF8-C7D40D75F54C}" type="pres">
      <dgm:prSet presAssocID="{157F969C-B339-482B-8733-BA51C90A00B8}" presName="node" presStyleLbl="node1" presStyleIdx="0" presStyleCnt="5">
        <dgm:presLayoutVars>
          <dgm:bulletEnabled val="1"/>
        </dgm:presLayoutVars>
      </dgm:prSet>
      <dgm:spPr/>
      <dgm:t>
        <a:bodyPr/>
        <a:lstStyle/>
        <a:p>
          <a:endParaRPr lang="es-EC"/>
        </a:p>
      </dgm:t>
    </dgm:pt>
    <dgm:pt modelId="{C29E5C02-7D8C-4EFC-B021-1D08C022415E}" type="pres">
      <dgm:prSet presAssocID="{157F969C-B339-482B-8733-BA51C90A00B8}" presName="invisiNode" presStyleLbl="node1" presStyleIdx="0" presStyleCnt="5"/>
      <dgm:spPr/>
    </dgm:pt>
    <dgm:pt modelId="{5B89F3D9-E3A7-4E30-8005-2574302AFECD}" type="pres">
      <dgm:prSet presAssocID="{157F969C-B339-482B-8733-BA51C90A00B8}" presName="imagNode" presStyleLbl="fgImgPlace1" presStyleIdx="0" presStyleCnt="5"/>
      <dgm:spPr>
        <a:blipFill rotWithShape="1">
          <a:blip xmlns:r="http://schemas.openxmlformats.org/officeDocument/2006/relationships" r:embed="rId1"/>
          <a:stretch>
            <a:fillRect/>
          </a:stretch>
        </a:blipFill>
      </dgm:spPr>
    </dgm:pt>
    <dgm:pt modelId="{377D9752-51AD-4493-9115-DB107ACDF2CC}" type="pres">
      <dgm:prSet presAssocID="{2AE4734F-7F52-4B48-A264-09F2DC3FFC73}" presName="sibTrans" presStyleLbl="sibTrans2D1" presStyleIdx="0" presStyleCnt="0"/>
      <dgm:spPr/>
      <dgm:t>
        <a:bodyPr/>
        <a:lstStyle/>
        <a:p>
          <a:endParaRPr lang="es-EC"/>
        </a:p>
      </dgm:t>
    </dgm:pt>
    <dgm:pt modelId="{9CB1DE5F-5382-493D-A1DA-729B6809D81E}" type="pres">
      <dgm:prSet presAssocID="{AC9113BF-6EF8-471D-806E-63366C480722}" presName="compNode" presStyleCnt="0"/>
      <dgm:spPr/>
    </dgm:pt>
    <dgm:pt modelId="{2B505B91-98C4-4246-8428-A343A52BDA5E}" type="pres">
      <dgm:prSet presAssocID="{AC9113BF-6EF8-471D-806E-63366C480722}" presName="node" presStyleLbl="node1" presStyleIdx="1" presStyleCnt="5">
        <dgm:presLayoutVars>
          <dgm:bulletEnabled val="1"/>
        </dgm:presLayoutVars>
      </dgm:prSet>
      <dgm:spPr/>
      <dgm:t>
        <a:bodyPr/>
        <a:lstStyle/>
        <a:p>
          <a:endParaRPr lang="es-EC"/>
        </a:p>
      </dgm:t>
    </dgm:pt>
    <dgm:pt modelId="{5E27F2BA-E7FC-4465-A009-88200D582914}" type="pres">
      <dgm:prSet presAssocID="{AC9113BF-6EF8-471D-806E-63366C480722}" presName="invisiNode" presStyleLbl="node1" presStyleIdx="1" presStyleCnt="5"/>
      <dgm:spPr/>
    </dgm:pt>
    <dgm:pt modelId="{25E7BE4E-2727-476F-BF28-CAC683ACB7C8}" type="pres">
      <dgm:prSet presAssocID="{AC9113BF-6EF8-471D-806E-63366C480722}" presName="imagNode" presStyleLbl="fgImgPlace1" presStyleIdx="1" presStyleCnt="5"/>
      <dgm:spPr>
        <a:blipFill rotWithShape="1">
          <a:blip xmlns:r="http://schemas.openxmlformats.org/officeDocument/2006/relationships" r:embed="rId2"/>
          <a:stretch>
            <a:fillRect/>
          </a:stretch>
        </a:blipFill>
      </dgm:spPr>
    </dgm:pt>
    <dgm:pt modelId="{1587B33F-FB24-45B8-9E10-05789669F9C8}" type="pres">
      <dgm:prSet presAssocID="{88A5DA1D-10F9-40F5-AAAB-7D8ED13AFEE5}" presName="sibTrans" presStyleLbl="sibTrans2D1" presStyleIdx="0" presStyleCnt="0"/>
      <dgm:spPr/>
      <dgm:t>
        <a:bodyPr/>
        <a:lstStyle/>
        <a:p>
          <a:endParaRPr lang="es-EC"/>
        </a:p>
      </dgm:t>
    </dgm:pt>
    <dgm:pt modelId="{F5A00678-79B1-436E-9630-A4E9D4142551}" type="pres">
      <dgm:prSet presAssocID="{035DCEDC-8EDF-44DE-8F05-BF3F78200DD9}" presName="compNode" presStyleCnt="0"/>
      <dgm:spPr/>
    </dgm:pt>
    <dgm:pt modelId="{C24BF4C5-4761-4556-9774-EAFA8FF18EAB}" type="pres">
      <dgm:prSet presAssocID="{035DCEDC-8EDF-44DE-8F05-BF3F78200DD9}" presName="node" presStyleLbl="node1" presStyleIdx="2" presStyleCnt="5">
        <dgm:presLayoutVars>
          <dgm:bulletEnabled val="1"/>
        </dgm:presLayoutVars>
      </dgm:prSet>
      <dgm:spPr/>
      <dgm:t>
        <a:bodyPr/>
        <a:lstStyle/>
        <a:p>
          <a:endParaRPr lang="es-EC"/>
        </a:p>
      </dgm:t>
    </dgm:pt>
    <dgm:pt modelId="{05824E67-9ECB-4E29-BCE9-B7CDC166BE2B}" type="pres">
      <dgm:prSet presAssocID="{035DCEDC-8EDF-44DE-8F05-BF3F78200DD9}" presName="invisiNode" presStyleLbl="node1" presStyleIdx="2" presStyleCnt="5"/>
      <dgm:spPr/>
    </dgm:pt>
    <dgm:pt modelId="{B8EC1683-C4E9-4743-9417-994B4E17AF44}" type="pres">
      <dgm:prSet presAssocID="{035DCEDC-8EDF-44DE-8F05-BF3F78200DD9}" presName="imagNode" presStyleLbl="fgImgPlace1" presStyleIdx="2" presStyleCnt="5"/>
      <dgm:spPr>
        <a:blipFill rotWithShape="1">
          <a:blip xmlns:r="http://schemas.openxmlformats.org/officeDocument/2006/relationships" r:embed="rId3"/>
          <a:stretch>
            <a:fillRect/>
          </a:stretch>
        </a:blipFill>
      </dgm:spPr>
    </dgm:pt>
    <dgm:pt modelId="{2C97B257-0BB9-4AB0-B069-C7DB11715E9A}" type="pres">
      <dgm:prSet presAssocID="{ADF78357-DC76-44AC-9C92-84C9AD788748}" presName="sibTrans" presStyleLbl="sibTrans2D1" presStyleIdx="0" presStyleCnt="0"/>
      <dgm:spPr/>
      <dgm:t>
        <a:bodyPr/>
        <a:lstStyle/>
        <a:p>
          <a:endParaRPr lang="es-EC"/>
        </a:p>
      </dgm:t>
    </dgm:pt>
    <dgm:pt modelId="{B5B388F4-13A7-4B03-892C-233C9A9555A6}" type="pres">
      <dgm:prSet presAssocID="{3C8DD4CE-B56A-4781-A9E5-DD4EE7A19DD3}" presName="compNode" presStyleCnt="0"/>
      <dgm:spPr/>
    </dgm:pt>
    <dgm:pt modelId="{EB21F577-951B-480F-9745-6B3BE04979C1}" type="pres">
      <dgm:prSet presAssocID="{3C8DD4CE-B56A-4781-A9E5-DD4EE7A19DD3}" presName="node" presStyleLbl="node1" presStyleIdx="3" presStyleCnt="5">
        <dgm:presLayoutVars>
          <dgm:bulletEnabled val="1"/>
        </dgm:presLayoutVars>
      </dgm:prSet>
      <dgm:spPr/>
      <dgm:t>
        <a:bodyPr/>
        <a:lstStyle/>
        <a:p>
          <a:endParaRPr lang="es-EC"/>
        </a:p>
      </dgm:t>
    </dgm:pt>
    <dgm:pt modelId="{D6527FD3-C6D1-4F43-A178-053EBF4A6339}" type="pres">
      <dgm:prSet presAssocID="{3C8DD4CE-B56A-4781-A9E5-DD4EE7A19DD3}" presName="invisiNode" presStyleLbl="node1" presStyleIdx="3" presStyleCnt="5"/>
      <dgm:spPr/>
    </dgm:pt>
    <dgm:pt modelId="{BEF88178-127D-4C53-B94A-DBCB8BDD88C6}" type="pres">
      <dgm:prSet presAssocID="{3C8DD4CE-B56A-4781-A9E5-DD4EE7A19DD3}" presName="imagNode" presStyleLbl="fgImgPlace1" presStyleIdx="3" presStyleCnt="5"/>
      <dgm:spPr>
        <a:blipFill rotWithShape="1">
          <a:blip xmlns:r="http://schemas.openxmlformats.org/officeDocument/2006/relationships" r:embed="rId4"/>
          <a:stretch>
            <a:fillRect/>
          </a:stretch>
        </a:blipFill>
      </dgm:spPr>
    </dgm:pt>
    <dgm:pt modelId="{79B2343A-EC53-4BD9-BA5D-7A2A7C426D51}" type="pres">
      <dgm:prSet presAssocID="{FC58B651-E149-4A56-B496-5342A401FAF2}" presName="sibTrans" presStyleLbl="sibTrans2D1" presStyleIdx="0" presStyleCnt="0"/>
      <dgm:spPr/>
      <dgm:t>
        <a:bodyPr/>
        <a:lstStyle/>
        <a:p>
          <a:endParaRPr lang="es-EC"/>
        </a:p>
      </dgm:t>
    </dgm:pt>
    <dgm:pt modelId="{77F062F2-16D3-4CB3-973F-9582AB72D1A2}" type="pres">
      <dgm:prSet presAssocID="{CABED6D6-7DE3-4593-8D17-C4176D30F0F0}" presName="compNode" presStyleCnt="0"/>
      <dgm:spPr/>
    </dgm:pt>
    <dgm:pt modelId="{3F14290E-E4EB-4ED9-85A9-CC97879A235F}" type="pres">
      <dgm:prSet presAssocID="{CABED6D6-7DE3-4593-8D17-C4176D30F0F0}" presName="node" presStyleLbl="node1" presStyleIdx="4" presStyleCnt="5">
        <dgm:presLayoutVars>
          <dgm:bulletEnabled val="1"/>
        </dgm:presLayoutVars>
      </dgm:prSet>
      <dgm:spPr/>
      <dgm:t>
        <a:bodyPr/>
        <a:lstStyle/>
        <a:p>
          <a:endParaRPr lang="es-EC"/>
        </a:p>
      </dgm:t>
    </dgm:pt>
    <dgm:pt modelId="{613CFA39-F488-4944-8F78-4C583FDB391E}" type="pres">
      <dgm:prSet presAssocID="{CABED6D6-7DE3-4593-8D17-C4176D30F0F0}" presName="invisiNode" presStyleLbl="node1" presStyleIdx="4" presStyleCnt="5"/>
      <dgm:spPr/>
    </dgm:pt>
    <dgm:pt modelId="{1061A656-B826-464A-A1CD-00B124D5BA92}" type="pres">
      <dgm:prSet presAssocID="{CABED6D6-7DE3-4593-8D17-C4176D30F0F0}" presName="imagNode" presStyleLbl="fgImgPlace1" presStyleIdx="4" presStyleCnt="5"/>
      <dgm:spPr>
        <a:blipFill rotWithShape="1">
          <a:blip xmlns:r="http://schemas.openxmlformats.org/officeDocument/2006/relationships" r:embed="rId5"/>
          <a:stretch>
            <a:fillRect/>
          </a:stretch>
        </a:blipFill>
      </dgm:spPr>
    </dgm:pt>
  </dgm:ptLst>
  <dgm:cxnLst>
    <dgm:cxn modelId="{7CD4A8B5-7DCD-420E-988A-034773F87879}" type="presOf" srcId="{AC9113BF-6EF8-471D-806E-63366C480722}" destId="{2B505B91-98C4-4246-8428-A343A52BDA5E}" srcOrd="0" destOrd="0" presId="urn:microsoft.com/office/officeart/2005/8/layout/pList2"/>
    <dgm:cxn modelId="{6B1C5362-B046-45C5-958B-A6087CC70762}" type="presOf" srcId="{035DCEDC-8EDF-44DE-8F05-BF3F78200DD9}" destId="{C24BF4C5-4761-4556-9774-EAFA8FF18EAB}" srcOrd="0" destOrd="0" presId="urn:microsoft.com/office/officeart/2005/8/layout/pList2"/>
    <dgm:cxn modelId="{10C42CD6-A7FD-44A9-9CCE-09CE8567BCBA}" type="presOf" srcId="{3C8DD4CE-B56A-4781-A9E5-DD4EE7A19DD3}" destId="{EB21F577-951B-480F-9745-6B3BE04979C1}" srcOrd="0" destOrd="0" presId="urn:microsoft.com/office/officeart/2005/8/layout/pList2"/>
    <dgm:cxn modelId="{E8CCE053-CDC9-4640-8374-46FAF829F52A}" type="presOf" srcId="{CABED6D6-7DE3-4593-8D17-C4176D30F0F0}" destId="{3F14290E-E4EB-4ED9-85A9-CC97879A235F}" srcOrd="0" destOrd="0" presId="urn:microsoft.com/office/officeart/2005/8/layout/pList2"/>
    <dgm:cxn modelId="{E83B24A1-8137-4230-A638-96BE353CD85A}" srcId="{1732A350-5D0F-48A3-812B-74ABC72BC181}" destId="{3C8DD4CE-B56A-4781-A9E5-DD4EE7A19DD3}" srcOrd="3" destOrd="0" parTransId="{E90D938A-40AA-44AF-926D-6D367E6EF0F6}" sibTransId="{FC58B651-E149-4A56-B496-5342A401FAF2}"/>
    <dgm:cxn modelId="{43434BDD-A15D-4F43-AE56-477BBE2839F4}" srcId="{1732A350-5D0F-48A3-812B-74ABC72BC181}" destId="{CABED6D6-7DE3-4593-8D17-C4176D30F0F0}" srcOrd="4" destOrd="0" parTransId="{583E2DF7-D013-4588-A8E0-C5F8D1129F53}" sibTransId="{72780E1F-A002-4E24-BE5F-5CF396F1A08B}"/>
    <dgm:cxn modelId="{CEA46A97-A96F-4648-BB0A-626E92573798}" type="presOf" srcId="{1732A350-5D0F-48A3-812B-74ABC72BC181}" destId="{F4B62D20-59BF-4FC7-9C7B-ED87DCC80923}" srcOrd="0" destOrd="0" presId="urn:microsoft.com/office/officeart/2005/8/layout/pList2"/>
    <dgm:cxn modelId="{92E6196B-BEC3-40B6-8251-02D683B8E408}" type="presOf" srcId="{2AE4734F-7F52-4B48-A264-09F2DC3FFC73}" destId="{377D9752-51AD-4493-9115-DB107ACDF2CC}" srcOrd="0" destOrd="0" presId="urn:microsoft.com/office/officeart/2005/8/layout/pList2"/>
    <dgm:cxn modelId="{3EF3AA11-03D1-4AFD-805A-874F49DD205E}" srcId="{1732A350-5D0F-48A3-812B-74ABC72BC181}" destId="{157F969C-B339-482B-8733-BA51C90A00B8}" srcOrd="0" destOrd="0" parTransId="{E760AA64-809A-4D87-A7BC-0EE99D876426}" sibTransId="{2AE4734F-7F52-4B48-A264-09F2DC3FFC73}"/>
    <dgm:cxn modelId="{565F1478-6549-466F-8043-DCB0322AFF5C}" srcId="{1732A350-5D0F-48A3-812B-74ABC72BC181}" destId="{035DCEDC-8EDF-44DE-8F05-BF3F78200DD9}" srcOrd="2" destOrd="0" parTransId="{C88BB71F-34DD-4626-9EC7-9E61737113C9}" sibTransId="{ADF78357-DC76-44AC-9C92-84C9AD788748}"/>
    <dgm:cxn modelId="{9A621AEE-5D3B-4990-9C5A-2B78581E28E2}" type="presOf" srcId="{FC58B651-E149-4A56-B496-5342A401FAF2}" destId="{79B2343A-EC53-4BD9-BA5D-7A2A7C426D51}" srcOrd="0" destOrd="0" presId="urn:microsoft.com/office/officeart/2005/8/layout/pList2"/>
    <dgm:cxn modelId="{A253453F-3A06-41B8-A442-8C9C381DC00D}" type="presOf" srcId="{88A5DA1D-10F9-40F5-AAAB-7D8ED13AFEE5}" destId="{1587B33F-FB24-45B8-9E10-05789669F9C8}" srcOrd="0" destOrd="0" presId="urn:microsoft.com/office/officeart/2005/8/layout/pList2"/>
    <dgm:cxn modelId="{D990CA61-B146-4E0E-8796-2E29556823E7}" type="presOf" srcId="{157F969C-B339-482B-8733-BA51C90A00B8}" destId="{B6469B8D-D9AA-40AD-ADF8-C7D40D75F54C}" srcOrd="0" destOrd="0" presId="urn:microsoft.com/office/officeart/2005/8/layout/pList2"/>
    <dgm:cxn modelId="{474769E8-347A-4BD7-BAC2-2FD543F8B6BE}" type="presOf" srcId="{ADF78357-DC76-44AC-9C92-84C9AD788748}" destId="{2C97B257-0BB9-4AB0-B069-C7DB11715E9A}" srcOrd="0" destOrd="0" presId="urn:microsoft.com/office/officeart/2005/8/layout/pList2"/>
    <dgm:cxn modelId="{9AB91740-4042-4CFE-ABCB-7BC426184567}" srcId="{1732A350-5D0F-48A3-812B-74ABC72BC181}" destId="{AC9113BF-6EF8-471D-806E-63366C480722}" srcOrd="1" destOrd="0" parTransId="{80619B20-0A95-4087-94D6-4F7832573C5D}" sibTransId="{88A5DA1D-10F9-40F5-AAAB-7D8ED13AFEE5}"/>
    <dgm:cxn modelId="{B7F469C5-17B3-483F-8407-99A12055EB64}" type="presParOf" srcId="{F4B62D20-59BF-4FC7-9C7B-ED87DCC80923}" destId="{DE9B9F9B-9917-4A74-8D21-96EF8BD1C696}" srcOrd="0" destOrd="0" presId="urn:microsoft.com/office/officeart/2005/8/layout/pList2"/>
    <dgm:cxn modelId="{A39076AE-9267-4163-A37E-B6FACED73E58}" type="presParOf" srcId="{F4B62D20-59BF-4FC7-9C7B-ED87DCC80923}" destId="{A59EF491-FEB0-4467-85CE-D58FF3DE39A0}" srcOrd="1" destOrd="0" presId="urn:microsoft.com/office/officeart/2005/8/layout/pList2"/>
    <dgm:cxn modelId="{AE4B1041-15B2-4AD9-A729-379B1456007B}" type="presParOf" srcId="{A59EF491-FEB0-4467-85CE-D58FF3DE39A0}" destId="{82C02F80-0B41-4E44-B9E7-1C5139F330E8}" srcOrd="0" destOrd="0" presId="urn:microsoft.com/office/officeart/2005/8/layout/pList2"/>
    <dgm:cxn modelId="{C826CD29-BCA3-41C3-A28E-EC43643817C8}" type="presParOf" srcId="{82C02F80-0B41-4E44-B9E7-1C5139F330E8}" destId="{B6469B8D-D9AA-40AD-ADF8-C7D40D75F54C}" srcOrd="0" destOrd="0" presId="urn:microsoft.com/office/officeart/2005/8/layout/pList2"/>
    <dgm:cxn modelId="{FF640183-95B4-4ED9-93A3-86065B8C34CF}" type="presParOf" srcId="{82C02F80-0B41-4E44-B9E7-1C5139F330E8}" destId="{C29E5C02-7D8C-4EFC-B021-1D08C022415E}" srcOrd="1" destOrd="0" presId="urn:microsoft.com/office/officeart/2005/8/layout/pList2"/>
    <dgm:cxn modelId="{C1D641EC-5795-4E3F-AA59-F09DE55F5E13}" type="presParOf" srcId="{82C02F80-0B41-4E44-B9E7-1C5139F330E8}" destId="{5B89F3D9-E3A7-4E30-8005-2574302AFECD}" srcOrd="2" destOrd="0" presId="urn:microsoft.com/office/officeart/2005/8/layout/pList2"/>
    <dgm:cxn modelId="{4F5E4171-BF0A-4178-AD0B-EEA8A9881989}" type="presParOf" srcId="{A59EF491-FEB0-4467-85CE-D58FF3DE39A0}" destId="{377D9752-51AD-4493-9115-DB107ACDF2CC}" srcOrd="1" destOrd="0" presId="urn:microsoft.com/office/officeart/2005/8/layout/pList2"/>
    <dgm:cxn modelId="{A4C8D9EB-198B-4B22-8A69-BD5DE14A0B89}" type="presParOf" srcId="{A59EF491-FEB0-4467-85CE-D58FF3DE39A0}" destId="{9CB1DE5F-5382-493D-A1DA-729B6809D81E}" srcOrd="2" destOrd="0" presId="urn:microsoft.com/office/officeart/2005/8/layout/pList2"/>
    <dgm:cxn modelId="{0CDE8F2D-6A76-449D-9699-2445AC80792A}" type="presParOf" srcId="{9CB1DE5F-5382-493D-A1DA-729B6809D81E}" destId="{2B505B91-98C4-4246-8428-A343A52BDA5E}" srcOrd="0" destOrd="0" presId="urn:microsoft.com/office/officeart/2005/8/layout/pList2"/>
    <dgm:cxn modelId="{E86E7E00-CDD7-42E3-9468-92DD294AB1FE}" type="presParOf" srcId="{9CB1DE5F-5382-493D-A1DA-729B6809D81E}" destId="{5E27F2BA-E7FC-4465-A009-88200D582914}" srcOrd="1" destOrd="0" presId="urn:microsoft.com/office/officeart/2005/8/layout/pList2"/>
    <dgm:cxn modelId="{57B0208C-6291-42EA-99D6-69A2371D4DF7}" type="presParOf" srcId="{9CB1DE5F-5382-493D-A1DA-729B6809D81E}" destId="{25E7BE4E-2727-476F-BF28-CAC683ACB7C8}" srcOrd="2" destOrd="0" presId="urn:microsoft.com/office/officeart/2005/8/layout/pList2"/>
    <dgm:cxn modelId="{DA003D4A-4157-4F30-99E3-5EF7B766E786}" type="presParOf" srcId="{A59EF491-FEB0-4467-85CE-D58FF3DE39A0}" destId="{1587B33F-FB24-45B8-9E10-05789669F9C8}" srcOrd="3" destOrd="0" presId="urn:microsoft.com/office/officeart/2005/8/layout/pList2"/>
    <dgm:cxn modelId="{6576D0AC-A1B6-4F90-9C6F-E6864669B006}" type="presParOf" srcId="{A59EF491-FEB0-4467-85CE-D58FF3DE39A0}" destId="{F5A00678-79B1-436E-9630-A4E9D4142551}" srcOrd="4" destOrd="0" presId="urn:microsoft.com/office/officeart/2005/8/layout/pList2"/>
    <dgm:cxn modelId="{E461CC6C-FF62-46B3-ACE4-30AB27CFAB09}" type="presParOf" srcId="{F5A00678-79B1-436E-9630-A4E9D4142551}" destId="{C24BF4C5-4761-4556-9774-EAFA8FF18EAB}" srcOrd="0" destOrd="0" presId="urn:microsoft.com/office/officeart/2005/8/layout/pList2"/>
    <dgm:cxn modelId="{C91BADFF-E665-4E28-8948-71A5F7FF592A}" type="presParOf" srcId="{F5A00678-79B1-436E-9630-A4E9D4142551}" destId="{05824E67-9ECB-4E29-BCE9-B7CDC166BE2B}" srcOrd="1" destOrd="0" presId="urn:microsoft.com/office/officeart/2005/8/layout/pList2"/>
    <dgm:cxn modelId="{26970D4C-E916-49B6-8B6A-EC92066C2307}" type="presParOf" srcId="{F5A00678-79B1-436E-9630-A4E9D4142551}" destId="{B8EC1683-C4E9-4743-9417-994B4E17AF44}" srcOrd="2" destOrd="0" presId="urn:microsoft.com/office/officeart/2005/8/layout/pList2"/>
    <dgm:cxn modelId="{9DC614E4-DC44-416C-AA29-0B28A687DF08}" type="presParOf" srcId="{A59EF491-FEB0-4467-85CE-D58FF3DE39A0}" destId="{2C97B257-0BB9-4AB0-B069-C7DB11715E9A}" srcOrd="5" destOrd="0" presId="urn:microsoft.com/office/officeart/2005/8/layout/pList2"/>
    <dgm:cxn modelId="{3D31722D-AA19-44A9-B747-E08620C534DD}" type="presParOf" srcId="{A59EF491-FEB0-4467-85CE-D58FF3DE39A0}" destId="{B5B388F4-13A7-4B03-892C-233C9A9555A6}" srcOrd="6" destOrd="0" presId="urn:microsoft.com/office/officeart/2005/8/layout/pList2"/>
    <dgm:cxn modelId="{52A66BF1-3B59-4121-A519-DA596ED09EBA}" type="presParOf" srcId="{B5B388F4-13A7-4B03-892C-233C9A9555A6}" destId="{EB21F577-951B-480F-9745-6B3BE04979C1}" srcOrd="0" destOrd="0" presId="urn:microsoft.com/office/officeart/2005/8/layout/pList2"/>
    <dgm:cxn modelId="{6E162EED-85C9-4B5C-BF60-80485C8DE24D}" type="presParOf" srcId="{B5B388F4-13A7-4B03-892C-233C9A9555A6}" destId="{D6527FD3-C6D1-4F43-A178-053EBF4A6339}" srcOrd="1" destOrd="0" presId="urn:microsoft.com/office/officeart/2005/8/layout/pList2"/>
    <dgm:cxn modelId="{1533DE54-1B49-422E-886E-A876966D35A3}" type="presParOf" srcId="{B5B388F4-13A7-4B03-892C-233C9A9555A6}" destId="{BEF88178-127D-4C53-B94A-DBCB8BDD88C6}" srcOrd="2" destOrd="0" presId="urn:microsoft.com/office/officeart/2005/8/layout/pList2"/>
    <dgm:cxn modelId="{476CF741-649E-4FCF-BBEB-2B8BAFB42A20}" type="presParOf" srcId="{A59EF491-FEB0-4467-85CE-D58FF3DE39A0}" destId="{79B2343A-EC53-4BD9-BA5D-7A2A7C426D51}" srcOrd="7" destOrd="0" presId="urn:microsoft.com/office/officeart/2005/8/layout/pList2"/>
    <dgm:cxn modelId="{19702AE8-A1B9-4C52-8764-0300B5939983}" type="presParOf" srcId="{A59EF491-FEB0-4467-85CE-D58FF3DE39A0}" destId="{77F062F2-16D3-4CB3-973F-9582AB72D1A2}" srcOrd="8" destOrd="0" presId="urn:microsoft.com/office/officeart/2005/8/layout/pList2"/>
    <dgm:cxn modelId="{AF3EF193-F32B-4FE6-A79F-66534D6C88CE}" type="presParOf" srcId="{77F062F2-16D3-4CB3-973F-9582AB72D1A2}" destId="{3F14290E-E4EB-4ED9-85A9-CC97879A235F}" srcOrd="0" destOrd="0" presId="urn:microsoft.com/office/officeart/2005/8/layout/pList2"/>
    <dgm:cxn modelId="{F7F4E56F-0801-4EC7-9B8F-FF0194970AF5}" type="presParOf" srcId="{77F062F2-16D3-4CB3-973F-9582AB72D1A2}" destId="{613CFA39-F488-4944-8F78-4C583FDB391E}" srcOrd="1" destOrd="0" presId="urn:microsoft.com/office/officeart/2005/8/layout/pList2"/>
    <dgm:cxn modelId="{AD57B6E0-3FD2-4E57-ACC9-4C8B34663EEB}" type="presParOf" srcId="{77F062F2-16D3-4CB3-973F-9582AB72D1A2}" destId="{1061A656-B826-464A-A1CD-00B124D5BA9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732A350-5D0F-48A3-812B-74ABC72BC181}" type="doc">
      <dgm:prSet loTypeId="urn:microsoft.com/office/officeart/2005/8/layout/pList2" loCatId="list" qsTypeId="urn:microsoft.com/office/officeart/2005/8/quickstyle/simple1" qsCatId="simple" csTypeId="urn:microsoft.com/office/officeart/2005/8/colors/accent1_2" csCatId="accent1" phldr="1"/>
      <dgm:spPr/>
    </dgm:pt>
    <dgm:pt modelId="{157F969C-B339-482B-8733-BA51C90A00B8}">
      <dgm:prSet phldrT="[Texto]"/>
      <dgm:spPr/>
      <dgm:t>
        <a:bodyPr/>
        <a:lstStyle/>
        <a:p>
          <a:r>
            <a:rPr lang="es-EC" dirty="0" smtClean="0"/>
            <a:t>tarifa ad </a:t>
          </a:r>
          <a:r>
            <a:rPr lang="es-EC" dirty="0" err="1" smtClean="0"/>
            <a:t>valorem</a:t>
          </a:r>
          <a:r>
            <a:rPr lang="es-EC" dirty="0" smtClean="0"/>
            <a:t> de 0.3464 % basada en el valor FOB </a:t>
          </a:r>
        </a:p>
        <a:p>
          <a:r>
            <a:rPr lang="es-EC" dirty="0" smtClean="0"/>
            <a:t>HMF es de </a:t>
          </a:r>
          <a:r>
            <a:rPr lang="es-EC" dirty="0" err="1" smtClean="0"/>
            <a:t>de</a:t>
          </a:r>
          <a:r>
            <a:rPr lang="es-EC" dirty="0" smtClean="0"/>
            <a:t> 0,125% del valor de la mercadería </a:t>
          </a:r>
          <a:endParaRPr lang="es-EC" dirty="0"/>
        </a:p>
      </dgm:t>
    </dgm:pt>
    <dgm:pt modelId="{E760AA64-809A-4D87-A7BC-0EE99D876426}" type="parTrans" cxnId="{3EF3AA11-03D1-4AFD-805A-874F49DD205E}">
      <dgm:prSet/>
      <dgm:spPr/>
      <dgm:t>
        <a:bodyPr/>
        <a:lstStyle/>
        <a:p>
          <a:endParaRPr lang="es-EC"/>
        </a:p>
      </dgm:t>
    </dgm:pt>
    <dgm:pt modelId="{2AE4734F-7F52-4B48-A264-09F2DC3FFC73}" type="sibTrans" cxnId="{3EF3AA11-03D1-4AFD-805A-874F49DD205E}">
      <dgm:prSet/>
      <dgm:spPr/>
      <dgm:t>
        <a:bodyPr/>
        <a:lstStyle/>
        <a:p>
          <a:endParaRPr lang="es-EC"/>
        </a:p>
      </dgm:t>
    </dgm:pt>
    <dgm:pt modelId="{AC9113BF-6EF8-471D-806E-63366C480722}">
      <dgm:prSet phldrT="[Texto]"/>
      <dgm:spPr/>
      <dgm:t>
        <a:bodyPr/>
        <a:lstStyle/>
        <a:p>
          <a:r>
            <a:rPr lang="es-EC" dirty="0" smtClean="0"/>
            <a:t>Arancel 28%</a:t>
          </a:r>
          <a:br>
            <a:rPr lang="es-EC" dirty="0" smtClean="0"/>
          </a:br>
          <a:r>
            <a:rPr lang="es-EC" dirty="0" smtClean="0"/>
            <a:t>acuerdo con la CAN 0%</a:t>
          </a:r>
        </a:p>
        <a:p>
          <a:endParaRPr lang="es-EC" dirty="0" smtClean="0"/>
        </a:p>
        <a:p>
          <a:r>
            <a:rPr lang="es-EC" dirty="0" smtClean="0"/>
            <a:t>IVA 5%</a:t>
          </a:r>
          <a:endParaRPr lang="es-EC" dirty="0"/>
        </a:p>
      </dgm:t>
    </dgm:pt>
    <dgm:pt modelId="{80619B20-0A95-4087-94D6-4F7832573C5D}" type="parTrans" cxnId="{9AB91740-4042-4CFE-ABCB-7BC426184567}">
      <dgm:prSet/>
      <dgm:spPr/>
      <dgm:t>
        <a:bodyPr/>
        <a:lstStyle/>
        <a:p>
          <a:endParaRPr lang="es-EC"/>
        </a:p>
      </dgm:t>
    </dgm:pt>
    <dgm:pt modelId="{88A5DA1D-10F9-40F5-AAAB-7D8ED13AFEE5}" type="sibTrans" cxnId="{9AB91740-4042-4CFE-ABCB-7BC426184567}">
      <dgm:prSet/>
      <dgm:spPr/>
      <dgm:t>
        <a:bodyPr/>
        <a:lstStyle/>
        <a:p>
          <a:endParaRPr lang="es-EC"/>
        </a:p>
      </dgm:t>
    </dgm:pt>
    <dgm:pt modelId="{035DCEDC-8EDF-44DE-8F05-BF3F78200DD9}">
      <dgm:prSet phldrT="[Texto]"/>
      <dgm:spPr/>
      <dgm:t>
        <a:bodyPr/>
        <a:lstStyle/>
        <a:p>
          <a:r>
            <a:rPr lang="es-EC" dirty="0" smtClean="0"/>
            <a:t>Arancel 12%</a:t>
          </a:r>
          <a:br>
            <a:rPr lang="es-EC" dirty="0" smtClean="0"/>
          </a:br>
          <a:r>
            <a:rPr lang="es-EC" dirty="0" smtClean="0"/>
            <a:t>gracias a TLC 10%</a:t>
          </a:r>
        </a:p>
        <a:p>
          <a:r>
            <a:rPr lang="es-EC" dirty="0" smtClean="0"/>
            <a:t>(DJO)</a:t>
          </a:r>
        </a:p>
        <a:p>
          <a:endParaRPr lang="es-EC" dirty="0" smtClean="0"/>
        </a:p>
        <a:p>
          <a:r>
            <a:rPr lang="es-EC" dirty="0" smtClean="0"/>
            <a:t>IVA 8%</a:t>
          </a:r>
          <a:endParaRPr lang="es-EC" dirty="0"/>
        </a:p>
      </dgm:t>
    </dgm:pt>
    <dgm:pt modelId="{C88BB71F-34DD-4626-9EC7-9E61737113C9}" type="parTrans" cxnId="{565F1478-6549-466F-8043-DCB0322AFF5C}">
      <dgm:prSet/>
      <dgm:spPr/>
      <dgm:t>
        <a:bodyPr/>
        <a:lstStyle/>
        <a:p>
          <a:endParaRPr lang="es-EC"/>
        </a:p>
      </dgm:t>
    </dgm:pt>
    <dgm:pt modelId="{ADF78357-DC76-44AC-9C92-84C9AD788748}" type="sibTrans" cxnId="{565F1478-6549-466F-8043-DCB0322AFF5C}">
      <dgm:prSet/>
      <dgm:spPr/>
      <dgm:t>
        <a:bodyPr/>
        <a:lstStyle/>
        <a:p>
          <a:endParaRPr lang="es-EC"/>
        </a:p>
      </dgm:t>
    </dgm:pt>
    <dgm:pt modelId="{3C8DD4CE-B56A-4781-A9E5-DD4EE7A19DD3}">
      <dgm:prSet phldrT="[Texto]"/>
      <dgm:spPr/>
      <dgm:t>
        <a:bodyPr/>
        <a:lstStyle/>
        <a:p>
          <a:r>
            <a:rPr lang="es-EC" dirty="0" smtClean="0"/>
            <a:t>Arancel 28%</a:t>
          </a:r>
          <a:br>
            <a:rPr lang="es-EC" dirty="0" smtClean="0"/>
          </a:br>
          <a:r>
            <a:rPr lang="es-EC" dirty="0" smtClean="0"/>
            <a:t>por TLC 0%</a:t>
          </a:r>
        </a:p>
        <a:p>
          <a:r>
            <a:rPr lang="es-EC" dirty="0" smtClean="0"/>
            <a:t>(DJO)</a:t>
          </a:r>
        </a:p>
        <a:p>
          <a:endParaRPr lang="es-EC" dirty="0" smtClean="0"/>
        </a:p>
        <a:p>
          <a:r>
            <a:rPr lang="es-EC" dirty="0" smtClean="0"/>
            <a:t>IVA 19%</a:t>
          </a:r>
          <a:endParaRPr lang="es-EC" dirty="0"/>
        </a:p>
      </dgm:t>
    </dgm:pt>
    <dgm:pt modelId="{E90D938A-40AA-44AF-926D-6D367E6EF0F6}" type="parTrans" cxnId="{E83B24A1-8137-4230-A638-96BE353CD85A}">
      <dgm:prSet/>
      <dgm:spPr/>
      <dgm:t>
        <a:bodyPr/>
        <a:lstStyle/>
        <a:p>
          <a:endParaRPr lang="es-EC"/>
        </a:p>
      </dgm:t>
    </dgm:pt>
    <dgm:pt modelId="{FC58B651-E149-4A56-B496-5342A401FAF2}" type="sibTrans" cxnId="{E83B24A1-8137-4230-A638-96BE353CD85A}">
      <dgm:prSet/>
      <dgm:spPr/>
      <dgm:t>
        <a:bodyPr/>
        <a:lstStyle/>
        <a:p>
          <a:endParaRPr lang="es-EC"/>
        </a:p>
      </dgm:t>
    </dgm:pt>
    <dgm:pt modelId="{CABED6D6-7DE3-4593-8D17-C4176D30F0F0}">
      <dgm:prSet phldrT="[Texto]"/>
      <dgm:spPr/>
      <dgm:t>
        <a:bodyPr/>
        <a:lstStyle/>
        <a:p>
          <a:r>
            <a:rPr lang="es-EC" dirty="0" smtClean="0"/>
            <a:t>Arancel 0%</a:t>
          </a:r>
          <a:br>
            <a:rPr lang="es-EC" dirty="0" smtClean="0"/>
          </a:br>
          <a:r>
            <a:rPr lang="es-EC" dirty="0" smtClean="0"/>
            <a:t>Acuerdo comercial </a:t>
          </a:r>
          <a:r>
            <a:rPr lang="es-EC" dirty="0" err="1" smtClean="0"/>
            <a:t>multiparte</a:t>
          </a:r>
          <a:endParaRPr lang="es-EC" dirty="0" smtClean="0"/>
        </a:p>
        <a:p>
          <a:r>
            <a:rPr lang="es-EC" dirty="0" smtClean="0"/>
            <a:t>(DJO)</a:t>
          </a:r>
        </a:p>
        <a:p>
          <a:endParaRPr lang="es-EC" dirty="0" smtClean="0"/>
        </a:p>
        <a:p>
          <a:r>
            <a:rPr lang="es-EC" dirty="0" smtClean="0"/>
            <a:t>IVA 5,5%</a:t>
          </a:r>
          <a:endParaRPr lang="es-EC" dirty="0"/>
        </a:p>
      </dgm:t>
    </dgm:pt>
    <dgm:pt modelId="{583E2DF7-D013-4588-A8E0-C5F8D1129F53}" type="parTrans" cxnId="{43434BDD-A15D-4F43-AE56-477BBE2839F4}">
      <dgm:prSet/>
      <dgm:spPr/>
      <dgm:t>
        <a:bodyPr/>
        <a:lstStyle/>
        <a:p>
          <a:endParaRPr lang="es-EC"/>
        </a:p>
      </dgm:t>
    </dgm:pt>
    <dgm:pt modelId="{72780E1F-A002-4E24-BE5F-5CF396F1A08B}" type="sibTrans" cxnId="{43434BDD-A15D-4F43-AE56-477BBE2839F4}">
      <dgm:prSet/>
      <dgm:spPr/>
      <dgm:t>
        <a:bodyPr/>
        <a:lstStyle/>
        <a:p>
          <a:endParaRPr lang="es-EC"/>
        </a:p>
      </dgm:t>
    </dgm:pt>
    <dgm:pt modelId="{F4B62D20-59BF-4FC7-9C7B-ED87DCC80923}" type="pres">
      <dgm:prSet presAssocID="{1732A350-5D0F-48A3-812B-74ABC72BC181}" presName="Name0" presStyleCnt="0">
        <dgm:presLayoutVars>
          <dgm:dir/>
          <dgm:resizeHandles val="exact"/>
        </dgm:presLayoutVars>
      </dgm:prSet>
      <dgm:spPr/>
    </dgm:pt>
    <dgm:pt modelId="{DE9B9F9B-9917-4A74-8D21-96EF8BD1C696}" type="pres">
      <dgm:prSet presAssocID="{1732A350-5D0F-48A3-812B-74ABC72BC181}" presName="bkgdShp" presStyleLbl="alignAccFollowNode1" presStyleIdx="0" presStyleCnt="1"/>
      <dgm:spPr/>
    </dgm:pt>
    <dgm:pt modelId="{A59EF491-FEB0-4467-85CE-D58FF3DE39A0}" type="pres">
      <dgm:prSet presAssocID="{1732A350-5D0F-48A3-812B-74ABC72BC181}" presName="linComp" presStyleCnt="0"/>
      <dgm:spPr/>
    </dgm:pt>
    <dgm:pt modelId="{82C02F80-0B41-4E44-B9E7-1C5139F330E8}" type="pres">
      <dgm:prSet presAssocID="{157F969C-B339-482B-8733-BA51C90A00B8}" presName="compNode" presStyleCnt="0"/>
      <dgm:spPr/>
    </dgm:pt>
    <dgm:pt modelId="{B6469B8D-D9AA-40AD-ADF8-C7D40D75F54C}" type="pres">
      <dgm:prSet presAssocID="{157F969C-B339-482B-8733-BA51C90A00B8}" presName="node" presStyleLbl="node1" presStyleIdx="0" presStyleCnt="5">
        <dgm:presLayoutVars>
          <dgm:bulletEnabled val="1"/>
        </dgm:presLayoutVars>
      </dgm:prSet>
      <dgm:spPr/>
      <dgm:t>
        <a:bodyPr/>
        <a:lstStyle/>
        <a:p>
          <a:endParaRPr lang="es-EC"/>
        </a:p>
      </dgm:t>
    </dgm:pt>
    <dgm:pt modelId="{C29E5C02-7D8C-4EFC-B021-1D08C022415E}" type="pres">
      <dgm:prSet presAssocID="{157F969C-B339-482B-8733-BA51C90A00B8}" presName="invisiNode" presStyleLbl="node1" presStyleIdx="0" presStyleCnt="5"/>
      <dgm:spPr/>
    </dgm:pt>
    <dgm:pt modelId="{5B89F3D9-E3A7-4E30-8005-2574302AFECD}" type="pres">
      <dgm:prSet presAssocID="{157F969C-B339-482B-8733-BA51C90A00B8}" presName="imagNode" presStyleLbl="fgImgPlace1" presStyleIdx="0" presStyleCnt="5" custLinFactNeighborY="0"/>
      <dgm:spPr>
        <a:blipFill rotWithShape="1">
          <a:blip xmlns:r="http://schemas.openxmlformats.org/officeDocument/2006/relationships" r:embed="rId1"/>
          <a:stretch>
            <a:fillRect/>
          </a:stretch>
        </a:blipFill>
      </dgm:spPr>
    </dgm:pt>
    <dgm:pt modelId="{377D9752-51AD-4493-9115-DB107ACDF2CC}" type="pres">
      <dgm:prSet presAssocID="{2AE4734F-7F52-4B48-A264-09F2DC3FFC73}" presName="sibTrans" presStyleLbl="sibTrans2D1" presStyleIdx="0" presStyleCnt="0"/>
      <dgm:spPr/>
      <dgm:t>
        <a:bodyPr/>
        <a:lstStyle/>
        <a:p>
          <a:endParaRPr lang="es-EC"/>
        </a:p>
      </dgm:t>
    </dgm:pt>
    <dgm:pt modelId="{9CB1DE5F-5382-493D-A1DA-729B6809D81E}" type="pres">
      <dgm:prSet presAssocID="{AC9113BF-6EF8-471D-806E-63366C480722}" presName="compNode" presStyleCnt="0"/>
      <dgm:spPr/>
    </dgm:pt>
    <dgm:pt modelId="{2B505B91-98C4-4246-8428-A343A52BDA5E}" type="pres">
      <dgm:prSet presAssocID="{AC9113BF-6EF8-471D-806E-63366C480722}" presName="node" presStyleLbl="node1" presStyleIdx="1" presStyleCnt="5">
        <dgm:presLayoutVars>
          <dgm:bulletEnabled val="1"/>
        </dgm:presLayoutVars>
      </dgm:prSet>
      <dgm:spPr/>
      <dgm:t>
        <a:bodyPr/>
        <a:lstStyle/>
        <a:p>
          <a:endParaRPr lang="es-EC"/>
        </a:p>
      </dgm:t>
    </dgm:pt>
    <dgm:pt modelId="{5E27F2BA-E7FC-4465-A009-88200D582914}" type="pres">
      <dgm:prSet presAssocID="{AC9113BF-6EF8-471D-806E-63366C480722}" presName="invisiNode" presStyleLbl="node1" presStyleIdx="1" presStyleCnt="5"/>
      <dgm:spPr/>
    </dgm:pt>
    <dgm:pt modelId="{25E7BE4E-2727-476F-BF28-CAC683ACB7C8}" type="pres">
      <dgm:prSet presAssocID="{AC9113BF-6EF8-471D-806E-63366C480722}" presName="imagNode" presStyleLbl="fgImgPlace1" presStyleIdx="1" presStyleCnt="5"/>
      <dgm:spPr>
        <a:blipFill rotWithShape="1">
          <a:blip xmlns:r="http://schemas.openxmlformats.org/officeDocument/2006/relationships" r:embed="rId2"/>
          <a:stretch>
            <a:fillRect/>
          </a:stretch>
        </a:blipFill>
      </dgm:spPr>
    </dgm:pt>
    <dgm:pt modelId="{1587B33F-FB24-45B8-9E10-05789669F9C8}" type="pres">
      <dgm:prSet presAssocID="{88A5DA1D-10F9-40F5-AAAB-7D8ED13AFEE5}" presName="sibTrans" presStyleLbl="sibTrans2D1" presStyleIdx="0" presStyleCnt="0"/>
      <dgm:spPr/>
      <dgm:t>
        <a:bodyPr/>
        <a:lstStyle/>
        <a:p>
          <a:endParaRPr lang="es-EC"/>
        </a:p>
      </dgm:t>
    </dgm:pt>
    <dgm:pt modelId="{F5A00678-79B1-436E-9630-A4E9D4142551}" type="pres">
      <dgm:prSet presAssocID="{035DCEDC-8EDF-44DE-8F05-BF3F78200DD9}" presName="compNode" presStyleCnt="0"/>
      <dgm:spPr/>
    </dgm:pt>
    <dgm:pt modelId="{C24BF4C5-4761-4556-9774-EAFA8FF18EAB}" type="pres">
      <dgm:prSet presAssocID="{035DCEDC-8EDF-44DE-8F05-BF3F78200DD9}" presName="node" presStyleLbl="node1" presStyleIdx="2" presStyleCnt="5">
        <dgm:presLayoutVars>
          <dgm:bulletEnabled val="1"/>
        </dgm:presLayoutVars>
      </dgm:prSet>
      <dgm:spPr/>
      <dgm:t>
        <a:bodyPr/>
        <a:lstStyle/>
        <a:p>
          <a:endParaRPr lang="es-EC"/>
        </a:p>
      </dgm:t>
    </dgm:pt>
    <dgm:pt modelId="{05824E67-9ECB-4E29-BCE9-B7CDC166BE2B}" type="pres">
      <dgm:prSet presAssocID="{035DCEDC-8EDF-44DE-8F05-BF3F78200DD9}" presName="invisiNode" presStyleLbl="node1" presStyleIdx="2" presStyleCnt="5"/>
      <dgm:spPr/>
    </dgm:pt>
    <dgm:pt modelId="{B8EC1683-C4E9-4743-9417-994B4E17AF44}" type="pres">
      <dgm:prSet presAssocID="{035DCEDC-8EDF-44DE-8F05-BF3F78200DD9}" presName="imagNode" presStyleLbl="fgImgPlace1" presStyleIdx="2" presStyleCnt="5"/>
      <dgm:spPr>
        <a:blipFill rotWithShape="1">
          <a:blip xmlns:r="http://schemas.openxmlformats.org/officeDocument/2006/relationships" r:embed="rId3"/>
          <a:stretch>
            <a:fillRect/>
          </a:stretch>
        </a:blipFill>
      </dgm:spPr>
    </dgm:pt>
    <dgm:pt modelId="{2C97B257-0BB9-4AB0-B069-C7DB11715E9A}" type="pres">
      <dgm:prSet presAssocID="{ADF78357-DC76-44AC-9C92-84C9AD788748}" presName="sibTrans" presStyleLbl="sibTrans2D1" presStyleIdx="0" presStyleCnt="0"/>
      <dgm:spPr/>
      <dgm:t>
        <a:bodyPr/>
        <a:lstStyle/>
        <a:p>
          <a:endParaRPr lang="es-EC"/>
        </a:p>
      </dgm:t>
    </dgm:pt>
    <dgm:pt modelId="{B5B388F4-13A7-4B03-892C-233C9A9555A6}" type="pres">
      <dgm:prSet presAssocID="{3C8DD4CE-B56A-4781-A9E5-DD4EE7A19DD3}" presName="compNode" presStyleCnt="0"/>
      <dgm:spPr/>
    </dgm:pt>
    <dgm:pt modelId="{EB21F577-951B-480F-9745-6B3BE04979C1}" type="pres">
      <dgm:prSet presAssocID="{3C8DD4CE-B56A-4781-A9E5-DD4EE7A19DD3}" presName="node" presStyleLbl="node1" presStyleIdx="3" presStyleCnt="5">
        <dgm:presLayoutVars>
          <dgm:bulletEnabled val="1"/>
        </dgm:presLayoutVars>
      </dgm:prSet>
      <dgm:spPr/>
      <dgm:t>
        <a:bodyPr/>
        <a:lstStyle/>
        <a:p>
          <a:endParaRPr lang="es-EC"/>
        </a:p>
      </dgm:t>
    </dgm:pt>
    <dgm:pt modelId="{D6527FD3-C6D1-4F43-A178-053EBF4A6339}" type="pres">
      <dgm:prSet presAssocID="{3C8DD4CE-B56A-4781-A9E5-DD4EE7A19DD3}" presName="invisiNode" presStyleLbl="node1" presStyleIdx="3" presStyleCnt="5"/>
      <dgm:spPr/>
    </dgm:pt>
    <dgm:pt modelId="{BEF88178-127D-4C53-B94A-DBCB8BDD88C6}" type="pres">
      <dgm:prSet presAssocID="{3C8DD4CE-B56A-4781-A9E5-DD4EE7A19DD3}" presName="imagNode" presStyleLbl="fgImgPlace1" presStyleIdx="3" presStyleCnt="5"/>
      <dgm:spPr>
        <a:blipFill rotWithShape="1">
          <a:blip xmlns:r="http://schemas.openxmlformats.org/officeDocument/2006/relationships" r:embed="rId4"/>
          <a:stretch>
            <a:fillRect/>
          </a:stretch>
        </a:blipFill>
      </dgm:spPr>
    </dgm:pt>
    <dgm:pt modelId="{79B2343A-EC53-4BD9-BA5D-7A2A7C426D51}" type="pres">
      <dgm:prSet presAssocID="{FC58B651-E149-4A56-B496-5342A401FAF2}" presName="sibTrans" presStyleLbl="sibTrans2D1" presStyleIdx="0" presStyleCnt="0"/>
      <dgm:spPr/>
      <dgm:t>
        <a:bodyPr/>
        <a:lstStyle/>
        <a:p>
          <a:endParaRPr lang="es-EC"/>
        </a:p>
      </dgm:t>
    </dgm:pt>
    <dgm:pt modelId="{77F062F2-16D3-4CB3-973F-9582AB72D1A2}" type="pres">
      <dgm:prSet presAssocID="{CABED6D6-7DE3-4593-8D17-C4176D30F0F0}" presName="compNode" presStyleCnt="0"/>
      <dgm:spPr/>
    </dgm:pt>
    <dgm:pt modelId="{3F14290E-E4EB-4ED9-85A9-CC97879A235F}" type="pres">
      <dgm:prSet presAssocID="{CABED6D6-7DE3-4593-8D17-C4176D30F0F0}" presName="node" presStyleLbl="node1" presStyleIdx="4" presStyleCnt="5">
        <dgm:presLayoutVars>
          <dgm:bulletEnabled val="1"/>
        </dgm:presLayoutVars>
      </dgm:prSet>
      <dgm:spPr/>
      <dgm:t>
        <a:bodyPr/>
        <a:lstStyle/>
        <a:p>
          <a:endParaRPr lang="es-EC"/>
        </a:p>
      </dgm:t>
    </dgm:pt>
    <dgm:pt modelId="{613CFA39-F488-4944-8F78-4C583FDB391E}" type="pres">
      <dgm:prSet presAssocID="{CABED6D6-7DE3-4593-8D17-C4176D30F0F0}" presName="invisiNode" presStyleLbl="node1" presStyleIdx="4" presStyleCnt="5"/>
      <dgm:spPr/>
    </dgm:pt>
    <dgm:pt modelId="{1061A656-B826-464A-A1CD-00B124D5BA92}" type="pres">
      <dgm:prSet presAssocID="{CABED6D6-7DE3-4593-8D17-C4176D30F0F0}" presName="imagNode" presStyleLbl="fgImgPlace1" presStyleIdx="4" presStyleCnt="5"/>
      <dgm:spPr>
        <a:blipFill rotWithShape="1">
          <a:blip xmlns:r="http://schemas.openxmlformats.org/officeDocument/2006/relationships" r:embed="rId5"/>
          <a:stretch>
            <a:fillRect/>
          </a:stretch>
        </a:blipFill>
      </dgm:spPr>
    </dgm:pt>
  </dgm:ptLst>
  <dgm:cxnLst>
    <dgm:cxn modelId="{39C43857-4378-4B9B-8EE7-4DE5EE742484}" type="presOf" srcId="{AC9113BF-6EF8-471D-806E-63366C480722}" destId="{2B505B91-98C4-4246-8428-A343A52BDA5E}" srcOrd="0" destOrd="0" presId="urn:microsoft.com/office/officeart/2005/8/layout/pList2"/>
    <dgm:cxn modelId="{24DB1543-315C-45EB-8D30-88FC48A35ACD}" type="presOf" srcId="{ADF78357-DC76-44AC-9C92-84C9AD788748}" destId="{2C97B257-0BB9-4AB0-B069-C7DB11715E9A}" srcOrd="0" destOrd="0" presId="urn:microsoft.com/office/officeart/2005/8/layout/pList2"/>
    <dgm:cxn modelId="{F2A6246C-E214-4CBA-B75E-232C61668D12}" type="presOf" srcId="{88A5DA1D-10F9-40F5-AAAB-7D8ED13AFEE5}" destId="{1587B33F-FB24-45B8-9E10-05789669F9C8}" srcOrd="0" destOrd="0" presId="urn:microsoft.com/office/officeart/2005/8/layout/pList2"/>
    <dgm:cxn modelId="{E83B24A1-8137-4230-A638-96BE353CD85A}" srcId="{1732A350-5D0F-48A3-812B-74ABC72BC181}" destId="{3C8DD4CE-B56A-4781-A9E5-DD4EE7A19DD3}" srcOrd="3" destOrd="0" parTransId="{E90D938A-40AA-44AF-926D-6D367E6EF0F6}" sibTransId="{FC58B651-E149-4A56-B496-5342A401FAF2}"/>
    <dgm:cxn modelId="{43434BDD-A15D-4F43-AE56-477BBE2839F4}" srcId="{1732A350-5D0F-48A3-812B-74ABC72BC181}" destId="{CABED6D6-7DE3-4593-8D17-C4176D30F0F0}" srcOrd="4" destOrd="0" parTransId="{583E2DF7-D013-4588-A8E0-C5F8D1129F53}" sibTransId="{72780E1F-A002-4E24-BE5F-5CF396F1A08B}"/>
    <dgm:cxn modelId="{AAE3E6F4-FAE0-4F17-B2E4-91429276FD0B}" type="presOf" srcId="{CABED6D6-7DE3-4593-8D17-C4176D30F0F0}" destId="{3F14290E-E4EB-4ED9-85A9-CC97879A235F}" srcOrd="0" destOrd="0" presId="urn:microsoft.com/office/officeart/2005/8/layout/pList2"/>
    <dgm:cxn modelId="{3EF3AA11-03D1-4AFD-805A-874F49DD205E}" srcId="{1732A350-5D0F-48A3-812B-74ABC72BC181}" destId="{157F969C-B339-482B-8733-BA51C90A00B8}" srcOrd="0" destOrd="0" parTransId="{E760AA64-809A-4D87-A7BC-0EE99D876426}" sibTransId="{2AE4734F-7F52-4B48-A264-09F2DC3FFC73}"/>
    <dgm:cxn modelId="{5D98BDC4-E0EE-464D-99DE-64BEED620161}" type="presOf" srcId="{3C8DD4CE-B56A-4781-A9E5-DD4EE7A19DD3}" destId="{EB21F577-951B-480F-9745-6B3BE04979C1}" srcOrd="0" destOrd="0" presId="urn:microsoft.com/office/officeart/2005/8/layout/pList2"/>
    <dgm:cxn modelId="{D91F9353-DF3C-4FF8-B2BB-4E0D6C26C453}" type="presOf" srcId="{157F969C-B339-482B-8733-BA51C90A00B8}" destId="{B6469B8D-D9AA-40AD-ADF8-C7D40D75F54C}" srcOrd="0" destOrd="0" presId="urn:microsoft.com/office/officeart/2005/8/layout/pList2"/>
    <dgm:cxn modelId="{B669F68A-7A46-4D03-90AC-93D65B4AB700}" type="presOf" srcId="{1732A350-5D0F-48A3-812B-74ABC72BC181}" destId="{F4B62D20-59BF-4FC7-9C7B-ED87DCC80923}" srcOrd="0" destOrd="0" presId="urn:microsoft.com/office/officeart/2005/8/layout/pList2"/>
    <dgm:cxn modelId="{565F1478-6549-466F-8043-DCB0322AFF5C}" srcId="{1732A350-5D0F-48A3-812B-74ABC72BC181}" destId="{035DCEDC-8EDF-44DE-8F05-BF3F78200DD9}" srcOrd="2" destOrd="0" parTransId="{C88BB71F-34DD-4626-9EC7-9E61737113C9}" sibTransId="{ADF78357-DC76-44AC-9C92-84C9AD788748}"/>
    <dgm:cxn modelId="{B75A22AF-191D-493A-B7DD-8E37DBD4646D}" type="presOf" srcId="{FC58B651-E149-4A56-B496-5342A401FAF2}" destId="{79B2343A-EC53-4BD9-BA5D-7A2A7C426D51}" srcOrd="0" destOrd="0" presId="urn:microsoft.com/office/officeart/2005/8/layout/pList2"/>
    <dgm:cxn modelId="{16F0926C-3369-4410-8348-1FFBE9E8CFC7}" type="presOf" srcId="{035DCEDC-8EDF-44DE-8F05-BF3F78200DD9}" destId="{C24BF4C5-4761-4556-9774-EAFA8FF18EAB}" srcOrd="0" destOrd="0" presId="urn:microsoft.com/office/officeart/2005/8/layout/pList2"/>
    <dgm:cxn modelId="{9AB91740-4042-4CFE-ABCB-7BC426184567}" srcId="{1732A350-5D0F-48A3-812B-74ABC72BC181}" destId="{AC9113BF-6EF8-471D-806E-63366C480722}" srcOrd="1" destOrd="0" parTransId="{80619B20-0A95-4087-94D6-4F7832573C5D}" sibTransId="{88A5DA1D-10F9-40F5-AAAB-7D8ED13AFEE5}"/>
    <dgm:cxn modelId="{6F3400F9-AA68-4E61-A080-7EC0BB4A9B8F}" type="presOf" srcId="{2AE4734F-7F52-4B48-A264-09F2DC3FFC73}" destId="{377D9752-51AD-4493-9115-DB107ACDF2CC}" srcOrd="0" destOrd="0" presId="urn:microsoft.com/office/officeart/2005/8/layout/pList2"/>
    <dgm:cxn modelId="{2C6572AC-181C-4353-B9EC-3FEFB5D8644D}" type="presParOf" srcId="{F4B62D20-59BF-4FC7-9C7B-ED87DCC80923}" destId="{DE9B9F9B-9917-4A74-8D21-96EF8BD1C696}" srcOrd="0" destOrd="0" presId="urn:microsoft.com/office/officeart/2005/8/layout/pList2"/>
    <dgm:cxn modelId="{8C83AE03-AD43-498C-8687-8AEC050F8C20}" type="presParOf" srcId="{F4B62D20-59BF-4FC7-9C7B-ED87DCC80923}" destId="{A59EF491-FEB0-4467-85CE-D58FF3DE39A0}" srcOrd="1" destOrd="0" presId="urn:microsoft.com/office/officeart/2005/8/layout/pList2"/>
    <dgm:cxn modelId="{8D5650C4-0832-42A2-B3AF-A0AC4CDF6A97}" type="presParOf" srcId="{A59EF491-FEB0-4467-85CE-D58FF3DE39A0}" destId="{82C02F80-0B41-4E44-B9E7-1C5139F330E8}" srcOrd="0" destOrd="0" presId="urn:microsoft.com/office/officeart/2005/8/layout/pList2"/>
    <dgm:cxn modelId="{3B24B6B2-1CD5-46F3-B3E5-5AEB8A6057BC}" type="presParOf" srcId="{82C02F80-0B41-4E44-B9E7-1C5139F330E8}" destId="{B6469B8D-D9AA-40AD-ADF8-C7D40D75F54C}" srcOrd="0" destOrd="0" presId="urn:microsoft.com/office/officeart/2005/8/layout/pList2"/>
    <dgm:cxn modelId="{E5A2DAB7-DD4C-4871-8747-C2CB78D5120A}" type="presParOf" srcId="{82C02F80-0B41-4E44-B9E7-1C5139F330E8}" destId="{C29E5C02-7D8C-4EFC-B021-1D08C022415E}" srcOrd="1" destOrd="0" presId="urn:microsoft.com/office/officeart/2005/8/layout/pList2"/>
    <dgm:cxn modelId="{31EB14CC-760A-4EC1-91A9-13F07C45E980}" type="presParOf" srcId="{82C02F80-0B41-4E44-B9E7-1C5139F330E8}" destId="{5B89F3D9-E3A7-4E30-8005-2574302AFECD}" srcOrd="2" destOrd="0" presId="urn:microsoft.com/office/officeart/2005/8/layout/pList2"/>
    <dgm:cxn modelId="{F4CB61AF-A62C-4A48-A04D-27F3E359777D}" type="presParOf" srcId="{A59EF491-FEB0-4467-85CE-D58FF3DE39A0}" destId="{377D9752-51AD-4493-9115-DB107ACDF2CC}" srcOrd="1" destOrd="0" presId="urn:microsoft.com/office/officeart/2005/8/layout/pList2"/>
    <dgm:cxn modelId="{97668EBC-103B-4034-81EE-FA6A6AD7992C}" type="presParOf" srcId="{A59EF491-FEB0-4467-85CE-D58FF3DE39A0}" destId="{9CB1DE5F-5382-493D-A1DA-729B6809D81E}" srcOrd="2" destOrd="0" presId="urn:microsoft.com/office/officeart/2005/8/layout/pList2"/>
    <dgm:cxn modelId="{968E608D-3DB3-4541-8254-0435924F38AC}" type="presParOf" srcId="{9CB1DE5F-5382-493D-A1DA-729B6809D81E}" destId="{2B505B91-98C4-4246-8428-A343A52BDA5E}" srcOrd="0" destOrd="0" presId="urn:microsoft.com/office/officeart/2005/8/layout/pList2"/>
    <dgm:cxn modelId="{878E1EC0-8044-4047-82AA-2003439218FD}" type="presParOf" srcId="{9CB1DE5F-5382-493D-A1DA-729B6809D81E}" destId="{5E27F2BA-E7FC-4465-A009-88200D582914}" srcOrd="1" destOrd="0" presId="urn:microsoft.com/office/officeart/2005/8/layout/pList2"/>
    <dgm:cxn modelId="{93891612-1A6E-4ED8-91A2-40C410E0B91D}" type="presParOf" srcId="{9CB1DE5F-5382-493D-A1DA-729B6809D81E}" destId="{25E7BE4E-2727-476F-BF28-CAC683ACB7C8}" srcOrd="2" destOrd="0" presId="urn:microsoft.com/office/officeart/2005/8/layout/pList2"/>
    <dgm:cxn modelId="{245BB6D8-5F1C-48EA-8FAB-0D329FC30B7E}" type="presParOf" srcId="{A59EF491-FEB0-4467-85CE-D58FF3DE39A0}" destId="{1587B33F-FB24-45B8-9E10-05789669F9C8}" srcOrd="3" destOrd="0" presId="urn:microsoft.com/office/officeart/2005/8/layout/pList2"/>
    <dgm:cxn modelId="{1F3C8C88-F9E3-4328-80AD-10BE62ACAFCC}" type="presParOf" srcId="{A59EF491-FEB0-4467-85CE-D58FF3DE39A0}" destId="{F5A00678-79B1-436E-9630-A4E9D4142551}" srcOrd="4" destOrd="0" presId="urn:microsoft.com/office/officeart/2005/8/layout/pList2"/>
    <dgm:cxn modelId="{B354815A-6FDA-496B-9F0D-732266D97868}" type="presParOf" srcId="{F5A00678-79B1-436E-9630-A4E9D4142551}" destId="{C24BF4C5-4761-4556-9774-EAFA8FF18EAB}" srcOrd="0" destOrd="0" presId="urn:microsoft.com/office/officeart/2005/8/layout/pList2"/>
    <dgm:cxn modelId="{663E9C2F-668A-4B65-B11B-2F56A4A68F6F}" type="presParOf" srcId="{F5A00678-79B1-436E-9630-A4E9D4142551}" destId="{05824E67-9ECB-4E29-BCE9-B7CDC166BE2B}" srcOrd="1" destOrd="0" presId="urn:microsoft.com/office/officeart/2005/8/layout/pList2"/>
    <dgm:cxn modelId="{74F1EE54-6707-4F7E-906E-ABEFA9836ACB}" type="presParOf" srcId="{F5A00678-79B1-436E-9630-A4E9D4142551}" destId="{B8EC1683-C4E9-4743-9417-994B4E17AF44}" srcOrd="2" destOrd="0" presId="urn:microsoft.com/office/officeart/2005/8/layout/pList2"/>
    <dgm:cxn modelId="{C204DBA9-66FD-4600-B3D2-79719A0F1836}" type="presParOf" srcId="{A59EF491-FEB0-4467-85CE-D58FF3DE39A0}" destId="{2C97B257-0BB9-4AB0-B069-C7DB11715E9A}" srcOrd="5" destOrd="0" presId="urn:microsoft.com/office/officeart/2005/8/layout/pList2"/>
    <dgm:cxn modelId="{75FADCD2-2B5B-41A2-B32D-8923534FCF73}" type="presParOf" srcId="{A59EF491-FEB0-4467-85CE-D58FF3DE39A0}" destId="{B5B388F4-13A7-4B03-892C-233C9A9555A6}" srcOrd="6" destOrd="0" presId="urn:microsoft.com/office/officeart/2005/8/layout/pList2"/>
    <dgm:cxn modelId="{3EBA809C-4014-4277-8795-69668F1C078B}" type="presParOf" srcId="{B5B388F4-13A7-4B03-892C-233C9A9555A6}" destId="{EB21F577-951B-480F-9745-6B3BE04979C1}" srcOrd="0" destOrd="0" presId="urn:microsoft.com/office/officeart/2005/8/layout/pList2"/>
    <dgm:cxn modelId="{9EF65008-648E-42AF-9C24-78217787BC92}" type="presParOf" srcId="{B5B388F4-13A7-4B03-892C-233C9A9555A6}" destId="{D6527FD3-C6D1-4F43-A178-053EBF4A6339}" srcOrd="1" destOrd="0" presId="urn:microsoft.com/office/officeart/2005/8/layout/pList2"/>
    <dgm:cxn modelId="{0C7DE33E-D4A4-4B0E-9D16-7A77048D386F}" type="presParOf" srcId="{B5B388F4-13A7-4B03-892C-233C9A9555A6}" destId="{BEF88178-127D-4C53-B94A-DBCB8BDD88C6}" srcOrd="2" destOrd="0" presId="urn:microsoft.com/office/officeart/2005/8/layout/pList2"/>
    <dgm:cxn modelId="{DF983F7E-230C-48C2-A184-114D313DB71B}" type="presParOf" srcId="{A59EF491-FEB0-4467-85CE-D58FF3DE39A0}" destId="{79B2343A-EC53-4BD9-BA5D-7A2A7C426D51}" srcOrd="7" destOrd="0" presId="urn:microsoft.com/office/officeart/2005/8/layout/pList2"/>
    <dgm:cxn modelId="{86F5EC61-ACDB-486A-A103-BA362E5D3464}" type="presParOf" srcId="{A59EF491-FEB0-4467-85CE-D58FF3DE39A0}" destId="{77F062F2-16D3-4CB3-973F-9582AB72D1A2}" srcOrd="8" destOrd="0" presId="urn:microsoft.com/office/officeart/2005/8/layout/pList2"/>
    <dgm:cxn modelId="{7658907F-AB85-4288-8850-75CE60ECB1DB}" type="presParOf" srcId="{77F062F2-16D3-4CB3-973F-9582AB72D1A2}" destId="{3F14290E-E4EB-4ED9-85A9-CC97879A235F}" srcOrd="0" destOrd="0" presId="urn:microsoft.com/office/officeart/2005/8/layout/pList2"/>
    <dgm:cxn modelId="{694E2B25-BF22-423E-928C-79280204F34F}" type="presParOf" srcId="{77F062F2-16D3-4CB3-973F-9582AB72D1A2}" destId="{613CFA39-F488-4944-8F78-4C583FDB391E}" srcOrd="1" destOrd="0" presId="urn:microsoft.com/office/officeart/2005/8/layout/pList2"/>
    <dgm:cxn modelId="{92315984-3295-44D8-9DE4-9A640C2BE497}" type="presParOf" srcId="{77F062F2-16D3-4CB3-973F-9582AB72D1A2}" destId="{1061A656-B826-464A-A1CD-00B124D5BA9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1FA21B-B2A0-4619-8116-10DCED872D3D}" type="doc">
      <dgm:prSet loTypeId="urn:microsoft.com/office/officeart/2005/8/layout/hList7" loCatId="list" qsTypeId="urn:microsoft.com/office/officeart/2005/8/quickstyle/simple1" qsCatId="simple" csTypeId="urn:microsoft.com/office/officeart/2005/8/colors/accent1_2" csCatId="accent1" phldr="1"/>
      <dgm:spPr/>
    </dgm:pt>
    <dgm:pt modelId="{1A735DC2-2758-4E2B-9985-B57DA2E090F4}">
      <dgm:prSet phldrT="[Texto]"/>
      <dgm:spPr/>
      <dgm:t>
        <a:bodyPr/>
        <a:lstStyle/>
        <a:p>
          <a:r>
            <a:rPr lang="es-EC" dirty="0" smtClean="0"/>
            <a:t>En cuanto al empaque se lo realiza en un saco o costal reforzado </a:t>
          </a:r>
          <a:endParaRPr lang="es-EC" dirty="0"/>
        </a:p>
      </dgm:t>
    </dgm:pt>
    <dgm:pt modelId="{28A7038B-1779-4A26-9684-51F7C8BAF90F}" type="parTrans" cxnId="{29B2DFA4-B93D-481D-BAEF-346C55EFAA2C}">
      <dgm:prSet/>
      <dgm:spPr/>
      <dgm:t>
        <a:bodyPr/>
        <a:lstStyle/>
        <a:p>
          <a:endParaRPr lang="es-EC"/>
        </a:p>
      </dgm:t>
    </dgm:pt>
    <dgm:pt modelId="{525699D4-151D-461C-BA26-F38DF930E6D7}" type="sibTrans" cxnId="{29B2DFA4-B93D-481D-BAEF-346C55EFAA2C}">
      <dgm:prSet/>
      <dgm:spPr/>
      <dgm:t>
        <a:bodyPr/>
        <a:lstStyle/>
        <a:p>
          <a:endParaRPr lang="es-EC"/>
        </a:p>
      </dgm:t>
    </dgm:pt>
    <dgm:pt modelId="{50FB91D5-5E3C-48FD-9395-FB23FA0EDDCE}">
      <dgm:prSet phldrT="[Texto]"/>
      <dgm:spPr/>
      <dgm:t>
        <a:bodyPr/>
        <a:lstStyle/>
        <a:p>
          <a:r>
            <a:rPr lang="es-EC" dirty="0" smtClean="0"/>
            <a:t>En su interior lleva una funda gruesa importada de Estados Unidos </a:t>
          </a:r>
          <a:endParaRPr lang="es-EC" dirty="0"/>
        </a:p>
      </dgm:t>
    </dgm:pt>
    <dgm:pt modelId="{995A6D2F-CD6E-469E-9D3B-118A50441DEB}" type="parTrans" cxnId="{42A7BB26-95AF-4925-B828-19D980C6753A}">
      <dgm:prSet/>
      <dgm:spPr/>
      <dgm:t>
        <a:bodyPr/>
        <a:lstStyle/>
        <a:p>
          <a:endParaRPr lang="es-EC"/>
        </a:p>
      </dgm:t>
    </dgm:pt>
    <dgm:pt modelId="{251967F0-18B4-4444-A483-A75259CED772}" type="sibTrans" cxnId="{42A7BB26-95AF-4925-B828-19D980C6753A}">
      <dgm:prSet/>
      <dgm:spPr/>
      <dgm:t>
        <a:bodyPr/>
        <a:lstStyle/>
        <a:p>
          <a:endParaRPr lang="es-EC"/>
        </a:p>
      </dgm:t>
    </dgm:pt>
    <dgm:pt modelId="{8EAD8C20-E5D2-4803-9008-BF844F39206D}">
      <dgm:prSet phldrT="[Texto]"/>
      <dgm:spPr/>
      <dgm:t>
        <a:bodyPr/>
        <a:lstStyle/>
        <a:p>
          <a:r>
            <a:rPr lang="es-EC" dirty="0" smtClean="0"/>
            <a:t>Para realizar el transporte internacional se lo embarca en contenedores de 20 o 40 pies </a:t>
          </a:r>
          <a:endParaRPr lang="es-EC" dirty="0"/>
        </a:p>
      </dgm:t>
    </dgm:pt>
    <dgm:pt modelId="{DBEDDF46-2700-4D24-A88C-B0F253CB8D47}" type="parTrans" cxnId="{DD1DF79C-0E6F-4195-B378-9369888EDE71}">
      <dgm:prSet/>
      <dgm:spPr/>
      <dgm:t>
        <a:bodyPr/>
        <a:lstStyle/>
        <a:p>
          <a:endParaRPr lang="es-EC"/>
        </a:p>
      </dgm:t>
    </dgm:pt>
    <dgm:pt modelId="{93C6E369-473D-40A2-8F3C-8DF5B4DC483C}" type="sibTrans" cxnId="{DD1DF79C-0E6F-4195-B378-9369888EDE71}">
      <dgm:prSet/>
      <dgm:spPr/>
      <dgm:t>
        <a:bodyPr/>
        <a:lstStyle/>
        <a:p>
          <a:endParaRPr lang="es-EC"/>
        </a:p>
      </dgm:t>
    </dgm:pt>
    <dgm:pt modelId="{6D7CABBE-3511-4186-9A39-5229512C32EC}" type="pres">
      <dgm:prSet presAssocID="{9E1FA21B-B2A0-4619-8116-10DCED872D3D}" presName="Name0" presStyleCnt="0">
        <dgm:presLayoutVars>
          <dgm:dir/>
          <dgm:resizeHandles val="exact"/>
        </dgm:presLayoutVars>
      </dgm:prSet>
      <dgm:spPr/>
    </dgm:pt>
    <dgm:pt modelId="{71B2BAFD-E077-44C1-BBC4-C3DDCA2CF0EB}" type="pres">
      <dgm:prSet presAssocID="{9E1FA21B-B2A0-4619-8116-10DCED872D3D}" presName="fgShape" presStyleLbl="fgShp" presStyleIdx="0" presStyleCnt="1"/>
      <dgm:spPr/>
    </dgm:pt>
    <dgm:pt modelId="{F48AFA4B-E282-4843-A145-80370CE9DB9D}" type="pres">
      <dgm:prSet presAssocID="{9E1FA21B-B2A0-4619-8116-10DCED872D3D}" presName="linComp" presStyleCnt="0"/>
      <dgm:spPr/>
    </dgm:pt>
    <dgm:pt modelId="{ACE00284-85D3-44F9-A806-E8852067C149}" type="pres">
      <dgm:prSet presAssocID="{1A735DC2-2758-4E2B-9985-B57DA2E090F4}" presName="compNode" presStyleCnt="0"/>
      <dgm:spPr/>
    </dgm:pt>
    <dgm:pt modelId="{A9267ED2-C48F-4FED-9E7F-91D5D866DB00}" type="pres">
      <dgm:prSet presAssocID="{1A735DC2-2758-4E2B-9985-B57DA2E090F4}" presName="bkgdShape" presStyleLbl="node1" presStyleIdx="0" presStyleCnt="3"/>
      <dgm:spPr/>
      <dgm:t>
        <a:bodyPr/>
        <a:lstStyle/>
        <a:p>
          <a:endParaRPr lang="es-EC"/>
        </a:p>
      </dgm:t>
    </dgm:pt>
    <dgm:pt modelId="{1B2E74D4-6F21-4FA3-8959-96F83327E66D}" type="pres">
      <dgm:prSet presAssocID="{1A735DC2-2758-4E2B-9985-B57DA2E090F4}" presName="nodeTx" presStyleLbl="node1" presStyleIdx="0" presStyleCnt="3">
        <dgm:presLayoutVars>
          <dgm:bulletEnabled val="1"/>
        </dgm:presLayoutVars>
      </dgm:prSet>
      <dgm:spPr/>
      <dgm:t>
        <a:bodyPr/>
        <a:lstStyle/>
        <a:p>
          <a:endParaRPr lang="es-EC"/>
        </a:p>
      </dgm:t>
    </dgm:pt>
    <dgm:pt modelId="{9AF9886A-0606-411A-9226-A959D1EC4328}" type="pres">
      <dgm:prSet presAssocID="{1A735DC2-2758-4E2B-9985-B57DA2E090F4}" presName="invisiNode" presStyleLbl="node1" presStyleIdx="0" presStyleCnt="3"/>
      <dgm:spPr/>
    </dgm:pt>
    <dgm:pt modelId="{A27C4A3D-EA4A-4077-9B4C-904717B29FC2}" type="pres">
      <dgm:prSet presAssocID="{1A735DC2-2758-4E2B-9985-B57DA2E090F4}" presName="imagNode"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4E3A37D2-BE86-4C4B-AE70-55E349E09B80}" type="pres">
      <dgm:prSet presAssocID="{525699D4-151D-461C-BA26-F38DF930E6D7}" presName="sibTrans" presStyleLbl="sibTrans2D1" presStyleIdx="0" presStyleCnt="0"/>
      <dgm:spPr/>
      <dgm:t>
        <a:bodyPr/>
        <a:lstStyle/>
        <a:p>
          <a:endParaRPr lang="es-EC"/>
        </a:p>
      </dgm:t>
    </dgm:pt>
    <dgm:pt modelId="{DA599568-244D-4CC7-8AF2-2C03D9AA3202}" type="pres">
      <dgm:prSet presAssocID="{50FB91D5-5E3C-48FD-9395-FB23FA0EDDCE}" presName="compNode" presStyleCnt="0"/>
      <dgm:spPr/>
    </dgm:pt>
    <dgm:pt modelId="{48A28284-5445-48CD-B4F4-8ECBC3AF5062}" type="pres">
      <dgm:prSet presAssocID="{50FB91D5-5E3C-48FD-9395-FB23FA0EDDCE}" presName="bkgdShape" presStyleLbl="node1" presStyleIdx="1" presStyleCnt="3"/>
      <dgm:spPr/>
      <dgm:t>
        <a:bodyPr/>
        <a:lstStyle/>
        <a:p>
          <a:endParaRPr lang="es-EC"/>
        </a:p>
      </dgm:t>
    </dgm:pt>
    <dgm:pt modelId="{7BB986ED-6222-4CD6-ABB2-870668E4459B}" type="pres">
      <dgm:prSet presAssocID="{50FB91D5-5E3C-48FD-9395-FB23FA0EDDCE}" presName="nodeTx" presStyleLbl="node1" presStyleIdx="1" presStyleCnt="3">
        <dgm:presLayoutVars>
          <dgm:bulletEnabled val="1"/>
        </dgm:presLayoutVars>
      </dgm:prSet>
      <dgm:spPr/>
      <dgm:t>
        <a:bodyPr/>
        <a:lstStyle/>
        <a:p>
          <a:endParaRPr lang="es-EC"/>
        </a:p>
      </dgm:t>
    </dgm:pt>
    <dgm:pt modelId="{5CC47BE2-B198-4B4C-89A1-D56C3E02C868}" type="pres">
      <dgm:prSet presAssocID="{50FB91D5-5E3C-48FD-9395-FB23FA0EDDCE}" presName="invisiNode" presStyleLbl="node1" presStyleIdx="1" presStyleCnt="3"/>
      <dgm:spPr/>
    </dgm:pt>
    <dgm:pt modelId="{CA6D927E-C736-442F-B434-B3C76E0F5E3F}" type="pres">
      <dgm:prSet presAssocID="{50FB91D5-5E3C-48FD-9395-FB23FA0EDDCE}" presName="imagNode" presStyleLbl="fgImgPlace1" presStyleIdx="1" presStyleCnt="3"/>
      <dgm:spPr>
        <a:blipFill rotWithShape="1">
          <a:blip xmlns:r="http://schemas.openxmlformats.org/officeDocument/2006/relationships" r:embed="rId2"/>
          <a:stretch>
            <a:fillRect/>
          </a:stretch>
        </a:blipFill>
      </dgm:spPr>
    </dgm:pt>
    <dgm:pt modelId="{9C35D73C-2894-4DFD-97C3-9BCCBEE427B9}" type="pres">
      <dgm:prSet presAssocID="{251967F0-18B4-4444-A483-A75259CED772}" presName="sibTrans" presStyleLbl="sibTrans2D1" presStyleIdx="0" presStyleCnt="0"/>
      <dgm:spPr/>
      <dgm:t>
        <a:bodyPr/>
        <a:lstStyle/>
        <a:p>
          <a:endParaRPr lang="es-EC"/>
        </a:p>
      </dgm:t>
    </dgm:pt>
    <dgm:pt modelId="{678288AE-A5A5-4503-8B4C-AFF137639DC9}" type="pres">
      <dgm:prSet presAssocID="{8EAD8C20-E5D2-4803-9008-BF844F39206D}" presName="compNode" presStyleCnt="0"/>
      <dgm:spPr/>
    </dgm:pt>
    <dgm:pt modelId="{1391D3EC-A3A2-4EEA-A3CC-1EFE69A61AF6}" type="pres">
      <dgm:prSet presAssocID="{8EAD8C20-E5D2-4803-9008-BF844F39206D}" presName="bkgdShape" presStyleLbl="node1" presStyleIdx="2" presStyleCnt="3"/>
      <dgm:spPr/>
      <dgm:t>
        <a:bodyPr/>
        <a:lstStyle/>
        <a:p>
          <a:endParaRPr lang="es-EC"/>
        </a:p>
      </dgm:t>
    </dgm:pt>
    <dgm:pt modelId="{7FDEEDFE-3489-4F5F-9012-1211EA03725D}" type="pres">
      <dgm:prSet presAssocID="{8EAD8C20-E5D2-4803-9008-BF844F39206D}" presName="nodeTx" presStyleLbl="node1" presStyleIdx="2" presStyleCnt="3">
        <dgm:presLayoutVars>
          <dgm:bulletEnabled val="1"/>
        </dgm:presLayoutVars>
      </dgm:prSet>
      <dgm:spPr/>
      <dgm:t>
        <a:bodyPr/>
        <a:lstStyle/>
        <a:p>
          <a:endParaRPr lang="es-EC"/>
        </a:p>
      </dgm:t>
    </dgm:pt>
    <dgm:pt modelId="{03F2488B-A636-472D-AF2F-B2CFFE6223FC}" type="pres">
      <dgm:prSet presAssocID="{8EAD8C20-E5D2-4803-9008-BF844F39206D}" presName="invisiNode" presStyleLbl="node1" presStyleIdx="2" presStyleCnt="3"/>
      <dgm:spPr/>
    </dgm:pt>
    <dgm:pt modelId="{E91C63F6-8B45-42D7-BD32-699BCEF5400E}" type="pres">
      <dgm:prSet presAssocID="{8EAD8C20-E5D2-4803-9008-BF844F39206D}" presName="imagNode" presStyleLbl="fgImgPlace1" presStyleIdx="2" presStyleCnt="3"/>
      <dgm:spPr>
        <a:blipFill rotWithShape="1">
          <a:blip xmlns:r="http://schemas.openxmlformats.org/officeDocument/2006/relationships" r:embed="rId3"/>
          <a:stretch>
            <a:fillRect/>
          </a:stretch>
        </a:blipFill>
      </dgm:spPr>
    </dgm:pt>
  </dgm:ptLst>
  <dgm:cxnLst>
    <dgm:cxn modelId="{4348DEB4-00F6-447C-B62A-8DA2211477D2}" type="presOf" srcId="{50FB91D5-5E3C-48FD-9395-FB23FA0EDDCE}" destId="{7BB986ED-6222-4CD6-ABB2-870668E4459B}" srcOrd="1" destOrd="0" presId="urn:microsoft.com/office/officeart/2005/8/layout/hList7"/>
    <dgm:cxn modelId="{9633F241-726A-4E8B-A730-C51BBE875DCE}" type="presOf" srcId="{251967F0-18B4-4444-A483-A75259CED772}" destId="{9C35D73C-2894-4DFD-97C3-9BCCBEE427B9}" srcOrd="0" destOrd="0" presId="urn:microsoft.com/office/officeart/2005/8/layout/hList7"/>
    <dgm:cxn modelId="{29B2DFA4-B93D-481D-BAEF-346C55EFAA2C}" srcId="{9E1FA21B-B2A0-4619-8116-10DCED872D3D}" destId="{1A735DC2-2758-4E2B-9985-B57DA2E090F4}" srcOrd="0" destOrd="0" parTransId="{28A7038B-1779-4A26-9684-51F7C8BAF90F}" sibTransId="{525699D4-151D-461C-BA26-F38DF930E6D7}"/>
    <dgm:cxn modelId="{42A7BB26-95AF-4925-B828-19D980C6753A}" srcId="{9E1FA21B-B2A0-4619-8116-10DCED872D3D}" destId="{50FB91D5-5E3C-48FD-9395-FB23FA0EDDCE}" srcOrd="1" destOrd="0" parTransId="{995A6D2F-CD6E-469E-9D3B-118A50441DEB}" sibTransId="{251967F0-18B4-4444-A483-A75259CED772}"/>
    <dgm:cxn modelId="{EE3E9ADF-BC42-4F87-A76B-C8C58EC3BAEB}" type="presOf" srcId="{1A735DC2-2758-4E2B-9985-B57DA2E090F4}" destId="{1B2E74D4-6F21-4FA3-8959-96F83327E66D}" srcOrd="1" destOrd="0" presId="urn:microsoft.com/office/officeart/2005/8/layout/hList7"/>
    <dgm:cxn modelId="{8ADD929B-DCB1-49FE-9B3C-CA22AF4587C9}" type="presOf" srcId="{50FB91D5-5E3C-48FD-9395-FB23FA0EDDCE}" destId="{48A28284-5445-48CD-B4F4-8ECBC3AF5062}" srcOrd="0" destOrd="0" presId="urn:microsoft.com/office/officeart/2005/8/layout/hList7"/>
    <dgm:cxn modelId="{DD1DF79C-0E6F-4195-B378-9369888EDE71}" srcId="{9E1FA21B-B2A0-4619-8116-10DCED872D3D}" destId="{8EAD8C20-E5D2-4803-9008-BF844F39206D}" srcOrd="2" destOrd="0" parTransId="{DBEDDF46-2700-4D24-A88C-B0F253CB8D47}" sibTransId="{93C6E369-473D-40A2-8F3C-8DF5B4DC483C}"/>
    <dgm:cxn modelId="{6B34BC99-C3EF-45FA-BC55-AFED1B7B0C89}" type="presOf" srcId="{8EAD8C20-E5D2-4803-9008-BF844F39206D}" destId="{1391D3EC-A3A2-4EEA-A3CC-1EFE69A61AF6}" srcOrd="0" destOrd="0" presId="urn:microsoft.com/office/officeart/2005/8/layout/hList7"/>
    <dgm:cxn modelId="{5E4C657D-00F3-4C60-809F-14217331A0C5}" type="presOf" srcId="{525699D4-151D-461C-BA26-F38DF930E6D7}" destId="{4E3A37D2-BE86-4C4B-AE70-55E349E09B80}" srcOrd="0" destOrd="0" presId="urn:microsoft.com/office/officeart/2005/8/layout/hList7"/>
    <dgm:cxn modelId="{043F0C63-4910-48BC-B26B-22711391C52E}" type="presOf" srcId="{9E1FA21B-B2A0-4619-8116-10DCED872D3D}" destId="{6D7CABBE-3511-4186-9A39-5229512C32EC}" srcOrd="0" destOrd="0" presId="urn:microsoft.com/office/officeart/2005/8/layout/hList7"/>
    <dgm:cxn modelId="{ABB3FB21-E021-459D-A327-C817A3ADE7E0}" type="presOf" srcId="{1A735DC2-2758-4E2B-9985-B57DA2E090F4}" destId="{A9267ED2-C48F-4FED-9E7F-91D5D866DB00}" srcOrd="0" destOrd="0" presId="urn:microsoft.com/office/officeart/2005/8/layout/hList7"/>
    <dgm:cxn modelId="{35BEE7FD-D3CD-49A0-AC71-851E5AC94263}" type="presOf" srcId="{8EAD8C20-E5D2-4803-9008-BF844F39206D}" destId="{7FDEEDFE-3489-4F5F-9012-1211EA03725D}" srcOrd="1" destOrd="0" presId="urn:microsoft.com/office/officeart/2005/8/layout/hList7"/>
    <dgm:cxn modelId="{FD509C3A-0170-4BEE-8975-9746AC357F90}" type="presParOf" srcId="{6D7CABBE-3511-4186-9A39-5229512C32EC}" destId="{71B2BAFD-E077-44C1-BBC4-C3DDCA2CF0EB}" srcOrd="0" destOrd="0" presId="urn:microsoft.com/office/officeart/2005/8/layout/hList7"/>
    <dgm:cxn modelId="{79529A87-C321-44B9-AF45-6CDE0C987A33}" type="presParOf" srcId="{6D7CABBE-3511-4186-9A39-5229512C32EC}" destId="{F48AFA4B-E282-4843-A145-80370CE9DB9D}" srcOrd="1" destOrd="0" presId="urn:microsoft.com/office/officeart/2005/8/layout/hList7"/>
    <dgm:cxn modelId="{95DDEDD8-6619-4A64-B53F-3DC0F1665C27}" type="presParOf" srcId="{F48AFA4B-E282-4843-A145-80370CE9DB9D}" destId="{ACE00284-85D3-44F9-A806-E8852067C149}" srcOrd="0" destOrd="0" presId="urn:microsoft.com/office/officeart/2005/8/layout/hList7"/>
    <dgm:cxn modelId="{A10ADFCC-E0A4-4283-B4C8-32B54580B47D}" type="presParOf" srcId="{ACE00284-85D3-44F9-A806-E8852067C149}" destId="{A9267ED2-C48F-4FED-9E7F-91D5D866DB00}" srcOrd="0" destOrd="0" presId="urn:microsoft.com/office/officeart/2005/8/layout/hList7"/>
    <dgm:cxn modelId="{30D5794D-DE16-425C-BAB6-4362B65F7B64}" type="presParOf" srcId="{ACE00284-85D3-44F9-A806-E8852067C149}" destId="{1B2E74D4-6F21-4FA3-8959-96F83327E66D}" srcOrd="1" destOrd="0" presId="urn:microsoft.com/office/officeart/2005/8/layout/hList7"/>
    <dgm:cxn modelId="{5008A644-9927-4812-A55B-4B07B84CC3DC}" type="presParOf" srcId="{ACE00284-85D3-44F9-A806-E8852067C149}" destId="{9AF9886A-0606-411A-9226-A959D1EC4328}" srcOrd="2" destOrd="0" presId="urn:microsoft.com/office/officeart/2005/8/layout/hList7"/>
    <dgm:cxn modelId="{354DFCF0-08D8-4210-AD22-9052E11123AD}" type="presParOf" srcId="{ACE00284-85D3-44F9-A806-E8852067C149}" destId="{A27C4A3D-EA4A-4077-9B4C-904717B29FC2}" srcOrd="3" destOrd="0" presId="urn:microsoft.com/office/officeart/2005/8/layout/hList7"/>
    <dgm:cxn modelId="{D22FB2E7-E623-4BED-A03A-B62E08219A28}" type="presParOf" srcId="{F48AFA4B-E282-4843-A145-80370CE9DB9D}" destId="{4E3A37D2-BE86-4C4B-AE70-55E349E09B80}" srcOrd="1" destOrd="0" presId="urn:microsoft.com/office/officeart/2005/8/layout/hList7"/>
    <dgm:cxn modelId="{F6887FA2-4850-42EA-91A8-307806DFAA30}" type="presParOf" srcId="{F48AFA4B-E282-4843-A145-80370CE9DB9D}" destId="{DA599568-244D-4CC7-8AF2-2C03D9AA3202}" srcOrd="2" destOrd="0" presId="urn:microsoft.com/office/officeart/2005/8/layout/hList7"/>
    <dgm:cxn modelId="{B158FAAE-23DF-4250-9D47-A0A9366065DC}" type="presParOf" srcId="{DA599568-244D-4CC7-8AF2-2C03D9AA3202}" destId="{48A28284-5445-48CD-B4F4-8ECBC3AF5062}" srcOrd="0" destOrd="0" presId="urn:microsoft.com/office/officeart/2005/8/layout/hList7"/>
    <dgm:cxn modelId="{9628A43A-F93A-4461-AECF-65440DB84A7F}" type="presParOf" srcId="{DA599568-244D-4CC7-8AF2-2C03D9AA3202}" destId="{7BB986ED-6222-4CD6-ABB2-870668E4459B}" srcOrd="1" destOrd="0" presId="urn:microsoft.com/office/officeart/2005/8/layout/hList7"/>
    <dgm:cxn modelId="{4283E7CF-B15C-433F-AD80-55E95B0BD91D}" type="presParOf" srcId="{DA599568-244D-4CC7-8AF2-2C03D9AA3202}" destId="{5CC47BE2-B198-4B4C-89A1-D56C3E02C868}" srcOrd="2" destOrd="0" presId="urn:microsoft.com/office/officeart/2005/8/layout/hList7"/>
    <dgm:cxn modelId="{1BF79972-84EC-4349-9C29-DD0B258CD854}" type="presParOf" srcId="{DA599568-244D-4CC7-8AF2-2C03D9AA3202}" destId="{CA6D927E-C736-442F-B434-B3C76E0F5E3F}" srcOrd="3" destOrd="0" presId="urn:microsoft.com/office/officeart/2005/8/layout/hList7"/>
    <dgm:cxn modelId="{3CA007A4-B963-48FF-9038-14B0CD27CA0B}" type="presParOf" srcId="{F48AFA4B-E282-4843-A145-80370CE9DB9D}" destId="{9C35D73C-2894-4DFD-97C3-9BCCBEE427B9}" srcOrd="3" destOrd="0" presId="urn:microsoft.com/office/officeart/2005/8/layout/hList7"/>
    <dgm:cxn modelId="{2F6B0CC6-5ED6-4087-AFF8-E2E73E8FAA7A}" type="presParOf" srcId="{F48AFA4B-E282-4843-A145-80370CE9DB9D}" destId="{678288AE-A5A5-4503-8B4C-AFF137639DC9}" srcOrd="4" destOrd="0" presId="urn:microsoft.com/office/officeart/2005/8/layout/hList7"/>
    <dgm:cxn modelId="{501E58B1-A745-40E5-AE39-F07B35473077}" type="presParOf" srcId="{678288AE-A5A5-4503-8B4C-AFF137639DC9}" destId="{1391D3EC-A3A2-4EEA-A3CC-1EFE69A61AF6}" srcOrd="0" destOrd="0" presId="urn:microsoft.com/office/officeart/2005/8/layout/hList7"/>
    <dgm:cxn modelId="{F55E4011-A5BA-44E6-B554-3CBA527E76B5}" type="presParOf" srcId="{678288AE-A5A5-4503-8B4C-AFF137639DC9}" destId="{7FDEEDFE-3489-4F5F-9012-1211EA03725D}" srcOrd="1" destOrd="0" presId="urn:microsoft.com/office/officeart/2005/8/layout/hList7"/>
    <dgm:cxn modelId="{BBFF0F75-1EC3-42B5-8A64-6165FE3686A2}" type="presParOf" srcId="{678288AE-A5A5-4503-8B4C-AFF137639DC9}" destId="{03F2488B-A636-472D-AF2F-B2CFFE6223FC}" srcOrd="2" destOrd="0" presId="urn:microsoft.com/office/officeart/2005/8/layout/hList7"/>
    <dgm:cxn modelId="{8894A373-C951-49BE-B9C5-3A711CDE562D}" type="presParOf" srcId="{678288AE-A5A5-4503-8B4C-AFF137639DC9}" destId="{E91C63F6-8B45-42D7-BD32-699BCEF5400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29DEF7B-EC35-4CE1-B4A7-AABD4C497C4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9760B217-403D-4C60-9FD2-F3FFA225AAF5}">
      <dgm:prSet phldrT="[Texto]"/>
      <dgm:spPr/>
      <dgm:t>
        <a:bodyPr/>
        <a:lstStyle/>
        <a:p>
          <a:r>
            <a:rPr lang="en-US" dirty="0" smtClean="0"/>
            <a:t>EXW – “En </a:t>
          </a:r>
          <a:r>
            <a:rPr lang="en-US" dirty="0" err="1" smtClean="0"/>
            <a:t>Fábrica</a:t>
          </a:r>
          <a:r>
            <a:rPr lang="en-US" dirty="0" smtClean="0"/>
            <a:t>” o, a </a:t>
          </a:r>
          <a:r>
            <a:rPr lang="en-US" dirty="0" err="1" smtClean="0"/>
            <a:t>veces</a:t>
          </a:r>
          <a:r>
            <a:rPr lang="en-US" dirty="0" smtClean="0"/>
            <a:t>, “En Bodega” (Ex Works): </a:t>
          </a:r>
          <a:endParaRPr lang="es-EC" dirty="0"/>
        </a:p>
      </dgm:t>
    </dgm:pt>
    <dgm:pt modelId="{0AE0FBEE-5673-4605-8C6A-AA745D270FCC}" type="parTrans" cxnId="{19468AE4-2C24-42D6-9B0F-32409E700219}">
      <dgm:prSet/>
      <dgm:spPr/>
      <dgm:t>
        <a:bodyPr/>
        <a:lstStyle/>
        <a:p>
          <a:endParaRPr lang="es-EC"/>
        </a:p>
      </dgm:t>
    </dgm:pt>
    <dgm:pt modelId="{F28D052C-0C40-48AA-9D46-6EF2774E308D}" type="sibTrans" cxnId="{19468AE4-2C24-42D6-9B0F-32409E700219}">
      <dgm:prSet/>
      <dgm:spPr/>
      <dgm:t>
        <a:bodyPr/>
        <a:lstStyle/>
        <a:p>
          <a:endParaRPr lang="es-EC"/>
        </a:p>
      </dgm:t>
    </dgm:pt>
    <dgm:pt modelId="{4722BC97-5486-4C09-B2EC-59C4CD3F434D}">
      <dgm:prSet phldrT="[Texto]"/>
      <dgm:spPr/>
      <dgm:t>
        <a:bodyPr/>
        <a:lstStyle/>
        <a:p>
          <a:r>
            <a:rPr lang="en-US" dirty="0" smtClean="0"/>
            <a:t>FOB – Franco a </a:t>
          </a:r>
          <a:r>
            <a:rPr lang="en-US" dirty="0" err="1" smtClean="0"/>
            <a:t>bordo</a:t>
          </a:r>
          <a:r>
            <a:rPr lang="en-US" dirty="0" smtClean="0"/>
            <a:t> (Free On Board): </a:t>
          </a:r>
          <a:endParaRPr lang="es-EC" dirty="0"/>
        </a:p>
      </dgm:t>
    </dgm:pt>
    <dgm:pt modelId="{592C0BBA-ABC7-4274-98DA-246A3556F058}" type="parTrans" cxnId="{5D4D4768-0A41-4F05-B714-B560BF9E221E}">
      <dgm:prSet/>
      <dgm:spPr/>
      <dgm:t>
        <a:bodyPr/>
        <a:lstStyle/>
        <a:p>
          <a:endParaRPr lang="es-EC"/>
        </a:p>
      </dgm:t>
    </dgm:pt>
    <dgm:pt modelId="{7373FB8F-4CA6-4900-987C-1F14C176A5DB}" type="sibTrans" cxnId="{5D4D4768-0A41-4F05-B714-B560BF9E221E}">
      <dgm:prSet/>
      <dgm:spPr/>
      <dgm:t>
        <a:bodyPr/>
        <a:lstStyle/>
        <a:p>
          <a:endParaRPr lang="es-EC"/>
        </a:p>
      </dgm:t>
    </dgm:pt>
    <dgm:pt modelId="{BFB41C69-5789-43C9-858A-38E2E54414E4}">
      <dgm:prSet phldrT="[Texto]"/>
      <dgm:spPr/>
      <dgm:t>
        <a:bodyPr/>
        <a:lstStyle/>
        <a:p>
          <a:r>
            <a:rPr lang="en-US" dirty="0" smtClean="0"/>
            <a:t>CFR – </a:t>
          </a:r>
          <a:r>
            <a:rPr lang="en-US" dirty="0" err="1" smtClean="0"/>
            <a:t>Costo</a:t>
          </a:r>
          <a:r>
            <a:rPr lang="en-US" dirty="0" smtClean="0"/>
            <a:t> y </a:t>
          </a:r>
          <a:r>
            <a:rPr lang="en-US" dirty="0" err="1" smtClean="0"/>
            <a:t>flete</a:t>
          </a:r>
          <a:r>
            <a:rPr lang="en-US" smtClean="0"/>
            <a:t> (Cost and Freight): </a:t>
          </a:r>
          <a:endParaRPr lang="es-EC" dirty="0"/>
        </a:p>
      </dgm:t>
    </dgm:pt>
    <dgm:pt modelId="{1B1766D9-C44E-4D32-90AF-5EA0B814FEB2}" type="parTrans" cxnId="{D7B1F831-1C0F-4B36-B28F-726682489E2F}">
      <dgm:prSet/>
      <dgm:spPr/>
      <dgm:t>
        <a:bodyPr/>
        <a:lstStyle/>
        <a:p>
          <a:endParaRPr lang="es-EC"/>
        </a:p>
      </dgm:t>
    </dgm:pt>
    <dgm:pt modelId="{5DEE4863-F1CE-4C58-8A45-890A888A0FDC}" type="sibTrans" cxnId="{D7B1F831-1C0F-4B36-B28F-726682489E2F}">
      <dgm:prSet/>
      <dgm:spPr/>
      <dgm:t>
        <a:bodyPr/>
        <a:lstStyle/>
        <a:p>
          <a:endParaRPr lang="es-EC"/>
        </a:p>
      </dgm:t>
    </dgm:pt>
    <dgm:pt modelId="{558E9B91-DEF0-4190-BADC-7D50095552EA}">
      <dgm:prSet/>
      <dgm:spPr/>
      <dgm:t>
        <a:bodyPr/>
        <a:lstStyle/>
        <a:p>
          <a:r>
            <a:rPr lang="en-US" smtClean="0"/>
            <a:t>CIF – Costo, seguro y flete (Cost Insurance Freight): </a:t>
          </a:r>
          <a:endParaRPr lang="es-EC"/>
        </a:p>
      </dgm:t>
    </dgm:pt>
    <dgm:pt modelId="{D8C2702D-D7EA-4502-BE70-837518A23D16}" type="parTrans" cxnId="{405B5409-5764-4B71-B6D8-2AD78C2827B5}">
      <dgm:prSet/>
      <dgm:spPr/>
      <dgm:t>
        <a:bodyPr/>
        <a:lstStyle/>
        <a:p>
          <a:endParaRPr lang="es-EC"/>
        </a:p>
      </dgm:t>
    </dgm:pt>
    <dgm:pt modelId="{39884B0B-6F62-4E73-99B5-F29A15E39131}" type="sibTrans" cxnId="{405B5409-5764-4B71-B6D8-2AD78C2827B5}">
      <dgm:prSet/>
      <dgm:spPr/>
      <dgm:t>
        <a:bodyPr/>
        <a:lstStyle/>
        <a:p>
          <a:endParaRPr lang="es-EC"/>
        </a:p>
      </dgm:t>
    </dgm:pt>
    <dgm:pt modelId="{BB5183C6-836E-46AB-B6B9-47CEDBD47351}" type="pres">
      <dgm:prSet presAssocID="{E29DEF7B-EC35-4CE1-B4A7-AABD4C497C4D}" presName="linearFlow" presStyleCnt="0">
        <dgm:presLayoutVars>
          <dgm:dir/>
          <dgm:resizeHandles val="exact"/>
        </dgm:presLayoutVars>
      </dgm:prSet>
      <dgm:spPr/>
      <dgm:t>
        <a:bodyPr/>
        <a:lstStyle/>
        <a:p>
          <a:endParaRPr lang="es-EC"/>
        </a:p>
      </dgm:t>
    </dgm:pt>
    <dgm:pt modelId="{F8EFE4BC-E667-4464-A48D-C539A7A8CC69}" type="pres">
      <dgm:prSet presAssocID="{9760B217-403D-4C60-9FD2-F3FFA225AAF5}" presName="composite" presStyleCnt="0"/>
      <dgm:spPr/>
    </dgm:pt>
    <dgm:pt modelId="{2448E205-015C-48C0-8612-F1314326E863}" type="pres">
      <dgm:prSet presAssocID="{9760B217-403D-4C60-9FD2-F3FFA225AAF5}" presName="imgShp" presStyleLbl="fgImgPlace1" presStyleIdx="0" presStyleCnt="4"/>
      <dgm:spPr>
        <a:blipFill rotWithShape="1">
          <a:blip xmlns:r="http://schemas.openxmlformats.org/officeDocument/2006/relationships" r:embed="rId1"/>
          <a:stretch>
            <a:fillRect/>
          </a:stretch>
        </a:blipFill>
      </dgm:spPr>
      <dgm:t>
        <a:bodyPr/>
        <a:lstStyle/>
        <a:p>
          <a:endParaRPr lang="es-EC"/>
        </a:p>
      </dgm:t>
    </dgm:pt>
    <dgm:pt modelId="{1D7D903D-AB39-43F9-8727-031D315D5B49}" type="pres">
      <dgm:prSet presAssocID="{9760B217-403D-4C60-9FD2-F3FFA225AAF5}" presName="txShp" presStyleLbl="node1" presStyleIdx="0" presStyleCnt="4">
        <dgm:presLayoutVars>
          <dgm:bulletEnabled val="1"/>
        </dgm:presLayoutVars>
      </dgm:prSet>
      <dgm:spPr/>
      <dgm:t>
        <a:bodyPr/>
        <a:lstStyle/>
        <a:p>
          <a:endParaRPr lang="es-EC"/>
        </a:p>
      </dgm:t>
    </dgm:pt>
    <dgm:pt modelId="{0BCF79CD-BE48-4BFF-BF06-A6AFCBFF7AF3}" type="pres">
      <dgm:prSet presAssocID="{F28D052C-0C40-48AA-9D46-6EF2774E308D}" presName="spacing" presStyleCnt="0"/>
      <dgm:spPr/>
    </dgm:pt>
    <dgm:pt modelId="{5A20318C-E0D7-4BCA-8E73-22540706F39C}" type="pres">
      <dgm:prSet presAssocID="{4722BC97-5486-4C09-B2EC-59C4CD3F434D}" presName="composite" presStyleCnt="0"/>
      <dgm:spPr/>
    </dgm:pt>
    <dgm:pt modelId="{17DD6B88-849D-4239-BD48-72EC5E30BE5B}" type="pres">
      <dgm:prSet presAssocID="{4722BC97-5486-4C09-B2EC-59C4CD3F434D}" presName="imgShp" presStyleLbl="fgImgPlace1" presStyleIdx="1" presStyleCnt="4"/>
      <dgm:spPr>
        <a:blipFill rotWithShape="1">
          <a:blip xmlns:r="http://schemas.openxmlformats.org/officeDocument/2006/relationships" r:embed="rId1"/>
          <a:stretch>
            <a:fillRect/>
          </a:stretch>
        </a:blipFill>
      </dgm:spPr>
      <dgm:t>
        <a:bodyPr/>
        <a:lstStyle/>
        <a:p>
          <a:endParaRPr lang="es-EC"/>
        </a:p>
      </dgm:t>
    </dgm:pt>
    <dgm:pt modelId="{3C568F43-E194-4A85-9213-8DDD285DB32D}" type="pres">
      <dgm:prSet presAssocID="{4722BC97-5486-4C09-B2EC-59C4CD3F434D}" presName="txShp" presStyleLbl="node1" presStyleIdx="1" presStyleCnt="4">
        <dgm:presLayoutVars>
          <dgm:bulletEnabled val="1"/>
        </dgm:presLayoutVars>
      </dgm:prSet>
      <dgm:spPr/>
      <dgm:t>
        <a:bodyPr/>
        <a:lstStyle/>
        <a:p>
          <a:endParaRPr lang="es-EC"/>
        </a:p>
      </dgm:t>
    </dgm:pt>
    <dgm:pt modelId="{2C04DA1E-7424-43E5-88A8-3A3CD2F74A63}" type="pres">
      <dgm:prSet presAssocID="{7373FB8F-4CA6-4900-987C-1F14C176A5DB}" presName="spacing" presStyleCnt="0"/>
      <dgm:spPr/>
    </dgm:pt>
    <dgm:pt modelId="{F06EFD91-98C8-450A-86E2-2F13E8A7AE40}" type="pres">
      <dgm:prSet presAssocID="{BFB41C69-5789-43C9-858A-38E2E54414E4}" presName="composite" presStyleCnt="0"/>
      <dgm:spPr/>
    </dgm:pt>
    <dgm:pt modelId="{080E90C5-275B-4E15-85F7-4F4BCCDE7016}" type="pres">
      <dgm:prSet presAssocID="{BFB41C69-5789-43C9-858A-38E2E54414E4}" presName="imgShp" presStyleLbl="fgImgPlace1" presStyleIdx="2" presStyleCnt="4"/>
      <dgm:spPr>
        <a:blipFill rotWithShape="1">
          <a:blip xmlns:r="http://schemas.openxmlformats.org/officeDocument/2006/relationships" r:embed="rId1"/>
          <a:stretch>
            <a:fillRect/>
          </a:stretch>
        </a:blipFill>
      </dgm:spPr>
      <dgm:t>
        <a:bodyPr/>
        <a:lstStyle/>
        <a:p>
          <a:endParaRPr lang="es-EC"/>
        </a:p>
      </dgm:t>
    </dgm:pt>
    <dgm:pt modelId="{BCD0065C-26AB-43F5-938F-6F75EF5E30DA}" type="pres">
      <dgm:prSet presAssocID="{BFB41C69-5789-43C9-858A-38E2E54414E4}" presName="txShp" presStyleLbl="node1" presStyleIdx="2" presStyleCnt="4">
        <dgm:presLayoutVars>
          <dgm:bulletEnabled val="1"/>
        </dgm:presLayoutVars>
      </dgm:prSet>
      <dgm:spPr/>
      <dgm:t>
        <a:bodyPr/>
        <a:lstStyle/>
        <a:p>
          <a:endParaRPr lang="es-EC"/>
        </a:p>
      </dgm:t>
    </dgm:pt>
    <dgm:pt modelId="{05269550-C04E-4836-A4EF-C9B1D6754DAF}" type="pres">
      <dgm:prSet presAssocID="{5DEE4863-F1CE-4C58-8A45-890A888A0FDC}" presName="spacing" presStyleCnt="0"/>
      <dgm:spPr/>
    </dgm:pt>
    <dgm:pt modelId="{DFD23A19-5A17-4B61-9F7E-69333E8F0C9A}" type="pres">
      <dgm:prSet presAssocID="{558E9B91-DEF0-4190-BADC-7D50095552EA}" presName="composite" presStyleCnt="0"/>
      <dgm:spPr/>
    </dgm:pt>
    <dgm:pt modelId="{E4FDA360-9CB4-4F84-BFB4-7E35BFE589CD}" type="pres">
      <dgm:prSet presAssocID="{558E9B91-DEF0-4190-BADC-7D50095552EA}" presName="imgShp" presStyleLbl="fgImgPlace1" presStyleIdx="3" presStyleCnt="4"/>
      <dgm:spPr>
        <a:blipFill rotWithShape="1">
          <a:blip xmlns:r="http://schemas.openxmlformats.org/officeDocument/2006/relationships" r:embed="rId1"/>
          <a:stretch>
            <a:fillRect/>
          </a:stretch>
        </a:blipFill>
      </dgm:spPr>
      <dgm:t>
        <a:bodyPr/>
        <a:lstStyle/>
        <a:p>
          <a:endParaRPr lang="es-EC"/>
        </a:p>
      </dgm:t>
    </dgm:pt>
    <dgm:pt modelId="{836E79F3-D4B5-4C62-82B5-F743DF013C2E}" type="pres">
      <dgm:prSet presAssocID="{558E9B91-DEF0-4190-BADC-7D50095552EA}" presName="txShp" presStyleLbl="node1" presStyleIdx="3" presStyleCnt="4">
        <dgm:presLayoutVars>
          <dgm:bulletEnabled val="1"/>
        </dgm:presLayoutVars>
      </dgm:prSet>
      <dgm:spPr/>
      <dgm:t>
        <a:bodyPr/>
        <a:lstStyle/>
        <a:p>
          <a:endParaRPr lang="es-EC"/>
        </a:p>
      </dgm:t>
    </dgm:pt>
  </dgm:ptLst>
  <dgm:cxnLst>
    <dgm:cxn modelId="{67FF9ECE-B581-4343-BEA0-59DC28FD4388}" type="presOf" srcId="{558E9B91-DEF0-4190-BADC-7D50095552EA}" destId="{836E79F3-D4B5-4C62-82B5-F743DF013C2E}" srcOrd="0" destOrd="0" presId="urn:microsoft.com/office/officeart/2005/8/layout/vList3"/>
    <dgm:cxn modelId="{68BDC758-1445-4F2D-8B82-73308CBCF307}" type="presOf" srcId="{9760B217-403D-4C60-9FD2-F3FFA225AAF5}" destId="{1D7D903D-AB39-43F9-8727-031D315D5B49}" srcOrd="0" destOrd="0" presId="urn:microsoft.com/office/officeart/2005/8/layout/vList3"/>
    <dgm:cxn modelId="{E7163DCF-CA32-441A-B89F-56C0BBF77B39}" type="presOf" srcId="{E29DEF7B-EC35-4CE1-B4A7-AABD4C497C4D}" destId="{BB5183C6-836E-46AB-B6B9-47CEDBD47351}" srcOrd="0" destOrd="0" presId="urn:microsoft.com/office/officeart/2005/8/layout/vList3"/>
    <dgm:cxn modelId="{D7B1F831-1C0F-4B36-B28F-726682489E2F}" srcId="{E29DEF7B-EC35-4CE1-B4A7-AABD4C497C4D}" destId="{BFB41C69-5789-43C9-858A-38E2E54414E4}" srcOrd="2" destOrd="0" parTransId="{1B1766D9-C44E-4D32-90AF-5EA0B814FEB2}" sibTransId="{5DEE4863-F1CE-4C58-8A45-890A888A0FDC}"/>
    <dgm:cxn modelId="{032B50BC-6E3B-47B6-8AE2-309EC345320B}" type="presOf" srcId="{BFB41C69-5789-43C9-858A-38E2E54414E4}" destId="{BCD0065C-26AB-43F5-938F-6F75EF5E30DA}" srcOrd="0" destOrd="0" presId="urn:microsoft.com/office/officeart/2005/8/layout/vList3"/>
    <dgm:cxn modelId="{19468AE4-2C24-42D6-9B0F-32409E700219}" srcId="{E29DEF7B-EC35-4CE1-B4A7-AABD4C497C4D}" destId="{9760B217-403D-4C60-9FD2-F3FFA225AAF5}" srcOrd="0" destOrd="0" parTransId="{0AE0FBEE-5673-4605-8C6A-AA745D270FCC}" sibTransId="{F28D052C-0C40-48AA-9D46-6EF2774E308D}"/>
    <dgm:cxn modelId="{405B5409-5764-4B71-B6D8-2AD78C2827B5}" srcId="{E29DEF7B-EC35-4CE1-B4A7-AABD4C497C4D}" destId="{558E9B91-DEF0-4190-BADC-7D50095552EA}" srcOrd="3" destOrd="0" parTransId="{D8C2702D-D7EA-4502-BE70-837518A23D16}" sibTransId="{39884B0B-6F62-4E73-99B5-F29A15E39131}"/>
    <dgm:cxn modelId="{E3C7A232-4C53-4781-AFFF-913FC2DBAAA0}" type="presOf" srcId="{4722BC97-5486-4C09-B2EC-59C4CD3F434D}" destId="{3C568F43-E194-4A85-9213-8DDD285DB32D}" srcOrd="0" destOrd="0" presId="urn:microsoft.com/office/officeart/2005/8/layout/vList3"/>
    <dgm:cxn modelId="{5D4D4768-0A41-4F05-B714-B560BF9E221E}" srcId="{E29DEF7B-EC35-4CE1-B4A7-AABD4C497C4D}" destId="{4722BC97-5486-4C09-B2EC-59C4CD3F434D}" srcOrd="1" destOrd="0" parTransId="{592C0BBA-ABC7-4274-98DA-246A3556F058}" sibTransId="{7373FB8F-4CA6-4900-987C-1F14C176A5DB}"/>
    <dgm:cxn modelId="{4B8FCDFB-F4F2-4008-9C33-17021515AA1D}" type="presParOf" srcId="{BB5183C6-836E-46AB-B6B9-47CEDBD47351}" destId="{F8EFE4BC-E667-4464-A48D-C539A7A8CC69}" srcOrd="0" destOrd="0" presId="urn:microsoft.com/office/officeart/2005/8/layout/vList3"/>
    <dgm:cxn modelId="{6724C83A-FF67-4D2B-9ED0-782D9EBC5100}" type="presParOf" srcId="{F8EFE4BC-E667-4464-A48D-C539A7A8CC69}" destId="{2448E205-015C-48C0-8612-F1314326E863}" srcOrd="0" destOrd="0" presId="urn:microsoft.com/office/officeart/2005/8/layout/vList3"/>
    <dgm:cxn modelId="{FA04537E-7142-47CA-83B0-FF29E05E5924}" type="presParOf" srcId="{F8EFE4BC-E667-4464-A48D-C539A7A8CC69}" destId="{1D7D903D-AB39-43F9-8727-031D315D5B49}" srcOrd="1" destOrd="0" presId="urn:microsoft.com/office/officeart/2005/8/layout/vList3"/>
    <dgm:cxn modelId="{6BE8B7BF-1BF1-4D3E-90FC-61C6935B9659}" type="presParOf" srcId="{BB5183C6-836E-46AB-B6B9-47CEDBD47351}" destId="{0BCF79CD-BE48-4BFF-BF06-A6AFCBFF7AF3}" srcOrd="1" destOrd="0" presId="urn:microsoft.com/office/officeart/2005/8/layout/vList3"/>
    <dgm:cxn modelId="{D451D6BA-B4F3-4E46-A0CC-C4E39D1848C4}" type="presParOf" srcId="{BB5183C6-836E-46AB-B6B9-47CEDBD47351}" destId="{5A20318C-E0D7-4BCA-8E73-22540706F39C}" srcOrd="2" destOrd="0" presId="urn:microsoft.com/office/officeart/2005/8/layout/vList3"/>
    <dgm:cxn modelId="{E494511C-9A61-4D47-A609-73FE97254EE0}" type="presParOf" srcId="{5A20318C-E0D7-4BCA-8E73-22540706F39C}" destId="{17DD6B88-849D-4239-BD48-72EC5E30BE5B}" srcOrd="0" destOrd="0" presId="urn:microsoft.com/office/officeart/2005/8/layout/vList3"/>
    <dgm:cxn modelId="{9591C519-837A-4A97-BC9F-EC22C3DDED48}" type="presParOf" srcId="{5A20318C-E0D7-4BCA-8E73-22540706F39C}" destId="{3C568F43-E194-4A85-9213-8DDD285DB32D}" srcOrd="1" destOrd="0" presId="urn:microsoft.com/office/officeart/2005/8/layout/vList3"/>
    <dgm:cxn modelId="{AA05AF8B-F676-4964-88DE-037CDFD33EBC}" type="presParOf" srcId="{BB5183C6-836E-46AB-B6B9-47CEDBD47351}" destId="{2C04DA1E-7424-43E5-88A8-3A3CD2F74A63}" srcOrd="3" destOrd="0" presId="urn:microsoft.com/office/officeart/2005/8/layout/vList3"/>
    <dgm:cxn modelId="{623C3EE1-E565-40F5-81D2-2BFA5BD1AF00}" type="presParOf" srcId="{BB5183C6-836E-46AB-B6B9-47CEDBD47351}" destId="{F06EFD91-98C8-450A-86E2-2F13E8A7AE40}" srcOrd="4" destOrd="0" presId="urn:microsoft.com/office/officeart/2005/8/layout/vList3"/>
    <dgm:cxn modelId="{5A2CB53D-82D1-4D0A-ACAD-5648B85E625B}" type="presParOf" srcId="{F06EFD91-98C8-450A-86E2-2F13E8A7AE40}" destId="{080E90C5-275B-4E15-85F7-4F4BCCDE7016}" srcOrd="0" destOrd="0" presId="urn:microsoft.com/office/officeart/2005/8/layout/vList3"/>
    <dgm:cxn modelId="{CAB2EAFE-B48A-41AE-8754-40D20419250F}" type="presParOf" srcId="{F06EFD91-98C8-450A-86E2-2F13E8A7AE40}" destId="{BCD0065C-26AB-43F5-938F-6F75EF5E30DA}" srcOrd="1" destOrd="0" presId="urn:microsoft.com/office/officeart/2005/8/layout/vList3"/>
    <dgm:cxn modelId="{EF99EBAB-B607-4663-9FF7-38533CD2B14B}" type="presParOf" srcId="{BB5183C6-836E-46AB-B6B9-47CEDBD47351}" destId="{05269550-C04E-4836-A4EF-C9B1D6754DAF}" srcOrd="5" destOrd="0" presId="urn:microsoft.com/office/officeart/2005/8/layout/vList3"/>
    <dgm:cxn modelId="{3EFDFCF8-8A86-4CF6-B935-191BF60790BA}" type="presParOf" srcId="{BB5183C6-836E-46AB-B6B9-47CEDBD47351}" destId="{DFD23A19-5A17-4B61-9F7E-69333E8F0C9A}" srcOrd="6" destOrd="0" presId="urn:microsoft.com/office/officeart/2005/8/layout/vList3"/>
    <dgm:cxn modelId="{7FB0FEB1-3221-4FBA-A46D-BC9816EA1993}" type="presParOf" srcId="{DFD23A19-5A17-4B61-9F7E-69333E8F0C9A}" destId="{E4FDA360-9CB4-4F84-BFB4-7E35BFE589CD}" srcOrd="0" destOrd="0" presId="urn:microsoft.com/office/officeart/2005/8/layout/vList3"/>
    <dgm:cxn modelId="{E5F45DBE-F082-4B71-9D44-60CF0F4889AA}" type="presParOf" srcId="{DFD23A19-5A17-4B61-9F7E-69333E8F0C9A}" destId="{836E79F3-D4B5-4C62-82B5-F743DF013C2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EC32768-CC4A-4C18-9998-C4CF31BC2FD1}"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s-EC"/>
        </a:p>
      </dgm:t>
    </dgm:pt>
    <dgm:pt modelId="{A7990EC9-CE6A-415B-9635-774A907761C3}">
      <dgm:prSet/>
      <dgm:spPr/>
      <dgm:t>
        <a:bodyPr/>
        <a:lstStyle/>
        <a:p>
          <a:pPr rtl="0"/>
          <a:r>
            <a:rPr lang="es-EC" smtClean="0"/>
            <a:t>Existe una correlación muy fuerte entre estas variables.</a:t>
          </a:r>
          <a:endParaRPr lang="es-EC"/>
        </a:p>
      </dgm:t>
    </dgm:pt>
    <dgm:pt modelId="{C4BE7C51-5BFF-4FB7-A065-5B0CD3D4DF1A}" type="parTrans" cxnId="{0CDDE4BB-1ADE-4309-93CD-707CE34E6B97}">
      <dgm:prSet/>
      <dgm:spPr/>
      <dgm:t>
        <a:bodyPr/>
        <a:lstStyle/>
        <a:p>
          <a:endParaRPr lang="es-EC"/>
        </a:p>
      </dgm:t>
    </dgm:pt>
    <dgm:pt modelId="{561FDD69-23B8-492F-AFB7-43A715EE0DA5}" type="sibTrans" cxnId="{0CDDE4BB-1ADE-4309-93CD-707CE34E6B97}">
      <dgm:prSet/>
      <dgm:spPr/>
      <dgm:t>
        <a:bodyPr/>
        <a:lstStyle/>
        <a:p>
          <a:endParaRPr lang="es-EC"/>
        </a:p>
      </dgm:t>
    </dgm:pt>
    <dgm:pt modelId="{F5A4972A-4CF8-4498-8DD8-CBF5A9A4AB6D}">
      <dgm:prSet/>
      <dgm:spPr/>
      <dgm:t>
        <a:bodyPr/>
        <a:lstStyle/>
        <a:p>
          <a:pPr rtl="0"/>
          <a:r>
            <a:rPr lang="es-EC" smtClean="0"/>
            <a:t>Si la producción baja las exportaciones son afectadas directamente</a:t>
          </a:r>
          <a:endParaRPr lang="es-EC"/>
        </a:p>
      </dgm:t>
    </dgm:pt>
    <dgm:pt modelId="{C1604C83-436C-4B38-B676-6CF911096B09}" type="parTrans" cxnId="{3956D68E-0F70-4530-9378-2AE79EB2AEBA}">
      <dgm:prSet/>
      <dgm:spPr/>
      <dgm:t>
        <a:bodyPr/>
        <a:lstStyle/>
        <a:p>
          <a:endParaRPr lang="es-EC"/>
        </a:p>
      </dgm:t>
    </dgm:pt>
    <dgm:pt modelId="{5E505685-9A31-4F68-BBAD-60C49D4E60CF}" type="sibTrans" cxnId="{3956D68E-0F70-4530-9378-2AE79EB2AEBA}">
      <dgm:prSet/>
      <dgm:spPr/>
      <dgm:t>
        <a:bodyPr/>
        <a:lstStyle/>
        <a:p>
          <a:endParaRPr lang="es-EC"/>
        </a:p>
      </dgm:t>
    </dgm:pt>
    <dgm:pt modelId="{69173E19-2CAB-4175-B8D0-EA397A2C5713}">
      <dgm:prSet/>
      <dgm:spPr/>
      <dgm:t>
        <a:bodyPr/>
        <a:lstStyle/>
        <a:p>
          <a:pPr rtl="0"/>
          <a:r>
            <a:rPr lang="es-EC" smtClean="0"/>
            <a:t>según el Magap a la falta de materiales correctos para la fertilización</a:t>
          </a:r>
          <a:endParaRPr lang="es-EC"/>
        </a:p>
      </dgm:t>
    </dgm:pt>
    <dgm:pt modelId="{91BAD886-E2E5-461F-B2B2-2517D7ECD77B}" type="parTrans" cxnId="{00D08291-98DC-448B-8354-6FB1931755D7}">
      <dgm:prSet/>
      <dgm:spPr/>
      <dgm:t>
        <a:bodyPr/>
        <a:lstStyle/>
        <a:p>
          <a:endParaRPr lang="es-EC"/>
        </a:p>
      </dgm:t>
    </dgm:pt>
    <dgm:pt modelId="{72FC58BE-9ED0-46ED-9992-F68FA3675654}" type="sibTrans" cxnId="{00D08291-98DC-448B-8354-6FB1931755D7}">
      <dgm:prSet/>
      <dgm:spPr/>
      <dgm:t>
        <a:bodyPr/>
        <a:lstStyle/>
        <a:p>
          <a:endParaRPr lang="es-EC"/>
        </a:p>
      </dgm:t>
    </dgm:pt>
    <dgm:pt modelId="{CCBB1E66-217E-444E-B1BD-DFE54D35B50C}">
      <dgm:prSet/>
      <dgm:spPr/>
      <dgm:t>
        <a:bodyPr/>
        <a:lstStyle/>
        <a:p>
          <a:pPr rtl="0"/>
          <a:r>
            <a:rPr lang="es-EC" smtClean="0"/>
            <a:t>Además según el Magap las personas que se dedican a la agricultura son en promedio de 52 años a nivel nacional</a:t>
          </a:r>
          <a:endParaRPr lang="es-EC"/>
        </a:p>
      </dgm:t>
    </dgm:pt>
    <dgm:pt modelId="{037752FC-3851-44F4-BAA0-0D92A8FFC8D3}" type="parTrans" cxnId="{2942E564-893C-44AD-815E-083DC7F7708E}">
      <dgm:prSet/>
      <dgm:spPr/>
      <dgm:t>
        <a:bodyPr/>
        <a:lstStyle/>
        <a:p>
          <a:endParaRPr lang="es-EC"/>
        </a:p>
      </dgm:t>
    </dgm:pt>
    <dgm:pt modelId="{1A80FEC9-B60E-4E97-BF77-D52A1CB4212F}" type="sibTrans" cxnId="{2942E564-893C-44AD-815E-083DC7F7708E}">
      <dgm:prSet/>
      <dgm:spPr/>
      <dgm:t>
        <a:bodyPr/>
        <a:lstStyle/>
        <a:p>
          <a:endParaRPr lang="es-EC"/>
        </a:p>
      </dgm:t>
    </dgm:pt>
    <dgm:pt modelId="{B334EC30-E5CD-4EE3-9B46-A002D105B0F5}" type="pres">
      <dgm:prSet presAssocID="{5EC32768-CC4A-4C18-9998-C4CF31BC2FD1}" presName="CompostProcess" presStyleCnt="0">
        <dgm:presLayoutVars>
          <dgm:dir/>
          <dgm:resizeHandles val="exact"/>
        </dgm:presLayoutVars>
      </dgm:prSet>
      <dgm:spPr/>
      <dgm:t>
        <a:bodyPr/>
        <a:lstStyle/>
        <a:p>
          <a:endParaRPr lang="es-EC"/>
        </a:p>
      </dgm:t>
    </dgm:pt>
    <dgm:pt modelId="{1A38C247-E8A9-4A8E-9FB6-2E949AFCCA21}" type="pres">
      <dgm:prSet presAssocID="{5EC32768-CC4A-4C18-9998-C4CF31BC2FD1}" presName="arrow" presStyleLbl="bgShp" presStyleIdx="0" presStyleCnt="1"/>
      <dgm:spPr/>
    </dgm:pt>
    <dgm:pt modelId="{A8B711E4-EA51-4D15-9D9C-117A81C55C13}" type="pres">
      <dgm:prSet presAssocID="{5EC32768-CC4A-4C18-9998-C4CF31BC2FD1}" presName="linearProcess" presStyleCnt="0"/>
      <dgm:spPr/>
    </dgm:pt>
    <dgm:pt modelId="{6F8BB918-7C40-4F97-8821-46C490AAD963}" type="pres">
      <dgm:prSet presAssocID="{A7990EC9-CE6A-415B-9635-774A907761C3}" presName="textNode" presStyleLbl="node1" presStyleIdx="0" presStyleCnt="4">
        <dgm:presLayoutVars>
          <dgm:bulletEnabled val="1"/>
        </dgm:presLayoutVars>
      </dgm:prSet>
      <dgm:spPr/>
      <dgm:t>
        <a:bodyPr/>
        <a:lstStyle/>
        <a:p>
          <a:endParaRPr lang="es-EC"/>
        </a:p>
      </dgm:t>
    </dgm:pt>
    <dgm:pt modelId="{328672F3-8C60-4348-B46F-52DE23B75846}" type="pres">
      <dgm:prSet presAssocID="{561FDD69-23B8-492F-AFB7-43A715EE0DA5}" presName="sibTrans" presStyleCnt="0"/>
      <dgm:spPr/>
    </dgm:pt>
    <dgm:pt modelId="{39849BD1-F9B8-4B90-8A7F-8CAC10E23E5F}" type="pres">
      <dgm:prSet presAssocID="{F5A4972A-4CF8-4498-8DD8-CBF5A9A4AB6D}" presName="textNode" presStyleLbl="node1" presStyleIdx="1" presStyleCnt="4">
        <dgm:presLayoutVars>
          <dgm:bulletEnabled val="1"/>
        </dgm:presLayoutVars>
      </dgm:prSet>
      <dgm:spPr/>
      <dgm:t>
        <a:bodyPr/>
        <a:lstStyle/>
        <a:p>
          <a:endParaRPr lang="es-EC"/>
        </a:p>
      </dgm:t>
    </dgm:pt>
    <dgm:pt modelId="{887AD8A5-C1E7-417A-A05B-2F240BD4E9B7}" type="pres">
      <dgm:prSet presAssocID="{5E505685-9A31-4F68-BBAD-60C49D4E60CF}" presName="sibTrans" presStyleCnt="0"/>
      <dgm:spPr/>
    </dgm:pt>
    <dgm:pt modelId="{68CE3EF4-8CF2-4C7C-98B0-B8E0882F5695}" type="pres">
      <dgm:prSet presAssocID="{69173E19-2CAB-4175-B8D0-EA397A2C5713}" presName="textNode" presStyleLbl="node1" presStyleIdx="2" presStyleCnt="4">
        <dgm:presLayoutVars>
          <dgm:bulletEnabled val="1"/>
        </dgm:presLayoutVars>
      </dgm:prSet>
      <dgm:spPr/>
      <dgm:t>
        <a:bodyPr/>
        <a:lstStyle/>
        <a:p>
          <a:endParaRPr lang="es-EC"/>
        </a:p>
      </dgm:t>
    </dgm:pt>
    <dgm:pt modelId="{095EF636-4D89-483F-BB22-35A08552AE5F}" type="pres">
      <dgm:prSet presAssocID="{72FC58BE-9ED0-46ED-9992-F68FA3675654}" presName="sibTrans" presStyleCnt="0"/>
      <dgm:spPr/>
    </dgm:pt>
    <dgm:pt modelId="{B88B66B3-B433-4AE5-8005-2B98F45862FB}" type="pres">
      <dgm:prSet presAssocID="{CCBB1E66-217E-444E-B1BD-DFE54D35B50C}" presName="textNode" presStyleLbl="node1" presStyleIdx="3" presStyleCnt="4">
        <dgm:presLayoutVars>
          <dgm:bulletEnabled val="1"/>
        </dgm:presLayoutVars>
      </dgm:prSet>
      <dgm:spPr/>
      <dgm:t>
        <a:bodyPr/>
        <a:lstStyle/>
        <a:p>
          <a:endParaRPr lang="es-EC"/>
        </a:p>
      </dgm:t>
    </dgm:pt>
  </dgm:ptLst>
  <dgm:cxnLst>
    <dgm:cxn modelId="{2942E564-893C-44AD-815E-083DC7F7708E}" srcId="{5EC32768-CC4A-4C18-9998-C4CF31BC2FD1}" destId="{CCBB1E66-217E-444E-B1BD-DFE54D35B50C}" srcOrd="3" destOrd="0" parTransId="{037752FC-3851-44F4-BAA0-0D92A8FFC8D3}" sibTransId="{1A80FEC9-B60E-4E97-BF77-D52A1CB4212F}"/>
    <dgm:cxn modelId="{A53D1E92-FECD-4961-BF54-F4C89BE0210A}" type="presOf" srcId="{F5A4972A-4CF8-4498-8DD8-CBF5A9A4AB6D}" destId="{39849BD1-F9B8-4B90-8A7F-8CAC10E23E5F}" srcOrd="0" destOrd="0" presId="urn:microsoft.com/office/officeart/2005/8/layout/hProcess9"/>
    <dgm:cxn modelId="{2C9932FA-4B6C-4868-993C-67025DB48222}" type="presOf" srcId="{A7990EC9-CE6A-415B-9635-774A907761C3}" destId="{6F8BB918-7C40-4F97-8821-46C490AAD963}" srcOrd="0" destOrd="0" presId="urn:microsoft.com/office/officeart/2005/8/layout/hProcess9"/>
    <dgm:cxn modelId="{C0A806EB-E823-458C-8C14-94AE6C73CB9A}" type="presOf" srcId="{5EC32768-CC4A-4C18-9998-C4CF31BC2FD1}" destId="{B334EC30-E5CD-4EE3-9B46-A002D105B0F5}" srcOrd="0" destOrd="0" presId="urn:microsoft.com/office/officeart/2005/8/layout/hProcess9"/>
    <dgm:cxn modelId="{3956D68E-0F70-4530-9378-2AE79EB2AEBA}" srcId="{5EC32768-CC4A-4C18-9998-C4CF31BC2FD1}" destId="{F5A4972A-4CF8-4498-8DD8-CBF5A9A4AB6D}" srcOrd="1" destOrd="0" parTransId="{C1604C83-436C-4B38-B676-6CF911096B09}" sibTransId="{5E505685-9A31-4F68-BBAD-60C49D4E60CF}"/>
    <dgm:cxn modelId="{88DE2035-20D2-4FE7-8FF5-FCB2961E9E79}" type="presOf" srcId="{69173E19-2CAB-4175-B8D0-EA397A2C5713}" destId="{68CE3EF4-8CF2-4C7C-98B0-B8E0882F5695}" srcOrd="0" destOrd="0" presId="urn:microsoft.com/office/officeart/2005/8/layout/hProcess9"/>
    <dgm:cxn modelId="{4DB5A8A0-050D-431D-AE59-20B0EBD6BCE9}" type="presOf" srcId="{CCBB1E66-217E-444E-B1BD-DFE54D35B50C}" destId="{B88B66B3-B433-4AE5-8005-2B98F45862FB}" srcOrd="0" destOrd="0" presId="urn:microsoft.com/office/officeart/2005/8/layout/hProcess9"/>
    <dgm:cxn modelId="{00D08291-98DC-448B-8354-6FB1931755D7}" srcId="{5EC32768-CC4A-4C18-9998-C4CF31BC2FD1}" destId="{69173E19-2CAB-4175-B8D0-EA397A2C5713}" srcOrd="2" destOrd="0" parTransId="{91BAD886-E2E5-461F-B2B2-2517D7ECD77B}" sibTransId="{72FC58BE-9ED0-46ED-9992-F68FA3675654}"/>
    <dgm:cxn modelId="{0CDDE4BB-1ADE-4309-93CD-707CE34E6B97}" srcId="{5EC32768-CC4A-4C18-9998-C4CF31BC2FD1}" destId="{A7990EC9-CE6A-415B-9635-774A907761C3}" srcOrd="0" destOrd="0" parTransId="{C4BE7C51-5BFF-4FB7-A065-5B0CD3D4DF1A}" sibTransId="{561FDD69-23B8-492F-AFB7-43A715EE0DA5}"/>
    <dgm:cxn modelId="{339BD5E9-9CC7-4AF1-8B04-94D8CB20B33F}" type="presParOf" srcId="{B334EC30-E5CD-4EE3-9B46-A002D105B0F5}" destId="{1A38C247-E8A9-4A8E-9FB6-2E949AFCCA21}" srcOrd="0" destOrd="0" presId="urn:microsoft.com/office/officeart/2005/8/layout/hProcess9"/>
    <dgm:cxn modelId="{42B7D49F-E82E-4523-B3AB-DCA503F2B119}" type="presParOf" srcId="{B334EC30-E5CD-4EE3-9B46-A002D105B0F5}" destId="{A8B711E4-EA51-4D15-9D9C-117A81C55C13}" srcOrd="1" destOrd="0" presId="urn:microsoft.com/office/officeart/2005/8/layout/hProcess9"/>
    <dgm:cxn modelId="{54290739-4BE6-4C7F-B4BB-6B082EADC4B3}" type="presParOf" srcId="{A8B711E4-EA51-4D15-9D9C-117A81C55C13}" destId="{6F8BB918-7C40-4F97-8821-46C490AAD963}" srcOrd="0" destOrd="0" presId="urn:microsoft.com/office/officeart/2005/8/layout/hProcess9"/>
    <dgm:cxn modelId="{8C5F3296-6D60-4B5A-A9BC-BB4AA57FA069}" type="presParOf" srcId="{A8B711E4-EA51-4D15-9D9C-117A81C55C13}" destId="{328672F3-8C60-4348-B46F-52DE23B75846}" srcOrd="1" destOrd="0" presId="urn:microsoft.com/office/officeart/2005/8/layout/hProcess9"/>
    <dgm:cxn modelId="{9B6A60CD-D539-4404-BE72-2FD03D42951A}" type="presParOf" srcId="{A8B711E4-EA51-4D15-9D9C-117A81C55C13}" destId="{39849BD1-F9B8-4B90-8A7F-8CAC10E23E5F}" srcOrd="2" destOrd="0" presId="urn:microsoft.com/office/officeart/2005/8/layout/hProcess9"/>
    <dgm:cxn modelId="{27493C7B-D075-4696-8E8E-79271B248433}" type="presParOf" srcId="{A8B711E4-EA51-4D15-9D9C-117A81C55C13}" destId="{887AD8A5-C1E7-417A-A05B-2F240BD4E9B7}" srcOrd="3" destOrd="0" presId="urn:microsoft.com/office/officeart/2005/8/layout/hProcess9"/>
    <dgm:cxn modelId="{A4401121-E13B-4828-BFF9-CC9407648890}" type="presParOf" srcId="{A8B711E4-EA51-4D15-9D9C-117A81C55C13}" destId="{68CE3EF4-8CF2-4C7C-98B0-B8E0882F5695}" srcOrd="4" destOrd="0" presId="urn:microsoft.com/office/officeart/2005/8/layout/hProcess9"/>
    <dgm:cxn modelId="{F77FDC17-244D-4F10-80EF-E28188E47796}" type="presParOf" srcId="{A8B711E4-EA51-4D15-9D9C-117A81C55C13}" destId="{095EF636-4D89-483F-BB22-35A08552AE5F}" srcOrd="5" destOrd="0" presId="urn:microsoft.com/office/officeart/2005/8/layout/hProcess9"/>
    <dgm:cxn modelId="{58087054-959A-47BD-AA8F-330034AEC121}" type="presParOf" srcId="{A8B711E4-EA51-4D15-9D9C-117A81C55C13}" destId="{B88B66B3-B433-4AE5-8005-2B98F45862F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21AFB32-C1A3-45D3-9232-217E1BBFD56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E80DBE30-663B-44D7-92AF-780950C3788D}">
      <dgm:prSet/>
      <dgm:spPr/>
      <dgm:t>
        <a:bodyPr/>
        <a:lstStyle/>
        <a:p>
          <a:pPr rtl="0"/>
          <a:r>
            <a:rPr lang="es-EC" smtClean="0"/>
            <a:t>El valor de chi-cuadrado es superior a 15, 507 por tanto se rechaza la hipótesis nula Ho, </a:t>
          </a:r>
          <a:endParaRPr lang="es-EC"/>
        </a:p>
      </dgm:t>
    </dgm:pt>
    <dgm:pt modelId="{59590D34-2AD1-41C5-80D4-D3CEFA2A6882}" type="parTrans" cxnId="{DDC1125F-2A1F-41D6-8D7D-4777784CD23C}">
      <dgm:prSet/>
      <dgm:spPr/>
      <dgm:t>
        <a:bodyPr/>
        <a:lstStyle/>
        <a:p>
          <a:endParaRPr lang="es-EC"/>
        </a:p>
      </dgm:t>
    </dgm:pt>
    <dgm:pt modelId="{A0E4F6C5-EA8E-4801-8D81-E0CF1C3506C9}" type="sibTrans" cxnId="{DDC1125F-2A1F-41D6-8D7D-4777784CD23C}">
      <dgm:prSet/>
      <dgm:spPr/>
      <dgm:t>
        <a:bodyPr/>
        <a:lstStyle/>
        <a:p>
          <a:endParaRPr lang="es-EC"/>
        </a:p>
      </dgm:t>
    </dgm:pt>
    <dgm:pt modelId="{3FBE996F-A473-483E-BCE3-1B144526D877}">
      <dgm:prSet/>
      <dgm:spPr/>
      <dgm:t>
        <a:bodyPr/>
        <a:lstStyle/>
        <a:p>
          <a:pPr rtl="0"/>
          <a:r>
            <a:rPr lang="es-EC" smtClean="0"/>
            <a:t>Los valores observados en la producción de café corresponde a 600 mil sacos anualmente, los valores esperados por el Magap con la implementación del plan de reactivación fue de más de 2 millones de sacos.</a:t>
          </a:r>
          <a:endParaRPr lang="es-EC"/>
        </a:p>
      </dgm:t>
    </dgm:pt>
    <dgm:pt modelId="{865E7764-305A-446A-8606-A76562F625D9}" type="parTrans" cxnId="{BFAFCAE7-D577-4225-A499-16A3CA3FE9A4}">
      <dgm:prSet/>
      <dgm:spPr/>
      <dgm:t>
        <a:bodyPr/>
        <a:lstStyle/>
        <a:p>
          <a:endParaRPr lang="es-EC"/>
        </a:p>
      </dgm:t>
    </dgm:pt>
    <dgm:pt modelId="{4D9A8C04-F588-4BE0-AF28-00D919E69A2B}" type="sibTrans" cxnId="{BFAFCAE7-D577-4225-A499-16A3CA3FE9A4}">
      <dgm:prSet/>
      <dgm:spPr/>
      <dgm:t>
        <a:bodyPr/>
        <a:lstStyle/>
        <a:p>
          <a:endParaRPr lang="es-EC"/>
        </a:p>
      </dgm:t>
    </dgm:pt>
    <dgm:pt modelId="{3A7F2E7C-FF84-4FB6-A17F-BA722F059358}">
      <dgm:prSet/>
      <dgm:spPr/>
      <dgm:t>
        <a:bodyPr/>
        <a:lstStyle/>
        <a:p>
          <a:pPr rtl="0"/>
          <a:r>
            <a:rPr lang="es-EC" smtClean="0"/>
            <a:t>Leonardo Villagómez menciona que la composición básica de un plaguicida es de 25% de uria que es la composición química encargada de eliminar la plaga, y de un 75% de arena de movilidad, este permite que la uria se disperse homogéneamente en la plantación. </a:t>
          </a:r>
          <a:endParaRPr lang="es-EC"/>
        </a:p>
      </dgm:t>
    </dgm:pt>
    <dgm:pt modelId="{77F3B30C-A2B1-408D-8BE4-F92D4BB90970}" type="parTrans" cxnId="{27654EA1-0793-4C27-BAF2-A78FEE3D34DB}">
      <dgm:prSet/>
      <dgm:spPr/>
      <dgm:t>
        <a:bodyPr/>
        <a:lstStyle/>
        <a:p>
          <a:endParaRPr lang="es-EC"/>
        </a:p>
      </dgm:t>
    </dgm:pt>
    <dgm:pt modelId="{B2EE1643-A828-41E2-A466-53FE012FFCE5}" type="sibTrans" cxnId="{27654EA1-0793-4C27-BAF2-A78FEE3D34DB}">
      <dgm:prSet/>
      <dgm:spPr/>
      <dgm:t>
        <a:bodyPr/>
        <a:lstStyle/>
        <a:p>
          <a:endParaRPr lang="es-EC"/>
        </a:p>
      </dgm:t>
    </dgm:pt>
    <dgm:pt modelId="{1E08D2F2-D4DC-4A74-9BB7-A777D0D4AEEF}">
      <dgm:prSet/>
      <dgm:spPr/>
      <dgm:t>
        <a:bodyPr/>
        <a:lstStyle/>
        <a:p>
          <a:pPr rtl="0"/>
          <a:r>
            <a:rPr lang="es-EC" smtClean="0"/>
            <a:t>Según Leonardo los esfuerzos que ha hecho el Gobierno son inútiles, ya que los plaguicidas que fueron entregados a los agricultores contenían 5% de uria lo que no ayuda a contener las plagas. </a:t>
          </a:r>
          <a:endParaRPr lang="es-EC"/>
        </a:p>
      </dgm:t>
    </dgm:pt>
    <dgm:pt modelId="{69DF787E-9232-4E2C-B7E5-7312D076C881}" type="parTrans" cxnId="{E87CC576-A115-4E68-8B1B-A484DD62DEAD}">
      <dgm:prSet/>
      <dgm:spPr/>
      <dgm:t>
        <a:bodyPr/>
        <a:lstStyle/>
        <a:p>
          <a:endParaRPr lang="es-EC"/>
        </a:p>
      </dgm:t>
    </dgm:pt>
    <dgm:pt modelId="{2023ECEF-341A-4221-994E-61C0C0274A3B}" type="sibTrans" cxnId="{E87CC576-A115-4E68-8B1B-A484DD62DEAD}">
      <dgm:prSet/>
      <dgm:spPr/>
      <dgm:t>
        <a:bodyPr/>
        <a:lstStyle/>
        <a:p>
          <a:endParaRPr lang="es-EC"/>
        </a:p>
      </dgm:t>
    </dgm:pt>
    <dgm:pt modelId="{1B1219BA-5518-4276-B67C-D2EF9976F40F}">
      <dgm:prSet/>
      <dgm:spPr/>
      <dgm:t>
        <a:bodyPr/>
        <a:lstStyle/>
        <a:p>
          <a:pPr rtl="0"/>
          <a:r>
            <a:rPr lang="es-EC" smtClean="0"/>
            <a:t>Además los gastos realizados por el gobierno en técnicos capacitadores han sido en vano, como nos exterioriza Leonardo, los visitaron cerca de 6 técnicos en un período de 2 años para dar asesorías y cada uno con opiniones diferentes, y al fertilizar de una forma las plantaciones, el siguiente les hacía cambiar de producto argumentando que el anterior no era el correcto. Después de esto no volvieron a hablar con ningún otro.</a:t>
          </a:r>
          <a:endParaRPr lang="es-EC"/>
        </a:p>
      </dgm:t>
    </dgm:pt>
    <dgm:pt modelId="{8DC174C9-24A7-45BF-97B7-7E3ADE19D811}" type="parTrans" cxnId="{E1292EAA-A6C5-4836-A734-D4A5E26A588F}">
      <dgm:prSet/>
      <dgm:spPr/>
      <dgm:t>
        <a:bodyPr/>
        <a:lstStyle/>
        <a:p>
          <a:endParaRPr lang="es-EC"/>
        </a:p>
      </dgm:t>
    </dgm:pt>
    <dgm:pt modelId="{D09B80B8-672F-43BA-A4B4-A453A2849F34}" type="sibTrans" cxnId="{E1292EAA-A6C5-4836-A734-D4A5E26A588F}">
      <dgm:prSet/>
      <dgm:spPr/>
      <dgm:t>
        <a:bodyPr/>
        <a:lstStyle/>
        <a:p>
          <a:endParaRPr lang="es-EC"/>
        </a:p>
      </dgm:t>
    </dgm:pt>
    <dgm:pt modelId="{B06768F5-92A1-48A1-905D-902E755B27CC}">
      <dgm:prSet/>
      <dgm:spPr/>
      <dgm:t>
        <a:bodyPr/>
        <a:lstStyle/>
        <a:p>
          <a:pPr rtl="0"/>
          <a:r>
            <a:rPr lang="es-EC" smtClean="0"/>
            <a:t>En el Plan estratégico para la reactivación de café y cacao se establece una inversión por parte del gobierno de 130 millones de dólares a partir de su implementación en año 2012, y solo en el noreste de pichincha se argumenta que se ha invertido más de 4 millones en materiales para fertilización y control de plagas. Cifras que no se ven reflejadas en los campos ni en el sector cafetalero. </a:t>
          </a:r>
          <a:endParaRPr lang="es-EC"/>
        </a:p>
      </dgm:t>
    </dgm:pt>
    <dgm:pt modelId="{60BEC0E4-7A6B-4E90-8825-49BC136DF77A}" type="parTrans" cxnId="{B120E589-8872-4E8D-8338-40A96DC73355}">
      <dgm:prSet/>
      <dgm:spPr/>
      <dgm:t>
        <a:bodyPr/>
        <a:lstStyle/>
        <a:p>
          <a:endParaRPr lang="es-EC"/>
        </a:p>
      </dgm:t>
    </dgm:pt>
    <dgm:pt modelId="{6F5B6778-94FA-41E6-900E-DEB945042ED3}" type="sibTrans" cxnId="{B120E589-8872-4E8D-8338-40A96DC73355}">
      <dgm:prSet/>
      <dgm:spPr/>
      <dgm:t>
        <a:bodyPr/>
        <a:lstStyle/>
        <a:p>
          <a:endParaRPr lang="es-EC"/>
        </a:p>
      </dgm:t>
    </dgm:pt>
    <dgm:pt modelId="{FD996604-A277-40F0-84C3-7423503019DC}" type="pres">
      <dgm:prSet presAssocID="{021AFB32-C1A3-45D3-9232-217E1BBFD565}" presName="linearFlow" presStyleCnt="0">
        <dgm:presLayoutVars>
          <dgm:dir/>
          <dgm:resizeHandles val="exact"/>
        </dgm:presLayoutVars>
      </dgm:prSet>
      <dgm:spPr/>
      <dgm:t>
        <a:bodyPr/>
        <a:lstStyle/>
        <a:p>
          <a:endParaRPr lang="es-EC"/>
        </a:p>
      </dgm:t>
    </dgm:pt>
    <dgm:pt modelId="{14BF8ED3-A2AA-4A56-AF5B-0C4C7C603F43}" type="pres">
      <dgm:prSet presAssocID="{E80DBE30-663B-44D7-92AF-780950C3788D}" presName="composite" presStyleCnt="0"/>
      <dgm:spPr/>
    </dgm:pt>
    <dgm:pt modelId="{13869045-9178-45AE-AE5A-71AB31AEEDA7}" type="pres">
      <dgm:prSet presAssocID="{E80DBE30-663B-44D7-92AF-780950C3788D}" presName="imgShp" presStyleLbl="fgImgPlace1" presStyleIdx="0" presStyleCnt="6"/>
      <dgm:spPr>
        <a:blipFill rotWithShape="1">
          <a:blip xmlns:r="http://schemas.openxmlformats.org/officeDocument/2006/relationships" r:embed="rId1"/>
          <a:stretch>
            <a:fillRect/>
          </a:stretch>
        </a:blipFill>
      </dgm:spPr>
    </dgm:pt>
    <dgm:pt modelId="{F4EC61D8-0C07-41CE-89BE-1DBBAF526571}" type="pres">
      <dgm:prSet presAssocID="{E80DBE30-663B-44D7-92AF-780950C3788D}" presName="txShp" presStyleLbl="node1" presStyleIdx="0" presStyleCnt="6">
        <dgm:presLayoutVars>
          <dgm:bulletEnabled val="1"/>
        </dgm:presLayoutVars>
      </dgm:prSet>
      <dgm:spPr/>
      <dgm:t>
        <a:bodyPr/>
        <a:lstStyle/>
        <a:p>
          <a:endParaRPr lang="es-EC"/>
        </a:p>
      </dgm:t>
    </dgm:pt>
    <dgm:pt modelId="{63A481D0-164A-47DF-BAF9-49F8FE406B64}" type="pres">
      <dgm:prSet presAssocID="{A0E4F6C5-EA8E-4801-8D81-E0CF1C3506C9}" presName="spacing" presStyleCnt="0"/>
      <dgm:spPr/>
    </dgm:pt>
    <dgm:pt modelId="{7B62467E-6672-4C26-B1FC-116B5DE59A73}" type="pres">
      <dgm:prSet presAssocID="{3FBE996F-A473-483E-BCE3-1B144526D877}" presName="composite" presStyleCnt="0"/>
      <dgm:spPr/>
    </dgm:pt>
    <dgm:pt modelId="{17E1C3DC-0ABF-4662-9DA4-E1167C205AC4}" type="pres">
      <dgm:prSet presAssocID="{3FBE996F-A473-483E-BCE3-1B144526D877}" presName="imgShp" presStyleLbl="fgImgPlace1" presStyleIdx="1" presStyleCnt="6"/>
      <dgm:spPr>
        <a:blipFill rotWithShape="1">
          <a:blip xmlns:r="http://schemas.openxmlformats.org/officeDocument/2006/relationships" r:embed="rId1"/>
          <a:stretch>
            <a:fillRect/>
          </a:stretch>
        </a:blipFill>
      </dgm:spPr>
    </dgm:pt>
    <dgm:pt modelId="{B19B2CA7-BF38-4501-917D-B79359E45043}" type="pres">
      <dgm:prSet presAssocID="{3FBE996F-A473-483E-BCE3-1B144526D877}" presName="txShp" presStyleLbl="node1" presStyleIdx="1" presStyleCnt="6">
        <dgm:presLayoutVars>
          <dgm:bulletEnabled val="1"/>
        </dgm:presLayoutVars>
      </dgm:prSet>
      <dgm:spPr/>
      <dgm:t>
        <a:bodyPr/>
        <a:lstStyle/>
        <a:p>
          <a:endParaRPr lang="es-EC"/>
        </a:p>
      </dgm:t>
    </dgm:pt>
    <dgm:pt modelId="{169D3280-E1C1-474B-97A1-31496CB70BAA}" type="pres">
      <dgm:prSet presAssocID="{4D9A8C04-F588-4BE0-AF28-00D919E69A2B}" presName="spacing" presStyleCnt="0"/>
      <dgm:spPr/>
    </dgm:pt>
    <dgm:pt modelId="{4EEA1E55-8D18-4B08-9682-4FEA4524802F}" type="pres">
      <dgm:prSet presAssocID="{3A7F2E7C-FF84-4FB6-A17F-BA722F059358}" presName="composite" presStyleCnt="0"/>
      <dgm:spPr/>
    </dgm:pt>
    <dgm:pt modelId="{F8D4FD44-F2EA-4565-BB6F-A55AF597221D}" type="pres">
      <dgm:prSet presAssocID="{3A7F2E7C-FF84-4FB6-A17F-BA722F059358}" presName="imgShp" presStyleLbl="fgImgPlace1" presStyleIdx="2" presStyleCnt="6"/>
      <dgm:spPr>
        <a:blipFill rotWithShape="1">
          <a:blip xmlns:r="http://schemas.openxmlformats.org/officeDocument/2006/relationships" r:embed="rId1"/>
          <a:stretch>
            <a:fillRect/>
          </a:stretch>
        </a:blipFill>
      </dgm:spPr>
    </dgm:pt>
    <dgm:pt modelId="{62280F13-F0BC-497B-ABEF-D89C3089E1FF}" type="pres">
      <dgm:prSet presAssocID="{3A7F2E7C-FF84-4FB6-A17F-BA722F059358}" presName="txShp" presStyleLbl="node1" presStyleIdx="2" presStyleCnt="6">
        <dgm:presLayoutVars>
          <dgm:bulletEnabled val="1"/>
        </dgm:presLayoutVars>
      </dgm:prSet>
      <dgm:spPr/>
      <dgm:t>
        <a:bodyPr/>
        <a:lstStyle/>
        <a:p>
          <a:endParaRPr lang="es-EC"/>
        </a:p>
      </dgm:t>
    </dgm:pt>
    <dgm:pt modelId="{F93A2405-DEA3-47D1-B5F8-99AA26847B40}" type="pres">
      <dgm:prSet presAssocID="{B2EE1643-A828-41E2-A466-53FE012FFCE5}" presName="spacing" presStyleCnt="0"/>
      <dgm:spPr/>
    </dgm:pt>
    <dgm:pt modelId="{F88D2473-FF3C-45CB-909F-BC317B5A7FB5}" type="pres">
      <dgm:prSet presAssocID="{1E08D2F2-D4DC-4A74-9BB7-A777D0D4AEEF}" presName="composite" presStyleCnt="0"/>
      <dgm:spPr/>
    </dgm:pt>
    <dgm:pt modelId="{B3CE4273-B1A2-4DE9-BCF9-9B6CC92F03D6}" type="pres">
      <dgm:prSet presAssocID="{1E08D2F2-D4DC-4A74-9BB7-A777D0D4AEEF}" presName="imgShp" presStyleLbl="fgImgPlace1" presStyleIdx="3" presStyleCnt="6"/>
      <dgm:spPr>
        <a:blipFill rotWithShape="1">
          <a:blip xmlns:r="http://schemas.openxmlformats.org/officeDocument/2006/relationships" r:embed="rId1"/>
          <a:stretch>
            <a:fillRect/>
          </a:stretch>
        </a:blipFill>
      </dgm:spPr>
    </dgm:pt>
    <dgm:pt modelId="{7A8D53F0-ED72-4A07-87AE-E392B3C8C78A}" type="pres">
      <dgm:prSet presAssocID="{1E08D2F2-D4DC-4A74-9BB7-A777D0D4AEEF}" presName="txShp" presStyleLbl="node1" presStyleIdx="3" presStyleCnt="6">
        <dgm:presLayoutVars>
          <dgm:bulletEnabled val="1"/>
        </dgm:presLayoutVars>
      </dgm:prSet>
      <dgm:spPr/>
      <dgm:t>
        <a:bodyPr/>
        <a:lstStyle/>
        <a:p>
          <a:endParaRPr lang="es-EC"/>
        </a:p>
      </dgm:t>
    </dgm:pt>
    <dgm:pt modelId="{0EF82559-00CF-4B89-817E-0608D49A77FA}" type="pres">
      <dgm:prSet presAssocID="{2023ECEF-341A-4221-994E-61C0C0274A3B}" presName="spacing" presStyleCnt="0"/>
      <dgm:spPr/>
    </dgm:pt>
    <dgm:pt modelId="{924FC871-9B1D-477F-8CE8-A60DBEF1255C}" type="pres">
      <dgm:prSet presAssocID="{1B1219BA-5518-4276-B67C-D2EF9976F40F}" presName="composite" presStyleCnt="0"/>
      <dgm:spPr/>
    </dgm:pt>
    <dgm:pt modelId="{E7F0F3D2-924F-476C-AA1A-50603FCC769D}" type="pres">
      <dgm:prSet presAssocID="{1B1219BA-5518-4276-B67C-D2EF9976F40F}" presName="imgShp" presStyleLbl="fgImgPlace1" presStyleIdx="4" presStyleCnt="6"/>
      <dgm:spPr>
        <a:blipFill rotWithShape="1">
          <a:blip xmlns:r="http://schemas.openxmlformats.org/officeDocument/2006/relationships" r:embed="rId1"/>
          <a:stretch>
            <a:fillRect/>
          </a:stretch>
        </a:blipFill>
      </dgm:spPr>
    </dgm:pt>
    <dgm:pt modelId="{F34B4F65-A873-4660-9D15-6322D8C4FF0A}" type="pres">
      <dgm:prSet presAssocID="{1B1219BA-5518-4276-B67C-D2EF9976F40F}" presName="txShp" presStyleLbl="node1" presStyleIdx="4" presStyleCnt="6">
        <dgm:presLayoutVars>
          <dgm:bulletEnabled val="1"/>
        </dgm:presLayoutVars>
      </dgm:prSet>
      <dgm:spPr/>
      <dgm:t>
        <a:bodyPr/>
        <a:lstStyle/>
        <a:p>
          <a:endParaRPr lang="es-EC"/>
        </a:p>
      </dgm:t>
    </dgm:pt>
    <dgm:pt modelId="{546C4F57-875F-4EE8-86EE-635885EA3A46}" type="pres">
      <dgm:prSet presAssocID="{D09B80B8-672F-43BA-A4B4-A453A2849F34}" presName="spacing" presStyleCnt="0"/>
      <dgm:spPr/>
    </dgm:pt>
    <dgm:pt modelId="{0569ABA5-9AB4-48C4-884E-EFCF5B7E9ACB}" type="pres">
      <dgm:prSet presAssocID="{B06768F5-92A1-48A1-905D-902E755B27CC}" presName="composite" presStyleCnt="0"/>
      <dgm:spPr/>
    </dgm:pt>
    <dgm:pt modelId="{E26E132A-3B92-4E9B-9DA8-D06A900D62E9}" type="pres">
      <dgm:prSet presAssocID="{B06768F5-92A1-48A1-905D-902E755B27CC}" presName="imgShp" presStyleLbl="fgImgPlace1" presStyleIdx="5" presStyleCnt="6"/>
      <dgm:spPr>
        <a:blipFill rotWithShape="1">
          <a:blip xmlns:r="http://schemas.openxmlformats.org/officeDocument/2006/relationships" r:embed="rId1"/>
          <a:stretch>
            <a:fillRect/>
          </a:stretch>
        </a:blipFill>
      </dgm:spPr>
    </dgm:pt>
    <dgm:pt modelId="{87890F90-2111-4601-AF6A-CD446F59F295}" type="pres">
      <dgm:prSet presAssocID="{B06768F5-92A1-48A1-905D-902E755B27CC}" presName="txShp" presStyleLbl="node1" presStyleIdx="5" presStyleCnt="6">
        <dgm:presLayoutVars>
          <dgm:bulletEnabled val="1"/>
        </dgm:presLayoutVars>
      </dgm:prSet>
      <dgm:spPr/>
      <dgm:t>
        <a:bodyPr/>
        <a:lstStyle/>
        <a:p>
          <a:endParaRPr lang="es-EC"/>
        </a:p>
      </dgm:t>
    </dgm:pt>
  </dgm:ptLst>
  <dgm:cxnLst>
    <dgm:cxn modelId="{E96B3A0C-C38A-402F-9C99-75DA020805DB}" type="presOf" srcId="{E80DBE30-663B-44D7-92AF-780950C3788D}" destId="{F4EC61D8-0C07-41CE-89BE-1DBBAF526571}" srcOrd="0" destOrd="0" presId="urn:microsoft.com/office/officeart/2005/8/layout/vList3"/>
    <dgm:cxn modelId="{DDC1125F-2A1F-41D6-8D7D-4777784CD23C}" srcId="{021AFB32-C1A3-45D3-9232-217E1BBFD565}" destId="{E80DBE30-663B-44D7-92AF-780950C3788D}" srcOrd="0" destOrd="0" parTransId="{59590D34-2AD1-41C5-80D4-D3CEFA2A6882}" sibTransId="{A0E4F6C5-EA8E-4801-8D81-E0CF1C3506C9}"/>
    <dgm:cxn modelId="{27654EA1-0793-4C27-BAF2-A78FEE3D34DB}" srcId="{021AFB32-C1A3-45D3-9232-217E1BBFD565}" destId="{3A7F2E7C-FF84-4FB6-A17F-BA722F059358}" srcOrd="2" destOrd="0" parTransId="{77F3B30C-A2B1-408D-8BE4-F92D4BB90970}" sibTransId="{B2EE1643-A828-41E2-A466-53FE012FFCE5}"/>
    <dgm:cxn modelId="{F5DC528A-000C-4044-855E-C2CAF13042F2}" type="presOf" srcId="{3FBE996F-A473-483E-BCE3-1B144526D877}" destId="{B19B2CA7-BF38-4501-917D-B79359E45043}" srcOrd="0" destOrd="0" presId="urn:microsoft.com/office/officeart/2005/8/layout/vList3"/>
    <dgm:cxn modelId="{191ABF3D-587E-46A3-A5D4-DF1C204575E0}" type="presOf" srcId="{021AFB32-C1A3-45D3-9232-217E1BBFD565}" destId="{FD996604-A277-40F0-84C3-7423503019DC}" srcOrd="0" destOrd="0" presId="urn:microsoft.com/office/officeart/2005/8/layout/vList3"/>
    <dgm:cxn modelId="{FA71525D-0AAE-4513-8C89-4CB8D743F763}" type="presOf" srcId="{1E08D2F2-D4DC-4A74-9BB7-A777D0D4AEEF}" destId="{7A8D53F0-ED72-4A07-87AE-E392B3C8C78A}" srcOrd="0" destOrd="0" presId="urn:microsoft.com/office/officeart/2005/8/layout/vList3"/>
    <dgm:cxn modelId="{EF911FFC-AE6F-4551-BA1A-8C16E3B654A8}" type="presOf" srcId="{1B1219BA-5518-4276-B67C-D2EF9976F40F}" destId="{F34B4F65-A873-4660-9D15-6322D8C4FF0A}" srcOrd="0" destOrd="0" presId="urn:microsoft.com/office/officeart/2005/8/layout/vList3"/>
    <dgm:cxn modelId="{B120E589-8872-4E8D-8338-40A96DC73355}" srcId="{021AFB32-C1A3-45D3-9232-217E1BBFD565}" destId="{B06768F5-92A1-48A1-905D-902E755B27CC}" srcOrd="5" destOrd="0" parTransId="{60BEC0E4-7A6B-4E90-8825-49BC136DF77A}" sibTransId="{6F5B6778-94FA-41E6-900E-DEB945042ED3}"/>
    <dgm:cxn modelId="{45C36022-1EF5-420E-8096-D5AEB39FF1A1}" type="presOf" srcId="{3A7F2E7C-FF84-4FB6-A17F-BA722F059358}" destId="{62280F13-F0BC-497B-ABEF-D89C3089E1FF}" srcOrd="0" destOrd="0" presId="urn:microsoft.com/office/officeart/2005/8/layout/vList3"/>
    <dgm:cxn modelId="{BFAFCAE7-D577-4225-A499-16A3CA3FE9A4}" srcId="{021AFB32-C1A3-45D3-9232-217E1BBFD565}" destId="{3FBE996F-A473-483E-BCE3-1B144526D877}" srcOrd="1" destOrd="0" parTransId="{865E7764-305A-446A-8606-A76562F625D9}" sibTransId="{4D9A8C04-F588-4BE0-AF28-00D919E69A2B}"/>
    <dgm:cxn modelId="{E1292EAA-A6C5-4836-A734-D4A5E26A588F}" srcId="{021AFB32-C1A3-45D3-9232-217E1BBFD565}" destId="{1B1219BA-5518-4276-B67C-D2EF9976F40F}" srcOrd="4" destOrd="0" parTransId="{8DC174C9-24A7-45BF-97B7-7E3ADE19D811}" sibTransId="{D09B80B8-672F-43BA-A4B4-A453A2849F34}"/>
    <dgm:cxn modelId="{BC9AC51F-E6F5-4BBD-A83C-8F3A71289EE5}" type="presOf" srcId="{B06768F5-92A1-48A1-905D-902E755B27CC}" destId="{87890F90-2111-4601-AF6A-CD446F59F295}" srcOrd="0" destOrd="0" presId="urn:microsoft.com/office/officeart/2005/8/layout/vList3"/>
    <dgm:cxn modelId="{E87CC576-A115-4E68-8B1B-A484DD62DEAD}" srcId="{021AFB32-C1A3-45D3-9232-217E1BBFD565}" destId="{1E08D2F2-D4DC-4A74-9BB7-A777D0D4AEEF}" srcOrd="3" destOrd="0" parTransId="{69DF787E-9232-4E2C-B7E5-7312D076C881}" sibTransId="{2023ECEF-341A-4221-994E-61C0C0274A3B}"/>
    <dgm:cxn modelId="{4BA80E76-72CD-4F2A-804E-43DBB2D0F6DF}" type="presParOf" srcId="{FD996604-A277-40F0-84C3-7423503019DC}" destId="{14BF8ED3-A2AA-4A56-AF5B-0C4C7C603F43}" srcOrd="0" destOrd="0" presId="urn:microsoft.com/office/officeart/2005/8/layout/vList3"/>
    <dgm:cxn modelId="{44F7DB77-C269-4553-A978-94BB974B8EEC}" type="presParOf" srcId="{14BF8ED3-A2AA-4A56-AF5B-0C4C7C603F43}" destId="{13869045-9178-45AE-AE5A-71AB31AEEDA7}" srcOrd="0" destOrd="0" presId="urn:microsoft.com/office/officeart/2005/8/layout/vList3"/>
    <dgm:cxn modelId="{6876553A-9635-486E-BF86-8711A16D7AE3}" type="presParOf" srcId="{14BF8ED3-A2AA-4A56-AF5B-0C4C7C603F43}" destId="{F4EC61D8-0C07-41CE-89BE-1DBBAF526571}" srcOrd="1" destOrd="0" presId="urn:microsoft.com/office/officeart/2005/8/layout/vList3"/>
    <dgm:cxn modelId="{4969031A-922F-4A3A-80B6-3ADE374C82B9}" type="presParOf" srcId="{FD996604-A277-40F0-84C3-7423503019DC}" destId="{63A481D0-164A-47DF-BAF9-49F8FE406B64}" srcOrd="1" destOrd="0" presId="urn:microsoft.com/office/officeart/2005/8/layout/vList3"/>
    <dgm:cxn modelId="{330AB99E-4553-493F-9856-288BF158AB90}" type="presParOf" srcId="{FD996604-A277-40F0-84C3-7423503019DC}" destId="{7B62467E-6672-4C26-B1FC-116B5DE59A73}" srcOrd="2" destOrd="0" presId="urn:microsoft.com/office/officeart/2005/8/layout/vList3"/>
    <dgm:cxn modelId="{5960020F-AE88-418D-80D0-AF8CF4CBE35C}" type="presParOf" srcId="{7B62467E-6672-4C26-B1FC-116B5DE59A73}" destId="{17E1C3DC-0ABF-4662-9DA4-E1167C205AC4}" srcOrd="0" destOrd="0" presId="urn:microsoft.com/office/officeart/2005/8/layout/vList3"/>
    <dgm:cxn modelId="{F42C1C9A-C8EF-4409-8827-3E756B9B822F}" type="presParOf" srcId="{7B62467E-6672-4C26-B1FC-116B5DE59A73}" destId="{B19B2CA7-BF38-4501-917D-B79359E45043}" srcOrd="1" destOrd="0" presId="urn:microsoft.com/office/officeart/2005/8/layout/vList3"/>
    <dgm:cxn modelId="{1D1C979C-60B9-4FE5-8B27-A8779D0C8834}" type="presParOf" srcId="{FD996604-A277-40F0-84C3-7423503019DC}" destId="{169D3280-E1C1-474B-97A1-31496CB70BAA}" srcOrd="3" destOrd="0" presId="urn:microsoft.com/office/officeart/2005/8/layout/vList3"/>
    <dgm:cxn modelId="{1928EB08-8A1A-4157-8CFB-892D776668CD}" type="presParOf" srcId="{FD996604-A277-40F0-84C3-7423503019DC}" destId="{4EEA1E55-8D18-4B08-9682-4FEA4524802F}" srcOrd="4" destOrd="0" presId="urn:microsoft.com/office/officeart/2005/8/layout/vList3"/>
    <dgm:cxn modelId="{41012983-FE9A-48CA-914E-9C5516A3C79D}" type="presParOf" srcId="{4EEA1E55-8D18-4B08-9682-4FEA4524802F}" destId="{F8D4FD44-F2EA-4565-BB6F-A55AF597221D}" srcOrd="0" destOrd="0" presId="urn:microsoft.com/office/officeart/2005/8/layout/vList3"/>
    <dgm:cxn modelId="{9A1EF494-D40E-4AA0-AE11-D851A71DC1DE}" type="presParOf" srcId="{4EEA1E55-8D18-4B08-9682-4FEA4524802F}" destId="{62280F13-F0BC-497B-ABEF-D89C3089E1FF}" srcOrd="1" destOrd="0" presId="urn:microsoft.com/office/officeart/2005/8/layout/vList3"/>
    <dgm:cxn modelId="{71A115E0-EB0A-43E8-9BA2-687F58FA1950}" type="presParOf" srcId="{FD996604-A277-40F0-84C3-7423503019DC}" destId="{F93A2405-DEA3-47D1-B5F8-99AA26847B40}" srcOrd="5" destOrd="0" presId="urn:microsoft.com/office/officeart/2005/8/layout/vList3"/>
    <dgm:cxn modelId="{F12DC3D2-D985-4B2A-82DB-FD779EF9CF5A}" type="presParOf" srcId="{FD996604-A277-40F0-84C3-7423503019DC}" destId="{F88D2473-FF3C-45CB-909F-BC317B5A7FB5}" srcOrd="6" destOrd="0" presId="urn:microsoft.com/office/officeart/2005/8/layout/vList3"/>
    <dgm:cxn modelId="{D33F9AF0-54AD-4297-B26F-1A29CE45D95F}" type="presParOf" srcId="{F88D2473-FF3C-45CB-909F-BC317B5A7FB5}" destId="{B3CE4273-B1A2-4DE9-BCF9-9B6CC92F03D6}" srcOrd="0" destOrd="0" presId="urn:microsoft.com/office/officeart/2005/8/layout/vList3"/>
    <dgm:cxn modelId="{DC34C0AD-CE42-4D4B-93EA-7EF35B181044}" type="presParOf" srcId="{F88D2473-FF3C-45CB-909F-BC317B5A7FB5}" destId="{7A8D53F0-ED72-4A07-87AE-E392B3C8C78A}" srcOrd="1" destOrd="0" presId="urn:microsoft.com/office/officeart/2005/8/layout/vList3"/>
    <dgm:cxn modelId="{0855567A-0D8C-477A-BAD1-0D8376E1FDD6}" type="presParOf" srcId="{FD996604-A277-40F0-84C3-7423503019DC}" destId="{0EF82559-00CF-4B89-817E-0608D49A77FA}" srcOrd="7" destOrd="0" presId="urn:microsoft.com/office/officeart/2005/8/layout/vList3"/>
    <dgm:cxn modelId="{CB8EF112-2F99-4E5D-9A7C-A90A68D531FF}" type="presParOf" srcId="{FD996604-A277-40F0-84C3-7423503019DC}" destId="{924FC871-9B1D-477F-8CE8-A60DBEF1255C}" srcOrd="8" destOrd="0" presId="urn:microsoft.com/office/officeart/2005/8/layout/vList3"/>
    <dgm:cxn modelId="{E25ACCCD-6F6E-4933-8DF1-A3B11EF21BDC}" type="presParOf" srcId="{924FC871-9B1D-477F-8CE8-A60DBEF1255C}" destId="{E7F0F3D2-924F-476C-AA1A-50603FCC769D}" srcOrd="0" destOrd="0" presId="urn:microsoft.com/office/officeart/2005/8/layout/vList3"/>
    <dgm:cxn modelId="{23F596FA-D7F6-4897-B0C1-B11150ADC62E}" type="presParOf" srcId="{924FC871-9B1D-477F-8CE8-A60DBEF1255C}" destId="{F34B4F65-A873-4660-9D15-6322D8C4FF0A}" srcOrd="1" destOrd="0" presId="urn:microsoft.com/office/officeart/2005/8/layout/vList3"/>
    <dgm:cxn modelId="{03A7FFBE-6E29-4295-8BD4-89EE8EF91431}" type="presParOf" srcId="{FD996604-A277-40F0-84C3-7423503019DC}" destId="{546C4F57-875F-4EE8-86EE-635885EA3A46}" srcOrd="9" destOrd="0" presId="urn:microsoft.com/office/officeart/2005/8/layout/vList3"/>
    <dgm:cxn modelId="{1F0BBDC5-ADFA-45A2-A08D-0AE2DFA1A992}" type="presParOf" srcId="{FD996604-A277-40F0-84C3-7423503019DC}" destId="{0569ABA5-9AB4-48C4-884E-EFCF5B7E9ACB}" srcOrd="10" destOrd="0" presId="urn:microsoft.com/office/officeart/2005/8/layout/vList3"/>
    <dgm:cxn modelId="{A30D5023-D766-4D52-8308-AB2EACD6F66E}" type="presParOf" srcId="{0569ABA5-9AB4-48C4-884E-EFCF5B7E9ACB}" destId="{E26E132A-3B92-4E9B-9DA8-D06A900D62E9}" srcOrd="0" destOrd="0" presId="urn:microsoft.com/office/officeart/2005/8/layout/vList3"/>
    <dgm:cxn modelId="{EEE899BA-865E-4757-A80D-5AB168F09137}" type="presParOf" srcId="{0569ABA5-9AB4-48C4-884E-EFCF5B7E9ACB}" destId="{87890F90-2111-4601-AF6A-CD446F59F29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27E7714-27AB-40CF-B29F-80C716DCBA8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7317F479-32F2-4926-BB8E-4E333B6496DC}">
      <dgm:prSet phldrT="[Texto]"/>
      <dgm:spPr/>
      <dgm:t>
        <a:bodyPr/>
        <a:lstStyle/>
        <a:p>
          <a:r>
            <a:rPr lang="es-ES" dirty="0" smtClean="0"/>
            <a:t>Las exportaciones de café han avanzado de forma negativa para nuestro país por la competencia de países productores a gran escala, nos ganan el mercado con precios más competitivos</a:t>
          </a:r>
          <a:endParaRPr lang="es-EC" dirty="0"/>
        </a:p>
      </dgm:t>
    </dgm:pt>
    <dgm:pt modelId="{F94AFE29-177C-4314-86F1-5F096D3EF14C}" type="parTrans" cxnId="{B506A7F6-9A03-4AE8-BCD9-ED77DE6720F3}">
      <dgm:prSet/>
      <dgm:spPr/>
      <dgm:t>
        <a:bodyPr/>
        <a:lstStyle/>
        <a:p>
          <a:endParaRPr lang="es-EC"/>
        </a:p>
      </dgm:t>
    </dgm:pt>
    <dgm:pt modelId="{696541EF-6DE5-4A9A-BA81-550777B0C88E}" type="sibTrans" cxnId="{B506A7F6-9A03-4AE8-BCD9-ED77DE6720F3}">
      <dgm:prSet/>
      <dgm:spPr/>
      <dgm:t>
        <a:bodyPr/>
        <a:lstStyle/>
        <a:p>
          <a:endParaRPr lang="es-EC"/>
        </a:p>
      </dgm:t>
    </dgm:pt>
    <dgm:pt modelId="{5EA86A8E-4980-4033-A6CC-4634754F8FCF}">
      <dgm:prSet phldrT="[Texto]"/>
      <dgm:spPr/>
      <dgm:t>
        <a:bodyPr/>
        <a:lstStyle/>
        <a:p>
          <a:r>
            <a:rPr lang="en-US" dirty="0" smtClean="0"/>
            <a:t>El </a:t>
          </a:r>
          <a:r>
            <a:rPr lang="en-US" dirty="0" err="1" smtClean="0"/>
            <a:t>país</a:t>
          </a:r>
          <a:r>
            <a:rPr lang="en-US" dirty="0" smtClean="0"/>
            <a:t> que </a:t>
          </a:r>
          <a:r>
            <a:rPr lang="en-US" dirty="0" err="1" smtClean="0"/>
            <a:t>más</a:t>
          </a:r>
          <a:r>
            <a:rPr lang="en-US" dirty="0" smtClean="0"/>
            <a:t> consume el café </a:t>
          </a:r>
          <a:r>
            <a:rPr lang="en-US" dirty="0" err="1" smtClean="0"/>
            <a:t>ecuatoriano</a:t>
          </a:r>
          <a:r>
            <a:rPr lang="en-US" dirty="0" smtClean="0"/>
            <a:t> </a:t>
          </a:r>
          <a:r>
            <a:rPr lang="en-US" dirty="0" err="1" smtClean="0"/>
            <a:t>es</a:t>
          </a:r>
          <a:r>
            <a:rPr lang="en-US" dirty="0" smtClean="0"/>
            <a:t> </a:t>
          </a:r>
          <a:r>
            <a:rPr lang="en-US" dirty="0" err="1" smtClean="0"/>
            <a:t>Estados</a:t>
          </a:r>
          <a:r>
            <a:rPr lang="en-US" dirty="0" smtClean="0"/>
            <a:t> </a:t>
          </a:r>
          <a:r>
            <a:rPr lang="en-US" dirty="0" err="1" smtClean="0"/>
            <a:t>Unidos</a:t>
          </a:r>
          <a:r>
            <a:rPr lang="en-US" dirty="0" smtClean="0"/>
            <a:t> en el </a:t>
          </a:r>
          <a:r>
            <a:rPr lang="en-US" dirty="0" err="1" smtClean="0"/>
            <a:t>cual</a:t>
          </a:r>
          <a:r>
            <a:rPr lang="en-US" dirty="0" smtClean="0"/>
            <a:t> el café </a:t>
          </a:r>
          <a:r>
            <a:rPr lang="en-US" dirty="0" err="1" smtClean="0"/>
            <a:t>ecuatoriano</a:t>
          </a:r>
          <a:r>
            <a:rPr lang="en-US" dirty="0" smtClean="0"/>
            <a:t> </a:t>
          </a:r>
          <a:r>
            <a:rPr lang="en-US" dirty="0" err="1" smtClean="0"/>
            <a:t>paga</a:t>
          </a:r>
          <a:r>
            <a:rPr lang="en-US" dirty="0" smtClean="0"/>
            <a:t> un </a:t>
          </a:r>
          <a:r>
            <a:rPr lang="en-US" dirty="0" err="1" smtClean="0"/>
            <a:t>impuesto</a:t>
          </a:r>
          <a:r>
            <a:rPr lang="en-US" dirty="0" smtClean="0"/>
            <a:t> </a:t>
          </a:r>
          <a:r>
            <a:rPr lang="en-US" dirty="0" err="1" smtClean="0"/>
            <a:t>llamado</a:t>
          </a:r>
          <a:r>
            <a:rPr lang="en-US" dirty="0" smtClean="0"/>
            <a:t> </a:t>
          </a:r>
          <a:r>
            <a:rPr lang="en-US" dirty="0" err="1" smtClean="0"/>
            <a:t>MPFeste</a:t>
          </a:r>
          <a:r>
            <a:rPr lang="en-US" dirty="0" smtClean="0"/>
            <a:t> </a:t>
          </a:r>
          <a:r>
            <a:rPr lang="en-US" dirty="0" err="1" smtClean="0"/>
            <a:t>tiene</a:t>
          </a:r>
          <a:r>
            <a:rPr lang="en-US" dirty="0" smtClean="0"/>
            <a:t> </a:t>
          </a:r>
          <a:r>
            <a:rPr lang="en-US" dirty="0" err="1" smtClean="0"/>
            <a:t>una</a:t>
          </a:r>
          <a:r>
            <a:rPr lang="en-US" dirty="0" smtClean="0"/>
            <a:t> </a:t>
          </a:r>
          <a:r>
            <a:rPr lang="en-US" dirty="0" err="1" smtClean="0"/>
            <a:t>tarifa</a:t>
          </a:r>
          <a:r>
            <a:rPr lang="en-US" dirty="0" smtClean="0"/>
            <a:t> ad valorem de 0.3464 % </a:t>
          </a:r>
          <a:r>
            <a:rPr lang="en-US" dirty="0" err="1" smtClean="0"/>
            <a:t>basada</a:t>
          </a:r>
          <a:r>
            <a:rPr lang="en-US" dirty="0" smtClean="0"/>
            <a:t> en el valor FOB de la </a:t>
          </a:r>
          <a:r>
            <a:rPr lang="en-US" dirty="0" err="1" smtClean="0"/>
            <a:t>mercancía</a:t>
          </a:r>
          <a:r>
            <a:rPr lang="en-US" dirty="0" smtClean="0"/>
            <a:t> que se </a:t>
          </a:r>
          <a:r>
            <a:rPr lang="en-US" dirty="0" err="1" smtClean="0"/>
            <a:t>importa</a:t>
          </a:r>
          <a:endParaRPr lang="es-EC" dirty="0"/>
        </a:p>
      </dgm:t>
    </dgm:pt>
    <dgm:pt modelId="{3E003961-CBA6-492E-9FFB-99889A57B158}" type="parTrans" cxnId="{F1A7F917-E998-4369-9385-9640EF03614A}">
      <dgm:prSet/>
      <dgm:spPr/>
      <dgm:t>
        <a:bodyPr/>
        <a:lstStyle/>
        <a:p>
          <a:endParaRPr lang="es-EC"/>
        </a:p>
      </dgm:t>
    </dgm:pt>
    <dgm:pt modelId="{5A681499-D068-40D7-BE84-631DF28D9D5C}" type="sibTrans" cxnId="{F1A7F917-E998-4369-9385-9640EF03614A}">
      <dgm:prSet/>
      <dgm:spPr/>
      <dgm:t>
        <a:bodyPr/>
        <a:lstStyle/>
        <a:p>
          <a:endParaRPr lang="es-EC"/>
        </a:p>
      </dgm:t>
    </dgm:pt>
    <dgm:pt modelId="{1A116999-3762-40C1-903C-479EE23B8F8A}">
      <dgm:prSet phldrT="[Texto]"/>
      <dgm:spPr/>
      <dgm:t>
        <a:bodyPr/>
        <a:lstStyle/>
        <a:p>
          <a:r>
            <a:rPr lang="en-US" dirty="0" err="1" smtClean="0"/>
            <a:t>Actualmente</a:t>
          </a:r>
          <a:r>
            <a:rPr lang="en-US" dirty="0" smtClean="0"/>
            <a:t> no </a:t>
          </a:r>
          <a:r>
            <a:rPr lang="en-US" dirty="0" err="1" smtClean="0"/>
            <a:t>es</a:t>
          </a:r>
          <a:r>
            <a:rPr lang="en-US" dirty="0" smtClean="0"/>
            <a:t> viable </a:t>
          </a:r>
          <a:r>
            <a:rPr lang="en-US" dirty="0" err="1" smtClean="0"/>
            <a:t>atraer</a:t>
          </a:r>
          <a:r>
            <a:rPr lang="en-US" dirty="0" smtClean="0"/>
            <a:t> IED </a:t>
          </a:r>
          <a:r>
            <a:rPr lang="en-US" dirty="0" err="1" smtClean="0"/>
            <a:t>por</a:t>
          </a:r>
          <a:r>
            <a:rPr lang="en-US" dirty="0" smtClean="0"/>
            <a:t> los </a:t>
          </a:r>
          <a:r>
            <a:rPr lang="en-US" dirty="0" err="1" smtClean="0"/>
            <a:t>costos</a:t>
          </a:r>
          <a:r>
            <a:rPr lang="en-US" dirty="0" smtClean="0"/>
            <a:t> en los que se </a:t>
          </a:r>
          <a:r>
            <a:rPr lang="en-US" dirty="0" err="1" smtClean="0"/>
            <a:t>incurre</a:t>
          </a:r>
          <a:r>
            <a:rPr lang="en-US" dirty="0" smtClean="0"/>
            <a:t> al </a:t>
          </a:r>
          <a:r>
            <a:rPr lang="en-US" dirty="0" err="1" smtClean="0"/>
            <a:t>momento</a:t>
          </a:r>
          <a:r>
            <a:rPr lang="en-US" dirty="0" smtClean="0"/>
            <a:t> de </a:t>
          </a:r>
          <a:r>
            <a:rPr lang="en-US" dirty="0" err="1" smtClean="0"/>
            <a:t>producir</a:t>
          </a:r>
          <a:r>
            <a:rPr lang="en-US" dirty="0" smtClean="0"/>
            <a:t> y para los </a:t>
          </a:r>
          <a:r>
            <a:rPr lang="en-US" dirty="0" err="1" smtClean="0"/>
            <a:t>inversionistas</a:t>
          </a:r>
          <a:r>
            <a:rPr lang="en-US" dirty="0" smtClean="0"/>
            <a:t> no </a:t>
          </a:r>
          <a:r>
            <a:rPr lang="en-US" dirty="0" err="1" smtClean="0"/>
            <a:t>es</a:t>
          </a:r>
          <a:r>
            <a:rPr lang="en-US" dirty="0" smtClean="0"/>
            <a:t> </a:t>
          </a:r>
          <a:r>
            <a:rPr lang="en-US" dirty="0" err="1" smtClean="0"/>
            <a:t>apetecible</a:t>
          </a:r>
          <a:r>
            <a:rPr lang="en-US" dirty="0" smtClean="0"/>
            <a:t> </a:t>
          </a:r>
          <a:r>
            <a:rPr lang="en-US" dirty="0" err="1" smtClean="0"/>
            <a:t>este</a:t>
          </a:r>
          <a:r>
            <a:rPr lang="en-US" dirty="0" smtClean="0"/>
            <a:t> sector </a:t>
          </a:r>
          <a:r>
            <a:rPr lang="en-US" dirty="0" err="1" smtClean="0"/>
            <a:t>por</a:t>
          </a:r>
          <a:r>
            <a:rPr lang="en-US" dirty="0" smtClean="0"/>
            <a:t> </a:t>
          </a:r>
          <a:r>
            <a:rPr lang="en-US" dirty="0" err="1" smtClean="0"/>
            <a:t>esta</a:t>
          </a:r>
          <a:r>
            <a:rPr lang="en-US" dirty="0" smtClean="0"/>
            <a:t> </a:t>
          </a:r>
          <a:r>
            <a:rPr lang="en-US" dirty="0" err="1" smtClean="0"/>
            <a:t>razón</a:t>
          </a:r>
          <a:r>
            <a:rPr lang="en-US" dirty="0" smtClean="0"/>
            <a:t>. </a:t>
          </a:r>
          <a:endParaRPr lang="es-EC" dirty="0"/>
        </a:p>
      </dgm:t>
    </dgm:pt>
    <dgm:pt modelId="{D51F81F1-5A0B-45C3-AA0C-31FB81CE1BF1}" type="parTrans" cxnId="{DCA41258-DE57-4558-847B-ECD9055D97D8}">
      <dgm:prSet/>
      <dgm:spPr/>
      <dgm:t>
        <a:bodyPr/>
        <a:lstStyle/>
        <a:p>
          <a:endParaRPr lang="es-EC"/>
        </a:p>
      </dgm:t>
    </dgm:pt>
    <dgm:pt modelId="{558248C5-1D18-40C3-88C6-CA5EE2E85D3F}" type="sibTrans" cxnId="{DCA41258-DE57-4558-847B-ECD9055D97D8}">
      <dgm:prSet/>
      <dgm:spPr/>
      <dgm:t>
        <a:bodyPr/>
        <a:lstStyle/>
        <a:p>
          <a:endParaRPr lang="es-EC"/>
        </a:p>
      </dgm:t>
    </dgm:pt>
    <dgm:pt modelId="{F096EAEC-5A38-4755-AFF6-5F430D3C41B9}">
      <dgm:prSet/>
      <dgm:spPr/>
      <dgm:t>
        <a:bodyPr/>
        <a:lstStyle/>
        <a:p>
          <a:r>
            <a:rPr lang="en-US" smtClean="0"/>
            <a:t>En el Ecuador se mantiene una cadena logística muy específica hasta colocar la mercadería en el Incoterm FOB, el café es comercializado como producto terminado o en sacos de 100 libras y que es usado como materia prima en los países de importación</a:t>
          </a:r>
          <a:endParaRPr lang="es-EC"/>
        </a:p>
      </dgm:t>
    </dgm:pt>
    <dgm:pt modelId="{5412FE94-BEE9-4795-B38E-104A51F37DB8}" type="parTrans" cxnId="{41634883-E1F5-46E9-8794-749AD0AFEA89}">
      <dgm:prSet/>
      <dgm:spPr/>
      <dgm:t>
        <a:bodyPr/>
        <a:lstStyle/>
        <a:p>
          <a:endParaRPr lang="es-EC"/>
        </a:p>
      </dgm:t>
    </dgm:pt>
    <dgm:pt modelId="{714EDDF6-A87F-40EB-B26A-5BBC6E729108}" type="sibTrans" cxnId="{41634883-E1F5-46E9-8794-749AD0AFEA89}">
      <dgm:prSet/>
      <dgm:spPr/>
      <dgm:t>
        <a:bodyPr/>
        <a:lstStyle/>
        <a:p>
          <a:endParaRPr lang="es-EC"/>
        </a:p>
      </dgm:t>
    </dgm:pt>
    <dgm:pt modelId="{32129A44-52E6-48EE-AF83-C4170682DA60}" type="pres">
      <dgm:prSet presAssocID="{B27E7714-27AB-40CF-B29F-80C716DCBA80}" presName="linearFlow" presStyleCnt="0">
        <dgm:presLayoutVars>
          <dgm:dir/>
          <dgm:resizeHandles val="exact"/>
        </dgm:presLayoutVars>
      </dgm:prSet>
      <dgm:spPr/>
      <dgm:t>
        <a:bodyPr/>
        <a:lstStyle/>
        <a:p>
          <a:endParaRPr lang="es-EC"/>
        </a:p>
      </dgm:t>
    </dgm:pt>
    <dgm:pt modelId="{19D7F442-868E-43C5-AF3A-FBEECD82E383}" type="pres">
      <dgm:prSet presAssocID="{7317F479-32F2-4926-BB8E-4E333B6496DC}" presName="composite" presStyleCnt="0"/>
      <dgm:spPr/>
    </dgm:pt>
    <dgm:pt modelId="{28C02A79-BC80-440A-B0BB-CF8E2B17102C}" type="pres">
      <dgm:prSet presAssocID="{7317F479-32F2-4926-BB8E-4E333B6496DC}" presName="imgShp" presStyleLbl="fgImgPlace1" presStyleIdx="0" presStyleCnt="4"/>
      <dgm:spPr>
        <a:blipFill rotWithShape="1">
          <a:blip xmlns:r="http://schemas.openxmlformats.org/officeDocument/2006/relationships" r:embed="rId1"/>
          <a:stretch>
            <a:fillRect/>
          </a:stretch>
        </a:blipFill>
      </dgm:spPr>
    </dgm:pt>
    <dgm:pt modelId="{F59ECA75-BFFF-4430-8A76-D15990077251}" type="pres">
      <dgm:prSet presAssocID="{7317F479-32F2-4926-BB8E-4E333B6496DC}" presName="txShp" presStyleLbl="node1" presStyleIdx="0" presStyleCnt="4">
        <dgm:presLayoutVars>
          <dgm:bulletEnabled val="1"/>
        </dgm:presLayoutVars>
      </dgm:prSet>
      <dgm:spPr/>
      <dgm:t>
        <a:bodyPr/>
        <a:lstStyle/>
        <a:p>
          <a:endParaRPr lang="es-EC"/>
        </a:p>
      </dgm:t>
    </dgm:pt>
    <dgm:pt modelId="{7CEF9C0A-6024-4592-A5E7-4854DBCB1921}" type="pres">
      <dgm:prSet presAssocID="{696541EF-6DE5-4A9A-BA81-550777B0C88E}" presName="spacing" presStyleCnt="0"/>
      <dgm:spPr/>
    </dgm:pt>
    <dgm:pt modelId="{E24B03C3-7507-4AF5-A4A3-C35A1665E4B4}" type="pres">
      <dgm:prSet presAssocID="{5EA86A8E-4980-4033-A6CC-4634754F8FCF}" presName="composite" presStyleCnt="0"/>
      <dgm:spPr/>
    </dgm:pt>
    <dgm:pt modelId="{D5FC03E0-05DA-4605-9CF9-D466F082C7A9}" type="pres">
      <dgm:prSet presAssocID="{5EA86A8E-4980-4033-A6CC-4634754F8FCF}" presName="imgShp" presStyleLbl="fgImgPlace1" presStyleIdx="1" presStyleCnt="4"/>
      <dgm:spPr>
        <a:blipFill rotWithShape="1">
          <a:blip xmlns:r="http://schemas.openxmlformats.org/officeDocument/2006/relationships" r:embed="rId1"/>
          <a:stretch>
            <a:fillRect/>
          </a:stretch>
        </a:blipFill>
      </dgm:spPr>
    </dgm:pt>
    <dgm:pt modelId="{BB09B402-A81F-43E7-A7F0-0B175A21FE2D}" type="pres">
      <dgm:prSet presAssocID="{5EA86A8E-4980-4033-A6CC-4634754F8FCF}" presName="txShp" presStyleLbl="node1" presStyleIdx="1" presStyleCnt="4">
        <dgm:presLayoutVars>
          <dgm:bulletEnabled val="1"/>
        </dgm:presLayoutVars>
      </dgm:prSet>
      <dgm:spPr/>
      <dgm:t>
        <a:bodyPr/>
        <a:lstStyle/>
        <a:p>
          <a:endParaRPr lang="es-EC"/>
        </a:p>
      </dgm:t>
    </dgm:pt>
    <dgm:pt modelId="{ECC745DA-0438-46F7-AAB3-EF82B88DCCCA}" type="pres">
      <dgm:prSet presAssocID="{5A681499-D068-40D7-BE84-631DF28D9D5C}" presName="spacing" presStyleCnt="0"/>
      <dgm:spPr/>
    </dgm:pt>
    <dgm:pt modelId="{41813254-D1E6-41A5-806B-A0C6AEC69C3F}" type="pres">
      <dgm:prSet presAssocID="{1A116999-3762-40C1-903C-479EE23B8F8A}" presName="composite" presStyleCnt="0"/>
      <dgm:spPr/>
    </dgm:pt>
    <dgm:pt modelId="{B7553584-9167-4705-8B6A-34EF401EE618}" type="pres">
      <dgm:prSet presAssocID="{1A116999-3762-40C1-903C-479EE23B8F8A}" presName="imgShp" presStyleLbl="fgImgPlace1" presStyleIdx="2" presStyleCnt="4"/>
      <dgm:spPr>
        <a:blipFill rotWithShape="1">
          <a:blip xmlns:r="http://schemas.openxmlformats.org/officeDocument/2006/relationships" r:embed="rId1"/>
          <a:stretch>
            <a:fillRect/>
          </a:stretch>
        </a:blipFill>
      </dgm:spPr>
    </dgm:pt>
    <dgm:pt modelId="{A4A5007A-22E7-4A69-BFC3-D49EC09C1662}" type="pres">
      <dgm:prSet presAssocID="{1A116999-3762-40C1-903C-479EE23B8F8A}" presName="txShp" presStyleLbl="node1" presStyleIdx="2" presStyleCnt="4">
        <dgm:presLayoutVars>
          <dgm:bulletEnabled val="1"/>
        </dgm:presLayoutVars>
      </dgm:prSet>
      <dgm:spPr/>
      <dgm:t>
        <a:bodyPr/>
        <a:lstStyle/>
        <a:p>
          <a:endParaRPr lang="es-EC"/>
        </a:p>
      </dgm:t>
    </dgm:pt>
    <dgm:pt modelId="{03261B6B-3CE8-4612-ACA0-D3274AC6C945}" type="pres">
      <dgm:prSet presAssocID="{558248C5-1D18-40C3-88C6-CA5EE2E85D3F}" presName="spacing" presStyleCnt="0"/>
      <dgm:spPr/>
    </dgm:pt>
    <dgm:pt modelId="{8465452D-5731-44D4-A76B-59605B3A0FC5}" type="pres">
      <dgm:prSet presAssocID="{F096EAEC-5A38-4755-AFF6-5F430D3C41B9}" presName="composite" presStyleCnt="0"/>
      <dgm:spPr/>
    </dgm:pt>
    <dgm:pt modelId="{879E9C7F-5651-4A01-80BD-5565D1E0ADE8}" type="pres">
      <dgm:prSet presAssocID="{F096EAEC-5A38-4755-AFF6-5F430D3C41B9}" presName="imgShp" presStyleLbl="fgImgPlace1" presStyleIdx="3" presStyleCnt="4"/>
      <dgm:spPr>
        <a:blipFill rotWithShape="1">
          <a:blip xmlns:r="http://schemas.openxmlformats.org/officeDocument/2006/relationships" r:embed="rId1"/>
          <a:stretch>
            <a:fillRect/>
          </a:stretch>
        </a:blipFill>
      </dgm:spPr>
    </dgm:pt>
    <dgm:pt modelId="{5A84FD00-B263-4545-B6B6-1BE10709172F}" type="pres">
      <dgm:prSet presAssocID="{F096EAEC-5A38-4755-AFF6-5F430D3C41B9}" presName="txShp" presStyleLbl="node1" presStyleIdx="3" presStyleCnt="4">
        <dgm:presLayoutVars>
          <dgm:bulletEnabled val="1"/>
        </dgm:presLayoutVars>
      </dgm:prSet>
      <dgm:spPr/>
      <dgm:t>
        <a:bodyPr/>
        <a:lstStyle/>
        <a:p>
          <a:endParaRPr lang="es-EC"/>
        </a:p>
      </dgm:t>
    </dgm:pt>
  </dgm:ptLst>
  <dgm:cxnLst>
    <dgm:cxn modelId="{1CD3E2B8-0F25-4A55-9887-D34A9CA116B4}" type="presOf" srcId="{B27E7714-27AB-40CF-B29F-80C716DCBA80}" destId="{32129A44-52E6-48EE-AF83-C4170682DA60}" srcOrd="0" destOrd="0" presId="urn:microsoft.com/office/officeart/2005/8/layout/vList3"/>
    <dgm:cxn modelId="{5B7C29ED-432E-4BAD-A148-02D28037F6DF}" type="presOf" srcId="{7317F479-32F2-4926-BB8E-4E333B6496DC}" destId="{F59ECA75-BFFF-4430-8A76-D15990077251}" srcOrd="0" destOrd="0" presId="urn:microsoft.com/office/officeart/2005/8/layout/vList3"/>
    <dgm:cxn modelId="{581D56AA-DF04-49CD-B56D-917BEDF0F433}" type="presOf" srcId="{F096EAEC-5A38-4755-AFF6-5F430D3C41B9}" destId="{5A84FD00-B263-4545-B6B6-1BE10709172F}" srcOrd="0" destOrd="0" presId="urn:microsoft.com/office/officeart/2005/8/layout/vList3"/>
    <dgm:cxn modelId="{DCA41258-DE57-4558-847B-ECD9055D97D8}" srcId="{B27E7714-27AB-40CF-B29F-80C716DCBA80}" destId="{1A116999-3762-40C1-903C-479EE23B8F8A}" srcOrd="2" destOrd="0" parTransId="{D51F81F1-5A0B-45C3-AA0C-31FB81CE1BF1}" sibTransId="{558248C5-1D18-40C3-88C6-CA5EE2E85D3F}"/>
    <dgm:cxn modelId="{F1A7F917-E998-4369-9385-9640EF03614A}" srcId="{B27E7714-27AB-40CF-B29F-80C716DCBA80}" destId="{5EA86A8E-4980-4033-A6CC-4634754F8FCF}" srcOrd="1" destOrd="0" parTransId="{3E003961-CBA6-492E-9FFB-99889A57B158}" sibTransId="{5A681499-D068-40D7-BE84-631DF28D9D5C}"/>
    <dgm:cxn modelId="{48DEA2A9-3BFF-4699-AB1B-C989E92CF374}" type="presOf" srcId="{5EA86A8E-4980-4033-A6CC-4634754F8FCF}" destId="{BB09B402-A81F-43E7-A7F0-0B175A21FE2D}" srcOrd="0" destOrd="0" presId="urn:microsoft.com/office/officeart/2005/8/layout/vList3"/>
    <dgm:cxn modelId="{41634883-E1F5-46E9-8794-749AD0AFEA89}" srcId="{B27E7714-27AB-40CF-B29F-80C716DCBA80}" destId="{F096EAEC-5A38-4755-AFF6-5F430D3C41B9}" srcOrd="3" destOrd="0" parTransId="{5412FE94-BEE9-4795-B38E-104A51F37DB8}" sibTransId="{714EDDF6-A87F-40EB-B26A-5BBC6E729108}"/>
    <dgm:cxn modelId="{B506A7F6-9A03-4AE8-BCD9-ED77DE6720F3}" srcId="{B27E7714-27AB-40CF-B29F-80C716DCBA80}" destId="{7317F479-32F2-4926-BB8E-4E333B6496DC}" srcOrd="0" destOrd="0" parTransId="{F94AFE29-177C-4314-86F1-5F096D3EF14C}" sibTransId="{696541EF-6DE5-4A9A-BA81-550777B0C88E}"/>
    <dgm:cxn modelId="{1983D3E1-6D86-4DBD-9A33-F10BC673996B}" type="presOf" srcId="{1A116999-3762-40C1-903C-479EE23B8F8A}" destId="{A4A5007A-22E7-4A69-BFC3-D49EC09C1662}" srcOrd="0" destOrd="0" presId="urn:microsoft.com/office/officeart/2005/8/layout/vList3"/>
    <dgm:cxn modelId="{057F55E1-3727-496B-8D7D-AE6FC3051366}" type="presParOf" srcId="{32129A44-52E6-48EE-AF83-C4170682DA60}" destId="{19D7F442-868E-43C5-AF3A-FBEECD82E383}" srcOrd="0" destOrd="0" presId="urn:microsoft.com/office/officeart/2005/8/layout/vList3"/>
    <dgm:cxn modelId="{93686405-A7B6-40D5-8221-8951A0BE3ECA}" type="presParOf" srcId="{19D7F442-868E-43C5-AF3A-FBEECD82E383}" destId="{28C02A79-BC80-440A-B0BB-CF8E2B17102C}" srcOrd="0" destOrd="0" presId="urn:microsoft.com/office/officeart/2005/8/layout/vList3"/>
    <dgm:cxn modelId="{230ABE5C-06C2-461D-9A08-A7BEF7670631}" type="presParOf" srcId="{19D7F442-868E-43C5-AF3A-FBEECD82E383}" destId="{F59ECA75-BFFF-4430-8A76-D15990077251}" srcOrd="1" destOrd="0" presId="urn:microsoft.com/office/officeart/2005/8/layout/vList3"/>
    <dgm:cxn modelId="{129FA8F8-EAD9-42A5-AD75-79E7C0527308}" type="presParOf" srcId="{32129A44-52E6-48EE-AF83-C4170682DA60}" destId="{7CEF9C0A-6024-4592-A5E7-4854DBCB1921}" srcOrd="1" destOrd="0" presId="urn:microsoft.com/office/officeart/2005/8/layout/vList3"/>
    <dgm:cxn modelId="{6974A34E-3246-4389-BC8A-BD20A0335503}" type="presParOf" srcId="{32129A44-52E6-48EE-AF83-C4170682DA60}" destId="{E24B03C3-7507-4AF5-A4A3-C35A1665E4B4}" srcOrd="2" destOrd="0" presId="urn:microsoft.com/office/officeart/2005/8/layout/vList3"/>
    <dgm:cxn modelId="{6639D66C-D87F-4F3F-B81D-532DAEBCB205}" type="presParOf" srcId="{E24B03C3-7507-4AF5-A4A3-C35A1665E4B4}" destId="{D5FC03E0-05DA-4605-9CF9-D466F082C7A9}" srcOrd="0" destOrd="0" presId="urn:microsoft.com/office/officeart/2005/8/layout/vList3"/>
    <dgm:cxn modelId="{0D425F8A-33A0-4AD0-A6AD-AC5B6F439B3D}" type="presParOf" srcId="{E24B03C3-7507-4AF5-A4A3-C35A1665E4B4}" destId="{BB09B402-A81F-43E7-A7F0-0B175A21FE2D}" srcOrd="1" destOrd="0" presId="urn:microsoft.com/office/officeart/2005/8/layout/vList3"/>
    <dgm:cxn modelId="{59F43865-A18C-41E3-844E-F9115DB93AC0}" type="presParOf" srcId="{32129A44-52E6-48EE-AF83-C4170682DA60}" destId="{ECC745DA-0438-46F7-AAB3-EF82B88DCCCA}" srcOrd="3" destOrd="0" presId="urn:microsoft.com/office/officeart/2005/8/layout/vList3"/>
    <dgm:cxn modelId="{117785E2-AA42-43AA-8967-AB24C38BA08B}" type="presParOf" srcId="{32129A44-52E6-48EE-AF83-C4170682DA60}" destId="{41813254-D1E6-41A5-806B-A0C6AEC69C3F}" srcOrd="4" destOrd="0" presId="urn:microsoft.com/office/officeart/2005/8/layout/vList3"/>
    <dgm:cxn modelId="{A72C6E2A-6250-4AFE-9A19-2F9C0FAF14D3}" type="presParOf" srcId="{41813254-D1E6-41A5-806B-A0C6AEC69C3F}" destId="{B7553584-9167-4705-8B6A-34EF401EE618}" srcOrd="0" destOrd="0" presId="urn:microsoft.com/office/officeart/2005/8/layout/vList3"/>
    <dgm:cxn modelId="{773E5BFF-19DC-4523-ADE7-DF323712F910}" type="presParOf" srcId="{41813254-D1E6-41A5-806B-A0C6AEC69C3F}" destId="{A4A5007A-22E7-4A69-BFC3-D49EC09C1662}" srcOrd="1" destOrd="0" presId="urn:microsoft.com/office/officeart/2005/8/layout/vList3"/>
    <dgm:cxn modelId="{AE3E2845-36CA-46CB-949A-60DB097CC1B8}" type="presParOf" srcId="{32129A44-52E6-48EE-AF83-C4170682DA60}" destId="{03261B6B-3CE8-4612-ACA0-D3274AC6C945}" srcOrd="5" destOrd="0" presId="urn:microsoft.com/office/officeart/2005/8/layout/vList3"/>
    <dgm:cxn modelId="{35C1A624-0D57-4607-9010-A11544002839}" type="presParOf" srcId="{32129A44-52E6-48EE-AF83-C4170682DA60}" destId="{8465452D-5731-44D4-A76B-59605B3A0FC5}" srcOrd="6" destOrd="0" presId="urn:microsoft.com/office/officeart/2005/8/layout/vList3"/>
    <dgm:cxn modelId="{F987A06B-2815-41D3-8227-DA2E4201F32D}" type="presParOf" srcId="{8465452D-5731-44D4-A76B-59605B3A0FC5}" destId="{879E9C7F-5651-4A01-80BD-5565D1E0ADE8}" srcOrd="0" destOrd="0" presId="urn:microsoft.com/office/officeart/2005/8/layout/vList3"/>
    <dgm:cxn modelId="{B0D662F6-62B5-4745-A7B8-D2DEEAE10565}" type="presParOf" srcId="{8465452D-5731-44D4-A76B-59605B3A0FC5}" destId="{5A84FD00-B263-4545-B6B6-1BE10709172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27E7714-27AB-40CF-B29F-80C716DCBA8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7317F479-32F2-4926-BB8E-4E333B6496DC}">
      <dgm:prSet phldrT="[Texto]"/>
      <dgm:spPr/>
      <dgm:t>
        <a:bodyPr/>
        <a:lstStyle/>
        <a:p>
          <a:r>
            <a:rPr lang="es-ES" dirty="0" smtClean="0"/>
            <a:t>Dotar de tecnología, buena capacitación y asesoría constante provenientes de empresas nacionales o internacionales que se  dedican al mantenimiento y cuidado de la vegetación, e implementar una ley de subsidio a los agricultores.</a:t>
          </a:r>
          <a:endParaRPr lang="es-EC" dirty="0"/>
        </a:p>
      </dgm:t>
    </dgm:pt>
    <dgm:pt modelId="{F94AFE29-177C-4314-86F1-5F096D3EF14C}" type="parTrans" cxnId="{B506A7F6-9A03-4AE8-BCD9-ED77DE6720F3}">
      <dgm:prSet/>
      <dgm:spPr/>
      <dgm:t>
        <a:bodyPr/>
        <a:lstStyle/>
        <a:p>
          <a:endParaRPr lang="es-EC"/>
        </a:p>
      </dgm:t>
    </dgm:pt>
    <dgm:pt modelId="{696541EF-6DE5-4A9A-BA81-550777B0C88E}" type="sibTrans" cxnId="{B506A7F6-9A03-4AE8-BCD9-ED77DE6720F3}">
      <dgm:prSet/>
      <dgm:spPr/>
      <dgm:t>
        <a:bodyPr/>
        <a:lstStyle/>
        <a:p>
          <a:endParaRPr lang="es-EC"/>
        </a:p>
      </dgm:t>
    </dgm:pt>
    <dgm:pt modelId="{5EA86A8E-4980-4033-A6CC-4634754F8FCF}">
      <dgm:prSet phldrT="[Texto]"/>
      <dgm:spPr/>
      <dgm:t>
        <a:bodyPr/>
        <a:lstStyle/>
        <a:p>
          <a:r>
            <a:rPr lang="es-ES" dirty="0" smtClean="0"/>
            <a:t>Como se sabe EE.UU al ser el principal importador de café en los últimos años y es un mercado que está saturado de competencia, por lo que es necesario abrir nuestras puertas a las negociaciones</a:t>
          </a:r>
          <a:endParaRPr lang="es-EC" dirty="0"/>
        </a:p>
      </dgm:t>
    </dgm:pt>
    <dgm:pt modelId="{3E003961-CBA6-492E-9FFB-99889A57B158}" type="parTrans" cxnId="{F1A7F917-E998-4369-9385-9640EF03614A}">
      <dgm:prSet/>
      <dgm:spPr/>
      <dgm:t>
        <a:bodyPr/>
        <a:lstStyle/>
        <a:p>
          <a:endParaRPr lang="es-EC"/>
        </a:p>
      </dgm:t>
    </dgm:pt>
    <dgm:pt modelId="{5A681499-D068-40D7-BE84-631DF28D9D5C}" type="sibTrans" cxnId="{F1A7F917-E998-4369-9385-9640EF03614A}">
      <dgm:prSet/>
      <dgm:spPr/>
      <dgm:t>
        <a:bodyPr/>
        <a:lstStyle/>
        <a:p>
          <a:endParaRPr lang="es-EC"/>
        </a:p>
      </dgm:t>
    </dgm:pt>
    <dgm:pt modelId="{1A116999-3762-40C1-903C-479EE23B8F8A}">
      <dgm:prSet phldrT="[Texto]"/>
      <dgm:spPr/>
      <dgm:t>
        <a:bodyPr/>
        <a:lstStyle/>
        <a:p>
          <a:r>
            <a:rPr lang="en-US" smtClean="0"/>
            <a:t>Actualmente el país necesita una inversión extranjera para poder sostener una industria decreciente ya que los esfuerzos que se ha hecho por parte del gobierno no han sido efectivos, se debe captar tras acudir a convenciones con países exportadores de café como producto terminado</a:t>
          </a:r>
          <a:endParaRPr lang="es-EC" dirty="0"/>
        </a:p>
      </dgm:t>
    </dgm:pt>
    <dgm:pt modelId="{D51F81F1-5A0B-45C3-AA0C-31FB81CE1BF1}" type="parTrans" cxnId="{DCA41258-DE57-4558-847B-ECD9055D97D8}">
      <dgm:prSet/>
      <dgm:spPr/>
      <dgm:t>
        <a:bodyPr/>
        <a:lstStyle/>
        <a:p>
          <a:endParaRPr lang="es-EC"/>
        </a:p>
      </dgm:t>
    </dgm:pt>
    <dgm:pt modelId="{558248C5-1D18-40C3-88C6-CA5EE2E85D3F}" type="sibTrans" cxnId="{DCA41258-DE57-4558-847B-ECD9055D97D8}">
      <dgm:prSet/>
      <dgm:spPr/>
      <dgm:t>
        <a:bodyPr/>
        <a:lstStyle/>
        <a:p>
          <a:endParaRPr lang="es-EC"/>
        </a:p>
      </dgm:t>
    </dgm:pt>
    <dgm:pt modelId="{F096EAEC-5A38-4755-AFF6-5F430D3C41B9}">
      <dgm:prSet/>
      <dgm:spPr/>
      <dgm:t>
        <a:bodyPr/>
        <a:lstStyle/>
        <a:p>
          <a:r>
            <a:rPr lang="es-ES" dirty="0" smtClean="0"/>
            <a:t>Las cadenas logísticas debe empezar desde las fincas, construir rutas de acceso que permitan la eficiencia del transporte, además se debe tener los pasos específicos para implementarla de una manera correcta no debe tener argumentos o pasos innecesarios</a:t>
          </a:r>
          <a:endParaRPr lang="es-EC" dirty="0"/>
        </a:p>
      </dgm:t>
    </dgm:pt>
    <dgm:pt modelId="{5412FE94-BEE9-4795-B38E-104A51F37DB8}" type="parTrans" cxnId="{41634883-E1F5-46E9-8794-749AD0AFEA89}">
      <dgm:prSet/>
      <dgm:spPr/>
      <dgm:t>
        <a:bodyPr/>
        <a:lstStyle/>
        <a:p>
          <a:endParaRPr lang="es-EC"/>
        </a:p>
      </dgm:t>
    </dgm:pt>
    <dgm:pt modelId="{714EDDF6-A87F-40EB-B26A-5BBC6E729108}" type="sibTrans" cxnId="{41634883-E1F5-46E9-8794-749AD0AFEA89}">
      <dgm:prSet/>
      <dgm:spPr/>
      <dgm:t>
        <a:bodyPr/>
        <a:lstStyle/>
        <a:p>
          <a:endParaRPr lang="es-EC"/>
        </a:p>
      </dgm:t>
    </dgm:pt>
    <dgm:pt modelId="{32129A44-52E6-48EE-AF83-C4170682DA60}" type="pres">
      <dgm:prSet presAssocID="{B27E7714-27AB-40CF-B29F-80C716DCBA80}" presName="linearFlow" presStyleCnt="0">
        <dgm:presLayoutVars>
          <dgm:dir/>
          <dgm:resizeHandles val="exact"/>
        </dgm:presLayoutVars>
      </dgm:prSet>
      <dgm:spPr/>
      <dgm:t>
        <a:bodyPr/>
        <a:lstStyle/>
        <a:p>
          <a:endParaRPr lang="es-EC"/>
        </a:p>
      </dgm:t>
    </dgm:pt>
    <dgm:pt modelId="{19D7F442-868E-43C5-AF3A-FBEECD82E383}" type="pres">
      <dgm:prSet presAssocID="{7317F479-32F2-4926-BB8E-4E333B6496DC}" presName="composite" presStyleCnt="0"/>
      <dgm:spPr/>
    </dgm:pt>
    <dgm:pt modelId="{28C02A79-BC80-440A-B0BB-CF8E2B17102C}" type="pres">
      <dgm:prSet presAssocID="{7317F479-32F2-4926-BB8E-4E333B6496DC}" presName="imgShp" presStyleLbl="fgImgPlace1" presStyleIdx="0" presStyleCnt="4"/>
      <dgm:spPr>
        <a:blipFill rotWithShape="1">
          <a:blip xmlns:r="http://schemas.openxmlformats.org/officeDocument/2006/relationships" r:embed="rId1"/>
          <a:stretch>
            <a:fillRect/>
          </a:stretch>
        </a:blipFill>
      </dgm:spPr>
    </dgm:pt>
    <dgm:pt modelId="{F59ECA75-BFFF-4430-8A76-D15990077251}" type="pres">
      <dgm:prSet presAssocID="{7317F479-32F2-4926-BB8E-4E333B6496DC}" presName="txShp" presStyleLbl="node1" presStyleIdx="0" presStyleCnt="4">
        <dgm:presLayoutVars>
          <dgm:bulletEnabled val="1"/>
        </dgm:presLayoutVars>
      </dgm:prSet>
      <dgm:spPr/>
      <dgm:t>
        <a:bodyPr/>
        <a:lstStyle/>
        <a:p>
          <a:endParaRPr lang="es-EC"/>
        </a:p>
      </dgm:t>
    </dgm:pt>
    <dgm:pt modelId="{7CEF9C0A-6024-4592-A5E7-4854DBCB1921}" type="pres">
      <dgm:prSet presAssocID="{696541EF-6DE5-4A9A-BA81-550777B0C88E}" presName="spacing" presStyleCnt="0"/>
      <dgm:spPr/>
    </dgm:pt>
    <dgm:pt modelId="{E24B03C3-7507-4AF5-A4A3-C35A1665E4B4}" type="pres">
      <dgm:prSet presAssocID="{5EA86A8E-4980-4033-A6CC-4634754F8FCF}" presName="composite" presStyleCnt="0"/>
      <dgm:spPr/>
    </dgm:pt>
    <dgm:pt modelId="{D5FC03E0-05DA-4605-9CF9-D466F082C7A9}" type="pres">
      <dgm:prSet presAssocID="{5EA86A8E-4980-4033-A6CC-4634754F8FCF}" presName="imgShp" presStyleLbl="fgImgPlace1" presStyleIdx="1" presStyleCnt="4"/>
      <dgm:spPr>
        <a:blipFill rotWithShape="1">
          <a:blip xmlns:r="http://schemas.openxmlformats.org/officeDocument/2006/relationships" r:embed="rId1"/>
          <a:stretch>
            <a:fillRect/>
          </a:stretch>
        </a:blipFill>
      </dgm:spPr>
    </dgm:pt>
    <dgm:pt modelId="{BB09B402-A81F-43E7-A7F0-0B175A21FE2D}" type="pres">
      <dgm:prSet presAssocID="{5EA86A8E-4980-4033-A6CC-4634754F8FCF}" presName="txShp" presStyleLbl="node1" presStyleIdx="1" presStyleCnt="4">
        <dgm:presLayoutVars>
          <dgm:bulletEnabled val="1"/>
        </dgm:presLayoutVars>
      </dgm:prSet>
      <dgm:spPr/>
      <dgm:t>
        <a:bodyPr/>
        <a:lstStyle/>
        <a:p>
          <a:endParaRPr lang="es-EC"/>
        </a:p>
      </dgm:t>
    </dgm:pt>
    <dgm:pt modelId="{ECC745DA-0438-46F7-AAB3-EF82B88DCCCA}" type="pres">
      <dgm:prSet presAssocID="{5A681499-D068-40D7-BE84-631DF28D9D5C}" presName="spacing" presStyleCnt="0"/>
      <dgm:spPr/>
    </dgm:pt>
    <dgm:pt modelId="{41813254-D1E6-41A5-806B-A0C6AEC69C3F}" type="pres">
      <dgm:prSet presAssocID="{1A116999-3762-40C1-903C-479EE23B8F8A}" presName="composite" presStyleCnt="0"/>
      <dgm:spPr/>
    </dgm:pt>
    <dgm:pt modelId="{B7553584-9167-4705-8B6A-34EF401EE618}" type="pres">
      <dgm:prSet presAssocID="{1A116999-3762-40C1-903C-479EE23B8F8A}" presName="imgShp" presStyleLbl="fgImgPlace1" presStyleIdx="2" presStyleCnt="4"/>
      <dgm:spPr>
        <a:blipFill rotWithShape="1">
          <a:blip xmlns:r="http://schemas.openxmlformats.org/officeDocument/2006/relationships" r:embed="rId1"/>
          <a:stretch>
            <a:fillRect/>
          </a:stretch>
        </a:blipFill>
      </dgm:spPr>
    </dgm:pt>
    <dgm:pt modelId="{A4A5007A-22E7-4A69-BFC3-D49EC09C1662}" type="pres">
      <dgm:prSet presAssocID="{1A116999-3762-40C1-903C-479EE23B8F8A}" presName="txShp" presStyleLbl="node1" presStyleIdx="2" presStyleCnt="4">
        <dgm:presLayoutVars>
          <dgm:bulletEnabled val="1"/>
        </dgm:presLayoutVars>
      </dgm:prSet>
      <dgm:spPr/>
      <dgm:t>
        <a:bodyPr/>
        <a:lstStyle/>
        <a:p>
          <a:endParaRPr lang="es-EC"/>
        </a:p>
      </dgm:t>
    </dgm:pt>
    <dgm:pt modelId="{03261B6B-3CE8-4612-ACA0-D3274AC6C945}" type="pres">
      <dgm:prSet presAssocID="{558248C5-1D18-40C3-88C6-CA5EE2E85D3F}" presName="spacing" presStyleCnt="0"/>
      <dgm:spPr/>
    </dgm:pt>
    <dgm:pt modelId="{8465452D-5731-44D4-A76B-59605B3A0FC5}" type="pres">
      <dgm:prSet presAssocID="{F096EAEC-5A38-4755-AFF6-5F430D3C41B9}" presName="composite" presStyleCnt="0"/>
      <dgm:spPr/>
    </dgm:pt>
    <dgm:pt modelId="{879E9C7F-5651-4A01-80BD-5565D1E0ADE8}" type="pres">
      <dgm:prSet presAssocID="{F096EAEC-5A38-4755-AFF6-5F430D3C41B9}" presName="imgShp" presStyleLbl="fgImgPlace1" presStyleIdx="3" presStyleCnt="4"/>
      <dgm:spPr>
        <a:blipFill rotWithShape="1">
          <a:blip xmlns:r="http://schemas.openxmlformats.org/officeDocument/2006/relationships" r:embed="rId1"/>
          <a:stretch>
            <a:fillRect/>
          </a:stretch>
        </a:blipFill>
      </dgm:spPr>
    </dgm:pt>
    <dgm:pt modelId="{5A84FD00-B263-4545-B6B6-1BE10709172F}" type="pres">
      <dgm:prSet presAssocID="{F096EAEC-5A38-4755-AFF6-5F430D3C41B9}" presName="txShp" presStyleLbl="node1" presStyleIdx="3" presStyleCnt="4">
        <dgm:presLayoutVars>
          <dgm:bulletEnabled val="1"/>
        </dgm:presLayoutVars>
      </dgm:prSet>
      <dgm:spPr/>
      <dgm:t>
        <a:bodyPr/>
        <a:lstStyle/>
        <a:p>
          <a:endParaRPr lang="es-EC"/>
        </a:p>
      </dgm:t>
    </dgm:pt>
  </dgm:ptLst>
  <dgm:cxnLst>
    <dgm:cxn modelId="{A26D5659-9829-4F20-A858-0F57E46643B8}" type="presOf" srcId="{B27E7714-27AB-40CF-B29F-80C716DCBA80}" destId="{32129A44-52E6-48EE-AF83-C4170682DA60}" srcOrd="0" destOrd="0" presId="urn:microsoft.com/office/officeart/2005/8/layout/vList3"/>
    <dgm:cxn modelId="{D67EF16A-4111-48ED-8ECD-1A833DF4475C}" type="presOf" srcId="{7317F479-32F2-4926-BB8E-4E333B6496DC}" destId="{F59ECA75-BFFF-4430-8A76-D15990077251}" srcOrd="0" destOrd="0" presId="urn:microsoft.com/office/officeart/2005/8/layout/vList3"/>
    <dgm:cxn modelId="{DCA41258-DE57-4558-847B-ECD9055D97D8}" srcId="{B27E7714-27AB-40CF-B29F-80C716DCBA80}" destId="{1A116999-3762-40C1-903C-479EE23B8F8A}" srcOrd="2" destOrd="0" parTransId="{D51F81F1-5A0B-45C3-AA0C-31FB81CE1BF1}" sibTransId="{558248C5-1D18-40C3-88C6-CA5EE2E85D3F}"/>
    <dgm:cxn modelId="{DA4442FB-F4F3-4F0E-A5E5-8A72C03D2FCB}" type="presOf" srcId="{1A116999-3762-40C1-903C-479EE23B8F8A}" destId="{A4A5007A-22E7-4A69-BFC3-D49EC09C1662}" srcOrd="0" destOrd="0" presId="urn:microsoft.com/office/officeart/2005/8/layout/vList3"/>
    <dgm:cxn modelId="{F1A7F917-E998-4369-9385-9640EF03614A}" srcId="{B27E7714-27AB-40CF-B29F-80C716DCBA80}" destId="{5EA86A8E-4980-4033-A6CC-4634754F8FCF}" srcOrd="1" destOrd="0" parTransId="{3E003961-CBA6-492E-9FFB-99889A57B158}" sibTransId="{5A681499-D068-40D7-BE84-631DF28D9D5C}"/>
    <dgm:cxn modelId="{A07098B4-4F5E-4FEF-8CB4-D3B8E20352D5}" type="presOf" srcId="{5EA86A8E-4980-4033-A6CC-4634754F8FCF}" destId="{BB09B402-A81F-43E7-A7F0-0B175A21FE2D}" srcOrd="0" destOrd="0" presId="urn:microsoft.com/office/officeart/2005/8/layout/vList3"/>
    <dgm:cxn modelId="{41634883-E1F5-46E9-8794-749AD0AFEA89}" srcId="{B27E7714-27AB-40CF-B29F-80C716DCBA80}" destId="{F096EAEC-5A38-4755-AFF6-5F430D3C41B9}" srcOrd="3" destOrd="0" parTransId="{5412FE94-BEE9-4795-B38E-104A51F37DB8}" sibTransId="{714EDDF6-A87F-40EB-B26A-5BBC6E729108}"/>
    <dgm:cxn modelId="{B506A7F6-9A03-4AE8-BCD9-ED77DE6720F3}" srcId="{B27E7714-27AB-40CF-B29F-80C716DCBA80}" destId="{7317F479-32F2-4926-BB8E-4E333B6496DC}" srcOrd="0" destOrd="0" parTransId="{F94AFE29-177C-4314-86F1-5F096D3EF14C}" sibTransId="{696541EF-6DE5-4A9A-BA81-550777B0C88E}"/>
    <dgm:cxn modelId="{FFD6133C-C6BC-4F15-B04D-EFD390471ADE}" type="presOf" srcId="{F096EAEC-5A38-4755-AFF6-5F430D3C41B9}" destId="{5A84FD00-B263-4545-B6B6-1BE10709172F}" srcOrd="0" destOrd="0" presId="urn:microsoft.com/office/officeart/2005/8/layout/vList3"/>
    <dgm:cxn modelId="{8BB14FB5-7D87-42E5-AC51-C6415454EE0D}" type="presParOf" srcId="{32129A44-52E6-48EE-AF83-C4170682DA60}" destId="{19D7F442-868E-43C5-AF3A-FBEECD82E383}" srcOrd="0" destOrd="0" presId="urn:microsoft.com/office/officeart/2005/8/layout/vList3"/>
    <dgm:cxn modelId="{E15D7DEA-52D2-4040-95AB-F0D1C7167BD7}" type="presParOf" srcId="{19D7F442-868E-43C5-AF3A-FBEECD82E383}" destId="{28C02A79-BC80-440A-B0BB-CF8E2B17102C}" srcOrd="0" destOrd="0" presId="urn:microsoft.com/office/officeart/2005/8/layout/vList3"/>
    <dgm:cxn modelId="{5EF6BFB3-8AE9-4DB5-9BF5-6E050FC986D6}" type="presParOf" srcId="{19D7F442-868E-43C5-AF3A-FBEECD82E383}" destId="{F59ECA75-BFFF-4430-8A76-D15990077251}" srcOrd="1" destOrd="0" presId="urn:microsoft.com/office/officeart/2005/8/layout/vList3"/>
    <dgm:cxn modelId="{398EFFDD-401B-41A8-9118-B1F52D0D51E2}" type="presParOf" srcId="{32129A44-52E6-48EE-AF83-C4170682DA60}" destId="{7CEF9C0A-6024-4592-A5E7-4854DBCB1921}" srcOrd="1" destOrd="0" presId="urn:microsoft.com/office/officeart/2005/8/layout/vList3"/>
    <dgm:cxn modelId="{C7B8AABE-ED90-4601-A192-94C4A2B97939}" type="presParOf" srcId="{32129A44-52E6-48EE-AF83-C4170682DA60}" destId="{E24B03C3-7507-4AF5-A4A3-C35A1665E4B4}" srcOrd="2" destOrd="0" presId="urn:microsoft.com/office/officeart/2005/8/layout/vList3"/>
    <dgm:cxn modelId="{B1DDA812-A739-494C-8E40-DFD97A99D8D4}" type="presParOf" srcId="{E24B03C3-7507-4AF5-A4A3-C35A1665E4B4}" destId="{D5FC03E0-05DA-4605-9CF9-D466F082C7A9}" srcOrd="0" destOrd="0" presId="urn:microsoft.com/office/officeart/2005/8/layout/vList3"/>
    <dgm:cxn modelId="{F5F754AE-9110-4B51-A945-218C088C4071}" type="presParOf" srcId="{E24B03C3-7507-4AF5-A4A3-C35A1665E4B4}" destId="{BB09B402-A81F-43E7-A7F0-0B175A21FE2D}" srcOrd="1" destOrd="0" presId="urn:microsoft.com/office/officeart/2005/8/layout/vList3"/>
    <dgm:cxn modelId="{8919F04A-59B7-41F8-8D00-ABD47287DEF9}" type="presParOf" srcId="{32129A44-52E6-48EE-AF83-C4170682DA60}" destId="{ECC745DA-0438-46F7-AAB3-EF82B88DCCCA}" srcOrd="3" destOrd="0" presId="urn:microsoft.com/office/officeart/2005/8/layout/vList3"/>
    <dgm:cxn modelId="{32139F7A-BF1F-4F83-9CA0-6FDB7C327B8D}" type="presParOf" srcId="{32129A44-52E6-48EE-AF83-C4170682DA60}" destId="{41813254-D1E6-41A5-806B-A0C6AEC69C3F}" srcOrd="4" destOrd="0" presId="urn:microsoft.com/office/officeart/2005/8/layout/vList3"/>
    <dgm:cxn modelId="{5BFC5D44-BCAF-4F67-AE5C-F5AB5E4FC0A1}" type="presParOf" srcId="{41813254-D1E6-41A5-806B-A0C6AEC69C3F}" destId="{B7553584-9167-4705-8B6A-34EF401EE618}" srcOrd="0" destOrd="0" presId="urn:microsoft.com/office/officeart/2005/8/layout/vList3"/>
    <dgm:cxn modelId="{87D33828-6EEE-4499-B1C9-ECCDD46FF5C3}" type="presParOf" srcId="{41813254-D1E6-41A5-806B-A0C6AEC69C3F}" destId="{A4A5007A-22E7-4A69-BFC3-D49EC09C1662}" srcOrd="1" destOrd="0" presId="urn:microsoft.com/office/officeart/2005/8/layout/vList3"/>
    <dgm:cxn modelId="{201470EA-000B-4AFB-867B-AE26582A4C2B}" type="presParOf" srcId="{32129A44-52E6-48EE-AF83-C4170682DA60}" destId="{03261B6B-3CE8-4612-ACA0-D3274AC6C945}" srcOrd="5" destOrd="0" presId="urn:microsoft.com/office/officeart/2005/8/layout/vList3"/>
    <dgm:cxn modelId="{039B80E0-0ACE-4CEF-8331-F0527019F4F0}" type="presParOf" srcId="{32129A44-52E6-48EE-AF83-C4170682DA60}" destId="{8465452D-5731-44D4-A76B-59605B3A0FC5}" srcOrd="6" destOrd="0" presId="urn:microsoft.com/office/officeart/2005/8/layout/vList3"/>
    <dgm:cxn modelId="{7F0F056F-BC3E-43A5-AAA6-B14AFFA38351}" type="presParOf" srcId="{8465452D-5731-44D4-A76B-59605B3A0FC5}" destId="{879E9C7F-5651-4A01-80BD-5565D1E0ADE8}" srcOrd="0" destOrd="0" presId="urn:microsoft.com/office/officeart/2005/8/layout/vList3"/>
    <dgm:cxn modelId="{13FD7FCA-DE9D-4026-A7E6-5BEAEDA008D4}" type="presParOf" srcId="{8465452D-5731-44D4-A76B-59605B3A0FC5}" destId="{5A84FD00-B263-4545-B6B6-1BE10709172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FE2B46-6A92-49E7-A727-7D9C06BB5AB2}"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s-CO"/>
        </a:p>
      </dgm:t>
    </dgm:pt>
    <dgm:pt modelId="{C92C19A5-34B9-419D-9948-91C851E3C8FD}" type="pres">
      <dgm:prSet presAssocID="{A0FE2B46-6A92-49E7-A727-7D9C06BB5AB2}" presName="Name0" presStyleCnt="0">
        <dgm:presLayoutVars>
          <dgm:chPref val="1"/>
          <dgm:dir/>
          <dgm:animOne val="branch"/>
          <dgm:animLvl val="lvl"/>
          <dgm:resizeHandles/>
        </dgm:presLayoutVars>
      </dgm:prSet>
      <dgm:spPr/>
      <dgm:t>
        <a:bodyPr/>
        <a:lstStyle/>
        <a:p>
          <a:endParaRPr lang="es-ES"/>
        </a:p>
      </dgm:t>
    </dgm:pt>
  </dgm:ptLst>
  <dgm:cxnLst>
    <dgm:cxn modelId="{C8F2D9C1-CE24-4DC0-B28B-EC6A0DBA6646}" type="presOf" srcId="{A0FE2B46-6A92-49E7-A727-7D9C06BB5AB2}" destId="{C92C19A5-34B9-419D-9948-91C851E3C8FD}" srcOrd="0"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D02877-1041-4C75-BDA7-E969554B81A7}" type="doc">
      <dgm:prSet loTypeId="urn:microsoft.com/office/officeart/2005/8/layout/hList3" loCatId="list" qsTypeId="urn:microsoft.com/office/officeart/2005/8/quickstyle/simple5" qsCatId="simple" csTypeId="urn:microsoft.com/office/officeart/2005/8/colors/accent2_1" csCatId="accent2" phldr="1"/>
      <dgm:spPr/>
      <dgm:t>
        <a:bodyPr/>
        <a:lstStyle/>
        <a:p>
          <a:endParaRPr lang="es-CO"/>
        </a:p>
      </dgm:t>
    </dgm:pt>
    <dgm:pt modelId="{9D139917-3DCD-4579-B6B6-77CB2A132754}">
      <dgm:prSet phldrT="[Texto]" custT="1"/>
      <dgm:spPr/>
      <dgm:t>
        <a:bodyPr/>
        <a:lstStyle/>
        <a:p>
          <a:r>
            <a:rPr lang="es-EC" sz="2000" dirty="0" smtClean="0"/>
            <a:t>Implementar estrategias para aumentar las exportaciones de café en grano del Ecuador del periodo 2010 – 2018 y establecer en que países se pueden ser un mercado potencial para nuestro café.</a:t>
          </a:r>
          <a:endParaRPr lang="es-CO" sz="2000" b="1" dirty="0">
            <a:solidFill>
              <a:schemeClr val="tx1"/>
            </a:solidFill>
          </a:endParaRPr>
        </a:p>
      </dgm:t>
    </dgm:pt>
    <dgm:pt modelId="{B90D1BD1-8662-4ED4-9F82-23C404DE699E}" type="parTrans" cxnId="{FE664495-38F9-46E1-9D9E-9CF5A937AF53}">
      <dgm:prSet/>
      <dgm:spPr/>
      <dgm:t>
        <a:bodyPr/>
        <a:lstStyle/>
        <a:p>
          <a:endParaRPr lang="es-CO" sz="1400">
            <a:solidFill>
              <a:schemeClr val="tx1"/>
            </a:solidFill>
          </a:endParaRPr>
        </a:p>
      </dgm:t>
    </dgm:pt>
    <dgm:pt modelId="{795B927E-CD5E-4B2E-9884-3A8389DD03DC}" type="sibTrans" cxnId="{FE664495-38F9-46E1-9D9E-9CF5A937AF53}">
      <dgm:prSet/>
      <dgm:spPr/>
      <dgm:t>
        <a:bodyPr/>
        <a:lstStyle/>
        <a:p>
          <a:endParaRPr lang="es-CO" sz="1400">
            <a:solidFill>
              <a:schemeClr val="tx1"/>
            </a:solidFill>
          </a:endParaRPr>
        </a:p>
      </dgm:t>
    </dgm:pt>
    <dgm:pt modelId="{00DE1D94-2469-437F-A55C-788B97522E03}">
      <dgm:prSet phldrT="[Texto]" custT="1"/>
      <dgm:spPr/>
      <dgm:t>
        <a:bodyPr/>
        <a:lstStyle/>
        <a:p>
          <a:pPr algn="l"/>
          <a:r>
            <a:rPr lang="es-EC" sz="1600" dirty="0" smtClean="0"/>
            <a:t>Analizar la evolución de las exportaciones de café en grano del Ecuador en el periodo 2010 – 2018.</a:t>
          </a:r>
          <a:endParaRPr lang="es-ES" sz="1600" dirty="0" smtClean="0"/>
        </a:p>
        <a:p>
          <a:pPr algn="l"/>
          <a:endParaRPr lang="es-ES" sz="1600" dirty="0" smtClean="0"/>
        </a:p>
        <a:p>
          <a:pPr algn="l"/>
          <a:endParaRPr lang="es-CO" sz="1600" dirty="0"/>
        </a:p>
      </dgm:t>
    </dgm:pt>
    <dgm:pt modelId="{8C247453-5182-4B9C-A10F-1FE4C7C6035B}" type="parTrans" cxnId="{34479F1D-7199-4ED0-A0F6-C0385BC5978D}">
      <dgm:prSet/>
      <dgm:spPr/>
      <dgm:t>
        <a:bodyPr/>
        <a:lstStyle/>
        <a:p>
          <a:endParaRPr lang="es-CO" sz="1400">
            <a:solidFill>
              <a:schemeClr val="tx1"/>
            </a:solidFill>
          </a:endParaRPr>
        </a:p>
      </dgm:t>
    </dgm:pt>
    <dgm:pt modelId="{B7E1197E-0ACB-45D5-A0E9-FAE20FBE22DD}" type="sibTrans" cxnId="{34479F1D-7199-4ED0-A0F6-C0385BC5978D}">
      <dgm:prSet/>
      <dgm:spPr/>
      <dgm:t>
        <a:bodyPr/>
        <a:lstStyle/>
        <a:p>
          <a:endParaRPr lang="es-CO" sz="1400">
            <a:solidFill>
              <a:schemeClr val="tx1"/>
            </a:solidFill>
          </a:endParaRPr>
        </a:p>
      </dgm:t>
    </dgm:pt>
    <dgm:pt modelId="{835F9CD2-BDDB-4349-8780-B2315571AD9D}">
      <dgm:prSet phldrT="[Texto]" custT="1"/>
      <dgm:spPr/>
      <dgm:t>
        <a:bodyPr/>
        <a:lstStyle/>
        <a:p>
          <a:pPr algn="l"/>
          <a:r>
            <a:rPr lang="es-EC" sz="1600" dirty="0" smtClean="0"/>
            <a:t>Determinar qué país es el mayor consumidor de café ecuatoriano e identificar los requisitos o restricciones que necesita el café ecuatoriano para ingresar a los países potenciales. </a:t>
          </a:r>
          <a:endParaRPr lang="es-ES" sz="1600" dirty="0" smtClean="0"/>
        </a:p>
        <a:p>
          <a:pPr algn="l"/>
          <a:endParaRPr lang="es-ES" sz="1600" dirty="0" smtClean="0"/>
        </a:p>
        <a:p>
          <a:pPr algn="l"/>
          <a:endParaRPr lang="es-CO" sz="1600" dirty="0"/>
        </a:p>
      </dgm:t>
    </dgm:pt>
    <dgm:pt modelId="{F1CD177A-1B50-4730-894E-695E186D81BA}" type="parTrans" cxnId="{C547FFC9-AEA1-4760-A4F0-E4AAD2E3F043}">
      <dgm:prSet/>
      <dgm:spPr/>
      <dgm:t>
        <a:bodyPr/>
        <a:lstStyle/>
        <a:p>
          <a:endParaRPr lang="es-CO" sz="1400">
            <a:solidFill>
              <a:schemeClr val="tx1"/>
            </a:solidFill>
          </a:endParaRPr>
        </a:p>
      </dgm:t>
    </dgm:pt>
    <dgm:pt modelId="{EFEC1049-9803-472C-B14F-62CECCC551F8}" type="sibTrans" cxnId="{C547FFC9-AEA1-4760-A4F0-E4AAD2E3F043}">
      <dgm:prSet/>
      <dgm:spPr/>
      <dgm:t>
        <a:bodyPr/>
        <a:lstStyle/>
        <a:p>
          <a:endParaRPr lang="es-CO" sz="1400">
            <a:solidFill>
              <a:schemeClr val="tx1"/>
            </a:solidFill>
          </a:endParaRPr>
        </a:p>
      </dgm:t>
    </dgm:pt>
    <dgm:pt modelId="{1CE2623C-8B26-44CA-B247-AA6815BA4ED5}">
      <dgm:prSet phldrT="[Texto]" custT="1"/>
      <dgm:spPr/>
      <dgm:t>
        <a:bodyPr/>
        <a:lstStyle/>
        <a:p>
          <a:pPr algn="l"/>
          <a:r>
            <a:rPr lang="es-EC" sz="1600" dirty="0" smtClean="0"/>
            <a:t>Estudiar la viabilidad de atraer la inversión extranjera directa para dotar de capacitación y tecnificación a fin de lograr un desarrollo sostenible y sustentable del café en grano ecuatoriano.</a:t>
          </a:r>
          <a:endParaRPr lang="es-ES" sz="1600" dirty="0" smtClean="0"/>
        </a:p>
        <a:p>
          <a:pPr algn="l"/>
          <a:endParaRPr lang="es-CO" sz="1600" dirty="0"/>
        </a:p>
      </dgm:t>
    </dgm:pt>
    <dgm:pt modelId="{9A5CEE76-340B-49D8-9FB0-592D78D551D0}" type="parTrans" cxnId="{89350CDF-8B8B-4D6B-AA86-6E2A7A2EF34B}">
      <dgm:prSet/>
      <dgm:spPr/>
      <dgm:t>
        <a:bodyPr/>
        <a:lstStyle/>
        <a:p>
          <a:endParaRPr lang="es-CO" sz="1400">
            <a:solidFill>
              <a:schemeClr val="tx1"/>
            </a:solidFill>
          </a:endParaRPr>
        </a:p>
      </dgm:t>
    </dgm:pt>
    <dgm:pt modelId="{40CBCDDC-1021-4854-B5D9-C00592D9D8BB}" type="sibTrans" cxnId="{89350CDF-8B8B-4D6B-AA86-6E2A7A2EF34B}">
      <dgm:prSet/>
      <dgm:spPr/>
      <dgm:t>
        <a:bodyPr/>
        <a:lstStyle/>
        <a:p>
          <a:endParaRPr lang="es-CO" sz="1400">
            <a:solidFill>
              <a:schemeClr val="tx1"/>
            </a:solidFill>
          </a:endParaRPr>
        </a:p>
      </dgm:t>
    </dgm:pt>
    <dgm:pt modelId="{D82874C8-2CB2-48AC-BD6A-EECCA8001BD5}">
      <dgm:prSet/>
      <dgm:spPr/>
      <dgm:t>
        <a:bodyPr/>
        <a:lstStyle/>
        <a:p>
          <a:endParaRPr lang="es-ES" sz="1400">
            <a:solidFill>
              <a:schemeClr val="tx1"/>
            </a:solidFill>
          </a:endParaRPr>
        </a:p>
      </dgm:t>
    </dgm:pt>
    <dgm:pt modelId="{AC8B9F3E-C8EA-4AD9-8841-0299B977920A}" type="parTrans" cxnId="{236B04B3-3168-4886-A19F-044EAB3CDBA9}">
      <dgm:prSet/>
      <dgm:spPr/>
      <dgm:t>
        <a:bodyPr/>
        <a:lstStyle/>
        <a:p>
          <a:endParaRPr lang="es-CO" sz="1400">
            <a:solidFill>
              <a:schemeClr val="tx1"/>
            </a:solidFill>
          </a:endParaRPr>
        </a:p>
      </dgm:t>
    </dgm:pt>
    <dgm:pt modelId="{60DC9FB9-641C-406D-B554-03E0F4626CF3}" type="sibTrans" cxnId="{236B04B3-3168-4886-A19F-044EAB3CDBA9}">
      <dgm:prSet/>
      <dgm:spPr/>
      <dgm:t>
        <a:bodyPr/>
        <a:lstStyle/>
        <a:p>
          <a:endParaRPr lang="es-CO" sz="1400">
            <a:solidFill>
              <a:schemeClr val="tx1"/>
            </a:solidFill>
          </a:endParaRPr>
        </a:p>
      </dgm:t>
    </dgm:pt>
    <dgm:pt modelId="{B823CC84-FC03-4C4F-ACF4-4616274871D9}">
      <dgm:prSet custT="1"/>
      <dgm:spPr/>
      <dgm:t>
        <a:bodyPr/>
        <a:lstStyle/>
        <a:p>
          <a:pPr algn="l"/>
          <a:r>
            <a:rPr lang="es-EC" sz="1600" dirty="0" smtClean="0"/>
            <a:t>Establecer una correcta cadena logística para el abastecimiento de café en el mercado consumidor.</a:t>
          </a:r>
          <a:endParaRPr lang="es-ES" sz="1600" dirty="0" smtClean="0"/>
        </a:p>
        <a:p>
          <a:pPr algn="l"/>
          <a:endParaRPr lang="es-ES" sz="1600" dirty="0" smtClean="0"/>
        </a:p>
        <a:p>
          <a:pPr algn="l"/>
          <a:endParaRPr lang="es-CO" sz="1600" dirty="0"/>
        </a:p>
      </dgm:t>
    </dgm:pt>
    <dgm:pt modelId="{EA17D923-CECF-40C1-8BD2-57ACA903700D}" type="parTrans" cxnId="{BAF857BB-8409-4A24-A874-AAEEA6677A7F}">
      <dgm:prSet/>
      <dgm:spPr/>
      <dgm:t>
        <a:bodyPr/>
        <a:lstStyle/>
        <a:p>
          <a:endParaRPr lang="es-CO" sz="1400">
            <a:solidFill>
              <a:schemeClr val="tx1"/>
            </a:solidFill>
          </a:endParaRPr>
        </a:p>
      </dgm:t>
    </dgm:pt>
    <dgm:pt modelId="{E5837984-B76E-4B4A-B3A3-685E2856FAC3}" type="sibTrans" cxnId="{BAF857BB-8409-4A24-A874-AAEEA6677A7F}">
      <dgm:prSet/>
      <dgm:spPr/>
      <dgm:t>
        <a:bodyPr/>
        <a:lstStyle/>
        <a:p>
          <a:endParaRPr lang="es-CO" sz="1400">
            <a:solidFill>
              <a:schemeClr val="tx1"/>
            </a:solidFill>
          </a:endParaRPr>
        </a:p>
      </dgm:t>
    </dgm:pt>
    <dgm:pt modelId="{C72278A2-876B-471E-B6C1-D76D7E83BFB8}" type="pres">
      <dgm:prSet presAssocID="{AED02877-1041-4C75-BDA7-E969554B81A7}" presName="composite" presStyleCnt="0">
        <dgm:presLayoutVars>
          <dgm:chMax val="1"/>
          <dgm:dir/>
          <dgm:resizeHandles val="exact"/>
        </dgm:presLayoutVars>
      </dgm:prSet>
      <dgm:spPr/>
      <dgm:t>
        <a:bodyPr/>
        <a:lstStyle/>
        <a:p>
          <a:endParaRPr lang="es-ES"/>
        </a:p>
      </dgm:t>
    </dgm:pt>
    <dgm:pt modelId="{850AB805-8331-4D2F-8E3A-BE92CF7DE0F9}" type="pres">
      <dgm:prSet presAssocID="{9D139917-3DCD-4579-B6B6-77CB2A132754}" presName="roof" presStyleLbl="dkBgShp" presStyleIdx="0" presStyleCnt="2" custLinFactNeighborX="-728"/>
      <dgm:spPr/>
      <dgm:t>
        <a:bodyPr/>
        <a:lstStyle/>
        <a:p>
          <a:endParaRPr lang="es-CO"/>
        </a:p>
      </dgm:t>
    </dgm:pt>
    <dgm:pt modelId="{5DDAD4FB-8B65-43C0-BC86-BFA4647F777D}" type="pres">
      <dgm:prSet presAssocID="{9D139917-3DCD-4579-B6B6-77CB2A132754}" presName="pillars" presStyleCnt="0"/>
      <dgm:spPr/>
      <dgm:t>
        <a:bodyPr/>
        <a:lstStyle/>
        <a:p>
          <a:endParaRPr lang="es-ES"/>
        </a:p>
      </dgm:t>
    </dgm:pt>
    <dgm:pt modelId="{AAAE9EF1-BB89-4F2E-AAE1-025687F5BB63}" type="pres">
      <dgm:prSet presAssocID="{9D139917-3DCD-4579-B6B6-77CB2A132754}" presName="pillar1" presStyleLbl="node1" presStyleIdx="0" presStyleCnt="4">
        <dgm:presLayoutVars>
          <dgm:bulletEnabled val="1"/>
        </dgm:presLayoutVars>
      </dgm:prSet>
      <dgm:spPr/>
      <dgm:t>
        <a:bodyPr/>
        <a:lstStyle/>
        <a:p>
          <a:endParaRPr lang="es-CO"/>
        </a:p>
      </dgm:t>
    </dgm:pt>
    <dgm:pt modelId="{99CA52E7-218A-4600-9041-18340289AF3D}" type="pres">
      <dgm:prSet presAssocID="{835F9CD2-BDDB-4349-8780-B2315571AD9D}" presName="pillarX" presStyleLbl="node1" presStyleIdx="1" presStyleCnt="4">
        <dgm:presLayoutVars>
          <dgm:bulletEnabled val="1"/>
        </dgm:presLayoutVars>
      </dgm:prSet>
      <dgm:spPr/>
      <dgm:t>
        <a:bodyPr/>
        <a:lstStyle/>
        <a:p>
          <a:endParaRPr lang="es-CO"/>
        </a:p>
      </dgm:t>
    </dgm:pt>
    <dgm:pt modelId="{B877CA68-87F0-4778-BAA0-FE85E63934CF}" type="pres">
      <dgm:prSet presAssocID="{1CE2623C-8B26-44CA-B247-AA6815BA4ED5}" presName="pillarX" presStyleLbl="node1" presStyleIdx="2" presStyleCnt="4">
        <dgm:presLayoutVars>
          <dgm:bulletEnabled val="1"/>
        </dgm:presLayoutVars>
      </dgm:prSet>
      <dgm:spPr/>
      <dgm:t>
        <a:bodyPr/>
        <a:lstStyle/>
        <a:p>
          <a:endParaRPr lang="es-CO"/>
        </a:p>
      </dgm:t>
    </dgm:pt>
    <dgm:pt modelId="{85222303-99C4-4061-BB7C-1B553B4B7F80}" type="pres">
      <dgm:prSet presAssocID="{B823CC84-FC03-4C4F-ACF4-4616274871D9}" presName="pillarX" presStyleLbl="node1" presStyleIdx="3" presStyleCnt="4">
        <dgm:presLayoutVars>
          <dgm:bulletEnabled val="1"/>
        </dgm:presLayoutVars>
      </dgm:prSet>
      <dgm:spPr/>
      <dgm:t>
        <a:bodyPr/>
        <a:lstStyle/>
        <a:p>
          <a:endParaRPr lang="es-ES"/>
        </a:p>
      </dgm:t>
    </dgm:pt>
    <dgm:pt modelId="{EDA0D3C4-EB57-4BDD-A7BC-7F7CB3194A87}" type="pres">
      <dgm:prSet presAssocID="{9D139917-3DCD-4579-B6B6-77CB2A132754}" presName="base" presStyleLbl="dkBgShp" presStyleIdx="1" presStyleCnt="2"/>
      <dgm:spPr/>
      <dgm:t>
        <a:bodyPr/>
        <a:lstStyle/>
        <a:p>
          <a:endParaRPr lang="es-ES"/>
        </a:p>
      </dgm:t>
    </dgm:pt>
  </dgm:ptLst>
  <dgm:cxnLst>
    <dgm:cxn modelId="{89350CDF-8B8B-4D6B-AA86-6E2A7A2EF34B}" srcId="{9D139917-3DCD-4579-B6B6-77CB2A132754}" destId="{1CE2623C-8B26-44CA-B247-AA6815BA4ED5}" srcOrd="2" destOrd="0" parTransId="{9A5CEE76-340B-49D8-9FB0-592D78D551D0}" sibTransId="{40CBCDDC-1021-4854-B5D9-C00592D9D8BB}"/>
    <dgm:cxn modelId="{D879F6C4-AB33-482B-8770-82F621FA69C8}" type="presOf" srcId="{835F9CD2-BDDB-4349-8780-B2315571AD9D}" destId="{99CA52E7-218A-4600-9041-18340289AF3D}" srcOrd="0" destOrd="0" presId="urn:microsoft.com/office/officeart/2005/8/layout/hList3"/>
    <dgm:cxn modelId="{34479F1D-7199-4ED0-A0F6-C0385BC5978D}" srcId="{9D139917-3DCD-4579-B6B6-77CB2A132754}" destId="{00DE1D94-2469-437F-A55C-788B97522E03}" srcOrd="0" destOrd="0" parTransId="{8C247453-5182-4B9C-A10F-1FE4C7C6035B}" sibTransId="{B7E1197E-0ACB-45D5-A0E9-FAE20FBE22DD}"/>
    <dgm:cxn modelId="{09B495B0-65C5-489F-A463-E02095926B80}" type="presOf" srcId="{00DE1D94-2469-437F-A55C-788B97522E03}" destId="{AAAE9EF1-BB89-4F2E-AAE1-025687F5BB63}" srcOrd="0" destOrd="0" presId="urn:microsoft.com/office/officeart/2005/8/layout/hList3"/>
    <dgm:cxn modelId="{6791ADAD-0433-4AEE-A68D-CC333BC9A4D6}" type="presOf" srcId="{9D139917-3DCD-4579-B6B6-77CB2A132754}" destId="{850AB805-8331-4D2F-8E3A-BE92CF7DE0F9}" srcOrd="0" destOrd="0" presId="urn:microsoft.com/office/officeart/2005/8/layout/hList3"/>
    <dgm:cxn modelId="{236B04B3-3168-4886-A19F-044EAB3CDBA9}" srcId="{AED02877-1041-4C75-BDA7-E969554B81A7}" destId="{D82874C8-2CB2-48AC-BD6A-EECCA8001BD5}" srcOrd="1" destOrd="0" parTransId="{AC8B9F3E-C8EA-4AD9-8841-0299B977920A}" sibTransId="{60DC9FB9-641C-406D-B554-03E0F4626CF3}"/>
    <dgm:cxn modelId="{FE664495-38F9-46E1-9D9E-9CF5A937AF53}" srcId="{AED02877-1041-4C75-BDA7-E969554B81A7}" destId="{9D139917-3DCD-4579-B6B6-77CB2A132754}" srcOrd="0" destOrd="0" parTransId="{B90D1BD1-8662-4ED4-9F82-23C404DE699E}" sibTransId="{795B927E-CD5E-4B2E-9884-3A8389DD03DC}"/>
    <dgm:cxn modelId="{ADA2DAD4-4F13-4158-A028-7E80711FF74F}" type="presOf" srcId="{1CE2623C-8B26-44CA-B247-AA6815BA4ED5}" destId="{B877CA68-87F0-4778-BAA0-FE85E63934CF}" srcOrd="0" destOrd="0" presId="urn:microsoft.com/office/officeart/2005/8/layout/hList3"/>
    <dgm:cxn modelId="{081ADAD5-10A7-476D-92D4-B8B3617F1B33}" type="presOf" srcId="{B823CC84-FC03-4C4F-ACF4-4616274871D9}" destId="{85222303-99C4-4061-BB7C-1B553B4B7F80}" srcOrd="0" destOrd="0" presId="urn:microsoft.com/office/officeart/2005/8/layout/hList3"/>
    <dgm:cxn modelId="{C547FFC9-AEA1-4760-A4F0-E4AAD2E3F043}" srcId="{9D139917-3DCD-4579-B6B6-77CB2A132754}" destId="{835F9CD2-BDDB-4349-8780-B2315571AD9D}" srcOrd="1" destOrd="0" parTransId="{F1CD177A-1B50-4730-894E-695E186D81BA}" sibTransId="{EFEC1049-9803-472C-B14F-62CECCC551F8}"/>
    <dgm:cxn modelId="{BAF857BB-8409-4A24-A874-AAEEA6677A7F}" srcId="{9D139917-3DCD-4579-B6B6-77CB2A132754}" destId="{B823CC84-FC03-4C4F-ACF4-4616274871D9}" srcOrd="3" destOrd="0" parTransId="{EA17D923-CECF-40C1-8BD2-57ACA903700D}" sibTransId="{E5837984-B76E-4B4A-B3A3-685E2856FAC3}"/>
    <dgm:cxn modelId="{0F7E3EFD-4983-4D89-B46E-E9E90C45DA68}" type="presOf" srcId="{AED02877-1041-4C75-BDA7-E969554B81A7}" destId="{C72278A2-876B-471E-B6C1-D76D7E83BFB8}" srcOrd="0" destOrd="0" presId="urn:microsoft.com/office/officeart/2005/8/layout/hList3"/>
    <dgm:cxn modelId="{2174B575-E4F3-40E6-850B-898C25E5ADF3}" type="presParOf" srcId="{C72278A2-876B-471E-B6C1-D76D7E83BFB8}" destId="{850AB805-8331-4D2F-8E3A-BE92CF7DE0F9}" srcOrd="0" destOrd="0" presId="urn:microsoft.com/office/officeart/2005/8/layout/hList3"/>
    <dgm:cxn modelId="{ABF65683-F4D0-4572-9F99-15D9999E86B8}" type="presParOf" srcId="{C72278A2-876B-471E-B6C1-D76D7E83BFB8}" destId="{5DDAD4FB-8B65-43C0-BC86-BFA4647F777D}" srcOrd="1" destOrd="0" presId="urn:microsoft.com/office/officeart/2005/8/layout/hList3"/>
    <dgm:cxn modelId="{9D610CA3-0D1B-4D40-AC5D-AD3F8E3F9FA4}" type="presParOf" srcId="{5DDAD4FB-8B65-43C0-BC86-BFA4647F777D}" destId="{AAAE9EF1-BB89-4F2E-AAE1-025687F5BB63}" srcOrd="0" destOrd="0" presId="urn:microsoft.com/office/officeart/2005/8/layout/hList3"/>
    <dgm:cxn modelId="{CB3A09F6-1BD7-4266-AFDE-9863436CFCEE}" type="presParOf" srcId="{5DDAD4FB-8B65-43C0-BC86-BFA4647F777D}" destId="{99CA52E7-218A-4600-9041-18340289AF3D}" srcOrd="1" destOrd="0" presId="urn:microsoft.com/office/officeart/2005/8/layout/hList3"/>
    <dgm:cxn modelId="{BFCC7915-4D94-4408-93AD-CC02744F20C1}" type="presParOf" srcId="{5DDAD4FB-8B65-43C0-BC86-BFA4647F777D}" destId="{B877CA68-87F0-4778-BAA0-FE85E63934CF}" srcOrd="2" destOrd="0" presId="urn:microsoft.com/office/officeart/2005/8/layout/hList3"/>
    <dgm:cxn modelId="{17590DE6-3E13-481E-B14E-DAC3F0466AD8}" type="presParOf" srcId="{5DDAD4FB-8B65-43C0-BC86-BFA4647F777D}" destId="{85222303-99C4-4061-BB7C-1B553B4B7F80}" srcOrd="3" destOrd="0" presId="urn:microsoft.com/office/officeart/2005/8/layout/hList3"/>
    <dgm:cxn modelId="{E671E5A7-3918-465C-94D2-A281737C3376}" type="presParOf" srcId="{C72278A2-876B-471E-B6C1-D76D7E83BFB8}" destId="{EDA0D3C4-EB57-4BDD-A7BC-7F7CB3194A87}"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4051D7-8DFE-4749-A40A-09513BDBE90B}"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CO"/>
        </a:p>
      </dgm:t>
    </dgm:pt>
    <dgm:pt modelId="{8904D4AE-34F3-4E7C-A96F-614E4F7CF87B}">
      <dgm:prSet phldrT="[Texto]" custT="1"/>
      <dgm:spPr/>
      <dgm:t>
        <a:bodyPr/>
        <a:lstStyle/>
        <a:p>
          <a:r>
            <a:rPr lang="es-CO" sz="1600" dirty="0" smtClean="0">
              <a:latin typeface="Times New Roman" panose="02020603050405020304" pitchFamily="18" charset="0"/>
              <a:cs typeface="Times New Roman" panose="02020603050405020304" pitchFamily="18" charset="0"/>
            </a:rPr>
            <a:t>Teoría ventaja comparativa</a:t>
          </a:r>
          <a:endParaRPr lang="es-CO" sz="1600" dirty="0">
            <a:latin typeface="Times New Roman" panose="02020603050405020304" pitchFamily="18" charset="0"/>
            <a:cs typeface="Times New Roman" panose="02020603050405020304" pitchFamily="18" charset="0"/>
          </a:endParaRPr>
        </a:p>
      </dgm:t>
    </dgm:pt>
    <dgm:pt modelId="{506F5EEE-45B5-4887-91BF-B84547260B21}" type="parTrans" cxnId="{002D852B-0DFA-4ED8-943C-E681A76F9675}">
      <dgm:prSet/>
      <dgm:spPr/>
      <dgm:t>
        <a:bodyPr/>
        <a:lstStyle/>
        <a:p>
          <a:endParaRPr lang="es-CO" sz="1600">
            <a:latin typeface="Times New Roman" panose="02020603050405020304" pitchFamily="18" charset="0"/>
            <a:cs typeface="Times New Roman" panose="02020603050405020304" pitchFamily="18" charset="0"/>
          </a:endParaRPr>
        </a:p>
      </dgm:t>
    </dgm:pt>
    <dgm:pt modelId="{59C9AAA7-72B3-4F8C-A25F-C8133CABE123}" type="sibTrans" cxnId="{002D852B-0DFA-4ED8-943C-E681A76F9675}">
      <dgm:prSet/>
      <dgm:spPr/>
      <dgm:t>
        <a:bodyPr/>
        <a:lstStyle/>
        <a:p>
          <a:endParaRPr lang="es-CO" sz="1600">
            <a:latin typeface="Times New Roman" panose="02020603050405020304" pitchFamily="18" charset="0"/>
            <a:cs typeface="Times New Roman" panose="02020603050405020304" pitchFamily="18" charset="0"/>
          </a:endParaRPr>
        </a:p>
      </dgm:t>
    </dgm:pt>
    <dgm:pt modelId="{0A622566-28EC-4CC6-AE5E-12CC31DC6E7C}">
      <dgm:prSet phldrT="[Texto]" custT="1"/>
      <dgm:spPr/>
      <dgm:t>
        <a:bodyPr/>
        <a:lstStyle/>
        <a:p>
          <a:r>
            <a:rPr lang="es-CO" sz="1600" dirty="0" smtClean="0">
              <a:latin typeface="Times New Roman" panose="02020603050405020304" pitchFamily="18" charset="0"/>
              <a:cs typeface="Times New Roman" panose="02020603050405020304" pitchFamily="18" charset="0"/>
            </a:rPr>
            <a:t>David Ricardo</a:t>
          </a:r>
        </a:p>
        <a:p>
          <a:r>
            <a:rPr lang="es-CO" sz="1600" smtClean="0">
              <a:latin typeface="Times New Roman" panose="02020603050405020304" pitchFamily="18" charset="0"/>
              <a:cs typeface="Times New Roman" panose="02020603050405020304" pitchFamily="18" charset="0"/>
            </a:rPr>
            <a:t>Siglo XIX</a:t>
          </a:r>
          <a:endParaRPr lang="es-CO" sz="1600" dirty="0">
            <a:latin typeface="Times New Roman" panose="02020603050405020304" pitchFamily="18" charset="0"/>
            <a:cs typeface="Times New Roman" panose="02020603050405020304" pitchFamily="18" charset="0"/>
          </a:endParaRPr>
        </a:p>
      </dgm:t>
    </dgm:pt>
    <dgm:pt modelId="{8271E8DF-A7A2-480D-AE7C-0D58F64EB0F5}" type="parTrans" cxnId="{C79E143F-AC2B-4A8F-92B2-C3218B9EDC92}">
      <dgm:prSet/>
      <dgm:spPr/>
      <dgm:t>
        <a:bodyPr/>
        <a:lstStyle/>
        <a:p>
          <a:endParaRPr lang="es-CO" sz="1600">
            <a:latin typeface="Times New Roman" panose="02020603050405020304" pitchFamily="18" charset="0"/>
            <a:cs typeface="Times New Roman" panose="02020603050405020304" pitchFamily="18" charset="0"/>
          </a:endParaRPr>
        </a:p>
      </dgm:t>
    </dgm:pt>
    <dgm:pt modelId="{479C813F-733B-4D71-9B52-A76F6989F660}" type="sibTrans" cxnId="{C79E143F-AC2B-4A8F-92B2-C3218B9EDC92}">
      <dgm:prSet/>
      <dgm:spPr/>
      <dgm:t>
        <a:bodyPr/>
        <a:lstStyle/>
        <a:p>
          <a:endParaRPr lang="es-CO" sz="1600">
            <a:latin typeface="Times New Roman" panose="02020603050405020304" pitchFamily="18" charset="0"/>
            <a:cs typeface="Times New Roman" panose="02020603050405020304" pitchFamily="18" charset="0"/>
          </a:endParaRPr>
        </a:p>
      </dgm:t>
    </dgm:pt>
    <dgm:pt modelId="{EA8DA00A-E823-4D63-B8C4-4C9F8FE5AB36}">
      <dgm:prSet phldrT="[Texto]" custT="1"/>
      <dgm:spPr/>
      <dgm:t>
        <a:bodyPr/>
        <a:lstStyle/>
        <a:p>
          <a:r>
            <a:rPr lang="es-CO" sz="1600" dirty="0" smtClean="0">
              <a:latin typeface="Times New Roman" panose="02020603050405020304" pitchFamily="18" charset="0"/>
              <a:cs typeface="Times New Roman" panose="02020603050405020304" pitchFamily="18" charset="0"/>
            </a:rPr>
            <a:t>Costes relativos bajos</a:t>
          </a:r>
          <a:endParaRPr lang="es-CO" sz="1600" dirty="0">
            <a:latin typeface="Times New Roman" panose="02020603050405020304" pitchFamily="18" charset="0"/>
            <a:cs typeface="Times New Roman" panose="02020603050405020304" pitchFamily="18" charset="0"/>
          </a:endParaRPr>
        </a:p>
      </dgm:t>
    </dgm:pt>
    <dgm:pt modelId="{86ABE062-C79E-41A0-AAF4-3C867710EBD0}" type="parTrans" cxnId="{C844B072-74AF-4770-922D-F7BEAAEE2143}">
      <dgm:prSet/>
      <dgm:spPr/>
      <dgm:t>
        <a:bodyPr/>
        <a:lstStyle/>
        <a:p>
          <a:endParaRPr lang="es-CO" sz="1600">
            <a:latin typeface="Times New Roman" panose="02020603050405020304" pitchFamily="18" charset="0"/>
            <a:cs typeface="Times New Roman" panose="02020603050405020304" pitchFamily="18" charset="0"/>
          </a:endParaRPr>
        </a:p>
      </dgm:t>
    </dgm:pt>
    <dgm:pt modelId="{3A2E8E0F-55A9-4D90-B6F3-0A0022104111}" type="sibTrans" cxnId="{C844B072-74AF-4770-922D-F7BEAAEE2143}">
      <dgm:prSet/>
      <dgm:spPr/>
      <dgm:t>
        <a:bodyPr/>
        <a:lstStyle/>
        <a:p>
          <a:endParaRPr lang="es-CO" sz="1600">
            <a:latin typeface="Times New Roman" panose="02020603050405020304" pitchFamily="18" charset="0"/>
            <a:cs typeface="Times New Roman" panose="02020603050405020304" pitchFamily="18" charset="0"/>
          </a:endParaRPr>
        </a:p>
      </dgm:t>
    </dgm:pt>
    <dgm:pt modelId="{52CEF4E2-A9FA-4CA2-8FF4-B89D113D5070}">
      <dgm:prSet custT="1"/>
      <dgm:spPr/>
      <dgm:t>
        <a:bodyPr/>
        <a:lstStyle/>
        <a:p>
          <a:r>
            <a:rPr lang="es-CO" sz="1600" dirty="0" smtClean="0">
              <a:latin typeface="Times New Roman" panose="02020603050405020304" pitchFamily="18" charset="0"/>
              <a:cs typeface="Times New Roman" panose="02020603050405020304" pitchFamily="18" charset="0"/>
            </a:rPr>
            <a:t>Especializarse en producir</a:t>
          </a:r>
          <a:endParaRPr lang="es-CO" sz="1600" dirty="0">
            <a:latin typeface="Times New Roman" panose="02020603050405020304" pitchFamily="18" charset="0"/>
            <a:cs typeface="Times New Roman" panose="02020603050405020304" pitchFamily="18" charset="0"/>
          </a:endParaRPr>
        </a:p>
      </dgm:t>
    </dgm:pt>
    <dgm:pt modelId="{4EC6D8A7-F03B-41A8-873E-F1C38D026386}" type="parTrans" cxnId="{534F3C47-CEB8-410A-9B39-0435DCC57173}">
      <dgm:prSet/>
      <dgm:spPr/>
      <dgm:t>
        <a:bodyPr/>
        <a:lstStyle/>
        <a:p>
          <a:endParaRPr lang="es-CO" sz="1600">
            <a:latin typeface="Times New Roman" panose="02020603050405020304" pitchFamily="18" charset="0"/>
            <a:cs typeface="Times New Roman" panose="02020603050405020304" pitchFamily="18" charset="0"/>
          </a:endParaRPr>
        </a:p>
      </dgm:t>
    </dgm:pt>
    <dgm:pt modelId="{416B9331-5EB7-4446-A9D9-C4393560251A}" type="sibTrans" cxnId="{534F3C47-CEB8-410A-9B39-0435DCC57173}">
      <dgm:prSet/>
      <dgm:spPr/>
      <dgm:t>
        <a:bodyPr/>
        <a:lstStyle/>
        <a:p>
          <a:endParaRPr lang="es-CO" sz="1600">
            <a:latin typeface="Times New Roman" panose="02020603050405020304" pitchFamily="18" charset="0"/>
            <a:cs typeface="Times New Roman" panose="02020603050405020304" pitchFamily="18" charset="0"/>
          </a:endParaRPr>
        </a:p>
      </dgm:t>
    </dgm:pt>
    <dgm:pt modelId="{34C2EDD6-CAB4-437B-88AE-E194B17AE5BD}">
      <dgm:prSet custT="1"/>
      <dgm:spPr/>
      <dgm:t>
        <a:bodyPr/>
        <a:lstStyle/>
        <a:p>
          <a:r>
            <a:rPr lang="es-CO" sz="1600" dirty="0" smtClean="0">
              <a:latin typeface="Times New Roman" panose="02020603050405020304" pitchFamily="18" charset="0"/>
              <a:cs typeface="Times New Roman" panose="02020603050405020304" pitchFamily="18" charset="0"/>
            </a:rPr>
            <a:t>Más eficientes</a:t>
          </a:r>
          <a:endParaRPr lang="es-CO" sz="1600" dirty="0">
            <a:latin typeface="Times New Roman" panose="02020603050405020304" pitchFamily="18" charset="0"/>
            <a:cs typeface="Times New Roman" panose="02020603050405020304" pitchFamily="18" charset="0"/>
          </a:endParaRPr>
        </a:p>
      </dgm:t>
    </dgm:pt>
    <dgm:pt modelId="{38C60F6C-00AF-454B-9C63-8AAA6A8F3A08}" type="parTrans" cxnId="{4EBC3717-ED7F-4DE0-A394-26E55C9B2380}">
      <dgm:prSet/>
      <dgm:spPr/>
      <dgm:t>
        <a:bodyPr/>
        <a:lstStyle/>
        <a:p>
          <a:endParaRPr lang="es-CO" sz="1600">
            <a:latin typeface="Times New Roman" panose="02020603050405020304" pitchFamily="18" charset="0"/>
            <a:cs typeface="Times New Roman" panose="02020603050405020304" pitchFamily="18" charset="0"/>
          </a:endParaRPr>
        </a:p>
      </dgm:t>
    </dgm:pt>
    <dgm:pt modelId="{55E5DE0E-1AC8-496D-A9F1-5F03B9BA6A10}" type="sibTrans" cxnId="{4EBC3717-ED7F-4DE0-A394-26E55C9B2380}">
      <dgm:prSet/>
      <dgm:spPr/>
      <dgm:t>
        <a:bodyPr/>
        <a:lstStyle/>
        <a:p>
          <a:endParaRPr lang="es-CO" sz="1600">
            <a:latin typeface="Times New Roman" panose="02020603050405020304" pitchFamily="18" charset="0"/>
            <a:cs typeface="Times New Roman" panose="02020603050405020304" pitchFamily="18" charset="0"/>
          </a:endParaRPr>
        </a:p>
      </dgm:t>
    </dgm:pt>
    <dgm:pt modelId="{F81AE807-2407-4F28-8F34-FB0F99E6DE79}">
      <dgm:prSet phldrT="[Texto]" custT="1"/>
      <dgm:spPr/>
      <dgm:t>
        <a:bodyPr/>
        <a:lstStyle/>
        <a:p>
          <a:r>
            <a:rPr lang="es-EC" sz="1600" b="0" dirty="0" smtClean="0">
              <a:latin typeface="Times New Roman" panose="02020603050405020304" pitchFamily="18" charset="0"/>
              <a:cs typeface="Times New Roman" panose="02020603050405020304" pitchFamily="18" charset="0"/>
            </a:rPr>
            <a:t>Diferencias con las que se produce </a:t>
          </a:r>
          <a:endParaRPr lang="es-CO" sz="1600" b="0" dirty="0">
            <a:latin typeface="Times New Roman" panose="02020603050405020304" pitchFamily="18" charset="0"/>
            <a:cs typeface="Times New Roman" panose="02020603050405020304" pitchFamily="18" charset="0"/>
          </a:endParaRPr>
        </a:p>
      </dgm:t>
    </dgm:pt>
    <dgm:pt modelId="{BE326BF3-BDC1-45D4-AFA6-DD3E65C642DB}" type="parTrans" cxnId="{80A52B13-3C9E-4F7A-A3DD-F7FD6921BF16}">
      <dgm:prSet/>
      <dgm:spPr/>
      <dgm:t>
        <a:bodyPr/>
        <a:lstStyle/>
        <a:p>
          <a:endParaRPr lang="es-EC"/>
        </a:p>
      </dgm:t>
    </dgm:pt>
    <dgm:pt modelId="{7E9C1EDE-15E3-4F3E-9DA9-F39A7CCAB02A}" type="sibTrans" cxnId="{80A52B13-3C9E-4F7A-A3DD-F7FD6921BF16}">
      <dgm:prSet/>
      <dgm:spPr/>
      <dgm:t>
        <a:bodyPr/>
        <a:lstStyle/>
        <a:p>
          <a:endParaRPr lang="es-EC"/>
        </a:p>
      </dgm:t>
    </dgm:pt>
    <dgm:pt modelId="{4E1DEFB1-73BD-4243-A1C5-B54691E1E88E}">
      <dgm:prSet custT="1"/>
      <dgm:spPr/>
      <dgm:t>
        <a:bodyPr/>
        <a:lstStyle/>
        <a:p>
          <a:pPr algn="ctr"/>
          <a:r>
            <a:rPr lang="es-EC" sz="1400" dirty="0" smtClean="0">
              <a:latin typeface="Times New Roman" panose="02020603050405020304" pitchFamily="18" charset="0"/>
              <a:cs typeface="Times New Roman" panose="02020603050405020304" pitchFamily="18" charset="0"/>
            </a:rPr>
            <a:t>Existe resultados desfavorables para las economías en desarrollo</a:t>
          </a:r>
          <a:endParaRPr lang="es-ES" sz="1400" dirty="0">
            <a:latin typeface="Times New Roman" panose="02020603050405020304" pitchFamily="18" charset="0"/>
            <a:cs typeface="Times New Roman" panose="02020603050405020304" pitchFamily="18" charset="0"/>
          </a:endParaRPr>
        </a:p>
      </dgm:t>
    </dgm:pt>
    <dgm:pt modelId="{19A1794F-19D6-473E-A8E5-9B776339A93B}" type="parTrans" cxnId="{F913604A-B207-401F-BD90-49AA5B9F25CE}">
      <dgm:prSet/>
      <dgm:spPr/>
      <dgm:t>
        <a:bodyPr/>
        <a:lstStyle/>
        <a:p>
          <a:endParaRPr lang="es-EC"/>
        </a:p>
      </dgm:t>
    </dgm:pt>
    <dgm:pt modelId="{293B2A87-182C-40B6-A503-CD1AB5D3AF77}" type="sibTrans" cxnId="{F913604A-B207-401F-BD90-49AA5B9F25CE}">
      <dgm:prSet/>
      <dgm:spPr/>
      <dgm:t>
        <a:bodyPr/>
        <a:lstStyle/>
        <a:p>
          <a:endParaRPr lang="es-EC"/>
        </a:p>
      </dgm:t>
    </dgm:pt>
    <dgm:pt modelId="{AA1BBB7B-1663-483A-9C66-7E7EE635DE52}">
      <dgm:prSet/>
      <dgm:spPr/>
      <dgm:t>
        <a:bodyPr/>
        <a:lstStyle/>
        <a:p>
          <a:r>
            <a:rPr lang="es-EC" dirty="0" smtClean="0">
              <a:latin typeface="Times New Roman" panose="02020603050405020304" pitchFamily="18" charset="0"/>
              <a:cs typeface="Times New Roman" panose="02020603050405020304" pitchFamily="18" charset="0"/>
            </a:rPr>
            <a:t>Exporta MP</a:t>
          </a:r>
        </a:p>
        <a:p>
          <a:r>
            <a:rPr lang="es-EC" dirty="0" smtClean="0">
              <a:latin typeface="Times New Roman" panose="02020603050405020304" pitchFamily="18" charset="0"/>
              <a:cs typeface="Times New Roman" panose="02020603050405020304" pitchFamily="18" charset="0"/>
            </a:rPr>
            <a:t>Importa Productos terminados </a:t>
          </a:r>
          <a:endParaRPr lang="es-EC" dirty="0">
            <a:latin typeface="Times New Roman" panose="02020603050405020304" pitchFamily="18" charset="0"/>
            <a:cs typeface="Times New Roman" panose="02020603050405020304" pitchFamily="18" charset="0"/>
          </a:endParaRPr>
        </a:p>
      </dgm:t>
    </dgm:pt>
    <dgm:pt modelId="{530EBDBB-38F6-4E42-BF79-C77F31B52721}" type="parTrans" cxnId="{11040582-1A77-457F-8D25-3AE0D992BC8E}">
      <dgm:prSet/>
      <dgm:spPr/>
      <dgm:t>
        <a:bodyPr/>
        <a:lstStyle/>
        <a:p>
          <a:endParaRPr lang="es-EC"/>
        </a:p>
      </dgm:t>
    </dgm:pt>
    <dgm:pt modelId="{34735F54-B547-4E9F-AC61-3E403ED43E74}" type="sibTrans" cxnId="{11040582-1A77-457F-8D25-3AE0D992BC8E}">
      <dgm:prSet/>
      <dgm:spPr/>
      <dgm:t>
        <a:bodyPr/>
        <a:lstStyle/>
        <a:p>
          <a:endParaRPr lang="es-EC"/>
        </a:p>
      </dgm:t>
    </dgm:pt>
    <dgm:pt modelId="{67E2514B-5DDE-4A1B-8F15-EFBFEB462B8B}">
      <dgm:prSet/>
      <dgm:spPr/>
      <dgm:t>
        <a:bodyPr/>
        <a:lstStyle/>
        <a:p>
          <a:r>
            <a:rPr lang="es-CO" dirty="0" smtClean="0">
              <a:latin typeface="Times New Roman" panose="02020603050405020304" pitchFamily="18" charset="0"/>
              <a:cs typeface="Times New Roman" panose="02020603050405020304" pitchFamily="18" charset="0"/>
            </a:rPr>
            <a:t>Surgen dos teóricos </a:t>
          </a:r>
          <a:endParaRPr lang="es-CO" dirty="0">
            <a:latin typeface="Times New Roman" panose="02020603050405020304" pitchFamily="18" charset="0"/>
            <a:cs typeface="Times New Roman" panose="02020603050405020304" pitchFamily="18" charset="0"/>
          </a:endParaRPr>
        </a:p>
      </dgm:t>
    </dgm:pt>
    <dgm:pt modelId="{0C7D044E-A817-4B86-BEBD-E22E8F6A2C98}" type="parTrans" cxnId="{7EA29117-AB74-4E7E-9572-8FD76533004C}">
      <dgm:prSet/>
      <dgm:spPr/>
      <dgm:t>
        <a:bodyPr/>
        <a:lstStyle/>
        <a:p>
          <a:endParaRPr lang="es-EC"/>
        </a:p>
      </dgm:t>
    </dgm:pt>
    <dgm:pt modelId="{EDEF5988-4581-4989-AA93-370EE8B5FE0F}" type="sibTrans" cxnId="{7EA29117-AB74-4E7E-9572-8FD76533004C}">
      <dgm:prSet/>
      <dgm:spPr/>
      <dgm:t>
        <a:bodyPr/>
        <a:lstStyle/>
        <a:p>
          <a:endParaRPr lang="es-EC"/>
        </a:p>
      </dgm:t>
    </dgm:pt>
    <dgm:pt modelId="{BE761B36-65E3-4F69-BC07-210670F6023B}">
      <dgm:prSet phldrT="[Texto]" custT="1"/>
      <dgm:spPr/>
      <dgm:t>
        <a:bodyPr/>
        <a:lstStyle/>
        <a:p>
          <a:r>
            <a:rPr lang="es-ES" sz="1600" b="0" dirty="0" smtClean="0">
              <a:latin typeface="Times New Roman" panose="02020603050405020304" pitchFamily="18" charset="0"/>
              <a:cs typeface="Times New Roman" panose="02020603050405020304" pitchFamily="18" charset="0"/>
            </a:rPr>
            <a:t>Teorías sobre el origen del intercambio desigual</a:t>
          </a:r>
          <a:endParaRPr lang="es-CO" sz="1600" b="0" dirty="0">
            <a:latin typeface="Times New Roman" panose="02020603050405020304" pitchFamily="18" charset="0"/>
            <a:cs typeface="Times New Roman" panose="02020603050405020304" pitchFamily="18" charset="0"/>
          </a:endParaRPr>
        </a:p>
      </dgm:t>
    </dgm:pt>
    <dgm:pt modelId="{D04E06E8-F3F7-4F0E-AA03-D1E8090C7B8A}" type="sibTrans" cxnId="{2FF5EDB7-26DB-4D5E-A9C2-325F8DEEB8F2}">
      <dgm:prSet/>
      <dgm:spPr/>
      <dgm:t>
        <a:bodyPr/>
        <a:lstStyle/>
        <a:p>
          <a:endParaRPr lang="es-EC"/>
        </a:p>
      </dgm:t>
    </dgm:pt>
    <dgm:pt modelId="{3ED1FB49-7C3D-4EF1-833A-24EFAB0492E9}" type="parTrans" cxnId="{2FF5EDB7-26DB-4D5E-A9C2-325F8DEEB8F2}">
      <dgm:prSet/>
      <dgm:spPr/>
      <dgm:t>
        <a:bodyPr/>
        <a:lstStyle/>
        <a:p>
          <a:endParaRPr lang="es-EC"/>
        </a:p>
      </dgm:t>
    </dgm:pt>
    <dgm:pt modelId="{2304FFF8-10E5-4F62-BE04-D25D5B264293}" type="pres">
      <dgm:prSet presAssocID="{BE4051D7-8DFE-4749-A40A-09513BDBE90B}" presName="Name0" presStyleCnt="0">
        <dgm:presLayoutVars>
          <dgm:chPref val="3"/>
          <dgm:dir/>
          <dgm:animLvl val="lvl"/>
          <dgm:resizeHandles/>
        </dgm:presLayoutVars>
      </dgm:prSet>
      <dgm:spPr/>
      <dgm:t>
        <a:bodyPr/>
        <a:lstStyle/>
        <a:p>
          <a:endParaRPr lang="es-ES"/>
        </a:p>
      </dgm:t>
    </dgm:pt>
    <dgm:pt modelId="{9E26DE01-466B-4D55-9009-A621648CA029}" type="pres">
      <dgm:prSet presAssocID="{8904D4AE-34F3-4E7C-A96F-614E4F7CF87B}" presName="horFlow" presStyleCnt="0"/>
      <dgm:spPr/>
      <dgm:t>
        <a:bodyPr/>
        <a:lstStyle/>
        <a:p>
          <a:endParaRPr lang="es-ES"/>
        </a:p>
      </dgm:t>
    </dgm:pt>
    <dgm:pt modelId="{8589CE85-7B87-4403-A824-D0B3C7EC655A}" type="pres">
      <dgm:prSet presAssocID="{8904D4AE-34F3-4E7C-A96F-614E4F7CF87B}" presName="bigChev" presStyleLbl="node1" presStyleIdx="0" presStyleCnt="2" custScaleY="155523"/>
      <dgm:spPr/>
      <dgm:t>
        <a:bodyPr/>
        <a:lstStyle/>
        <a:p>
          <a:endParaRPr lang="es-ES"/>
        </a:p>
      </dgm:t>
    </dgm:pt>
    <dgm:pt modelId="{F3A96889-6D7F-4665-9874-E5A7B7E62A08}" type="pres">
      <dgm:prSet presAssocID="{8271E8DF-A7A2-480D-AE7C-0D58F64EB0F5}" presName="parTrans" presStyleCnt="0"/>
      <dgm:spPr/>
      <dgm:t>
        <a:bodyPr/>
        <a:lstStyle/>
        <a:p>
          <a:endParaRPr lang="es-ES"/>
        </a:p>
      </dgm:t>
    </dgm:pt>
    <dgm:pt modelId="{A3B897D0-D143-4B8C-841B-399EDA73F73E}" type="pres">
      <dgm:prSet presAssocID="{0A622566-28EC-4CC6-AE5E-12CC31DC6E7C}" presName="node" presStyleLbl="alignAccFollowNode1" presStyleIdx="0" presStyleCnt="8" custScaleY="155523">
        <dgm:presLayoutVars>
          <dgm:bulletEnabled val="1"/>
        </dgm:presLayoutVars>
      </dgm:prSet>
      <dgm:spPr/>
      <dgm:t>
        <a:bodyPr/>
        <a:lstStyle/>
        <a:p>
          <a:endParaRPr lang="es-CO"/>
        </a:p>
      </dgm:t>
    </dgm:pt>
    <dgm:pt modelId="{879065F5-09AB-409B-BDAD-21728FE970DB}" type="pres">
      <dgm:prSet presAssocID="{479C813F-733B-4D71-9B52-A76F6989F660}" presName="sibTrans" presStyleCnt="0"/>
      <dgm:spPr/>
      <dgm:t>
        <a:bodyPr/>
        <a:lstStyle/>
        <a:p>
          <a:endParaRPr lang="es-ES"/>
        </a:p>
      </dgm:t>
    </dgm:pt>
    <dgm:pt modelId="{5D560261-0B1A-48DE-8561-ADF31100BF01}" type="pres">
      <dgm:prSet presAssocID="{34C2EDD6-CAB4-437B-88AE-E194B17AE5BD}" presName="node" presStyleLbl="alignAccFollowNode1" presStyleIdx="1" presStyleCnt="8" custScaleY="155523" custLinFactX="144060" custLinFactNeighborX="200000" custLinFactNeighborY="-2835">
        <dgm:presLayoutVars>
          <dgm:bulletEnabled val="1"/>
        </dgm:presLayoutVars>
      </dgm:prSet>
      <dgm:spPr/>
      <dgm:t>
        <a:bodyPr/>
        <a:lstStyle/>
        <a:p>
          <a:endParaRPr lang="es-CO"/>
        </a:p>
      </dgm:t>
    </dgm:pt>
    <dgm:pt modelId="{16F9EDED-19C8-4817-B1BB-3F78135AF97F}" type="pres">
      <dgm:prSet presAssocID="{55E5DE0E-1AC8-496D-A9F1-5F03B9BA6A10}" presName="sibTrans" presStyleCnt="0"/>
      <dgm:spPr/>
      <dgm:t>
        <a:bodyPr/>
        <a:lstStyle/>
        <a:p>
          <a:endParaRPr lang="es-ES"/>
        </a:p>
      </dgm:t>
    </dgm:pt>
    <dgm:pt modelId="{1D8B41D2-EFAA-4FC3-87B1-765B91487083}" type="pres">
      <dgm:prSet presAssocID="{EA8DA00A-E823-4D63-B8C4-4C9F8FE5AB36}" presName="node" presStyleLbl="alignAccFollowNode1" presStyleIdx="2" presStyleCnt="8" custScaleY="155523" custLinFactNeighborX="-4051" custLinFactNeighborY="0">
        <dgm:presLayoutVars>
          <dgm:bulletEnabled val="1"/>
        </dgm:presLayoutVars>
      </dgm:prSet>
      <dgm:spPr/>
      <dgm:t>
        <a:bodyPr/>
        <a:lstStyle/>
        <a:p>
          <a:endParaRPr lang="es-CO"/>
        </a:p>
      </dgm:t>
    </dgm:pt>
    <dgm:pt modelId="{01265861-C519-44A5-AFD7-D6CD97EF2B5C}" type="pres">
      <dgm:prSet presAssocID="{3A2E8E0F-55A9-4D90-B6F3-0A0022104111}" presName="sibTrans" presStyleCnt="0"/>
      <dgm:spPr/>
      <dgm:t>
        <a:bodyPr/>
        <a:lstStyle/>
        <a:p>
          <a:endParaRPr lang="es-ES"/>
        </a:p>
      </dgm:t>
    </dgm:pt>
    <dgm:pt modelId="{DB6D3854-C6C7-453E-94E7-10A211BDADAE}" type="pres">
      <dgm:prSet presAssocID="{52CEF4E2-A9FA-4CA2-8FF4-B89D113D5070}" presName="node" presStyleLbl="alignAccFollowNode1" presStyleIdx="3" presStyleCnt="8" custScaleY="155523" custLinFactX="-144362" custLinFactNeighborX="-200000">
        <dgm:presLayoutVars>
          <dgm:bulletEnabled val="1"/>
        </dgm:presLayoutVars>
      </dgm:prSet>
      <dgm:spPr/>
      <dgm:t>
        <a:bodyPr/>
        <a:lstStyle/>
        <a:p>
          <a:endParaRPr lang="es-CO"/>
        </a:p>
      </dgm:t>
    </dgm:pt>
    <dgm:pt modelId="{1A0915F5-19CB-4F3D-825F-2BE4EC4AC0AC}" type="pres">
      <dgm:prSet presAssocID="{8904D4AE-34F3-4E7C-A96F-614E4F7CF87B}" presName="vSp" presStyleCnt="0"/>
      <dgm:spPr/>
    </dgm:pt>
    <dgm:pt modelId="{84EDB801-FE4B-4710-9904-C3D3EA42C2F4}" type="pres">
      <dgm:prSet presAssocID="{BE761B36-65E3-4F69-BC07-210670F6023B}" presName="horFlow" presStyleCnt="0"/>
      <dgm:spPr/>
    </dgm:pt>
    <dgm:pt modelId="{B2C3A99D-F8F9-4B82-8A90-48DA699EC962}" type="pres">
      <dgm:prSet presAssocID="{BE761B36-65E3-4F69-BC07-210670F6023B}" presName="bigChev" presStyleLbl="node1" presStyleIdx="1" presStyleCnt="2" custScaleY="155523"/>
      <dgm:spPr/>
      <dgm:t>
        <a:bodyPr/>
        <a:lstStyle/>
        <a:p>
          <a:endParaRPr lang="es-EC"/>
        </a:p>
      </dgm:t>
    </dgm:pt>
    <dgm:pt modelId="{57188C77-490D-4624-B2E8-86FD0712FE60}" type="pres">
      <dgm:prSet presAssocID="{BE326BF3-BDC1-45D4-AFA6-DD3E65C642DB}" presName="parTrans" presStyleCnt="0"/>
      <dgm:spPr/>
    </dgm:pt>
    <dgm:pt modelId="{9015061C-0B13-4C12-968F-327994B7FFDD}" type="pres">
      <dgm:prSet presAssocID="{F81AE807-2407-4F28-8F34-FB0F99E6DE79}" presName="node" presStyleLbl="alignAccFollowNode1" presStyleIdx="4" presStyleCnt="8" custScaleY="155523">
        <dgm:presLayoutVars>
          <dgm:bulletEnabled val="1"/>
        </dgm:presLayoutVars>
      </dgm:prSet>
      <dgm:spPr/>
      <dgm:t>
        <a:bodyPr/>
        <a:lstStyle/>
        <a:p>
          <a:endParaRPr lang="es-EC"/>
        </a:p>
      </dgm:t>
    </dgm:pt>
    <dgm:pt modelId="{8CF3EDDB-D212-4DC7-85A7-849BA6E5109C}" type="pres">
      <dgm:prSet presAssocID="{7E9C1EDE-15E3-4F3E-9DA9-F39A7CCAB02A}" presName="sibTrans" presStyleCnt="0"/>
      <dgm:spPr/>
    </dgm:pt>
    <dgm:pt modelId="{EE2A4072-7DB9-41B5-8BED-E20AAD05CDC7}" type="pres">
      <dgm:prSet presAssocID="{4E1DEFB1-73BD-4243-A1C5-B54691E1E88E}" presName="node" presStyleLbl="alignAccFollowNode1" presStyleIdx="5" presStyleCnt="8" custScaleY="155523">
        <dgm:presLayoutVars>
          <dgm:bulletEnabled val="1"/>
        </dgm:presLayoutVars>
      </dgm:prSet>
      <dgm:spPr/>
      <dgm:t>
        <a:bodyPr/>
        <a:lstStyle/>
        <a:p>
          <a:endParaRPr lang="es-EC"/>
        </a:p>
      </dgm:t>
    </dgm:pt>
    <dgm:pt modelId="{B1487846-9C6F-407C-ABFF-D993A649056D}" type="pres">
      <dgm:prSet presAssocID="{293B2A87-182C-40B6-A503-CD1AB5D3AF77}" presName="sibTrans" presStyleCnt="0"/>
      <dgm:spPr/>
    </dgm:pt>
    <dgm:pt modelId="{6FEC65CC-23AC-4F80-A4F2-B0D1E630BD6F}" type="pres">
      <dgm:prSet presAssocID="{AA1BBB7B-1663-483A-9C66-7E7EE635DE52}" presName="node" presStyleLbl="alignAccFollowNode1" presStyleIdx="6" presStyleCnt="8" custScaleY="155523">
        <dgm:presLayoutVars>
          <dgm:bulletEnabled val="1"/>
        </dgm:presLayoutVars>
      </dgm:prSet>
      <dgm:spPr/>
      <dgm:t>
        <a:bodyPr/>
        <a:lstStyle/>
        <a:p>
          <a:endParaRPr lang="es-EC"/>
        </a:p>
      </dgm:t>
    </dgm:pt>
    <dgm:pt modelId="{504810B1-6F0D-46E4-B381-DAE51E4C5DA5}" type="pres">
      <dgm:prSet presAssocID="{34735F54-B547-4E9F-AC61-3E403ED43E74}" presName="sibTrans" presStyleCnt="0"/>
      <dgm:spPr/>
    </dgm:pt>
    <dgm:pt modelId="{37B618FE-79DA-40B2-B314-E1393DDCE773}" type="pres">
      <dgm:prSet presAssocID="{67E2514B-5DDE-4A1B-8F15-EFBFEB462B8B}" presName="node" presStyleLbl="alignAccFollowNode1" presStyleIdx="7" presStyleCnt="8" custScaleY="155523">
        <dgm:presLayoutVars>
          <dgm:bulletEnabled val="1"/>
        </dgm:presLayoutVars>
      </dgm:prSet>
      <dgm:spPr/>
      <dgm:t>
        <a:bodyPr/>
        <a:lstStyle/>
        <a:p>
          <a:endParaRPr lang="es-EC"/>
        </a:p>
      </dgm:t>
    </dgm:pt>
  </dgm:ptLst>
  <dgm:cxnLst>
    <dgm:cxn modelId="{002D852B-0DFA-4ED8-943C-E681A76F9675}" srcId="{BE4051D7-8DFE-4749-A40A-09513BDBE90B}" destId="{8904D4AE-34F3-4E7C-A96F-614E4F7CF87B}" srcOrd="0" destOrd="0" parTransId="{506F5EEE-45B5-4887-91BF-B84547260B21}" sibTransId="{59C9AAA7-72B3-4F8C-A25F-C8133CABE123}"/>
    <dgm:cxn modelId="{11040582-1A77-457F-8D25-3AE0D992BC8E}" srcId="{BE761B36-65E3-4F69-BC07-210670F6023B}" destId="{AA1BBB7B-1663-483A-9C66-7E7EE635DE52}" srcOrd="2" destOrd="0" parTransId="{530EBDBB-38F6-4E42-BF79-C77F31B52721}" sibTransId="{34735F54-B547-4E9F-AC61-3E403ED43E74}"/>
    <dgm:cxn modelId="{EC25A32E-7037-452D-93A4-7ED574E24D11}" type="presOf" srcId="{4E1DEFB1-73BD-4243-A1C5-B54691E1E88E}" destId="{EE2A4072-7DB9-41B5-8BED-E20AAD05CDC7}" srcOrd="0" destOrd="0" presId="urn:microsoft.com/office/officeart/2005/8/layout/lProcess3"/>
    <dgm:cxn modelId="{ED86B3DC-28A8-46BF-B784-A11EC22CE4C4}" type="presOf" srcId="{8904D4AE-34F3-4E7C-A96F-614E4F7CF87B}" destId="{8589CE85-7B87-4403-A824-D0B3C7EC655A}" srcOrd="0" destOrd="0" presId="urn:microsoft.com/office/officeart/2005/8/layout/lProcess3"/>
    <dgm:cxn modelId="{C79E143F-AC2B-4A8F-92B2-C3218B9EDC92}" srcId="{8904D4AE-34F3-4E7C-A96F-614E4F7CF87B}" destId="{0A622566-28EC-4CC6-AE5E-12CC31DC6E7C}" srcOrd="0" destOrd="0" parTransId="{8271E8DF-A7A2-480D-AE7C-0D58F64EB0F5}" sibTransId="{479C813F-733B-4D71-9B52-A76F6989F660}"/>
    <dgm:cxn modelId="{F022EBF3-3B50-4DF5-9D6A-DBCD8647A0A1}" type="presOf" srcId="{52CEF4E2-A9FA-4CA2-8FF4-B89D113D5070}" destId="{DB6D3854-C6C7-453E-94E7-10A211BDADAE}" srcOrd="0" destOrd="0" presId="urn:microsoft.com/office/officeart/2005/8/layout/lProcess3"/>
    <dgm:cxn modelId="{E3A7AA51-552A-4E33-B38A-E7D0C2C7F8DA}" type="presOf" srcId="{BE4051D7-8DFE-4749-A40A-09513BDBE90B}" destId="{2304FFF8-10E5-4F62-BE04-D25D5B264293}" srcOrd="0" destOrd="0" presId="urn:microsoft.com/office/officeart/2005/8/layout/lProcess3"/>
    <dgm:cxn modelId="{2FF5EDB7-26DB-4D5E-A9C2-325F8DEEB8F2}" srcId="{BE4051D7-8DFE-4749-A40A-09513BDBE90B}" destId="{BE761B36-65E3-4F69-BC07-210670F6023B}" srcOrd="1" destOrd="0" parTransId="{3ED1FB49-7C3D-4EF1-833A-24EFAB0492E9}" sibTransId="{D04E06E8-F3F7-4F0E-AA03-D1E8090C7B8A}"/>
    <dgm:cxn modelId="{79D29E9F-8325-4CD3-914F-9132CC659D08}" type="presOf" srcId="{F81AE807-2407-4F28-8F34-FB0F99E6DE79}" destId="{9015061C-0B13-4C12-968F-327994B7FFDD}" srcOrd="0" destOrd="0" presId="urn:microsoft.com/office/officeart/2005/8/layout/lProcess3"/>
    <dgm:cxn modelId="{7EA29117-AB74-4E7E-9572-8FD76533004C}" srcId="{BE761B36-65E3-4F69-BC07-210670F6023B}" destId="{67E2514B-5DDE-4A1B-8F15-EFBFEB462B8B}" srcOrd="3" destOrd="0" parTransId="{0C7D044E-A817-4B86-BEBD-E22E8F6A2C98}" sibTransId="{EDEF5988-4581-4989-AA93-370EE8B5FE0F}"/>
    <dgm:cxn modelId="{6ACDEE5D-5DBB-4934-B874-8CBCDCC4A4FC}" type="presOf" srcId="{BE761B36-65E3-4F69-BC07-210670F6023B}" destId="{B2C3A99D-F8F9-4B82-8A90-48DA699EC962}" srcOrd="0" destOrd="0" presId="urn:microsoft.com/office/officeart/2005/8/layout/lProcess3"/>
    <dgm:cxn modelId="{06340355-EF53-4BAD-8727-DEADA2727DC5}" type="presOf" srcId="{67E2514B-5DDE-4A1B-8F15-EFBFEB462B8B}" destId="{37B618FE-79DA-40B2-B314-E1393DDCE773}" srcOrd="0" destOrd="0" presId="urn:microsoft.com/office/officeart/2005/8/layout/lProcess3"/>
    <dgm:cxn modelId="{C844B072-74AF-4770-922D-F7BEAAEE2143}" srcId="{8904D4AE-34F3-4E7C-A96F-614E4F7CF87B}" destId="{EA8DA00A-E823-4D63-B8C4-4C9F8FE5AB36}" srcOrd="2" destOrd="0" parTransId="{86ABE062-C79E-41A0-AAF4-3C867710EBD0}" sibTransId="{3A2E8E0F-55A9-4D90-B6F3-0A0022104111}"/>
    <dgm:cxn modelId="{C86A40A8-A600-432B-A1AB-589F8EBB9228}" type="presOf" srcId="{AA1BBB7B-1663-483A-9C66-7E7EE635DE52}" destId="{6FEC65CC-23AC-4F80-A4F2-B0D1E630BD6F}" srcOrd="0" destOrd="0" presId="urn:microsoft.com/office/officeart/2005/8/layout/lProcess3"/>
    <dgm:cxn modelId="{F913604A-B207-401F-BD90-49AA5B9F25CE}" srcId="{BE761B36-65E3-4F69-BC07-210670F6023B}" destId="{4E1DEFB1-73BD-4243-A1C5-B54691E1E88E}" srcOrd="1" destOrd="0" parTransId="{19A1794F-19D6-473E-A8E5-9B776339A93B}" sibTransId="{293B2A87-182C-40B6-A503-CD1AB5D3AF77}"/>
    <dgm:cxn modelId="{534F3C47-CEB8-410A-9B39-0435DCC57173}" srcId="{8904D4AE-34F3-4E7C-A96F-614E4F7CF87B}" destId="{52CEF4E2-A9FA-4CA2-8FF4-B89D113D5070}" srcOrd="3" destOrd="0" parTransId="{4EC6D8A7-F03B-41A8-873E-F1C38D026386}" sibTransId="{416B9331-5EB7-4446-A9D9-C4393560251A}"/>
    <dgm:cxn modelId="{0BB73AC3-63D0-4A29-B94F-363389FE2828}" type="presOf" srcId="{34C2EDD6-CAB4-437B-88AE-E194B17AE5BD}" destId="{5D560261-0B1A-48DE-8561-ADF31100BF01}" srcOrd="0" destOrd="0" presId="urn:microsoft.com/office/officeart/2005/8/layout/lProcess3"/>
    <dgm:cxn modelId="{C19E5BE3-0012-409D-BE9D-F432AD8ACF3B}" type="presOf" srcId="{EA8DA00A-E823-4D63-B8C4-4C9F8FE5AB36}" destId="{1D8B41D2-EFAA-4FC3-87B1-765B91487083}" srcOrd="0" destOrd="0" presId="urn:microsoft.com/office/officeart/2005/8/layout/lProcess3"/>
    <dgm:cxn modelId="{9CD8A2E5-B009-4275-AADF-5FFFCCA28D81}" type="presOf" srcId="{0A622566-28EC-4CC6-AE5E-12CC31DC6E7C}" destId="{A3B897D0-D143-4B8C-841B-399EDA73F73E}" srcOrd="0" destOrd="0" presId="urn:microsoft.com/office/officeart/2005/8/layout/lProcess3"/>
    <dgm:cxn modelId="{4EBC3717-ED7F-4DE0-A394-26E55C9B2380}" srcId="{8904D4AE-34F3-4E7C-A96F-614E4F7CF87B}" destId="{34C2EDD6-CAB4-437B-88AE-E194B17AE5BD}" srcOrd="1" destOrd="0" parTransId="{38C60F6C-00AF-454B-9C63-8AAA6A8F3A08}" sibTransId="{55E5DE0E-1AC8-496D-A9F1-5F03B9BA6A10}"/>
    <dgm:cxn modelId="{80A52B13-3C9E-4F7A-A3DD-F7FD6921BF16}" srcId="{BE761B36-65E3-4F69-BC07-210670F6023B}" destId="{F81AE807-2407-4F28-8F34-FB0F99E6DE79}" srcOrd="0" destOrd="0" parTransId="{BE326BF3-BDC1-45D4-AFA6-DD3E65C642DB}" sibTransId="{7E9C1EDE-15E3-4F3E-9DA9-F39A7CCAB02A}"/>
    <dgm:cxn modelId="{0C484117-D5D1-45CF-A17B-4774785BFDCF}" type="presParOf" srcId="{2304FFF8-10E5-4F62-BE04-D25D5B264293}" destId="{9E26DE01-466B-4D55-9009-A621648CA029}" srcOrd="0" destOrd="0" presId="urn:microsoft.com/office/officeart/2005/8/layout/lProcess3"/>
    <dgm:cxn modelId="{BB680243-E6A3-41ED-8A17-3014B9CFFA71}" type="presParOf" srcId="{9E26DE01-466B-4D55-9009-A621648CA029}" destId="{8589CE85-7B87-4403-A824-D0B3C7EC655A}" srcOrd="0" destOrd="0" presId="urn:microsoft.com/office/officeart/2005/8/layout/lProcess3"/>
    <dgm:cxn modelId="{9769AC55-861D-423A-853E-9A037E02B71F}" type="presParOf" srcId="{9E26DE01-466B-4D55-9009-A621648CA029}" destId="{F3A96889-6D7F-4665-9874-E5A7B7E62A08}" srcOrd="1" destOrd="0" presId="urn:microsoft.com/office/officeart/2005/8/layout/lProcess3"/>
    <dgm:cxn modelId="{7342E91F-8A44-4295-8617-06DFCBC3D15E}" type="presParOf" srcId="{9E26DE01-466B-4D55-9009-A621648CA029}" destId="{A3B897D0-D143-4B8C-841B-399EDA73F73E}" srcOrd="2" destOrd="0" presId="urn:microsoft.com/office/officeart/2005/8/layout/lProcess3"/>
    <dgm:cxn modelId="{26BF446E-18B0-488D-AB06-2C49C5D4DFEA}" type="presParOf" srcId="{9E26DE01-466B-4D55-9009-A621648CA029}" destId="{879065F5-09AB-409B-BDAD-21728FE970DB}" srcOrd="3" destOrd="0" presId="urn:microsoft.com/office/officeart/2005/8/layout/lProcess3"/>
    <dgm:cxn modelId="{9F09AE65-8745-454D-8BE4-88B553B0C5A9}" type="presParOf" srcId="{9E26DE01-466B-4D55-9009-A621648CA029}" destId="{5D560261-0B1A-48DE-8561-ADF31100BF01}" srcOrd="4" destOrd="0" presId="urn:microsoft.com/office/officeart/2005/8/layout/lProcess3"/>
    <dgm:cxn modelId="{B1436981-AD15-4F72-BA4D-4F2338A841A0}" type="presParOf" srcId="{9E26DE01-466B-4D55-9009-A621648CA029}" destId="{16F9EDED-19C8-4817-B1BB-3F78135AF97F}" srcOrd="5" destOrd="0" presId="urn:microsoft.com/office/officeart/2005/8/layout/lProcess3"/>
    <dgm:cxn modelId="{C49A8BD7-85F3-419F-94F2-F0748498DCE5}" type="presParOf" srcId="{9E26DE01-466B-4D55-9009-A621648CA029}" destId="{1D8B41D2-EFAA-4FC3-87B1-765B91487083}" srcOrd="6" destOrd="0" presId="urn:microsoft.com/office/officeart/2005/8/layout/lProcess3"/>
    <dgm:cxn modelId="{33F961BC-0BB1-4D8A-9FC2-7510192239BF}" type="presParOf" srcId="{9E26DE01-466B-4D55-9009-A621648CA029}" destId="{01265861-C519-44A5-AFD7-D6CD97EF2B5C}" srcOrd="7" destOrd="0" presId="urn:microsoft.com/office/officeart/2005/8/layout/lProcess3"/>
    <dgm:cxn modelId="{5C004219-EA64-4E8E-AED8-D081199A693B}" type="presParOf" srcId="{9E26DE01-466B-4D55-9009-A621648CA029}" destId="{DB6D3854-C6C7-453E-94E7-10A211BDADAE}" srcOrd="8" destOrd="0" presId="urn:microsoft.com/office/officeart/2005/8/layout/lProcess3"/>
    <dgm:cxn modelId="{BF2B6311-DA6C-48C8-866F-2125B379F258}" type="presParOf" srcId="{2304FFF8-10E5-4F62-BE04-D25D5B264293}" destId="{1A0915F5-19CB-4F3D-825F-2BE4EC4AC0AC}" srcOrd="1" destOrd="0" presId="urn:microsoft.com/office/officeart/2005/8/layout/lProcess3"/>
    <dgm:cxn modelId="{49B4D0BB-5DAD-4BB1-B1CF-9D4D6744656F}" type="presParOf" srcId="{2304FFF8-10E5-4F62-BE04-D25D5B264293}" destId="{84EDB801-FE4B-4710-9904-C3D3EA42C2F4}" srcOrd="2" destOrd="0" presId="urn:microsoft.com/office/officeart/2005/8/layout/lProcess3"/>
    <dgm:cxn modelId="{3E8EA1B9-00F9-4898-9C73-517E4447A73D}" type="presParOf" srcId="{84EDB801-FE4B-4710-9904-C3D3EA42C2F4}" destId="{B2C3A99D-F8F9-4B82-8A90-48DA699EC962}" srcOrd="0" destOrd="0" presId="urn:microsoft.com/office/officeart/2005/8/layout/lProcess3"/>
    <dgm:cxn modelId="{275CD0BF-E042-47B5-B54F-6D508B8EE3E5}" type="presParOf" srcId="{84EDB801-FE4B-4710-9904-C3D3EA42C2F4}" destId="{57188C77-490D-4624-B2E8-86FD0712FE60}" srcOrd="1" destOrd="0" presId="urn:microsoft.com/office/officeart/2005/8/layout/lProcess3"/>
    <dgm:cxn modelId="{2CD01D90-F109-496D-B270-883D6F187824}" type="presParOf" srcId="{84EDB801-FE4B-4710-9904-C3D3EA42C2F4}" destId="{9015061C-0B13-4C12-968F-327994B7FFDD}" srcOrd="2" destOrd="0" presId="urn:microsoft.com/office/officeart/2005/8/layout/lProcess3"/>
    <dgm:cxn modelId="{DEA11159-A89B-4BD9-86AD-CA248703D26D}" type="presParOf" srcId="{84EDB801-FE4B-4710-9904-C3D3EA42C2F4}" destId="{8CF3EDDB-D212-4DC7-85A7-849BA6E5109C}" srcOrd="3" destOrd="0" presId="urn:microsoft.com/office/officeart/2005/8/layout/lProcess3"/>
    <dgm:cxn modelId="{E94AFFBA-4FE3-4A28-A2A4-0FB9B183ECF5}" type="presParOf" srcId="{84EDB801-FE4B-4710-9904-C3D3EA42C2F4}" destId="{EE2A4072-7DB9-41B5-8BED-E20AAD05CDC7}" srcOrd="4" destOrd="0" presId="urn:microsoft.com/office/officeart/2005/8/layout/lProcess3"/>
    <dgm:cxn modelId="{4490FF7E-7283-4CEE-9184-D371EE5B30E5}" type="presParOf" srcId="{84EDB801-FE4B-4710-9904-C3D3EA42C2F4}" destId="{B1487846-9C6F-407C-ABFF-D993A649056D}" srcOrd="5" destOrd="0" presId="urn:microsoft.com/office/officeart/2005/8/layout/lProcess3"/>
    <dgm:cxn modelId="{EE994768-828D-48DA-8578-8178D82C9E09}" type="presParOf" srcId="{84EDB801-FE4B-4710-9904-C3D3EA42C2F4}" destId="{6FEC65CC-23AC-4F80-A4F2-B0D1E630BD6F}" srcOrd="6" destOrd="0" presId="urn:microsoft.com/office/officeart/2005/8/layout/lProcess3"/>
    <dgm:cxn modelId="{AE4C4684-7A2F-492B-9DAC-F1BBC706DA2D}" type="presParOf" srcId="{84EDB801-FE4B-4710-9904-C3D3EA42C2F4}" destId="{504810B1-6F0D-46E4-B381-DAE51E4C5DA5}" srcOrd="7" destOrd="0" presId="urn:microsoft.com/office/officeart/2005/8/layout/lProcess3"/>
    <dgm:cxn modelId="{E0EE6E44-B7BC-42D1-B0D7-7FEB75E202BC}" type="presParOf" srcId="{84EDB801-FE4B-4710-9904-C3D3EA42C2F4}" destId="{37B618FE-79DA-40B2-B314-E1393DDCE773}" srcOrd="8"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4051D7-8DFE-4749-A40A-09513BDBE90B}" type="doc">
      <dgm:prSet loTypeId="urn:microsoft.com/office/officeart/2005/8/layout/lProcess3" loCatId="process" qsTypeId="urn:microsoft.com/office/officeart/2005/8/quickstyle/simple1" qsCatId="simple" csTypeId="urn:microsoft.com/office/officeart/2005/8/colors/accent3_1" csCatId="accent3" phldr="1"/>
      <dgm:spPr/>
      <dgm:t>
        <a:bodyPr/>
        <a:lstStyle/>
        <a:p>
          <a:endParaRPr lang="es-CO"/>
        </a:p>
      </dgm:t>
    </dgm:pt>
    <dgm:pt modelId="{0A622566-28EC-4CC6-AE5E-12CC31DC6E7C}">
      <dgm:prSet phldrT="[Texto]" custT="1"/>
      <dgm:spPr/>
      <dgm:t>
        <a:bodyPr/>
        <a:lstStyle/>
        <a:p>
          <a:r>
            <a:rPr lang="es-EC" sz="1600" dirty="0" err="1" smtClean="0">
              <a:latin typeface="Times New Roman" panose="02020603050405020304" pitchFamily="18" charset="0"/>
              <a:cs typeface="Times New Roman" panose="02020603050405020304" pitchFamily="18" charset="0"/>
            </a:rPr>
            <a:t>Arghiri</a:t>
          </a:r>
          <a:r>
            <a:rPr lang="es-EC" sz="1600" dirty="0" smtClean="0">
              <a:latin typeface="Times New Roman" panose="02020603050405020304" pitchFamily="18" charset="0"/>
              <a:cs typeface="Times New Roman" panose="02020603050405020304" pitchFamily="18" charset="0"/>
            </a:rPr>
            <a:t> Emmanuel</a:t>
          </a:r>
          <a:endParaRPr lang="es-CO" sz="1600" dirty="0">
            <a:latin typeface="Times New Roman" panose="02020603050405020304" pitchFamily="18" charset="0"/>
            <a:cs typeface="Times New Roman" panose="02020603050405020304" pitchFamily="18" charset="0"/>
          </a:endParaRPr>
        </a:p>
      </dgm:t>
    </dgm:pt>
    <dgm:pt modelId="{8271E8DF-A7A2-480D-AE7C-0D58F64EB0F5}" type="parTrans" cxnId="{C79E143F-AC2B-4A8F-92B2-C3218B9EDC92}">
      <dgm:prSet/>
      <dgm:spPr/>
      <dgm:t>
        <a:bodyPr/>
        <a:lstStyle/>
        <a:p>
          <a:endParaRPr lang="es-CO" sz="1600">
            <a:latin typeface="Times New Roman" panose="02020603050405020304" pitchFamily="18" charset="0"/>
            <a:cs typeface="Times New Roman" panose="02020603050405020304" pitchFamily="18" charset="0"/>
          </a:endParaRPr>
        </a:p>
      </dgm:t>
    </dgm:pt>
    <dgm:pt modelId="{479C813F-733B-4D71-9B52-A76F6989F660}" type="sibTrans" cxnId="{C79E143F-AC2B-4A8F-92B2-C3218B9EDC92}">
      <dgm:prSet/>
      <dgm:spPr/>
      <dgm:t>
        <a:bodyPr/>
        <a:lstStyle/>
        <a:p>
          <a:endParaRPr lang="es-CO" sz="1600">
            <a:latin typeface="Times New Roman" panose="02020603050405020304" pitchFamily="18" charset="0"/>
            <a:cs typeface="Times New Roman" panose="02020603050405020304" pitchFamily="18" charset="0"/>
          </a:endParaRPr>
        </a:p>
      </dgm:t>
    </dgm:pt>
    <dgm:pt modelId="{4E1DEFB1-73BD-4243-A1C5-B54691E1E88E}">
      <dgm:prSet custT="1"/>
      <dgm:spPr/>
      <dgm:t>
        <a:bodyPr/>
        <a:lstStyle/>
        <a:p>
          <a:pPr algn="ctr"/>
          <a:r>
            <a:rPr lang="es-EC" sz="1600" dirty="0" smtClean="0">
              <a:latin typeface="Times New Roman" panose="02020603050405020304" pitchFamily="18" charset="0"/>
              <a:cs typeface="Times New Roman" panose="02020603050405020304" pitchFamily="18" charset="0"/>
            </a:rPr>
            <a:t>Aumento en la productividad </a:t>
          </a:r>
          <a:endParaRPr lang="es-ES" sz="1600" dirty="0">
            <a:latin typeface="Times New Roman" panose="02020603050405020304" pitchFamily="18" charset="0"/>
            <a:cs typeface="Times New Roman" panose="02020603050405020304" pitchFamily="18" charset="0"/>
          </a:endParaRPr>
        </a:p>
      </dgm:t>
    </dgm:pt>
    <dgm:pt modelId="{19A1794F-19D6-473E-A8E5-9B776339A93B}" type="parTrans" cxnId="{F913604A-B207-401F-BD90-49AA5B9F25CE}">
      <dgm:prSet/>
      <dgm:spPr/>
      <dgm:t>
        <a:bodyPr/>
        <a:lstStyle/>
        <a:p>
          <a:endParaRPr lang="es-EC" sz="1600">
            <a:latin typeface="Times New Roman" panose="02020603050405020304" pitchFamily="18" charset="0"/>
            <a:cs typeface="Times New Roman" panose="02020603050405020304" pitchFamily="18" charset="0"/>
          </a:endParaRPr>
        </a:p>
      </dgm:t>
    </dgm:pt>
    <dgm:pt modelId="{293B2A87-182C-40B6-A503-CD1AB5D3AF77}" type="sibTrans" cxnId="{F913604A-B207-401F-BD90-49AA5B9F25CE}">
      <dgm:prSet/>
      <dgm:spPr/>
      <dgm:t>
        <a:bodyPr/>
        <a:lstStyle/>
        <a:p>
          <a:endParaRPr lang="es-EC" sz="1600">
            <a:latin typeface="Times New Roman" panose="02020603050405020304" pitchFamily="18" charset="0"/>
            <a:cs typeface="Times New Roman" panose="02020603050405020304" pitchFamily="18" charset="0"/>
          </a:endParaRPr>
        </a:p>
      </dgm:t>
    </dgm:pt>
    <dgm:pt modelId="{AA1BBB7B-1663-483A-9C66-7E7EE635DE52}">
      <dgm:prSet custT="1"/>
      <dgm:spPr/>
      <dgm:t>
        <a:bodyPr/>
        <a:lstStyle/>
        <a:p>
          <a:r>
            <a:rPr lang="es-EC" sz="1600" dirty="0" smtClean="0">
              <a:latin typeface="Times New Roman" panose="02020603050405020304" pitchFamily="18" charset="0"/>
              <a:cs typeface="Times New Roman" panose="02020603050405020304" pitchFamily="18" charset="0"/>
            </a:rPr>
            <a:t>Permite crear más productos con menos valor</a:t>
          </a:r>
        </a:p>
      </dgm:t>
    </dgm:pt>
    <dgm:pt modelId="{530EBDBB-38F6-4E42-BF79-C77F31B52721}" type="parTrans" cxnId="{11040582-1A77-457F-8D25-3AE0D992BC8E}">
      <dgm:prSet/>
      <dgm:spPr/>
      <dgm:t>
        <a:bodyPr/>
        <a:lstStyle/>
        <a:p>
          <a:endParaRPr lang="es-EC" sz="1600">
            <a:latin typeface="Times New Roman" panose="02020603050405020304" pitchFamily="18" charset="0"/>
            <a:cs typeface="Times New Roman" panose="02020603050405020304" pitchFamily="18" charset="0"/>
          </a:endParaRPr>
        </a:p>
      </dgm:t>
    </dgm:pt>
    <dgm:pt modelId="{34735F54-B547-4E9F-AC61-3E403ED43E74}" type="sibTrans" cxnId="{11040582-1A77-457F-8D25-3AE0D992BC8E}">
      <dgm:prSet/>
      <dgm:spPr/>
      <dgm:t>
        <a:bodyPr/>
        <a:lstStyle/>
        <a:p>
          <a:endParaRPr lang="es-EC" sz="1600">
            <a:latin typeface="Times New Roman" panose="02020603050405020304" pitchFamily="18" charset="0"/>
            <a:cs typeface="Times New Roman" panose="02020603050405020304" pitchFamily="18" charset="0"/>
          </a:endParaRPr>
        </a:p>
      </dgm:t>
    </dgm:pt>
    <dgm:pt modelId="{67E2514B-5DDE-4A1B-8F15-EFBFEB462B8B}">
      <dgm:prSet custT="1"/>
      <dgm:spPr/>
      <dgm:t>
        <a:bodyPr/>
        <a:lstStyle/>
        <a:p>
          <a:r>
            <a:rPr lang="es-CO" sz="1600" dirty="0" smtClean="0">
              <a:latin typeface="Times New Roman" panose="02020603050405020304" pitchFamily="18" charset="0"/>
              <a:cs typeface="Times New Roman" panose="02020603050405020304" pitchFamily="18" charset="0"/>
            </a:rPr>
            <a:t>Disminuye el valor unitario de la mercancía</a:t>
          </a:r>
          <a:endParaRPr lang="es-CO" sz="1600" dirty="0">
            <a:latin typeface="Times New Roman" panose="02020603050405020304" pitchFamily="18" charset="0"/>
            <a:cs typeface="Times New Roman" panose="02020603050405020304" pitchFamily="18" charset="0"/>
          </a:endParaRPr>
        </a:p>
      </dgm:t>
    </dgm:pt>
    <dgm:pt modelId="{0C7D044E-A817-4B86-BEBD-E22E8F6A2C98}" type="parTrans" cxnId="{7EA29117-AB74-4E7E-9572-8FD76533004C}">
      <dgm:prSet/>
      <dgm:spPr/>
      <dgm:t>
        <a:bodyPr/>
        <a:lstStyle/>
        <a:p>
          <a:endParaRPr lang="es-EC" sz="1600">
            <a:latin typeface="Times New Roman" panose="02020603050405020304" pitchFamily="18" charset="0"/>
            <a:cs typeface="Times New Roman" panose="02020603050405020304" pitchFamily="18" charset="0"/>
          </a:endParaRPr>
        </a:p>
      </dgm:t>
    </dgm:pt>
    <dgm:pt modelId="{EDEF5988-4581-4989-AA93-370EE8B5FE0F}" type="sibTrans" cxnId="{7EA29117-AB74-4E7E-9572-8FD76533004C}">
      <dgm:prSet/>
      <dgm:spPr/>
      <dgm:t>
        <a:bodyPr/>
        <a:lstStyle/>
        <a:p>
          <a:endParaRPr lang="es-EC" sz="1600">
            <a:latin typeface="Times New Roman" panose="02020603050405020304" pitchFamily="18" charset="0"/>
            <a:cs typeface="Times New Roman" panose="02020603050405020304" pitchFamily="18" charset="0"/>
          </a:endParaRPr>
        </a:p>
      </dgm:t>
    </dgm:pt>
    <dgm:pt modelId="{BE761B36-65E3-4F69-BC07-210670F6023B}">
      <dgm:prSet phldrT="[Texto]" custT="1"/>
      <dgm:spPr/>
      <dgm:t>
        <a:bodyPr/>
        <a:lstStyle/>
        <a:p>
          <a:r>
            <a:rPr lang="es-EC" sz="1600" dirty="0" smtClean="0">
              <a:latin typeface="Times New Roman" panose="02020603050405020304" pitchFamily="18" charset="0"/>
              <a:cs typeface="Times New Roman" panose="02020603050405020304" pitchFamily="18" charset="0"/>
            </a:rPr>
            <a:t>Ruy Mauro Marini</a:t>
          </a:r>
          <a:endParaRPr lang="es-CO" sz="1600" b="0" dirty="0">
            <a:latin typeface="Times New Roman" panose="02020603050405020304" pitchFamily="18" charset="0"/>
            <a:cs typeface="Times New Roman" panose="02020603050405020304" pitchFamily="18" charset="0"/>
          </a:endParaRPr>
        </a:p>
      </dgm:t>
    </dgm:pt>
    <dgm:pt modelId="{D04E06E8-F3F7-4F0E-AA03-D1E8090C7B8A}" type="sibTrans" cxnId="{2FF5EDB7-26DB-4D5E-A9C2-325F8DEEB8F2}">
      <dgm:prSet/>
      <dgm:spPr/>
      <dgm:t>
        <a:bodyPr/>
        <a:lstStyle/>
        <a:p>
          <a:endParaRPr lang="es-EC" sz="1600">
            <a:latin typeface="Times New Roman" panose="02020603050405020304" pitchFamily="18" charset="0"/>
            <a:cs typeface="Times New Roman" panose="02020603050405020304" pitchFamily="18" charset="0"/>
          </a:endParaRPr>
        </a:p>
      </dgm:t>
    </dgm:pt>
    <dgm:pt modelId="{3ED1FB49-7C3D-4EF1-833A-24EFAB0492E9}" type="parTrans" cxnId="{2FF5EDB7-26DB-4D5E-A9C2-325F8DEEB8F2}">
      <dgm:prSet/>
      <dgm:spPr/>
      <dgm:t>
        <a:bodyPr/>
        <a:lstStyle/>
        <a:p>
          <a:endParaRPr lang="es-EC" sz="1600">
            <a:latin typeface="Times New Roman" panose="02020603050405020304" pitchFamily="18" charset="0"/>
            <a:cs typeface="Times New Roman" panose="02020603050405020304" pitchFamily="18" charset="0"/>
          </a:endParaRPr>
        </a:p>
      </dgm:t>
    </dgm:pt>
    <dgm:pt modelId="{EA8DA00A-E823-4D63-B8C4-4C9F8FE5AB36}">
      <dgm:prSet phldrT="[Texto]" custT="1"/>
      <dgm:spPr/>
      <dgm:t>
        <a:bodyPr/>
        <a:lstStyle/>
        <a:p>
          <a:r>
            <a:rPr lang="es-EC" sz="1600" dirty="0" smtClean="0">
              <a:latin typeface="Times New Roman" panose="02020603050405020304" pitchFamily="18" charset="0"/>
              <a:cs typeface="Times New Roman" panose="02020603050405020304" pitchFamily="18" charset="0"/>
            </a:rPr>
            <a:t>Intercambio desigual</a:t>
          </a:r>
          <a:endParaRPr lang="es-CO" sz="1600" dirty="0">
            <a:latin typeface="Times New Roman" panose="02020603050405020304" pitchFamily="18" charset="0"/>
            <a:cs typeface="Times New Roman" panose="02020603050405020304" pitchFamily="18" charset="0"/>
          </a:endParaRPr>
        </a:p>
      </dgm:t>
    </dgm:pt>
    <dgm:pt modelId="{3A2E8E0F-55A9-4D90-B6F3-0A0022104111}" type="sibTrans" cxnId="{C844B072-74AF-4770-922D-F7BEAAEE2143}">
      <dgm:prSet/>
      <dgm:spPr/>
      <dgm:t>
        <a:bodyPr/>
        <a:lstStyle/>
        <a:p>
          <a:endParaRPr lang="es-CO" sz="1600">
            <a:latin typeface="Times New Roman" panose="02020603050405020304" pitchFamily="18" charset="0"/>
            <a:cs typeface="Times New Roman" panose="02020603050405020304" pitchFamily="18" charset="0"/>
          </a:endParaRPr>
        </a:p>
      </dgm:t>
    </dgm:pt>
    <dgm:pt modelId="{86ABE062-C79E-41A0-AAF4-3C867710EBD0}" type="parTrans" cxnId="{C844B072-74AF-4770-922D-F7BEAAEE2143}">
      <dgm:prSet/>
      <dgm:spPr/>
      <dgm:t>
        <a:bodyPr/>
        <a:lstStyle/>
        <a:p>
          <a:endParaRPr lang="es-CO" sz="1600">
            <a:latin typeface="Times New Roman" panose="02020603050405020304" pitchFamily="18" charset="0"/>
            <a:cs typeface="Times New Roman" panose="02020603050405020304" pitchFamily="18" charset="0"/>
          </a:endParaRPr>
        </a:p>
      </dgm:t>
    </dgm:pt>
    <dgm:pt modelId="{52CEF4E2-A9FA-4CA2-8FF4-B89D113D5070}">
      <dgm:prSet custT="1"/>
      <dgm:spPr/>
      <dgm:t>
        <a:bodyPr/>
        <a:lstStyle/>
        <a:p>
          <a:r>
            <a:rPr lang="es-EC" sz="1600" dirty="0" smtClean="0">
              <a:latin typeface="Times New Roman" panose="02020603050405020304" pitchFamily="18" charset="0"/>
              <a:cs typeface="Times New Roman" panose="02020603050405020304" pitchFamily="18" charset="0"/>
            </a:rPr>
            <a:t>Diferencia salarial, al igual que la renta o los impuestos indirectos.</a:t>
          </a:r>
          <a:endParaRPr lang="es-CO" sz="1600" dirty="0">
            <a:latin typeface="Times New Roman" panose="02020603050405020304" pitchFamily="18" charset="0"/>
            <a:cs typeface="Times New Roman" panose="02020603050405020304" pitchFamily="18" charset="0"/>
          </a:endParaRPr>
        </a:p>
      </dgm:t>
    </dgm:pt>
    <dgm:pt modelId="{416B9331-5EB7-4446-A9D9-C4393560251A}" type="sibTrans" cxnId="{534F3C47-CEB8-410A-9B39-0435DCC57173}">
      <dgm:prSet/>
      <dgm:spPr/>
      <dgm:t>
        <a:bodyPr/>
        <a:lstStyle/>
        <a:p>
          <a:endParaRPr lang="es-CO" sz="1600">
            <a:latin typeface="Times New Roman" panose="02020603050405020304" pitchFamily="18" charset="0"/>
            <a:cs typeface="Times New Roman" panose="02020603050405020304" pitchFamily="18" charset="0"/>
          </a:endParaRPr>
        </a:p>
      </dgm:t>
    </dgm:pt>
    <dgm:pt modelId="{4EC6D8A7-F03B-41A8-873E-F1C38D026386}" type="parTrans" cxnId="{534F3C47-CEB8-410A-9B39-0435DCC57173}">
      <dgm:prSet/>
      <dgm:spPr/>
      <dgm:t>
        <a:bodyPr/>
        <a:lstStyle/>
        <a:p>
          <a:endParaRPr lang="es-CO" sz="1600">
            <a:latin typeface="Times New Roman" panose="02020603050405020304" pitchFamily="18" charset="0"/>
            <a:cs typeface="Times New Roman" panose="02020603050405020304" pitchFamily="18" charset="0"/>
          </a:endParaRPr>
        </a:p>
      </dgm:t>
    </dgm:pt>
    <dgm:pt modelId="{2304FFF8-10E5-4F62-BE04-D25D5B264293}" type="pres">
      <dgm:prSet presAssocID="{BE4051D7-8DFE-4749-A40A-09513BDBE90B}" presName="Name0" presStyleCnt="0">
        <dgm:presLayoutVars>
          <dgm:chPref val="3"/>
          <dgm:dir/>
          <dgm:animLvl val="lvl"/>
          <dgm:resizeHandles/>
        </dgm:presLayoutVars>
      </dgm:prSet>
      <dgm:spPr/>
      <dgm:t>
        <a:bodyPr/>
        <a:lstStyle/>
        <a:p>
          <a:endParaRPr lang="es-ES"/>
        </a:p>
      </dgm:t>
    </dgm:pt>
    <dgm:pt modelId="{EB5D470A-D78B-4619-A82A-4EE066D9C0C1}" type="pres">
      <dgm:prSet presAssocID="{0A622566-28EC-4CC6-AE5E-12CC31DC6E7C}" presName="horFlow" presStyleCnt="0"/>
      <dgm:spPr/>
      <dgm:t>
        <a:bodyPr/>
        <a:lstStyle/>
        <a:p>
          <a:endParaRPr lang="es-EC"/>
        </a:p>
      </dgm:t>
    </dgm:pt>
    <dgm:pt modelId="{411243D0-9484-4EC9-9E61-29442D36ADA5}" type="pres">
      <dgm:prSet presAssocID="{0A622566-28EC-4CC6-AE5E-12CC31DC6E7C}" presName="bigChev" presStyleLbl="node1" presStyleIdx="0" presStyleCnt="2"/>
      <dgm:spPr/>
      <dgm:t>
        <a:bodyPr/>
        <a:lstStyle/>
        <a:p>
          <a:endParaRPr lang="es-EC"/>
        </a:p>
      </dgm:t>
    </dgm:pt>
    <dgm:pt modelId="{3782C8CF-BB32-4775-B6A0-CC7D749E7775}" type="pres">
      <dgm:prSet presAssocID="{86ABE062-C79E-41A0-AAF4-3C867710EBD0}" presName="parTrans" presStyleCnt="0"/>
      <dgm:spPr/>
      <dgm:t>
        <a:bodyPr/>
        <a:lstStyle/>
        <a:p>
          <a:endParaRPr lang="es-EC"/>
        </a:p>
      </dgm:t>
    </dgm:pt>
    <dgm:pt modelId="{1D8B41D2-EFAA-4FC3-87B1-765B91487083}" type="pres">
      <dgm:prSet presAssocID="{EA8DA00A-E823-4D63-B8C4-4C9F8FE5AB36}" presName="node" presStyleLbl="alignAccFollowNode1" presStyleIdx="0" presStyleCnt="5" custScaleY="97911" custLinFactX="72468" custLinFactNeighborX="100000" custLinFactNeighborY="-2737">
        <dgm:presLayoutVars>
          <dgm:bulletEnabled val="1"/>
        </dgm:presLayoutVars>
      </dgm:prSet>
      <dgm:spPr/>
      <dgm:t>
        <a:bodyPr/>
        <a:lstStyle/>
        <a:p>
          <a:endParaRPr lang="es-CO"/>
        </a:p>
      </dgm:t>
    </dgm:pt>
    <dgm:pt modelId="{01265861-C519-44A5-AFD7-D6CD97EF2B5C}" type="pres">
      <dgm:prSet presAssocID="{3A2E8E0F-55A9-4D90-B6F3-0A0022104111}" presName="sibTrans" presStyleCnt="0"/>
      <dgm:spPr/>
      <dgm:t>
        <a:bodyPr/>
        <a:lstStyle/>
        <a:p>
          <a:endParaRPr lang="es-ES"/>
        </a:p>
      </dgm:t>
    </dgm:pt>
    <dgm:pt modelId="{DB6D3854-C6C7-453E-94E7-10A211BDADAE}" type="pres">
      <dgm:prSet presAssocID="{52CEF4E2-A9FA-4CA2-8FF4-B89D113D5070}" presName="node" presStyleLbl="alignAccFollowNode1" presStyleIdx="1" presStyleCnt="5" custScaleY="97911" custLinFactX="-71327" custLinFactNeighborX="-100000" custLinFactNeighborY="-2737">
        <dgm:presLayoutVars>
          <dgm:bulletEnabled val="1"/>
        </dgm:presLayoutVars>
      </dgm:prSet>
      <dgm:spPr/>
      <dgm:t>
        <a:bodyPr/>
        <a:lstStyle/>
        <a:p>
          <a:endParaRPr lang="es-CO"/>
        </a:p>
      </dgm:t>
    </dgm:pt>
    <dgm:pt modelId="{BBF94307-036D-4EAB-B2F1-AF32E5164825}" type="pres">
      <dgm:prSet presAssocID="{0A622566-28EC-4CC6-AE5E-12CC31DC6E7C}" presName="vSp" presStyleCnt="0"/>
      <dgm:spPr/>
      <dgm:t>
        <a:bodyPr/>
        <a:lstStyle/>
        <a:p>
          <a:endParaRPr lang="es-EC"/>
        </a:p>
      </dgm:t>
    </dgm:pt>
    <dgm:pt modelId="{84EDB801-FE4B-4710-9904-C3D3EA42C2F4}" type="pres">
      <dgm:prSet presAssocID="{BE761B36-65E3-4F69-BC07-210670F6023B}" presName="horFlow" presStyleCnt="0"/>
      <dgm:spPr/>
      <dgm:t>
        <a:bodyPr/>
        <a:lstStyle/>
        <a:p>
          <a:endParaRPr lang="es-EC"/>
        </a:p>
      </dgm:t>
    </dgm:pt>
    <dgm:pt modelId="{B2C3A99D-F8F9-4B82-8A90-48DA699EC962}" type="pres">
      <dgm:prSet presAssocID="{BE761B36-65E3-4F69-BC07-210670F6023B}" presName="bigChev" presStyleLbl="node1" presStyleIdx="1" presStyleCnt="2" custScaleY="97911"/>
      <dgm:spPr/>
      <dgm:t>
        <a:bodyPr/>
        <a:lstStyle/>
        <a:p>
          <a:endParaRPr lang="es-EC"/>
        </a:p>
      </dgm:t>
    </dgm:pt>
    <dgm:pt modelId="{431DEB8C-2ACD-484F-A87A-83B11E33FDC9}" type="pres">
      <dgm:prSet presAssocID="{19A1794F-19D6-473E-A8E5-9B776339A93B}" presName="parTrans" presStyleCnt="0"/>
      <dgm:spPr/>
      <dgm:t>
        <a:bodyPr/>
        <a:lstStyle/>
        <a:p>
          <a:endParaRPr lang="es-EC"/>
        </a:p>
      </dgm:t>
    </dgm:pt>
    <dgm:pt modelId="{EE2A4072-7DB9-41B5-8BED-E20AAD05CDC7}" type="pres">
      <dgm:prSet presAssocID="{4E1DEFB1-73BD-4243-A1C5-B54691E1E88E}" presName="node" presStyleLbl="alignAccFollowNode1" presStyleIdx="2" presStyleCnt="5" custScaleY="97911">
        <dgm:presLayoutVars>
          <dgm:bulletEnabled val="1"/>
        </dgm:presLayoutVars>
      </dgm:prSet>
      <dgm:spPr/>
      <dgm:t>
        <a:bodyPr/>
        <a:lstStyle/>
        <a:p>
          <a:endParaRPr lang="es-EC"/>
        </a:p>
      </dgm:t>
    </dgm:pt>
    <dgm:pt modelId="{B1487846-9C6F-407C-ABFF-D993A649056D}" type="pres">
      <dgm:prSet presAssocID="{293B2A87-182C-40B6-A503-CD1AB5D3AF77}" presName="sibTrans" presStyleCnt="0"/>
      <dgm:spPr/>
      <dgm:t>
        <a:bodyPr/>
        <a:lstStyle/>
        <a:p>
          <a:endParaRPr lang="es-EC"/>
        </a:p>
      </dgm:t>
    </dgm:pt>
    <dgm:pt modelId="{6FEC65CC-23AC-4F80-A4F2-B0D1E630BD6F}" type="pres">
      <dgm:prSet presAssocID="{AA1BBB7B-1663-483A-9C66-7E7EE635DE52}" presName="node" presStyleLbl="alignAccFollowNode1" presStyleIdx="3" presStyleCnt="5" custScaleY="97911">
        <dgm:presLayoutVars>
          <dgm:bulletEnabled val="1"/>
        </dgm:presLayoutVars>
      </dgm:prSet>
      <dgm:spPr/>
      <dgm:t>
        <a:bodyPr/>
        <a:lstStyle/>
        <a:p>
          <a:endParaRPr lang="es-EC"/>
        </a:p>
      </dgm:t>
    </dgm:pt>
    <dgm:pt modelId="{504810B1-6F0D-46E4-B381-DAE51E4C5DA5}" type="pres">
      <dgm:prSet presAssocID="{34735F54-B547-4E9F-AC61-3E403ED43E74}" presName="sibTrans" presStyleCnt="0"/>
      <dgm:spPr/>
      <dgm:t>
        <a:bodyPr/>
        <a:lstStyle/>
        <a:p>
          <a:endParaRPr lang="es-EC"/>
        </a:p>
      </dgm:t>
    </dgm:pt>
    <dgm:pt modelId="{37B618FE-79DA-40B2-B314-E1393DDCE773}" type="pres">
      <dgm:prSet presAssocID="{67E2514B-5DDE-4A1B-8F15-EFBFEB462B8B}" presName="node" presStyleLbl="alignAccFollowNode1" presStyleIdx="4" presStyleCnt="5" custScaleY="97911">
        <dgm:presLayoutVars>
          <dgm:bulletEnabled val="1"/>
        </dgm:presLayoutVars>
      </dgm:prSet>
      <dgm:spPr/>
      <dgm:t>
        <a:bodyPr/>
        <a:lstStyle/>
        <a:p>
          <a:endParaRPr lang="es-EC"/>
        </a:p>
      </dgm:t>
    </dgm:pt>
  </dgm:ptLst>
  <dgm:cxnLst>
    <dgm:cxn modelId="{11040582-1A77-457F-8D25-3AE0D992BC8E}" srcId="{BE761B36-65E3-4F69-BC07-210670F6023B}" destId="{AA1BBB7B-1663-483A-9C66-7E7EE635DE52}" srcOrd="1" destOrd="0" parTransId="{530EBDBB-38F6-4E42-BF79-C77F31B52721}" sibTransId="{34735F54-B547-4E9F-AC61-3E403ED43E74}"/>
    <dgm:cxn modelId="{47484955-472D-43F8-8D5B-0B01DCFDEEB4}" type="presOf" srcId="{4E1DEFB1-73BD-4243-A1C5-B54691E1E88E}" destId="{EE2A4072-7DB9-41B5-8BED-E20AAD05CDC7}" srcOrd="0" destOrd="0" presId="urn:microsoft.com/office/officeart/2005/8/layout/lProcess3"/>
    <dgm:cxn modelId="{C79E143F-AC2B-4A8F-92B2-C3218B9EDC92}" srcId="{BE4051D7-8DFE-4749-A40A-09513BDBE90B}" destId="{0A622566-28EC-4CC6-AE5E-12CC31DC6E7C}" srcOrd="0" destOrd="0" parTransId="{8271E8DF-A7A2-480D-AE7C-0D58F64EB0F5}" sibTransId="{479C813F-733B-4D71-9B52-A76F6989F660}"/>
    <dgm:cxn modelId="{2FF5EDB7-26DB-4D5E-A9C2-325F8DEEB8F2}" srcId="{BE4051D7-8DFE-4749-A40A-09513BDBE90B}" destId="{BE761B36-65E3-4F69-BC07-210670F6023B}" srcOrd="1" destOrd="0" parTransId="{3ED1FB49-7C3D-4EF1-833A-24EFAB0492E9}" sibTransId="{D04E06E8-F3F7-4F0E-AA03-D1E8090C7B8A}"/>
    <dgm:cxn modelId="{7EA29117-AB74-4E7E-9572-8FD76533004C}" srcId="{BE761B36-65E3-4F69-BC07-210670F6023B}" destId="{67E2514B-5DDE-4A1B-8F15-EFBFEB462B8B}" srcOrd="2" destOrd="0" parTransId="{0C7D044E-A817-4B86-BEBD-E22E8F6A2C98}" sibTransId="{EDEF5988-4581-4989-AA93-370EE8B5FE0F}"/>
    <dgm:cxn modelId="{478CCD87-745A-4D67-AE9A-864B37D6B47C}" type="presOf" srcId="{0A622566-28EC-4CC6-AE5E-12CC31DC6E7C}" destId="{411243D0-9484-4EC9-9E61-29442D36ADA5}" srcOrd="0" destOrd="0" presId="urn:microsoft.com/office/officeart/2005/8/layout/lProcess3"/>
    <dgm:cxn modelId="{584718BD-E23A-4A2C-AB52-B7BC3EAC3AD6}" type="presOf" srcId="{52CEF4E2-A9FA-4CA2-8FF4-B89D113D5070}" destId="{DB6D3854-C6C7-453E-94E7-10A211BDADAE}" srcOrd="0" destOrd="0" presId="urn:microsoft.com/office/officeart/2005/8/layout/lProcess3"/>
    <dgm:cxn modelId="{C844B072-74AF-4770-922D-F7BEAAEE2143}" srcId="{0A622566-28EC-4CC6-AE5E-12CC31DC6E7C}" destId="{EA8DA00A-E823-4D63-B8C4-4C9F8FE5AB36}" srcOrd="0" destOrd="0" parTransId="{86ABE062-C79E-41A0-AAF4-3C867710EBD0}" sibTransId="{3A2E8E0F-55A9-4D90-B6F3-0A0022104111}"/>
    <dgm:cxn modelId="{7B49A6BE-5555-49EF-AFC2-D822BAB71EDD}" type="presOf" srcId="{BE4051D7-8DFE-4749-A40A-09513BDBE90B}" destId="{2304FFF8-10E5-4F62-BE04-D25D5B264293}" srcOrd="0" destOrd="0" presId="urn:microsoft.com/office/officeart/2005/8/layout/lProcess3"/>
    <dgm:cxn modelId="{F913604A-B207-401F-BD90-49AA5B9F25CE}" srcId="{BE761B36-65E3-4F69-BC07-210670F6023B}" destId="{4E1DEFB1-73BD-4243-A1C5-B54691E1E88E}" srcOrd="0" destOrd="0" parTransId="{19A1794F-19D6-473E-A8E5-9B776339A93B}" sibTransId="{293B2A87-182C-40B6-A503-CD1AB5D3AF77}"/>
    <dgm:cxn modelId="{A878EDA5-6BA4-4F1A-ADE6-1FD1A5CE4E38}" type="presOf" srcId="{AA1BBB7B-1663-483A-9C66-7E7EE635DE52}" destId="{6FEC65CC-23AC-4F80-A4F2-B0D1E630BD6F}" srcOrd="0" destOrd="0" presId="urn:microsoft.com/office/officeart/2005/8/layout/lProcess3"/>
    <dgm:cxn modelId="{8B6D53E5-3A9F-4114-BD48-74191BEA6623}" type="presOf" srcId="{BE761B36-65E3-4F69-BC07-210670F6023B}" destId="{B2C3A99D-F8F9-4B82-8A90-48DA699EC962}" srcOrd="0" destOrd="0" presId="urn:microsoft.com/office/officeart/2005/8/layout/lProcess3"/>
    <dgm:cxn modelId="{FAF1694A-1E7E-4A5F-8879-4A673B87C528}" type="presOf" srcId="{67E2514B-5DDE-4A1B-8F15-EFBFEB462B8B}" destId="{37B618FE-79DA-40B2-B314-E1393DDCE773}" srcOrd="0" destOrd="0" presId="urn:microsoft.com/office/officeart/2005/8/layout/lProcess3"/>
    <dgm:cxn modelId="{534F3C47-CEB8-410A-9B39-0435DCC57173}" srcId="{0A622566-28EC-4CC6-AE5E-12CC31DC6E7C}" destId="{52CEF4E2-A9FA-4CA2-8FF4-B89D113D5070}" srcOrd="1" destOrd="0" parTransId="{4EC6D8A7-F03B-41A8-873E-F1C38D026386}" sibTransId="{416B9331-5EB7-4446-A9D9-C4393560251A}"/>
    <dgm:cxn modelId="{792150DD-0713-4C9C-9C38-76AAEA541DF3}" type="presOf" srcId="{EA8DA00A-E823-4D63-B8C4-4C9F8FE5AB36}" destId="{1D8B41D2-EFAA-4FC3-87B1-765B91487083}" srcOrd="0" destOrd="0" presId="urn:microsoft.com/office/officeart/2005/8/layout/lProcess3"/>
    <dgm:cxn modelId="{397E2DD7-882D-4E58-A486-9E148CB249D3}" type="presParOf" srcId="{2304FFF8-10E5-4F62-BE04-D25D5B264293}" destId="{EB5D470A-D78B-4619-A82A-4EE066D9C0C1}" srcOrd="0" destOrd="0" presId="urn:microsoft.com/office/officeart/2005/8/layout/lProcess3"/>
    <dgm:cxn modelId="{2592ECC2-6DEA-45D9-926F-BA1B8B6DA384}" type="presParOf" srcId="{EB5D470A-D78B-4619-A82A-4EE066D9C0C1}" destId="{411243D0-9484-4EC9-9E61-29442D36ADA5}" srcOrd="0" destOrd="0" presId="urn:microsoft.com/office/officeart/2005/8/layout/lProcess3"/>
    <dgm:cxn modelId="{F27FB08F-7818-44E2-9A41-01551F608350}" type="presParOf" srcId="{EB5D470A-D78B-4619-A82A-4EE066D9C0C1}" destId="{3782C8CF-BB32-4775-B6A0-CC7D749E7775}" srcOrd="1" destOrd="0" presId="urn:microsoft.com/office/officeart/2005/8/layout/lProcess3"/>
    <dgm:cxn modelId="{36AD7337-6C8B-4EBB-842E-5A700E277D25}" type="presParOf" srcId="{EB5D470A-D78B-4619-A82A-4EE066D9C0C1}" destId="{1D8B41D2-EFAA-4FC3-87B1-765B91487083}" srcOrd="2" destOrd="0" presId="urn:microsoft.com/office/officeart/2005/8/layout/lProcess3"/>
    <dgm:cxn modelId="{D04C47CE-BACC-4B70-87A3-6C03FD148BFC}" type="presParOf" srcId="{EB5D470A-D78B-4619-A82A-4EE066D9C0C1}" destId="{01265861-C519-44A5-AFD7-D6CD97EF2B5C}" srcOrd="3" destOrd="0" presId="urn:microsoft.com/office/officeart/2005/8/layout/lProcess3"/>
    <dgm:cxn modelId="{02BA39E5-D8C6-403C-B973-DA6DD2297C6B}" type="presParOf" srcId="{EB5D470A-D78B-4619-A82A-4EE066D9C0C1}" destId="{DB6D3854-C6C7-453E-94E7-10A211BDADAE}" srcOrd="4" destOrd="0" presId="urn:microsoft.com/office/officeart/2005/8/layout/lProcess3"/>
    <dgm:cxn modelId="{920FD0CD-EF8A-45DD-9BBA-B49BF0F15720}" type="presParOf" srcId="{2304FFF8-10E5-4F62-BE04-D25D5B264293}" destId="{BBF94307-036D-4EAB-B2F1-AF32E5164825}" srcOrd="1" destOrd="0" presId="urn:microsoft.com/office/officeart/2005/8/layout/lProcess3"/>
    <dgm:cxn modelId="{A936FA85-AC8F-4739-80B5-F1C1E3AA8F89}" type="presParOf" srcId="{2304FFF8-10E5-4F62-BE04-D25D5B264293}" destId="{84EDB801-FE4B-4710-9904-C3D3EA42C2F4}" srcOrd="2" destOrd="0" presId="urn:microsoft.com/office/officeart/2005/8/layout/lProcess3"/>
    <dgm:cxn modelId="{E994B6E9-023E-494B-8D73-270057C96164}" type="presParOf" srcId="{84EDB801-FE4B-4710-9904-C3D3EA42C2F4}" destId="{B2C3A99D-F8F9-4B82-8A90-48DA699EC962}" srcOrd="0" destOrd="0" presId="urn:microsoft.com/office/officeart/2005/8/layout/lProcess3"/>
    <dgm:cxn modelId="{46A297A9-DA25-4586-8B77-7DBF63AED48E}" type="presParOf" srcId="{84EDB801-FE4B-4710-9904-C3D3EA42C2F4}" destId="{431DEB8C-2ACD-484F-A87A-83B11E33FDC9}" srcOrd="1" destOrd="0" presId="urn:microsoft.com/office/officeart/2005/8/layout/lProcess3"/>
    <dgm:cxn modelId="{EE98D349-39A8-48A9-841A-5E966B3F16B0}" type="presParOf" srcId="{84EDB801-FE4B-4710-9904-C3D3EA42C2F4}" destId="{EE2A4072-7DB9-41B5-8BED-E20AAD05CDC7}" srcOrd="2" destOrd="0" presId="urn:microsoft.com/office/officeart/2005/8/layout/lProcess3"/>
    <dgm:cxn modelId="{591826AA-6C00-46B2-B6B3-93D75E61715A}" type="presParOf" srcId="{84EDB801-FE4B-4710-9904-C3D3EA42C2F4}" destId="{B1487846-9C6F-407C-ABFF-D993A649056D}" srcOrd="3" destOrd="0" presId="urn:microsoft.com/office/officeart/2005/8/layout/lProcess3"/>
    <dgm:cxn modelId="{99449DC5-414B-4388-AC94-F850957FED92}" type="presParOf" srcId="{84EDB801-FE4B-4710-9904-C3D3EA42C2F4}" destId="{6FEC65CC-23AC-4F80-A4F2-B0D1E630BD6F}" srcOrd="4" destOrd="0" presId="urn:microsoft.com/office/officeart/2005/8/layout/lProcess3"/>
    <dgm:cxn modelId="{F6CD040E-31E4-459F-8CBD-2370A554A816}" type="presParOf" srcId="{84EDB801-FE4B-4710-9904-C3D3EA42C2F4}" destId="{504810B1-6F0D-46E4-B381-DAE51E4C5DA5}" srcOrd="5" destOrd="0" presId="urn:microsoft.com/office/officeart/2005/8/layout/lProcess3"/>
    <dgm:cxn modelId="{9EE3DB60-1A26-4FA7-9AE8-6BB03DE5DD9C}" type="presParOf" srcId="{84EDB801-FE4B-4710-9904-C3D3EA42C2F4}" destId="{37B618FE-79DA-40B2-B314-E1393DDCE773}" srcOrd="6"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55B386-0C67-4021-9A51-9B829E219C3D}"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7760F701-76DF-43E3-AF14-AF113A201417}">
      <dgm:prSet phldrT="[Texto]"/>
      <dgm:spPr/>
      <dgm:t>
        <a:bodyPr/>
        <a:lstStyle/>
        <a:p>
          <a:r>
            <a:rPr lang="es-EC" b="1" dirty="0" smtClean="0">
              <a:latin typeface="Times New Roman" panose="02020603050405020304" pitchFamily="18" charset="0"/>
              <a:cs typeface="Times New Roman" panose="02020603050405020304" pitchFamily="18" charset="0"/>
            </a:rPr>
            <a:t>Enfoque de investigación: </a:t>
          </a:r>
          <a:r>
            <a:rPr lang="es-EC" b="0" dirty="0" smtClean="0">
              <a:latin typeface="Times New Roman" panose="02020603050405020304" pitchFamily="18" charset="0"/>
              <a:cs typeface="Times New Roman" panose="02020603050405020304" pitchFamily="18" charset="0"/>
            </a:rPr>
            <a:t>Mixto</a:t>
          </a:r>
        </a:p>
        <a:p>
          <a:r>
            <a:rPr lang="es-EC" b="0" dirty="0" smtClean="0">
              <a:latin typeface="Times New Roman" panose="02020603050405020304" pitchFamily="18" charset="0"/>
              <a:cs typeface="Times New Roman" panose="02020603050405020304" pitchFamily="18" charset="0"/>
            </a:rPr>
            <a:t>Cualitativa: Fuentes bibliográficas Cuantitativa:  Recolección de datos.</a:t>
          </a:r>
          <a:endParaRPr lang="es-EC" b="0" dirty="0">
            <a:latin typeface="Times New Roman" panose="02020603050405020304" pitchFamily="18" charset="0"/>
            <a:cs typeface="Times New Roman" panose="02020603050405020304" pitchFamily="18" charset="0"/>
          </a:endParaRPr>
        </a:p>
      </dgm:t>
    </dgm:pt>
    <dgm:pt modelId="{1D5BE632-FEB0-4831-92BA-546A57ABC564}" type="parTrans" cxnId="{31DAB3EE-0F49-4B0A-A09D-5EBCF9955823}">
      <dgm:prSet/>
      <dgm:spPr/>
      <dgm:t>
        <a:bodyPr/>
        <a:lstStyle/>
        <a:p>
          <a:endParaRPr lang="es-EC">
            <a:latin typeface="Times New Roman" panose="02020603050405020304" pitchFamily="18" charset="0"/>
            <a:cs typeface="Times New Roman" panose="02020603050405020304" pitchFamily="18" charset="0"/>
          </a:endParaRPr>
        </a:p>
      </dgm:t>
    </dgm:pt>
    <dgm:pt modelId="{F29BE959-DBCF-4E4E-A326-1C11EDEDB0CF}" type="sibTrans" cxnId="{31DAB3EE-0F49-4B0A-A09D-5EBCF9955823}">
      <dgm:prSet/>
      <dgm:spPr/>
      <dgm:t>
        <a:bodyPr/>
        <a:lstStyle/>
        <a:p>
          <a:endParaRPr lang="es-EC">
            <a:latin typeface="Times New Roman" panose="02020603050405020304" pitchFamily="18" charset="0"/>
            <a:cs typeface="Times New Roman" panose="02020603050405020304" pitchFamily="18" charset="0"/>
          </a:endParaRPr>
        </a:p>
      </dgm:t>
    </dgm:pt>
    <dgm:pt modelId="{C869D253-FB3A-4877-92C0-34902CC86190}">
      <dgm:prSet/>
      <dgm:spPr/>
      <dgm:t>
        <a:bodyPr/>
        <a:lstStyle/>
        <a:p>
          <a:r>
            <a:rPr lang="es-EC" b="1" dirty="0" smtClean="0">
              <a:latin typeface="Times New Roman" panose="02020603050405020304" pitchFamily="18" charset="0"/>
              <a:cs typeface="Times New Roman" panose="02020603050405020304" pitchFamily="18" charset="0"/>
            </a:rPr>
            <a:t>Tipología de investigación: </a:t>
          </a:r>
          <a:r>
            <a:rPr lang="es-EC" b="0" dirty="0" smtClean="0">
              <a:latin typeface="Times New Roman" panose="02020603050405020304" pitchFamily="18" charset="0"/>
              <a:cs typeface="Times New Roman" panose="02020603050405020304" pitchFamily="18" charset="0"/>
            </a:rPr>
            <a:t>Descriptivo</a:t>
          </a:r>
          <a:endParaRPr lang="es-EC" b="0" dirty="0">
            <a:latin typeface="Times New Roman" panose="02020603050405020304" pitchFamily="18" charset="0"/>
            <a:cs typeface="Times New Roman" panose="02020603050405020304" pitchFamily="18" charset="0"/>
          </a:endParaRPr>
        </a:p>
      </dgm:t>
    </dgm:pt>
    <dgm:pt modelId="{39F6D331-8FCF-4A73-BBE3-FA9474C0A7F6}" type="parTrans" cxnId="{9F36C494-FF68-4BEA-99F6-9A8954B83637}">
      <dgm:prSet/>
      <dgm:spPr/>
      <dgm:t>
        <a:bodyPr/>
        <a:lstStyle/>
        <a:p>
          <a:endParaRPr lang="es-EC">
            <a:latin typeface="Times New Roman" panose="02020603050405020304" pitchFamily="18" charset="0"/>
            <a:cs typeface="Times New Roman" panose="02020603050405020304" pitchFamily="18" charset="0"/>
          </a:endParaRPr>
        </a:p>
      </dgm:t>
    </dgm:pt>
    <dgm:pt modelId="{A585A3D4-D084-448E-A0E1-CF8BE7CC6055}" type="sibTrans" cxnId="{9F36C494-FF68-4BEA-99F6-9A8954B83637}">
      <dgm:prSet/>
      <dgm:spPr/>
      <dgm:t>
        <a:bodyPr/>
        <a:lstStyle/>
        <a:p>
          <a:endParaRPr lang="es-EC">
            <a:latin typeface="Times New Roman" panose="02020603050405020304" pitchFamily="18" charset="0"/>
            <a:cs typeface="Times New Roman" panose="02020603050405020304" pitchFamily="18" charset="0"/>
          </a:endParaRPr>
        </a:p>
      </dgm:t>
    </dgm:pt>
    <dgm:pt modelId="{AA16B7CC-FCDA-4983-98B3-D022F6B260E2}">
      <dgm:prSet/>
      <dgm:spPr/>
      <dgm:t>
        <a:bodyPr/>
        <a:lstStyle/>
        <a:p>
          <a:r>
            <a:rPr lang="es-EC" b="1" dirty="0" smtClean="0">
              <a:latin typeface="Times New Roman" panose="02020603050405020304" pitchFamily="18" charset="0"/>
              <a:cs typeface="Times New Roman" panose="02020603050405020304" pitchFamily="18" charset="0"/>
            </a:rPr>
            <a:t>Por su finalidad: </a:t>
          </a:r>
          <a:r>
            <a:rPr lang="es-EC" b="0" dirty="0" smtClean="0">
              <a:latin typeface="Times New Roman" panose="02020603050405020304" pitchFamily="18" charset="0"/>
              <a:cs typeface="Times New Roman" panose="02020603050405020304" pitchFamily="18" charset="0"/>
            </a:rPr>
            <a:t>Aplicada</a:t>
          </a:r>
          <a:r>
            <a:rPr lang="es-EC" b="1" dirty="0" smtClean="0">
              <a:latin typeface="Times New Roman" panose="02020603050405020304" pitchFamily="18" charset="0"/>
              <a:cs typeface="Times New Roman" panose="02020603050405020304" pitchFamily="18" charset="0"/>
            </a:rPr>
            <a:t> </a:t>
          </a:r>
          <a:r>
            <a:rPr lang="es-EC" b="0" dirty="0" smtClean="0">
              <a:latin typeface="Times New Roman" panose="02020603050405020304" pitchFamily="18" charset="0"/>
              <a:cs typeface="Times New Roman" panose="02020603050405020304" pitchFamily="18" charset="0"/>
            </a:rPr>
            <a:t>Direccionada a la solución de problemas</a:t>
          </a:r>
          <a:endParaRPr lang="es-EC" b="0" dirty="0">
            <a:latin typeface="Times New Roman" panose="02020603050405020304" pitchFamily="18" charset="0"/>
            <a:cs typeface="Times New Roman" panose="02020603050405020304" pitchFamily="18" charset="0"/>
          </a:endParaRPr>
        </a:p>
      </dgm:t>
    </dgm:pt>
    <dgm:pt modelId="{29C6F12E-5DD8-4A10-AEBF-BB91CC33451B}" type="parTrans" cxnId="{5E0FF4A0-6EA1-4FB7-A0EE-B1DCBDC8BCE3}">
      <dgm:prSet/>
      <dgm:spPr/>
      <dgm:t>
        <a:bodyPr/>
        <a:lstStyle/>
        <a:p>
          <a:endParaRPr lang="es-EC">
            <a:latin typeface="Times New Roman" panose="02020603050405020304" pitchFamily="18" charset="0"/>
            <a:cs typeface="Times New Roman" panose="02020603050405020304" pitchFamily="18" charset="0"/>
          </a:endParaRPr>
        </a:p>
      </dgm:t>
    </dgm:pt>
    <dgm:pt modelId="{DE47AA7E-693D-4603-8A7E-D28446AA115F}" type="sibTrans" cxnId="{5E0FF4A0-6EA1-4FB7-A0EE-B1DCBDC8BCE3}">
      <dgm:prSet/>
      <dgm:spPr/>
      <dgm:t>
        <a:bodyPr/>
        <a:lstStyle/>
        <a:p>
          <a:endParaRPr lang="es-EC">
            <a:latin typeface="Times New Roman" panose="02020603050405020304" pitchFamily="18" charset="0"/>
            <a:cs typeface="Times New Roman" panose="02020603050405020304" pitchFamily="18" charset="0"/>
          </a:endParaRPr>
        </a:p>
      </dgm:t>
    </dgm:pt>
    <dgm:pt modelId="{15E6815C-6C22-4A7E-A31C-DE47DB625EA2}">
      <dgm:prSet/>
      <dgm:spPr/>
      <dgm:t>
        <a:bodyPr/>
        <a:lstStyle/>
        <a:p>
          <a:r>
            <a:rPr lang="es-EC" b="1" dirty="0" smtClean="0">
              <a:latin typeface="Times New Roman" panose="02020603050405020304" pitchFamily="18" charset="0"/>
              <a:cs typeface="Times New Roman" panose="02020603050405020304" pitchFamily="18" charset="0"/>
            </a:rPr>
            <a:t>Por las fuentes de información:  </a:t>
          </a:r>
          <a:r>
            <a:rPr lang="es-EC" b="0" dirty="0" smtClean="0">
              <a:latin typeface="Times New Roman" panose="02020603050405020304" pitchFamily="18" charset="0"/>
              <a:cs typeface="Times New Roman" panose="02020603050405020304" pitchFamily="18" charset="0"/>
            </a:rPr>
            <a:t>Mixta</a:t>
          </a:r>
          <a:r>
            <a:rPr lang="es-EC" b="1" dirty="0" smtClean="0">
              <a:latin typeface="Times New Roman" panose="02020603050405020304" pitchFamily="18" charset="0"/>
              <a:cs typeface="Times New Roman" panose="02020603050405020304" pitchFamily="18" charset="0"/>
            </a:rPr>
            <a:t> </a:t>
          </a:r>
          <a:r>
            <a:rPr lang="es-EC" b="0" dirty="0" smtClean="0">
              <a:latin typeface="Times New Roman" panose="02020603050405020304" pitchFamily="18" charset="0"/>
              <a:cs typeface="Times New Roman" panose="02020603050405020304" pitchFamily="18" charset="0"/>
            </a:rPr>
            <a:t>(Bases de datos y entrevistas)</a:t>
          </a:r>
          <a:endParaRPr lang="es-EC" b="0" dirty="0">
            <a:latin typeface="Times New Roman" panose="02020603050405020304" pitchFamily="18" charset="0"/>
            <a:cs typeface="Times New Roman" panose="02020603050405020304" pitchFamily="18" charset="0"/>
          </a:endParaRPr>
        </a:p>
      </dgm:t>
    </dgm:pt>
    <dgm:pt modelId="{E9B9EEC0-3D21-4A42-8705-87783B33C20D}" type="parTrans" cxnId="{86C97A5A-38A8-4AE5-A674-7C23B9B1EF61}">
      <dgm:prSet/>
      <dgm:spPr/>
      <dgm:t>
        <a:bodyPr/>
        <a:lstStyle/>
        <a:p>
          <a:endParaRPr lang="es-EC">
            <a:latin typeface="Times New Roman" panose="02020603050405020304" pitchFamily="18" charset="0"/>
            <a:cs typeface="Times New Roman" panose="02020603050405020304" pitchFamily="18" charset="0"/>
          </a:endParaRPr>
        </a:p>
      </dgm:t>
    </dgm:pt>
    <dgm:pt modelId="{4DFC36DF-3B4B-48E6-850E-F7210F72D4F4}" type="sibTrans" cxnId="{86C97A5A-38A8-4AE5-A674-7C23B9B1EF61}">
      <dgm:prSet/>
      <dgm:spPr/>
      <dgm:t>
        <a:bodyPr/>
        <a:lstStyle/>
        <a:p>
          <a:endParaRPr lang="es-EC">
            <a:latin typeface="Times New Roman" panose="02020603050405020304" pitchFamily="18" charset="0"/>
            <a:cs typeface="Times New Roman" panose="02020603050405020304" pitchFamily="18" charset="0"/>
          </a:endParaRPr>
        </a:p>
      </dgm:t>
    </dgm:pt>
    <dgm:pt modelId="{D17772BE-6F52-42A3-BB77-DB90CE7F6292}">
      <dgm:prSet/>
      <dgm:spPr/>
      <dgm:t>
        <a:bodyPr/>
        <a:lstStyle/>
        <a:p>
          <a:r>
            <a:rPr lang="es-EC" b="1" dirty="0" smtClean="0">
              <a:latin typeface="Times New Roman" panose="02020603050405020304" pitchFamily="18" charset="0"/>
              <a:cs typeface="Times New Roman" panose="02020603050405020304" pitchFamily="18" charset="0"/>
            </a:rPr>
            <a:t>Procedimiento para recolección de datos: </a:t>
          </a:r>
          <a:r>
            <a:rPr lang="es-EC" b="0" dirty="0" smtClean="0">
              <a:latin typeface="Times New Roman" panose="02020603050405020304" pitchFamily="18" charset="0"/>
              <a:cs typeface="Times New Roman" panose="02020603050405020304" pitchFamily="18" charset="0"/>
            </a:rPr>
            <a:t>bases de datos y entrevistas</a:t>
          </a:r>
          <a:endParaRPr lang="es-EC" b="0" dirty="0">
            <a:latin typeface="Times New Roman" panose="02020603050405020304" pitchFamily="18" charset="0"/>
            <a:cs typeface="Times New Roman" panose="02020603050405020304" pitchFamily="18" charset="0"/>
          </a:endParaRPr>
        </a:p>
      </dgm:t>
    </dgm:pt>
    <dgm:pt modelId="{501A0A54-1A52-4C97-8790-33B82BAAB763}" type="parTrans" cxnId="{70FCDFB1-012B-4F14-82C5-E31759B0350E}">
      <dgm:prSet/>
      <dgm:spPr/>
      <dgm:t>
        <a:bodyPr/>
        <a:lstStyle/>
        <a:p>
          <a:endParaRPr lang="es-EC">
            <a:latin typeface="Times New Roman" panose="02020603050405020304" pitchFamily="18" charset="0"/>
            <a:cs typeface="Times New Roman" panose="02020603050405020304" pitchFamily="18" charset="0"/>
          </a:endParaRPr>
        </a:p>
      </dgm:t>
    </dgm:pt>
    <dgm:pt modelId="{C0EABF27-5254-4D44-8A10-B631011BD9C1}" type="sibTrans" cxnId="{70FCDFB1-012B-4F14-82C5-E31759B0350E}">
      <dgm:prSet/>
      <dgm:spPr/>
      <dgm:t>
        <a:bodyPr/>
        <a:lstStyle/>
        <a:p>
          <a:endParaRPr lang="es-EC">
            <a:latin typeface="Times New Roman" panose="02020603050405020304" pitchFamily="18" charset="0"/>
            <a:cs typeface="Times New Roman" panose="02020603050405020304" pitchFamily="18" charset="0"/>
          </a:endParaRPr>
        </a:p>
      </dgm:t>
    </dgm:pt>
    <dgm:pt modelId="{ADAF23D6-71BD-4698-A269-C29721B8EFE6}" type="pres">
      <dgm:prSet presAssocID="{2855B386-0C67-4021-9A51-9B829E219C3D}" presName="Name0" presStyleCnt="0">
        <dgm:presLayoutVars>
          <dgm:dir/>
          <dgm:resizeHandles val="exact"/>
        </dgm:presLayoutVars>
      </dgm:prSet>
      <dgm:spPr/>
      <dgm:t>
        <a:bodyPr/>
        <a:lstStyle/>
        <a:p>
          <a:endParaRPr lang="es-ES"/>
        </a:p>
      </dgm:t>
    </dgm:pt>
    <dgm:pt modelId="{DF5A6F8E-4144-4867-8CF7-73D2515DF15D}" type="pres">
      <dgm:prSet presAssocID="{7760F701-76DF-43E3-AF14-AF113A201417}" presName="compNode" presStyleCnt="0"/>
      <dgm:spPr/>
    </dgm:pt>
    <dgm:pt modelId="{A4C2ED98-8DBE-4260-AA21-9FAA160DFAC8}" type="pres">
      <dgm:prSet presAssocID="{7760F701-76DF-43E3-AF14-AF113A201417}" presName="pictRect" presStyleLbl="node1" presStyleIdx="0" presStyleCnt="5" custScaleX="79740" custScaleY="77200"/>
      <dgm:spPr>
        <a:blipFill rotWithShape="1">
          <a:blip xmlns:r="http://schemas.openxmlformats.org/officeDocument/2006/relationships" r:embed="rId1"/>
          <a:stretch>
            <a:fillRect/>
          </a:stretch>
        </a:blipFill>
      </dgm:spPr>
      <dgm:t>
        <a:bodyPr/>
        <a:lstStyle/>
        <a:p>
          <a:endParaRPr lang="es-ES"/>
        </a:p>
      </dgm:t>
    </dgm:pt>
    <dgm:pt modelId="{4B464B2B-67D8-4661-927D-EE18BBE0A5A1}" type="pres">
      <dgm:prSet presAssocID="{7760F701-76DF-43E3-AF14-AF113A201417}" presName="textRect" presStyleLbl="revTx" presStyleIdx="0" presStyleCnt="5" custScaleX="112471">
        <dgm:presLayoutVars>
          <dgm:bulletEnabled val="1"/>
        </dgm:presLayoutVars>
      </dgm:prSet>
      <dgm:spPr/>
      <dgm:t>
        <a:bodyPr/>
        <a:lstStyle/>
        <a:p>
          <a:endParaRPr lang="es-ES"/>
        </a:p>
      </dgm:t>
    </dgm:pt>
    <dgm:pt modelId="{FE4E0B3D-E10A-4D61-98DB-F7C20877C137}" type="pres">
      <dgm:prSet presAssocID="{F29BE959-DBCF-4E4E-A326-1C11EDEDB0CF}" presName="sibTrans" presStyleLbl="sibTrans2D1" presStyleIdx="0" presStyleCnt="0"/>
      <dgm:spPr/>
      <dgm:t>
        <a:bodyPr/>
        <a:lstStyle/>
        <a:p>
          <a:endParaRPr lang="es-ES"/>
        </a:p>
      </dgm:t>
    </dgm:pt>
    <dgm:pt modelId="{BC1171D4-FDA0-40F8-829C-BFC75E4E4550}" type="pres">
      <dgm:prSet presAssocID="{C869D253-FB3A-4877-92C0-34902CC86190}" presName="compNode" presStyleCnt="0"/>
      <dgm:spPr/>
    </dgm:pt>
    <dgm:pt modelId="{6488C7A0-7E93-4225-9F50-F48F847BA3C2}" type="pres">
      <dgm:prSet presAssocID="{C869D253-FB3A-4877-92C0-34902CC86190}" presName="pictRect" presStyleLbl="node1" presStyleIdx="1" presStyleCnt="5" custScaleX="79740" custScaleY="77200"/>
      <dgm:spPr>
        <a:blipFill rotWithShape="1">
          <a:blip xmlns:r="http://schemas.openxmlformats.org/officeDocument/2006/relationships" r:embed="rId2"/>
          <a:stretch>
            <a:fillRect/>
          </a:stretch>
        </a:blipFill>
      </dgm:spPr>
      <dgm:t>
        <a:bodyPr/>
        <a:lstStyle/>
        <a:p>
          <a:endParaRPr lang="es-ES"/>
        </a:p>
      </dgm:t>
    </dgm:pt>
    <dgm:pt modelId="{6FF36C02-8FE0-4890-BC1A-1D3BACC0FA35}" type="pres">
      <dgm:prSet presAssocID="{C869D253-FB3A-4877-92C0-34902CC86190}" presName="textRect" presStyleLbl="revTx" presStyleIdx="1" presStyleCnt="5" custScaleX="111708">
        <dgm:presLayoutVars>
          <dgm:bulletEnabled val="1"/>
        </dgm:presLayoutVars>
      </dgm:prSet>
      <dgm:spPr/>
      <dgm:t>
        <a:bodyPr/>
        <a:lstStyle/>
        <a:p>
          <a:endParaRPr lang="es-ES"/>
        </a:p>
      </dgm:t>
    </dgm:pt>
    <dgm:pt modelId="{1B5D1F87-B8D8-41A3-AB8C-FDCAC45B1995}" type="pres">
      <dgm:prSet presAssocID="{A585A3D4-D084-448E-A0E1-CF8BE7CC6055}" presName="sibTrans" presStyleLbl="sibTrans2D1" presStyleIdx="0" presStyleCnt="0"/>
      <dgm:spPr/>
      <dgm:t>
        <a:bodyPr/>
        <a:lstStyle/>
        <a:p>
          <a:endParaRPr lang="es-ES"/>
        </a:p>
      </dgm:t>
    </dgm:pt>
    <dgm:pt modelId="{DC7C3B78-B9DD-4BD6-B0B7-E6C7952CE593}" type="pres">
      <dgm:prSet presAssocID="{AA16B7CC-FCDA-4983-98B3-D022F6B260E2}" presName="compNode" presStyleCnt="0"/>
      <dgm:spPr/>
    </dgm:pt>
    <dgm:pt modelId="{F240F681-2E9C-4DF4-AF1B-03E4A8298337}" type="pres">
      <dgm:prSet presAssocID="{AA16B7CC-FCDA-4983-98B3-D022F6B260E2}" presName="pictRect" presStyleLbl="node1" presStyleIdx="2" presStyleCnt="5" custScaleX="79740" custScaleY="77200"/>
      <dgm:spPr>
        <a:blipFill rotWithShape="1">
          <a:blip xmlns:r="http://schemas.openxmlformats.org/officeDocument/2006/relationships" r:embed="rId3"/>
          <a:stretch>
            <a:fillRect/>
          </a:stretch>
        </a:blipFill>
      </dgm:spPr>
      <dgm:t>
        <a:bodyPr/>
        <a:lstStyle/>
        <a:p>
          <a:endParaRPr lang="es-ES"/>
        </a:p>
      </dgm:t>
    </dgm:pt>
    <dgm:pt modelId="{E91420A5-3761-47BE-8326-5AD75E41C0EB}" type="pres">
      <dgm:prSet presAssocID="{AA16B7CC-FCDA-4983-98B3-D022F6B260E2}" presName="textRect" presStyleLbl="revTx" presStyleIdx="2" presStyleCnt="5">
        <dgm:presLayoutVars>
          <dgm:bulletEnabled val="1"/>
        </dgm:presLayoutVars>
      </dgm:prSet>
      <dgm:spPr/>
      <dgm:t>
        <a:bodyPr/>
        <a:lstStyle/>
        <a:p>
          <a:endParaRPr lang="es-ES"/>
        </a:p>
      </dgm:t>
    </dgm:pt>
    <dgm:pt modelId="{4F1B0F06-D296-432E-B672-C9BB8F110B8B}" type="pres">
      <dgm:prSet presAssocID="{DE47AA7E-693D-4603-8A7E-D28446AA115F}" presName="sibTrans" presStyleLbl="sibTrans2D1" presStyleIdx="0" presStyleCnt="0"/>
      <dgm:spPr/>
      <dgm:t>
        <a:bodyPr/>
        <a:lstStyle/>
        <a:p>
          <a:endParaRPr lang="es-ES"/>
        </a:p>
      </dgm:t>
    </dgm:pt>
    <dgm:pt modelId="{F8C67B5B-BBCC-4446-B5C5-46E5310ED0CB}" type="pres">
      <dgm:prSet presAssocID="{15E6815C-6C22-4A7E-A31C-DE47DB625EA2}" presName="compNode" presStyleCnt="0"/>
      <dgm:spPr/>
    </dgm:pt>
    <dgm:pt modelId="{F29BA083-9AD3-4BF7-9C71-4E6D4372C43C}" type="pres">
      <dgm:prSet presAssocID="{15E6815C-6C22-4A7E-A31C-DE47DB625EA2}" presName="pictRect" presStyleLbl="node1" presStyleIdx="3" presStyleCnt="5" custScaleX="79740" custScaleY="77200"/>
      <dgm:spPr>
        <a:blipFill rotWithShape="1">
          <a:blip xmlns:r="http://schemas.openxmlformats.org/officeDocument/2006/relationships" r:embed="rId4"/>
          <a:stretch>
            <a:fillRect/>
          </a:stretch>
        </a:blipFill>
      </dgm:spPr>
      <dgm:t>
        <a:bodyPr/>
        <a:lstStyle/>
        <a:p>
          <a:endParaRPr lang="es-ES"/>
        </a:p>
      </dgm:t>
    </dgm:pt>
    <dgm:pt modelId="{884CA313-2606-4CBC-A707-3F878E426C2A}" type="pres">
      <dgm:prSet presAssocID="{15E6815C-6C22-4A7E-A31C-DE47DB625EA2}" presName="textRect" presStyleLbl="revTx" presStyleIdx="3" presStyleCnt="5">
        <dgm:presLayoutVars>
          <dgm:bulletEnabled val="1"/>
        </dgm:presLayoutVars>
      </dgm:prSet>
      <dgm:spPr/>
      <dgm:t>
        <a:bodyPr/>
        <a:lstStyle/>
        <a:p>
          <a:endParaRPr lang="es-ES"/>
        </a:p>
      </dgm:t>
    </dgm:pt>
    <dgm:pt modelId="{ABDCCE9B-35FF-4837-8E06-CBB4CF7BC47D}" type="pres">
      <dgm:prSet presAssocID="{4DFC36DF-3B4B-48E6-850E-F7210F72D4F4}" presName="sibTrans" presStyleLbl="sibTrans2D1" presStyleIdx="0" presStyleCnt="0"/>
      <dgm:spPr/>
      <dgm:t>
        <a:bodyPr/>
        <a:lstStyle/>
        <a:p>
          <a:endParaRPr lang="es-ES"/>
        </a:p>
      </dgm:t>
    </dgm:pt>
    <dgm:pt modelId="{6ADFC4F8-7CB2-488D-BFCA-763558CF8A62}" type="pres">
      <dgm:prSet presAssocID="{D17772BE-6F52-42A3-BB77-DB90CE7F6292}" presName="compNode" presStyleCnt="0"/>
      <dgm:spPr/>
    </dgm:pt>
    <dgm:pt modelId="{864B4BEC-BE15-43D5-98CF-4AC90C705205}" type="pres">
      <dgm:prSet presAssocID="{D17772BE-6F52-42A3-BB77-DB90CE7F6292}" presName="pictRect" presStyleLbl="node1" presStyleIdx="4" presStyleCnt="5" custScaleX="79740" custScaleY="77200"/>
      <dgm:spPr>
        <a:blipFill rotWithShape="1">
          <a:blip xmlns:r="http://schemas.openxmlformats.org/officeDocument/2006/relationships" r:embed="rId5"/>
          <a:stretch>
            <a:fillRect/>
          </a:stretch>
        </a:blipFill>
      </dgm:spPr>
      <dgm:t>
        <a:bodyPr/>
        <a:lstStyle/>
        <a:p>
          <a:endParaRPr lang="es-ES"/>
        </a:p>
      </dgm:t>
    </dgm:pt>
    <dgm:pt modelId="{748BFFC5-BE95-4EF7-B28A-CA1F80D5CDB6}" type="pres">
      <dgm:prSet presAssocID="{D17772BE-6F52-42A3-BB77-DB90CE7F6292}" presName="textRect" presStyleLbl="revTx" presStyleIdx="4" presStyleCnt="5">
        <dgm:presLayoutVars>
          <dgm:bulletEnabled val="1"/>
        </dgm:presLayoutVars>
      </dgm:prSet>
      <dgm:spPr/>
      <dgm:t>
        <a:bodyPr/>
        <a:lstStyle/>
        <a:p>
          <a:endParaRPr lang="es-EC"/>
        </a:p>
      </dgm:t>
    </dgm:pt>
  </dgm:ptLst>
  <dgm:cxnLst>
    <dgm:cxn modelId="{1EB0DAE6-577B-4DF1-A051-984D004F3F37}" type="presOf" srcId="{4DFC36DF-3B4B-48E6-850E-F7210F72D4F4}" destId="{ABDCCE9B-35FF-4837-8E06-CBB4CF7BC47D}" srcOrd="0" destOrd="0" presId="urn:microsoft.com/office/officeart/2005/8/layout/pList1"/>
    <dgm:cxn modelId="{4AFCCBF9-B70F-41EB-A198-78371120BA18}" type="presOf" srcId="{7760F701-76DF-43E3-AF14-AF113A201417}" destId="{4B464B2B-67D8-4661-927D-EE18BBE0A5A1}" srcOrd="0" destOrd="0" presId="urn:microsoft.com/office/officeart/2005/8/layout/pList1"/>
    <dgm:cxn modelId="{29E3C8FC-0C9D-4F57-ABC6-0B9AB4AA996B}" type="presOf" srcId="{AA16B7CC-FCDA-4983-98B3-D022F6B260E2}" destId="{E91420A5-3761-47BE-8326-5AD75E41C0EB}" srcOrd="0" destOrd="0" presId="urn:microsoft.com/office/officeart/2005/8/layout/pList1"/>
    <dgm:cxn modelId="{9B57C123-48FF-44C8-B01E-F23F6F43EF0C}" type="presOf" srcId="{F29BE959-DBCF-4E4E-A326-1C11EDEDB0CF}" destId="{FE4E0B3D-E10A-4D61-98DB-F7C20877C137}" srcOrd="0" destOrd="0" presId="urn:microsoft.com/office/officeart/2005/8/layout/pList1"/>
    <dgm:cxn modelId="{86C97A5A-38A8-4AE5-A674-7C23B9B1EF61}" srcId="{2855B386-0C67-4021-9A51-9B829E219C3D}" destId="{15E6815C-6C22-4A7E-A31C-DE47DB625EA2}" srcOrd="3" destOrd="0" parTransId="{E9B9EEC0-3D21-4A42-8705-87783B33C20D}" sibTransId="{4DFC36DF-3B4B-48E6-850E-F7210F72D4F4}"/>
    <dgm:cxn modelId="{8A5198EB-3CA6-4A59-83D8-26ED7605A1F9}" type="presOf" srcId="{2855B386-0C67-4021-9A51-9B829E219C3D}" destId="{ADAF23D6-71BD-4698-A269-C29721B8EFE6}" srcOrd="0" destOrd="0" presId="urn:microsoft.com/office/officeart/2005/8/layout/pList1"/>
    <dgm:cxn modelId="{5E0FF4A0-6EA1-4FB7-A0EE-B1DCBDC8BCE3}" srcId="{2855B386-0C67-4021-9A51-9B829E219C3D}" destId="{AA16B7CC-FCDA-4983-98B3-D022F6B260E2}" srcOrd="2" destOrd="0" parTransId="{29C6F12E-5DD8-4A10-AEBF-BB91CC33451B}" sibTransId="{DE47AA7E-693D-4603-8A7E-D28446AA115F}"/>
    <dgm:cxn modelId="{70FCDFB1-012B-4F14-82C5-E31759B0350E}" srcId="{2855B386-0C67-4021-9A51-9B829E219C3D}" destId="{D17772BE-6F52-42A3-BB77-DB90CE7F6292}" srcOrd="4" destOrd="0" parTransId="{501A0A54-1A52-4C97-8790-33B82BAAB763}" sibTransId="{C0EABF27-5254-4D44-8A10-B631011BD9C1}"/>
    <dgm:cxn modelId="{31DAB3EE-0F49-4B0A-A09D-5EBCF9955823}" srcId="{2855B386-0C67-4021-9A51-9B829E219C3D}" destId="{7760F701-76DF-43E3-AF14-AF113A201417}" srcOrd="0" destOrd="0" parTransId="{1D5BE632-FEB0-4831-92BA-546A57ABC564}" sibTransId="{F29BE959-DBCF-4E4E-A326-1C11EDEDB0CF}"/>
    <dgm:cxn modelId="{ABFD388C-9C3B-4C4F-9AA1-ECC45A87340D}" type="presOf" srcId="{C869D253-FB3A-4877-92C0-34902CC86190}" destId="{6FF36C02-8FE0-4890-BC1A-1D3BACC0FA35}" srcOrd="0" destOrd="0" presId="urn:microsoft.com/office/officeart/2005/8/layout/pList1"/>
    <dgm:cxn modelId="{A490E58F-20BD-4161-B248-AD3577CAF565}" type="presOf" srcId="{D17772BE-6F52-42A3-BB77-DB90CE7F6292}" destId="{748BFFC5-BE95-4EF7-B28A-CA1F80D5CDB6}" srcOrd="0" destOrd="0" presId="urn:microsoft.com/office/officeart/2005/8/layout/pList1"/>
    <dgm:cxn modelId="{9F36C494-FF68-4BEA-99F6-9A8954B83637}" srcId="{2855B386-0C67-4021-9A51-9B829E219C3D}" destId="{C869D253-FB3A-4877-92C0-34902CC86190}" srcOrd="1" destOrd="0" parTransId="{39F6D331-8FCF-4A73-BBE3-FA9474C0A7F6}" sibTransId="{A585A3D4-D084-448E-A0E1-CF8BE7CC6055}"/>
    <dgm:cxn modelId="{E65C947F-D621-48DB-8FDF-46A66DFB986B}" type="presOf" srcId="{DE47AA7E-693D-4603-8A7E-D28446AA115F}" destId="{4F1B0F06-D296-432E-B672-C9BB8F110B8B}" srcOrd="0" destOrd="0" presId="urn:microsoft.com/office/officeart/2005/8/layout/pList1"/>
    <dgm:cxn modelId="{EBEA80A3-B9C2-4BE3-84F0-AE45BF019AEC}" type="presOf" srcId="{15E6815C-6C22-4A7E-A31C-DE47DB625EA2}" destId="{884CA313-2606-4CBC-A707-3F878E426C2A}" srcOrd="0" destOrd="0" presId="urn:microsoft.com/office/officeart/2005/8/layout/pList1"/>
    <dgm:cxn modelId="{45A7F978-30FF-4D9E-BDD5-64122D10AC08}" type="presOf" srcId="{A585A3D4-D084-448E-A0E1-CF8BE7CC6055}" destId="{1B5D1F87-B8D8-41A3-AB8C-FDCAC45B1995}" srcOrd="0" destOrd="0" presId="urn:microsoft.com/office/officeart/2005/8/layout/pList1"/>
    <dgm:cxn modelId="{C9AB5773-561E-45E4-AC09-4FFA572B1E3F}" type="presParOf" srcId="{ADAF23D6-71BD-4698-A269-C29721B8EFE6}" destId="{DF5A6F8E-4144-4867-8CF7-73D2515DF15D}" srcOrd="0" destOrd="0" presId="urn:microsoft.com/office/officeart/2005/8/layout/pList1"/>
    <dgm:cxn modelId="{F96F55F5-A3E0-4F47-A17A-B6286C691E87}" type="presParOf" srcId="{DF5A6F8E-4144-4867-8CF7-73D2515DF15D}" destId="{A4C2ED98-8DBE-4260-AA21-9FAA160DFAC8}" srcOrd="0" destOrd="0" presId="urn:microsoft.com/office/officeart/2005/8/layout/pList1"/>
    <dgm:cxn modelId="{3ABED861-4888-4D64-8AE5-484F1A8791F9}" type="presParOf" srcId="{DF5A6F8E-4144-4867-8CF7-73D2515DF15D}" destId="{4B464B2B-67D8-4661-927D-EE18BBE0A5A1}" srcOrd="1" destOrd="0" presId="urn:microsoft.com/office/officeart/2005/8/layout/pList1"/>
    <dgm:cxn modelId="{527B0671-96DB-4410-8731-0278C5BE8794}" type="presParOf" srcId="{ADAF23D6-71BD-4698-A269-C29721B8EFE6}" destId="{FE4E0B3D-E10A-4D61-98DB-F7C20877C137}" srcOrd="1" destOrd="0" presId="urn:microsoft.com/office/officeart/2005/8/layout/pList1"/>
    <dgm:cxn modelId="{C35396BC-1064-4BF8-B1E1-3B4C4FF9E28E}" type="presParOf" srcId="{ADAF23D6-71BD-4698-A269-C29721B8EFE6}" destId="{BC1171D4-FDA0-40F8-829C-BFC75E4E4550}" srcOrd="2" destOrd="0" presId="urn:microsoft.com/office/officeart/2005/8/layout/pList1"/>
    <dgm:cxn modelId="{9DC850F1-BDAF-4A23-A180-FEDA588CAE69}" type="presParOf" srcId="{BC1171D4-FDA0-40F8-829C-BFC75E4E4550}" destId="{6488C7A0-7E93-4225-9F50-F48F847BA3C2}" srcOrd="0" destOrd="0" presId="urn:microsoft.com/office/officeart/2005/8/layout/pList1"/>
    <dgm:cxn modelId="{CBC7D474-BFA3-4488-82A0-2397940C04D1}" type="presParOf" srcId="{BC1171D4-FDA0-40F8-829C-BFC75E4E4550}" destId="{6FF36C02-8FE0-4890-BC1A-1D3BACC0FA35}" srcOrd="1" destOrd="0" presId="urn:microsoft.com/office/officeart/2005/8/layout/pList1"/>
    <dgm:cxn modelId="{803DBE28-7086-4DC7-B9D4-078A4B71EA5E}" type="presParOf" srcId="{ADAF23D6-71BD-4698-A269-C29721B8EFE6}" destId="{1B5D1F87-B8D8-41A3-AB8C-FDCAC45B1995}" srcOrd="3" destOrd="0" presId="urn:microsoft.com/office/officeart/2005/8/layout/pList1"/>
    <dgm:cxn modelId="{A2AE42D5-210E-4092-9E44-5DDF8CBE6871}" type="presParOf" srcId="{ADAF23D6-71BD-4698-A269-C29721B8EFE6}" destId="{DC7C3B78-B9DD-4BD6-B0B7-E6C7952CE593}" srcOrd="4" destOrd="0" presId="urn:microsoft.com/office/officeart/2005/8/layout/pList1"/>
    <dgm:cxn modelId="{8DFF676D-0E34-4E73-9D1C-2900222362FB}" type="presParOf" srcId="{DC7C3B78-B9DD-4BD6-B0B7-E6C7952CE593}" destId="{F240F681-2E9C-4DF4-AF1B-03E4A8298337}" srcOrd="0" destOrd="0" presId="urn:microsoft.com/office/officeart/2005/8/layout/pList1"/>
    <dgm:cxn modelId="{FFE05283-BD83-477C-9374-BE0689B3954E}" type="presParOf" srcId="{DC7C3B78-B9DD-4BD6-B0B7-E6C7952CE593}" destId="{E91420A5-3761-47BE-8326-5AD75E41C0EB}" srcOrd="1" destOrd="0" presId="urn:microsoft.com/office/officeart/2005/8/layout/pList1"/>
    <dgm:cxn modelId="{69D1A777-F7D7-4DB7-ACCE-EA0819359136}" type="presParOf" srcId="{ADAF23D6-71BD-4698-A269-C29721B8EFE6}" destId="{4F1B0F06-D296-432E-B672-C9BB8F110B8B}" srcOrd="5" destOrd="0" presId="urn:microsoft.com/office/officeart/2005/8/layout/pList1"/>
    <dgm:cxn modelId="{5BE9EBE9-C890-49FD-8E3B-A93C2BB08392}" type="presParOf" srcId="{ADAF23D6-71BD-4698-A269-C29721B8EFE6}" destId="{F8C67B5B-BBCC-4446-B5C5-46E5310ED0CB}" srcOrd="6" destOrd="0" presId="urn:microsoft.com/office/officeart/2005/8/layout/pList1"/>
    <dgm:cxn modelId="{48636507-205D-4D64-9C24-BDA36E9B926C}" type="presParOf" srcId="{F8C67B5B-BBCC-4446-B5C5-46E5310ED0CB}" destId="{F29BA083-9AD3-4BF7-9C71-4E6D4372C43C}" srcOrd="0" destOrd="0" presId="urn:microsoft.com/office/officeart/2005/8/layout/pList1"/>
    <dgm:cxn modelId="{639543CB-21F9-41CC-B754-E8B1095E2336}" type="presParOf" srcId="{F8C67B5B-BBCC-4446-B5C5-46E5310ED0CB}" destId="{884CA313-2606-4CBC-A707-3F878E426C2A}" srcOrd="1" destOrd="0" presId="urn:microsoft.com/office/officeart/2005/8/layout/pList1"/>
    <dgm:cxn modelId="{1F7927E6-B63C-408C-8208-245F8F5506B2}" type="presParOf" srcId="{ADAF23D6-71BD-4698-A269-C29721B8EFE6}" destId="{ABDCCE9B-35FF-4837-8E06-CBB4CF7BC47D}" srcOrd="7" destOrd="0" presId="urn:microsoft.com/office/officeart/2005/8/layout/pList1"/>
    <dgm:cxn modelId="{08F1DA69-F979-4ADD-A8D8-47301BEE4C54}" type="presParOf" srcId="{ADAF23D6-71BD-4698-A269-C29721B8EFE6}" destId="{6ADFC4F8-7CB2-488D-BFCA-763558CF8A62}" srcOrd="8" destOrd="0" presId="urn:microsoft.com/office/officeart/2005/8/layout/pList1"/>
    <dgm:cxn modelId="{8DD42517-B01A-41CC-912E-7FEE7AE8B70E}" type="presParOf" srcId="{6ADFC4F8-7CB2-488D-BFCA-763558CF8A62}" destId="{864B4BEC-BE15-43D5-98CF-4AC90C705205}" srcOrd="0" destOrd="0" presId="urn:microsoft.com/office/officeart/2005/8/layout/pList1"/>
    <dgm:cxn modelId="{65F11BF2-6CD6-448D-84DC-1ED9C82A7D17}" type="presParOf" srcId="{6ADFC4F8-7CB2-488D-BFCA-763558CF8A62}" destId="{748BFFC5-BE95-4EF7-B28A-CA1F80D5CDB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B957D3-0DD9-46EA-BB7B-D8823105D90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4E325390-01F0-426E-895F-37B40AA0F2B7}">
      <dgm:prSet/>
      <dgm:spPr/>
      <dgm:t>
        <a:bodyPr/>
        <a:lstStyle/>
        <a:p>
          <a:pPr rtl="0"/>
          <a:r>
            <a:rPr lang="es-EC" smtClean="0"/>
            <a:t>El café empieza a servirse a reyes, nobles y grandes señores en los primeros siglos de nuestra Era.</a:t>
          </a:r>
          <a:endParaRPr lang="es-EC"/>
        </a:p>
      </dgm:t>
    </dgm:pt>
    <dgm:pt modelId="{441FBBEB-73B8-4656-B5E8-6D63E52D9F60}" type="parTrans" cxnId="{A16048D6-1F4C-43B6-B3F6-559FA99BDDFA}">
      <dgm:prSet/>
      <dgm:spPr/>
      <dgm:t>
        <a:bodyPr/>
        <a:lstStyle/>
        <a:p>
          <a:endParaRPr lang="es-EC"/>
        </a:p>
      </dgm:t>
    </dgm:pt>
    <dgm:pt modelId="{698F7B24-C9C3-4EAE-98AA-F29E2BF068C1}" type="sibTrans" cxnId="{A16048D6-1F4C-43B6-B3F6-559FA99BDDFA}">
      <dgm:prSet/>
      <dgm:spPr/>
      <dgm:t>
        <a:bodyPr/>
        <a:lstStyle/>
        <a:p>
          <a:endParaRPr lang="es-EC"/>
        </a:p>
      </dgm:t>
    </dgm:pt>
    <dgm:pt modelId="{D22E3874-2D3E-456C-8996-42EE95F0BFDC}">
      <dgm:prSet/>
      <dgm:spPr/>
      <dgm:t>
        <a:bodyPr/>
        <a:lstStyle/>
        <a:p>
          <a:pPr rtl="0"/>
          <a:r>
            <a:rPr lang="es-EC" smtClean="0"/>
            <a:t>Su cultivo empieza en medio oriente, en Etiopia e Indonesia principalmente.</a:t>
          </a:r>
          <a:endParaRPr lang="es-EC"/>
        </a:p>
      </dgm:t>
    </dgm:pt>
    <dgm:pt modelId="{BA6ACCE8-5D65-4061-8625-D7BB5D1E1169}" type="parTrans" cxnId="{C0D19378-80A0-4273-BA28-AFECB45D03E8}">
      <dgm:prSet/>
      <dgm:spPr/>
      <dgm:t>
        <a:bodyPr/>
        <a:lstStyle/>
        <a:p>
          <a:endParaRPr lang="es-EC"/>
        </a:p>
      </dgm:t>
    </dgm:pt>
    <dgm:pt modelId="{5967104D-B541-4A44-B4F6-0EB3C7EEF40D}" type="sibTrans" cxnId="{C0D19378-80A0-4273-BA28-AFECB45D03E8}">
      <dgm:prSet/>
      <dgm:spPr/>
      <dgm:t>
        <a:bodyPr/>
        <a:lstStyle/>
        <a:p>
          <a:endParaRPr lang="es-EC"/>
        </a:p>
      </dgm:t>
    </dgm:pt>
    <dgm:pt modelId="{DBD48CB2-3945-4DD7-9269-998E63E6FAAB}">
      <dgm:prSet/>
      <dgm:spPr/>
      <dgm:t>
        <a:bodyPr/>
        <a:lstStyle/>
        <a:p>
          <a:pPr rtl="0"/>
          <a:r>
            <a:rPr lang="es-EC" smtClean="0"/>
            <a:t>Hoy se consumen más de 9.537 millones de kilos de café en el planeta.</a:t>
          </a:r>
          <a:endParaRPr lang="es-EC"/>
        </a:p>
      </dgm:t>
    </dgm:pt>
    <dgm:pt modelId="{F3ED1616-D1B8-4989-BE2A-5B5E293C6B5B}" type="parTrans" cxnId="{81572CF8-FFAA-4839-A104-A9A4BCC1F36E}">
      <dgm:prSet/>
      <dgm:spPr/>
      <dgm:t>
        <a:bodyPr/>
        <a:lstStyle/>
        <a:p>
          <a:endParaRPr lang="es-EC"/>
        </a:p>
      </dgm:t>
    </dgm:pt>
    <dgm:pt modelId="{C0B1A695-8502-4068-954E-418AF91E8257}" type="sibTrans" cxnId="{81572CF8-FFAA-4839-A104-A9A4BCC1F36E}">
      <dgm:prSet/>
      <dgm:spPr/>
      <dgm:t>
        <a:bodyPr/>
        <a:lstStyle/>
        <a:p>
          <a:endParaRPr lang="es-EC"/>
        </a:p>
      </dgm:t>
    </dgm:pt>
    <dgm:pt modelId="{D697E11B-8D8C-4F63-8DA5-7F8C2A9A33EF}">
      <dgm:prSet/>
      <dgm:spPr/>
      <dgm:t>
        <a:bodyPr/>
        <a:lstStyle/>
        <a:p>
          <a:pPr rtl="0"/>
          <a:r>
            <a:rPr lang="es-EC" smtClean="0"/>
            <a:t>En la actualidad el café es la bebida que se ha sentado en hogares, oficinas, fábricas, bares, etc., y es tan conocida y apreciada como la misma agua con la que se prepara.</a:t>
          </a:r>
          <a:endParaRPr lang="es-EC"/>
        </a:p>
      </dgm:t>
    </dgm:pt>
    <dgm:pt modelId="{C9B265F4-BA74-4EE8-94ED-FE0EF864DDB3}" type="parTrans" cxnId="{D64220F9-E3A2-450D-9491-43291D09A5E2}">
      <dgm:prSet/>
      <dgm:spPr/>
      <dgm:t>
        <a:bodyPr/>
        <a:lstStyle/>
        <a:p>
          <a:endParaRPr lang="es-EC"/>
        </a:p>
      </dgm:t>
    </dgm:pt>
    <dgm:pt modelId="{FB7A17B8-7CB2-4D65-B537-4B634F0E7CB5}" type="sibTrans" cxnId="{D64220F9-E3A2-450D-9491-43291D09A5E2}">
      <dgm:prSet/>
      <dgm:spPr/>
      <dgm:t>
        <a:bodyPr/>
        <a:lstStyle/>
        <a:p>
          <a:endParaRPr lang="es-EC"/>
        </a:p>
      </dgm:t>
    </dgm:pt>
    <dgm:pt modelId="{96D3059F-FB57-4449-827F-37C6549C2D5B}" type="pres">
      <dgm:prSet presAssocID="{B0B957D3-0DD9-46EA-BB7B-D8823105D909}" presName="linearFlow" presStyleCnt="0">
        <dgm:presLayoutVars>
          <dgm:dir/>
          <dgm:resizeHandles val="exact"/>
        </dgm:presLayoutVars>
      </dgm:prSet>
      <dgm:spPr/>
      <dgm:t>
        <a:bodyPr/>
        <a:lstStyle/>
        <a:p>
          <a:endParaRPr lang="es-EC"/>
        </a:p>
      </dgm:t>
    </dgm:pt>
    <dgm:pt modelId="{B1C0A227-6EBF-4CF4-8E76-D347DCF7E374}" type="pres">
      <dgm:prSet presAssocID="{4E325390-01F0-426E-895F-37B40AA0F2B7}" presName="composite" presStyleCnt="0"/>
      <dgm:spPr/>
    </dgm:pt>
    <dgm:pt modelId="{0A69B033-9703-49C4-B0AF-C69FFE46DADD}" type="pres">
      <dgm:prSet presAssocID="{4E325390-01F0-426E-895F-37B40AA0F2B7}" presName="imgShp" presStyleLbl="fgImgPlace1" presStyleIdx="0" presStyleCnt="4"/>
      <dgm:spPr>
        <a:blipFill rotWithShape="1">
          <a:blip xmlns:r="http://schemas.openxmlformats.org/officeDocument/2006/relationships" r:embed="rId1"/>
          <a:stretch>
            <a:fillRect/>
          </a:stretch>
        </a:blipFill>
      </dgm:spPr>
    </dgm:pt>
    <dgm:pt modelId="{2460715C-9D8B-404F-81B0-BBC478660908}" type="pres">
      <dgm:prSet presAssocID="{4E325390-01F0-426E-895F-37B40AA0F2B7}" presName="txShp" presStyleLbl="node1" presStyleIdx="0" presStyleCnt="4">
        <dgm:presLayoutVars>
          <dgm:bulletEnabled val="1"/>
        </dgm:presLayoutVars>
      </dgm:prSet>
      <dgm:spPr/>
      <dgm:t>
        <a:bodyPr/>
        <a:lstStyle/>
        <a:p>
          <a:endParaRPr lang="es-EC"/>
        </a:p>
      </dgm:t>
    </dgm:pt>
    <dgm:pt modelId="{718D26CD-29A5-4A47-A7F3-101DE88B4C20}" type="pres">
      <dgm:prSet presAssocID="{698F7B24-C9C3-4EAE-98AA-F29E2BF068C1}" presName="spacing" presStyleCnt="0"/>
      <dgm:spPr/>
    </dgm:pt>
    <dgm:pt modelId="{D12C58BF-3212-4A1D-9BD4-D2B4AA90A25F}" type="pres">
      <dgm:prSet presAssocID="{D22E3874-2D3E-456C-8996-42EE95F0BFDC}" presName="composite" presStyleCnt="0"/>
      <dgm:spPr/>
    </dgm:pt>
    <dgm:pt modelId="{10CBC8F2-C6EF-4EC7-A343-CA40CC6C7278}" type="pres">
      <dgm:prSet presAssocID="{D22E3874-2D3E-456C-8996-42EE95F0BFDC}" presName="imgShp" presStyleLbl="fgImgPlace1" presStyleIdx="1" presStyleCnt="4"/>
      <dgm:spPr>
        <a:blipFill rotWithShape="1">
          <a:blip xmlns:r="http://schemas.openxmlformats.org/officeDocument/2006/relationships" r:embed="rId1"/>
          <a:stretch>
            <a:fillRect/>
          </a:stretch>
        </a:blipFill>
      </dgm:spPr>
    </dgm:pt>
    <dgm:pt modelId="{0DA1E835-25E8-414B-93ED-46A17D16E0BE}" type="pres">
      <dgm:prSet presAssocID="{D22E3874-2D3E-456C-8996-42EE95F0BFDC}" presName="txShp" presStyleLbl="node1" presStyleIdx="1" presStyleCnt="4">
        <dgm:presLayoutVars>
          <dgm:bulletEnabled val="1"/>
        </dgm:presLayoutVars>
      </dgm:prSet>
      <dgm:spPr/>
      <dgm:t>
        <a:bodyPr/>
        <a:lstStyle/>
        <a:p>
          <a:endParaRPr lang="es-EC"/>
        </a:p>
      </dgm:t>
    </dgm:pt>
    <dgm:pt modelId="{6A52DAA4-18D8-4F09-BA3D-12D74696F9F7}" type="pres">
      <dgm:prSet presAssocID="{5967104D-B541-4A44-B4F6-0EB3C7EEF40D}" presName="spacing" presStyleCnt="0"/>
      <dgm:spPr/>
    </dgm:pt>
    <dgm:pt modelId="{3E95D4BB-16BF-4C1B-B9F1-9712FE59050E}" type="pres">
      <dgm:prSet presAssocID="{DBD48CB2-3945-4DD7-9269-998E63E6FAAB}" presName="composite" presStyleCnt="0"/>
      <dgm:spPr/>
    </dgm:pt>
    <dgm:pt modelId="{03457D7E-8E4C-4E4B-B11A-340D1D16DBDE}" type="pres">
      <dgm:prSet presAssocID="{DBD48CB2-3945-4DD7-9269-998E63E6FAAB}" presName="imgShp" presStyleLbl="fgImgPlace1" presStyleIdx="2" presStyleCnt="4"/>
      <dgm:spPr>
        <a:blipFill rotWithShape="1">
          <a:blip xmlns:r="http://schemas.openxmlformats.org/officeDocument/2006/relationships" r:embed="rId1"/>
          <a:stretch>
            <a:fillRect/>
          </a:stretch>
        </a:blipFill>
      </dgm:spPr>
    </dgm:pt>
    <dgm:pt modelId="{D55DF43D-92FA-4719-92A9-D908ADA7BDB4}" type="pres">
      <dgm:prSet presAssocID="{DBD48CB2-3945-4DD7-9269-998E63E6FAAB}" presName="txShp" presStyleLbl="node1" presStyleIdx="2" presStyleCnt="4">
        <dgm:presLayoutVars>
          <dgm:bulletEnabled val="1"/>
        </dgm:presLayoutVars>
      </dgm:prSet>
      <dgm:spPr/>
      <dgm:t>
        <a:bodyPr/>
        <a:lstStyle/>
        <a:p>
          <a:endParaRPr lang="es-EC"/>
        </a:p>
      </dgm:t>
    </dgm:pt>
    <dgm:pt modelId="{A5120194-D2D4-4D64-B260-6895BA414161}" type="pres">
      <dgm:prSet presAssocID="{C0B1A695-8502-4068-954E-418AF91E8257}" presName="spacing" presStyleCnt="0"/>
      <dgm:spPr/>
    </dgm:pt>
    <dgm:pt modelId="{221C7550-7561-4A5C-B276-876C22A36A25}" type="pres">
      <dgm:prSet presAssocID="{D697E11B-8D8C-4F63-8DA5-7F8C2A9A33EF}" presName="composite" presStyleCnt="0"/>
      <dgm:spPr/>
    </dgm:pt>
    <dgm:pt modelId="{9FA23640-D5DE-4331-BC3F-FD4BB51CB4D1}" type="pres">
      <dgm:prSet presAssocID="{D697E11B-8D8C-4F63-8DA5-7F8C2A9A33EF}" presName="imgShp" presStyleLbl="fgImgPlace1" presStyleIdx="3" presStyleCnt="4"/>
      <dgm:spPr>
        <a:blipFill rotWithShape="1">
          <a:blip xmlns:r="http://schemas.openxmlformats.org/officeDocument/2006/relationships" r:embed="rId1"/>
          <a:stretch>
            <a:fillRect/>
          </a:stretch>
        </a:blipFill>
      </dgm:spPr>
    </dgm:pt>
    <dgm:pt modelId="{07C4E68F-CB1D-4E70-AB77-3E5AE72F0EE4}" type="pres">
      <dgm:prSet presAssocID="{D697E11B-8D8C-4F63-8DA5-7F8C2A9A33EF}" presName="txShp" presStyleLbl="node1" presStyleIdx="3" presStyleCnt="4">
        <dgm:presLayoutVars>
          <dgm:bulletEnabled val="1"/>
        </dgm:presLayoutVars>
      </dgm:prSet>
      <dgm:spPr/>
      <dgm:t>
        <a:bodyPr/>
        <a:lstStyle/>
        <a:p>
          <a:endParaRPr lang="es-EC"/>
        </a:p>
      </dgm:t>
    </dgm:pt>
  </dgm:ptLst>
  <dgm:cxnLst>
    <dgm:cxn modelId="{B38BCC51-41B7-4D72-9F65-9F0F90696F37}" type="presOf" srcId="{4E325390-01F0-426E-895F-37B40AA0F2B7}" destId="{2460715C-9D8B-404F-81B0-BBC478660908}" srcOrd="0" destOrd="0" presId="urn:microsoft.com/office/officeart/2005/8/layout/vList3"/>
    <dgm:cxn modelId="{1E40CC1D-30D2-4D83-8848-7B6364B22629}" type="presOf" srcId="{D22E3874-2D3E-456C-8996-42EE95F0BFDC}" destId="{0DA1E835-25E8-414B-93ED-46A17D16E0BE}" srcOrd="0" destOrd="0" presId="urn:microsoft.com/office/officeart/2005/8/layout/vList3"/>
    <dgm:cxn modelId="{A16048D6-1F4C-43B6-B3F6-559FA99BDDFA}" srcId="{B0B957D3-0DD9-46EA-BB7B-D8823105D909}" destId="{4E325390-01F0-426E-895F-37B40AA0F2B7}" srcOrd="0" destOrd="0" parTransId="{441FBBEB-73B8-4656-B5E8-6D63E52D9F60}" sibTransId="{698F7B24-C9C3-4EAE-98AA-F29E2BF068C1}"/>
    <dgm:cxn modelId="{D64220F9-E3A2-450D-9491-43291D09A5E2}" srcId="{B0B957D3-0DD9-46EA-BB7B-D8823105D909}" destId="{D697E11B-8D8C-4F63-8DA5-7F8C2A9A33EF}" srcOrd="3" destOrd="0" parTransId="{C9B265F4-BA74-4EE8-94ED-FE0EF864DDB3}" sibTransId="{FB7A17B8-7CB2-4D65-B537-4B634F0E7CB5}"/>
    <dgm:cxn modelId="{C0D19378-80A0-4273-BA28-AFECB45D03E8}" srcId="{B0B957D3-0DD9-46EA-BB7B-D8823105D909}" destId="{D22E3874-2D3E-456C-8996-42EE95F0BFDC}" srcOrd="1" destOrd="0" parTransId="{BA6ACCE8-5D65-4061-8625-D7BB5D1E1169}" sibTransId="{5967104D-B541-4A44-B4F6-0EB3C7EEF40D}"/>
    <dgm:cxn modelId="{0FD94442-5983-4233-9C7D-0062B70DD86E}" type="presOf" srcId="{DBD48CB2-3945-4DD7-9269-998E63E6FAAB}" destId="{D55DF43D-92FA-4719-92A9-D908ADA7BDB4}" srcOrd="0" destOrd="0" presId="urn:microsoft.com/office/officeart/2005/8/layout/vList3"/>
    <dgm:cxn modelId="{81572CF8-FFAA-4839-A104-A9A4BCC1F36E}" srcId="{B0B957D3-0DD9-46EA-BB7B-D8823105D909}" destId="{DBD48CB2-3945-4DD7-9269-998E63E6FAAB}" srcOrd="2" destOrd="0" parTransId="{F3ED1616-D1B8-4989-BE2A-5B5E293C6B5B}" sibTransId="{C0B1A695-8502-4068-954E-418AF91E8257}"/>
    <dgm:cxn modelId="{65128485-5FA4-4241-9C0A-56261FF229DA}" type="presOf" srcId="{D697E11B-8D8C-4F63-8DA5-7F8C2A9A33EF}" destId="{07C4E68F-CB1D-4E70-AB77-3E5AE72F0EE4}" srcOrd="0" destOrd="0" presId="urn:microsoft.com/office/officeart/2005/8/layout/vList3"/>
    <dgm:cxn modelId="{EFE7DDE0-BC88-4B71-B1A5-F166AADB2D13}" type="presOf" srcId="{B0B957D3-0DD9-46EA-BB7B-D8823105D909}" destId="{96D3059F-FB57-4449-827F-37C6549C2D5B}" srcOrd="0" destOrd="0" presId="urn:microsoft.com/office/officeart/2005/8/layout/vList3"/>
    <dgm:cxn modelId="{8D367712-1C35-4626-B9B5-6A39A7918CCB}" type="presParOf" srcId="{96D3059F-FB57-4449-827F-37C6549C2D5B}" destId="{B1C0A227-6EBF-4CF4-8E76-D347DCF7E374}" srcOrd="0" destOrd="0" presId="urn:microsoft.com/office/officeart/2005/8/layout/vList3"/>
    <dgm:cxn modelId="{EE4F6F0B-DECE-4DAE-BEFE-256C6B028A70}" type="presParOf" srcId="{B1C0A227-6EBF-4CF4-8E76-D347DCF7E374}" destId="{0A69B033-9703-49C4-B0AF-C69FFE46DADD}" srcOrd="0" destOrd="0" presId="urn:microsoft.com/office/officeart/2005/8/layout/vList3"/>
    <dgm:cxn modelId="{91397A65-6027-4FAB-8A63-E1D296E2B36F}" type="presParOf" srcId="{B1C0A227-6EBF-4CF4-8E76-D347DCF7E374}" destId="{2460715C-9D8B-404F-81B0-BBC478660908}" srcOrd="1" destOrd="0" presId="urn:microsoft.com/office/officeart/2005/8/layout/vList3"/>
    <dgm:cxn modelId="{8BCC60BB-32E9-46A3-8728-7DD13EFDD62B}" type="presParOf" srcId="{96D3059F-FB57-4449-827F-37C6549C2D5B}" destId="{718D26CD-29A5-4A47-A7F3-101DE88B4C20}" srcOrd="1" destOrd="0" presId="urn:microsoft.com/office/officeart/2005/8/layout/vList3"/>
    <dgm:cxn modelId="{F2910761-AB52-4F64-AB2D-05F83BF2D9CD}" type="presParOf" srcId="{96D3059F-FB57-4449-827F-37C6549C2D5B}" destId="{D12C58BF-3212-4A1D-9BD4-D2B4AA90A25F}" srcOrd="2" destOrd="0" presId="urn:microsoft.com/office/officeart/2005/8/layout/vList3"/>
    <dgm:cxn modelId="{FDDB09DD-E06E-4992-803A-DC32C29B363F}" type="presParOf" srcId="{D12C58BF-3212-4A1D-9BD4-D2B4AA90A25F}" destId="{10CBC8F2-C6EF-4EC7-A343-CA40CC6C7278}" srcOrd="0" destOrd="0" presId="urn:microsoft.com/office/officeart/2005/8/layout/vList3"/>
    <dgm:cxn modelId="{44D70E1D-C50B-40AD-B8C0-4233DECAF1B9}" type="presParOf" srcId="{D12C58BF-3212-4A1D-9BD4-D2B4AA90A25F}" destId="{0DA1E835-25E8-414B-93ED-46A17D16E0BE}" srcOrd="1" destOrd="0" presId="urn:microsoft.com/office/officeart/2005/8/layout/vList3"/>
    <dgm:cxn modelId="{D92BDA3B-B3F3-462B-BC2D-3B9D0CCEBD47}" type="presParOf" srcId="{96D3059F-FB57-4449-827F-37C6549C2D5B}" destId="{6A52DAA4-18D8-4F09-BA3D-12D74696F9F7}" srcOrd="3" destOrd="0" presId="urn:microsoft.com/office/officeart/2005/8/layout/vList3"/>
    <dgm:cxn modelId="{02BBFE0E-189E-4177-A4E2-491DF782A587}" type="presParOf" srcId="{96D3059F-FB57-4449-827F-37C6549C2D5B}" destId="{3E95D4BB-16BF-4C1B-B9F1-9712FE59050E}" srcOrd="4" destOrd="0" presId="urn:microsoft.com/office/officeart/2005/8/layout/vList3"/>
    <dgm:cxn modelId="{BE2DEAFB-5AB6-4A66-94C9-B69776E40669}" type="presParOf" srcId="{3E95D4BB-16BF-4C1B-B9F1-9712FE59050E}" destId="{03457D7E-8E4C-4E4B-B11A-340D1D16DBDE}" srcOrd="0" destOrd="0" presId="urn:microsoft.com/office/officeart/2005/8/layout/vList3"/>
    <dgm:cxn modelId="{80E56016-26DE-41B8-8A58-F3A851760EAC}" type="presParOf" srcId="{3E95D4BB-16BF-4C1B-B9F1-9712FE59050E}" destId="{D55DF43D-92FA-4719-92A9-D908ADA7BDB4}" srcOrd="1" destOrd="0" presId="urn:microsoft.com/office/officeart/2005/8/layout/vList3"/>
    <dgm:cxn modelId="{1EAE70E1-A85B-401F-93F0-A4460E6B59AD}" type="presParOf" srcId="{96D3059F-FB57-4449-827F-37C6549C2D5B}" destId="{A5120194-D2D4-4D64-B260-6895BA414161}" srcOrd="5" destOrd="0" presId="urn:microsoft.com/office/officeart/2005/8/layout/vList3"/>
    <dgm:cxn modelId="{A06DD1F0-3E1C-494B-843A-D78EAFE46513}" type="presParOf" srcId="{96D3059F-FB57-4449-827F-37C6549C2D5B}" destId="{221C7550-7561-4A5C-B276-876C22A36A25}" srcOrd="6" destOrd="0" presId="urn:microsoft.com/office/officeart/2005/8/layout/vList3"/>
    <dgm:cxn modelId="{FB031F12-140F-4DAE-8694-8B4C16566B4A}" type="presParOf" srcId="{221C7550-7561-4A5C-B276-876C22A36A25}" destId="{9FA23640-D5DE-4331-BC3F-FD4BB51CB4D1}" srcOrd="0" destOrd="0" presId="urn:microsoft.com/office/officeart/2005/8/layout/vList3"/>
    <dgm:cxn modelId="{D944BA8C-E2F0-43D0-A689-0B501E0DC676}" type="presParOf" srcId="{221C7550-7561-4A5C-B276-876C22A36A25}" destId="{07C4E68F-CB1D-4E70-AB77-3E5AE72F0EE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E60C0A-12C4-44E9-9D95-57AB184B716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C07206CF-922D-4598-AA76-C53BD6531CBA}">
      <dgm:prSet/>
      <dgm:spPr/>
      <dgm:t>
        <a:bodyPr/>
        <a:lstStyle/>
        <a:p>
          <a:pPr rtl="0"/>
          <a:r>
            <a:rPr lang="es-EC" smtClean="0"/>
            <a:t>En el Ecuador se empieza a produje café en el año de 1940</a:t>
          </a:r>
          <a:endParaRPr lang="es-EC"/>
        </a:p>
      </dgm:t>
    </dgm:pt>
    <dgm:pt modelId="{7C95F485-6E10-4AEC-A75C-EB983FC4E903}" type="parTrans" cxnId="{BDAE4502-6545-494C-8AD3-1C941A2A4F3D}">
      <dgm:prSet/>
      <dgm:spPr/>
      <dgm:t>
        <a:bodyPr/>
        <a:lstStyle/>
        <a:p>
          <a:endParaRPr lang="es-EC"/>
        </a:p>
      </dgm:t>
    </dgm:pt>
    <dgm:pt modelId="{202874D3-9FB3-41FC-B7BD-5A8F51716837}" type="sibTrans" cxnId="{BDAE4502-6545-494C-8AD3-1C941A2A4F3D}">
      <dgm:prSet/>
      <dgm:spPr/>
      <dgm:t>
        <a:bodyPr/>
        <a:lstStyle/>
        <a:p>
          <a:endParaRPr lang="es-EC"/>
        </a:p>
      </dgm:t>
    </dgm:pt>
    <dgm:pt modelId="{1F5683FB-5636-4B67-A936-89CB2DF74CA4}">
      <dgm:prSet/>
      <dgm:spPr/>
      <dgm:t>
        <a:bodyPr/>
        <a:lstStyle/>
        <a:p>
          <a:pPr rtl="0"/>
          <a:r>
            <a:rPr lang="es-EC" smtClean="0"/>
            <a:t>En Ecuador se dan 2 clases de café </a:t>
          </a:r>
          <a:endParaRPr lang="es-EC"/>
        </a:p>
      </dgm:t>
    </dgm:pt>
    <dgm:pt modelId="{305D24E2-186C-44F5-A33F-CC830B9E610D}" type="parTrans" cxnId="{522B9D94-AD87-4AFA-B5A6-3FF1D7343AEE}">
      <dgm:prSet/>
      <dgm:spPr/>
      <dgm:t>
        <a:bodyPr/>
        <a:lstStyle/>
        <a:p>
          <a:endParaRPr lang="es-EC"/>
        </a:p>
      </dgm:t>
    </dgm:pt>
    <dgm:pt modelId="{A618DF45-311E-4403-A6A3-1A394AF56F6C}" type="sibTrans" cxnId="{522B9D94-AD87-4AFA-B5A6-3FF1D7343AEE}">
      <dgm:prSet/>
      <dgm:spPr/>
      <dgm:t>
        <a:bodyPr/>
        <a:lstStyle/>
        <a:p>
          <a:endParaRPr lang="es-EC"/>
        </a:p>
      </dgm:t>
    </dgm:pt>
    <dgm:pt modelId="{7C22A478-B5B6-4548-BECC-832C87F710AE}">
      <dgm:prSet/>
      <dgm:spPr/>
      <dgm:t>
        <a:bodyPr/>
        <a:lstStyle/>
        <a:p>
          <a:pPr rtl="0"/>
          <a:r>
            <a:rPr lang="es-EC" smtClean="0"/>
            <a:t>El café Arábica tienen una asombrosa riqueza aromática que produce un sabor suave </a:t>
          </a:r>
          <a:endParaRPr lang="es-EC"/>
        </a:p>
      </dgm:t>
    </dgm:pt>
    <dgm:pt modelId="{21CB3F01-59DC-4209-9A4A-FA83180BDEC7}" type="parTrans" cxnId="{AEE6FF66-B1F0-4949-AB73-B8F6C061A6CD}">
      <dgm:prSet/>
      <dgm:spPr/>
      <dgm:t>
        <a:bodyPr/>
        <a:lstStyle/>
        <a:p>
          <a:endParaRPr lang="es-EC"/>
        </a:p>
      </dgm:t>
    </dgm:pt>
    <dgm:pt modelId="{237C2AC3-751A-4088-BA31-98264F8AB98A}" type="sibTrans" cxnId="{AEE6FF66-B1F0-4949-AB73-B8F6C061A6CD}">
      <dgm:prSet/>
      <dgm:spPr/>
      <dgm:t>
        <a:bodyPr/>
        <a:lstStyle/>
        <a:p>
          <a:endParaRPr lang="es-EC"/>
        </a:p>
      </dgm:t>
    </dgm:pt>
    <dgm:pt modelId="{396E67D4-8BDF-4D4D-B6B0-6FE52E3EDC81}">
      <dgm:prSet/>
      <dgm:spPr/>
      <dgm:t>
        <a:bodyPr/>
        <a:lstStyle/>
        <a:p>
          <a:pPr rtl="0"/>
          <a:r>
            <a:rPr lang="es-EC" smtClean="0"/>
            <a:t>El café Robusta tiene mas cafeína por lo que es mas amargo y con un aroma mas leve.</a:t>
          </a:r>
          <a:endParaRPr lang="es-EC"/>
        </a:p>
      </dgm:t>
    </dgm:pt>
    <dgm:pt modelId="{BCB0F04E-D3B3-4DC4-ACD4-4BEE9BAC9E2C}" type="parTrans" cxnId="{F27C6ED0-0357-4297-9410-2D83D6876053}">
      <dgm:prSet/>
      <dgm:spPr/>
      <dgm:t>
        <a:bodyPr/>
        <a:lstStyle/>
        <a:p>
          <a:endParaRPr lang="es-EC"/>
        </a:p>
      </dgm:t>
    </dgm:pt>
    <dgm:pt modelId="{0958571C-46C4-485C-A5DB-F866D882DB08}" type="sibTrans" cxnId="{F27C6ED0-0357-4297-9410-2D83D6876053}">
      <dgm:prSet/>
      <dgm:spPr/>
      <dgm:t>
        <a:bodyPr/>
        <a:lstStyle/>
        <a:p>
          <a:endParaRPr lang="es-EC"/>
        </a:p>
      </dgm:t>
    </dgm:pt>
    <dgm:pt modelId="{BC0BDDBB-9419-4F34-AD8D-D2C5738B7982}" type="pres">
      <dgm:prSet presAssocID="{8AE60C0A-12C4-44E9-9D95-57AB184B716E}" presName="linearFlow" presStyleCnt="0">
        <dgm:presLayoutVars>
          <dgm:dir/>
          <dgm:resizeHandles val="exact"/>
        </dgm:presLayoutVars>
      </dgm:prSet>
      <dgm:spPr/>
      <dgm:t>
        <a:bodyPr/>
        <a:lstStyle/>
        <a:p>
          <a:endParaRPr lang="es-EC"/>
        </a:p>
      </dgm:t>
    </dgm:pt>
    <dgm:pt modelId="{6ECA3C88-2EA7-49D4-9277-412CA5675AC0}" type="pres">
      <dgm:prSet presAssocID="{C07206CF-922D-4598-AA76-C53BD6531CBA}" presName="composite" presStyleCnt="0"/>
      <dgm:spPr/>
    </dgm:pt>
    <dgm:pt modelId="{45708630-B15A-4F13-92FD-D93CC0B68B3A}" type="pres">
      <dgm:prSet presAssocID="{C07206CF-922D-4598-AA76-C53BD6531CBA}" presName="imgShp" presStyleLbl="fgImgPlace1" presStyleIdx="0" presStyleCnt="4"/>
      <dgm:spPr>
        <a:blipFill rotWithShape="1">
          <a:blip xmlns:r="http://schemas.openxmlformats.org/officeDocument/2006/relationships" r:embed="rId1"/>
          <a:stretch>
            <a:fillRect/>
          </a:stretch>
        </a:blipFill>
      </dgm:spPr>
    </dgm:pt>
    <dgm:pt modelId="{7DDEDFF3-AE49-4B0C-96F7-BB70BDF45C33}" type="pres">
      <dgm:prSet presAssocID="{C07206CF-922D-4598-AA76-C53BD6531CBA}" presName="txShp" presStyleLbl="node1" presStyleIdx="0" presStyleCnt="4">
        <dgm:presLayoutVars>
          <dgm:bulletEnabled val="1"/>
        </dgm:presLayoutVars>
      </dgm:prSet>
      <dgm:spPr/>
      <dgm:t>
        <a:bodyPr/>
        <a:lstStyle/>
        <a:p>
          <a:endParaRPr lang="es-EC"/>
        </a:p>
      </dgm:t>
    </dgm:pt>
    <dgm:pt modelId="{A8DF514D-A5B7-4AAC-8E48-2E0ABA9BE936}" type="pres">
      <dgm:prSet presAssocID="{202874D3-9FB3-41FC-B7BD-5A8F51716837}" presName="spacing" presStyleCnt="0"/>
      <dgm:spPr/>
    </dgm:pt>
    <dgm:pt modelId="{7223F73D-E2EA-41A7-AA9F-2CABB0A5684D}" type="pres">
      <dgm:prSet presAssocID="{1F5683FB-5636-4B67-A936-89CB2DF74CA4}" presName="composite" presStyleCnt="0"/>
      <dgm:spPr/>
    </dgm:pt>
    <dgm:pt modelId="{1B38EE2A-2216-40EA-94AE-6818AE00928D}" type="pres">
      <dgm:prSet presAssocID="{1F5683FB-5636-4B67-A936-89CB2DF74CA4}" presName="imgShp" presStyleLbl="fgImgPlace1" presStyleIdx="1" presStyleCnt="4"/>
      <dgm:spPr>
        <a:blipFill rotWithShape="1">
          <a:blip xmlns:r="http://schemas.openxmlformats.org/officeDocument/2006/relationships" r:embed="rId1"/>
          <a:stretch>
            <a:fillRect/>
          </a:stretch>
        </a:blipFill>
      </dgm:spPr>
    </dgm:pt>
    <dgm:pt modelId="{D3F24D49-19E4-4E31-9C30-5DABC888E6E7}" type="pres">
      <dgm:prSet presAssocID="{1F5683FB-5636-4B67-A936-89CB2DF74CA4}" presName="txShp" presStyleLbl="node1" presStyleIdx="1" presStyleCnt="4">
        <dgm:presLayoutVars>
          <dgm:bulletEnabled val="1"/>
        </dgm:presLayoutVars>
      </dgm:prSet>
      <dgm:spPr/>
      <dgm:t>
        <a:bodyPr/>
        <a:lstStyle/>
        <a:p>
          <a:endParaRPr lang="es-EC"/>
        </a:p>
      </dgm:t>
    </dgm:pt>
    <dgm:pt modelId="{35953825-48AC-4754-A3D2-CCC9405837AF}" type="pres">
      <dgm:prSet presAssocID="{A618DF45-311E-4403-A6A3-1A394AF56F6C}" presName="spacing" presStyleCnt="0"/>
      <dgm:spPr/>
    </dgm:pt>
    <dgm:pt modelId="{845F7D14-14B2-45FA-9558-3EBCD8BB0652}" type="pres">
      <dgm:prSet presAssocID="{7C22A478-B5B6-4548-BECC-832C87F710AE}" presName="composite" presStyleCnt="0"/>
      <dgm:spPr/>
    </dgm:pt>
    <dgm:pt modelId="{DDCE5DF5-960A-4162-9594-986F419CA530}" type="pres">
      <dgm:prSet presAssocID="{7C22A478-B5B6-4548-BECC-832C87F710AE}" presName="imgShp" presStyleLbl="fgImgPlace1" presStyleIdx="2" presStyleCnt="4"/>
      <dgm:spPr>
        <a:blipFill rotWithShape="1">
          <a:blip xmlns:r="http://schemas.openxmlformats.org/officeDocument/2006/relationships" r:embed="rId1"/>
          <a:stretch>
            <a:fillRect/>
          </a:stretch>
        </a:blipFill>
      </dgm:spPr>
    </dgm:pt>
    <dgm:pt modelId="{1FD9ECEC-954A-4CED-8106-A4BDA0870E95}" type="pres">
      <dgm:prSet presAssocID="{7C22A478-B5B6-4548-BECC-832C87F710AE}" presName="txShp" presStyleLbl="node1" presStyleIdx="2" presStyleCnt="4">
        <dgm:presLayoutVars>
          <dgm:bulletEnabled val="1"/>
        </dgm:presLayoutVars>
      </dgm:prSet>
      <dgm:spPr/>
      <dgm:t>
        <a:bodyPr/>
        <a:lstStyle/>
        <a:p>
          <a:endParaRPr lang="es-EC"/>
        </a:p>
      </dgm:t>
    </dgm:pt>
    <dgm:pt modelId="{C22481FE-E4CE-4E48-924B-95CAD5EFEFD3}" type="pres">
      <dgm:prSet presAssocID="{237C2AC3-751A-4088-BA31-98264F8AB98A}" presName="spacing" presStyleCnt="0"/>
      <dgm:spPr/>
    </dgm:pt>
    <dgm:pt modelId="{A60C1A21-F629-420A-87BA-0E453F76B359}" type="pres">
      <dgm:prSet presAssocID="{396E67D4-8BDF-4D4D-B6B0-6FE52E3EDC81}" presName="composite" presStyleCnt="0"/>
      <dgm:spPr/>
    </dgm:pt>
    <dgm:pt modelId="{088866DB-CC66-4410-BD09-6DA88B426B44}" type="pres">
      <dgm:prSet presAssocID="{396E67D4-8BDF-4D4D-B6B0-6FE52E3EDC81}" presName="imgShp" presStyleLbl="fgImgPlace1" presStyleIdx="3" presStyleCnt="4"/>
      <dgm:spPr>
        <a:blipFill rotWithShape="1">
          <a:blip xmlns:r="http://schemas.openxmlformats.org/officeDocument/2006/relationships" r:embed="rId1"/>
          <a:stretch>
            <a:fillRect/>
          </a:stretch>
        </a:blipFill>
      </dgm:spPr>
    </dgm:pt>
    <dgm:pt modelId="{C9720083-4AB1-4B74-B959-AB7BB2F86C71}" type="pres">
      <dgm:prSet presAssocID="{396E67D4-8BDF-4D4D-B6B0-6FE52E3EDC81}" presName="txShp" presStyleLbl="node1" presStyleIdx="3" presStyleCnt="4">
        <dgm:presLayoutVars>
          <dgm:bulletEnabled val="1"/>
        </dgm:presLayoutVars>
      </dgm:prSet>
      <dgm:spPr/>
      <dgm:t>
        <a:bodyPr/>
        <a:lstStyle/>
        <a:p>
          <a:endParaRPr lang="es-EC"/>
        </a:p>
      </dgm:t>
    </dgm:pt>
  </dgm:ptLst>
  <dgm:cxnLst>
    <dgm:cxn modelId="{BEA59223-C0AB-4B75-B885-E87476660BF7}" type="presOf" srcId="{1F5683FB-5636-4B67-A936-89CB2DF74CA4}" destId="{D3F24D49-19E4-4E31-9C30-5DABC888E6E7}" srcOrd="0" destOrd="0" presId="urn:microsoft.com/office/officeart/2005/8/layout/vList3"/>
    <dgm:cxn modelId="{F27C6ED0-0357-4297-9410-2D83D6876053}" srcId="{8AE60C0A-12C4-44E9-9D95-57AB184B716E}" destId="{396E67D4-8BDF-4D4D-B6B0-6FE52E3EDC81}" srcOrd="3" destOrd="0" parTransId="{BCB0F04E-D3B3-4DC4-ACD4-4BEE9BAC9E2C}" sibTransId="{0958571C-46C4-485C-A5DB-F866D882DB08}"/>
    <dgm:cxn modelId="{C52228F1-1B25-45E6-8B5F-5C86E72B5CC6}" type="presOf" srcId="{C07206CF-922D-4598-AA76-C53BD6531CBA}" destId="{7DDEDFF3-AE49-4B0C-96F7-BB70BDF45C33}" srcOrd="0" destOrd="0" presId="urn:microsoft.com/office/officeart/2005/8/layout/vList3"/>
    <dgm:cxn modelId="{81C583B3-582A-4BF9-8F97-71E2CBCD9B74}" type="presOf" srcId="{7C22A478-B5B6-4548-BECC-832C87F710AE}" destId="{1FD9ECEC-954A-4CED-8106-A4BDA0870E95}" srcOrd="0" destOrd="0" presId="urn:microsoft.com/office/officeart/2005/8/layout/vList3"/>
    <dgm:cxn modelId="{F263ACE4-7CE5-4B6C-BD5F-ECDCD797D91A}" type="presOf" srcId="{396E67D4-8BDF-4D4D-B6B0-6FE52E3EDC81}" destId="{C9720083-4AB1-4B74-B959-AB7BB2F86C71}" srcOrd="0" destOrd="0" presId="urn:microsoft.com/office/officeart/2005/8/layout/vList3"/>
    <dgm:cxn modelId="{AEE6FF66-B1F0-4949-AB73-B8F6C061A6CD}" srcId="{8AE60C0A-12C4-44E9-9D95-57AB184B716E}" destId="{7C22A478-B5B6-4548-BECC-832C87F710AE}" srcOrd="2" destOrd="0" parTransId="{21CB3F01-59DC-4209-9A4A-FA83180BDEC7}" sibTransId="{237C2AC3-751A-4088-BA31-98264F8AB98A}"/>
    <dgm:cxn modelId="{5798007B-BC54-4E38-B8B2-BEA96B6A4776}" type="presOf" srcId="{8AE60C0A-12C4-44E9-9D95-57AB184B716E}" destId="{BC0BDDBB-9419-4F34-AD8D-D2C5738B7982}" srcOrd="0" destOrd="0" presId="urn:microsoft.com/office/officeart/2005/8/layout/vList3"/>
    <dgm:cxn modelId="{BDAE4502-6545-494C-8AD3-1C941A2A4F3D}" srcId="{8AE60C0A-12C4-44E9-9D95-57AB184B716E}" destId="{C07206CF-922D-4598-AA76-C53BD6531CBA}" srcOrd="0" destOrd="0" parTransId="{7C95F485-6E10-4AEC-A75C-EB983FC4E903}" sibTransId="{202874D3-9FB3-41FC-B7BD-5A8F51716837}"/>
    <dgm:cxn modelId="{522B9D94-AD87-4AFA-B5A6-3FF1D7343AEE}" srcId="{8AE60C0A-12C4-44E9-9D95-57AB184B716E}" destId="{1F5683FB-5636-4B67-A936-89CB2DF74CA4}" srcOrd="1" destOrd="0" parTransId="{305D24E2-186C-44F5-A33F-CC830B9E610D}" sibTransId="{A618DF45-311E-4403-A6A3-1A394AF56F6C}"/>
    <dgm:cxn modelId="{03AD7A34-548B-4BC6-8822-4BDAE6FE9FA5}" type="presParOf" srcId="{BC0BDDBB-9419-4F34-AD8D-D2C5738B7982}" destId="{6ECA3C88-2EA7-49D4-9277-412CA5675AC0}" srcOrd="0" destOrd="0" presId="urn:microsoft.com/office/officeart/2005/8/layout/vList3"/>
    <dgm:cxn modelId="{1AE4E5AD-F6E3-4241-BA6A-C608CCD80040}" type="presParOf" srcId="{6ECA3C88-2EA7-49D4-9277-412CA5675AC0}" destId="{45708630-B15A-4F13-92FD-D93CC0B68B3A}" srcOrd="0" destOrd="0" presId="urn:microsoft.com/office/officeart/2005/8/layout/vList3"/>
    <dgm:cxn modelId="{8960575A-4171-488F-A566-78C02DA6B439}" type="presParOf" srcId="{6ECA3C88-2EA7-49D4-9277-412CA5675AC0}" destId="{7DDEDFF3-AE49-4B0C-96F7-BB70BDF45C33}" srcOrd="1" destOrd="0" presId="urn:microsoft.com/office/officeart/2005/8/layout/vList3"/>
    <dgm:cxn modelId="{2B15AED1-59F2-4EF2-99B4-377C8027CFEC}" type="presParOf" srcId="{BC0BDDBB-9419-4F34-AD8D-D2C5738B7982}" destId="{A8DF514D-A5B7-4AAC-8E48-2E0ABA9BE936}" srcOrd="1" destOrd="0" presId="urn:microsoft.com/office/officeart/2005/8/layout/vList3"/>
    <dgm:cxn modelId="{F4AD6FCB-CEBF-4417-A5F3-BFD9B4C0FB7E}" type="presParOf" srcId="{BC0BDDBB-9419-4F34-AD8D-D2C5738B7982}" destId="{7223F73D-E2EA-41A7-AA9F-2CABB0A5684D}" srcOrd="2" destOrd="0" presId="urn:microsoft.com/office/officeart/2005/8/layout/vList3"/>
    <dgm:cxn modelId="{9732B28F-CE00-4EC9-8836-B34E843EA1F2}" type="presParOf" srcId="{7223F73D-E2EA-41A7-AA9F-2CABB0A5684D}" destId="{1B38EE2A-2216-40EA-94AE-6818AE00928D}" srcOrd="0" destOrd="0" presId="urn:microsoft.com/office/officeart/2005/8/layout/vList3"/>
    <dgm:cxn modelId="{37062104-68E6-47BE-A32A-18BE0CF0AEA6}" type="presParOf" srcId="{7223F73D-E2EA-41A7-AA9F-2CABB0A5684D}" destId="{D3F24D49-19E4-4E31-9C30-5DABC888E6E7}" srcOrd="1" destOrd="0" presId="urn:microsoft.com/office/officeart/2005/8/layout/vList3"/>
    <dgm:cxn modelId="{FBA84C25-22EA-4ACE-9C05-C514C374A3A5}" type="presParOf" srcId="{BC0BDDBB-9419-4F34-AD8D-D2C5738B7982}" destId="{35953825-48AC-4754-A3D2-CCC9405837AF}" srcOrd="3" destOrd="0" presId="urn:microsoft.com/office/officeart/2005/8/layout/vList3"/>
    <dgm:cxn modelId="{0C8148DD-E54F-413A-8CC4-39703453B114}" type="presParOf" srcId="{BC0BDDBB-9419-4F34-AD8D-D2C5738B7982}" destId="{845F7D14-14B2-45FA-9558-3EBCD8BB0652}" srcOrd="4" destOrd="0" presId="urn:microsoft.com/office/officeart/2005/8/layout/vList3"/>
    <dgm:cxn modelId="{7A0834AE-ECD4-4BE7-90BE-718CA16EA94A}" type="presParOf" srcId="{845F7D14-14B2-45FA-9558-3EBCD8BB0652}" destId="{DDCE5DF5-960A-4162-9594-986F419CA530}" srcOrd="0" destOrd="0" presId="urn:microsoft.com/office/officeart/2005/8/layout/vList3"/>
    <dgm:cxn modelId="{6233CE0F-8CD1-4509-9E1A-4A6AF9C8B4E7}" type="presParOf" srcId="{845F7D14-14B2-45FA-9558-3EBCD8BB0652}" destId="{1FD9ECEC-954A-4CED-8106-A4BDA0870E95}" srcOrd="1" destOrd="0" presId="urn:microsoft.com/office/officeart/2005/8/layout/vList3"/>
    <dgm:cxn modelId="{EB50E45C-9792-4AEC-8618-D7A32513861F}" type="presParOf" srcId="{BC0BDDBB-9419-4F34-AD8D-D2C5738B7982}" destId="{C22481FE-E4CE-4E48-924B-95CAD5EFEFD3}" srcOrd="5" destOrd="0" presId="urn:microsoft.com/office/officeart/2005/8/layout/vList3"/>
    <dgm:cxn modelId="{4E539584-D48C-498D-959F-F0304EE4213F}" type="presParOf" srcId="{BC0BDDBB-9419-4F34-AD8D-D2C5738B7982}" destId="{A60C1A21-F629-420A-87BA-0E453F76B359}" srcOrd="6" destOrd="0" presId="urn:microsoft.com/office/officeart/2005/8/layout/vList3"/>
    <dgm:cxn modelId="{1375213D-0731-411A-AF83-4D7893CD93AE}" type="presParOf" srcId="{A60C1A21-F629-420A-87BA-0E453F76B359}" destId="{088866DB-CC66-4410-BD09-6DA88B426B44}" srcOrd="0" destOrd="0" presId="urn:microsoft.com/office/officeart/2005/8/layout/vList3"/>
    <dgm:cxn modelId="{8DE232F0-A964-4732-BE4F-7A5749F9C9A2}" type="presParOf" srcId="{A60C1A21-F629-420A-87BA-0E453F76B359}" destId="{C9720083-4AB1-4B74-B959-AB7BB2F86C71}"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FCB973-1D05-4FC6-80D4-A000E4A5EFA0}"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57DE5E4E-87FE-4F13-90AC-B486E7E0B32F}">
      <dgm:prSet phldrT="[Texto]"/>
      <dgm:spPr/>
      <dgm:t>
        <a:bodyPr/>
        <a:lstStyle/>
        <a:p>
          <a:r>
            <a:rPr lang="es-EC" dirty="0" smtClean="0"/>
            <a:t>Salario Justo a los Agricultores</a:t>
          </a:r>
          <a:endParaRPr lang="es-EC" dirty="0"/>
        </a:p>
      </dgm:t>
    </dgm:pt>
    <dgm:pt modelId="{2FE1B599-85A0-4EAF-A1EE-0CCB93E55111}" type="parTrans" cxnId="{60ED2771-0F55-4181-B1E2-4E41B699CBBA}">
      <dgm:prSet/>
      <dgm:spPr/>
      <dgm:t>
        <a:bodyPr/>
        <a:lstStyle/>
        <a:p>
          <a:endParaRPr lang="es-EC"/>
        </a:p>
      </dgm:t>
    </dgm:pt>
    <dgm:pt modelId="{A1E2591F-7DA7-4083-BE05-D393BB9D11A8}" type="sibTrans" cxnId="{60ED2771-0F55-4181-B1E2-4E41B699CBBA}">
      <dgm:prSet/>
      <dgm:spPr/>
      <dgm:t>
        <a:bodyPr/>
        <a:lstStyle/>
        <a:p>
          <a:endParaRPr lang="es-EC"/>
        </a:p>
      </dgm:t>
    </dgm:pt>
    <dgm:pt modelId="{0F03A3F1-08B6-4B4E-9325-52C2ED598CDE}">
      <dgm:prSet phldrT="[Texto]"/>
      <dgm:spPr/>
      <dgm:t>
        <a:bodyPr/>
        <a:lstStyle/>
        <a:p>
          <a:r>
            <a:rPr lang="es-EC" dirty="0" smtClean="0"/>
            <a:t>Disminución de costos de producción</a:t>
          </a:r>
          <a:endParaRPr lang="es-EC" dirty="0"/>
        </a:p>
      </dgm:t>
    </dgm:pt>
    <dgm:pt modelId="{B8FD82AD-492B-4287-B878-A3C0AE421164}" type="parTrans" cxnId="{F216C1C7-0868-446E-83E9-1FD72A89BA5A}">
      <dgm:prSet/>
      <dgm:spPr/>
      <dgm:t>
        <a:bodyPr/>
        <a:lstStyle/>
        <a:p>
          <a:endParaRPr lang="es-EC"/>
        </a:p>
      </dgm:t>
    </dgm:pt>
    <dgm:pt modelId="{2BB37A98-0758-4220-842B-65879F5AB094}" type="sibTrans" cxnId="{F216C1C7-0868-446E-83E9-1FD72A89BA5A}">
      <dgm:prSet/>
      <dgm:spPr/>
      <dgm:t>
        <a:bodyPr/>
        <a:lstStyle/>
        <a:p>
          <a:endParaRPr lang="es-EC"/>
        </a:p>
      </dgm:t>
    </dgm:pt>
    <dgm:pt modelId="{11FCE051-4A74-45FC-AD78-5765A44959D6}" type="pres">
      <dgm:prSet presAssocID="{51FCB973-1D05-4FC6-80D4-A000E4A5EFA0}" presName="compositeShape" presStyleCnt="0">
        <dgm:presLayoutVars>
          <dgm:chMax val="2"/>
          <dgm:dir/>
          <dgm:resizeHandles val="exact"/>
        </dgm:presLayoutVars>
      </dgm:prSet>
      <dgm:spPr/>
      <dgm:t>
        <a:bodyPr/>
        <a:lstStyle/>
        <a:p>
          <a:endParaRPr lang="es-EC"/>
        </a:p>
      </dgm:t>
    </dgm:pt>
    <dgm:pt modelId="{984DF5E4-3D8B-48BB-A86D-E0AFE64F3524}" type="pres">
      <dgm:prSet presAssocID="{51FCB973-1D05-4FC6-80D4-A000E4A5EFA0}" presName="ribbon" presStyleLbl="node1" presStyleIdx="0" presStyleCnt="1"/>
      <dgm:spPr/>
    </dgm:pt>
    <dgm:pt modelId="{40A99F56-1E72-40A4-9BBD-1DEEE7CD7CCC}" type="pres">
      <dgm:prSet presAssocID="{51FCB973-1D05-4FC6-80D4-A000E4A5EFA0}" presName="leftArrowText" presStyleLbl="node1" presStyleIdx="0" presStyleCnt="1">
        <dgm:presLayoutVars>
          <dgm:chMax val="0"/>
          <dgm:bulletEnabled val="1"/>
        </dgm:presLayoutVars>
      </dgm:prSet>
      <dgm:spPr/>
      <dgm:t>
        <a:bodyPr/>
        <a:lstStyle/>
        <a:p>
          <a:endParaRPr lang="es-EC"/>
        </a:p>
      </dgm:t>
    </dgm:pt>
    <dgm:pt modelId="{2A445A0B-42D9-46DC-A935-11A0C7328751}" type="pres">
      <dgm:prSet presAssocID="{51FCB973-1D05-4FC6-80D4-A000E4A5EFA0}" presName="rightArrowText" presStyleLbl="node1" presStyleIdx="0" presStyleCnt="1">
        <dgm:presLayoutVars>
          <dgm:chMax val="0"/>
          <dgm:bulletEnabled val="1"/>
        </dgm:presLayoutVars>
      </dgm:prSet>
      <dgm:spPr/>
      <dgm:t>
        <a:bodyPr/>
        <a:lstStyle/>
        <a:p>
          <a:endParaRPr lang="es-EC"/>
        </a:p>
      </dgm:t>
    </dgm:pt>
  </dgm:ptLst>
  <dgm:cxnLst>
    <dgm:cxn modelId="{F216C1C7-0868-446E-83E9-1FD72A89BA5A}" srcId="{51FCB973-1D05-4FC6-80D4-A000E4A5EFA0}" destId="{0F03A3F1-08B6-4B4E-9325-52C2ED598CDE}" srcOrd="1" destOrd="0" parTransId="{B8FD82AD-492B-4287-B878-A3C0AE421164}" sibTransId="{2BB37A98-0758-4220-842B-65879F5AB094}"/>
    <dgm:cxn modelId="{6A70156D-7AD6-4BCF-9891-7020998B8311}" type="presOf" srcId="{57DE5E4E-87FE-4F13-90AC-B486E7E0B32F}" destId="{40A99F56-1E72-40A4-9BBD-1DEEE7CD7CCC}" srcOrd="0" destOrd="0" presId="urn:microsoft.com/office/officeart/2005/8/layout/arrow6"/>
    <dgm:cxn modelId="{B645A973-E0E3-45DA-BABB-02175ED495A7}" type="presOf" srcId="{0F03A3F1-08B6-4B4E-9325-52C2ED598CDE}" destId="{2A445A0B-42D9-46DC-A935-11A0C7328751}" srcOrd="0" destOrd="0" presId="urn:microsoft.com/office/officeart/2005/8/layout/arrow6"/>
    <dgm:cxn modelId="{60ED2771-0F55-4181-B1E2-4E41B699CBBA}" srcId="{51FCB973-1D05-4FC6-80D4-A000E4A5EFA0}" destId="{57DE5E4E-87FE-4F13-90AC-B486E7E0B32F}" srcOrd="0" destOrd="0" parTransId="{2FE1B599-85A0-4EAF-A1EE-0CCB93E55111}" sibTransId="{A1E2591F-7DA7-4083-BE05-D393BB9D11A8}"/>
    <dgm:cxn modelId="{48A67E39-F497-4245-9A32-EF1CC4A2CF75}" type="presOf" srcId="{51FCB973-1D05-4FC6-80D4-A000E4A5EFA0}" destId="{11FCE051-4A74-45FC-AD78-5765A44959D6}" srcOrd="0" destOrd="0" presId="urn:microsoft.com/office/officeart/2005/8/layout/arrow6"/>
    <dgm:cxn modelId="{3B34E05A-6BCF-476F-A36E-ED651CD5AB9B}" type="presParOf" srcId="{11FCE051-4A74-45FC-AD78-5765A44959D6}" destId="{984DF5E4-3D8B-48BB-A86D-E0AFE64F3524}" srcOrd="0" destOrd="0" presId="urn:microsoft.com/office/officeart/2005/8/layout/arrow6"/>
    <dgm:cxn modelId="{CE446CC0-FBF7-4385-BF2C-0543BC4C58F9}" type="presParOf" srcId="{11FCE051-4A74-45FC-AD78-5765A44959D6}" destId="{40A99F56-1E72-40A4-9BBD-1DEEE7CD7CCC}" srcOrd="1" destOrd="0" presId="urn:microsoft.com/office/officeart/2005/8/layout/arrow6"/>
    <dgm:cxn modelId="{6AD41799-7CCE-42CA-B9D7-1F706F2D300E}" type="presParOf" srcId="{11FCE051-4A74-45FC-AD78-5765A44959D6}" destId="{2A445A0B-42D9-46DC-A935-11A0C7328751}"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32A57-6D9A-4B50-9E73-85DE28D6428B}">
      <dsp:nvSpPr>
        <dsp:cNvPr id="0" name=""/>
        <dsp:cNvSpPr/>
      </dsp:nvSpPr>
      <dsp:spPr>
        <a:xfrm>
          <a:off x="1514" y="0"/>
          <a:ext cx="2356665" cy="4053737"/>
        </a:xfrm>
        <a:prstGeom prst="roundRect">
          <a:avLst>
            <a:gd name="adj" fmla="val 10000"/>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latin typeface="Arial "/>
            </a:rPr>
            <a:t>PRODUCCIÓN NACIONAL </a:t>
          </a:r>
        </a:p>
        <a:p>
          <a:pPr lvl="0" algn="ctr" defTabSz="800100">
            <a:lnSpc>
              <a:spcPct val="90000"/>
            </a:lnSpc>
            <a:spcBef>
              <a:spcPct val="0"/>
            </a:spcBef>
            <a:spcAft>
              <a:spcPct val="35000"/>
            </a:spcAft>
          </a:pPr>
          <a:r>
            <a:rPr lang="es-EC" sz="1800" kern="1200" dirty="0" smtClean="0">
              <a:latin typeface="Arial "/>
            </a:rPr>
            <a:t>-Costos de producción </a:t>
          </a:r>
        </a:p>
        <a:p>
          <a:pPr lvl="0" algn="ctr" defTabSz="800100">
            <a:lnSpc>
              <a:spcPct val="90000"/>
            </a:lnSpc>
            <a:spcBef>
              <a:spcPct val="0"/>
            </a:spcBef>
            <a:spcAft>
              <a:spcPct val="35000"/>
            </a:spcAft>
          </a:pPr>
          <a:r>
            <a:rPr lang="es-EC" sz="1800" kern="1200" dirty="0" smtClean="0">
              <a:latin typeface="Arial "/>
            </a:rPr>
            <a:t>-Estándares</a:t>
          </a:r>
        </a:p>
        <a:p>
          <a:pPr lvl="0" algn="ctr" defTabSz="800100">
            <a:lnSpc>
              <a:spcPct val="90000"/>
            </a:lnSpc>
            <a:spcBef>
              <a:spcPct val="0"/>
            </a:spcBef>
            <a:spcAft>
              <a:spcPct val="35000"/>
            </a:spcAft>
          </a:pPr>
          <a:endParaRPr lang="es-EC" sz="1800" kern="1200" dirty="0">
            <a:latin typeface="Arial "/>
          </a:endParaRPr>
        </a:p>
      </dsp:txBody>
      <dsp:txXfrm>
        <a:off x="1514" y="1621494"/>
        <a:ext cx="2356665" cy="1621494"/>
      </dsp:txXfrm>
    </dsp:sp>
    <dsp:sp modelId="{CFF8ACEA-A704-464B-AA0D-56725305FD5F}">
      <dsp:nvSpPr>
        <dsp:cNvPr id="0" name=""/>
        <dsp:cNvSpPr/>
      </dsp:nvSpPr>
      <dsp:spPr>
        <a:xfrm>
          <a:off x="458491" y="84449"/>
          <a:ext cx="1349894" cy="1349894"/>
        </a:xfrm>
        <a:prstGeom prst="ellipse">
          <a:avLst/>
        </a:prstGeom>
        <a:blipFill rotWithShape="1">
          <a:blip xmlns:r="http://schemas.openxmlformats.org/officeDocument/2006/relationships" r:embed="rId1"/>
          <a:stretch>
            <a:fillRect/>
          </a:stretch>
        </a:blip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44E99287-1AE8-4146-A24E-4DBB9CF329CB}">
      <dsp:nvSpPr>
        <dsp:cNvPr id="0" name=""/>
        <dsp:cNvSpPr/>
      </dsp:nvSpPr>
      <dsp:spPr>
        <a:xfrm>
          <a:off x="2428880" y="0"/>
          <a:ext cx="2356665" cy="4053737"/>
        </a:xfrm>
        <a:prstGeom prst="roundRect">
          <a:avLst>
            <a:gd name="adj" fmla="val 10000"/>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latin typeface="Arial "/>
            </a:rPr>
            <a:t>EXPORTACIÓN DEL CAFÉ </a:t>
          </a:r>
        </a:p>
        <a:p>
          <a:pPr lvl="0" algn="ctr" defTabSz="800100">
            <a:lnSpc>
              <a:spcPct val="90000"/>
            </a:lnSpc>
            <a:spcBef>
              <a:spcPct val="0"/>
            </a:spcBef>
            <a:spcAft>
              <a:spcPct val="35000"/>
            </a:spcAft>
          </a:pPr>
          <a:r>
            <a:rPr lang="es-EC" sz="1800" kern="1200" dirty="0" smtClean="0">
              <a:latin typeface="Arial "/>
            </a:rPr>
            <a:t>-Precio</a:t>
          </a:r>
        </a:p>
        <a:p>
          <a:pPr lvl="0" algn="ctr" defTabSz="800100">
            <a:lnSpc>
              <a:spcPct val="90000"/>
            </a:lnSpc>
            <a:spcBef>
              <a:spcPct val="0"/>
            </a:spcBef>
            <a:spcAft>
              <a:spcPct val="35000"/>
            </a:spcAft>
          </a:pPr>
          <a:r>
            <a:rPr lang="es-EC" sz="1800" kern="1200" dirty="0" smtClean="0">
              <a:latin typeface="Arial "/>
            </a:rPr>
            <a:t>-Mercado Actual</a:t>
          </a:r>
        </a:p>
        <a:p>
          <a:pPr lvl="0" algn="ctr" defTabSz="800100">
            <a:lnSpc>
              <a:spcPct val="90000"/>
            </a:lnSpc>
            <a:spcBef>
              <a:spcPct val="0"/>
            </a:spcBef>
            <a:spcAft>
              <a:spcPct val="35000"/>
            </a:spcAft>
          </a:pPr>
          <a:r>
            <a:rPr lang="es-EC" sz="1800" kern="1200" dirty="0" smtClean="0">
              <a:latin typeface="Arial "/>
            </a:rPr>
            <a:t>-Mercado Potencial</a:t>
          </a:r>
          <a:endParaRPr lang="es-EC" sz="1800" kern="1200" dirty="0">
            <a:latin typeface="Arial "/>
          </a:endParaRPr>
        </a:p>
      </dsp:txBody>
      <dsp:txXfrm>
        <a:off x="2428880" y="1621494"/>
        <a:ext cx="2356665" cy="1621494"/>
      </dsp:txXfrm>
    </dsp:sp>
    <dsp:sp modelId="{2DADA02F-1494-46E6-B874-5B55F16CC520}">
      <dsp:nvSpPr>
        <dsp:cNvPr id="0" name=""/>
        <dsp:cNvSpPr/>
      </dsp:nvSpPr>
      <dsp:spPr>
        <a:xfrm>
          <a:off x="3031038" y="84449"/>
          <a:ext cx="1349894" cy="1349894"/>
        </a:xfrm>
        <a:prstGeom prst="ellipse">
          <a:avLst/>
        </a:prstGeom>
        <a:blipFill rotWithShape="1">
          <a:blip xmlns:r="http://schemas.openxmlformats.org/officeDocument/2006/relationships" r:embed="rId2"/>
          <a:stretch>
            <a:fillRect/>
          </a:stretch>
        </a:blip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F9C038EC-79F3-4D45-B028-66D325B36485}">
      <dsp:nvSpPr>
        <dsp:cNvPr id="0" name=""/>
        <dsp:cNvSpPr/>
      </dsp:nvSpPr>
      <dsp:spPr>
        <a:xfrm>
          <a:off x="4856246" y="0"/>
          <a:ext cx="2356665" cy="4053737"/>
        </a:xfrm>
        <a:prstGeom prst="roundRect">
          <a:avLst>
            <a:gd name="adj" fmla="val 10000"/>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latin typeface="Arial "/>
            </a:rPr>
            <a:t>COMPETENCIA EN EL MERCADO</a:t>
          </a:r>
        </a:p>
        <a:p>
          <a:pPr lvl="0" algn="ctr" defTabSz="800100">
            <a:lnSpc>
              <a:spcPct val="90000"/>
            </a:lnSpc>
            <a:spcBef>
              <a:spcPct val="0"/>
            </a:spcBef>
            <a:spcAft>
              <a:spcPct val="35000"/>
            </a:spcAft>
          </a:pPr>
          <a:r>
            <a:rPr lang="es-EC" sz="1800" kern="1200" dirty="0" smtClean="0">
              <a:latin typeface="Arial "/>
            </a:rPr>
            <a:t>-Países exportadores de café </a:t>
          </a:r>
          <a:endParaRPr lang="es-EC" sz="1800" kern="1200" dirty="0">
            <a:latin typeface="Arial "/>
          </a:endParaRPr>
        </a:p>
      </dsp:txBody>
      <dsp:txXfrm>
        <a:off x="4856246" y="1621494"/>
        <a:ext cx="2356665" cy="1621494"/>
      </dsp:txXfrm>
    </dsp:sp>
    <dsp:sp modelId="{F4A094FD-966D-48C9-ACA0-FAB43FC3BD76}">
      <dsp:nvSpPr>
        <dsp:cNvPr id="0" name=""/>
        <dsp:cNvSpPr/>
      </dsp:nvSpPr>
      <dsp:spPr>
        <a:xfrm>
          <a:off x="5411643" y="84449"/>
          <a:ext cx="1349894" cy="1349894"/>
        </a:xfrm>
        <a:prstGeom prst="ellipse">
          <a:avLst/>
        </a:prstGeom>
        <a:blipFill rotWithShape="1">
          <a:blip xmlns:r="http://schemas.openxmlformats.org/officeDocument/2006/relationships" r:embed="rId3"/>
          <a:stretch>
            <a:fillRect/>
          </a:stretch>
        </a:blip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83FD2C97-5059-4E7B-B454-DB97827C6661}">
      <dsp:nvSpPr>
        <dsp:cNvPr id="0" name=""/>
        <dsp:cNvSpPr/>
      </dsp:nvSpPr>
      <dsp:spPr>
        <a:xfrm>
          <a:off x="288577" y="3242989"/>
          <a:ext cx="6637272" cy="608060"/>
        </a:xfrm>
        <a:prstGeom prst="leftRightArrow">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1FBFE-867C-4BEE-86A6-7B17FA1AB270}">
      <dsp:nvSpPr>
        <dsp:cNvPr id="0" name=""/>
        <dsp:cNvSpPr/>
      </dsp:nvSpPr>
      <dsp:spPr>
        <a:xfrm rot="10800000">
          <a:off x="1437745" y="799"/>
          <a:ext cx="5150397" cy="56185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64"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Implementación en el año 2012</a:t>
          </a:r>
          <a:endParaRPr lang="es-EC" sz="1600" kern="1200" dirty="0"/>
        </a:p>
      </dsp:txBody>
      <dsp:txXfrm rot="10800000">
        <a:off x="1578210" y="799"/>
        <a:ext cx="5009932" cy="561859"/>
      </dsp:txXfrm>
    </dsp:sp>
    <dsp:sp modelId="{E092A0BD-E877-4A89-8E56-7C6034770065}">
      <dsp:nvSpPr>
        <dsp:cNvPr id="0" name=""/>
        <dsp:cNvSpPr/>
      </dsp:nvSpPr>
      <dsp:spPr>
        <a:xfrm>
          <a:off x="1156815" y="799"/>
          <a:ext cx="561859" cy="56185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7AFDA9-E765-4FC5-9EFF-6CE72AB360D1}">
      <dsp:nvSpPr>
        <dsp:cNvPr id="0" name=""/>
        <dsp:cNvSpPr/>
      </dsp:nvSpPr>
      <dsp:spPr>
        <a:xfrm rot="10800000">
          <a:off x="1437745" y="708027"/>
          <a:ext cx="5150397" cy="56185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64"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Inversión de 130 millones de dólares </a:t>
          </a:r>
          <a:endParaRPr lang="es-EC" sz="1600" kern="1200" dirty="0"/>
        </a:p>
      </dsp:txBody>
      <dsp:txXfrm rot="10800000">
        <a:off x="1578210" y="708027"/>
        <a:ext cx="5009932" cy="561859"/>
      </dsp:txXfrm>
    </dsp:sp>
    <dsp:sp modelId="{3A66AF55-23A6-429D-AC46-B50174454B05}">
      <dsp:nvSpPr>
        <dsp:cNvPr id="0" name=""/>
        <dsp:cNvSpPr/>
      </dsp:nvSpPr>
      <dsp:spPr>
        <a:xfrm>
          <a:off x="1156815" y="708027"/>
          <a:ext cx="561859" cy="56185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6E524-3DD0-4877-9AD2-A9A65BC86546}">
      <dsp:nvSpPr>
        <dsp:cNvPr id="0" name=""/>
        <dsp:cNvSpPr/>
      </dsp:nvSpPr>
      <dsp:spPr>
        <a:xfrm rot="10800000">
          <a:off x="1437745" y="1415255"/>
          <a:ext cx="5150397" cy="56185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64"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Llegar a una producción en el año 2021 de 2 millones de sacos de 60 kilos </a:t>
          </a:r>
          <a:endParaRPr lang="es-EC" sz="1600" kern="1200" dirty="0"/>
        </a:p>
      </dsp:txBody>
      <dsp:txXfrm rot="10800000">
        <a:off x="1578210" y="1415255"/>
        <a:ext cx="5009932" cy="561859"/>
      </dsp:txXfrm>
    </dsp:sp>
    <dsp:sp modelId="{1D8C1892-1E54-4533-88F9-58FBAD8718B1}">
      <dsp:nvSpPr>
        <dsp:cNvPr id="0" name=""/>
        <dsp:cNvSpPr/>
      </dsp:nvSpPr>
      <dsp:spPr>
        <a:xfrm>
          <a:off x="1156815" y="1415255"/>
          <a:ext cx="561859" cy="56185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64525F-0B6F-442D-B89E-7D1B9486C1CC}">
      <dsp:nvSpPr>
        <dsp:cNvPr id="0" name=""/>
        <dsp:cNvSpPr/>
      </dsp:nvSpPr>
      <dsp:spPr>
        <a:xfrm rot="10800000">
          <a:off x="1437745" y="2122483"/>
          <a:ext cx="5150397" cy="56185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64"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Para el año 2019 lograr una oferta exportable de 2,1 millones de sacos </a:t>
          </a:r>
          <a:endParaRPr lang="es-EC" sz="1600" kern="1200" dirty="0"/>
        </a:p>
      </dsp:txBody>
      <dsp:txXfrm rot="10800000">
        <a:off x="1578210" y="2122483"/>
        <a:ext cx="5009932" cy="561859"/>
      </dsp:txXfrm>
    </dsp:sp>
    <dsp:sp modelId="{511E935E-0868-401D-85C8-7EF1F4C233E7}">
      <dsp:nvSpPr>
        <dsp:cNvPr id="0" name=""/>
        <dsp:cNvSpPr/>
      </dsp:nvSpPr>
      <dsp:spPr>
        <a:xfrm>
          <a:off x="1156815" y="2122483"/>
          <a:ext cx="561859" cy="56185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AFDA9-E765-4FC5-9EFF-6CE72AB360D1}">
      <dsp:nvSpPr>
        <dsp:cNvPr id="0" name=""/>
        <dsp:cNvSpPr/>
      </dsp:nvSpPr>
      <dsp:spPr>
        <a:xfrm rot="10800000">
          <a:off x="1443553" y="250"/>
          <a:ext cx="5150397" cy="585093"/>
        </a:xfrm>
        <a:prstGeom prst="homePlat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010"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Dotar de fertilizantes y equipo necesario a todos los productores.</a:t>
          </a:r>
          <a:endParaRPr lang="es-EC" sz="1600" kern="1200" dirty="0"/>
        </a:p>
      </dsp:txBody>
      <dsp:txXfrm rot="10800000">
        <a:off x="1589826" y="250"/>
        <a:ext cx="5004124" cy="585093"/>
      </dsp:txXfrm>
    </dsp:sp>
    <dsp:sp modelId="{3A66AF55-23A6-429D-AC46-B50174454B05}">
      <dsp:nvSpPr>
        <dsp:cNvPr id="0" name=""/>
        <dsp:cNvSpPr/>
      </dsp:nvSpPr>
      <dsp:spPr>
        <a:xfrm>
          <a:off x="1151007" y="250"/>
          <a:ext cx="585093" cy="585093"/>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6E524-3DD0-4877-9AD2-A9A65BC86546}">
      <dsp:nvSpPr>
        <dsp:cNvPr id="0" name=""/>
        <dsp:cNvSpPr/>
      </dsp:nvSpPr>
      <dsp:spPr>
        <a:xfrm rot="10800000">
          <a:off x="1443553" y="731616"/>
          <a:ext cx="5150397" cy="585093"/>
        </a:xfrm>
        <a:prstGeom prst="homePlate">
          <a:avLst/>
        </a:prstGeom>
        <a:solidFill>
          <a:schemeClr val="accent4">
            <a:hueOff val="-246306"/>
            <a:satOff val="7355"/>
            <a:lumOff val="284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010"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Capacitar constantemente a los productores .</a:t>
          </a:r>
          <a:endParaRPr lang="es-EC" sz="1600" kern="1200" dirty="0"/>
        </a:p>
      </dsp:txBody>
      <dsp:txXfrm rot="10800000">
        <a:off x="1589826" y="731616"/>
        <a:ext cx="5004124" cy="585093"/>
      </dsp:txXfrm>
    </dsp:sp>
    <dsp:sp modelId="{1D8C1892-1E54-4533-88F9-58FBAD8718B1}">
      <dsp:nvSpPr>
        <dsp:cNvPr id="0" name=""/>
        <dsp:cNvSpPr/>
      </dsp:nvSpPr>
      <dsp:spPr>
        <a:xfrm>
          <a:off x="1151007" y="731616"/>
          <a:ext cx="585093" cy="585093"/>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64525F-0B6F-442D-B89E-7D1B9486C1CC}">
      <dsp:nvSpPr>
        <dsp:cNvPr id="0" name=""/>
        <dsp:cNvSpPr/>
      </dsp:nvSpPr>
      <dsp:spPr>
        <a:xfrm rot="10800000">
          <a:off x="1443553" y="1462983"/>
          <a:ext cx="5150397" cy="585093"/>
        </a:xfrm>
        <a:prstGeom prst="homePlate">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010" tIns="60960" rIns="113792" bIns="60960" numCol="1" spcCol="1270" anchor="ctr" anchorCtr="0">
          <a:noAutofit/>
        </a:bodyPr>
        <a:lstStyle/>
        <a:p>
          <a:pPr lvl="0" algn="ctr" defTabSz="711200">
            <a:lnSpc>
              <a:spcPct val="90000"/>
            </a:lnSpc>
            <a:spcBef>
              <a:spcPct val="0"/>
            </a:spcBef>
            <a:spcAft>
              <a:spcPct val="35000"/>
            </a:spcAft>
          </a:pPr>
          <a:r>
            <a:rPr lang="es-EC" sz="1600" kern="1200" dirty="0" smtClean="0"/>
            <a:t>Entregar  semillas de alta producción importadas de Brasil y Vietnam para su cultivo.</a:t>
          </a:r>
          <a:endParaRPr lang="es-EC" sz="1600" kern="1200" dirty="0"/>
        </a:p>
      </dsp:txBody>
      <dsp:txXfrm rot="10800000">
        <a:off x="1589826" y="1462983"/>
        <a:ext cx="5004124" cy="585093"/>
      </dsp:txXfrm>
    </dsp:sp>
    <dsp:sp modelId="{511E935E-0868-401D-85C8-7EF1F4C233E7}">
      <dsp:nvSpPr>
        <dsp:cNvPr id="0" name=""/>
        <dsp:cNvSpPr/>
      </dsp:nvSpPr>
      <dsp:spPr>
        <a:xfrm>
          <a:off x="1151007" y="1462983"/>
          <a:ext cx="585093" cy="585093"/>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B9F9B-9917-4A74-8D21-96EF8BD1C696}">
      <dsp:nvSpPr>
        <dsp:cNvPr id="0" name=""/>
        <dsp:cNvSpPr/>
      </dsp:nvSpPr>
      <dsp:spPr>
        <a:xfrm>
          <a:off x="0" y="0"/>
          <a:ext cx="11257415" cy="1979023"/>
        </a:xfrm>
        <a:prstGeom prst="roundRect">
          <a:avLst>
            <a:gd name="adj" fmla="val 1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89F3D9-E3A7-4E30-8005-2574302AFECD}">
      <dsp:nvSpPr>
        <dsp:cNvPr id="0" name=""/>
        <dsp:cNvSpPr/>
      </dsp:nvSpPr>
      <dsp:spPr>
        <a:xfrm>
          <a:off x="341339" y="263869"/>
          <a:ext cx="1958284" cy="1451283"/>
        </a:xfrm>
        <a:prstGeom prst="roundRect">
          <a:avLst>
            <a:gd name="adj" fmla="val 10000"/>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469B8D-D9AA-40AD-ADF8-C7D40D75F54C}">
      <dsp:nvSpPr>
        <dsp:cNvPr id="0" name=""/>
        <dsp:cNvSpPr/>
      </dsp:nvSpPr>
      <dsp:spPr>
        <a:xfrm rot="10800000">
          <a:off x="341339"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tarifa ad </a:t>
          </a:r>
          <a:r>
            <a:rPr lang="es-EC" sz="1600" kern="1200" dirty="0" err="1" smtClean="0"/>
            <a:t>valorem</a:t>
          </a:r>
          <a:r>
            <a:rPr lang="es-EC" sz="1600" kern="1200" dirty="0" smtClean="0"/>
            <a:t> de 0.3464 % basada en el valor FOB </a:t>
          </a:r>
        </a:p>
        <a:p>
          <a:pPr lvl="0" algn="ctr" defTabSz="711200">
            <a:lnSpc>
              <a:spcPct val="90000"/>
            </a:lnSpc>
            <a:spcBef>
              <a:spcPct val="0"/>
            </a:spcBef>
            <a:spcAft>
              <a:spcPct val="35000"/>
            </a:spcAft>
          </a:pPr>
          <a:r>
            <a:rPr lang="es-EC" sz="1600" kern="1200" dirty="0" smtClean="0"/>
            <a:t>HMF es de </a:t>
          </a:r>
          <a:r>
            <a:rPr lang="es-EC" sz="1600" kern="1200" dirty="0" err="1" smtClean="0"/>
            <a:t>de</a:t>
          </a:r>
          <a:r>
            <a:rPr lang="es-EC" sz="1600" kern="1200" dirty="0" smtClean="0"/>
            <a:t> 0,125% del valor de la mercadería </a:t>
          </a:r>
          <a:endParaRPr lang="es-EC" sz="1600" kern="1200" dirty="0"/>
        </a:p>
      </dsp:txBody>
      <dsp:txXfrm rot="10800000">
        <a:off x="401563" y="1979023"/>
        <a:ext cx="1837836" cy="2358581"/>
      </dsp:txXfrm>
    </dsp:sp>
    <dsp:sp modelId="{25E7BE4E-2727-476F-BF28-CAC683ACB7C8}">
      <dsp:nvSpPr>
        <dsp:cNvPr id="0" name=""/>
        <dsp:cNvSpPr/>
      </dsp:nvSpPr>
      <dsp:spPr>
        <a:xfrm>
          <a:off x="2495452" y="263869"/>
          <a:ext cx="1958284" cy="1451283"/>
        </a:xfrm>
        <a:prstGeom prst="roundRect">
          <a:avLst>
            <a:gd name="adj" fmla="val 10000"/>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505B91-98C4-4246-8428-A343A52BDA5E}">
      <dsp:nvSpPr>
        <dsp:cNvPr id="0" name=""/>
        <dsp:cNvSpPr/>
      </dsp:nvSpPr>
      <dsp:spPr>
        <a:xfrm rot="10800000">
          <a:off x="2495452"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28%</a:t>
          </a:r>
          <a:br>
            <a:rPr lang="es-EC" sz="1600" kern="1200" dirty="0" smtClean="0"/>
          </a:br>
          <a:r>
            <a:rPr lang="es-EC" sz="1600" kern="1200" dirty="0" smtClean="0"/>
            <a:t>acuerdo con la CAN 0%</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5%</a:t>
          </a:r>
          <a:endParaRPr lang="es-EC" sz="1600" kern="1200" dirty="0"/>
        </a:p>
      </dsp:txBody>
      <dsp:txXfrm rot="10800000">
        <a:off x="2555676" y="1979023"/>
        <a:ext cx="1837836" cy="2358581"/>
      </dsp:txXfrm>
    </dsp:sp>
    <dsp:sp modelId="{B8EC1683-C4E9-4743-9417-994B4E17AF44}">
      <dsp:nvSpPr>
        <dsp:cNvPr id="0" name=""/>
        <dsp:cNvSpPr/>
      </dsp:nvSpPr>
      <dsp:spPr>
        <a:xfrm>
          <a:off x="4649565" y="263869"/>
          <a:ext cx="1958284" cy="1451283"/>
        </a:xfrm>
        <a:prstGeom prst="roundRect">
          <a:avLst>
            <a:gd name="adj" fmla="val 10000"/>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4BF4C5-4761-4556-9774-EAFA8FF18EAB}">
      <dsp:nvSpPr>
        <dsp:cNvPr id="0" name=""/>
        <dsp:cNvSpPr/>
      </dsp:nvSpPr>
      <dsp:spPr>
        <a:xfrm rot="10800000">
          <a:off x="4649565"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12%</a:t>
          </a:r>
          <a:br>
            <a:rPr lang="es-EC" sz="1600" kern="1200" dirty="0" smtClean="0"/>
          </a:br>
          <a:r>
            <a:rPr lang="es-EC" sz="1600" kern="1200" dirty="0" smtClean="0"/>
            <a:t>gracias a TLC 10%</a:t>
          </a:r>
        </a:p>
        <a:p>
          <a:pPr lvl="0" algn="ctr" defTabSz="711200">
            <a:lnSpc>
              <a:spcPct val="90000"/>
            </a:lnSpc>
            <a:spcBef>
              <a:spcPct val="0"/>
            </a:spcBef>
            <a:spcAft>
              <a:spcPct val="35000"/>
            </a:spcAft>
          </a:pPr>
          <a:r>
            <a:rPr lang="es-EC" sz="1600" kern="1200" dirty="0" smtClean="0"/>
            <a:t>(DJO)</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8%</a:t>
          </a:r>
          <a:endParaRPr lang="es-EC" sz="1600" kern="1200" dirty="0"/>
        </a:p>
      </dsp:txBody>
      <dsp:txXfrm rot="10800000">
        <a:off x="4709789" y="1979023"/>
        <a:ext cx="1837836" cy="2358581"/>
      </dsp:txXfrm>
    </dsp:sp>
    <dsp:sp modelId="{BEF88178-127D-4C53-B94A-DBCB8BDD88C6}">
      <dsp:nvSpPr>
        <dsp:cNvPr id="0" name=""/>
        <dsp:cNvSpPr/>
      </dsp:nvSpPr>
      <dsp:spPr>
        <a:xfrm>
          <a:off x="6803678" y="263869"/>
          <a:ext cx="1958284" cy="1451283"/>
        </a:xfrm>
        <a:prstGeom prst="roundRect">
          <a:avLst>
            <a:gd name="adj" fmla="val 10000"/>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21F577-951B-480F-9745-6B3BE04979C1}">
      <dsp:nvSpPr>
        <dsp:cNvPr id="0" name=""/>
        <dsp:cNvSpPr/>
      </dsp:nvSpPr>
      <dsp:spPr>
        <a:xfrm rot="10800000">
          <a:off x="6803678"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28%</a:t>
          </a:r>
          <a:br>
            <a:rPr lang="es-EC" sz="1600" kern="1200" dirty="0" smtClean="0"/>
          </a:br>
          <a:r>
            <a:rPr lang="es-EC" sz="1600" kern="1200" dirty="0" smtClean="0"/>
            <a:t>por TLC 0%</a:t>
          </a:r>
        </a:p>
        <a:p>
          <a:pPr lvl="0" algn="ctr" defTabSz="711200">
            <a:lnSpc>
              <a:spcPct val="90000"/>
            </a:lnSpc>
            <a:spcBef>
              <a:spcPct val="0"/>
            </a:spcBef>
            <a:spcAft>
              <a:spcPct val="35000"/>
            </a:spcAft>
          </a:pPr>
          <a:r>
            <a:rPr lang="es-EC" sz="1600" kern="1200" dirty="0" smtClean="0"/>
            <a:t>(DJO)</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19%</a:t>
          </a:r>
          <a:endParaRPr lang="es-EC" sz="1600" kern="1200" dirty="0"/>
        </a:p>
      </dsp:txBody>
      <dsp:txXfrm rot="10800000">
        <a:off x="6863902" y="1979023"/>
        <a:ext cx="1837836" cy="2358581"/>
      </dsp:txXfrm>
    </dsp:sp>
    <dsp:sp modelId="{1061A656-B826-464A-A1CD-00B124D5BA92}">
      <dsp:nvSpPr>
        <dsp:cNvPr id="0" name=""/>
        <dsp:cNvSpPr/>
      </dsp:nvSpPr>
      <dsp:spPr>
        <a:xfrm>
          <a:off x="8957791" y="263869"/>
          <a:ext cx="1958284" cy="1451283"/>
        </a:xfrm>
        <a:prstGeom prst="roundRect">
          <a:avLst>
            <a:gd name="adj" fmla="val 10000"/>
          </a:avLst>
        </a:prstGeom>
        <a:blipFill rotWithShape="1">
          <a:blip xmlns:r="http://schemas.openxmlformats.org/officeDocument/2006/relationships" r:embed="rId5"/>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14290E-E4EB-4ED9-85A9-CC97879A235F}">
      <dsp:nvSpPr>
        <dsp:cNvPr id="0" name=""/>
        <dsp:cNvSpPr/>
      </dsp:nvSpPr>
      <dsp:spPr>
        <a:xfrm rot="10800000">
          <a:off x="8957791"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0%</a:t>
          </a:r>
          <a:br>
            <a:rPr lang="es-EC" sz="1600" kern="1200" dirty="0" smtClean="0"/>
          </a:br>
          <a:r>
            <a:rPr lang="es-EC" sz="1600" kern="1200" dirty="0" smtClean="0"/>
            <a:t>Acuerdo comercial </a:t>
          </a:r>
          <a:r>
            <a:rPr lang="es-EC" sz="1600" kern="1200" dirty="0" err="1" smtClean="0"/>
            <a:t>multiparte</a:t>
          </a:r>
          <a:endParaRPr lang="es-EC" sz="1600" kern="1200" dirty="0" smtClean="0"/>
        </a:p>
        <a:p>
          <a:pPr lvl="0" algn="ctr" defTabSz="711200">
            <a:lnSpc>
              <a:spcPct val="90000"/>
            </a:lnSpc>
            <a:spcBef>
              <a:spcPct val="0"/>
            </a:spcBef>
            <a:spcAft>
              <a:spcPct val="35000"/>
            </a:spcAft>
          </a:pPr>
          <a:r>
            <a:rPr lang="es-EC" sz="1600" kern="1200" dirty="0" smtClean="0"/>
            <a:t>(DJO)</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5,5%</a:t>
          </a:r>
          <a:endParaRPr lang="es-EC" sz="1600" kern="1200" dirty="0"/>
        </a:p>
      </dsp:txBody>
      <dsp:txXfrm rot="10800000">
        <a:off x="9018015" y="1979023"/>
        <a:ext cx="1837836" cy="2358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B9F9B-9917-4A74-8D21-96EF8BD1C696}">
      <dsp:nvSpPr>
        <dsp:cNvPr id="0" name=""/>
        <dsp:cNvSpPr/>
      </dsp:nvSpPr>
      <dsp:spPr>
        <a:xfrm>
          <a:off x="0" y="0"/>
          <a:ext cx="11257415" cy="1979023"/>
        </a:xfrm>
        <a:prstGeom prst="roundRect">
          <a:avLst>
            <a:gd name="adj" fmla="val 1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89F3D9-E3A7-4E30-8005-2574302AFECD}">
      <dsp:nvSpPr>
        <dsp:cNvPr id="0" name=""/>
        <dsp:cNvSpPr/>
      </dsp:nvSpPr>
      <dsp:spPr>
        <a:xfrm>
          <a:off x="341339" y="263869"/>
          <a:ext cx="1958284" cy="1451283"/>
        </a:xfrm>
        <a:prstGeom prst="roundRect">
          <a:avLst>
            <a:gd name="adj" fmla="val 10000"/>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469B8D-D9AA-40AD-ADF8-C7D40D75F54C}">
      <dsp:nvSpPr>
        <dsp:cNvPr id="0" name=""/>
        <dsp:cNvSpPr/>
      </dsp:nvSpPr>
      <dsp:spPr>
        <a:xfrm rot="10800000">
          <a:off x="341339"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tarifa ad </a:t>
          </a:r>
          <a:r>
            <a:rPr lang="es-EC" sz="1600" kern="1200" dirty="0" err="1" smtClean="0"/>
            <a:t>valorem</a:t>
          </a:r>
          <a:r>
            <a:rPr lang="es-EC" sz="1600" kern="1200" dirty="0" smtClean="0"/>
            <a:t> de 0.3464 % basada en el valor FOB </a:t>
          </a:r>
        </a:p>
        <a:p>
          <a:pPr lvl="0" algn="ctr" defTabSz="711200">
            <a:lnSpc>
              <a:spcPct val="90000"/>
            </a:lnSpc>
            <a:spcBef>
              <a:spcPct val="0"/>
            </a:spcBef>
            <a:spcAft>
              <a:spcPct val="35000"/>
            </a:spcAft>
          </a:pPr>
          <a:r>
            <a:rPr lang="es-EC" sz="1600" kern="1200" dirty="0" smtClean="0"/>
            <a:t>HMF es de </a:t>
          </a:r>
          <a:r>
            <a:rPr lang="es-EC" sz="1600" kern="1200" dirty="0" err="1" smtClean="0"/>
            <a:t>de</a:t>
          </a:r>
          <a:r>
            <a:rPr lang="es-EC" sz="1600" kern="1200" dirty="0" smtClean="0"/>
            <a:t> 0,125% del valor de la mercadería </a:t>
          </a:r>
          <a:endParaRPr lang="es-EC" sz="1600" kern="1200" dirty="0"/>
        </a:p>
      </dsp:txBody>
      <dsp:txXfrm rot="10800000">
        <a:off x="401563" y="1979023"/>
        <a:ext cx="1837836" cy="2358581"/>
      </dsp:txXfrm>
    </dsp:sp>
    <dsp:sp modelId="{25E7BE4E-2727-476F-BF28-CAC683ACB7C8}">
      <dsp:nvSpPr>
        <dsp:cNvPr id="0" name=""/>
        <dsp:cNvSpPr/>
      </dsp:nvSpPr>
      <dsp:spPr>
        <a:xfrm>
          <a:off x="2495452" y="263869"/>
          <a:ext cx="1958284" cy="1451283"/>
        </a:xfrm>
        <a:prstGeom prst="roundRect">
          <a:avLst>
            <a:gd name="adj" fmla="val 10000"/>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505B91-98C4-4246-8428-A343A52BDA5E}">
      <dsp:nvSpPr>
        <dsp:cNvPr id="0" name=""/>
        <dsp:cNvSpPr/>
      </dsp:nvSpPr>
      <dsp:spPr>
        <a:xfrm rot="10800000">
          <a:off x="2495452"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28%</a:t>
          </a:r>
          <a:br>
            <a:rPr lang="es-EC" sz="1600" kern="1200" dirty="0" smtClean="0"/>
          </a:br>
          <a:r>
            <a:rPr lang="es-EC" sz="1600" kern="1200" dirty="0" smtClean="0"/>
            <a:t>acuerdo con la CAN 0%</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5%</a:t>
          </a:r>
          <a:endParaRPr lang="es-EC" sz="1600" kern="1200" dirty="0"/>
        </a:p>
      </dsp:txBody>
      <dsp:txXfrm rot="10800000">
        <a:off x="2555676" y="1979023"/>
        <a:ext cx="1837836" cy="2358581"/>
      </dsp:txXfrm>
    </dsp:sp>
    <dsp:sp modelId="{B8EC1683-C4E9-4743-9417-994B4E17AF44}">
      <dsp:nvSpPr>
        <dsp:cNvPr id="0" name=""/>
        <dsp:cNvSpPr/>
      </dsp:nvSpPr>
      <dsp:spPr>
        <a:xfrm>
          <a:off x="4649565" y="263869"/>
          <a:ext cx="1958284" cy="1451283"/>
        </a:xfrm>
        <a:prstGeom prst="roundRect">
          <a:avLst>
            <a:gd name="adj" fmla="val 10000"/>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4BF4C5-4761-4556-9774-EAFA8FF18EAB}">
      <dsp:nvSpPr>
        <dsp:cNvPr id="0" name=""/>
        <dsp:cNvSpPr/>
      </dsp:nvSpPr>
      <dsp:spPr>
        <a:xfrm rot="10800000">
          <a:off x="4649565"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12%</a:t>
          </a:r>
          <a:br>
            <a:rPr lang="es-EC" sz="1600" kern="1200" dirty="0" smtClean="0"/>
          </a:br>
          <a:r>
            <a:rPr lang="es-EC" sz="1600" kern="1200" dirty="0" smtClean="0"/>
            <a:t>gracias a TLC 10%</a:t>
          </a:r>
        </a:p>
        <a:p>
          <a:pPr lvl="0" algn="ctr" defTabSz="711200">
            <a:lnSpc>
              <a:spcPct val="90000"/>
            </a:lnSpc>
            <a:spcBef>
              <a:spcPct val="0"/>
            </a:spcBef>
            <a:spcAft>
              <a:spcPct val="35000"/>
            </a:spcAft>
          </a:pPr>
          <a:r>
            <a:rPr lang="es-EC" sz="1600" kern="1200" dirty="0" smtClean="0"/>
            <a:t>(DJO)</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8%</a:t>
          </a:r>
          <a:endParaRPr lang="es-EC" sz="1600" kern="1200" dirty="0"/>
        </a:p>
      </dsp:txBody>
      <dsp:txXfrm rot="10800000">
        <a:off x="4709789" y="1979023"/>
        <a:ext cx="1837836" cy="2358581"/>
      </dsp:txXfrm>
    </dsp:sp>
    <dsp:sp modelId="{BEF88178-127D-4C53-B94A-DBCB8BDD88C6}">
      <dsp:nvSpPr>
        <dsp:cNvPr id="0" name=""/>
        <dsp:cNvSpPr/>
      </dsp:nvSpPr>
      <dsp:spPr>
        <a:xfrm>
          <a:off x="6803678" y="263869"/>
          <a:ext cx="1958284" cy="1451283"/>
        </a:xfrm>
        <a:prstGeom prst="roundRect">
          <a:avLst>
            <a:gd name="adj" fmla="val 10000"/>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21F577-951B-480F-9745-6B3BE04979C1}">
      <dsp:nvSpPr>
        <dsp:cNvPr id="0" name=""/>
        <dsp:cNvSpPr/>
      </dsp:nvSpPr>
      <dsp:spPr>
        <a:xfrm rot="10800000">
          <a:off x="6803678"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28%</a:t>
          </a:r>
          <a:br>
            <a:rPr lang="es-EC" sz="1600" kern="1200" dirty="0" smtClean="0"/>
          </a:br>
          <a:r>
            <a:rPr lang="es-EC" sz="1600" kern="1200" dirty="0" smtClean="0"/>
            <a:t>por TLC 0%</a:t>
          </a:r>
        </a:p>
        <a:p>
          <a:pPr lvl="0" algn="ctr" defTabSz="711200">
            <a:lnSpc>
              <a:spcPct val="90000"/>
            </a:lnSpc>
            <a:spcBef>
              <a:spcPct val="0"/>
            </a:spcBef>
            <a:spcAft>
              <a:spcPct val="35000"/>
            </a:spcAft>
          </a:pPr>
          <a:r>
            <a:rPr lang="es-EC" sz="1600" kern="1200" dirty="0" smtClean="0"/>
            <a:t>(DJO)</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19%</a:t>
          </a:r>
          <a:endParaRPr lang="es-EC" sz="1600" kern="1200" dirty="0"/>
        </a:p>
      </dsp:txBody>
      <dsp:txXfrm rot="10800000">
        <a:off x="6863902" y="1979023"/>
        <a:ext cx="1837836" cy="2358581"/>
      </dsp:txXfrm>
    </dsp:sp>
    <dsp:sp modelId="{1061A656-B826-464A-A1CD-00B124D5BA92}">
      <dsp:nvSpPr>
        <dsp:cNvPr id="0" name=""/>
        <dsp:cNvSpPr/>
      </dsp:nvSpPr>
      <dsp:spPr>
        <a:xfrm>
          <a:off x="8957791" y="263869"/>
          <a:ext cx="1958284" cy="1451283"/>
        </a:xfrm>
        <a:prstGeom prst="roundRect">
          <a:avLst>
            <a:gd name="adj" fmla="val 10000"/>
          </a:avLst>
        </a:prstGeom>
        <a:blipFill rotWithShape="1">
          <a:blip xmlns:r="http://schemas.openxmlformats.org/officeDocument/2006/relationships" r:embed="rId5"/>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14290E-E4EB-4ED9-85A9-CC97879A235F}">
      <dsp:nvSpPr>
        <dsp:cNvPr id="0" name=""/>
        <dsp:cNvSpPr/>
      </dsp:nvSpPr>
      <dsp:spPr>
        <a:xfrm rot="10800000">
          <a:off x="8957791" y="1979023"/>
          <a:ext cx="1958284" cy="2418805"/>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C" sz="1600" kern="1200" dirty="0" smtClean="0"/>
            <a:t>Arancel 0%</a:t>
          </a:r>
          <a:br>
            <a:rPr lang="es-EC" sz="1600" kern="1200" dirty="0" smtClean="0"/>
          </a:br>
          <a:r>
            <a:rPr lang="es-EC" sz="1600" kern="1200" dirty="0" smtClean="0"/>
            <a:t>Acuerdo comercial </a:t>
          </a:r>
          <a:r>
            <a:rPr lang="es-EC" sz="1600" kern="1200" dirty="0" err="1" smtClean="0"/>
            <a:t>multiparte</a:t>
          </a:r>
          <a:endParaRPr lang="es-EC" sz="1600" kern="1200" dirty="0" smtClean="0"/>
        </a:p>
        <a:p>
          <a:pPr lvl="0" algn="ctr" defTabSz="711200">
            <a:lnSpc>
              <a:spcPct val="90000"/>
            </a:lnSpc>
            <a:spcBef>
              <a:spcPct val="0"/>
            </a:spcBef>
            <a:spcAft>
              <a:spcPct val="35000"/>
            </a:spcAft>
          </a:pPr>
          <a:r>
            <a:rPr lang="es-EC" sz="1600" kern="1200" dirty="0" smtClean="0"/>
            <a:t>(DJO)</a:t>
          </a:r>
        </a:p>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IVA 5,5%</a:t>
          </a:r>
          <a:endParaRPr lang="es-EC" sz="1600" kern="1200" dirty="0"/>
        </a:p>
      </dsp:txBody>
      <dsp:txXfrm rot="10800000">
        <a:off x="9018015" y="1979023"/>
        <a:ext cx="1837836" cy="23585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67ED2-C48F-4FED-9E7F-91D5D866DB00}">
      <dsp:nvSpPr>
        <dsp:cNvPr id="0" name=""/>
        <dsp:cNvSpPr/>
      </dsp:nvSpPr>
      <dsp:spPr>
        <a:xfrm>
          <a:off x="1549" y="0"/>
          <a:ext cx="2411438" cy="291737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C" sz="1300" kern="1200" dirty="0" smtClean="0"/>
            <a:t>En cuanto al empaque se lo realiza en un saco o costal reforzado </a:t>
          </a:r>
          <a:endParaRPr lang="es-EC" sz="1300" kern="1200" dirty="0"/>
        </a:p>
      </dsp:txBody>
      <dsp:txXfrm>
        <a:off x="1549" y="1166949"/>
        <a:ext cx="2411438" cy="1166949"/>
      </dsp:txXfrm>
    </dsp:sp>
    <dsp:sp modelId="{A27C4A3D-EA4A-4077-9B4C-904717B29FC2}">
      <dsp:nvSpPr>
        <dsp:cNvPr id="0" name=""/>
        <dsp:cNvSpPr/>
      </dsp:nvSpPr>
      <dsp:spPr>
        <a:xfrm>
          <a:off x="721526" y="175042"/>
          <a:ext cx="971485" cy="971485"/>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A28284-5445-48CD-B4F4-8ECBC3AF5062}">
      <dsp:nvSpPr>
        <dsp:cNvPr id="0" name=""/>
        <dsp:cNvSpPr/>
      </dsp:nvSpPr>
      <dsp:spPr>
        <a:xfrm>
          <a:off x="2485332" y="0"/>
          <a:ext cx="2411438" cy="291737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C" sz="1300" kern="1200" dirty="0" smtClean="0"/>
            <a:t>En su interior lleva una funda gruesa importada de Estados Unidos </a:t>
          </a:r>
          <a:endParaRPr lang="es-EC" sz="1300" kern="1200" dirty="0"/>
        </a:p>
      </dsp:txBody>
      <dsp:txXfrm>
        <a:off x="2485332" y="1166949"/>
        <a:ext cx="2411438" cy="1166949"/>
      </dsp:txXfrm>
    </dsp:sp>
    <dsp:sp modelId="{CA6D927E-C736-442F-B434-B3C76E0F5E3F}">
      <dsp:nvSpPr>
        <dsp:cNvPr id="0" name=""/>
        <dsp:cNvSpPr/>
      </dsp:nvSpPr>
      <dsp:spPr>
        <a:xfrm>
          <a:off x="3205308" y="175042"/>
          <a:ext cx="971485" cy="971485"/>
        </a:xfrm>
        <a:prstGeom prst="ellipse">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91D3EC-A3A2-4EEA-A3CC-1EFE69A61AF6}">
      <dsp:nvSpPr>
        <dsp:cNvPr id="0" name=""/>
        <dsp:cNvSpPr/>
      </dsp:nvSpPr>
      <dsp:spPr>
        <a:xfrm>
          <a:off x="4969114" y="0"/>
          <a:ext cx="2411438" cy="291737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C" sz="1300" kern="1200" dirty="0" smtClean="0"/>
            <a:t>Para realizar el transporte internacional se lo embarca en contenedores de 20 o 40 pies </a:t>
          </a:r>
          <a:endParaRPr lang="es-EC" sz="1300" kern="1200" dirty="0"/>
        </a:p>
      </dsp:txBody>
      <dsp:txXfrm>
        <a:off x="4969114" y="1166949"/>
        <a:ext cx="2411438" cy="1166949"/>
      </dsp:txXfrm>
    </dsp:sp>
    <dsp:sp modelId="{E91C63F6-8B45-42D7-BD32-699BCEF5400E}">
      <dsp:nvSpPr>
        <dsp:cNvPr id="0" name=""/>
        <dsp:cNvSpPr/>
      </dsp:nvSpPr>
      <dsp:spPr>
        <a:xfrm>
          <a:off x="5689090" y="175042"/>
          <a:ext cx="971485" cy="971485"/>
        </a:xfrm>
        <a:prstGeom prst="ellipse">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B2BAFD-E077-44C1-BBC4-C3DDCA2CF0EB}">
      <dsp:nvSpPr>
        <dsp:cNvPr id="0" name=""/>
        <dsp:cNvSpPr/>
      </dsp:nvSpPr>
      <dsp:spPr>
        <a:xfrm>
          <a:off x="295284" y="2333898"/>
          <a:ext cx="6791534" cy="437605"/>
        </a:xfrm>
        <a:prstGeom prst="leftRightArrow">
          <a:avLst/>
        </a:prstGeom>
        <a:solidFill>
          <a:schemeClr val="accent1">
            <a:tint val="6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D903D-AB39-43F9-8727-031D315D5B49}">
      <dsp:nvSpPr>
        <dsp:cNvPr id="0" name=""/>
        <dsp:cNvSpPr/>
      </dsp:nvSpPr>
      <dsp:spPr>
        <a:xfrm rot="10800000">
          <a:off x="1686193" y="784"/>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EXW – “En </a:t>
          </a:r>
          <a:r>
            <a:rPr lang="en-US" sz="2100" kern="1200" dirty="0" err="1" smtClean="0"/>
            <a:t>Fábrica</a:t>
          </a:r>
          <a:r>
            <a:rPr lang="en-US" sz="2100" kern="1200" dirty="0" smtClean="0"/>
            <a:t>” o, a </a:t>
          </a:r>
          <a:r>
            <a:rPr lang="en-US" sz="2100" kern="1200" dirty="0" err="1" smtClean="0"/>
            <a:t>veces</a:t>
          </a:r>
          <a:r>
            <a:rPr lang="en-US" sz="2100" kern="1200" dirty="0" smtClean="0"/>
            <a:t>, “En Bodega” (Ex Works): </a:t>
          </a:r>
          <a:endParaRPr lang="es-EC" sz="2100" kern="1200" dirty="0"/>
        </a:p>
      </dsp:txBody>
      <dsp:txXfrm rot="10800000">
        <a:off x="1879057" y="784"/>
        <a:ext cx="5735877" cy="771456"/>
      </dsp:txXfrm>
    </dsp:sp>
    <dsp:sp modelId="{2448E205-015C-48C0-8612-F1314326E863}">
      <dsp:nvSpPr>
        <dsp:cNvPr id="0" name=""/>
        <dsp:cNvSpPr/>
      </dsp:nvSpPr>
      <dsp:spPr>
        <a:xfrm>
          <a:off x="1300465" y="784"/>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568F43-E194-4A85-9213-8DDD285DB32D}">
      <dsp:nvSpPr>
        <dsp:cNvPr id="0" name=""/>
        <dsp:cNvSpPr/>
      </dsp:nvSpPr>
      <dsp:spPr>
        <a:xfrm rot="10800000">
          <a:off x="1686193" y="1002525"/>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FOB – Franco a </a:t>
          </a:r>
          <a:r>
            <a:rPr lang="en-US" sz="2100" kern="1200" dirty="0" err="1" smtClean="0"/>
            <a:t>bordo</a:t>
          </a:r>
          <a:r>
            <a:rPr lang="en-US" sz="2100" kern="1200" dirty="0" smtClean="0"/>
            <a:t> (Free On Board): </a:t>
          </a:r>
          <a:endParaRPr lang="es-EC" sz="2100" kern="1200" dirty="0"/>
        </a:p>
      </dsp:txBody>
      <dsp:txXfrm rot="10800000">
        <a:off x="1879057" y="1002525"/>
        <a:ext cx="5735877" cy="771456"/>
      </dsp:txXfrm>
    </dsp:sp>
    <dsp:sp modelId="{17DD6B88-849D-4239-BD48-72EC5E30BE5B}">
      <dsp:nvSpPr>
        <dsp:cNvPr id="0" name=""/>
        <dsp:cNvSpPr/>
      </dsp:nvSpPr>
      <dsp:spPr>
        <a:xfrm>
          <a:off x="1300465" y="1002525"/>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D0065C-26AB-43F5-938F-6F75EF5E30DA}">
      <dsp:nvSpPr>
        <dsp:cNvPr id="0" name=""/>
        <dsp:cNvSpPr/>
      </dsp:nvSpPr>
      <dsp:spPr>
        <a:xfrm rot="10800000">
          <a:off x="1686193" y="2004267"/>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CFR – </a:t>
          </a:r>
          <a:r>
            <a:rPr lang="en-US" sz="2100" kern="1200" dirty="0" err="1" smtClean="0"/>
            <a:t>Costo</a:t>
          </a:r>
          <a:r>
            <a:rPr lang="en-US" sz="2100" kern="1200" dirty="0" smtClean="0"/>
            <a:t> y </a:t>
          </a:r>
          <a:r>
            <a:rPr lang="en-US" sz="2100" kern="1200" dirty="0" err="1" smtClean="0"/>
            <a:t>flete</a:t>
          </a:r>
          <a:r>
            <a:rPr lang="en-US" sz="2100" kern="1200" smtClean="0"/>
            <a:t> (Cost and Freight): </a:t>
          </a:r>
          <a:endParaRPr lang="es-EC" sz="2100" kern="1200" dirty="0"/>
        </a:p>
      </dsp:txBody>
      <dsp:txXfrm rot="10800000">
        <a:off x="1879057" y="2004267"/>
        <a:ext cx="5735877" cy="771456"/>
      </dsp:txXfrm>
    </dsp:sp>
    <dsp:sp modelId="{080E90C5-275B-4E15-85F7-4F4BCCDE7016}">
      <dsp:nvSpPr>
        <dsp:cNvPr id="0" name=""/>
        <dsp:cNvSpPr/>
      </dsp:nvSpPr>
      <dsp:spPr>
        <a:xfrm>
          <a:off x="1300465" y="2004267"/>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6E79F3-D4B5-4C62-82B5-F743DF013C2E}">
      <dsp:nvSpPr>
        <dsp:cNvPr id="0" name=""/>
        <dsp:cNvSpPr/>
      </dsp:nvSpPr>
      <dsp:spPr>
        <a:xfrm rot="10800000">
          <a:off x="1686193" y="3006009"/>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80010" rIns="149352" bIns="80010" numCol="1" spcCol="1270" anchor="ctr" anchorCtr="0">
          <a:noAutofit/>
        </a:bodyPr>
        <a:lstStyle/>
        <a:p>
          <a:pPr lvl="0" algn="ctr" defTabSz="933450">
            <a:lnSpc>
              <a:spcPct val="90000"/>
            </a:lnSpc>
            <a:spcBef>
              <a:spcPct val="0"/>
            </a:spcBef>
            <a:spcAft>
              <a:spcPct val="35000"/>
            </a:spcAft>
          </a:pPr>
          <a:r>
            <a:rPr lang="en-US" sz="2100" kern="1200" smtClean="0"/>
            <a:t>CIF – Costo, seguro y flete (Cost Insurance Freight): </a:t>
          </a:r>
          <a:endParaRPr lang="es-EC" sz="2100" kern="1200"/>
        </a:p>
      </dsp:txBody>
      <dsp:txXfrm rot="10800000">
        <a:off x="1879057" y="3006009"/>
        <a:ext cx="5735877" cy="771456"/>
      </dsp:txXfrm>
    </dsp:sp>
    <dsp:sp modelId="{E4FDA360-9CB4-4F84-BFB4-7E35BFE589CD}">
      <dsp:nvSpPr>
        <dsp:cNvPr id="0" name=""/>
        <dsp:cNvSpPr/>
      </dsp:nvSpPr>
      <dsp:spPr>
        <a:xfrm>
          <a:off x="1300465" y="3006009"/>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8C247-E8A9-4A8E-9FB6-2E949AFCCA21}">
      <dsp:nvSpPr>
        <dsp:cNvPr id="0" name=""/>
        <dsp:cNvSpPr/>
      </dsp:nvSpPr>
      <dsp:spPr>
        <a:xfrm>
          <a:off x="668654" y="0"/>
          <a:ext cx="7578090" cy="377762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8BB918-7C40-4F97-8821-46C490AAD963}">
      <dsp:nvSpPr>
        <dsp:cNvPr id="0" name=""/>
        <dsp:cNvSpPr/>
      </dsp:nvSpPr>
      <dsp:spPr>
        <a:xfrm>
          <a:off x="4462" y="1133286"/>
          <a:ext cx="2146138" cy="15110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smtClean="0"/>
            <a:t>Existe una correlación muy fuerte entre estas variables.</a:t>
          </a:r>
          <a:endParaRPr lang="es-EC" sz="1400" kern="1200"/>
        </a:p>
      </dsp:txBody>
      <dsp:txXfrm>
        <a:off x="78225" y="1207049"/>
        <a:ext cx="1998612" cy="1363522"/>
      </dsp:txXfrm>
    </dsp:sp>
    <dsp:sp modelId="{39849BD1-F9B8-4B90-8A7F-8CAC10E23E5F}">
      <dsp:nvSpPr>
        <dsp:cNvPr id="0" name=""/>
        <dsp:cNvSpPr/>
      </dsp:nvSpPr>
      <dsp:spPr>
        <a:xfrm>
          <a:off x="2257907" y="1133286"/>
          <a:ext cx="2146138" cy="15110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smtClean="0"/>
            <a:t>Si la producción baja las exportaciones son afectadas directamente</a:t>
          </a:r>
          <a:endParaRPr lang="es-EC" sz="1400" kern="1200"/>
        </a:p>
      </dsp:txBody>
      <dsp:txXfrm>
        <a:off x="2331670" y="1207049"/>
        <a:ext cx="1998612" cy="1363522"/>
      </dsp:txXfrm>
    </dsp:sp>
    <dsp:sp modelId="{68CE3EF4-8CF2-4C7C-98B0-B8E0882F5695}">
      <dsp:nvSpPr>
        <dsp:cNvPr id="0" name=""/>
        <dsp:cNvSpPr/>
      </dsp:nvSpPr>
      <dsp:spPr>
        <a:xfrm>
          <a:off x="4511353" y="1133286"/>
          <a:ext cx="2146138" cy="15110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smtClean="0"/>
            <a:t>según el Magap a la falta de materiales correctos para la fertilización</a:t>
          </a:r>
          <a:endParaRPr lang="es-EC" sz="1400" kern="1200"/>
        </a:p>
      </dsp:txBody>
      <dsp:txXfrm>
        <a:off x="4585116" y="1207049"/>
        <a:ext cx="1998612" cy="1363522"/>
      </dsp:txXfrm>
    </dsp:sp>
    <dsp:sp modelId="{B88B66B3-B433-4AE5-8005-2B98F45862FB}">
      <dsp:nvSpPr>
        <dsp:cNvPr id="0" name=""/>
        <dsp:cNvSpPr/>
      </dsp:nvSpPr>
      <dsp:spPr>
        <a:xfrm>
          <a:off x="6764799" y="1133286"/>
          <a:ext cx="2146138" cy="15110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C" sz="1400" kern="1200" smtClean="0"/>
            <a:t>Además según el Magap las personas que se dedican a la agricultura son en promedio de 52 años a nivel nacional</a:t>
          </a:r>
          <a:endParaRPr lang="es-EC" sz="1400" kern="1200"/>
        </a:p>
      </dsp:txBody>
      <dsp:txXfrm>
        <a:off x="6838562" y="1207049"/>
        <a:ext cx="1998612" cy="13635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C61D8-0C07-41CE-89BE-1DBBAF526571}">
      <dsp:nvSpPr>
        <dsp:cNvPr id="0" name=""/>
        <dsp:cNvSpPr/>
      </dsp:nvSpPr>
      <dsp:spPr>
        <a:xfrm rot="10800000">
          <a:off x="2007239" y="200"/>
          <a:ext cx="7156586" cy="81856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964" tIns="38100" rIns="71120" bIns="38100" numCol="1" spcCol="1270" anchor="ctr" anchorCtr="0">
          <a:noAutofit/>
        </a:bodyPr>
        <a:lstStyle/>
        <a:p>
          <a:pPr lvl="0" algn="ctr" defTabSz="444500" rtl="0">
            <a:lnSpc>
              <a:spcPct val="90000"/>
            </a:lnSpc>
            <a:spcBef>
              <a:spcPct val="0"/>
            </a:spcBef>
            <a:spcAft>
              <a:spcPct val="35000"/>
            </a:spcAft>
          </a:pPr>
          <a:r>
            <a:rPr lang="es-EC" sz="1000" kern="1200" smtClean="0"/>
            <a:t>El valor de chi-cuadrado es superior a 15, 507 por tanto se rechaza la hipótesis nula Ho, </a:t>
          </a:r>
          <a:endParaRPr lang="es-EC" sz="1000" kern="1200"/>
        </a:p>
      </dsp:txBody>
      <dsp:txXfrm rot="10800000">
        <a:off x="2211879" y="200"/>
        <a:ext cx="6951946" cy="818562"/>
      </dsp:txXfrm>
    </dsp:sp>
    <dsp:sp modelId="{13869045-9178-45AE-AE5A-71AB31AEEDA7}">
      <dsp:nvSpPr>
        <dsp:cNvPr id="0" name=""/>
        <dsp:cNvSpPr/>
      </dsp:nvSpPr>
      <dsp:spPr>
        <a:xfrm>
          <a:off x="1597958" y="200"/>
          <a:ext cx="818562" cy="818562"/>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9B2CA7-BF38-4501-917D-B79359E45043}">
      <dsp:nvSpPr>
        <dsp:cNvPr id="0" name=""/>
        <dsp:cNvSpPr/>
      </dsp:nvSpPr>
      <dsp:spPr>
        <a:xfrm rot="10800000">
          <a:off x="2007239" y="1063110"/>
          <a:ext cx="7156586" cy="81856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964" tIns="38100" rIns="71120" bIns="38100" numCol="1" spcCol="1270" anchor="ctr" anchorCtr="0">
          <a:noAutofit/>
        </a:bodyPr>
        <a:lstStyle/>
        <a:p>
          <a:pPr lvl="0" algn="ctr" defTabSz="444500" rtl="0">
            <a:lnSpc>
              <a:spcPct val="90000"/>
            </a:lnSpc>
            <a:spcBef>
              <a:spcPct val="0"/>
            </a:spcBef>
            <a:spcAft>
              <a:spcPct val="35000"/>
            </a:spcAft>
          </a:pPr>
          <a:r>
            <a:rPr lang="es-EC" sz="1000" kern="1200" smtClean="0"/>
            <a:t>Los valores observados en la producción de café corresponde a 600 mil sacos anualmente, los valores esperados por el Magap con la implementación del plan de reactivación fue de más de 2 millones de sacos.</a:t>
          </a:r>
          <a:endParaRPr lang="es-EC" sz="1000" kern="1200"/>
        </a:p>
      </dsp:txBody>
      <dsp:txXfrm rot="10800000">
        <a:off x="2211879" y="1063110"/>
        <a:ext cx="6951946" cy="818562"/>
      </dsp:txXfrm>
    </dsp:sp>
    <dsp:sp modelId="{17E1C3DC-0ABF-4662-9DA4-E1167C205AC4}">
      <dsp:nvSpPr>
        <dsp:cNvPr id="0" name=""/>
        <dsp:cNvSpPr/>
      </dsp:nvSpPr>
      <dsp:spPr>
        <a:xfrm>
          <a:off x="1597958" y="1063110"/>
          <a:ext cx="818562" cy="818562"/>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280F13-F0BC-497B-ABEF-D89C3089E1FF}">
      <dsp:nvSpPr>
        <dsp:cNvPr id="0" name=""/>
        <dsp:cNvSpPr/>
      </dsp:nvSpPr>
      <dsp:spPr>
        <a:xfrm rot="10800000">
          <a:off x="2007239" y="2126020"/>
          <a:ext cx="7156586" cy="81856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964" tIns="38100" rIns="71120" bIns="38100" numCol="1" spcCol="1270" anchor="ctr" anchorCtr="0">
          <a:noAutofit/>
        </a:bodyPr>
        <a:lstStyle/>
        <a:p>
          <a:pPr lvl="0" algn="ctr" defTabSz="444500" rtl="0">
            <a:lnSpc>
              <a:spcPct val="90000"/>
            </a:lnSpc>
            <a:spcBef>
              <a:spcPct val="0"/>
            </a:spcBef>
            <a:spcAft>
              <a:spcPct val="35000"/>
            </a:spcAft>
          </a:pPr>
          <a:r>
            <a:rPr lang="es-EC" sz="1000" kern="1200" smtClean="0"/>
            <a:t>Leonardo Villagómez menciona que la composición básica de un plaguicida es de 25% de uria que es la composición química encargada de eliminar la plaga, y de un 75% de arena de movilidad, este permite que la uria se disperse homogéneamente en la plantación. </a:t>
          </a:r>
          <a:endParaRPr lang="es-EC" sz="1000" kern="1200"/>
        </a:p>
      </dsp:txBody>
      <dsp:txXfrm rot="10800000">
        <a:off x="2211879" y="2126020"/>
        <a:ext cx="6951946" cy="818562"/>
      </dsp:txXfrm>
    </dsp:sp>
    <dsp:sp modelId="{F8D4FD44-F2EA-4565-BB6F-A55AF597221D}">
      <dsp:nvSpPr>
        <dsp:cNvPr id="0" name=""/>
        <dsp:cNvSpPr/>
      </dsp:nvSpPr>
      <dsp:spPr>
        <a:xfrm>
          <a:off x="1597958" y="2126020"/>
          <a:ext cx="818562" cy="818562"/>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8D53F0-ED72-4A07-87AE-E392B3C8C78A}">
      <dsp:nvSpPr>
        <dsp:cNvPr id="0" name=""/>
        <dsp:cNvSpPr/>
      </dsp:nvSpPr>
      <dsp:spPr>
        <a:xfrm rot="10800000">
          <a:off x="2007239" y="3188930"/>
          <a:ext cx="7156586" cy="81856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964" tIns="38100" rIns="71120" bIns="38100" numCol="1" spcCol="1270" anchor="ctr" anchorCtr="0">
          <a:noAutofit/>
        </a:bodyPr>
        <a:lstStyle/>
        <a:p>
          <a:pPr lvl="0" algn="ctr" defTabSz="444500" rtl="0">
            <a:lnSpc>
              <a:spcPct val="90000"/>
            </a:lnSpc>
            <a:spcBef>
              <a:spcPct val="0"/>
            </a:spcBef>
            <a:spcAft>
              <a:spcPct val="35000"/>
            </a:spcAft>
          </a:pPr>
          <a:r>
            <a:rPr lang="es-EC" sz="1000" kern="1200" smtClean="0"/>
            <a:t>Según Leonardo los esfuerzos que ha hecho el Gobierno son inútiles, ya que los plaguicidas que fueron entregados a los agricultores contenían 5% de uria lo que no ayuda a contener las plagas. </a:t>
          </a:r>
          <a:endParaRPr lang="es-EC" sz="1000" kern="1200"/>
        </a:p>
      </dsp:txBody>
      <dsp:txXfrm rot="10800000">
        <a:off x="2211879" y="3188930"/>
        <a:ext cx="6951946" cy="818562"/>
      </dsp:txXfrm>
    </dsp:sp>
    <dsp:sp modelId="{B3CE4273-B1A2-4DE9-BCF9-9B6CC92F03D6}">
      <dsp:nvSpPr>
        <dsp:cNvPr id="0" name=""/>
        <dsp:cNvSpPr/>
      </dsp:nvSpPr>
      <dsp:spPr>
        <a:xfrm>
          <a:off x="1597958" y="3188930"/>
          <a:ext cx="818562" cy="818562"/>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4B4F65-A873-4660-9D15-6322D8C4FF0A}">
      <dsp:nvSpPr>
        <dsp:cNvPr id="0" name=""/>
        <dsp:cNvSpPr/>
      </dsp:nvSpPr>
      <dsp:spPr>
        <a:xfrm rot="10800000">
          <a:off x="2007239" y="4251840"/>
          <a:ext cx="7156586" cy="81856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964" tIns="38100" rIns="71120" bIns="38100" numCol="1" spcCol="1270" anchor="ctr" anchorCtr="0">
          <a:noAutofit/>
        </a:bodyPr>
        <a:lstStyle/>
        <a:p>
          <a:pPr lvl="0" algn="ctr" defTabSz="444500" rtl="0">
            <a:lnSpc>
              <a:spcPct val="90000"/>
            </a:lnSpc>
            <a:spcBef>
              <a:spcPct val="0"/>
            </a:spcBef>
            <a:spcAft>
              <a:spcPct val="35000"/>
            </a:spcAft>
          </a:pPr>
          <a:r>
            <a:rPr lang="es-EC" sz="1000" kern="1200" smtClean="0"/>
            <a:t>Además los gastos realizados por el gobierno en técnicos capacitadores han sido en vano, como nos exterioriza Leonardo, los visitaron cerca de 6 técnicos en un período de 2 años para dar asesorías y cada uno con opiniones diferentes, y al fertilizar de una forma las plantaciones, el siguiente les hacía cambiar de producto argumentando que el anterior no era el correcto. Después de esto no volvieron a hablar con ningún otro.</a:t>
          </a:r>
          <a:endParaRPr lang="es-EC" sz="1000" kern="1200"/>
        </a:p>
      </dsp:txBody>
      <dsp:txXfrm rot="10800000">
        <a:off x="2211879" y="4251840"/>
        <a:ext cx="6951946" cy="818562"/>
      </dsp:txXfrm>
    </dsp:sp>
    <dsp:sp modelId="{E7F0F3D2-924F-476C-AA1A-50603FCC769D}">
      <dsp:nvSpPr>
        <dsp:cNvPr id="0" name=""/>
        <dsp:cNvSpPr/>
      </dsp:nvSpPr>
      <dsp:spPr>
        <a:xfrm>
          <a:off x="1597958" y="4251840"/>
          <a:ext cx="818562" cy="818562"/>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890F90-2111-4601-AF6A-CD446F59F295}">
      <dsp:nvSpPr>
        <dsp:cNvPr id="0" name=""/>
        <dsp:cNvSpPr/>
      </dsp:nvSpPr>
      <dsp:spPr>
        <a:xfrm rot="10800000">
          <a:off x="2007239" y="5314750"/>
          <a:ext cx="7156586" cy="818562"/>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964" tIns="38100" rIns="71120" bIns="38100" numCol="1" spcCol="1270" anchor="ctr" anchorCtr="0">
          <a:noAutofit/>
        </a:bodyPr>
        <a:lstStyle/>
        <a:p>
          <a:pPr lvl="0" algn="ctr" defTabSz="444500" rtl="0">
            <a:lnSpc>
              <a:spcPct val="90000"/>
            </a:lnSpc>
            <a:spcBef>
              <a:spcPct val="0"/>
            </a:spcBef>
            <a:spcAft>
              <a:spcPct val="35000"/>
            </a:spcAft>
          </a:pPr>
          <a:r>
            <a:rPr lang="es-EC" sz="1000" kern="1200" smtClean="0"/>
            <a:t>En el Plan estratégico para la reactivación de café y cacao se establece una inversión por parte del gobierno de 130 millones de dólares a partir de su implementación en año 2012, y solo en el noreste de pichincha se argumenta que se ha invertido más de 4 millones en materiales para fertilización y control de plagas. Cifras que no se ven reflejadas en los campos ni en el sector cafetalero. </a:t>
          </a:r>
          <a:endParaRPr lang="es-EC" sz="1000" kern="1200"/>
        </a:p>
      </dsp:txBody>
      <dsp:txXfrm rot="10800000">
        <a:off x="2211879" y="5314750"/>
        <a:ext cx="6951946" cy="818562"/>
      </dsp:txXfrm>
    </dsp:sp>
    <dsp:sp modelId="{E26E132A-3B92-4E9B-9DA8-D06A900D62E9}">
      <dsp:nvSpPr>
        <dsp:cNvPr id="0" name=""/>
        <dsp:cNvSpPr/>
      </dsp:nvSpPr>
      <dsp:spPr>
        <a:xfrm>
          <a:off x="1597958" y="5314750"/>
          <a:ext cx="818562" cy="818562"/>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ECA75-BFFF-4430-8A76-D15990077251}">
      <dsp:nvSpPr>
        <dsp:cNvPr id="0" name=""/>
        <dsp:cNvSpPr/>
      </dsp:nvSpPr>
      <dsp:spPr>
        <a:xfrm rot="10800000">
          <a:off x="2246789" y="2891"/>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s-ES" sz="1600" kern="1200" dirty="0" smtClean="0"/>
            <a:t>Las exportaciones de café han avanzado de forma negativa para nuestro país por la competencia de países productores a gran escala, nos ganan el mercado con precios más competitivos</a:t>
          </a:r>
          <a:endParaRPr lang="es-EC" sz="1600" kern="1200" dirty="0"/>
        </a:p>
      </dsp:txBody>
      <dsp:txXfrm rot="10800000">
        <a:off x="2575519" y="2891"/>
        <a:ext cx="7286252" cy="1314919"/>
      </dsp:txXfrm>
    </dsp:sp>
    <dsp:sp modelId="{28C02A79-BC80-440A-B0BB-CF8E2B17102C}">
      <dsp:nvSpPr>
        <dsp:cNvPr id="0" name=""/>
        <dsp:cNvSpPr/>
      </dsp:nvSpPr>
      <dsp:spPr>
        <a:xfrm>
          <a:off x="1589329" y="2891"/>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09B402-A81F-43E7-A7F0-0B175A21FE2D}">
      <dsp:nvSpPr>
        <dsp:cNvPr id="0" name=""/>
        <dsp:cNvSpPr/>
      </dsp:nvSpPr>
      <dsp:spPr>
        <a:xfrm rot="10800000">
          <a:off x="2246789" y="1710324"/>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n-US" sz="1600" kern="1200" dirty="0" smtClean="0"/>
            <a:t>El </a:t>
          </a:r>
          <a:r>
            <a:rPr lang="en-US" sz="1600" kern="1200" dirty="0" err="1" smtClean="0"/>
            <a:t>país</a:t>
          </a:r>
          <a:r>
            <a:rPr lang="en-US" sz="1600" kern="1200" dirty="0" smtClean="0"/>
            <a:t> que </a:t>
          </a:r>
          <a:r>
            <a:rPr lang="en-US" sz="1600" kern="1200" dirty="0" err="1" smtClean="0"/>
            <a:t>más</a:t>
          </a:r>
          <a:r>
            <a:rPr lang="en-US" sz="1600" kern="1200" dirty="0" smtClean="0"/>
            <a:t> consume el café </a:t>
          </a:r>
          <a:r>
            <a:rPr lang="en-US" sz="1600" kern="1200" dirty="0" err="1" smtClean="0"/>
            <a:t>ecuatoriano</a:t>
          </a:r>
          <a:r>
            <a:rPr lang="en-US" sz="1600" kern="1200" dirty="0" smtClean="0"/>
            <a:t> </a:t>
          </a:r>
          <a:r>
            <a:rPr lang="en-US" sz="1600" kern="1200" dirty="0" err="1" smtClean="0"/>
            <a:t>es</a:t>
          </a:r>
          <a:r>
            <a:rPr lang="en-US" sz="1600" kern="1200" dirty="0" smtClean="0"/>
            <a:t> </a:t>
          </a:r>
          <a:r>
            <a:rPr lang="en-US" sz="1600" kern="1200" dirty="0" err="1" smtClean="0"/>
            <a:t>Estados</a:t>
          </a:r>
          <a:r>
            <a:rPr lang="en-US" sz="1600" kern="1200" dirty="0" smtClean="0"/>
            <a:t> </a:t>
          </a:r>
          <a:r>
            <a:rPr lang="en-US" sz="1600" kern="1200" dirty="0" err="1" smtClean="0"/>
            <a:t>Unidos</a:t>
          </a:r>
          <a:r>
            <a:rPr lang="en-US" sz="1600" kern="1200" dirty="0" smtClean="0"/>
            <a:t> en el </a:t>
          </a:r>
          <a:r>
            <a:rPr lang="en-US" sz="1600" kern="1200" dirty="0" err="1" smtClean="0"/>
            <a:t>cual</a:t>
          </a:r>
          <a:r>
            <a:rPr lang="en-US" sz="1600" kern="1200" dirty="0" smtClean="0"/>
            <a:t> el café </a:t>
          </a:r>
          <a:r>
            <a:rPr lang="en-US" sz="1600" kern="1200" dirty="0" err="1" smtClean="0"/>
            <a:t>ecuatoriano</a:t>
          </a:r>
          <a:r>
            <a:rPr lang="en-US" sz="1600" kern="1200" dirty="0" smtClean="0"/>
            <a:t> </a:t>
          </a:r>
          <a:r>
            <a:rPr lang="en-US" sz="1600" kern="1200" dirty="0" err="1" smtClean="0"/>
            <a:t>paga</a:t>
          </a:r>
          <a:r>
            <a:rPr lang="en-US" sz="1600" kern="1200" dirty="0" smtClean="0"/>
            <a:t> un </a:t>
          </a:r>
          <a:r>
            <a:rPr lang="en-US" sz="1600" kern="1200" dirty="0" err="1" smtClean="0"/>
            <a:t>impuesto</a:t>
          </a:r>
          <a:r>
            <a:rPr lang="en-US" sz="1600" kern="1200" dirty="0" smtClean="0"/>
            <a:t> </a:t>
          </a:r>
          <a:r>
            <a:rPr lang="en-US" sz="1600" kern="1200" dirty="0" err="1" smtClean="0"/>
            <a:t>llamado</a:t>
          </a:r>
          <a:r>
            <a:rPr lang="en-US" sz="1600" kern="1200" dirty="0" smtClean="0"/>
            <a:t> </a:t>
          </a:r>
          <a:r>
            <a:rPr lang="en-US" sz="1600" kern="1200" dirty="0" err="1" smtClean="0"/>
            <a:t>MPFeste</a:t>
          </a:r>
          <a:r>
            <a:rPr lang="en-US" sz="1600" kern="1200" dirty="0" smtClean="0"/>
            <a:t> </a:t>
          </a:r>
          <a:r>
            <a:rPr lang="en-US" sz="1600" kern="1200" dirty="0" err="1" smtClean="0"/>
            <a:t>tiene</a:t>
          </a:r>
          <a:r>
            <a:rPr lang="en-US" sz="1600" kern="1200" dirty="0" smtClean="0"/>
            <a:t> </a:t>
          </a:r>
          <a:r>
            <a:rPr lang="en-US" sz="1600" kern="1200" dirty="0" err="1" smtClean="0"/>
            <a:t>una</a:t>
          </a:r>
          <a:r>
            <a:rPr lang="en-US" sz="1600" kern="1200" dirty="0" smtClean="0"/>
            <a:t> </a:t>
          </a:r>
          <a:r>
            <a:rPr lang="en-US" sz="1600" kern="1200" dirty="0" err="1" smtClean="0"/>
            <a:t>tarifa</a:t>
          </a:r>
          <a:r>
            <a:rPr lang="en-US" sz="1600" kern="1200" dirty="0" smtClean="0"/>
            <a:t> ad valorem de 0.3464 % </a:t>
          </a:r>
          <a:r>
            <a:rPr lang="en-US" sz="1600" kern="1200" dirty="0" err="1" smtClean="0"/>
            <a:t>basada</a:t>
          </a:r>
          <a:r>
            <a:rPr lang="en-US" sz="1600" kern="1200" dirty="0" smtClean="0"/>
            <a:t> en el valor FOB de la </a:t>
          </a:r>
          <a:r>
            <a:rPr lang="en-US" sz="1600" kern="1200" dirty="0" err="1" smtClean="0"/>
            <a:t>mercancía</a:t>
          </a:r>
          <a:r>
            <a:rPr lang="en-US" sz="1600" kern="1200" dirty="0" smtClean="0"/>
            <a:t> que se </a:t>
          </a:r>
          <a:r>
            <a:rPr lang="en-US" sz="1600" kern="1200" dirty="0" err="1" smtClean="0"/>
            <a:t>importa</a:t>
          </a:r>
          <a:endParaRPr lang="es-EC" sz="1600" kern="1200" dirty="0"/>
        </a:p>
      </dsp:txBody>
      <dsp:txXfrm rot="10800000">
        <a:off x="2575519" y="1710324"/>
        <a:ext cx="7286252" cy="1314919"/>
      </dsp:txXfrm>
    </dsp:sp>
    <dsp:sp modelId="{D5FC03E0-05DA-4605-9CF9-D466F082C7A9}">
      <dsp:nvSpPr>
        <dsp:cNvPr id="0" name=""/>
        <dsp:cNvSpPr/>
      </dsp:nvSpPr>
      <dsp:spPr>
        <a:xfrm>
          <a:off x="1589329" y="1710324"/>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A5007A-22E7-4A69-BFC3-D49EC09C1662}">
      <dsp:nvSpPr>
        <dsp:cNvPr id="0" name=""/>
        <dsp:cNvSpPr/>
      </dsp:nvSpPr>
      <dsp:spPr>
        <a:xfrm rot="10800000">
          <a:off x="2246789" y="3417757"/>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t>Actualmente</a:t>
          </a:r>
          <a:r>
            <a:rPr lang="en-US" sz="1600" kern="1200" dirty="0" smtClean="0"/>
            <a:t> no </a:t>
          </a:r>
          <a:r>
            <a:rPr lang="en-US" sz="1600" kern="1200" dirty="0" err="1" smtClean="0"/>
            <a:t>es</a:t>
          </a:r>
          <a:r>
            <a:rPr lang="en-US" sz="1600" kern="1200" dirty="0" smtClean="0"/>
            <a:t> viable </a:t>
          </a:r>
          <a:r>
            <a:rPr lang="en-US" sz="1600" kern="1200" dirty="0" err="1" smtClean="0"/>
            <a:t>atraer</a:t>
          </a:r>
          <a:r>
            <a:rPr lang="en-US" sz="1600" kern="1200" dirty="0" smtClean="0"/>
            <a:t> IED </a:t>
          </a:r>
          <a:r>
            <a:rPr lang="en-US" sz="1600" kern="1200" dirty="0" err="1" smtClean="0"/>
            <a:t>por</a:t>
          </a:r>
          <a:r>
            <a:rPr lang="en-US" sz="1600" kern="1200" dirty="0" smtClean="0"/>
            <a:t> los </a:t>
          </a:r>
          <a:r>
            <a:rPr lang="en-US" sz="1600" kern="1200" dirty="0" err="1" smtClean="0"/>
            <a:t>costos</a:t>
          </a:r>
          <a:r>
            <a:rPr lang="en-US" sz="1600" kern="1200" dirty="0" smtClean="0"/>
            <a:t> en los que se </a:t>
          </a:r>
          <a:r>
            <a:rPr lang="en-US" sz="1600" kern="1200" dirty="0" err="1" smtClean="0"/>
            <a:t>incurre</a:t>
          </a:r>
          <a:r>
            <a:rPr lang="en-US" sz="1600" kern="1200" dirty="0" smtClean="0"/>
            <a:t> al </a:t>
          </a:r>
          <a:r>
            <a:rPr lang="en-US" sz="1600" kern="1200" dirty="0" err="1" smtClean="0"/>
            <a:t>momento</a:t>
          </a:r>
          <a:r>
            <a:rPr lang="en-US" sz="1600" kern="1200" dirty="0" smtClean="0"/>
            <a:t> de </a:t>
          </a:r>
          <a:r>
            <a:rPr lang="en-US" sz="1600" kern="1200" dirty="0" err="1" smtClean="0"/>
            <a:t>producir</a:t>
          </a:r>
          <a:r>
            <a:rPr lang="en-US" sz="1600" kern="1200" dirty="0" smtClean="0"/>
            <a:t> y para los </a:t>
          </a:r>
          <a:r>
            <a:rPr lang="en-US" sz="1600" kern="1200" dirty="0" err="1" smtClean="0"/>
            <a:t>inversionistas</a:t>
          </a:r>
          <a:r>
            <a:rPr lang="en-US" sz="1600" kern="1200" dirty="0" smtClean="0"/>
            <a:t> no </a:t>
          </a:r>
          <a:r>
            <a:rPr lang="en-US" sz="1600" kern="1200" dirty="0" err="1" smtClean="0"/>
            <a:t>es</a:t>
          </a:r>
          <a:r>
            <a:rPr lang="en-US" sz="1600" kern="1200" dirty="0" smtClean="0"/>
            <a:t> </a:t>
          </a:r>
          <a:r>
            <a:rPr lang="en-US" sz="1600" kern="1200" dirty="0" err="1" smtClean="0"/>
            <a:t>apetecible</a:t>
          </a:r>
          <a:r>
            <a:rPr lang="en-US" sz="1600" kern="1200" dirty="0" smtClean="0"/>
            <a:t> </a:t>
          </a:r>
          <a:r>
            <a:rPr lang="en-US" sz="1600" kern="1200" dirty="0" err="1" smtClean="0"/>
            <a:t>este</a:t>
          </a:r>
          <a:r>
            <a:rPr lang="en-US" sz="1600" kern="1200" dirty="0" smtClean="0"/>
            <a:t> sector </a:t>
          </a:r>
          <a:r>
            <a:rPr lang="en-US" sz="1600" kern="1200" dirty="0" err="1" smtClean="0"/>
            <a:t>por</a:t>
          </a:r>
          <a:r>
            <a:rPr lang="en-US" sz="1600" kern="1200" dirty="0" smtClean="0"/>
            <a:t> </a:t>
          </a:r>
          <a:r>
            <a:rPr lang="en-US" sz="1600" kern="1200" dirty="0" err="1" smtClean="0"/>
            <a:t>esta</a:t>
          </a:r>
          <a:r>
            <a:rPr lang="en-US" sz="1600" kern="1200" dirty="0" smtClean="0"/>
            <a:t> </a:t>
          </a:r>
          <a:r>
            <a:rPr lang="en-US" sz="1600" kern="1200" dirty="0" err="1" smtClean="0"/>
            <a:t>razón</a:t>
          </a:r>
          <a:r>
            <a:rPr lang="en-US" sz="1600" kern="1200" dirty="0" smtClean="0"/>
            <a:t>. </a:t>
          </a:r>
          <a:endParaRPr lang="es-EC" sz="1600" kern="1200" dirty="0"/>
        </a:p>
      </dsp:txBody>
      <dsp:txXfrm rot="10800000">
        <a:off x="2575519" y="3417757"/>
        <a:ext cx="7286252" cy="1314919"/>
      </dsp:txXfrm>
    </dsp:sp>
    <dsp:sp modelId="{B7553584-9167-4705-8B6A-34EF401EE618}">
      <dsp:nvSpPr>
        <dsp:cNvPr id="0" name=""/>
        <dsp:cNvSpPr/>
      </dsp:nvSpPr>
      <dsp:spPr>
        <a:xfrm>
          <a:off x="1589329" y="3417757"/>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4FD00-B263-4545-B6B6-1BE10709172F}">
      <dsp:nvSpPr>
        <dsp:cNvPr id="0" name=""/>
        <dsp:cNvSpPr/>
      </dsp:nvSpPr>
      <dsp:spPr>
        <a:xfrm rot="10800000">
          <a:off x="2246789" y="5125190"/>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n-US" sz="1600" kern="1200" smtClean="0"/>
            <a:t>En el Ecuador se mantiene una cadena logística muy específica hasta colocar la mercadería en el Incoterm FOB, el café es comercializado como producto terminado o en sacos de 100 libras y que es usado como materia prima en los países de importación</a:t>
          </a:r>
          <a:endParaRPr lang="es-EC" sz="1600" kern="1200"/>
        </a:p>
      </dsp:txBody>
      <dsp:txXfrm rot="10800000">
        <a:off x="2575519" y="5125190"/>
        <a:ext cx="7286252" cy="1314919"/>
      </dsp:txXfrm>
    </dsp:sp>
    <dsp:sp modelId="{879E9C7F-5651-4A01-80BD-5565D1E0ADE8}">
      <dsp:nvSpPr>
        <dsp:cNvPr id="0" name=""/>
        <dsp:cNvSpPr/>
      </dsp:nvSpPr>
      <dsp:spPr>
        <a:xfrm>
          <a:off x="1589329" y="5125190"/>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ECA75-BFFF-4430-8A76-D15990077251}">
      <dsp:nvSpPr>
        <dsp:cNvPr id="0" name=""/>
        <dsp:cNvSpPr/>
      </dsp:nvSpPr>
      <dsp:spPr>
        <a:xfrm rot="10800000">
          <a:off x="2246789" y="2891"/>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s-ES" sz="1600" kern="1200" dirty="0" smtClean="0"/>
            <a:t>Dotar de tecnología, buena capacitación y asesoría constante provenientes de empresas nacionales o internacionales que se  dedican al mantenimiento y cuidado de la vegetación, e implementar una ley de subsidio a los agricultores.</a:t>
          </a:r>
          <a:endParaRPr lang="es-EC" sz="1600" kern="1200" dirty="0"/>
        </a:p>
      </dsp:txBody>
      <dsp:txXfrm rot="10800000">
        <a:off x="2575519" y="2891"/>
        <a:ext cx="7286252" cy="1314919"/>
      </dsp:txXfrm>
    </dsp:sp>
    <dsp:sp modelId="{28C02A79-BC80-440A-B0BB-CF8E2B17102C}">
      <dsp:nvSpPr>
        <dsp:cNvPr id="0" name=""/>
        <dsp:cNvSpPr/>
      </dsp:nvSpPr>
      <dsp:spPr>
        <a:xfrm>
          <a:off x="1589329" y="2891"/>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09B402-A81F-43E7-A7F0-0B175A21FE2D}">
      <dsp:nvSpPr>
        <dsp:cNvPr id="0" name=""/>
        <dsp:cNvSpPr/>
      </dsp:nvSpPr>
      <dsp:spPr>
        <a:xfrm rot="10800000">
          <a:off x="2246789" y="1710324"/>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s-ES" sz="1600" kern="1200" dirty="0" smtClean="0"/>
            <a:t>Como se sabe EE.UU al ser el principal importador de café en los últimos años y es un mercado que está saturado de competencia, por lo que es necesario abrir nuestras puertas a las negociaciones</a:t>
          </a:r>
          <a:endParaRPr lang="es-EC" sz="1600" kern="1200" dirty="0"/>
        </a:p>
      </dsp:txBody>
      <dsp:txXfrm rot="10800000">
        <a:off x="2575519" y="1710324"/>
        <a:ext cx="7286252" cy="1314919"/>
      </dsp:txXfrm>
    </dsp:sp>
    <dsp:sp modelId="{D5FC03E0-05DA-4605-9CF9-D466F082C7A9}">
      <dsp:nvSpPr>
        <dsp:cNvPr id="0" name=""/>
        <dsp:cNvSpPr/>
      </dsp:nvSpPr>
      <dsp:spPr>
        <a:xfrm>
          <a:off x="1589329" y="1710324"/>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A5007A-22E7-4A69-BFC3-D49EC09C1662}">
      <dsp:nvSpPr>
        <dsp:cNvPr id="0" name=""/>
        <dsp:cNvSpPr/>
      </dsp:nvSpPr>
      <dsp:spPr>
        <a:xfrm rot="10800000">
          <a:off x="2246789" y="3417757"/>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n-US" sz="1600" kern="1200" smtClean="0"/>
            <a:t>Actualmente el país necesita una inversión extranjera para poder sostener una industria decreciente ya que los esfuerzos que se ha hecho por parte del gobierno no han sido efectivos, se debe captar tras acudir a convenciones con países exportadores de café como producto terminado</a:t>
          </a:r>
          <a:endParaRPr lang="es-EC" sz="1600" kern="1200" dirty="0"/>
        </a:p>
      </dsp:txBody>
      <dsp:txXfrm rot="10800000">
        <a:off x="2575519" y="3417757"/>
        <a:ext cx="7286252" cy="1314919"/>
      </dsp:txXfrm>
    </dsp:sp>
    <dsp:sp modelId="{B7553584-9167-4705-8B6A-34EF401EE618}">
      <dsp:nvSpPr>
        <dsp:cNvPr id="0" name=""/>
        <dsp:cNvSpPr/>
      </dsp:nvSpPr>
      <dsp:spPr>
        <a:xfrm>
          <a:off x="1589329" y="3417757"/>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4FD00-B263-4545-B6B6-1BE10709172F}">
      <dsp:nvSpPr>
        <dsp:cNvPr id="0" name=""/>
        <dsp:cNvSpPr/>
      </dsp:nvSpPr>
      <dsp:spPr>
        <a:xfrm rot="10800000">
          <a:off x="2246789" y="5125190"/>
          <a:ext cx="7614982" cy="1314919"/>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9843" tIns="60960" rIns="113792" bIns="60960" numCol="1" spcCol="1270" anchor="ctr" anchorCtr="0">
          <a:noAutofit/>
        </a:bodyPr>
        <a:lstStyle/>
        <a:p>
          <a:pPr lvl="0" algn="ctr" defTabSz="711200">
            <a:lnSpc>
              <a:spcPct val="90000"/>
            </a:lnSpc>
            <a:spcBef>
              <a:spcPct val="0"/>
            </a:spcBef>
            <a:spcAft>
              <a:spcPct val="35000"/>
            </a:spcAft>
          </a:pPr>
          <a:r>
            <a:rPr lang="es-ES" sz="1600" kern="1200" dirty="0" smtClean="0"/>
            <a:t>Las cadenas logísticas debe empezar desde las fincas, construir rutas de acceso que permitan la eficiencia del transporte, además se debe tener los pasos específicos para implementarla de una manera correcta no debe tener argumentos o pasos innecesarios</a:t>
          </a:r>
          <a:endParaRPr lang="es-EC" sz="1600" kern="1200" dirty="0"/>
        </a:p>
      </dsp:txBody>
      <dsp:txXfrm rot="10800000">
        <a:off x="2575519" y="5125190"/>
        <a:ext cx="7286252" cy="1314919"/>
      </dsp:txXfrm>
    </dsp:sp>
    <dsp:sp modelId="{879E9C7F-5651-4A01-80BD-5565D1E0ADE8}">
      <dsp:nvSpPr>
        <dsp:cNvPr id="0" name=""/>
        <dsp:cNvSpPr/>
      </dsp:nvSpPr>
      <dsp:spPr>
        <a:xfrm>
          <a:off x="1589329" y="5125190"/>
          <a:ext cx="1314919" cy="1314919"/>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AB805-8331-4D2F-8E3A-BE92CF7DE0F9}">
      <dsp:nvSpPr>
        <dsp:cNvPr id="0" name=""/>
        <dsp:cNvSpPr/>
      </dsp:nvSpPr>
      <dsp:spPr>
        <a:xfrm>
          <a:off x="0" y="0"/>
          <a:ext cx="11190514" cy="1614569"/>
        </a:xfrm>
        <a:prstGeom prst="rect">
          <a:avLst/>
        </a:prstGeom>
        <a:solidFill>
          <a:schemeClr val="accent2">
            <a:shade val="80000"/>
            <a:hueOff val="0"/>
            <a:satOff val="0"/>
            <a:lumOff val="0"/>
            <a:alphaOff val="0"/>
          </a:schemeClr>
        </a:solidFill>
        <a:ln>
          <a:noFill/>
        </a:ln>
        <a:effectLst>
          <a:outerShdw blurRad="50800" dist="38100" dir="5400000" rotWithShape="0">
            <a:srgbClr val="000000">
              <a:alpha val="60000"/>
            </a:srgbClr>
          </a:outerShdw>
        </a:effectLst>
      </dsp:spPr>
      <dsp:style>
        <a:lnRef idx="0">
          <a:scrgbClr r="0" g="0" b="0"/>
        </a:lnRef>
        <a:fillRef idx="1">
          <a:scrgbClr r="0" g="0" b="0"/>
        </a:fillRef>
        <a:effectRef idx="3">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Implementar estrategias para aumentar las exportaciones de café en grano del Ecuador del periodo 2010 – 2018 y establecer en que países se pueden ser un mercado potencial para nuestro café.</a:t>
          </a:r>
          <a:endParaRPr lang="es-CO" sz="2000" b="1" kern="1200" dirty="0">
            <a:solidFill>
              <a:schemeClr val="tx1"/>
            </a:solidFill>
          </a:endParaRPr>
        </a:p>
      </dsp:txBody>
      <dsp:txXfrm>
        <a:off x="0" y="0"/>
        <a:ext cx="11190514" cy="1614569"/>
      </dsp:txXfrm>
    </dsp:sp>
    <dsp:sp modelId="{AAAE9EF1-BB89-4F2E-AAE1-025687F5BB63}">
      <dsp:nvSpPr>
        <dsp:cNvPr id="0" name=""/>
        <dsp:cNvSpPr/>
      </dsp:nvSpPr>
      <dsp:spPr>
        <a:xfrm>
          <a:off x="0" y="1614569"/>
          <a:ext cx="2797628" cy="3390595"/>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Analizar la evolución de las exportaciones de café en grano del Ecuador en el periodo 2010 – 2018.</a:t>
          </a:r>
          <a:endParaRPr lang="es-ES" sz="1600" kern="1200" dirty="0" smtClean="0"/>
        </a:p>
        <a:p>
          <a:pPr lvl="0" algn="l" defTabSz="711200">
            <a:lnSpc>
              <a:spcPct val="90000"/>
            </a:lnSpc>
            <a:spcBef>
              <a:spcPct val="0"/>
            </a:spcBef>
            <a:spcAft>
              <a:spcPct val="35000"/>
            </a:spcAft>
          </a:pPr>
          <a:endParaRPr lang="es-ES" sz="1600" kern="1200" dirty="0" smtClean="0"/>
        </a:p>
        <a:p>
          <a:pPr lvl="0" algn="l" defTabSz="711200">
            <a:lnSpc>
              <a:spcPct val="90000"/>
            </a:lnSpc>
            <a:spcBef>
              <a:spcPct val="0"/>
            </a:spcBef>
            <a:spcAft>
              <a:spcPct val="35000"/>
            </a:spcAft>
          </a:pPr>
          <a:endParaRPr lang="es-CO" sz="1600" kern="1200" dirty="0"/>
        </a:p>
      </dsp:txBody>
      <dsp:txXfrm>
        <a:off x="0" y="1614569"/>
        <a:ext cx="2797628" cy="3390595"/>
      </dsp:txXfrm>
    </dsp:sp>
    <dsp:sp modelId="{99CA52E7-218A-4600-9041-18340289AF3D}">
      <dsp:nvSpPr>
        <dsp:cNvPr id="0" name=""/>
        <dsp:cNvSpPr/>
      </dsp:nvSpPr>
      <dsp:spPr>
        <a:xfrm>
          <a:off x="2797628" y="1614569"/>
          <a:ext cx="2797628" cy="3390595"/>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Determinar qué país es el mayor consumidor de café ecuatoriano e identificar los requisitos o restricciones que necesita el café ecuatoriano para ingresar a los países potenciales. </a:t>
          </a:r>
          <a:endParaRPr lang="es-ES" sz="1600" kern="1200" dirty="0" smtClean="0"/>
        </a:p>
        <a:p>
          <a:pPr lvl="0" algn="l" defTabSz="711200">
            <a:lnSpc>
              <a:spcPct val="90000"/>
            </a:lnSpc>
            <a:spcBef>
              <a:spcPct val="0"/>
            </a:spcBef>
            <a:spcAft>
              <a:spcPct val="35000"/>
            </a:spcAft>
          </a:pPr>
          <a:endParaRPr lang="es-ES" sz="1600" kern="1200" dirty="0" smtClean="0"/>
        </a:p>
        <a:p>
          <a:pPr lvl="0" algn="l" defTabSz="711200">
            <a:lnSpc>
              <a:spcPct val="90000"/>
            </a:lnSpc>
            <a:spcBef>
              <a:spcPct val="0"/>
            </a:spcBef>
            <a:spcAft>
              <a:spcPct val="35000"/>
            </a:spcAft>
          </a:pPr>
          <a:endParaRPr lang="es-CO" sz="1600" kern="1200" dirty="0"/>
        </a:p>
      </dsp:txBody>
      <dsp:txXfrm>
        <a:off x="2797628" y="1614569"/>
        <a:ext cx="2797628" cy="3390595"/>
      </dsp:txXfrm>
    </dsp:sp>
    <dsp:sp modelId="{B877CA68-87F0-4778-BAA0-FE85E63934CF}">
      <dsp:nvSpPr>
        <dsp:cNvPr id="0" name=""/>
        <dsp:cNvSpPr/>
      </dsp:nvSpPr>
      <dsp:spPr>
        <a:xfrm>
          <a:off x="5595257" y="1614569"/>
          <a:ext cx="2797628" cy="3390595"/>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Estudiar la viabilidad de atraer la inversión extranjera directa para dotar de capacitación y tecnificación a fin de lograr un desarrollo sostenible y sustentable del café en grano ecuatoriano.</a:t>
          </a:r>
          <a:endParaRPr lang="es-ES" sz="1600" kern="1200" dirty="0" smtClean="0"/>
        </a:p>
        <a:p>
          <a:pPr lvl="0" algn="l" defTabSz="711200">
            <a:lnSpc>
              <a:spcPct val="90000"/>
            </a:lnSpc>
            <a:spcBef>
              <a:spcPct val="0"/>
            </a:spcBef>
            <a:spcAft>
              <a:spcPct val="35000"/>
            </a:spcAft>
          </a:pPr>
          <a:endParaRPr lang="es-CO" sz="1600" kern="1200" dirty="0"/>
        </a:p>
      </dsp:txBody>
      <dsp:txXfrm>
        <a:off x="5595257" y="1614569"/>
        <a:ext cx="2797628" cy="3390595"/>
      </dsp:txXfrm>
    </dsp:sp>
    <dsp:sp modelId="{85222303-99C4-4061-BB7C-1B553B4B7F80}">
      <dsp:nvSpPr>
        <dsp:cNvPr id="0" name=""/>
        <dsp:cNvSpPr/>
      </dsp:nvSpPr>
      <dsp:spPr>
        <a:xfrm>
          <a:off x="8392886" y="1614569"/>
          <a:ext cx="2797628" cy="3390595"/>
        </a:xfrm>
        <a:prstGeom prst="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Establecer una correcta cadena logística para el abastecimiento de café en el mercado consumidor.</a:t>
          </a:r>
          <a:endParaRPr lang="es-ES" sz="1600" kern="1200" dirty="0" smtClean="0"/>
        </a:p>
        <a:p>
          <a:pPr lvl="0" algn="l" defTabSz="711200">
            <a:lnSpc>
              <a:spcPct val="90000"/>
            </a:lnSpc>
            <a:spcBef>
              <a:spcPct val="0"/>
            </a:spcBef>
            <a:spcAft>
              <a:spcPct val="35000"/>
            </a:spcAft>
          </a:pPr>
          <a:endParaRPr lang="es-ES" sz="1600" kern="1200" dirty="0" smtClean="0"/>
        </a:p>
        <a:p>
          <a:pPr lvl="0" algn="l" defTabSz="711200">
            <a:lnSpc>
              <a:spcPct val="90000"/>
            </a:lnSpc>
            <a:spcBef>
              <a:spcPct val="0"/>
            </a:spcBef>
            <a:spcAft>
              <a:spcPct val="35000"/>
            </a:spcAft>
          </a:pPr>
          <a:endParaRPr lang="es-CO" sz="1600" kern="1200" dirty="0"/>
        </a:p>
      </dsp:txBody>
      <dsp:txXfrm>
        <a:off x="8392886" y="1614569"/>
        <a:ext cx="2797628" cy="3390595"/>
      </dsp:txXfrm>
    </dsp:sp>
    <dsp:sp modelId="{EDA0D3C4-EB57-4BDD-A7BC-7F7CB3194A87}">
      <dsp:nvSpPr>
        <dsp:cNvPr id="0" name=""/>
        <dsp:cNvSpPr/>
      </dsp:nvSpPr>
      <dsp:spPr>
        <a:xfrm>
          <a:off x="0" y="5005164"/>
          <a:ext cx="11190514" cy="376732"/>
        </a:xfrm>
        <a:prstGeom prst="rect">
          <a:avLst/>
        </a:prstGeom>
        <a:solidFill>
          <a:schemeClr val="accent2">
            <a:shade val="80000"/>
            <a:hueOff val="0"/>
            <a:satOff val="0"/>
            <a:lumOff val="0"/>
            <a:alphaOff val="0"/>
          </a:schemeClr>
        </a:solidFill>
        <a:ln>
          <a:noFill/>
        </a:ln>
        <a:effectLst>
          <a:outerShdw blurRad="50800" dist="38100" dir="5400000" rotWithShape="0">
            <a:srgbClr val="000000">
              <a:alpha val="60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9CE85-7B87-4403-A824-D0B3C7EC655A}">
      <dsp:nvSpPr>
        <dsp:cNvPr id="0" name=""/>
        <dsp:cNvSpPr/>
      </dsp:nvSpPr>
      <dsp:spPr>
        <a:xfrm>
          <a:off x="1303" y="114466"/>
          <a:ext cx="2603572" cy="1619661"/>
        </a:xfrm>
        <a:prstGeom prst="chevron">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CO" sz="1600" kern="1200" dirty="0" smtClean="0">
              <a:latin typeface="Times New Roman" panose="02020603050405020304" pitchFamily="18" charset="0"/>
              <a:cs typeface="Times New Roman" panose="02020603050405020304" pitchFamily="18" charset="0"/>
            </a:rPr>
            <a:t>Teoría ventaja comparativa</a:t>
          </a:r>
          <a:endParaRPr lang="es-CO" sz="1600" kern="1200" dirty="0">
            <a:latin typeface="Times New Roman" panose="02020603050405020304" pitchFamily="18" charset="0"/>
            <a:cs typeface="Times New Roman" panose="02020603050405020304" pitchFamily="18" charset="0"/>
          </a:endParaRPr>
        </a:p>
      </dsp:txBody>
      <dsp:txXfrm>
        <a:off x="811134" y="114466"/>
        <a:ext cx="983911" cy="1619661"/>
      </dsp:txXfrm>
    </dsp:sp>
    <dsp:sp modelId="{A3B897D0-D143-4B8C-841B-399EDA73F73E}">
      <dsp:nvSpPr>
        <dsp:cNvPr id="0" name=""/>
        <dsp:cNvSpPr/>
      </dsp:nvSpPr>
      <dsp:spPr>
        <a:xfrm>
          <a:off x="2266412" y="252137"/>
          <a:ext cx="2160965" cy="1344319"/>
        </a:xfrm>
        <a:prstGeom prst="chevron">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CO" sz="1600" kern="1200" dirty="0" smtClean="0">
              <a:latin typeface="Times New Roman" panose="02020603050405020304" pitchFamily="18" charset="0"/>
              <a:cs typeface="Times New Roman" panose="02020603050405020304" pitchFamily="18" charset="0"/>
            </a:rPr>
            <a:t>David Ricardo</a:t>
          </a:r>
        </a:p>
        <a:p>
          <a:pPr lvl="0" algn="ctr" defTabSz="711200">
            <a:lnSpc>
              <a:spcPct val="90000"/>
            </a:lnSpc>
            <a:spcBef>
              <a:spcPct val="0"/>
            </a:spcBef>
            <a:spcAft>
              <a:spcPct val="35000"/>
            </a:spcAft>
          </a:pPr>
          <a:r>
            <a:rPr lang="es-CO" sz="1600" kern="1200" smtClean="0">
              <a:latin typeface="Times New Roman" panose="02020603050405020304" pitchFamily="18" charset="0"/>
              <a:cs typeface="Times New Roman" panose="02020603050405020304" pitchFamily="18" charset="0"/>
            </a:rPr>
            <a:t>Siglo XIX</a:t>
          </a:r>
          <a:endParaRPr lang="es-CO" sz="1600" kern="1200" dirty="0">
            <a:latin typeface="Times New Roman" panose="02020603050405020304" pitchFamily="18" charset="0"/>
            <a:cs typeface="Times New Roman" panose="02020603050405020304" pitchFamily="18" charset="0"/>
          </a:endParaRPr>
        </a:p>
      </dsp:txBody>
      <dsp:txXfrm>
        <a:off x="2938572" y="252137"/>
        <a:ext cx="816646" cy="1344319"/>
      </dsp:txXfrm>
    </dsp:sp>
    <dsp:sp modelId="{5D560261-0B1A-48DE-8561-ADF31100BF01}">
      <dsp:nvSpPr>
        <dsp:cNvPr id="0" name=""/>
        <dsp:cNvSpPr/>
      </dsp:nvSpPr>
      <dsp:spPr>
        <a:xfrm>
          <a:off x="7842999" y="227632"/>
          <a:ext cx="2160965" cy="1344319"/>
        </a:xfrm>
        <a:prstGeom prst="chevron">
          <a:avLst/>
        </a:prstGeom>
        <a:solidFill>
          <a:schemeClr val="accent4">
            <a:tint val="40000"/>
            <a:alpha val="90000"/>
            <a:hueOff val="-61745"/>
            <a:satOff val="1964"/>
            <a:lumOff val="224"/>
            <a:alphaOff val="0"/>
          </a:schemeClr>
        </a:solidFill>
        <a:ln w="15875" cap="rnd" cmpd="sng" algn="ctr">
          <a:solidFill>
            <a:schemeClr val="accent4">
              <a:tint val="40000"/>
              <a:alpha val="90000"/>
              <a:hueOff val="-61745"/>
              <a:satOff val="196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CO" sz="1600" kern="1200" dirty="0" smtClean="0">
              <a:latin typeface="Times New Roman" panose="02020603050405020304" pitchFamily="18" charset="0"/>
              <a:cs typeface="Times New Roman" panose="02020603050405020304" pitchFamily="18" charset="0"/>
            </a:rPr>
            <a:t>Más eficientes</a:t>
          </a:r>
          <a:endParaRPr lang="es-CO" sz="1600" kern="1200" dirty="0">
            <a:latin typeface="Times New Roman" panose="02020603050405020304" pitchFamily="18" charset="0"/>
            <a:cs typeface="Times New Roman" panose="02020603050405020304" pitchFamily="18" charset="0"/>
          </a:endParaRPr>
        </a:p>
      </dsp:txBody>
      <dsp:txXfrm>
        <a:off x="8515159" y="227632"/>
        <a:ext cx="816646" cy="1344319"/>
      </dsp:txXfrm>
    </dsp:sp>
    <dsp:sp modelId="{1D8B41D2-EFAA-4FC3-87B1-765B91487083}">
      <dsp:nvSpPr>
        <dsp:cNvPr id="0" name=""/>
        <dsp:cNvSpPr/>
      </dsp:nvSpPr>
      <dsp:spPr>
        <a:xfrm>
          <a:off x="5971016" y="252137"/>
          <a:ext cx="2160965" cy="1344319"/>
        </a:xfrm>
        <a:prstGeom prst="chevron">
          <a:avLst/>
        </a:prstGeom>
        <a:solidFill>
          <a:schemeClr val="accent4">
            <a:tint val="40000"/>
            <a:alpha val="90000"/>
            <a:hueOff val="-123491"/>
            <a:satOff val="3929"/>
            <a:lumOff val="448"/>
            <a:alphaOff val="0"/>
          </a:schemeClr>
        </a:solidFill>
        <a:ln w="15875" cap="rnd" cmpd="sng" algn="ctr">
          <a:solidFill>
            <a:schemeClr val="accent4">
              <a:tint val="40000"/>
              <a:alpha val="90000"/>
              <a:hueOff val="-123491"/>
              <a:satOff val="3929"/>
              <a:lumOff val="4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CO" sz="1600" kern="1200" dirty="0" smtClean="0">
              <a:latin typeface="Times New Roman" panose="02020603050405020304" pitchFamily="18" charset="0"/>
              <a:cs typeface="Times New Roman" panose="02020603050405020304" pitchFamily="18" charset="0"/>
            </a:rPr>
            <a:t>Costes relativos bajos</a:t>
          </a:r>
          <a:endParaRPr lang="es-CO" sz="1600" kern="1200" dirty="0">
            <a:latin typeface="Times New Roman" panose="02020603050405020304" pitchFamily="18" charset="0"/>
            <a:cs typeface="Times New Roman" panose="02020603050405020304" pitchFamily="18" charset="0"/>
          </a:endParaRPr>
        </a:p>
      </dsp:txBody>
      <dsp:txXfrm>
        <a:off x="6643176" y="252137"/>
        <a:ext cx="816646" cy="1344319"/>
      </dsp:txXfrm>
    </dsp:sp>
    <dsp:sp modelId="{DB6D3854-C6C7-453E-94E7-10A211BDADAE}">
      <dsp:nvSpPr>
        <dsp:cNvPr id="0" name=""/>
        <dsp:cNvSpPr/>
      </dsp:nvSpPr>
      <dsp:spPr>
        <a:xfrm>
          <a:off x="4117019" y="252137"/>
          <a:ext cx="2160965" cy="1344319"/>
        </a:xfrm>
        <a:prstGeom prst="chevron">
          <a:avLst/>
        </a:prstGeom>
        <a:solidFill>
          <a:schemeClr val="accent4">
            <a:tint val="40000"/>
            <a:alpha val="90000"/>
            <a:hueOff val="-185236"/>
            <a:satOff val="5893"/>
            <a:lumOff val="672"/>
            <a:alphaOff val="0"/>
          </a:schemeClr>
        </a:solidFill>
        <a:ln w="15875" cap="rnd" cmpd="sng" algn="ctr">
          <a:solidFill>
            <a:schemeClr val="accent4">
              <a:tint val="40000"/>
              <a:alpha val="90000"/>
              <a:hueOff val="-185236"/>
              <a:satOff val="5893"/>
              <a:lumOff val="6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CO" sz="1600" kern="1200" dirty="0" smtClean="0">
              <a:latin typeface="Times New Roman" panose="02020603050405020304" pitchFamily="18" charset="0"/>
              <a:cs typeface="Times New Roman" panose="02020603050405020304" pitchFamily="18" charset="0"/>
            </a:rPr>
            <a:t>Especializarse en producir</a:t>
          </a:r>
          <a:endParaRPr lang="es-CO" sz="1600" kern="1200" dirty="0">
            <a:latin typeface="Times New Roman" panose="02020603050405020304" pitchFamily="18" charset="0"/>
            <a:cs typeface="Times New Roman" panose="02020603050405020304" pitchFamily="18" charset="0"/>
          </a:endParaRPr>
        </a:p>
      </dsp:txBody>
      <dsp:txXfrm>
        <a:off x="4789179" y="252137"/>
        <a:ext cx="816646" cy="1344319"/>
      </dsp:txXfrm>
    </dsp:sp>
    <dsp:sp modelId="{B2C3A99D-F8F9-4B82-8A90-48DA699EC962}">
      <dsp:nvSpPr>
        <dsp:cNvPr id="0" name=""/>
        <dsp:cNvSpPr/>
      </dsp:nvSpPr>
      <dsp:spPr>
        <a:xfrm>
          <a:off x="1303" y="1879928"/>
          <a:ext cx="2603572" cy="1619661"/>
        </a:xfrm>
        <a:prstGeom prst="chevron">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S" sz="1600" b="0" kern="1200" dirty="0" smtClean="0">
              <a:latin typeface="Times New Roman" panose="02020603050405020304" pitchFamily="18" charset="0"/>
              <a:cs typeface="Times New Roman" panose="02020603050405020304" pitchFamily="18" charset="0"/>
            </a:rPr>
            <a:t>Teorías sobre el origen del intercambio desigual</a:t>
          </a:r>
          <a:endParaRPr lang="es-CO" sz="1600" b="0" kern="1200" dirty="0">
            <a:latin typeface="Times New Roman" panose="02020603050405020304" pitchFamily="18" charset="0"/>
            <a:cs typeface="Times New Roman" panose="02020603050405020304" pitchFamily="18" charset="0"/>
          </a:endParaRPr>
        </a:p>
      </dsp:txBody>
      <dsp:txXfrm>
        <a:off x="811134" y="1879928"/>
        <a:ext cx="983911" cy="1619661"/>
      </dsp:txXfrm>
    </dsp:sp>
    <dsp:sp modelId="{9015061C-0B13-4C12-968F-327994B7FFDD}">
      <dsp:nvSpPr>
        <dsp:cNvPr id="0" name=""/>
        <dsp:cNvSpPr/>
      </dsp:nvSpPr>
      <dsp:spPr>
        <a:xfrm>
          <a:off x="2266412" y="2017599"/>
          <a:ext cx="2160965" cy="1344319"/>
        </a:xfrm>
        <a:prstGeom prst="chevron">
          <a:avLst/>
        </a:prstGeom>
        <a:solidFill>
          <a:schemeClr val="accent4">
            <a:tint val="40000"/>
            <a:alpha val="90000"/>
            <a:hueOff val="-246982"/>
            <a:satOff val="7857"/>
            <a:lumOff val="896"/>
            <a:alphaOff val="0"/>
          </a:schemeClr>
        </a:solidFill>
        <a:ln w="15875" cap="rnd" cmpd="sng" algn="ctr">
          <a:solidFill>
            <a:schemeClr val="accent4">
              <a:tint val="40000"/>
              <a:alpha val="90000"/>
              <a:hueOff val="-246982"/>
              <a:satOff val="7857"/>
              <a:lumOff val="8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b="0" kern="1200" dirty="0" smtClean="0">
              <a:latin typeface="Times New Roman" panose="02020603050405020304" pitchFamily="18" charset="0"/>
              <a:cs typeface="Times New Roman" panose="02020603050405020304" pitchFamily="18" charset="0"/>
            </a:rPr>
            <a:t>Diferencias con las que se produce </a:t>
          </a:r>
          <a:endParaRPr lang="es-CO" sz="1600" b="0" kern="1200" dirty="0">
            <a:latin typeface="Times New Roman" panose="02020603050405020304" pitchFamily="18" charset="0"/>
            <a:cs typeface="Times New Roman" panose="02020603050405020304" pitchFamily="18" charset="0"/>
          </a:endParaRPr>
        </a:p>
      </dsp:txBody>
      <dsp:txXfrm>
        <a:off x="2938572" y="2017599"/>
        <a:ext cx="816646" cy="1344319"/>
      </dsp:txXfrm>
    </dsp:sp>
    <dsp:sp modelId="{EE2A4072-7DB9-41B5-8BED-E20AAD05CDC7}">
      <dsp:nvSpPr>
        <dsp:cNvPr id="0" name=""/>
        <dsp:cNvSpPr/>
      </dsp:nvSpPr>
      <dsp:spPr>
        <a:xfrm>
          <a:off x="4124842" y="2017599"/>
          <a:ext cx="2160965" cy="1344319"/>
        </a:xfrm>
        <a:prstGeom prst="chevron">
          <a:avLst/>
        </a:prstGeom>
        <a:solidFill>
          <a:schemeClr val="accent4">
            <a:tint val="40000"/>
            <a:alpha val="90000"/>
            <a:hueOff val="-308727"/>
            <a:satOff val="9821"/>
            <a:lumOff val="1120"/>
            <a:alphaOff val="0"/>
          </a:schemeClr>
        </a:solidFill>
        <a:ln w="15875" cap="rnd" cmpd="sng" algn="ctr">
          <a:solidFill>
            <a:schemeClr val="accent4">
              <a:tint val="40000"/>
              <a:alpha val="90000"/>
              <a:hueOff val="-308727"/>
              <a:satOff val="9821"/>
              <a:lumOff val="11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Existe resultados desfavorables para las economías en desarrollo</a:t>
          </a:r>
          <a:endParaRPr lang="es-ES" sz="1400" kern="1200" dirty="0">
            <a:latin typeface="Times New Roman" panose="02020603050405020304" pitchFamily="18" charset="0"/>
            <a:cs typeface="Times New Roman" panose="02020603050405020304" pitchFamily="18" charset="0"/>
          </a:endParaRPr>
        </a:p>
      </dsp:txBody>
      <dsp:txXfrm>
        <a:off x="4797002" y="2017599"/>
        <a:ext cx="816646" cy="1344319"/>
      </dsp:txXfrm>
    </dsp:sp>
    <dsp:sp modelId="{6FEC65CC-23AC-4F80-A4F2-B0D1E630BD6F}">
      <dsp:nvSpPr>
        <dsp:cNvPr id="0" name=""/>
        <dsp:cNvSpPr/>
      </dsp:nvSpPr>
      <dsp:spPr>
        <a:xfrm>
          <a:off x="5983272" y="2017599"/>
          <a:ext cx="2160965" cy="1344319"/>
        </a:xfrm>
        <a:prstGeom prst="chevron">
          <a:avLst/>
        </a:prstGeom>
        <a:solidFill>
          <a:schemeClr val="accent4">
            <a:tint val="40000"/>
            <a:alpha val="90000"/>
            <a:hueOff val="-370473"/>
            <a:satOff val="11786"/>
            <a:lumOff val="1344"/>
            <a:alphaOff val="0"/>
          </a:schemeClr>
        </a:solidFill>
        <a:ln w="15875" cap="rnd" cmpd="sng" algn="ctr">
          <a:solidFill>
            <a:schemeClr val="accent4">
              <a:tint val="40000"/>
              <a:alpha val="90000"/>
              <a:hueOff val="-370473"/>
              <a:satOff val="11786"/>
              <a:lumOff val="13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Exporta MP</a:t>
          </a:r>
        </a:p>
        <a:p>
          <a:pPr lvl="0" algn="ctr"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Importa Productos terminados </a:t>
          </a:r>
          <a:endParaRPr lang="es-EC" sz="1400" kern="1200" dirty="0">
            <a:latin typeface="Times New Roman" panose="02020603050405020304" pitchFamily="18" charset="0"/>
            <a:cs typeface="Times New Roman" panose="02020603050405020304" pitchFamily="18" charset="0"/>
          </a:endParaRPr>
        </a:p>
      </dsp:txBody>
      <dsp:txXfrm>
        <a:off x="6655432" y="2017599"/>
        <a:ext cx="816646" cy="1344319"/>
      </dsp:txXfrm>
    </dsp:sp>
    <dsp:sp modelId="{37B618FE-79DA-40B2-B314-E1393DDCE773}">
      <dsp:nvSpPr>
        <dsp:cNvPr id="0" name=""/>
        <dsp:cNvSpPr/>
      </dsp:nvSpPr>
      <dsp:spPr>
        <a:xfrm>
          <a:off x="7841702" y="2017599"/>
          <a:ext cx="2160965" cy="1344319"/>
        </a:xfrm>
        <a:prstGeom prst="chevron">
          <a:avLst/>
        </a:prstGeom>
        <a:solidFill>
          <a:schemeClr val="accent4">
            <a:tint val="40000"/>
            <a:alpha val="90000"/>
            <a:hueOff val="-432218"/>
            <a:satOff val="13750"/>
            <a:lumOff val="1568"/>
            <a:alphaOff val="0"/>
          </a:schemeClr>
        </a:solidFill>
        <a:ln w="15875" cap="rnd" cmpd="sng" algn="ctr">
          <a:solidFill>
            <a:schemeClr val="accent4">
              <a:tint val="40000"/>
              <a:alpha val="90000"/>
              <a:hueOff val="-432218"/>
              <a:satOff val="13750"/>
              <a:lumOff val="1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CO" sz="1400" kern="1200" dirty="0" smtClean="0">
              <a:latin typeface="Times New Roman" panose="02020603050405020304" pitchFamily="18" charset="0"/>
              <a:cs typeface="Times New Roman" panose="02020603050405020304" pitchFamily="18" charset="0"/>
            </a:rPr>
            <a:t>Surgen dos teóricos </a:t>
          </a:r>
          <a:endParaRPr lang="es-CO" sz="1400" kern="1200" dirty="0">
            <a:latin typeface="Times New Roman" panose="02020603050405020304" pitchFamily="18" charset="0"/>
            <a:cs typeface="Times New Roman" panose="02020603050405020304" pitchFamily="18" charset="0"/>
          </a:endParaRPr>
        </a:p>
      </dsp:txBody>
      <dsp:txXfrm>
        <a:off x="8513862" y="2017599"/>
        <a:ext cx="816646" cy="13443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243D0-9484-4EC9-9E61-29442D36ADA5}">
      <dsp:nvSpPr>
        <dsp:cNvPr id="0" name=""/>
        <dsp:cNvSpPr/>
      </dsp:nvSpPr>
      <dsp:spPr>
        <a:xfrm>
          <a:off x="5558" y="776240"/>
          <a:ext cx="2851642" cy="1140657"/>
        </a:xfrm>
        <a:prstGeom prst="chevron">
          <a:avLst/>
        </a:prstGeom>
        <a:solidFill>
          <a:schemeClr val="lt1">
            <a:hueOff val="0"/>
            <a:satOff val="0"/>
            <a:lumOff val="0"/>
            <a:alphaOff val="0"/>
          </a:schemeClr>
        </a:solidFill>
        <a:ln w="15875"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err="1" smtClean="0">
              <a:latin typeface="Times New Roman" panose="02020603050405020304" pitchFamily="18" charset="0"/>
              <a:cs typeface="Times New Roman" panose="02020603050405020304" pitchFamily="18" charset="0"/>
            </a:rPr>
            <a:t>Arghiri</a:t>
          </a:r>
          <a:r>
            <a:rPr lang="es-EC" sz="1600" kern="1200" dirty="0" smtClean="0">
              <a:latin typeface="Times New Roman" panose="02020603050405020304" pitchFamily="18" charset="0"/>
              <a:cs typeface="Times New Roman" panose="02020603050405020304" pitchFamily="18" charset="0"/>
            </a:rPr>
            <a:t> Emmanuel</a:t>
          </a:r>
          <a:endParaRPr lang="es-CO" sz="1600" kern="1200" dirty="0">
            <a:latin typeface="Times New Roman" panose="02020603050405020304" pitchFamily="18" charset="0"/>
            <a:cs typeface="Times New Roman" panose="02020603050405020304" pitchFamily="18" charset="0"/>
          </a:endParaRPr>
        </a:p>
      </dsp:txBody>
      <dsp:txXfrm>
        <a:off x="575887" y="776240"/>
        <a:ext cx="1710985" cy="1140657"/>
      </dsp:txXfrm>
    </dsp:sp>
    <dsp:sp modelId="{1D8B41D2-EFAA-4FC3-87B1-765B91487083}">
      <dsp:nvSpPr>
        <dsp:cNvPr id="0" name=""/>
        <dsp:cNvSpPr/>
      </dsp:nvSpPr>
      <dsp:spPr>
        <a:xfrm>
          <a:off x="4533067" y="857172"/>
          <a:ext cx="2366863" cy="926967"/>
        </a:xfrm>
        <a:prstGeom prst="chevron">
          <a:avLst/>
        </a:prstGeom>
        <a:solidFill>
          <a:schemeClr val="lt1">
            <a:alpha val="90000"/>
            <a:tint val="40000"/>
            <a:hueOff val="0"/>
            <a:satOff val="0"/>
            <a:lumOff val="0"/>
            <a:alphaOff val="0"/>
          </a:schemeClr>
        </a:solidFill>
        <a:ln w="15875" cap="rnd"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Intercambio desigual</a:t>
          </a:r>
          <a:endParaRPr lang="es-CO" sz="1600" kern="1200" dirty="0">
            <a:latin typeface="Times New Roman" panose="02020603050405020304" pitchFamily="18" charset="0"/>
            <a:cs typeface="Times New Roman" panose="02020603050405020304" pitchFamily="18" charset="0"/>
          </a:endParaRPr>
        </a:p>
      </dsp:txBody>
      <dsp:txXfrm>
        <a:off x="4996551" y="857172"/>
        <a:ext cx="1439896" cy="926967"/>
      </dsp:txXfrm>
    </dsp:sp>
    <dsp:sp modelId="{DB6D3854-C6C7-453E-94E7-10A211BDADAE}">
      <dsp:nvSpPr>
        <dsp:cNvPr id="0" name=""/>
        <dsp:cNvSpPr/>
      </dsp:nvSpPr>
      <dsp:spPr>
        <a:xfrm>
          <a:off x="2502416" y="857172"/>
          <a:ext cx="2366863" cy="926967"/>
        </a:xfrm>
        <a:prstGeom prst="chevron">
          <a:avLst/>
        </a:prstGeom>
        <a:solidFill>
          <a:schemeClr val="lt1">
            <a:alpha val="90000"/>
            <a:tint val="40000"/>
            <a:hueOff val="0"/>
            <a:satOff val="0"/>
            <a:lumOff val="0"/>
            <a:alphaOff val="0"/>
          </a:schemeClr>
        </a:solidFill>
        <a:ln w="15875" cap="rnd"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Diferencia salarial, al igual que la renta o los impuestos indirectos.</a:t>
          </a:r>
          <a:endParaRPr lang="es-CO" sz="1600" kern="1200" dirty="0">
            <a:latin typeface="Times New Roman" panose="02020603050405020304" pitchFamily="18" charset="0"/>
            <a:cs typeface="Times New Roman" panose="02020603050405020304" pitchFamily="18" charset="0"/>
          </a:endParaRPr>
        </a:p>
      </dsp:txBody>
      <dsp:txXfrm>
        <a:off x="2965900" y="857172"/>
        <a:ext cx="1439896" cy="926967"/>
      </dsp:txXfrm>
    </dsp:sp>
    <dsp:sp modelId="{B2C3A99D-F8F9-4B82-8A90-48DA699EC962}">
      <dsp:nvSpPr>
        <dsp:cNvPr id="0" name=""/>
        <dsp:cNvSpPr/>
      </dsp:nvSpPr>
      <dsp:spPr>
        <a:xfrm>
          <a:off x="5558" y="2076589"/>
          <a:ext cx="2851642" cy="1116828"/>
        </a:xfrm>
        <a:prstGeom prst="chevron">
          <a:avLst/>
        </a:prstGeom>
        <a:solidFill>
          <a:schemeClr val="lt1">
            <a:hueOff val="0"/>
            <a:satOff val="0"/>
            <a:lumOff val="0"/>
            <a:alphaOff val="0"/>
          </a:schemeClr>
        </a:solidFill>
        <a:ln w="15875"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Ruy Mauro Marini</a:t>
          </a:r>
          <a:endParaRPr lang="es-CO" sz="1600" b="0" kern="1200" dirty="0">
            <a:latin typeface="Times New Roman" panose="02020603050405020304" pitchFamily="18" charset="0"/>
            <a:cs typeface="Times New Roman" panose="02020603050405020304" pitchFamily="18" charset="0"/>
          </a:endParaRPr>
        </a:p>
      </dsp:txBody>
      <dsp:txXfrm>
        <a:off x="563972" y="2076589"/>
        <a:ext cx="1734814" cy="1116828"/>
      </dsp:txXfrm>
    </dsp:sp>
    <dsp:sp modelId="{EE2A4072-7DB9-41B5-8BED-E20AAD05CDC7}">
      <dsp:nvSpPr>
        <dsp:cNvPr id="0" name=""/>
        <dsp:cNvSpPr/>
      </dsp:nvSpPr>
      <dsp:spPr>
        <a:xfrm>
          <a:off x="2486487" y="2171519"/>
          <a:ext cx="2366863" cy="926967"/>
        </a:xfrm>
        <a:prstGeom prst="chevron">
          <a:avLst/>
        </a:prstGeom>
        <a:solidFill>
          <a:schemeClr val="lt1">
            <a:alpha val="90000"/>
            <a:tint val="40000"/>
            <a:hueOff val="0"/>
            <a:satOff val="0"/>
            <a:lumOff val="0"/>
            <a:alphaOff val="0"/>
          </a:schemeClr>
        </a:solidFill>
        <a:ln w="15875" cap="rnd"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Aumento en la productividad </a:t>
          </a:r>
          <a:endParaRPr lang="es-ES" sz="1600" kern="1200" dirty="0">
            <a:latin typeface="Times New Roman" panose="02020603050405020304" pitchFamily="18" charset="0"/>
            <a:cs typeface="Times New Roman" panose="02020603050405020304" pitchFamily="18" charset="0"/>
          </a:endParaRPr>
        </a:p>
      </dsp:txBody>
      <dsp:txXfrm>
        <a:off x="2949971" y="2171519"/>
        <a:ext cx="1439896" cy="926967"/>
      </dsp:txXfrm>
    </dsp:sp>
    <dsp:sp modelId="{6FEC65CC-23AC-4F80-A4F2-B0D1E630BD6F}">
      <dsp:nvSpPr>
        <dsp:cNvPr id="0" name=""/>
        <dsp:cNvSpPr/>
      </dsp:nvSpPr>
      <dsp:spPr>
        <a:xfrm>
          <a:off x="4521990" y="2171519"/>
          <a:ext cx="2366863" cy="926967"/>
        </a:xfrm>
        <a:prstGeom prst="chevron">
          <a:avLst/>
        </a:prstGeom>
        <a:solidFill>
          <a:schemeClr val="lt1">
            <a:alpha val="90000"/>
            <a:tint val="40000"/>
            <a:hueOff val="0"/>
            <a:satOff val="0"/>
            <a:lumOff val="0"/>
            <a:alphaOff val="0"/>
          </a:schemeClr>
        </a:solidFill>
        <a:ln w="15875" cap="rnd"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Permite crear más productos con menos valor</a:t>
          </a:r>
        </a:p>
      </dsp:txBody>
      <dsp:txXfrm>
        <a:off x="4985474" y="2171519"/>
        <a:ext cx="1439896" cy="926967"/>
      </dsp:txXfrm>
    </dsp:sp>
    <dsp:sp modelId="{37B618FE-79DA-40B2-B314-E1393DDCE773}">
      <dsp:nvSpPr>
        <dsp:cNvPr id="0" name=""/>
        <dsp:cNvSpPr/>
      </dsp:nvSpPr>
      <dsp:spPr>
        <a:xfrm>
          <a:off x="6557492" y="2171519"/>
          <a:ext cx="2366863" cy="926967"/>
        </a:xfrm>
        <a:prstGeom prst="chevron">
          <a:avLst/>
        </a:prstGeom>
        <a:solidFill>
          <a:schemeClr val="lt1">
            <a:alpha val="90000"/>
            <a:tint val="40000"/>
            <a:hueOff val="0"/>
            <a:satOff val="0"/>
            <a:lumOff val="0"/>
            <a:alphaOff val="0"/>
          </a:schemeClr>
        </a:solidFill>
        <a:ln w="15875" cap="rnd"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CO" sz="1600" kern="1200" dirty="0" smtClean="0">
              <a:latin typeface="Times New Roman" panose="02020603050405020304" pitchFamily="18" charset="0"/>
              <a:cs typeface="Times New Roman" panose="02020603050405020304" pitchFamily="18" charset="0"/>
            </a:rPr>
            <a:t>Disminuye el valor unitario de la mercancía</a:t>
          </a:r>
          <a:endParaRPr lang="es-CO" sz="1600" kern="1200" dirty="0">
            <a:latin typeface="Times New Roman" panose="02020603050405020304" pitchFamily="18" charset="0"/>
            <a:cs typeface="Times New Roman" panose="02020603050405020304" pitchFamily="18" charset="0"/>
          </a:endParaRPr>
        </a:p>
      </dsp:txBody>
      <dsp:txXfrm>
        <a:off x="7020976" y="2171519"/>
        <a:ext cx="1439896" cy="9269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2ED98-8DBE-4260-AA21-9FAA160DFAC8}">
      <dsp:nvSpPr>
        <dsp:cNvPr id="0" name=""/>
        <dsp:cNvSpPr/>
      </dsp:nvSpPr>
      <dsp:spPr>
        <a:xfrm>
          <a:off x="1295734" y="1397"/>
          <a:ext cx="2278944" cy="1520176"/>
        </a:xfrm>
        <a:prstGeom prst="roundRect">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464B2B-67D8-4661-927D-EE18BBE0A5A1}">
      <dsp:nvSpPr>
        <dsp:cNvPr id="0" name=""/>
        <dsp:cNvSpPr/>
      </dsp:nvSpPr>
      <dsp:spPr>
        <a:xfrm>
          <a:off x="828013" y="1746056"/>
          <a:ext cx="3214386" cy="106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Enfoque de investigación: </a:t>
          </a:r>
          <a:r>
            <a:rPr lang="es-EC" sz="1600" b="0" kern="1200" dirty="0" smtClean="0">
              <a:latin typeface="Times New Roman" panose="02020603050405020304" pitchFamily="18" charset="0"/>
              <a:cs typeface="Times New Roman" panose="02020603050405020304" pitchFamily="18" charset="0"/>
            </a:rPr>
            <a:t>Mixto</a:t>
          </a:r>
        </a:p>
        <a:p>
          <a:pPr lvl="0" algn="ctr" defTabSz="711200">
            <a:lnSpc>
              <a:spcPct val="90000"/>
            </a:lnSpc>
            <a:spcBef>
              <a:spcPct val="0"/>
            </a:spcBef>
            <a:spcAft>
              <a:spcPct val="35000"/>
            </a:spcAft>
          </a:pPr>
          <a:r>
            <a:rPr lang="es-EC" sz="1600" b="0" kern="1200" dirty="0" smtClean="0">
              <a:latin typeface="Times New Roman" panose="02020603050405020304" pitchFamily="18" charset="0"/>
              <a:cs typeface="Times New Roman" panose="02020603050405020304" pitchFamily="18" charset="0"/>
            </a:rPr>
            <a:t>Cualitativa: Fuentes bibliográficas Cuantitativa:  Recolección de datos.</a:t>
          </a:r>
          <a:endParaRPr lang="es-EC" sz="1600" b="0" kern="1200" dirty="0">
            <a:latin typeface="Times New Roman" panose="02020603050405020304" pitchFamily="18" charset="0"/>
            <a:cs typeface="Times New Roman" panose="02020603050405020304" pitchFamily="18" charset="0"/>
          </a:endParaRPr>
        </a:p>
      </dsp:txBody>
      <dsp:txXfrm>
        <a:off x="828013" y="1746056"/>
        <a:ext cx="3214386" cy="1060306"/>
      </dsp:txXfrm>
    </dsp:sp>
    <dsp:sp modelId="{6488C7A0-7E93-4225-9F50-F48F847BA3C2}">
      <dsp:nvSpPr>
        <dsp:cNvPr id="0" name=""/>
        <dsp:cNvSpPr/>
      </dsp:nvSpPr>
      <dsp:spPr>
        <a:xfrm>
          <a:off x="4785135" y="1397"/>
          <a:ext cx="2278944" cy="1520176"/>
        </a:xfrm>
        <a:prstGeom prst="roundRect">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F36C02-8FE0-4890-BC1A-1D3BACC0FA35}">
      <dsp:nvSpPr>
        <dsp:cNvPr id="0" name=""/>
        <dsp:cNvSpPr/>
      </dsp:nvSpPr>
      <dsp:spPr>
        <a:xfrm>
          <a:off x="4328317" y="1746056"/>
          <a:ext cx="3192580" cy="106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Tipología de investigación: </a:t>
          </a:r>
          <a:r>
            <a:rPr lang="es-EC" sz="1600" b="0" kern="1200" dirty="0" smtClean="0">
              <a:latin typeface="Times New Roman" panose="02020603050405020304" pitchFamily="18" charset="0"/>
              <a:cs typeface="Times New Roman" panose="02020603050405020304" pitchFamily="18" charset="0"/>
            </a:rPr>
            <a:t>Descriptivo</a:t>
          </a:r>
          <a:endParaRPr lang="es-EC" sz="1600" b="0" kern="1200" dirty="0">
            <a:latin typeface="Times New Roman" panose="02020603050405020304" pitchFamily="18" charset="0"/>
            <a:cs typeface="Times New Roman" panose="02020603050405020304" pitchFamily="18" charset="0"/>
          </a:endParaRPr>
        </a:p>
      </dsp:txBody>
      <dsp:txXfrm>
        <a:off x="4328317" y="1746056"/>
        <a:ext cx="3192580" cy="1060306"/>
      </dsp:txXfrm>
    </dsp:sp>
    <dsp:sp modelId="{F240F681-2E9C-4DF4-AF1B-03E4A8298337}">
      <dsp:nvSpPr>
        <dsp:cNvPr id="0" name=""/>
        <dsp:cNvSpPr/>
      </dsp:nvSpPr>
      <dsp:spPr>
        <a:xfrm>
          <a:off x="8096327" y="1397"/>
          <a:ext cx="2278944" cy="1520176"/>
        </a:xfrm>
        <a:prstGeom prst="roundRect">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420A5-3761-47BE-8326-5AD75E41C0EB}">
      <dsp:nvSpPr>
        <dsp:cNvPr id="0" name=""/>
        <dsp:cNvSpPr/>
      </dsp:nvSpPr>
      <dsp:spPr>
        <a:xfrm>
          <a:off x="7806815" y="1746056"/>
          <a:ext cx="2857969" cy="106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Por su finalidad: </a:t>
          </a:r>
          <a:r>
            <a:rPr lang="es-EC" sz="1600" b="0" kern="1200" dirty="0" smtClean="0">
              <a:latin typeface="Times New Roman" panose="02020603050405020304" pitchFamily="18" charset="0"/>
              <a:cs typeface="Times New Roman" panose="02020603050405020304" pitchFamily="18" charset="0"/>
            </a:rPr>
            <a:t>Aplicada</a:t>
          </a:r>
          <a:r>
            <a:rPr lang="es-EC" sz="1600" b="1" kern="1200" dirty="0" smtClean="0">
              <a:latin typeface="Times New Roman" panose="02020603050405020304" pitchFamily="18" charset="0"/>
              <a:cs typeface="Times New Roman" panose="02020603050405020304" pitchFamily="18" charset="0"/>
            </a:rPr>
            <a:t> </a:t>
          </a:r>
          <a:r>
            <a:rPr lang="es-EC" sz="1600" b="0" kern="1200" dirty="0" smtClean="0">
              <a:latin typeface="Times New Roman" panose="02020603050405020304" pitchFamily="18" charset="0"/>
              <a:cs typeface="Times New Roman" panose="02020603050405020304" pitchFamily="18" charset="0"/>
            </a:rPr>
            <a:t>Direccionada a la solución de problemas</a:t>
          </a:r>
          <a:endParaRPr lang="es-EC" sz="1600" b="0" kern="1200" dirty="0">
            <a:latin typeface="Times New Roman" panose="02020603050405020304" pitchFamily="18" charset="0"/>
            <a:cs typeface="Times New Roman" panose="02020603050405020304" pitchFamily="18" charset="0"/>
          </a:endParaRPr>
        </a:p>
      </dsp:txBody>
      <dsp:txXfrm>
        <a:off x="7806815" y="1746056"/>
        <a:ext cx="2857969" cy="1060306"/>
      </dsp:txXfrm>
    </dsp:sp>
    <dsp:sp modelId="{F29BA083-9AD3-4BF7-9C71-4E6D4372C43C}">
      <dsp:nvSpPr>
        <dsp:cNvPr id="0" name=""/>
        <dsp:cNvSpPr/>
      </dsp:nvSpPr>
      <dsp:spPr>
        <a:xfrm>
          <a:off x="3034983" y="3092160"/>
          <a:ext cx="2278944" cy="1520176"/>
        </a:xfrm>
        <a:prstGeom prst="roundRect">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CA313-2606-4CBC-A707-3F878E426C2A}">
      <dsp:nvSpPr>
        <dsp:cNvPr id="0" name=""/>
        <dsp:cNvSpPr/>
      </dsp:nvSpPr>
      <dsp:spPr>
        <a:xfrm>
          <a:off x="2745471" y="4836819"/>
          <a:ext cx="2857969" cy="106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Por las fuentes de información:  </a:t>
          </a:r>
          <a:r>
            <a:rPr lang="es-EC" sz="1600" b="0" kern="1200" dirty="0" smtClean="0">
              <a:latin typeface="Times New Roman" panose="02020603050405020304" pitchFamily="18" charset="0"/>
              <a:cs typeface="Times New Roman" panose="02020603050405020304" pitchFamily="18" charset="0"/>
            </a:rPr>
            <a:t>Mixta</a:t>
          </a:r>
          <a:r>
            <a:rPr lang="es-EC" sz="1600" b="1" kern="1200" dirty="0" smtClean="0">
              <a:latin typeface="Times New Roman" panose="02020603050405020304" pitchFamily="18" charset="0"/>
              <a:cs typeface="Times New Roman" panose="02020603050405020304" pitchFamily="18" charset="0"/>
            </a:rPr>
            <a:t> </a:t>
          </a:r>
          <a:r>
            <a:rPr lang="es-EC" sz="1600" b="0" kern="1200" dirty="0" smtClean="0">
              <a:latin typeface="Times New Roman" panose="02020603050405020304" pitchFamily="18" charset="0"/>
              <a:cs typeface="Times New Roman" panose="02020603050405020304" pitchFamily="18" charset="0"/>
            </a:rPr>
            <a:t>(Bases de datos y entrevistas)</a:t>
          </a:r>
          <a:endParaRPr lang="es-EC" sz="1600" b="0" kern="1200" dirty="0">
            <a:latin typeface="Times New Roman" panose="02020603050405020304" pitchFamily="18" charset="0"/>
            <a:cs typeface="Times New Roman" panose="02020603050405020304" pitchFamily="18" charset="0"/>
          </a:endParaRPr>
        </a:p>
      </dsp:txBody>
      <dsp:txXfrm>
        <a:off x="2745471" y="4836819"/>
        <a:ext cx="2857969" cy="1060306"/>
      </dsp:txXfrm>
    </dsp:sp>
    <dsp:sp modelId="{864B4BEC-BE15-43D5-98CF-4AC90C705205}">
      <dsp:nvSpPr>
        <dsp:cNvPr id="0" name=""/>
        <dsp:cNvSpPr/>
      </dsp:nvSpPr>
      <dsp:spPr>
        <a:xfrm>
          <a:off x="6178870" y="3092160"/>
          <a:ext cx="2278944" cy="1520176"/>
        </a:xfrm>
        <a:prstGeom prst="roundRect">
          <a:avLst/>
        </a:prstGeom>
        <a:blipFill rotWithShape="1">
          <a:blip xmlns:r="http://schemas.openxmlformats.org/officeDocument/2006/relationships" r:embed="rId5"/>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8BFFC5-BE95-4EF7-B28A-CA1F80D5CDB6}">
      <dsp:nvSpPr>
        <dsp:cNvPr id="0" name=""/>
        <dsp:cNvSpPr/>
      </dsp:nvSpPr>
      <dsp:spPr>
        <a:xfrm>
          <a:off x="5889358" y="4836819"/>
          <a:ext cx="2857969" cy="106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Procedimiento para recolección de datos: </a:t>
          </a:r>
          <a:r>
            <a:rPr lang="es-EC" sz="1600" b="0" kern="1200" dirty="0" smtClean="0">
              <a:latin typeface="Times New Roman" panose="02020603050405020304" pitchFamily="18" charset="0"/>
              <a:cs typeface="Times New Roman" panose="02020603050405020304" pitchFamily="18" charset="0"/>
            </a:rPr>
            <a:t>bases de datos y entrevistas</a:t>
          </a:r>
          <a:endParaRPr lang="es-EC" sz="1600" b="0" kern="1200" dirty="0">
            <a:latin typeface="Times New Roman" panose="02020603050405020304" pitchFamily="18" charset="0"/>
            <a:cs typeface="Times New Roman" panose="02020603050405020304" pitchFamily="18" charset="0"/>
          </a:endParaRPr>
        </a:p>
      </dsp:txBody>
      <dsp:txXfrm>
        <a:off x="5889358" y="4836819"/>
        <a:ext cx="2857969" cy="10603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0715C-9D8B-404F-81B0-BBC478660908}">
      <dsp:nvSpPr>
        <dsp:cNvPr id="0" name=""/>
        <dsp:cNvSpPr/>
      </dsp:nvSpPr>
      <dsp:spPr>
        <a:xfrm rot="10800000">
          <a:off x="1686193" y="470"/>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El café empieza a servirse a reyes, nobles y grandes señores en los primeros siglos de nuestra Era.</a:t>
          </a:r>
          <a:endParaRPr lang="es-EC" sz="1400" kern="1200"/>
        </a:p>
      </dsp:txBody>
      <dsp:txXfrm rot="10800000">
        <a:off x="1879057" y="470"/>
        <a:ext cx="5735877" cy="771456"/>
      </dsp:txXfrm>
    </dsp:sp>
    <dsp:sp modelId="{0A69B033-9703-49C4-B0AF-C69FFE46DADD}">
      <dsp:nvSpPr>
        <dsp:cNvPr id="0" name=""/>
        <dsp:cNvSpPr/>
      </dsp:nvSpPr>
      <dsp:spPr>
        <a:xfrm>
          <a:off x="1300465" y="470"/>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A1E835-25E8-414B-93ED-46A17D16E0BE}">
      <dsp:nvSpPr>
        <dsp:cNvPr id="0" name=""/>
        <dsp:cNvSpPr/>
      </dsp:nvSpPr>
      <dsp:spPr>
        <a:xfrm rot="10800000">
          <a:off x="1686193" y="1002211"/>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Su cultivo empieza en medio oriente, en Etiopia e Indonesia principalmente.</a:t>
          </a:r>
          <a:endParaRPr lang="es-EC" sz="1400" kern="1200"/>
        </a:p>
      </dsp:txBody>
      <dsp:txXfrm rot="10800000">
        <a:off x="1879057" y="1002211"/>
        <a:ext cx="5735877" cy="771456"/>
      </dsp:txXfrm>
    </dsp:sp>
    <dsp:sp modelId="{10CBC8F2-C6EF-4EC7-A343-CA40CC6C7278}">
      <dsp:nvSpPr>
        <dsp:cNvPr id="0" name=""/>
        <dsp:cNvSpPr/>
      </dsp:nvSpPr>
      <dsp:spPr>
        <a:xfrm>
          <a:off x="1300465" y="1002211"/>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5DF43D-92FA-4719-92A9-D908ADA7BDB4}">
      <dsp:nvSpPr>
        <dsp:cNvPr id="0" name=""/>
        <dsp:cNvSpPr/>
      </dsp:nvSpPr>
      <dsp:spPr>
        <a:xfrm rot="10800000">
          <a:off x="1686193" y="2003953"/>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Hoy se consumen más de 9.537 millones de kilos de café en el planeta.</a:t>
          </a:r>
          <a:endParaRPr lang="es-EC" sz="1400" kern="1200"/>
        </a:p>
      </dsp:txBody>
      <dsp:txXfrm rot="10800000">
        <a:off x="1879057" y="2003953"/>
        <a:ext cx="5735877" cy="771456"/>
      </dsp:txXfrm>
    </dsp:sp>
    <dsp:sp modelId="{03457D7E-8E4C-4E4B-B11A-340D1D16DBDE}">
      <dsp:nvSpPr>
        <dsp:cNvPr id="0" name=""/>
        <dsp:cNvSpPr/>
      </dsp:nvSpPr>
      <dsp:spPr>
        <a:xfrm>
          <a:off x="1300465" y="2003953"/>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C4E68F-CB1D-4E70-AB77-3E5AE72F0EE4}">
      <dsp:nvSpPr>
        <dsp:cNvPr id="0" name=""/>
        <dsp:cNvSpPr/>
      </dsp:nvSpPr>
      <dsp:spPr>
        <a:xfrm rot="10800000">
          <a:off x="1686193" y="3005695"/>
          <a:ext cx="5928741" cy="771456"/>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191"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En la actualidad el café es la bebida que se ha sentado en hogares, oficinas, fábricas, bares, etc., y es tan conocida y apreciada como la misma agua con la que se prepara.</a:t>
          </a:r>
          <a:endParaRPr lang="es-EC" sz="1400" kern="1200"/>
        </a:p>
      </dsp:txBody>
      <dsp:txXfrm rot="10800000">
        <a:off x="1879057" y="3005695"/>
        <a:ext cx="5735877" cy="771456"/>
      </dsp:txXfrm>
    </dsp:sp>
    <dsp:sp modelId="{9FA23640-D5DE-4331-BC3F-FD4BB51CB4D1}">
      <dsp:nvSpPr>
        <dsp:cNvPr id="0" name=""/>
        <dsp:cNvSpPr/>
      </dsp:nvSpPr>
      <dsp:spPr>
        <a:xfrm>
          <a:off x="1300465" y="3005695"/>
          <a:ext cx="771456" cy="771456"/>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EDFF3-AE49-4B0C-96F7-BB70BDF45C33}">
      <dsp:nvSpPr>
        <dsp:cNvPr id="0" name=""/>
        <dsp:cNvSpPr/>
      </dsp:nvSpPr>
      <dsp:spPr>
        <a:xfrm rot="10800000">
          <a:off x="1070631" y="1204"/>
          <a:ext cx="3362363" cy="894880"/>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618"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En el Ecuador se empieza a produje café en el año de 1940</a:t>
          </a:r>
          <a:endParaRPr lang="es-EC" sz="1400" kern="1200"/>
        </a:p>
      </dsp:txBody>
      <dsp:txXfrm rot="10800000">
        <a:off x="1294351" y="1204"/>
        <a:ext cx="3138643" cy="894880"/>
      </dsp:txXfrm>
    </dsp:sp>
    <dsp:sp modelId="{45708630-B15A-4F13-92FD-D93CC0B68B3A}">
      <dsp:nvSpPr>
        <dsp:cNvPr id="0" name=""/>
        <dsp:cNvSpPr/>
      </dsp:nvSpPr>
      <dsp:spPr>
        <a:xfrm>
          <a:off x="623190" y="1204"/>
          <a:ext cx="894880" cy="89488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F24D49-19E4-4E31-9C30-5DABC888E6E7}">
      <dsp:nvSpPr>
        <dsp:cNvPr id="0" name=""/>
        <dsp:cNvSpPr/>
      </dsp:nvSpPr>
      <dsp:spPr>
        <a:xfrm rot="10800000">
          <a:off x="1070631" y="1163213"/>
          <a:ext cx="3362363" cy="894880"/>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618"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En Ecuador se dan 2 clases de café </a:t>
          </a:r>
          <a:endParaRPr lang="es-EC" sz="1400" kern="1200"/>
        </a:p>
      </dsp:txBody>
      <dsp:txXfrm rot="10800000">
        <a:off x="1294351" y="1163213"/>
        <a:ext cx="3138643" cy="894880"/>
      </dsp:txXfrm>
    </dsp:sp>
    <dsp:sp modelId="{1B38EE2A-2216-40EA-94AE-6818AE00928D}">
      <dsp:nvSpPr>
        <dsp:cNvPr id="0" name=""/>
        <dsp:cNvSpPr/>
      </dsp:nvSpPr>
      <dsp:spPr>
        <a:xfrm>
          <a:off x="623190" y="1163213"/>
          <a:ext cx="894880" cy="89488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D9ECEC-954A-4CED-8106-A4BDA0870E95}">
      <dsp:nvSpPr>
        <dsp:cNvPr id="0" name=""/>
        <dsp:cNvSpPr/>
      </dsp:nvSpPr>
      <dsp:spPr>
        <a:xfrm rot="10800000">
          <a:off x="1070631" y="2325223"/>
          <a:ext cx="3362363" cy="894880"/>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618"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El café Arábica tienen una asombrosa riqueza aromática que produce un sabor suave </a:t>
          </a:r>
          <a:endParaRPr lang="es-EC" sz="1400" kern="1200"/>
        </a:p>
      </dsp:txBody>
      <dsp:txXfrm rot="10800000">
        <a:off x="1294351" y="2325223"/>
        <a:ext cx="3138643" cy="894880"/>
      </dsp:txXfrm>
    </dsp:sp>
    <dsp:sp modelId="{DDCE5DF5-960A-4162-9594-986F419CA530}">
      <dsp:nvSpPr>
        <dsp:cNvPr id="0" name=""/>
        <dsp:cNvSpPr/>
      </dsp:nvSpPr>
      <dsp:spPr>
        <a:xfrm>
          <a:off x="623190" y="2325223"/>
          <a:ext cx="894880" cy="89488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720083-4AB1-4B74-B959-AB7BB2F86C71}">
      <dsp:nvSpPr>
        <dsp:cNvPr id="0" name=""/>
        <dsp:cNvSpPr/>
      </dsp:nvSpPr>
      <dsp:spPr>
        <a:xfrm rot="10800000">
          <a:off x="1070631" y="3487232"/>
          <a:ext cx="3362363" cy="894880"/>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618" tIns="53340" rIns="99568" bIns="53340" numCol="1" spcCol="1270" anchor="ctr" anchorCtr="0">
          <a:noAutofit/>
        </a:bodyPr>
        <a:lstStyle/>
        <a:p>
          <a:pPr lvl="0" algn="ctr" defTabSz="622300" rtl="0">
            <a:lnSpc>
              <a:spcPct val="90000"/>
            </a:lnSpc>
            <a:spcBef>
              <a:spcPct val="0"/>
            </a:spcBef>
            <a:spcAft>
              <a:spcPct val="35000"/>
            </a:spcAft>
          </a:pPr>
          <a:r>
            <a:rPr lang="es-EC" sz="1400" kern="1200" smtClean="0"/>
            <a:t>El café Robusta tiene mas cafeína por lo que es mas amargo y con un aroma mas leve.</a:t>
          </a:r>
          <a:endParaRPr lang="es-EC" sz="1400" kern="1200"/>
        </a:p>
      </dsp:txBody>
      <dsp:txXfrm rot="10800000">
        <a:off x="1294351" y="3487232"/>
        <a:ext cx="3138643" cy="894880"/>
      </dsp:txXfrm>
    </dsp:sp>
    <dsp:sp modelId="{088866DB-CC66-4410-BD09-6DA88B426B44}">
      <dsp:nvSpPr>
        <dsp:cNvPr id="0" name=""/>
        <dsp:cNvSpPr/>
      </dsp:nvSpPr>
      <dsp:spPr>
        <a:xfrm>
          <a:off x="623190" y="3487232"/>
          <a:ext cx="894880" cy="89488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DF5E4-3D8B-48BB-A86D-E0AFE64F3524}">
      <dsp:nvSpPr>
        <dsp:cNvPr id="0" name=""/>
        <dsp:cNvSpPr/>
      </dsp:nvSpPr>
      <dsp:spPr>
        <a:xfrm>
          <a:off x="0" y="268151"/>
          <a:ext cx="5979886" cy="2391954"/>
        </a:xfrm>
        <a:prstGeom prst="leftRightRibb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A99F56-1E72-40A4-9BBD-1DEEE7CD7CCC}">
      <dsp:nvSpPr>
        <dsp:cNvPr id="0" name=""/>
        <dsp:cNvSpPr/>
      </dsp:nvSpPr>
      <dsp:spPr>
        <a:xfrm>
          <a:off x="717586" y="686743"/>
          <a:ext cx="1973362" cy="1172057"/>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1788" rIns="0" bIns="87630" numCol="1" spcCol="1270" anchor="ctr" anchorCtr="0">
          <a:noAutofit/>
        </a:bodyPr>
        <a:lstStyle/>
        <a:p>
          <a:pPr lvl="0" algn="ctr" defTabSz="1022350">
            <a:lnSpc>
              <a:spcPct val="90000"/>
            </a:lnSpc>
            <a:spcBef>
              <a:spcPct val="0"/>
            </a:spcBef>
            <a:spcAft>
              <a:spcPct val="35000"/>
            </a:spcAft>
          </a:pPr>
          <a:r>
            <a:rPr lang="es-EC" sz="2300" kern="1200" dirty="0" smtClean="0"/>
            <a:t>Salario Justo a los Agricultores</a:t>
          </a:r>
          <a:endParaRPr lang="es-EC" sz="2300" kern="1200" dirty="0"/>
        </a:p>
      </dsp:txBody>
      <dsp:txXfrm>
        <a:off x="717586" y="686743"/>
        <a:ext cx="1973362" cy="1172057"/>
      </dsp:txXfrm>
    </dsp:sp>
    <dsp:sp modelId="{2A445A0B-42D9-46DC-A935-11A0C7328751}">
      <dsp:nvSpPr>
        <dsp:cNvPr id="0" name=""/>
        <dsp:cNvSpPr/>
      </dsp:nvSpPr>
      <dsp:spPr>
        <a:xfrm>
          <a:off x="2989943" y="1069456"/>
          <a:ext cx="2332155" cy="1172057"/>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1788" rIns="0" bIns="87630" numCol="1" spcCol="1270" anchor="ctr" anchorCtr="0">
          <a:noAutofit/>
        </a:bodyPr>
        <a:lstStyle/>
        <a:p>
          <a:pPr lvl="0" algn="ctr" defTabSz="1022350">
            <a:lnSpc>
              <a:spcPct val="90000"/>
            </a:lnSpc>
            <a:spcBef>
              <a:spcPct val="0"/>
            </a:spcBef>
            <a:spcAft>
              <a:spcPct val="35000"/>
            </a:spcAft>
          </a:pPr>
          <a:r>
            <a:rPr lang="es-EC" sz="2300" kern="1200" dirty="0" smtClean="0"/>
            <a:t>Disminución de costos de producción</a:t>
          </a:r>
          <a:endParaRPr lang="es-EC" sz="2300" kern="1200" dirty="0"/>
        </a:p>
      </dsp:txBody>
      <dsp:txXfrm>
        <a:off x="2989943" y="1069456"/>
        <a:ext cx="2332155" cy="117205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65BFC0C-434D-423C-8C76-03718FEFEB58}" type="datetimeFigureOut">
              <a:rPr lang="es-EC" smtClean="0"/>
              <a:t>25/7/2019</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320823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65BFC0C-434D-423C-8C76-03718FEFEB58}" type="datetimeFigureOut">
              <a:rPr lang="es-EC" smtClean="0"/>
              <a:t>25/7/2019</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1919565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65BFC0C-434D-423C-8C76-03718FEFEB58}" type="datetimeFigureOut">
              <a:rPr lang="es-EC" smtClean="0"/>
              <a:t>25/7/2019</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59724BC-600B-4C6B-9DDB-3BBD8F0E8568}"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9308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65BFC0C-434D-423C-8C76-03718FEFEB58}" type="datetimeFigureOut">
              <a:rPr lang="es-EC" smtClean="0"/>
              <a:t>25/7/2019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4123991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65BFC0C-434D-423C-8C76-03718FEFEB58}" type="datetimeFigureOut">
              <a:rPr lang="es-EC" smtClean="0"/>
              <a:t>25/7/2019</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9724BC-600B-4C6B-9DDB-3BBD8F0E8568}"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70126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65BFC0C-434D-423C-8C76-03718FEFEB58}" type="datetimeFigureOut">
              <a:rPr lang="es-EC" smtClean="0"/>
              <a:t>25/7/2019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2406172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65BFC0C-434D-423C-8C76-03718FEFEB58}" type="datetimeFigureOut">
              <a:rPr lang="es-EC" smtClean="0"/>
              <a:t>25/7/2019</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1401013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65BFC0C-434D-423C-8C76-03718FEFEB58}" type="datetimeFigureOut">
              <a:rPr lang="es-EC" smtClean="0"/>
              <a:t>25/7/2019</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137499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65BFC0C-434D-423C-8C76-03718FEFEB58}" type="datetimeFigureOut">
              <a:rPr lang="es-EC" smtClean="0"/>
              <a:t>25/7/2019</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3851517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65BFC0C-434D-423C-8C76-03718FEFEB58}" type="datetimeFigureOut">
              <a:rPr lang="es-EC" smtClean="0"/>
              <a:t>25/7/2019</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87912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65BFC0C-434D-423C-8C76-03718FEFEB58}" type="datetimeFigureOut">
              <a:rPr lang="es-EC" smtClean="0"/>
              <a:t>25/7/2019</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54147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65BFC0C-434D-423C-8C76-03718FEFEB58}" type="datetimeFigureOut">
              <a:rPr lang="es-EC" smtClean="0"/>
              <a:t>25/7/2019</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50430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65BFC0C-434D-423C-8C76-03718FEFEB58}" type="datetimeFigureOut">
              <a:rPr lang="es-EC" smtClean="0"/>
              <a:t>25/7/2019</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26684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BFC0C-434D-423C-8C76-03718FEFEB58}" type="datetimeFigureOut">
              <a:rPr lang="es-EC" smtClean="0"/>
              <a:t>25/7/2019</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178988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65BFC0C-434D-423C-8C76-03718FEFEB58}" type="datetimeFigureOut">
              <a:rPr lang="es-EC" smtClean="0"/>
              <a:t>25/7/2019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255939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65BFC0C-434D-423C-8C76-03718FEFEB58}" type="datetimeFigureOut">
              <a:rPr lang="es-EC" smtClean="0"/>
              <a:t>25/7/2019</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59724BC-600B-4C6B-9DDB-3BBD8F0E8568}" type="slidenum">
              <a:rPr lang="es-EC" smtClean="0"/>
              <a:t>‹Nº›</a:t>
            </a:fld>
            <a:endParaRPr lang="es-EC"/>
          </a:p>
        </p:txBody>
      </p:sp>
    </p:spTree>
    <p:extLst>
      <p:ext uri="{BB962C8B-B14F-4D97-AF65-F5344CB8AC3E}">
        <p14:creationId xmlns:p14="http://schemas.microsoft.com/office/powerpoint/2010/main" val="57665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65BFC0C-434D-423C-8C76-03718FEFEB58}" type="datetimeFigureOut">
              <a:rPr lang="es-EC" smtClean="0"/>
              <a:t>25/7/2019</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59724BC-600B-4C6B-9DDB-3BBD8F0E8568}" type="slidenum">
              <a:rPr lang="es-EC" smtClean="0"/>
              <a:t>‹Nº›</a:t>
            </a:fld>
            <a:endParaRPr lang="es-EC"/>
          </a:p>
        </p:txBody>
      </p:sp>
    </p:spTree>
    <p:extLst>
      <p:ext uri="{BB962C8B-B14F-4D97-AF65-F5344CB8AC3E}">
        <p14:creationId xmlns:p14="http://schemas.microsoft.com/office/powerpoint/2010/main" val="4793612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Layout" Target="../diagrams/layout10.xml"/><Relationship Id="rId7" Type="http://schemas.openxmlformats.org/officeDocument/2006/relationships/image" Target="../media/image26.png"/><Relationship Id="rId12" Type="http://schemas.microsoft.com/office/2007/relationships/diagramDrawing" Target="../diagrams/drawing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diagramColors" Target="../diagrams/colors11.xml"/><Relationship Id="rId5" Type="http://schemas.openxmlformats.org/officeDocument/2006/relationships/diagramColors" Target="../diagrams/colors10.xml"/><Relationship Id="rId10" Type="http://schemas.openxmlformats.org/officeDocument/2006/relationships/diagramQuickStyle" Target="../diagrams/quickStyle11.xml"/><Relationship Id="rId4" Type="http://schemas.openxmlformats.org/officeDocument/2006/relationships/diagramQuickStyle" Target="../diagrams/quickStyle10.xml"/><Relationship Id="rId9"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6.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7.jpe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9.jpe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8.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0C3E3DE9-D9A7-47DA-B3CA-41EFA30E315A}"/>
              </a:ext>
            </a:extLst>
          </p:cNvPr>
          <p:cNvPicPr>
            <a:picLocks noChangeAspect="1" noChangeArrowheads="1"/>
          </p:cNvPicPr>
          <p:nvPr/>
        </p:nvPicPr>
        <p:blipFill>
          <a:blip r:embed="rId2"/>
          <a:srcRect/>
          <a:stretch>
            <a:fillRect/>
          </a:stretch>
        </p:blipFill>
        <p:spPr bwMode="auto">
          <a:xfrm>
            <a:off x="-108520" y="0"/>
            <a:ext cx="6625230" cy="6858000"/>
          </a:xfrm>
          <a:prstGeom prst="rect">
            <a:avLst/>
          </a:prstGeom>
          <a:noFill/>
          <a:ln w="9525">
            <a:noFill/>
            <a:miter lim="800000"/>
            <a:headEnd/>
            <a:tailEnd/>
          </a:ln>
          <a:effectLst/>
        </p:spPr>
      </p:pic>
      <p:sp>
        <p:nvSpPr>
          <p:cNvPr id="2" name="Título 1"/>
          <p:cNvSpPr>
            <a:spLocks noGrp="1"/>
          </p:cNvSpPr>
          <p:nvPr>
            <p:ph type="ctrTitle"/>
          </p:nvPr>
        </p:nvSpPr>
        <p:spPr>
          <a:xfrm>
            <a:off x="1579809" y="2306261"/>
            <a:ext cx="9144000" cy="2021982"/>
          </a:xfrm>
        </p:spPr>
        <p:txBody>
          <a:bodyPr>
            <a:normAutofit fontScale="90000"/>
          </a:bodyPr>
          <a:lstStyle/>
          <a:p>
            <a:pPr algn="ctr"/>
            <a:r>
              <a:rPr lang="es-CO" sz="4000" dirty="0" smtClean="0"/>
              <a:t/>
            </a:r>
            <a:br>
              <a:rPr lang="es-CO" sz="4000" dirty="0" smtClean="0"/>
            </a:br>
            <a:r>
              <a:rPr lang="es-CO" sz="4000" dirty="0"/>
              <a:t/>
            </a:r>
            <a:br>
              <a:rPr lang="es-CO" sz="4000" dirty="0"/>
            </a:br>
            <a:r>
              <a:rPr lang="es-CO" sz="4000" dirty="0" smtClean="0"/>
              <a:t/>
            </a:r>
            <a:br>
              <a:rPr lang="es-CO" sz="4000" dirty="0" smtClean="0"/>
            </a:br>
            <a:r>
              <a:rPr lang="es-CO" sz="4000" dirty="0"/>
              <a:t/>
            </a:r>
            <a:br>
              <a:rPr lang="es-CO" sz="4000" dirty="0"/>
            </a:br>
            <a:r>
              <a:rPr lang="es-CO" sz="4000" dirty="0" smtClean="0"/>
              <a:t/>
            </a:r>
            <a:br>
              <a:rPr lang="es-CO" sz="4000" dirty="0" smtClean="0"/>
            </a:br>
            <a:r>
              <a:rPr lang="es-CO" sz="4000" dirty="0"/>
              <a:t/>
            </a:r>
            <a:br>
              <a:rPr lang="es-CO" sz="4000" dirty="0"/>
            </a:br>
            <a:r>
              <a:rPr lang="es-CO" sz="2700" dirty="0" smtClean="0"/>
              <a:t>CARRERA DE INGENIERIA EN COMERCIO EXTERIOR Y NEGOCIACIÓN INTERNACIONAL</a:t>
            </a:r>
            <a:r>
              <a:rPr lang="es-CO" sz="4000" dirty="0" smtClean="0"/>
              <a:t/>
            </a:r>
            <a:br>
              <a:rPr lang="es-CO" sz="4000" dirty="0" smtClean="0"/>
            </a:br>
            <a:r>
              <a:rPr lang="es-CO" sz="4400" dirty="0" smtClean="0"/>
              <a:t/>
            </a:r>
            <a:br>
              <a:rPr lang="es-CO" sz="4400" dirty="0" smtClean="0"/>
            </a:br>
            <a:r>
              <a:rPr lang="es-CO" sz="3100" b="1" dirty="0" smtClean="0"/>
              <a:t>TEMA: </a:t>
            </a:r>
            <a:r>
              <a:rPr lang="es-EC" sz="2400" b="1" dirty="0" smtClean="0"/>
              <a:t>IMPLEMENTACIÓN </a:t>
            </a:r>
            <a:r>
              <a:rPr lang="es-EC" sz="2400" b="1" dirty="0"/>
              <a:t>DE LAS ESTRATEGIAS PARA AUMENTAR LAS EXPORTACIONES DE CAFÉ EN GRANO PERIODO 2010 – 2018</a:t>
            </a:r>
            <a:endParaRPr lang="es-CO" sz="2800" dirty="0"/>
          </a:p>
        </p:txBody>
      </p:sp>
      <p:sp>
        <p:nvSpPr>
          <p:cNvPr id="3" name="Subtítulo 2"/>
          <p:cNvSpPr>
            <a:spLocks noGrp="1"/>
          </p:cNvSpPr>
          <p:nvPr>
            <p:ph type="subTitle" idx="1"/>
          </p:nvPr>
        </p:nvSpPr>
        <p:spPr>
          <a:xfrm>
            <a:off x="3693982" y="4932139"/>
            <a:ext cx="5887900" cy="1321965"/>
          </a:xfrm>
        </p:spPr>
        <p:txBody>
          <a:bodyPr/>
          <a:lstStyle/>
          <a:p>
            <a:r>
              <a:rPr lang="es-CO" b="1" dirty="0" smtClean="0"/>
              <a:t>AUTOR: ALEX NOLIVOS </a:t>
            </a:r>
            <a:endParaRPr lang="es-CO" dirty="0" smtClean="0"/>
          </a:p>
          <a:p>
            <a:r>
              <a:rPr lang="es-CO" b="1" dirty="0" smtClean="0"/>
              <a:t>TUTOR: </a:t>
            </a:r>
            <a:r>
              <a:rPr lang="es-CO" dirty="0" smtClean="0"/>
              <a:t>ing. FRANCISCO AGUAS</a:t>
            </a:r>
            <a:endParaRPr lang="es-CO" dirty="0"/>
          </a:p>
        </p:txBody>
      </p:sp>
    </p:spTree>
    <p:extLst>
      <p:ext uri="{BB962C8B-B14F-4D97-AF65-F5344CB8AC3E}">
        <p14:creationId xmlns:p14="http://schemas.microsoft.com/office/powerpoint/2010/main" val="1598503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Medidas para aplacar los costos elevados.</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4191322481"/>
              </p:ext>
            </p:extLst>
          </p:nvPr>
        </p:nvGraphicFramePr>
        <p:xfrm>
          <a:off x="798285" y="2191658"/>
          <a:ext cx="7206343" cy="1773555"/>
        </p:xfrm>
        <a:graphic>
          <a:graphicData uri="http://schemas.openxmlformats.org/drawingml/2006/table">
            <a:tbl>
              <a:tblPr>
                <a:tableStyleId>{5C22544A-7EE6-4342-B048-85BDC9FD1C3A}</a:tableStyleId>
              </a:tblPr>
              <a:tblGrid>
                <a:gridCol w="4529257"/>
                <a:gridCol w="1431930"/>
                <a:gridCol w="1245156"/>
              </a:tblGrid>
              <a:tr h="241138">
                <a:tc>
                  <a:txBody>
                    <a:bodyPr/>
                    <a:lstStyle/>
                    <a:p>
                      <a:pPr algn="l" fontAlgn="b"/>
                      <a:r>
                        <a:rPr lang="es-EC" sz="1600" u="none" strike="noStrike" dirty="0" smtClean="0">
                          <a:effectLst/>
                        </a:rPr>
                        <a:t>Pago a los trabajadores / jornal</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          28,63 </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       15,00 </a:t>
                      </a:r>
                      <a:endParaRPr lang="es-EC" sz="1600" b="0" i="0" u="none" strike="noStrike" dirty="0">
                        <a:effectLst/>
                        <a:latin typeface="Arial" panose="020B0604020202020204" pitchFamily="34" charset="0"/>
                      </a:endParaRPr>
                    </a:p>
                  </a:txBody>
                  <a:tcPr marL="9525" marR="9525" marT="9525" marB="0" anchor="b"/>
                </a:tc>
              </a:tr>
              <a:tr h="241138">
                <a:tc>
                  <a:txBody>
                    <a:bodyPr/>
                    <a:lstStyle/>
                    <a:p>
                      <a:pPr algn="l" fontAlgn="b"/>
                      <a:r>
                        <a:rPr lang="es-EC" sz="1600" u="none" strike="noStrike" dirty="0" smtClean="0">
                          <a:effectLst/>
                        </a:rPr>
                        <a:t>Numero de trabajadores en hacienda</a:t>
                      </a:r>
                      <a:endParaRPr lang="es-EC" sz="1600" b="0" i="0" u="none" strike="noStrike" dirty="0">
                        <a:effectLst/>
                        <a:latin typeface="Arial" panose="020B0604020202020204" pitchFamily="34" charset="0"/>
                      </a:endParaRPr>
                    </a:p>
                  </a:txBody>
                  <a:tcPr marL="9525" marR="9525" marT="9525" marB="0" anchor="b"/>
                </a:tc>
                <a:tc gridSpan="2">
                  <a:txBody>
                    <a:bodyPr/>
                    <a:lstStyle/>
                    <a:p>
                      <a:pPr algn="ctr" fontAlgn="b"/>
                      <a:r>
                        <a:rPr lang="es-EC" sz="1600" u="none" strike="noStrike" dirty="0">
                          <a:effectLst/>
                        </a:rPr>
                        <a:t>25</a:t>
                      </a:r>
                      <a:endParaRPr lang="es-EC" sz="1600" b="0" i="0" u="none" strike="noStrike" dirty="0">
                        <a:effectLst/>
                        <a:latin typeface="Arial" panose="020B0604020202020204" pitchFamily="34" charset="0"/>
                      </a:endParaRPr>
                    </a:p>
                  </a:txBody>
                  <a:tcPr marL="9525" marR="9525" marT="9525" marB="0" anchor="b"/>
                </a:tc>
                <a:tc hMerge="1">
                  <a:txBody>
                    <a:bodyPr/>
                    <a:lstStyle/>
                    <a:p>
                      <a:endParaRPr lang="es-EC"/>
                    </a:p>
                  </a:txBody>
                  <a:tcPr/>
                </a:tc>
              </a:tr>
              <a:tr h="241138">
                <a:tc>
                  <a:txBody>
                    <a:bodyPr/>
                    <a:lstStyle/>
                    <a:p>
                      <a:pPr algn="l" fontAlgn="b"/>
                      <a:r>
                        <a:rPr lang="es-EC" sz="1600" u="none" strike="noStrike" dirty="0" smtClean="0">
                          <a:effectLst/>
                        </a:rPr>
                        <a:t>Jornales trabajados al año</a:t>
                      </a:r>
                      <a:endParaRPr lang="es-EC" sz="1600" b="0" i="0" u="none" strike="noStrike" dirty="0">
                        <a:effectLst/>
                        <a:latin typeface="Arial" panose="020B0604020202020204" pitchFamily="34" charset="0"/>
                      </a:endParaRPr>
                    </a:p>
                  </a:txBody>
                  <a:tcPr marL="9525" marR="9525" marT="9525" marB="0" anchor="b"/>
                </a:tc>
                <a:tc gridSpan="2">
                  <a:txBody>
                    <a:bodyPr/>
                    <a:lstStyle/>
                    <a:p>
                      <a:pPr algn="ctr" fontAlgn="b"/>
                      <a:r>
                        <a:rPr lang="es-EC" sz="1600" u="none" strike="noStrike">
                          <a:effectLst/>
                        </a:rPr>
                        <a:t>130</a:t>
                      </a:r>
                      <a:endParaRPr lang="es-EC" sz="1600" b="0" i="0" u="none" strike="noStrike">
                        <a:effectLst/>
                        <a:latin typeface="Arial" panose="020B0604020202020204" pitchFamily="34" charset="0"/>
                      </a:endParaRPr>
                    </a:p>
                  </a:txBody>
                  <a:tcPr marL="9525" marR="9525" marT="9525" marB="0" anchor="b"/>
                </a:tc>
                <a:tc hMerge="1">
                  <a:txBody>
                    <a:bodyPr/>
                    <a:lstStyle/>
                    <a:p>
                      <a:endParaRPr lang="es-EC"/>
                    </a:p>
                  </a:txBody>
                  <a:tcPr/>
                </a:tc>
              </a:tr>
              <a:tr h="241138">
                <a:tc>
                  <a:txBody>
                    <a:bodyPr/>
                    <a:lstStyle/>
                    <a:p>
                      <a:pPr algn="l" fontAlgn="b"/>
                      <a:endParaRPr lang="es-EC" sz="1600" b="0" i="0" u="none" strike="noStrike" dirty="0">
                        <a:effectLst/>
                        <a:latin typeface="Arial" panose="020B0604020202020204" pitchFamily="34" charset="0"/>
                      </a:endParaRPr>
                    </a:p>
                  </a:txBody>
                  <a:tcPr marL="9525" marR="9525" marT="9525" marB="0" anchor="b"/>
                </a:tc>
                <a:tc>
                  <a:txBody>
                    <a:bodyPr/>
                    <a:lstStyle/>
                    <a:p>
                      <a:pPr algn="l" fontAlgn="b"/>
                      <a:endParaRPr lang="es-EC" sz="1600" b="0" i="0" u="none" strike="noStrike">
                        <a:effectLst/>
                        <a:latin typeface="Arial" panose="020B0604020202020204" pitchFamily="34" charset="0"/>
                      </a:endParaRPr>
                    </a:p>
                  </a:txBody>
                  <a:tcPr marL="9525" marR="9525" marT="9525" marB="0" anchor="b"/>
                </a:tc>
                <a:tc>
                  <a:txBody>
                    <a:bodyPr/>
                    <a:lstStyle/>
                    <a:p>
                      <a:pPr algn="l" fontAlgn="b"/>
                      <a:endParaRPr lang="es-EC" sz="1600" b="0" i="0" u="none" strike="noStrike">
                        <a:effectLst/>
                        <a:latin typeface="Arial" panose="020B0604020202020204" pitchFamily="34" charset="0"/>
                      </a:endParaRPr>
                    </a:p>
                  </a:txBody>
                  <a:tcPr marL="9525" marR="9525" marT="9525" marB="0" anchor="b"/>
                </a:tc>
              </a:tr>
              <a:tr h="241138">
                <a:tc>
                  <a:txBody>
                    <a:bodyPr/>
                    <a:lstStyle/>
                    <a:p>
                      <a:pPr algn="l" fontAlgn="b"/>
                      <a:r>
                        <a:rPr lang="es-EC" sz="1600" u="none" strike="noStrike" dirty="0" smtClean="0">
                          <a:effectLst/>
                        </a:rPr>
                        <a:t>Total pago a trabajadores por día </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        715,75 </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     375,00 </a:t>
                      </a:r>
                      <a:endParaRPr lang="es-EC" sz="1600" b="0" i="0" u="none" strike="noStrike" dirty="0">
                        <a:effectLst/>
                        <a:latin typeface="Arial" panose="020B0604020202020204" pitchFamily="34" charset="0"/>
                      </a:endParaRPr>
                    </a:p>
                  </a:txBody>
                  <a:tcPr marL="9525" marR="9525" marT="9525" marB="0" anchor="b"/>
                </a:tc>
              </a:tr>
              <a:tr h="241138">
                <a:tc>
                  <a:txBody>
                    <a:bodyPr/>
                    <a:lstStyle/>
                    <a:p>
                      <a:pPr algn="l" fontAlgn="b"/>
                      <a:r>
                        <a:rPr lang="es-EC" sz="1600" u="none" strike="noStrike" dirty="0" smtClean="0">
                          <a:effectLst/>
                        </a:rPr>
                        <a:t>Total pago a trabajadores por año</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   93.047,50 </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$48.750,00 </a:t>
                      </a:r>
                      <a:endParaRPr lang="es-EC" sz="1600" b="0" i="0" u="none" strike="noStrike" dirty="0">
                        <a:effectLst/>
                        <a:latin typeface="Arial" panose="020B0604020202020204" pitchFamily="34" charset="0"/>
                      </a:endParaRPr>
                    </a:p>
                  </a:txBody>
                  <a:tcPr marL="9525" marR="9525" marT="9525" marB="0" anchor="b"/>
                </a:tc>
              </a:tr>
              <a:tr h="241138">
                <a:tc>
                  <a:txBody>
                    <a:bodyPr/>
                    <a:lstStyle/>
                    <a:p>
                      <a:pPr algn="l" fontAlgn="b"/>
                      <a:r>
                        <a:rPr lang="es-EC" sz="1600" u="none" strike="noStrike" dirty="0">
                          <a:effectLst/>
                        </a:rPr>
                        <a:t>PVP por quintal</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        310,16 </a:t>
                      </a:r>
                      <a:endParaRPr lang="es-EC" sz="1600" b="0" i="0" u="none" strike="noStrike" dirty="0">
                        <a:effectLst/>
                        <a:latin typeface="Arial" panose="020B0604020202020204" pitchFamily="34" charset="0"/>
                      </a:endParaRPr>
                    </a:p>
                  </a:txBody>
                  <a:tcPr marL="9525" marR="9525" marT="9525" marB="0" anchor="b"/>
                </a:tc>
                <a:tc>
                  <a:txBody>
                    <a:bodyPr/>
                    <a:lstStyle/>
                    <a:p>
                      <a:pPr algn="l" fontAlgn="b"/>
                      <a:r>
                        <a:rPr lang="es-EC" sz="1600" u="none" strike="noStrike" dirty="0">
                          <a:effectLst/>
                        </a:rPr>
                        <a:t> $     162,50 </a:t>
                      </a:r>
                      <a:endParaRPr lang="es-EC" sz="1600" b="0" i="0" u="none" strike="noStrike" dirty="0">
                        <a:effectLst/>
                        <a:latin typeface="Arial" panose="020B0604020202020204" pitchFamily="34" charset="0"/>
                      </a:endParaRPr>
                    </a:p>
                  </a:txBody>
                  <a:tcPr marL="9525" marR="9525" marT="9525" marB="0" anchor="b"/>
                </a:tc>
              </a:tr>
            </a:tbl>
          </a:graphicData>
        </a:graphic>
      </p:graphicFrame>
      <p:graphicFrame>
        <p:nvGraphicFramePr>
          <p:cNvPr id="6" name="Diagrama 5"/>
          <p:cNvGraphicFramePr/>
          <p:nvPr>
            <p:extLst>
              <p:ext uri="{D42A27DB-BD31-4B8C-83A1-F6EECF244321}">
                <p14:modId xmlns:p14="http://schemas.microsoft.com/office/powerpoint/2010/main" val="126585396"/>
              </p:ext>
            </p:extLst>
          </p:nvPr>
        </p:nvGraphicFramePr>
        <p:xfrm>
          <a:off x="5771469" y="3929743"/>
          <a:ext cx="5979886" cy="2928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5232398" y="1567541"/>
            <a:ext cx="1436914" cy="566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t>Cuanto debería pagar </a:t>
            </a:r>
            <a:endParaRPr lang="es-EC" sz="1200" dirty="0"/>
          </a:p>
        </p:txBody>
      </p:sp>
      <p:sp>
        <p:nvSpPr>
          <p:cNvPr id="8" name="Rectángulo 7"/>
          <p:cNvSpPr/>
          <p:nvPr/>
        </p:nvSpPr>
        <p:spPr>
          <a:xfrm>
            <a:off x="6683828" y="1567542"/>
            <a:ext cx="1436914" cy="56605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200" dirty="0" smtClean="0"/>
              <a:t>Cuanto pagar</a:t>
            </a:r>
            <a:endParaRPr lang="es-EC" sz="1200" dirty="0"/>
          </a:p>
        </p:txBody>
      </p:sp>
      <p:sp>
        <p:nvSpPr>
          <p:cNvPr id="11" name="Llamada ovalada 10"/>
          <p:cNvSpPr/>
          <p:nvPr/>
        </p:nvSpPr>
        <p:spPr>
          <a:xfrm>
            <a:off x="8665029" y="1480456"/>
            <a:ext cx="2452914" cy="1306285"/>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C" sz="1600" dirty="0" smtClean="0"/>
              <a:t>La producción anual es de 300 sacos d 60  kg aprox.</a:t>
            </a:r>
            <a:endParaRPr lang="es-EC" sz="1600" dirty="0"/>
          </a:p>
        </p:txBody>
      </p:sp>
      <p:pic>
        <p:nvPicPr>
          <p:cNvPr id="12" name="Imagen 11"/>
          <p:cNvPicPr>
            <a:picLocks noChangeAspect="1"/>
          </p:cNvPicPr>
          <p:nvPr/>
        </p:nvPicPr>
        <p:blipFill>
          <a:blip r:embed="rId7"/>
          <a:stretch>
            <a:fillRect/>
          </a:stretch>
        </p:blipFill>
        <p:spPr>
          <a:xfrm>
            <a:off x="1352550" y="4329112"/>
            <a:ext cx="3124200" cy="2162175"/>
          </a:xfrm>
          <a:prstGeom prst="rect">
            <a:avLst/>
          </a:prstGeom>
        </p:spPr>
      </p:pic>
    </p:spTree>
    <p:extLst>
      <p:ext uri="{BB962C8B-B14F-4D97-AF65-F5344CB8AC3E}">
        <p14:creationId xmlns:p14="http://schemas.microsoft.com/office/powerpoint/2010/main" val="1851403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7553" y="0"/>
            <a:ext cx="8911687" cy="1280890"/>
          </a:xfrm>
        </p:spPr>
        <p:txBody>
          <a:bodyPr/>
          <a:lstStyle/>
          <a:p>
            <a:r>
              <a:rPr lang="es-EC" dirty="0" smtClean="0"/>
              <a:t>Plan de Reactivación de Café y cacao del Magap</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08878059"/>
              </p:ext>
            </p:extLst>
          </p:nvPr>
        </p:nvGraphicFramePr>
        <p:xfrm>
          <a:off x="-560387" y="1494971"/>
          <a:ext cx="7744959" cy="2685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extLst>
              <a:ext uri="{28A0092B-C50C-407E-A947-70E740481C1C}">
                <a14:useLocalDpi xmlns:a14="http://schemas.microsoft.com/office/drawing/2010/main" val="0"/>
              </a:ext>
            </a:extLst>
          </a:blip>
          <a:srcRect/>
          <a:stretch>
            <a:fillRect/>
          </a:stretch>
        </p:blipFill>
        <p:spPr bwMode="auto">
          <a:xfrm>
            <a:off x="6400800" y="2699657"/>
            <a:ext cx="5675086" cy="3296557"/>
          </a:xfrm>
          <a:prstGeom prst="rect">
            <a:avLst/>
          </a:prstGeom>
          <a:noFill/>
        </p:spPr>
      </p:pic>
      <p:graphicFrame>
        <p:nvGraphicFramePr>
          <p:cNvPr id="6" name="Marcador de contenido 3"/>
          <p:cNvGraphicFramePr>
            <a:graphicFrameLocks/>
          </p:cNvGraphicFramePr>
          <p:nvPr>
            <p:extLst>
              <p:ext uri="{D42A27DB-BD31-4B8C-83A1-F6EECF244321}">
                <p14:modId xmlns:p14="http://schemas.microsoft.com/office/powerpoint/2010/main" val="3198083151"/>
              </p:ext>
            </p:extLst>
          </p:nvPr>
        </p:nvGraphicFramePr>
        <p:xfrm>
          <a:off x="-553130" y="4644572"/>
          <a:ext cx="7744959" cy="20483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07557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377371" y="145142"/>
            <a:ext cx="6665324" cy="6502400"/>
            <a:chOff x="0" y="0"/>
            <a:chExt cx="3896360" cy="3883025"/>
          </a:xfrm>
        </p:grpSpPr>
        <p:pic>
          <p:nvPicPr>
            <p:cNvPr id="5" name="Imagen 4" descr="https://imgcdn.larepublica.co/i/1200/2019/03/15213010/Esp_produccionCafe_Pag15-Lunes_V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896360" cy="3883025"/>
            </a:xfrm>
            <a:prstGeom prst="rect">
              <a:avLst/>
            </a:prstGeom>
            <a:noFill/>
            <a:ln>
              <a:noFill/>
            </a:ln>
          </p:spPr>
        </p:pic>
        <p:pic>
          <p:nvPicPr>
            <p:cNvPr id="6" name="Imagen 5" descr="https://imgcdn.larepublica.co/i/1200/2019/03/15213010/Esp_produccionCafe_Pag15-Lunes_V2.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970060" y="469127"/>
              <a:ext cx="2926080" cy="3413760"/>
            </a:xfrm>
            <a:prstGeom prst="rect">
              <a:avLst/>
            </a:prstGeom>
            <a:noFill/>
            <a:ln>
              <a:noFill/>
            </a:ln>
            <a:extLst>
              <a:ext uri="{53640926-AAD7-44D8-BBD7-CCE9431645EC}">
                <a14:shadowObscured xmlns:a14="http://schemas.microsoft.com/office/drawing/2010/main"/>
              </a:ext>
            </a:extLst>
          </p:spPr>
        </p:pic>
      </p:grpSp>
      <p:pic>
        <p:nvPicPr>
          <p:cNvPr id="9218" name="Picture 2" descr="Resultado de imagen para produccion mundial de cafe"/>
          <p:cNvPicPr>
            <a:picLocks noChangeAspect="1" noChangeArrowheads="1"/>
          </p:cNvPicPr>
          <p:nvPr/>
        </p:nvPicPr>
        <p:blipFill rotWithShape="1">
          <a:blip r:embed="rId4">
            <a:extLst>
              <a:ext uri="{28A0092B-C50C-407E-A947-70E740481C1C}">
                <a14:useLocalDpi xmlns:a14="http://schemas.microsoft.com/office/drawing/2010/main" val="0"/>
              </a:ext>
            </a:extLst>
          </a:blip>
          <a:srcRect l="12584" r="8657"/>
          <a:stretch/>
        </p:blipFill>
        <p:spPr bwMode="auto">
          <a:xfrm>
            <a:off x="7296150" y="1933538"/>
            <a:ext cx="4895850" cy="265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5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9429" y="624110"/>
            <a:ext cx="9545183" cy="1280890"/>
          </a:xfrm>
        </p:spPr>
        <p:txBody>
          <a:bodyPr/>
          <a:lstStyle/>
          <a:p>
            <a:r>
              <a:rPr lang="es-EC" dirty="0" smtClean="0"/>
              <a:t>Países Exportadores de café </a:t>
            </a:r>
            <a:endParaRPr lang="es-EC" dirty="0"/>
          </a:p>
        </p:txBody>
      </p:sp>
      <p:pic>
        <p:nvPicPr>
          <p:cNvPr id="5" name="Imagen 4"/>
          <p:cNvPicPr>
            <a:picLocks noChangeAspect="1"/>
          </p:cNvPicPr>
          <p:nvPr/>
        </p:nvPicPr>
        <p:blipFill>
          <a:blip r:embed="rId2"/>
          <a:stretch>
            <a:fillRect/>
          </a:stretch>
        </p:blipFill>
        <p:spPr>
          <a:xfrm>
            <a:off x="425178" y="1591129"/>
            <a:ext cx="6306842" cy="3790815"/>
          </a:xfrm>
          <a:prstGeom prst="rect">
            <a:avLst/>
          </a:prstGeom>
        </p:spPr>
      </p:pic>
      <p:pic>
        <p:nvPicPr>
          <p:cNvPr id="10244" name="Picture 4" descr="Resultado de imagen para exportacion de caf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932"/>
          <a:stretch/>
        </p:blipFill>
        <p:spPr bwMode="auto">
          <a:xfrm>
            <a:off x="6891671" y="1772473"/>
            <a:ext cx="5083175" cy="333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781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8171" y="624110"/>
            <a:ext cx="9806441" cy="1280890"/>
          </a:xfrm>
        </p:spPr>
        <p:txBody>
          <a:bodyPr/>
          <a:lstStyle/>
          <a:p>
            <a:r>
              <a:rPr lang="es-EC" dirty="0"/>
              <a:t>Evolución de las exportaciones de Café</a:t>
            </a:r>
          </a:p>
        </p:txBody>
      </p:sp>
      <p:pic>
        <p:nvPicPr>
          <p:cNvPr id="4" name="Imagen 3"/>
          <p:cNvPicPr/>
          <p:nvPr/>
        </p:nvPicPr>
        <p:blipFill>
          <a:blip r:embed="rId2"/>
          <a:stretch>
            <a:fillRect/>
          </a:stretch>
        </p:blipFill>
        <p:spPr>
          <a:xfrm>
            <a:off x="4455885" y="1535668"/>
            <a:ext cx="7350036" cy="4553857"/>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1546445134"/>
              </p:ext>
            </p:extLst>
          </p:nvPr>
        </p:nvGraphicFramePr>
        <p:xfrm>
          <a:off x="936171" y="1905000"/>
          <a:ext cx="2460172" cy="3977364"/>
        </p:xfrm>
        <a:graphic>
          <a:graphicData uri="http://schemas.openxmlformats.org/drawingml/2006/table">
            <a:tbl>
              <a:tblPr>
                <a:tableStyleId>{5C22544A-7EE6-4342-B048-85BDC9FD1C3A}</a:tableStyleId>
              </a:tblPr>
              <a:tblGrid>
                <a:gridCol w="1230086"/>
                <a:gridCol w="1230086"/>
              </a:tblGrid>
              <a:tr h="359591">
                <a:tc>
                  <a:txBody>
                    <a:bodyPr/>
                    <a:lstStyle/>
                    <a:p>
                      <a:pPr algn="ctr" fontAlgn="b"/>
                      <a:endParaRPr lang="es-EC" sz="1600" u="none" strike="noStrike" dirty="0" smtClean="0">
                        <a:effectLst/>
                      </a:endParaRPr>
                    </a:p>
                    <a:p>
                      <a:pPr algn="ctr" fontAlgn="b"/>
                      <a:endParaRPr lang="es-EC" sz="1600" u="none" strike="noStrike" dirty="0" smtClean="0">
                        <a:effectLst/>
                      </a:endParaRPr>
                    </a:p>
                    <a:p>
                      <a:pPr algn="ctr" fontAlgn="b"/>
                      <a:r>
                        <a:rPr lang="es-EC" sz="1600" u="none" strike="noStrike" dirty="0" smtClean="0">
                          <a:effectLst/>
                        </a:rPr>
                        <a:t>Periodo</a:t>
                      </a:r>
                      <a:endParaRPr lang="es-EC" sz="1600" b="1" i="0" u="none" strike="noStrike" dirty="0">
                        <a:effectLst/>
                        <a:latin typeface="Times New Roman" panose="02020603050405020304" pitchFamily="18" charset="0"/>
                      </a:endParaRPr>
                    </a:p>
                  </a:txBody>
                  <a:tcPr marL="9525" marR="9525" marT="9525" marB="0" anchor="b"/>
                </a:tc>
                <a:tc>
                  <a:txBody>
                    <a:bodyPr/>
                    <a:lstStyle/>
                    <a:p>
                      <a:pPr algn="ctr" fontAlgn="b"/>
                      <a:r>
                        <a:rPr lang="es-EC" sz="1600" b="0" i="0" u="none" strike="noStrike" dirty="0" smtClean="0">
                          <a:effectLst/>
                          <a:latin typeface="+mn-lt"/>
                        </a:rPr>
                        <a:t>Miles</a:t>
                      </a:r>
                      <a:r>
                        <a:rPr lang="es-EC" sz="1600" b="0" i="0" u="none" strike="noStrike" baseline="0" dirty="0" smtClean="0">
                          <a:effectLst/>
                          <a:latin typeface="+mn-lt"/>
                        </a:rPr>
                        <a:t> de sacos de 60 kg</a:t>
                      </a:r>
                      <a:endParaRPr lang="es-EC" sz="1600" b="1" i="0" u="none" strike="noStrike" dirty="0">
                        <a:effectLst/>
                        <a:latin typeface="Times New Roman" panose="02020603050405020304" pitchFamily="18" charset="0"/>
                      </a:endParaRPr>
                    </a:p>
                  </a:txBody>
                  <a:tcPr marL="9525" marR="9525" marT="9525" marB="0" anchor="b"/>
                </a:tc>
              </a:tr>
              <a:tr h="359591">
                <a:tc>
                  <a:txBody>
                    <a:bodyPr/>
                    <a:lstStyle/>
                    <a:p>
                      <a:pPr algn="ctr" fontAlgn="ctr"/>
                      <a:r>
                        <a:rPr lang="es-EC" sz="1600" u="none" strike="noStrike">
                          <a:effectLst/>
                        </a:rPr>
                        <a:t>2009/10</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1.156</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2010/11</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1.274</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2011/12</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1.553</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2012/13</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1.578</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2013/14</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1.210</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2014/15</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1.089</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2015/16</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839</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2016/17</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a:effectLst/>
                        </a:rPr>
                        <a:t>890</a:t>
                      </a:r>
                      <a:endParaRPr lang="es-EC" sz="1400" b="0" i="0" u="none" strike="noStrike">
                        <a:solidFill>
                          <a:srgbClr val="000000"/>
                        </a:solidFill>
                        <a:effectLst/>
                        <a:latin typeface="Arial" panose="020B0604020202020204" pitchFamily="34" charset="0"/>
                      </a:endParaRPr>
                    </a:p>
                  </a:txBody>
                  <a:tcPr marL="9525" marR="9525" marT="9525" marB="0" anchor="b"/>
                </a:tc>
              </a:tr>
              <a:tr h="359591">
                <a:tc>
                  <a:txBody>
                    <a:bodyPr/>
                    <a:lstStyle/>
                    <a:p>
                      <a:pPr algn="ctr" fontAlgn="ctr"/>
                      <a:r>
                        <a:rPr lang="es-EC" sz="1600" u="none" strike="noStrike">
                          <a:effectLst/>
                        </a:rPr>
                        <a:t>2017/18</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ctr" fontAlgn="b"/>
                      <a:r>
                        <a:rPr lang="es-EC" sz="1400" u="none" strike="noStrike" dirty="0">
                          <a:effectLst/>
                        </a:rPr>
                        <a:t>644</a:t>
                      </a:r>
                      <a:endParaRPr lang="es-EC" sz="1400" b="0" i="0" u="none" strike="noStrike" dirty="0">
                        <a:solidFill>
                          <a:srgbClr val="000000"/>
                        </a:solidFill>
                        <a:effectLst/>
                        <a:latin typeface="Arial" panose="020B0604020202020204" pitchFamily="34" charset="0"/>
                      </a:endParaRPr>
                    </a:p>
                  </a:txBody>
                  <a:tcPr marL="9525" marR="9525" marT="9525" marB="0" anchor="b"/>
                </a:tc>
              </a:tr>
            </a:tbl>
          </a:graphicData>
        </a:graphic>
      </p:graphicFrame>
      <p:sp>
        <p:nvSpPr>
          <p:cNvPr id="6" name="Rectángulo 5"/>
          <p:cNvSpPr/>
          <p:nvPr/>
        </p:nvSpPr>
        <p:spPr>
          <a:xfrm>
            <a:off x="547679" y="6089525"/>
            <a:ext cx="5015155" cy="369332"/>
          </a:xfrm>
          <a:prstGeom prst="rect">
            <a:avLst/>
          </a:prstGeom>
        </p:spPr>
        <p:txBody>
          <a:bodyPr wrap="none">
            <a:spAutoFit/>
          </a:bodyPr>
          <a:lstStyle/>
          <a:p>
            <a:pPr algn="ctr">
              <a:spcAft>
                <a:spcPts val="0"/>
              </a:spcAft>
            </a:pPr>
            <a:r>
              <a:rPr lang="es-EC" dirty="0" smtClean="0">
                <a:effectLst/>
                <a:latin typeface="Times New Roman" panose="02020603050405020304" pitchFamily="18" charset="0"/>
                <a:ea typeface="Times New Roman" panose="02020603050405020304" pitchFamily="18" charset="0"/>
              </a:rPr>
              <a:t>Fuente: (Organización Internacional del Café, 2019)</a:t>
            </a:r>
            <a:endParaRPr lang="es-EC"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9473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Principales destinos de exportación de café ecuatoriano</a:t>
            </a:r>
            <a:endParaRPr lang="es-EC" dirty="0"/>
          </a:p>
        </p:txBody>
      </p:sp>
      <p:graphicFrame>
        <p:nvGraphicFramePr>
          <p:cNvPr id="6" name="Gráfico 5"/>
          <p:cNvGraphicFramePr>
            <a:graphicFrameLocks/>
          </p:cNvGraphicFramePr>
          <p:nvPr>
            <p:extLst>
              <p:ext uri="{D42A27DB-BD31-4B8C-83A1-F6EECF244321}">
                <p14:modId xmlns:p14="http://schemas.microsoft.com/office/powerpoint/2010/main" val="3472958916"/>
              </p:ext>
            </p:extLst>
          </p:nvPr>
        </p:nvGraphicFramePr>
        <p:xfrm>
          <a:off x="776514" y="1905000"/>
          <a:ext cx="5856514" cy="42853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915433251"/>
              </p:ext>
            </p:extLst>
          </p:nvPr>
        </p:nvGraphicFramePr>
        <p:xfrm>
          <a:off x="7086600" y="1409699"/>
          <a:ext cx="4640942" cy="4613726"/>
        </p:xfrm>
        <a:graphic>
          <a:graphicData uri="http://schemas.openxmlformats.org/drawingml/2006/table">
            <a:tbl>
              <a:tblPr>
                <a:tableStyleId>{5C22544A-7EE6-4342-B048-85BDC9FD1C3A}</a:tableStyleId>
              </a:tblPr>
              <a:tblGrid>
                <a:gridCol w="340454"/>
                <a:gridCol w="1433496"/>
                <a:gridCol w="1433496"/>
                <a:gridCol w="1433496"/>
              </a:tblGrid>
              <a:tr h="1001092">
                <a:tc>
                  <a:txBody>
                    <a:bodyPr/>
                    <a:lstStyle/>
                    <a:p>
                      <a:pPr algn="l" fontAlgn="ctr"/>
                      <a:r>
                        <a:rPr lang="es-EC" sz="1600" u="none" strike="noStrike" dirty="0">
                          <a:effectLst/>
                        </a:rPr>
                        <a:t> </a:t>
                      </a:r>
                      <a:r>
                        <a:rPr lang="es-EC" sz="1600" u="none" strike="noStrike" dirty="0" smtClean="0">
                          <a:effectLst/>
                        </a:rPr>
                        <a:t>x</a:t>
                      </a:r>
                      <a:endParaRPr lang="es-EC" sz="1600" b="0" i="0" u="none" strike="noStrike" dirty="0">
                        <a:solidFill>
                          <a:srgbClr val="FFFFFF"/>
                        </a:solidFill>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Importadores</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Valor exportado acumulado 2010  2018</a:t>
                      </a:r>
                      <a:endParaRPr lang="es-EC" sz="1600" b="1" i="0" u="none" strike="noStrike">
                        <a:solidFill>
                          <a:srgbClr val="FFFFFF"/>
                        </a:solidFill>
                        <a:effectLst/>
                        <a:latin typeface="Times New Roman" panose="02020603050405020304" pitchFamily="18" charset="0"/>
                      </a:endParaRPr>
                    </a:p>
                  </a:txBody>
                  <a:tcPr marL="9525" marR="9525" marT="9525" marB="0" anchor="ctr"/>
                </a:tc>
                <a:tc>
                  <a:txBody>
                    <a:bodyPr/>
                    <a:lstStyle/>
                    <a:p>
                      <a:pPr algn="l" fontAlgn="ctr"/>
                      <a:r>
                        <a:rPr lang="es-EC" sz="1600" u="none" strike="noStrike" dirty="0" smtClean="0">
                          <a:effectLst/>
                        </a:rPr>
                        <a:t>Porcentaje</a:t>
                      </a:r>
                      <a:endParaRPr lang="es-EC" sz="1600" b="1" i="0" u="none" strike="noStrike" dirty="0">
                        <a:solidFill>
                          <a:srgbClr val="FFFFFF"/>
                        </a:solidFill>
                        <a:effectLst/>
                        <a:latin typeface="Times New Roman" panose="02020603050405020304" pitchFamily="18" charset="0"/>
                      </a:endParaRPr>
                    </a:p>
                  </a:txBody>
                  <a:tcPr marL="9525" marR="9525" marT="9525" marB="0" anchor="ctr"/>
                </a:tc>
              </a:tr>
              <a:tr h="754447">
                <a:tc>
                  <a:txBody>
                    <a:bodyPr/>
                    <a:lstStyle/>
                    <a:p>
                      <a:pPr algn="l" fontAlgn="ctr"/>
                      <a:r>
                        <a:rPr lang="es-EC" sz="1600" u="none" strike="noStrike">
                          <a:effectLst/>
                        </a:rPr>
                        <a:t>1</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dirty="0">
                          <a:effectLst/>
                        </a:rPr>
                        <a:t>Estados Unidos de América</a:t>
                      </a:r>
                      <a:endParaRPr lang="es-EC" sz="1600" b="0" i="0" u="none" strike="noStrike" dirty="0">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41495</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47,8%</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2</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Colombia</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28713</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33,1%</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3</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Japón</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4737</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5,5%</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4</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Chile</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2871</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3,3%</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5</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Francia</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3719</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4,3%</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6</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Alemania</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4068</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4,7%</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7</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Reino Unido</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499</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0,6%</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8</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Canadá</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393</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0,5%</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9</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Argentina</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84</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0,1%</a:t>
                      </a:r>
                      <a:endParaRPr lang="es-EC" sz="1600" b="0" i="0" u="none" strike="noStrike">
                        <a:effectLst/>
                        <a:latin typeface="Arial" panose="020B0604020202020204" pitchFamily="34" charset="0"/>
                      </a:endParaRPr>
                    </a:p>
                  </a:txBody>
                  <a:tcPr marL="9525" marR="9525" marT="9525" marB="0" anchor="b"/>
                </a:tc>
              </a:tr>
              <a:tr h="507801">
                <a:tc>
                  <a:txBody>
                    <a:bodyPr/>
                    <a:lstStyle/>
                    <a:p>
                      <a:pPr algn="l" fontAlgn="ctr"/>
                      <a:r>
                        <a:rPr lang="es-EC" sz="1600" u="none" strike="noStrike">
                          <a:effectLst/>
                        </a:rPr>
                        <a:t>10</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República Checa</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69</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0,1%</a:t>
                      </a:r>
                      <a:endParaRPr lang="es-EC" sz="1600" b="0" i="0" u="none" strike="noStrike">
                        <a:effectLst/>
                        <a:latin typeface="Arial" panose="020B0604020202020204" pitchFamily="34" charset="0"/>
                      </a:endParaRPr>
                    </a:p>
                  </a:txBody>
                  <a:tcPr marL="9525" marR="9525" marT="9525" marB="0" anchor="b"/>
                </a:tc>
              </a:tr>
              <a:tr h="261154">
                <a:tc>
                  <a:txBody>
                    <a:bodyPr/>
                    <a:lstStyle/>
                    <a:p>
                      <a:pPr algn="l" fontAlgn="ctr"/>
                      <a:r>
                        <a:rPr lang="es-EC" sz="1600" u="none" strike="noStrike">
                          <a:effectLst/>
                        </a:rPr>
                        <a:t>11</a:t>
                      </a:r>
                      <a:endParaRPr lang="es-EC" sz="1600" b="0" i="0" u="none" strike="noStrike">
                        <a:effectLst/>
                        <a:latin typeface="Times New Roman" panose="02020603050405020304" pitchFamily="18" charset="0"/>
                      </a:endParaRPr>
                    </a:p>
                  </a:txBody>
                  <a:tcPr marL="9525" marR="9525" marT="9525" marB="0" anchor="ctr"/>
                </a:tc>
                <a:tc>
                  <a:txBody>
                    <a:bodyPr/>
                    <a:lstStyle/>
                    <a:p>
                      <a:pPr algn="l" fontAlgn="ctr"/>
                      <a:r>
                        <a:rPr lang="es-EC" sz="1600" u="none" strike="noStrike">
                          <a:effectLst/>
                        </a:rPr>
                        <a:t>China</a:t>
                      </a:r>
                      <a:endParaRPr lang="es-EC" sz="1600" b="0" i="0" u="none" strike="noStrike">
                        <a:effectLst/>
                        <a:latin typeface="Times New Roman" panose="02020603050405020304" pitchFamily="18" charset="0"/>
                      </a:endParaRPr>
                    </a:p>
                  </a:txBody>
                  <a:tcPr marL="9525" marR="9525" marT="9525" marB="0" anchor="ctr"/>
                </a:tc>
                <a:tc>
                  <a:txBody>
                    <a:bodyPr/>
                    <a:lstStyle/>
                    <a:p>
                      <a:pPr algn="r" fontAlgn="b"/>
                      <a:r>
                        <a:rPr lang="es-EC" sz="1600" u="none" strike="noStrike">
                          <a:effectLst/>
                        </a:rPr>
                        <a:t>117</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dirty="0">
                          <a:effectLst/>
                        </a:rPr>
                        <a:t>0,1%</a:t>
                      </a:r>
                      <a:endParaRPr lang="es-EC" sz="1600" b="0" i="0" u="none" strike="noStrike" dirty="0">
                        <a:effectLst/>
                        <a:latin typeface="Arial" panose="020B0604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863568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Aranceles el los principales destinos de exportación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26529052"/>
              </p:ext>
            </p:extLst>
          </p:nvPr>
        </p:nvGraphicFramePr>
        <p:xfrm>
          <a:off x="644298" y="1905000"/>
          <a:ext cx="11257415" cy="4397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745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Aranceles el los principales destinos de exportación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10487675"/>
              </p:ext>
            </p:extLst>
          </p:nvPr>
        </p:nvGraphicFramePr>
        <p:xfrm>
          <a:off x="644298" y="1905000"/>
          <a:ext cx="11257415" cy="4397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2233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79120" y="624110"/>
            <a:ext cx="7825492" cy="1280890"/>
          </a:xfrm>
        </p:spPr>
        <p:txBody>
          <a:bodyPr>
            <a:normAutofit/>
          </a:bodyPr>
          <a:lstStyle/>
          <a:p>
            <a:r>
              <a:rPr lang="es-EC" dirty="0" smtClean="0"/>
              <a:t>INVERSION EXTRANGERA DIRECA EN EL ECUADOR</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267777" y="2034947"/>
            <a:ext cx="9298623" cy="3785281"/>
          </a:xfrm>
          <a:prstGeom prst="rect">
            <a:avLst/>
          </a:prstGeom>
          <a:noFill/>
          <a:ln>
            <a:noFill/>
          </a:ln>
        </p:spPr>
      </p:pic>
      <p:sp>
        <p:nvSpPr>
          <p:cNvPr id="6" name="Rectángulo 5"/>
          <p:cNvSpPr/>
          <p:nvPr/>
        </p:nvSpPr>
        <p:spPr>
          <a:xfrm>
            <a:off x="1506730" y="5820228"/>
            <a:ext cx="2172390" cy="369332"/>
          </a:xfrm>
          <a:prstGeom prst="rect">
            <a:avLst/>
          </a:prstGeom>
        </p:spPr>
        <p:txBody>
          <a:bodyPr wrap="none">
            <a:spAutoFit/>
          </a:bodyPr>
          <a:lstStyle/>
          <a:p>
            <a:r>
              <a:rPr lang="en-US" dirty="0" err="1" smtClean="0">
                <a:effectLst/>
                <a:latin typeface="Times New Roman" panose="02020603050405020304" pitchFamily="18" charset="0"/>
                <a:ea typeface="Times New Roman" panose="02020603050405020304" pitchFamily="18" charset="0"/>
              </a:rPr>
              <a:t>Fuente</a:t>
            </a:r>
            <a:r>
              <a:rPr lang="en-US" dirty="0" smtClean="0">
                <a:effectLst/>
                <a:latin typeface="Times New Roman" panose="02020603050405020304" pitchFamily="18" charset="0"/>
                <a:ea typeface="Times New Roman" panose="02020603050405020304" pitchFamily="18" charset="0"/>
              </a:rPr>
              <a:t>: (BCE, 2019).</a:t>
            </a:r>
            <a:endParaRPr lang="es-EC" dirty="0"/>
          </a:p>
        </p:txBody>
      </p:sp>
      <p:pic>
        <p:nvPicPr>
          <p:cNvPr id="11266" name="Picture 2" descr="Resultado de imagen para INVERSION EXTRANJERA DIREC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81" y="478615"/>
            <a:ext cx="2532044" cy="142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32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Resultado de imagen para inversion extranjera directa"/>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p:spPr>
      </p:pic>
      <p:graphicFrame>
        <p:nvGraphicFramePr>
          <p:cNvPr id="4" name="Gráfico 3"/>
          <p:cNvGraphicFramePr>
            <a:graphicFrameLocks/>
          </p:cNvGraphicFramePr>
          <p:nvPr>
            <p:extLst>
              <p:ext uri="{D42A27DB-BD31-4B8C-83A1-F6EECF244321}">
                <p14:modId xmlns:p14="http://schemas.microsoft.com/office/powerpoint/2010/main" val="3215972106"/>
              </p:ext>
            </p:extLst>
          </p:nvPr>
        </p:nvGraphicFramePr>
        <p:xfrm>
          <a:off x="231773" y="845456"/>
          <a:ext cx="7353301" cy="5167086"/>
        </p:xfrm>
        <a:graphic>
          <a:graphicData uri="http://schemas.openxmlformats.org/drawingml/2006/chart">
            <c:chart xmlns:c="http://schemas.openxmlformats.org/drawingml/2006/chart" xmlns:r="http://schemas.openxmlformats.org/officeDocument/2006/relationships" r:id="rId3"/>
          </a:graphicData>
        </a:graphic>
      </p:graphicFrame>
      <p:pic>
        <p:nvPicPr>
          <p:cNvPr id="12290" name="Picture 2" descr="Resultado de imagen para INVERSION EXTRANJERA DIREC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074" y="3785216"/>
            <a:ext cx="4606925" cy="307278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8566363" y="1397674"/>
            <a:ext cx="2644346" cy="2031325"/>
          </a:xfrm>
          <a:prstGeom prst="rect">
            <a:avLst/>
          </a:prstGeom>
          <a:ln>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La inversión extranjera directa capta mas atención en actividades dedicadas a la explotación de minas y canteras </a:t>
            </a:r>
            <a:endParaRPr lang="es-EC" dirty="0"/>
          </a:p>
        </p:txBody>
      </p:sp>
    </p:spTree>
    <p:extLst>
      <p:ext uri="{BB962C8B-B14F-4D97-AF65-F5344CB8AC3E}">
        <p14:creationId xmlns:p14="http://schemas.microsoft.com/office/powerpoint/2010/main" val="1940644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65ED4576-A3AF-432D-A592-10A822159C10}"/>
              </a:ext>
            </a:extLst>
          </p:cNvPr>
          <p:cNvSpPr/>
          <p:nvPr/>
        </p:nvSpPr>
        <p:spPr>
          <a:xfrm>
            <a:off x="2272889" y="671068"/>
            <a:ext cx="7050860"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dirty="0">
                <a:ln/>
                <a:solidFill>
                  <a:schemeClr val="accent3"/>
                </a:solidFill>
                <a:latin typeface="Arial "/>
              </a:rPr>
              <a:t>Planteamiento del Problema </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285" y="2061028"/>
            <a:ext cx="4789715" cy="3592286"/>
          </a:xfrm>
          <a:prstGeom prst="rect">
            <a:avLst/>
          </a:prstGeom>
        </p:spPr>
      </p:pic>
      <p:graphicFrame>
        <p:nvGraphicFramePr>
          <p:cNvPr id="6" name="Diagrama 5">
            <a:extLst>
              <a:ext uri="{FF2B5EF4-FFF2-40B4-BE49-F238E27FC236}">
                <a16:creationId xmlns:a16="http://schemas.microsoft.com/office/drawing/2014/main" xmlns="" id="{97B1D7D8-9FC9-4A4A-8C79-202DEE4C5625}"/>
              </a:ext>
            </a:extLst>
          </p:cNvPr>
          <p:cNvGraphicFramePr/>
          <p:nvPr>
            <p:extLst>
              <p:ext uri="{D42A27DB-BD31-4B8C-83A1-F6EECF244321}">
                <p14:modId xmlns:p14="http://schemas.microsoft.com/office/powerpoint/2010/main" val="1176432459"/>
              </p:ext>
            </p:extLst>
          </p:nvPr>
        </p:nvGraphicFramePr>
        <p:xfrm>
          <a:off x="562572" y="1627102"/>
          <a:ext cx="7214427" cy="4053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0599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Empaque y transporte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55517677"/>
              </p:ext>
            </p:extLst>
          </p:nvPr>
        </p:nvGraphicFramePr>
        <p:xfrm>
          <a:off x="455612" y="1640113"/>
          <a:ext cx="7382103" cy="2917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bodeg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0915" y="1905000"/>
            <a:ext cx="3917859" cy="2652486"/>
          </a:xfrm>
          <a:prstGeom prst="rect">
            <a:avLst/>
          </a:prstGeom>
          <a:noFill/>
          <a:ln>
            <a:noFill/>
          </a:ln>
        </p:spPr>
      </p:pic>
      <p:sp>
        <p:nvSpPr>
          <p:cNvPr id="7" name="Rectángulo 6"/>
          <p:cNvSpPr/>
          <p:nvPr/>
        </p:nvSpPr>
        <p:spPr>
          <a:xfrm>
            <a:off x="8243118" y="4713074"/>
            <a:ext cx="3715656" cy="646331"/>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rPr>
              <a:t>Café </a:t>
            </a:r>
            <a:r>
              <a:rPr lang="en-US" dirty="0" err="1" smtClean="0">
                <a:effectLst/>
                <a:latin typeface="Times New Roman" panose="02020603050405020304" pitchFamily="18" charset="0"/>
                <a:ea typeface="Times New Roman" panose="02020603050405020304" pitchFamily="18" charset="0"/>
              </a:rPr>
              <a:t>almacenado</a:t>
            </a:r>
            <a:r>
              <a:rPr lang="en-US" dirty="0" smtClean="0">
                <a:effectLst/>
                <a:latin typeface="Times New Roman" panose="02020603050405020304" pitchFamily="18" charset="0"/>
                <a:ea typeface="Times New Roman" panose="02020603050405020304" pitchFamily="18" charset="0"/>
              </a:rPr>
              <a:t> en </a:t>
            </a:r>
            <a:r>
              <a:rPr lang="en-US" dirty="0" err="1" smtClean="0">
                <a:effectLst/>
                <a:latin typeface="Times New Roman" panose="02020603050405020304" pitchFamily="18" charset="0"/>
                <a:ea typeface="Times New Roman" panose="02020603050405020304" pitchFamily="18" charset="0"/>
              </a:rPr>
              <a:t>una</a:t>
            </a:r>
            <a:r>
              <a:rPr lang="en-US" dirty="0" smtClean="0">
                <a:effectLst/>
                <a:latin typeface="Times New Roman" panose="02020603050405020304" pitchFamily="18" charset="0"/>
                <a:ea typeface="Times New Roman" panose="02020603050405020304" pitchFamily="18" charset="0"/>
              </a:rPr>
              <a:t> bodega en </a:t>
            </a:r>
            <a:r>
              <a:rPr lang="en-US" dirty="0" err="1" smtClean="0">
                <a:effectLst/>
                <a:latin typeface="Times New Roman" panose="02020603050405020304" pitchFamily="18" charset="0"/>
                <a:ea typeface="Times New Roman" panose="02020603050405020304" pitchFamily="18" charset="0"/>
              </a:rPr>
              <a:t>Brasil</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esperando</a:t>
            </a:r>
            <a:r>
              <a:rPr lang="en-US" dirty="0" smtClean="0">
                <a:effectLst/>
                <a:latin typeface="Times New Roman" panose="02020603050405020304" pitchFamily="18" charset="0"/>
                <a:ea typeface="Times New Roman" panose="02020603050405020304" pitchFamily="18" charset="0"/>
              </a:rPr>
              <a:t> para </a:t>
            </a:r>
            <a:r>
              <a:rPr lang="en-US" dirty="0" err="1" smtClean="0">
                <a:effectLst/>
                <a:latin typeface="Times New Roman" panose="02020603050405020304" pitchFamily="18" charset="0"/>
                <a:ea typeface="Times New Roman" panose="02020603050405020304" pitchFamily="18" charset="0"/>
              </a:rPr>
              <a:t>ser</a:t>
            </a:r>
            <a:r>
              <a:rPr lang="en-US" dirty="0" smtClean="0">
                <a:effectLst/>
                <a:latin typeface="Times New Roman" panose="02020603050405020304" pitchFamily="18" charset="0"/>
                <a:ea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rPr>
              <a:t>exportado</a:t>
            </a:r>
            <a:r>
              <a:rPr lang="en-US" dirty="0" smtClean="0">
                <a:effectLst/>
                <a:latin typeface="Times New Roman" panose="02020603050405020304" pitchFamily="18" charset="0"/>
                <a:ea typeface="Times New Roman" panose="02020603050405020304" pitchFamily="18" charset="0"/>
              </a:rPr>
              <a:t>.</a:t>
            </a:r>
            <a:endParaRPr lang="es-EC" dirty="0"/>
          </a:p>
        </p:txBody>
      </p:sp>
      <p:sp>
        <p:nvSpPr>
          <p:cNvPr id="8" name="Rectángulo 7"/>
          <p:cNvSpPr/>
          <p:nvPr/>
        </p:nvSpPr>
        <p:spPr>
          <a:xfrm>
            <a:off x="1770743" y="5254171"/>
            <a:ext cx="5278025" cy="754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Pese a los cuidados que se tenga en el café si se lo deja almacenado por un año su calidad disminuye.</a:t>
            </a:r>
            <a:endParaRPr lang="es-EC" dirty="0"/>
          </a:p>
        </p:txBody>
      </p:sp>
    </p:spTree>
    <p:extLst>
      <p:ext uri="{BB962C8B-B14F-4D97-AF65-F5344CB8AC3E}">
        <p14:creationId xmlns:p14="http://schemas.microsoft.com/office/powerpoint/2010/main" val="4218215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INCOTERMS COMUNMENTE USADOS POR LOS COMERCIANTES DE CAFÉ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28192901"/>
              </p:ext>
            </p:extLst>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743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Correlación de variables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30193191"/>
              </p:ext>
            </p:extLst>
          </p:nvPr>
        </p:nvGraphicFramePr>
        <p:xfrm>
          <a:off x="1197292" y="2874021"/>
          <a:ext cx="4950460" cy="3352800"/>
        </p:xfrm>
        <a:graphic>
          <a:graphicData uri="http://schemas.openxmlformats.org/drawingml/2006/table">
            <a:tbl>
              <a:tblPr firstRow="1" firstCol="1" bandRow="1">
                <a:tableStyleId>{5C22544A-7EE6-4342-B048-85BDC9FD1C3A}</a:tableStyleId>
              </a:tblPr>
              <a:tblGrid>
                <a:gridCol w="1302385"/>
                <a:gridCol w="1847850"/>
                <a:gridCol w="1800225"/>
              </a:tblGrid>
              <a:tr h="323850">
                <a:tc>
                  <a:txBody>
                    <a:bodyPr/>
                    <a:lstStyle/>
                    <a:p>
                      <a:pPr indent="457200" algn="ctr">
                        <a:lnSpc>
                          <a:spcPct val="200000"/>
                        </a:lnSpc>
                        <a:spcBef>
                          <a:spcPts val="1200"/>
                        </a:spcBef>
                        <a:spcAft>
                          <a:spcPts val="0"/>
                        </a:spcAft>
                      </a:pPr>
                      <a:r>
                        <a:rPr lang="es-EC" sz="1000" dirty="0">
                          <a:effectLst/>
                        </a:rPr>
                        <a:t>Año cosecha</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Producción de café en miles de sacos de 60 kg</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dirty="0">
                          <a:effectLst/>
                        </a:rPr>
                        <a:t>Exportación de café en miles de sacos de 60 kg</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2009/10</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813</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1.156</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2010/11</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854</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1.274</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2011/12</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dirty="0">
                          <a:effectLst/>
                        </a:rPr>
                        <a:t>825</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1.553</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2012/13</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828</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1.578</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2013/14</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666</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1.210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2014/15</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644</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1.089</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2015/16</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644</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839</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2016/17</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645</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a:effectLst/>
                        </a:rPr>
                        <a:t>890</a:t>
                      </a:r>
                      <a:endParaRPr lang="es-EC" sz="1200">
                        <a:effectLst/>
                        <a:latin typeface="Times New Roman" panose="02020603050405020304" pitchFamily="18" charset="0"/>
                        <a:ea typeface="Times New Roman" panose="02020603050405020304" pitchFamily="18" charset="0"/>
                      </a:endParaRPr>
                    </a:p>
                  </a:txBody>
                  <a:tcPr marL="44450" marR="44450" marT="0" marB="0" anchor="b"/>
                </a:tc>
              </a:tr>
              <a:tr h="161925">
                <a:tc>
                  <a:txBody>
                    <a:bodyPr/>
                    <a:lstStyle/>
                    <a:p>
                      <a:pPr indent="457200" algn="l">
                        <a:lnSpc>
                          <a:spcPct val="200000"/>
                        </a:lnSpc>
                        <a:spcBef>
                          <a:spcPts val="1200"/>
                        </a:spcBef>
                        <a:spcAft>
                          <a:spcPts val="0"/>
                        </a:spcAft>
                      </a:pPr>
                      <a:r>
                        <a:rPr lang="es-EC" sz="1000">
                          <a:effectLst/>
                        </a:rPr>
                        <a:t>2017/18</a:t>
                      </a:r>
                      <a:endParaRPr lang="es-EC" sz="12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457200" algn="l">
                        <a:lnSpc>
                          <a:spcPct val="200000"/>
                        </a:lnSpc>
                        <a:spcBef>
                          <a:spcPts val="1200"/>
                        </a:spcBef>
                        <a:spcAft>
                          <a:spcPts val="0"/>
                        </a:spcAft>
                      </a:pPr>
                      <a:r>
                        <a:rPr lang="es-EC" sz="1000">
                          <a:effectLst/>
                        </a:rPr>
                        <a:t>624</a:t>
                      </a:r>
                      <a:endParaRPr lang="es-EC" sz="12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indent="457200" algn="l">
                        <a:lnSpc>
                          <a:spcPct val="200000"/>
                        </a:lnSpc>
                        <a:spcBef>
                          <a:spcPts val="1200"/>
                        </a:spcBef>
                        <a:spcAft>
                          <a:spcPts val="0"/>
                        </a:spcAft>
                      </a:pPr>
                      <a:r>
                        <a:rPr lang="es-EC" sz="1000" dirty="0">
                          <a:effectLst/>
                        </a:rPr>
                        <a:t>644</a:t>
                      </a:r>
                      <a:endParaRPr lang="es-EC" sz="12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sp>
        <p:nvSpPr>
          <p:cNvPr id="5" name="Rectangle 1"/>
          <p:cNvSpPr>
            <a:spLocks noChangeArrowheads="1"/>
          </p:cNvSpPr>
          <p:nvPr/>
        </p:nvSpPr>
        <p:spPr bwMode="auto">
          <a:xfrm>
            <a:off x="854700" y="1345346"/>
            <a:ext cx="5635645" cy="138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A</a:t>
            </a:r>
            <a:r>
              <a:rPr kumimoji="0" lang="es-ES" sz="1600" b="1" i="0" u="none" strike="noStrike" cap="none" normalizeH="0" baseline="0" dirty="0" smtClean="0" bmk="">
                <a:ln>
                  <a:noFill/>
                </a:ln>
                <a:solidFill>
                  <a:schemeClr val="tx1"/>
                </a:solidFill>
                <a:effectLst/>
                <a:latin typeface="Times New Roman" panose="02020603050405020304" pitchFamily="18" charset="0"/>
                <a:cs typeface="Arial" panose="020B0604020202020204" pitchFamily="34" charset="0"/>
              </a:rPr>
              <a:t>nálisis de correlación entre dos variables</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bmk="">
                <a:ln>
                  <a:noFill/>
                </a:ln>
                <a:solidFill>
                  <a:schemeClr val="tx1"/>
                </a:solidFill>
                <a:effectLst/>
                <a:ea typeface="Times New Roman" panose="02020603050405020304" pitchFamily="18" charset="0"/>
              </a:rPr>
              <a:t>Variable independiente: Producción de café en grano.</a:t>
            </a:r>
            <a:endParaRPr kumimoji="0" lang="es-EC" sz="1400" b="0" i="0" u="none" strike="noStrike" cap="none" normalizeH="0" baseline="0" dirty="0" smtClean="0" bmk="">
              <a:ln>
                <a:noFill/>
              </a:ln>
              <a:solidFill>
                <a:schemeClr val="tx1"/>
              </a:solidFill>
              <a:effectLst/>
              <a:latin typeface="Arial" panose="020B0604020202020204"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rPr>
              <a:t>Variable dependiente: Exportaciones de café en grano.</a:t>
            </a:r>
            <a:endParaRPr kumimoji="0" lang="es-EC" sz="1400" b="0" i="0" u="none" strike="noStrike" cap="none" normalizeH="0" baseline="0" dirty="0" smtClean="0" bmk="">
              <a:ln>
                <a:noFill/>
              </a:ln>
              <a:solidFill>
                <a:schemeClr val="tx1"/>
              </a:solidFill>
              <a:effectLst/>
              <a:latin typeface="Arial" panose="020B0604020202020204"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bmk="">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Tabla </a:t>
            </a:r>
            <a:r>
              <a:rPr kumimoji="0" lang="es-EC" sz="1600" b="1" i="0" u="none" strike="noStrike" cap="none" normalizeH="0" baseline="0" dirty="0" smtClean="0" bmk="_Toc1485109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8. </a:t>
            </a:r>
            <a:br>
              <a:rPr kumimoji="0" lang="es-EC" sz="1600" b="1" i="0" u="none" strike="noStrike" cap="none" normalizeH="0" baseline="0" dirty="0" smtClean="0" bmk="_Toc1485109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kumimoji="0" lang="es-EC" sz="1600" b="0" i="1" u="none" strike="noStrike" cap="none" normalizeH="0" baseline="0" dirty="0" smtClean="0" bmk="_Toc1485109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Correlación de variables</a:t>
            </a:r>
            <a:endParaRPr kumimoji="0" lang="es-EC" sz="1400" b="0" i="0" u="none" strike="noStrike" cap="none" normalizeH="0" baseline="0" dirty="0" smtClean="0">
              <a:ln>
                <a:noFill/>
              </a:ln>
              <a:solidFill>
                <a:schemeClr val="tx1"/>
              </a:solidFill>
              <a:effectLst/>
              <a:latin typeface="Arial" panose="020B0604020202020204" pitchFamily="34" charset="0"/>
            </a:endParaRPr>
          </a:p>
        </p:txBody>
      </p:sp>
      <p:sp>
        <p:nvSpPr>
          <p:cNvPr id="6" name="Rectángulo 5"/>
          <p:cNvSpPr/>
          <p:nvPr/>
        </p:nvSpPr>
        <p:spPr>
          <a:xfrm>
            <a:off x="1138118" y="5959399"/>
            <a:ext cx="4176143" cy="276999"/>
          </a:xfrm>
          <a:prstGeom prst="rect">
            <a:avLst/>
          </a:prstGeom>
        </p:spPr>
        <p:txBody>
          <a:bodyPr wrap="none">
            <a:spAutoFit/>
          </a:bodyPr>
          <a:lstStyle/>
          <a:p>
            <a:pPr lvl="0" indent="457200" algn="just" eaLnBrk="0" fontAlgn="base" hangingPunct="0">
              <a:spcBef>
                <a:spcPct val="0"/>
              </a:spcBef>
              <a:spcAft>
                <a:spcPct val="0"/>
              </a:spcAft>
            </a:pPr>
            <a:r>
              <a:rPr lang="es-EC" sz="1200" dirty="0">
                <a:latin typeface="Arial" panose="020B0604020202020204" pitchFamily="34" charset="0"/>
                <a:ea typeface="Times New Roman" panose="02020603050405020304" pitchFamily="18" charset="0"/>
              </a:rPr>
              <a:t>Fuente: (Organización Internacional del Café, 2019)</a:t>
            </a:r>
            <a:endParaRPr lang="es-EC" sz="2800" dirty="0">
              <a:latin typeface="Arial" panose="020B0604020202020204" pitchFamily="34" charset="0"/>
            </a:endParaRPr>
          </a:p>
        </p:txBody>
      </p:sp>
      <p:graphicFrame>
        <p:nvGraphicFramePr>
          <p:cNvPr id="7" name="Gráfico 6"/>
          <p:cNvGraphicFramePr/>
          <p:nvPr>
            <p:extLst>
              <p:ext uri="{D42A27DB-BD31-4B8C-83A1-F6EECF244321}">
                <p14:modId xmlns:p14="http://schemas.microsoft.com/office/powerpoint/2010/main" val="3333343256"/>
              </p:ext>
            </p:extLst>
          </p:nvPr>
        </p:nvGraphicFramePr>
        <p:xfrm>
          <a:off x="6932612" y="19050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7"/>
          <p:cNvSpPr/>
          <p:nvPr/>
        </p:nvSpPr>
        <p:spPr>
          <a:xfrm>
            <a:off x="9012411" y="4707374"/>
            <a:ext cx="1454244"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0,804983285 </a:t>
            </a:r>
            <a:endParaRPr lang="es-EC" dirty="0"/>
          </a:p>
        </p:txBody>
      </p:sp>
    </p:spTree>
    <p:extLst>
      <p:ext uri="{BB962C8B-B14F-4D97-AF65-F5344CB8AC3E}">
        <p14:creationId xmlns:p14="http://schemas.microsoft.com/office/powerpoint/2010/main" val="2855219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06012689"/>
              </p:ext>
            </p:extLst>
          </p:nvPr>
        </p:nvGraphicFramePr>
        <p:xfrm>
          <a:off x="2589212" y="2133600"/>
          <a:ext cx="8915400" cy="377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7043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87680" y="639805"/>
            <a:ext cx="9022080" cy="2246769"/>
          </a:xfrm>
          <a:prstGeom prst="rect">
            <a:avLst/>
          </a:prstGeom>
        </p:spPr>
        <p:txBody>
          <a:bodyPr wrap="square">
            <a:spAutoFit/>
          </a:bodyPr>
          <a:lstStyle/>
          <a:p>
            <a:pPr lvl="0" indent="450850" eaLnBrk="0" fontAlgn="base" hangingPunct="0">
              <a:spcBef>
                <a:spcPct val="0"/>
              </a:spcBef>
              <a:spcAft>
                <a:spcPct val="0"/>
              </a:spcAft>
            </a:pPr>
            <a:r>
              <a:rPr lang="es-ES" sz="1400" b="1" dirty="0">
                <a:latin typeface="Times New Roman" panose="02020603050405020304" pitchFamily="18" charset="0"/>
                <a:cs typeface="Arial" panose="020B0604020202020204" pitchFamily="34" charset="0"/>
              </a:rPr>
              <a:t>P</a:t>
            </a:r>
            <a:r>
              <a:rPr lang="es-ES" sz="1400" b="1" dirty="0" bmk="">
                <a:latin typeface="Times New Roman" panose="02020603050405020304" pitchFamily="18" charset="0"/>
                <a:cs typeface="Arial" panose="020B0604020202020204" pitchFamily="34" charset="0"/>
              </a:rPr>
              <a:t>rueba de hipótesis</a:t>
            </a:r>
          </a:p>
          <a:p>
            <a:pPr lvl="0" indent="457200" eaLnBrk="0" fontAlgn="base" hangingPunct="0">
              <a:spcBef>
                <a:spcPct val="0"/>
              </a:spcBef>
              <a:spcAft>
                <a:spcPct val="0"/>
              </a:spcAft>
            </a:pPr>
            <a:r>
              <a:rPr lang="es-EC" sz="1400" b="1" dirty="0" bmk="">
                <a:ea typeface="Times New Roman" panose="02020603050405020304" pitchFamily="18" charset="0"/>
              </a:rPr>
              <a:t>Ho: </a:t>
            </a:r>
            <a:r>
              <a:rPr lang="es-EC" sz="1400" dirty="0" bmk="">
                <a:latin typeface="Arial" panose="020B0604020202020204" pitchFamily="34" charset="0"/>
                <a:ea typeface="Times New Roman" panose="02020603050405020304" pitchFamily="18" charset="0"/>
              </a:rPr>
              <a:t>El plan de reactivación del café influyó positivamente en la producción en el periodo 2010-2018. </a:t>
            </a:r>
            <a:endParaRPr lang="es-EC" sz="1400" dirty="0" bmk="">
              <a:latin typeface="Arial" panose="020B0604020202020204" pitchFamily="34" charset="0"/>
            </a:endParaRPr>
          </a:p>
          <a:p>
            <a:pPr lvl="0" indent="457200" eaLnBrk="0" fontAlgn="base" hangingPunct="0">
              <a:spcBef>
                <a:spcPct val="0"/>
              </a:spcBef>
              <a:spcAft>
                <a:spcPct val="0"/>
              </a:spcAft>
            </a:pPr>
            <a:r>
              <a:rPr lang="es-EC" sz="1400" b="1" dirty="0" bmk="">
                <a:latin typeface="Arial" panose="020B0604020202020204" pitchFamily="34" charset="0"/>
                <a:ea typeface="Times New Roman" panose="02020603050405020304" pitchFamily="18" charset="0"/>
              </a:rPr>
              <a:t>H1: </a:t>
            </a:r>
            <a:r>
              <a:rPr lang="es-EC" sz="1400" dirty="0" bmk="">
                <a:latin typeface="Arial" panose="020B0604020202020204" pitchFamily="34" charset="0"/>
                <a:ea typeface="Times New Roman" panose="02020603050405020304" pitchFamily="18" charset="0"/>
              </a:rPr>
              <a:t>El plan de reactivación del café no influyó positivamente en la producción en el periodo 2010-2018.</a:t>
            </a:r>
            <a:endParaRPr lang="es-EC" sz="1400" dirty="0" bmk="">
              <a:latin typeface="Arial" panose="020B0604020202020204" pitchFamily="34" charset="0"/>
            </a:endParaRPr>
          </a:p>
          <a:p>
            <a:pPr lvl="0" indent="457200" eaLnBrk="0" fontAlgn="base" hangingPunct="0">
              <a:spcBef>
                <a:spcPct val="0"/>
              </a:spcBef>
              <a:spcAft>
                <a:spcPct val="0"/>
              </a:spcAft>
            </a:pPr>
            <a:r>
              <a:rPr lang="es-EC" sz="1400" b="1" dirty="0" bmk="">
                <a:latin typeface="Arial" panose="020B0604020202020204" pitchFamily="34" charset="0"/>
                <a:ea typeface="Times New Roman" panose="02020603050405020304" pitchFamily="18" charset="0"/>
              </a:rPr>
              <a:t> 	Grado de significancia </a:t>
            </a:r>
            <a:endParaRPr lang="es-EC" sz="1400" dirty="0" bmk="">
              <a:latin typeface="Arial" panose="020B0604020202020204" pitchFamily="34" charset="0"/>
            </a:endParaRPr>
          </a:p>
          <a:p>
            <a:pPr lvl="0" indent="457200" eaLnBrk="0" fontAlgn="base" hangingPunct="0">
              <a:spcBef>
                <a:spcPct val="0"/>
              </a:spcBef>
              <a:spcAft>
                <a:spcPct val="0"/>
              </a:spcAft>
            </a:pPr>
            <a:r>
              <a:rPr lang="es-EC" sz="1400" dirty="0" bmk="">
                <a:latin typeface="Arial" panose="020B0604020202020204" pitchFamily="34" charset="0"/>
                <a:ea typeface="Times New Roman" panose="02020603050405020304" pitchFamily="18" charset="0"/>
              </a:rPr>
              <a:t>Nivel de confianza de 95%.</a:t>
            </a:r>
            <a:endParaRPr lang="es-EC" sz="1400" dirty="0" bmk="">
              <a:latin typeface="Arial" panose="020B0604020202020204" pitchFamily="34" charset="0"/>
            </a:endParaRPr>
          </a:p>
          <a:p>
            <a:pPr lvl="0" indent="457200" eaLnBrk="0" fontAlgn="base" hangingPunct="0">
              <a:spcBef>
                <a:spcPct val="0"/>
              </a:spcBef>
              <a:spcAft>
                <a:spcPct val="0"/>
              </a:spcAft>
            </a:pPr>
            <a:r>
              <a:rPr lang="es-EC" sz="1400" dirty="0" bmk="">
                <a:latin typeface="Arial" panose="020B0604020202020204" pitchFamily="34" charset="0"/>
                <a:ea typeface="Times New Roman" panose="02020603050405020304" pitchFamily="18" charset="0"/>
              </a:rPr>
              <a:t>Nivel de error de 5% (0,05).</a:t>
            </a:r>
            <a:endParaRPr lang="es-EC" sz="1400" dirty="0" bmk="">
              <a:latin typeface="Arial" panose="020B0604020202020204" pitchFamily="34" charset="0"/>
            </a:endParaRPr>
          </a:p>
          <a:p>
            <a:pPr lvl="0" indent="457200" eaLnBrk="0" fontAlgn="base" hangingPunct="0">
              <a:spcBef>
                <a:spcPct val="0"/>
              </a:spcBef>
              <a:spcAft>
                <a:spcPct val="0"/>
              </a:spcAft>
            </a:pPr>
            <a:r>
              <a:rPr lang="es-EC" sz="1400" b="1" dirty="0" bmk="">
                <a:latin typeface="Arial" panose="020B0604020202020204" pitchFamily="34" charset="0"/>
                <a:ea typeface="Times New Roman" panose="02020603050405020304" pitchFamily="18" charset="0"/>
              </a:rPr>
              <a:t>	Estadístico de prueba: </a:t>
            </a:r>
            <a:r>
              <a:rPr lang="es-EC" sz="1400" dirty="0" bmk="">
                <a:latin typeface="Arial" panose="020B0604020202020204" pitchFamily="34" charset="0"/>
                <a:ea typeface="Times New Roman" panose="02020603050405020304" pitchFamily="18" charset="0"/>
              </a:rPr>
              <a:t>Chi cuadrado. </a:t>
            </a:r>
            <a:endParaRPr lang="es-EC" sz="1400" dirty="0" bmk="">
              <a:latin typeface="Arial" panose="020B0604020202020204" pitchFamily="34" charset="0"/>
            </a:endParaRPr>
          </a:p>
          <a:p>
            <a:pPr lvl="0" indent="457200" eaLnBrk="0" fontAlgn="base" hangingPunct="0">
              <a:spcBef>
                <a:spcPct val="0"/>
              </a:spcBef>
              <a:spcAft>
                <a:spcPct val="0"/>
              </a:spcAft>
            </a:pPr>
            <a:r>
              <a:rPr lang="es-EC" sz="1400" b="1" dirty="0" bmk="">
                <a:latin typeface="Arial" panose="020B0604020202020204" pitchFamily="34" charset="0"/>
                <a:ea typeface="Times New Roman" panose="02020603050405020304" pitchFamily="18" charset="0"/>
              </a:rPr>
              <a:t>Determinar el valor real de la estadística de prueba.</a:t>
            </a:r>
            <a:endParaRPr lang="es-EC" sz="1400" dirty="0" bmk="">
              <a:latin typeface="Arial" panose="020B0604020202020204" pitchFamily="34" charset="0"/>
            </a:endParaRPr>
          </a:p>
          <a:p>
            <a:pPr lvl="0" indent="457200" eaLnBrk="0" fontAlgn="base" hangingPunct="0">
              <a:spcBef>
                <a:spcPct val="0"/>
              </a:spcBef>
              <a:spcAft>
                <a:spcPct val="0"/>
              </a:spcAft>
            </a:pPr>
            <a:r>
              <a:rPr lang="es-EC" sz="1400" b="1" dirty="0" bmk="">
                <a:latin typeface="Arial" panose="020B0604020202020204" pitchFamily="34" charset="0"/>
                <a:ea typeface="Calibri" panose="020F0502020204030204" pitchFamily="34" charset="0"/>
                <a:cs typeface="Times New Roman" panose="02020603050405020304" pitchFamily="18" charset="0"/>
              </a:rPr>
              <a:t>Tabla </a:t>
            </a:r>
            <a:r>
              <a:rPr lang="es-EC" sz="1400" b="1" dirty="0" bmk="_Toc14851097">
                <a:latin typeface="Arial" panose="020B0604020202020204" pitchFamily="34" charset="0"/>
                <a:ea typeface="Calibri" panose="020F0502020204030204" pitchFamily="34" charset="0"/>
                <a:cs typeface="Times New Roman" panose="02020603050405020304" pitchFamily="18" charset="0"/>
              </a:rPr>
              <a:t>9. </a:t>
            </a:r>
            <a:br>
              <a:rPr lang="es-EC" sz="1400" b="1" dirty="0" bmk="_Toc14851097">
                <a:latin typeface="Arial" panose="020B0604020202020204" pitchFamily="34" charset="0"/>
                <a:ea typeface="Calibri" panose="020F0502020204030204" pitchFamily="34" charset="0"/>
                <a:cs typeface="Times New Roman" panose="02020603050405020304" pitchFamily="18" charset="0"/>
              </a:rPr>
            </a:br>
            <a:r>
              <a:rPr lang="es-EC" sz="1400" i="1" dirty="0" bmk="_Toc14851097">
                <a:latin typeface="Arial" panose="020B0604020202020204" pitchFamily="34" charset="0"/>
                <a:ea typeface="Calibri" panose="020F0502020204030204" pitchFamily="34" charset="0"/>
                <a:cs typeface="Times New Roman" panose="02020603050405020304" pitchFamily="18" charset="0"/>
              </a:rPr>
              <a:t>Tabla de </a:t>
            </a:r>
            <a:r>
              <a:rPr lang="es-EC" sz="1400" i="1" dirty="0" err="1" bmk="_Toc14851097">
                <a:latin typeface="Arial" panose="020B0604020202020204" pitchFamily="34" charset="0"/>
                <a:ea typeface="Calibri" panose="020F0502020204030204" pitchFamily="34" charset="0"/>
                <a:cs typeface="Times New Roman" panose="02020603050405020304" pitchFamily="18" charset="0"/>
              </a:rPr>
              <a:t>chi</a:t>
            </a:r>
            <a:r>
              <a:rPr lang="es-EC" sz="1400" i="1" dirty="0" bmk="_Toc14851097">
                <a:latin typeface="Arial" panose="020B0604020202020204" pitchFamily="34" charset="0"/>
                <a:ea typeface="Calibri" panose="020F0502020204030204" pitchFamily="34" charset="0"/>
                <a:cs typeface="Times New Roman" panose="02020603050405020304" pitchFamily="18" charset="0"/>
              </a:rPr>
              <a:t> cuadrado </a:t>
            </a:r>
            <a:r>
              <a:rPr lang="es-EC" sz="1400" i="1" dirty="0" err="1" bmk="_Toc14851097">
                <a:latin typeface="Arial" panose="020B0604020202020204" pitchFamily="34" charset="0"/>
                <a:ea typeface="Calibri" panose="020F0502020204030204" pitchFamily="34" charset="0"/>
                <a:cs typeface="Times New Roman" panose="02020603050405020304" pitchFamily="18" charset="0"/>
              </a:rPr>
              <a:t>Analisis</a:t>
            </a:r>
            <a:r>
              <a:rPr lang="es-EC" sz="1400" i="1" dirty="0" bmk="_Toc14851097">
                <a:latin typeface="Arial" panose="020B0604020202020204" pitchFamily="34" charset="0"/>
                <a:ea typeface="Calibri" panose="020F0502020204030204" pitchFamily="34" charset="0"/>
                <a:cs typeface="Times New Roman" panose="02020603050405020304" pitchFamily="18" charset="0"/>
              </a:rPr>
              <a:t> de la producción de Café.</a:t>
            </a:r>
            <a:endParaRPr lang="es-EC" sz="1400" dirty="0">
              <a:latin typeface="Arial" panose="020B0604020202020204" pitchFamily="34" charset="0"/>
            </a:endParaRPr>
          </a:p>
        </p:txBody>
      </p:sp>
      <p:pic>
        <p:nvPicPr>
          <p:cNvPr id="8" name="Imagen 7"/>
          <p:cNvPicPr>
            <a:picLocks noChangeAspect="1"/>
          </p:cNvPicPr>
          <p:nvPr/>
        </p:nvPicPr>
        <p:blipFill>
          <a:blip r:embed="rId2"/>
          <a:stretch>
            <a:fillRect/>
          </a:stretch>
        </p:blipFill>
        <p:spPr>
          <a:xfrm>
            <a:off x="1030752" y="3052176"/>
            <a:ext cx="7311370" cy="2673375"/>
          </a:xfrm>
          <a:prstGeom prst="rect">
            <a:avLst/>
          </a:prstGeom>
        </p:spPr>
      </p:pic>
    </p:spTree>
    <p:extLst>
      <p:ext uri="{BB962C8B-B14F-4D97-AF65-F5344CB8AC3E}">
        <p14:creationId xmlns:p14="http://schemas.microsoft.com/office/powerpoint/2010/main" val="3921250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437117890"/>
              </p:ext>
            </p:extLst>
          </p:nvPr>
        </p:nvGraphicFramePr>
        <p:xfrm>
          <a:off x="1026942" y="534572"/>
          <a:ext cx="10761784" cy="613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548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425066052"/>
              </p:ext>
            </p:extLst>
          </p:nvPr>
        </p:nvGraphicFramePr>
        <p:xfrm>
          <a:off x="1992183" y="414998"/>
          <a:ext cx="11451102" cy="6443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rot="19444807">
            <a:off x="-186381" y="3021847"/>
            <a:ext cx="4144083" cy="707886"/>
          </a:xfrm>
          <a:prstGeom prst="rect">
            <a:avLst/>
          </a:prstGeom>
          <a:noFill/>
        </p:spPr>
        <p:txBody>
          <a:bodyPr wrap="none" lIns="91440" tIns="45720" rIns="91440" bIns="45720">
            <a:spAutoFit/>
          </a:bodyPr>
          <a:lstStyle/>
          <a:p>
            <a:pPr algn="ctr"/>
            <a:r>
              <a:rPr lang="es-ES" sz="4000" dirty="0" smtClean="0">
                <a:ln w="0"/>
                <a:effectLst>
                  <a:outerShdw blurRad="38100" dist="19050" dir="2700000" algn="tl" rotWithShape="0">
                    <a:schemeClr val="dk1">
                      <a:alpha val="40000"/>
                    </a:schemeClr>
                  </a:outerShdw>
                </a:effectLst>
              </a:rPr>
              <a:t>CONCLUSIONES</a:t>
            </a:r>
            <a:endParaRPr lang="es-E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33905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854111326"/>
              </p:ext>
            </p:extLst>
          </p:nvPr>
        </p:nvGraphicFramePr>
        <p:xfrm>
          <a:off x="1992183" y="414998"/>
          <a:ext cx="11451102" cy="6443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rot="18570708">
            <a:off x="-939025" y="3278522"/>
            <a:ext cx="5553123" cy="707886"/>
          </a:xfrm>
          <a:prstGeom prst="rect">
            <a:avLst/>
          </a:prstGeom>
          <a:noFill/>
        </p:spPr>
        <p:txBody>
          <a:bodyPr wrap="none" lIns="91440" tIns="45720" rIns="91440" bIns="45720">
            <a:spAutoFit/>
          </a:bodyPr>
          <a:lstStyle/>
          <a:p>
            <a:pPr algn="ctr"/>
            <a:r>
              <a:rPr lang="es-ES" sz="4000" dirty="0" smtClean="0">
                <a:ln w="0"/>
                <a:effectLst>
                  <a:outerShdw blurRad="38100" dist="19050" dir="2700000" algn="tl" rotWithShape="0">
                    <a:schemeClr val="dk1">
                      <a:alpha val="40000"/>
                    </a:schemeClr>
                  </a:outerShdw>
                </a:effectLst>
              </a:rPr>
              <a:t>RECOMENDACIONES </a:t>
            </a:r>
            <a:endParaRPr lang="es-E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84548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88623" y="737512"/>
            <a:ext cx="4515989" cy="6018888"/>
          </a:xfrm>
          <a:prstGeom prst="rect">
            <a:avLst/>
          </a:prstGeom>
        </p:spPr>
      </p:pic>
      <p:pic>
        <p:nvPicPr>
          <p:cNvPr id="7170" name="Picture 2" descr="Resultado de imagen para muchas grac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747" y="2337479"/>
            <a:ext cx="531495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5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400" y="0"/>
            <a:ext cx="10515600" cy="1325563"/>
          </a:xfrm>
        </p:spPr>
        <p:txBody>
          <a:bodyPr>
            <a:normAutofit/>
          </a:bodyPr>
          <a:lstStyle/>
          <a:p>
            <a:r>
              <a:rPr lang="es-CO" sz="6000" b="1" dirty="0" smtClean="0">
                <a:solidFill>
                  <a:schemeClr val="tx1"/>
                </a:solidFill>
              </a:rPr>
              <a:t>OBJETIVOS</a:t>
            </a:r>
            <a:endParaRPr lang="es-CO" sz="6000" b="1" dirty="0">
              <a:solidFill>
                <a:schemeClr val="tx1"/>
              </a:solidFill>
            </a:endParaRPr>
          </a:p>
        </p:txBody>
      </p:sp>
      <p:graphicFrame>
        <p:nvGraphicFramePr>
          <p:cNvPr id="4" name="Marcador de contenido 3"/>
          <p:cNvGraphicFramePr>
            <a:graphicFrameLocks noGrp="1"/>
          </p:cNvGraphicFramePr>
          <p:nvPr>
            <p:ph idx="1"/>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1206289452"/>
              </p:ext>
            </p:extLst>
          </p:nvPr>
        </p:nvGraphicFramePr>
        <p:xfrm>
          <a:off x="753648" y="1325563"/>
          <a:ext cx="11190515" cy="53818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196" name="Picture 4" descr="Resultado de imagen para exportaciones de caf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3999" y="5085245"/>
            <a:ext cx="2797175" cy="15734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sultado de imagen para INVERSION EXTRANJERA DIRECT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49142" y="5545351"/>
            <a:ext cx="1872343" cy="111330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0514" y="4896559"/>
            <a:ext cx="2148114" cy="1611086"/>
          </a:xfrm>
          <a:prstGeom prst="rect">
            <a:avLst/>
          </a:prstGeom>
        </p:spPr>
      </p:pic>
      <p:pic>
        <p:nvPicPr>
          <p:cNvPr id="9" name="Imagen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04343" y="5346007"/>
            <a:ext cx="1750199" cy="1312649"/>
          </a:xfrm>
          <a:prstGeom prst="rect">
            <a:avLst/>
          </a:prstGeom>
        </p:spPr>
      </p:pic>
    </p:spTree>
    <p:extLst>
      <p:ext uri="{BB962C8B-B14F-4D97-AF65-F5344CB8AC3E}">
        <p14:creationId xmlns:p14="http://schemas.microsoft.com/office/powerpoint/2010/main" val="167534793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7211" y="391882"/>
            <a:ext cx="8911687" cy="1280890"/>
          </a:xfrm>
        </p:spPr>
        <p:txBody>
          <a:bodyPr/>
          <a:lstStyle/>
          <a:p>
            <a:r>
              <a:rPr lang="es-CO" b="1" dirty="0"/>
              <a:t>TEORÍAS DE SOPORTE</a:t>
            </a:r>
            <a:endParaRPr lang="es-EC" dirty="0"/>
          </a:p>
        </p:txBody>
      </p:sp>
      <p:graphicFrame>
        <p:nvGraphicFramePr>
          <p:cNvPr id="4" name="Marcador de contenido 5"/>
          <p:cNvGraphicFramePr>
            <a:graphicFrameLocks/>
          </p:cNvGraphicFramePr>
          <p:nvPr>
            <p:extLst>
              <p:ext uri="{D42A27DB-BD31-4B8C-83A1-F6EECF244321}">
                <p14:modId xmlns:p14="http://schemas.microsoft.com/office/powerpoint/2010/main" val="2431080025"/>
              </p:ext>
            </p:extLst>
          </p:nvPr>
        </p:nvGraphicFramePr>
        <p:xfrm>
          <a:off x="1636485" y="827314"/>
          <a:ext cx="10003972" cy="3614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5"/>
          <p:cNvGraphicFramePr>
            <a:graphicFrameLocks/>
          </p:cNvGraphicFramePr>
          <p:nvPr>
            <p:extLst>
              <p:ext uri="{D42A27DB-BD31-4B8C-83A1-F6EECF244321}">
                <p14:modId xmlns:p14="http://schemas.microsoft.com/office/powerpoint/2010/main" val="2279062940"/>
              </p:ext>
            </p:extLst>
          </p:nvPr>
        </p:nvGraphicFramePr>
        <p:xfrm>
          <a:off x="3262085" y="3759200"/>
          <a:ext cx="8929915" cy="39696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7300" y="4381500"/>
            <a:ext cx="1857375" cy="2476500"/>
          </a:xfrm>
          <a:prstGeom prst="rect">
            <a:avLst/>
          </a:prstGeom>
        </p:spPr>
      </p:pic>
    </p:spTree>
    <p:extLst>
      <p:ext uri="{BB962C8B-B14F-4D97-AF65-F5344CB8AC3E}">
        <p14:creationId xmlns:p14="http://schemas.microsoft.com/office/powerpoint/2010/main" val="531060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89183" y="240906"/>
            <a:ext cx="10515600" cy="866440"/>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EC" sz="4400" b="1" dirty="0" smtClean="0"/>
              <a:t>METODOLOGÍA</a:t>
            </a:r>
            <a:endParaRPr lang="es-EC" sz="4400" b="1" dirty="0">
              <a:ln w="0"/>
              <a:solidFill>
                <a:schemeClr val="accent1"/>
              </a:solidFill>
              <a:effectLst>
                <a:outerShdw blurRad="38100" dist="25400" dir="5400000" algn="ctr" rotWithShape="0">
                  <a:srgbClr val="6E747A">
                    <a:alpha val="43000"/>
                  </a:srgbClr>
                </a:outerShdw>
              </a:effectLst>
            </a:endParaRPr>
          </a:p>
        </p:txBody>
      </p:sp>
      <p:graphicFrame>
        <p:nvGraphicFramePr>
          <p:cNvPr id="3" name="Marcador de contenido 3"/>
          <p:cNvGraphicFramePr>
            <a:graphicFrameLocks/>
          </p:cNvGraphicFramePr>
          <p:nvPr>
            <p:extLst>
              <p:ext uri="{D42A27DB-BD31-4B8C-83A1-F6EECF244321}">
                <p14:modId xmlns:p14="http://schemas.microsoft.com/office/powerpoint/2010/main" val="2617762318"/>
              </p:ext>
            </p:extLst>
          </p:nvPr>
        </p:nvGraphicFramePr>
        <p:xfrm>
          <a:off x="699201" y="995409"/>
          <a:ext cx="11492799" cy="589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41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ANTECEDENTES.</a:t>
            </a:r>
            <a:endParaRPr lang="es-EC" b="1"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4181112503"/>
              </p:ext>
            </p:extLst>
          </p:nvPr>
        </p:nvGraphicFramePr>
        <p:xfrm>
          <a:off x="-1010330" y="2282371"/>
          <a:ext cx="8915400" cy="377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999804023"/>
              </p:ext>
            </p:extLst>
          </p:nvPr>
        </p:nvGraphicFramePr>
        <p:xfrm>
          <a:off x="6889071" y="232225"/>
          <a:ext cx="5056186" cy="43833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Imagen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58200" y="4700587"/>
            <a:ext cx="2876550" cy="2157413"/>
          </a:xfrm>
          <a:prstGeom prst="rect">
            <a:avLst/>
          </a:prstGeom>
        </p:spPr>
      </p:pic>
    </p:spTree>
    <p:extLst>
      <p:ext uri="{BB962C8B-B14F-4D97-AF65-F5344CB8AC3E}">
        <p14:creationId xmlns:p14="http://schemas.microsoft.com/office/powerpoint/2010/main" val="826225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PRODUCCIÓN NACIONAL</a:t>
            </a:r>
            <a:endParaRPr lang="es-EC" b="1" dirty="0"/>
          </a:p>
        </p:txBody>
      </p:sp>
      <p:sp>
        <p:nvSpPr>
          <p:cNvPr id="5" name="CuadroTexto 4"/>
          <p:cNvSpPr txBox="1"/>
          <p:nvPr/>
        </p:nvSpPr>
        <p:spPr>
          <a:xfrm>
            <a:off x="667656" y="4586296"/>
            <a:ext cx="5965372" cy="646331"/>
          </a:xfrm>
          <a:prstGeom prst="rect">
            <a:avLst/>
          </a:prstGeom>
          <a:noFill/>
        </p:spPr>
        <p:txBody>
          <a:bodyPr wrap="square" rtlCol="0">
            <a:spAutoFit/>
          </a:bodyPr>
          <a:lstStyle/>
          <a:p>
            <a:r>
              <a:rPr lang="es-EC" dirty="0" smtClean="0"/>
              <a:t>Para el año 2017 estas son las cifras de la producción de café según el INEC</a:t>
            </a:r>
            <a:endParaRPr lang="es-EC" dirty="0"/>
          </a:p>
        </p:txBody>
      </p:sp>
      <p:pic>
        <p:nvPicPr>
          <p:cNvPr id="9" name="Imagen 8"/>
          <p:cNvPicPr>
            <a:picLocks noChangeAspect="1"/>
          </p:cNvPicPr>
          <p:nvPr/>
        </p:nvPicPr>
        <p:blipFill>
          <a:blip r:embed="rId2"/>
          <a:stretch>
            <a:fillRect/>
          </a:stretch>
        </p:blipFill>
        <p:spPr>
          <a:xfrm>
            <a:off x="530286" y="1470247"/>
            <a:ext cx="5761141" cy="2593078"/>
          </a:xfrm>
          <a:prstGeom prst="rect">
            <a:avLst/>
          </a:prstGeom>
        </p:spPr>
      </p:pic>
      <p:graphicFrame>
        <p:nvGraphicFramePr>
          <p:cNvPr id="10" name="Gráfico 9"/>
          <p:cNvGraphicFramePr>
            <a:graphicFrameLocks/>
          </p:cNvGraphicFramePr>
          <p:nvPr>
            <p:extLst>
              <p:ext uri="{D42A27DB-BD31-4B8C-83A1-F6EECF244321}">
                <p14:modId xmlns:p14="http://schemas.microsoft.com/office/powerpoint/2010/main" val="128605297"/>
              </p:ext>
            </p:extLst>
          </p:nvPr>
        </p:nvGraphicFramePr>
        <p:xfrm>
          <a:off x="6146799" y="2691723"/>
          <a:ext cx="5842001" cy="3941305"/>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p:cNvSpPr txBox="1"/>
          <p:nvPr/>
        </p:nvSpPr>
        <p:spPr>
          <a:xfrm>
            <a:off x="6460939" y="6238786"/>
            <a:ext cx="783923" cy="307777"/>
          </a:xfrm>
          <a:prstGeom prst="rect">
            <a:avLst/>
          </a:prstGeom>
          <a:solidFill>
            <a:schemeClr val="bg2"/>
          </a:solidFill>
        </p:spPr>
        <p:txBody>
          <a:bodyPr wrap="square" rtlCol="0">
            <a:spAutoFit/>
          </a:bodyPr>
          <a:lstStyle/>
          <a:p>
            <a:r>
              <a:rPr lang="es-EC" sz="700" dirty="0" smtClean="0"/>
              <a:t>Plantada</a:t>
            </a:r>
          </a:p>
          <a:p>
            <a:r>
              <a:rPr lang="es-EC" sz="700" dirty="0" smtClean="0"/>
              <a:t>Cosechada </a:t>
            </a:r>
            <a:endParaRPr lang="es-EC" sz="700" dirty="0"/>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0"/>
            <a:ext cx="1905000" cy="2539999"/>
          </a:xfrm>
          <a:prstGeom prst="rect">
            <a:avLst/>
          </a:prstGeom>
        </p:spPr>
      </p:pic>
    </p:spTree>
    <p:extLst>
      <p:ext uri="{BB962C8B-B14F-4D97-AF65-F5344CB8AC3E}">
        <p14:creationId xmlns:p14="http://schemas.microsoft.com/office/powerpoint/2010/main" val="586051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COSTOS DE PRODUCCIÓN </a:t>
            </a:r>
            <a:endParaRPr lang="es-EC"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3084868047"/>
              </p:ext>
            </p:extLst>
          </p:nvPr>
        </p:nvGraphicFramePr>
        <p:xfrm>
          <a:off x="420913" y="1553027"/>
          <a:ext cx="5452157" cy="1904321"/>
        </p:xfrm>
        <a:graphic>
          <a:graphicData uri="http://schemas.openxmlformats.org/drawingml/2006/table">
            <a:tbl>
              <a:tblPr>
                <a:tableStyleId>{638B1855-1B75-4FBE-930C-398BA8C253C6}</a:tableStyleId>
              </a:tblPr>
              <a:tblGrid>
                <a:gridCol w="2505045"/>
                <a:gridCol w="1473556"/>
                <a:gridCol w="1473556"/>
              </a:tblGrid>
              <a:tr h="544091">
                <a:tc gridSpan="3">
                  <a:txBody>
                    <a:bodyPr/>
                    <a:lstStyle/>
                    <a:p>
                      <a:pPr algn="ctr" fontAlgn="ctr"/>
                      <a:r>
                        <a:rPr lang="es-EC" sz="1600" u="none" strike="noStrike">
                          <a:effectLst/>
                        </a:rPr>
                        <a:t>Costos de producción  anual </a:t>
                      </a:r>
                      <a:endParaRPr lang="es-EC" sz="1600" b="0" i="0" u="none" strike="noStrike">
                        <a:effectLst/>
                        <a:latin typeface="Arial" panose="020B0604020202020204" pitchFamily="34" charset="0"/>
                      </a:endParaRPr>
                    </a:p>
                  </a:txBody>
                  <a:tcPr marL="9525" marR="9525" marT="9525" marB="0" anchor="ctr"/>
                </a:tc>
                <a:tc hMerge="1">
                  <a:txBody>
                    <a:bodyPr/>
                    <a:lstStyle/>
                    <a:p>
                      <a:endParaRPr lang="es-EC"/>
                    </a:p>
                  </a:txBody>
                  <a:tcPr/>
                </a:tc>
                <a:tc hMerge="1">
                  <a:txBody>
                    <a:bodyPr/>
                    <a:lstStyle/>
                    <a:p>
                      <a:endParaRPr lang="es-EC"/>
                    </a:p>
                  </a:txBody>
                  <a:tcPr/>
                </a:tc>
              </a:tr>
              <a:tr h="272046">
                <a:tc>
                  <a:txBody>
                    <a:bodyPr/>
                    <a:lstStyle/>
                    <a:p>
                      <a:pPr algn="l" fontAlgn="b"/>
                      <a:r>
                        <a:rPr lang="es-EC" sz="1600" u="none" strike="noStrike">
                          <a:effectLst/>
                        </a:rPr>
                        <a:t>Materia Prima</a:t>
                      </a:r>
                      <a:endParaRPr lang="es-EC" sz="1600" b="0" i="0" u="none" strike="noStrike">
                        <a:effectLst/>
                        <a:latin typeface="Arial" panose="020B0604020202020204" pitchFamily="34" charset="0"/>
                      </a:endParaRPr>
                    </a:p>
                  </a:txBody>
                  <a:tcPr marL="9525" marR="9525" marT="9525" marB="0" anchor="b"/>
                </a:tc>
                <a:tc>
                  <a:txBody>
                    <a:bodyPr/>
                    <a:lstStyle/>
                    <a:p>
                      <a:pPr algn="l" fontAlgn="b"/>
                      <a:r>
                        <a:rPr lang="es-EC" sz="1600" u="none" strike="noStrike">
                          <a:effectLst/>
                        </a:rPr>
                        <a:t> $  1.000,00 </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2%</a:t>
                      </a:r>
                      <a:endParaRPr lang="es-EC" sz="1600" b="0" i="0" u="none" strike="noStrike">
                        <a:effectLst/>
                        <a:latin typeface="Arial" panose="020B0604020202020204" pitchFamily="34" charset="0"/>
                      </a:endParaRPr>
                    </a:p>
                  </a:txBody>
                  <a:tcPr marL="9525" marR="9525" marT="9525" marB="0" anchor="b"/>
                </a:tc>
              </a:tr>
              <a:tr h="272046">
                <a:tc>
                  <a:txBody>
                    <a:bodyPr/>
                    <a:lstStyle/>
                    <a:p>
                      <a:pPr algn="l" fontAlgn="b"/>
                      <a:r>
                        <a:rPr lang="es-EC" sz="1600" u="none" strike="noStrike">
                          <a:effectLst/>
                        </a:rPr>
                        <a:t>Mano de Obra </a:t>
                      </a:r>
                      <a:endParaRPr lang="es-EC" sz="1600" b="0" i="0" u="none" strike="noStrike">
                        <a:effectLst/>
                        <a:latin typeface="Arial" panose="020B0604020202020204" pitchFamily="34" charset="0"/>
                      </a:endParaRPr>
                    </a:p>
                  </a:txBody>
                  <a:tcPr marL="9525" marR="9525" marT="9525" marB="0" anchor="b"/>
                </a:tc>
                <a:tc>
                  <a:txBody>
                    <a:bodyPr/>
                    <a:lstStyle/>
                    <a:p>
                      <a:pPr algn="l" fontAlgn="b"/>
                      <a:r>
                        <a:rPr lang="es-EC" sz="1600" u="none" strike="noStrike">
                          <a:effectLst/>
                        </a:rPr>
                        <a:t> $48.750,00 </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90%</a:t>
                      </a:r>
                      <a:endParaRPr lang="es-EC" sz="1600" b="0" i="0" u="none" strike="noStrike">
                        <a:effectLst/>
                        <a:latin typeface="Arial" panose="020B0604020202020204" pitchFamily="34" charset="0"/>
                      </a:endParaRPr>
                    </a:p>
                  </a:txBody>
                  <a:tcPr marL="9525" marR="9525" marT="9525" marB="0" anchor="b"/>
                </a:tc>
              </a:tr>
              <a:tr h="272046">
                <a:tc>
                  <a:txBody>
                    <a:bodyPr/>
                    <a:lstStyle/>
                    <a:p>
                      <a:pPr algn="l" fontAlgn="b"/>
                      <a:r>
                        <a:rPr lang="es-EC" sz="1600" u="none" strike="noStrike">
                          <a:effectLst/>
                        </a:rPr>
                        <a:t>Materiales e insumos</a:t>
                      </a:r>
                      <a:endParaRPr lang="es-EC" sz="1600" b="0" i="0" u="none" strike="noStrike">
                        <a:effectLst/>
                        <a:latin typeface="Arial" panose="020B0604020202020204" pitchFamily="34" charset="0"/>
                      </a:endParaRPr>
                    </a:p>
                  </a:txBody>
                  <a:tcPr marL="9525" marR="9525" marT="9525" marB="0" anchor="b"/>
                </a:tc>
                <a:tc>
                  <a:txBody>
                    <a:bodyPr/>
                    <a:lstStyle/>
                    <a:p>
                      <a:pPr algn="l" fontAlgn="b"/>
                      <a:r>
                        <a:rPr lang="es-EC" sz="1600" u="none" strike="noStrike">
                          <a:effectLst/>
                        </a:rPr>
                        <a:t> $  3.000,00 </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6%</a:t>
                      </a:r>
                      <a:endParaRPr lang="es-EC" sz="1600" b="0" i="0" u="none" strike="noStrike">
                        <a:effectLst/>
                        <a:latin typeface="Arial" panose="020B0604020202020204" pitchFamily="34" charset="0"/>
                      </a:endParaRPr>
                    </a:p>
                  </a:txBody>
                  <a:tcPr marL="9525" marR="9525" marT="9525" marB="0" anchor="b"/>
                </a:tc>
              </a:tr>
              <a:tr h="272046">
                <a:tc>
                  <a:txBody>
                    <a:bodyPr/>
                    <a:lstStyle/>
                    <a:p>
                      <a:pPr algn="l" fontAlgn="b"/>
                      <a:r>
                        <a:rPr lang="es-EC" sz="1600" u="none" strike="noStrike">
                          <a:effectLst/>
                        </a:rPr>
                        <a:t>Servicios Basicos </a:t>
                      </a:r>
                      <a:endParaRPr lang="es-EC" sz="1600" b="0" i="0" u="none" strike="noStrike">
                        <a:effectLst/>
                        <a:latin typeface="Arial" panose="020B0604020202020204" pitchFamily="34" charset="0"/>
                      </a:endParaRPr>
                    </a:p>
                  </a:txBody>
                  <a:tcPr marL="9525" marR="9525" marT="9525" marB="0" anchor="b"/>
                </a:tc>
                <a:tc>
                  <a:txBody>
                    <a:bodyPr/>
                    <a:lstStyle/>
                    <a:p>
                      <a:pPr algn="l" fontAlgn="b"/>
                      <a:r>
                        <a:rPr lang="es-EC" sz="1600" u="none" strike="noStrike">
                          <a:effectLst/>
                        </a:rPr>
                        <a:t> $  1.200,00 </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a:effectLst/>
                        </a:rPr>
                        <a:t>2%</a:t>
                      </a:r>
                      <a:endParaRPr lang="es-EC" sz="1600" b="0" i="0" u="none" strike="noStrike">
                        <a:effectLst/>
                        <a:latin typeface="Arial" panose="020B0604020202020204" pitchFamily="34" charset="0"/>
                      </a:endParaRPr>
                    </a:p>
                  </a:txBody>
                  <a:tcPr marL="9525" marR="9525" marT="9525" marB="0" anchor="b"/>
                </a:tc>
              </a:tr>
              <a:tr h="272046">
                <a:tc>
                  <a:txBody>
                    <a:bodyPr/>
                    <a:lstStyle/>
                    <a:p>
                      <a:pPr algn="l" fontAlgn="b"/>
                      <a:r>
                        <a:rPr lang="es-EC" sz="1600" u="none" strike="noStrike">
                          <a:effectLst/>
                        </a:rPr>
                        <a:t>Total</a:t>
                      </a:r>
                      <a:endParaRPr lang="es-EC" sz="1600" b="0" i="0" u="none" strike="noStrike">
                        <a:effectLst/>
                        <a:latin typeface="Arial" panose="020B0604020202020204" pitchFamily="34" charset="0"/>
                      </a:endParaRPr>
                    </a:p>
                  </a:txBody>
                  <a:tcPr marL="9525" marR="9525" marT="9525" marB="0" anchor="b"/>
                </a:tc>
                <a:tc>
                  <a:txBody>
                    <a:bodyPr/>
                    <a:lstStyle/>
                    <a:p>
                      <a:pPr algn="l" fontAlgn="b"/>
                      <a:r>
                        <a:rPr lang="es-EC" sz="1600" u="none" strike="noStrike">
                          <a:effectLst/>
                        </a:rPr>
                        <a:t> $53.950,00 </a:t>
                      </a:r>
                      <a:endParaRPr lang="es-EC" sz="1600" b="0" i="0" u="none" strike="noStrike">
                        <a:effectLst/>
                        <a:latin typeface="Arial" panose="020B0604020202020204" pitchFamily="34" charset="0"/>
                      </a:endParaRPr>
                    </a:p>
                  </a:txBody>
                  <a:tcPr marL="9525" marR="9525" marT="9525" marB="0" anchor="b"/>
                </a:tc>
                <a:tc>
                  <a:txBody>
                    <a:bodyPr/>
                    <a:lstStyle/>
                    <a:p>
                      <a:pPr algn="r" fontAlgn="b"/>
                      <a:r>
                        <a:rPr lang="es-EC" sz="1600" u="none" strike="noStrike" dirty="0">
                          <a:effectLst/>
                        </a:rPr>
                        <a:t>100%</a:t>
                      </a:r>
                      <a:endParaRPr lang="es-EC" sz="1600" b="0" i="0" u="none" strike="noStrike" dirty="0">
                        <a:effectLst/>
                        <a:latin typeface="Arial" panose="020B0604020202020204" pitchFamily="34" charset="0"/>
                      </a:endParaRPr>
                    </a:p>
                  </a:txBody>
                  <a:tcPr marL="9525" marR="9525" marT="9525" marB="0" anchor="b"/>
                </a:tc>
              </a:tr>
            </a:tbl>
          </a:graphicData>
        </a:graphic>
      </p:graphicFrame>
      <p:graphicFrame>
        <p:nvGraphicFramePr>
          <p:cNvPr id="9" name="Gráfico 8"/>
          <p:cNvGraphicFramePr>
            <a:graphicFrameLocks/>
          </p:cNvGraphicFramePr>
          <p:nvPr>
            <p:extLst>
              <p:ext uri="{D42A27DB-BD31-4B8C-83A1-F6EECF244321}">
                <p14:modId xmlns:p14="http://schemas.microsoft.com/office/powerpoint/2010/main" val="72844133"/>
              </p:ext>
            </p:extLst>
          </p:nvPr>
        </p:nvGraphicFramePr>
        <p:xfrm>
          <a:off x="375557" y="2761343"/>
          <a:ext cx="6945086" cy="4096657"/>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237" y="1576609"/>
            <a:ext cx="3363913" cy="4485217"/>
          </a:xfrm>
          <a:prstGeom prst="rect">
            <a:avLst/>
          </a:prstGeom>
        </p:spPr>
      </p:pic>
    </p:spTree>
    <p:extLst>
      <p:ext uri="{BB962C8B-B14F-4D97-AF65-F5344CB8AC3E}">
        <p14:creationId xmlns:p14="http://schemas.microsoft.com/office/powerpoint/2010/main" val="3301351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MANO DE OBRA	</a:t>
            </a:r>
            <a:endParaRPr lang="es-EC" dirty="0"/>
          </a:p>
        </p:txBody>
      </p:sp>
      <p:pic>
        <p:nvPicPr>
          <p:cNvPr id="4" name="Imagen 3"/>
          <p:cNvPicPr>
            <a:picLocks noChangeAspect="1"/>
          </p:cNvPicPr>
          <p:nvPr/>
        </p:nvPicPr>
        <p:blipFill>
          <a:blip r:embed="rId2"/>
          <a:stretch>
            <a:fillRect/>
          </a:stretch>
        </p:blipFill>
        <p:spPr>
          <a:xfrm>
            <a:off x="596900" y="1577347"/>
            <a:ext cx="8534400" cy="431482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3887" y="2415546"/>
            <a:ext cx="2468563" cy="3291417"/>
          </a:xfrm>
          <a:prstGeom prst="rect">
            <a:avLst/>
          </a:prstGeom>
        </p:spPr>
      </p:pic>
    </p:spTree>
    <p:extLst>
      <p:ext uri="{BB962C8B-B14F-4D97-AF65-F5344CB8AC3E}">
        <p14:creationId xmlns:p14="http://schemas.microsoft.com/office/powerpoint/2010/main" val="3077662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7640</TotalTime>
  <Words>1810</Words>
  <Application>Microsoft Office PowerPoint</Application>
  <PresentationFormat>Panorámica</PresentationFormat>
  <Paragraphs>303</Paragraphs>
  <Slides>28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vt:lpstr>
      <vt:lpstr>Arial </vt:lpstr>
      <vt:lpstr>Calibri</vt:lpstr>
      <vt:lpstr>Century Gothic</vt:lpstr>
      <vt:lpstr>Times New Roman</vt:lpstr>
      <vt:lpstr>Wingdings 3</vt:lpstr>
      <vt:lpstr>Espiral</vt:lpstr>
      <vt:lpstr>      CARRERA DE INGENIERIA EN COMERCIO EXTERIOR Y NEGOCIACIÓN INTERNACIONAL  TEMA: IMPLEMENTACIÓN DE LAS ESTRATEGIAS PARA AUMENTAR LAS EXPORTACIONES DE CAFÉ EN GRANO PERIODO 2010 – 2018</vt:lpstr>
      <vt:lpstr>Presentación de PowerPoint</vt:lpstr>
      <vt:lpstr>OBJETIVOS</vt:lpstr>
      <vt:lpstr>TEORÍAS DE SOPORTE</vt:lpstr>
      <vt:lpstr>Presentación de PowerPoint</vt:lpstr>
      <vt:lpstr>ANTECEDENTES.</vt:lpstr>
      <vt:lpstr>PRODUCCIÓN NACIONAL</vt:lpstr>
      <vt:lpstr>COSTOS DE PRODUCCIÓN </vt:lpstr>
      <vt:lpstr>MANO DE OBRA </vt:lpstr>
      <vt:lpstr>Medidas para aplacar los costos elevados.</vt:lpstr>
      <vt:lpstr>Plan de Reactivación de Café y cacao del Magap</vt:lpstr>
      <vt:lpstr>Presentación de PowerPoint</vt:lpstr>
      <vt:lpstr>Países Exportadores de café </vt:lpstr>
      <vt:lpstr>Evolución de las exportaciones de Café</vt:lpstr>
      <vt:lpstr>Principales destinos de exportación de café ecuatoriano</vt:lpstr>
      <vt:lpstr>Aranceles el los principales destinos de exportación </vt:lpstr>
      <vt:lpstr>Aranceles el los principales destinos de exportación </vt:lpstr>
      <vt:lpstr>INVERSION EXTRANGERA DIRECA EN EL ECUADOR</vt:lpstr>
      <vt:lpstr>Presentación de PowerPoint</vt:lpstr>
      <vt:lpstr>Empaque y transporte </vt:lpstr>
      <vt:lpstr>INCOTERMS COMUNMENTE USADOS POR LOS COMERCIANTES DE CAFÉ </vt:lpstr>
      <vt:lpstr>Correlación de variables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INGENIERIA EN COMERCIO EXTERIOR Y NEGOCIACIÓN INTERNACIONAL  TEMA: IMPLEMENTACIÓN DE LAS ESTRATEGIAS PARA AUMENTAR LAS EXPORTACIONES DE CAFÉ EN GRANO PERIODO 2010 – 2018</dc:title>
  <dc:creator>Alex Nolivos Sánchez</dc:creator>
  <cp:lastModifiedBy>Alex Nolivos Sánchez</cp:lastModifiedBy>
  <cp:revision>44</cp:revision>
  <dcterms:created xsi:type="dcterms:W3CDTF">2019-07-24T12:37:50Z</dcterms:created>
  <dcterms:modified xsi:type="dcterms:W3CDTF">2019-07-30T19:22:36Z</dcterms:modified>
</cp:coreProperties>
</file>