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356" r:id="rId4"/>
    <p:sldId id="357" r:id="rId5"/>
    <p:sldId id="358" r:id="rId6"/>
    <p:sldId id="359" r:id="rId7"/>
    <p:sldId id="258" r:id="rId8"/>
    <p:sldId id="259" r:id="rId9"/>
    <p:sldId id="360" r:id="rId10"/>
    <p:sldId id="361" r:id="rId11"/>
    <p:sldId id="362" r:id="rId12"/>
    <p:sldId id="363" r:id="rId13"/>
    <p:sldId id="364" r:id="rId14"/>
    <p:sldId id="365" r:id="rId15"/>
    <p:sldId id="379" r:id="rId16"/>
    <p:sldId id="367" r:id="rId17"/>
    <p:sldId id="369" r:id="rId18"/>
    <p:sldId id="370" r:id="rId19"/>
    <p:sldId id="373" r:id="rId20"/>
    <p:sldId id="374" r:id="rId21"/>
    <p:sldId id="371" r:id="rId22"/>
    <p:sldId id="350" r:id="rId23"/>
    <p:sldId id="351" r:id="rId24"/>
    <p:sldId id="352" r:id="rId25"/>
    <p:sldId id="353" r:id="rId26"/>
    <p:sldId id="354" r:id="rId27"/>
    <p:sldId id="355" r:id="rId28"/>
    <p:sldId id="375" r:id="rId29"/>
    <p:sldId id="377" r:id="rId30"/>
    <p:sldId id="376" r:id="rId31"/>
    <p:sldId id="378" r:id="rId32"/>
    <p:sldId id="380" r:id="rId33"/>
    <p:sldId id="338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9767" autoAdjust="0"/>
  </p:normalViewPr>
  <p:slideViewPr>
    <p:cSldViewPr>
      <p:cViewPr varScale="1">
        <p:scale>
          <a:sx n="88" d="100"/>
          <a:sy n="88" d="100"/>
        </p:scale>
        <p:origin x="-10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[Libro1.xlsx]Hoja3!Tabla dinámica12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cap="none" spc="0" baseline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Efecto de cuatro promotores radiculares y un testigo a los 90,150 y 200 dds. sobre la altura de la planta (cm)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none" spc="0" baseline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none" spc="0" baseline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none" spc="0" baseline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Hoja3!$C$5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6.2788675593243773E-17"/>
                  <c:y val="-1.0046421852154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930-48C9-BBB8-AD8E3BCCC022}"/>
                </c:ext>
              </c:extLst>
            </c:dLbl>
            <c:dLbl>
              <c:idx val="12"/>
              <c:layout>
                <c:manualLayout>
                  <c:x val="-3.4248764145481201E-3"/>
                  <c:y val="-1.3395229136205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30-48C9-BBB8-AD8E3BCCC0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none" spc="0" baseline="0">
                    <a:ln w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multiLvlStrRef>
              <c:f>Hoja3!$A$6:$B$20</c:f>
              <c:multiLvlStrCache>
                <c:ptCount val="15"/>
                <c:lvl>
                  <c:pt idx="0">
                    <c:v>P1</c:v>
                  </c:pt>
                  <c:pt idx="1">
                    <c:v>P2</c:v>
                  </c:pt>
                  <c:pt idx="2">
                    <c:v>P3</c:v>
                  </c:pt>
                  <c:pt idx="3">
                    <c:v>P4</c:v>
                  </c:pt>
                  <c:pt idx="4">
                    <c:v>P5</c:v>
                  </c:pt>
                  <c:pt idx="5">
                    <c:v>P1</c:v>
                  </c:pt>
                  <c:pt idx="6">
                    <c:v>P2</c:v>
                  </c:pt>
                  <c:pt idx="7">
                    <c:v>P3</c:v>
                  </c:pt>
                  <c:pt idx="8">
                    <c:v>P4</c:v>
                  </c:pt>
                  <c:pt idx="9">
                    <c:v>P5</c:v>
                  </c:pt>
                  <c:pt idx="10">
                    <c:v>P1</c:v>
                  </c:pt>
                  <c:pt idx="11">
                    <c:v>P2</c:v>
                  </c:pt>
                  <c:pt idx="12">
                    <c:v>P3</c:v>
                  </c:pt>
                  <c:pt idx="13">
                    <c:v>P4</c:v>
                  </c:pt>
                  <c:pt idx="14">
                    <c:v>P5</c:v>
                  </c:pt>
                </c:lvl>
                <c:lvl>
                  <c:pt idx="0">
                    <c:v>90</c:v>
                  </c:pt>
                  <c:pt idx="5">
                    <c:v>150</c:v>
                  </c:pt>
                  <c:pt idx="10">
                    <c:v>200</c:v>
                  </c:pt>
                </c:lvl>
              </c:multiLvlStrCache>
            </c:multiLvlStrRef>
          </c:cat>
          <c:val>
            <c:numRef>
              <c:f>Hoja3!$C$6:$C$20</c:f>
              <c:numCache>
                <c:formatCode>0.00</c:formatCode>
                <c:ptCount val="15"/>
                <c:pt idx="0">
                  <c:v>29.216666666666665</c:v>
                </c:pt>
                <c:pt idx="1">
                  <c:v>29.278571428571428</c:v>
                </c:pt>
                <c:pt idx="2">
                  <c:v>30.673809523809517</c:v>
                </c:pt>
                <c:pt idx="3">
                  <c:v>30.528571428571428</c:v>
                </c:pt>
                <c:pt idx="4">
                  <c:v>28.560714285714283</c:v>
                </c:pt>
                <c:pt idx="5">
                  <c:v>33.590476190476188</c:v>
                </c:pt>
                <c:pt idx="6">
                  <c:v>33.200000000000003</c:v>
                </c:pt>
                <c:pt idx="7">
                  <c:v>36.515476190476193</c:v>
                </c:pt>
                <c:pt idx="8">
                  <c:v>35.263095238095239</c:v>
                </c:pt>
                <c:pt idx="9">
                  <c:v>32.571428571428569</c:v>
                </c:pt>
                <c:pt idx="10">
                  <c:v>37.482891566265053</c:v>
                </c:pt>
                <c:pt idx="11">
                  <c:v>36.152941176470591</c:v>
                </c:pt>
                <c:pt idx="12">
                  <c:v>41.344166666666673</c:v>
                </c:pt>
                <c:pt idx="13">
                  <c:v>39.103095238095229</c:v>
                </c:pt>
                <c:pt idx="14">
                  <c:v>33.634523809523813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30-48C9-BBB8-AD8E3BCCC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1879296"/>
        <c:axId val="111881216"/>
      </c:barChart>
      <c:catAx>
        <c:axId val="111879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none" spc="0" baseline="0">
                    <a:ln w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Promotor radicular x Tiempo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15875" cap="flat" cmpd="sng" algn="ctr">
            <a:solidFill>
              <a:schemeClr val="tx1"/>
            </a:solidFill>
            <a:round/>
            <a:headEnd type="none"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1881216"/>
        <c:crosses val="autoZero"/>
        <c:auto val="1"/>
        <c:lblAlgn val="ctr"/>
        <c:lblOffset val="100"/>
        <c:noMultiLvlLbl val="0"/>
      </c:catAx>
      <c:valAx>
        <c:axId val="111881216"/>
        <c:scaling>
          <c:orientation val="minMax"/>
          <c:max val="43"/>
          <c:min val="26.95199999999999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none" spc="0" baseline="0">
                    <a:ln w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Altura de la planta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in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187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0" cap="none" spc="0">
          <a:ln w="0">
            <a:solidFill>
              <a:schemeClr val="tx1">
                <a:lumMod val="95000"/>
                <a:lumOff val="5000"/>
              </a:schemeClr>
            </a:solidFill>
          </a:ln>
          <a:solidFill>
            <a:schemeClr val="tx1"/>
          </a:solidFill>
          <a:effectLst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pivotSource>
    <c:name>[Gráfico en Microsoft PowerPoint]Hoja3!Tabla dinámica12</c:name>
    <c:fmtId val="5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Efecto de cuatro promotores radiculares y un testigo a los 90,150 y 200 dds. sobre el</a:t>
            </a:r>
            <a:r>
              <a:rPr lang="en-US" baseline="0"/>
              <a:t> diámetro del tallo</a:t>
            </a:r>
            <a:r>
              <a:rPr lang="en-US"/>
              <a:t> (mm)</a:t>
            </a:r>
          </a:p>
        </c:rich>
      </c:tx>
      <c:layout>
        <c:manualLayout>
          <c:xMode val="edge"/>
          <c:yMode val="edge"/>
          <c:x val="7.0099106185926574E-2"/>
          <c:y val="7.5847957021901183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gradFill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4266931562760599"/>
          <c:y val="0.25507954756344164"/>
          <c:w val="0.83900967210528365"/>
          <c:h val="0.42559766117389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Hoja3!$C$5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0955220835642279E-3"/>
                  <c:y val="-1.3022553011019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1E5-4942-9083-1A5573019B8E}"/>
                </c:ext>
              </c:extLst>
            </c:dLbl>
            <c:dLbl>
              <c:idx val="4"/>
              <c:layout>
                <c:manualLayout>
                  <c:x val="-3.0955220835642279E-3"/>
                  <c:y val="-1.69293189143251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cap="none" spc="0" baseline="0">
                      <a:ln w="0"/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5411308965887222E-2"/>
                      <c:h val="5.66481055979341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E5-4942-9083-1A5573019B8E}"/>
                </c:ext>
              </c:extLst>
            </c:dLbl>
            <c:dLbl>
              <c:idx val="10"/>
              <c:layout>
                <c:manualLayout>
                  <c:x val="-6.1910441671284558E-3"/>
                  <c:y val="-2.60451060220386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1E5-4942-9083-1A5573019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multiLvlStrRef>
              <c:f>Hoja3!$A$6:$B$20</c:f>
              <c:multiLvlStrCache>
                <c:ptCount val="15"/>
                <c:lvl>
                  <c:pt idx="0">
                    <c:v>P1</c:v>
                  </c:pt>
                  <c:pt idx="1">
                    <c:v>P2</c:v>
                  </c:pt>
                  <c:pt idx="2">
                    <c:v>P3</c:v>
                  </c:pt>
                  <c:pt idx="3">
                    <c:v>P4</c:v>
                  </c:pt>
                  <c:pt idx="4">
                    <c:v>P5</c:v>
                  </c:pt>
                  <c:pt idx="5">
                    <c:v>P1</c:v>
                  </c:pt>
                  <c:pt idx="6">
                    <c:v>P2</c:v>
                  </c:pt>
                  <c:pt idx="7">
                    <c:v>P3</c:v>
                  </c:pt>
                  <c:pt idx="8">
                    <c:v>P4</c:v>
                  </c:pt>
                  <c:pt idx="9">
                    <c:v>P5</c:v>
                  </c:pt>
                  <c:pt idx="10">
                    <c:v>P1</c:v>
                  </c:pt>
                  <c:pt idx="11">
                    <c:v>P2</c:v>
                  </c:pt>
                  <c:pt idx="12">
                    <c:v>P3</c:v>
                  </c:pt>
                  <c:pt idx="13">
                    <c:v>P4</c:v>
                  </c:pt>
                  <c:pt idx="14">
                    <c:v>P5</c:v>
                  </c:pt>
                </c:lvl>
                <c:lvl>
                  <c:pt idx="0">
                    <c:v>90</c:v>
                  </c:pt>
                  <c:pt idx="5">
                    <c:v>150</c:v>
                  </c:pt>
                  <c:pt idx="10">
                    <c:v>200</c:v>
                  </c:pt>
                </c:lvl>
              </c:multiLvlStrCache>
            </c:multiLvlStrRef>
          </c:cat>
          <c:val>
            <c:numRef>
              <c:f>Hoja3!$C$6:$C$20</c:f>
              <c:numCache>
                <c:formatCode>0.00</c:formatCode>
                <c:ptCount val="15"/>
                <c:pt idx="0">
                  <c:v>5.1061904761904744</c:v>
                </c:pt>
                <c:pt idx="1">
                  <c:v>4.4350000000000005</c:v>
                </c:pt>
                <c:pt idx="2">
                  <c:v>4.6552380952380945</c:v>
                </c:pt>
                <c:pt idx="3">
                  <c:v>4.5327380952380967</c:v>
                </c:pt>
                <c:pt idx="4">
                  <c:v>4.2926190476190484</c:v>
                </c:pt>
                <c:pt idx="5">
                  <c:v>6.0195238095238102</c:v>
                </c:pt>
                <c:pt idx="6">
                  <c:v>6.0426190476190458</c:v>
                </c:pt>
                <c:pt idx="7">
                  <c:v>6.1680952380952396</c:v>
                </c:pt>
                <c:pt idx="8">
                  <c:v>6.1097619047619052</c:v>
                </c:pt>
                <c:pt idx="9">
                  <c:v>5.8017857142857165</c:v>
                </c:pt>
                <c:pt idx="10">
                  <c:v>6.9603614457831284</c:v>
                </c:pt>
                <c:pt idx="11">
                  <c:v>6.7931764705882332</c:v>
                </c:pt>
                <c:pt idx="12">
                  <c:v>6.8721428571428582</c:v>
                </c:pt>
                <c:pt idx="13">
                  <c:v>6.7413095238095266</c:v>
                </c:pt>
                <c:pt idx="14">
                  <c:v>6.4635714285714307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E5-4942-9083-1A5573019B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1251712"/>
        <c:axId val="121262080"/>
      </c:barChart>
      <c:catAx>
        <c:axId val="121251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Promotor radicular x Tiempo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1262080"/>
        <c:crosses val="autoZero"/>
        <c:auto val="1"/>
        <c:lblAlgn val="ctr"/>
        <c:lblOffset val="100"/>
        <c:noMultiLvlLbl val="0"/>
      </c:catAx>
      <c:valAx>
        <c:axId val="121262080"/>
        <c:scaling>
          <c:orientation val="minMax"/>
          <c:max val="7.234"/>
          <c:min val="4.016999999999999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Diámetro</a:t>
                </a:r>
                <a:r>
                  <a:rPr lang="es-MX" baseline="0"/>
                  <a:t> del tallo</a:t>
                </a:r>
                <a:r>
                  <a:rPr lang="es-MX"/>
                  <a:t>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in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125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cap="none" spc="0">
          <a:ln w="0"/>
          <a:solidFill>
            <a:schemeClr val="tx1"/>
          </a:solidFill>
          <a:effectLst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[Libro1.xlsx]Hoja3!Tabla dinámica12</c:name>
    <c:fmtId val="7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Efecto de cuatro promotores radiculares y un testigo a los 90,150 y 200 dds. sobre</a:t>
            </a:r>
            <a:r>
              <a:rPr lang="en-US" baseline="0"/>
              <a:t> el contenido clorofílico</a:t>
            </a:r>
            <a:r>
              <a:rPr lang="en-US"/>
              <a:t> (unidades</a:t>
            </a:r>
            <a:r>
              <a:rPr lang="en-US" baseline="0"/>
              <a:t> SPAD</a:t>
            </a:r>
            <a:r>
              <a:rPr lang="en-US"/>
              <a:t>)</a:t>
            </a:r>
          </a:p>
        </c:rich>
      </c:tx>
      <c:layout>
        <c:manualLayout>
          <c:xMode val="edge"/>
          <c:yMode val="edge"/>
          <c:x val="7.0099106185926574E-2"/>
          <c:y val="7.5847957021901183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1871895234660804"/>
          <c:y val="0.25507957372998852"/>
          <c:w val="0.88107417077711947"/>
          <c:h val="0.42559766117389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Hoja3!$C$5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6379902298397236E-3"/>
                  <c:y val="-1.1422604434758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212-41ED-988C-F2809E1FCCFE}"/>
                </c:ext>
              </c:extLst>
            </c:dLbl>
            <c:dLbl>
              <c:idx val="12"/>
              <c:layout>
                <c:manualLayout>
                  <c:x val="1.6379902298396937E-3"/>
                  <c:y val="-1.7133906652138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12-41ED-988C-F2809E1FC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multiLvlStrRef>
              <c:f>Hoja3!$A$6:$B$20</c:f>
              <c:multiLvlStrCache>
                <c:ptCount val="15"/>
                <c:lvl>
                  <c:pt idx="0">
                    <c:v>P1</c:v>
                  </c:pt>
                  <c:pt idx="1">
                    <c:v>P2</c:v>
                  </c:pt>
                  <c:pt idx="2">
                    <c:v>P3</c:v>
                  </c:pt>
                  <c:pt idx="3">
                    <c:v>P4</c:v>
                  </c:pt>
                  <c:pt idx="4">
                    <c:v>P5</c:v>
                  </c:pt>
                  <c:pt idx="5">
                    <c:v>P1</c:v>
                  </c:pt>
                  <c:pt idx="6">
                    <c:v>P2</c:v>
                  </c:pt>
                  <c:pt idx="7">
                    <c:v>P3</c:v>
                  </c:pt>
                  <c:pt idx="8">
                    <c:v>P4</c:v>
                  </c:pt>
                  <c:pt idx="9">
                    <c:v>P5</c:v>
                  </c:pt>
                  <c:pt idx="10">
                    <c:v>P1</c:v>
                  </c:pt>
                  <c:pt idx="11">
                    <c:v>P2</c:v>
                  </c:pt>
                  <c:pt idx="12">
                    <c:v>P3</c:v>
                  </c:pt>
                  <c:pt idx="13">
                    <c:v>P4</c:v>
                  </c:pt>
                  <c:pt idx="14">
                    <c:v>P5</c:v>
                  </c:pt>
                </c:lvl>
                <c:lvl>
                  <c:pt idx="0">
                    <c:v>90</c:v>
                  </c:pt>
                  <c:pt idx="5">
                    <c:v>150</c:v>
                  </c:pt>
                  <c:pt idx="10">
                    <c:v>200</c:v>
                  </c:pt>
                </c:lvl>
              </c:multiLvlStrCache>
            </c:multiLvlStrRef>
          </c:cat>
          <c:val>
            <c:numRef>
              <c:f>Hoja3!$C$6:$C$20</c:f>
              <c:numCache>
                <c:formatCode>0.00</c:formatCode>
                <c:ptCount val="15"/>
                <c:pt idx="0">
                  <c:v>40.819047619047623</c:v>
                </c:pt>
                <c:pt idx="1">
                  <c:v>39.836190476190509</c:v>
                </c:pt>
                <c:pt idx="2">
                  <c:v>42.62404761904763</c:v>
                </c:pt>
                <c:pt idx="3">
                  <c:v>39.984523809523822</c:v>
                </c:pt>
                <c:pt idx="4">
                  <c:v>41.33214285714287</c:v>
                </c:pt>
                <c:pt idx="5">
                  <c:v>48.17738095238095</c:v>
                </c:pt>
                <c:pt idx="6">
                  <c:v>45.50500000000001</c:v>
                </c:pt>
                <c:pt idx="7">
                  <c:v>52.159523809523805</c:v>
                </c:pt>
                <c:pt idx="8">
                  <c:v>48.837738095238095</c:v>
                </c:pt>
                <c:pt idx="9">
                  <c:v>47.6372619047619</c:v>
                </c:pt>
                <c:pt idx="10">
                  <c:v>46.652771084337346</c:v>
                </c:pt>
                <c:pt idx="11">
                  <c:v>45.180941176470604</c:v>
                </c:pt>
                <c:pt idx="12">
                  <c:v>56.349285714285706</c:v>
                </c:pt>
                <c:pt idx="13">
                  <c:v>49.148095238095244</c:v>
                </c:pt>
                <c:pt idx="14">
                  <c:v>45.996428571428559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12-41ED-988C-F2809E1FCC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0035200"/>
        <c:axId val="120049664"/>
      </c:barChart>
      <c:catAx>
        <c:axId val="120035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Promotor radicular x Tiempo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0049664"/>
        <c:crosses val="autoZero"/>
        <c:auto val="1"/>
        <c:lblAlgn val="ctr"/>
        <c:lblOffset val="50"/>
        <c:noMultiLvlLbl val="0"/>
      </c:catAx>
      <c:valAx>
        <c:axId val="120049664"/>
        <c:scaling>
          <c:orientation val="minMax"/>
          <c:max val="58.338999999999999"/>
          <c:min val="38.24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Contenido</a:t>
                </a:r>
                <a:r>
                  <a:rPr lang="es-MX" baseline="0"/>
                  <a:t> clorofílico</a:t>
                </a:r>
                <a:r>
                  <a:rPr lang="es-MX"/>
                  <a:t> (unidades</a:t>
                </a:r>
                <a:r>
                  <a:rPr lang="es-MX" baseline="0"/>
                  <a:t> SPAD</a:t>
                </a:r>
                <a:r>
                  <a:rPr lang="es-MX"/>
                  <a:t>)</a:t>
                </a:r>
              </a:p>
            </c:rich>
          </c:tx>
          <c:layout>
            <c:manualLayout>
              <c:xMode val="edge"/>
              <c:yMode val="edge"/>
              <c:x val="4.2204304224243766E-3"/>
              <c:y val="0.1086785023701813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in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003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cap="none" spc="0">
          <a:ln w="0"/>
          <a:solidFill>
            <a:schemeClr val="tx1"/>
          </a:solidFill>
          <a:effectLst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pivotSource>
    <c:name>[Libro1.xlsx]Hoja3!Tabla dinámica12</c:name>
    <c:fmtId val="7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Efecto de cuatro promotores radiculares y un testigo a los 90,150 y 200 dds. sobre</a:t>
            </a:r>
            <a:r>
              <a:rPr lang="en-US" baseline="0"/>
              <a:t> el área foliar</a:t>
            </a:r>
            <a:r>
              <a:rPr lang="en-US"/>
              <a:t> (cm²)</a:t>
            </a:r>
          </a:p>
        </c:rich>
      </c:tx>
      <c:layout>
        <c:manualLayout>
          <c:xMode val="edge"/>
          <c:yMode val="edge"/>
          <c:x val="0.17519570156029263"/>
          <c:y val="0.10484013952787589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  <c:pivotFmt>
        <c:idx val="9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6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7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8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cap="none" spc="0" baseline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1089932411619868"/>
          <c:y val="0.25507954756344164"/>
          <c:w val="0.87883191831861185"/>
          <c:h val="0.42559766117389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Hoja3!$C$5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364004573758423E-3"/>
                  <c:y val="-9.66407081100577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C4-4641-9C24-5E8B7A497E58}"/>
                </c:ext>
              </c:extLst>
            </c:dLbl>
            <c:dLbl>
              <c:idx val="12"/>
              <c:layout>
                <c:manualLayout>
                  <c:x val="0"/>
                  <c:y val="-4.83203540550293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BC4-4641-9C24-5E8B7A497E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multiLvlStrRef>
              <c:f>Hoja3!$A$6:$B$20</c:f>
              <c:multiLvlStrCache>
                <c:ptCount val="15"/>
                <c:lvl>
                  <c:pt idx="0">
                    <c:v>P1</c:v>
                  </c:pt>
                  <c:pt idx="1">
                    <c:v>P2</c:v>
                  </c:pt>
                  <c:pt idx="2">
                    <c:v>P3</c:v>
                  </c:pt>
                  <c:pt idx="3">
                    <c:v>P4</c:v>
                  </c:pt>
                  <c:pt idx="4">
                    <c:v>P5</c:v>
                  </c:pt>
                  <c:pt idx="5">
                    <c:v>P1</c:v>
                  </c:pt>
                  <c:pt idx="6">
                    <c:v>P2</c:v>
                  </c:pt>
                  <c:pt idx="7">
                    <c:v>P3</c:v>
                  </c:pt>
                  <c:pt idx="8">
                    <c:v>P4</c:v>
                  </c:pt>
                  <c:pt idx="9">
                    <c:v>P5</c:v>
                  </c:pt>
                  <c:pt idx="10">
                    <c:v>P1</c:v>
                  </c:pt>
                  <c:pt idx="11">
                    <c:v>P2</c:v>
                  </c:pt>
                  <c:pt idx="12">
                    <c:v>P3</c:v>
                  </c:pt>
                  <c:pt idx="13">
                    <c:v>P4</c:v>
                  </c:pt>
                  <c:pt idx="14">
                    <c:v>P5</c:v>
                  </c:pt>
                </c:lvl>
                <c:lvl>
                  <c:pt idx="0">
                    <c:v>90</c:v>
                  </c:pt>
                  <c:pt idx="5">
                    <c:v>150</c:v>
                  </c:pt>
                  <c:pt idx="10">
                    <c:v>200</c:v>
                  </c:pt>
                </c:lvl>
              </c:multiLvlStrCache>
            </c:multiLvlStrRef>
          </c:cat>
          <c:val>
            <c:numRef>
              <c:f>Hoja3!$C$6:$C$20</c:f>
              <c:numCache>
                <c:formatCode>0.00</c:formatCode>
                <c:ptCount val="15"/>
                <c:pt idx="0">
                  <c:v>67.204761904761909</c:v>
                </c:pt>
                <c:pt idx="1">
                  <c:v>68.177499999999995</c:v>
                </c:pt>
                <c:pt idx="2">
                  <c:v>73.033214285714323</c:v>
                </c:pt>
                <c:pt idx="3">
                  <c:v>70.047023809523822</c:v>
                </c:pt>
                <c:pt idx="4">
                  <c:v>71.124404761904742</c:v>
                </c:pt>
                <c:pt idx="5">
                  <c:v>72.576428571428579</c:v>
                </c:pt>
                <c:pt idx="6">
                  <c:v>68.447738095238108</c:v>
                </c:pt>
                <c:pt idx="7">
                  <c:v>73.035119047619062</c:v>
                </c:pt>
                <c:pt idx="8">
                  <c:v>70.5288095238095</c:v>
                </c:pt>
                <c:pt idx="9">
                  <c:v>71.172976190476192</c:v>
                </c:pt>
                <c:pt idx="10">
                  <c:v>72.709277108433739</c:v>
                </c:pt>
                <c:pt idx="11">
                  <c:v>70.624705882352941</c:v>
                </c:pt>
                <c:pt idx="12">
                  <c:v>79.430476190476213</c:v>
                </c:pt>
                <c:pt idx="13">
                  <c:v>75.600119047619074</c:v>
                </c:pt>
                <c:pt idx="14">
                  <c:v>73.010833333333338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C4-4641-9C24-5E8B7A497E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7998976"/>
        <c:axId val="128009344"/>
      </c:barChart>
      <c:catAx>
        <c:axId val="127998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Promotor radicular x Tiempo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in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8009344"/>
        <c:crosses val="autoZero"/>
        <c:auto val="1"/>
        <c:lblAlgn val="ctr"/>
        <c:lblOffset val="50"/>
        <c:noMultiLvlLbl val="0"/>
      </c:catAx>
      <c:valAx>
        <c:axId val="128009344"/>
        <c:scaling>
          <c:orientation val="minMax"/>
          <c:max val="83.212000000000003"/>
          <c:min val="64.10889999999999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Área</a:t>
                </a:r>
                <a:r>
                  <a:rPr lang="es-MX" baseline="0"/>
                  <a:t> foliar</a:t>
                </a:r>
                <a:r>
                  <a:rPr lang="es-MX"/>
                  <a:t> (</a:t>
                </a:r>
                <a:r>
                  <a:rPr lang="en-US" sz="1400" b="1" i="0" u="none" strike="noStrike" cap="none" baseline="0">
                    <a:effectLst/>
                  </a:rPr>
                  <a:t>cm²)</a:t>
                </a:r>
                <a:endParaRPr lang="es-MX"/>
              </a:p>
            </c:rich>
          </c:tx>
          <c:layout>
            <c:manualLayout>
              <c:xMode val="edge"/>
              <c:yMode val="edge"/>
              <c:x val="0"/>
              <c:y val="0.309184114322029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in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799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cap="none" spc="0">
          <a:ln w="0"/>
          <a:solidFill>
            <a:schemeClr val="tx1"/>
          </a:solidFill>
          <a:effectLst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[Libro1.xlsx]Hoja5!Tabla dinámica17</c:name>
    <c:fmtId val="4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MX"/>
              <a:t>Efecto de cuatro promotores radiculares a los 200 dds. sobre el peso fresco y seco de la raíz</a:t>
            </a:r>
          </a:p>
        </c:rich>
      </c:tx>
      <c:layout>
        <c:manualLayout>
          <c:xMode val="edge"/>
          <c:yMode val="edge"/>
          <c:x val="0.15574671378332255"/>
          <c:y val="2.1282907825515228E-3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dLbl>
          <c:idx val="0"/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</c:pivotFmt>
      <c:pivotFmt>
        <c:idx val="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</c:pivotFmt>
      <c:pivotFmt>
        <c:idx val="6"/>
      </c:pivotFmt>
      <c:pivotFmt>
        <c:idx val="7"/>
      </c:pivotFmt>
      <c:pivotFmt>
        <c:idx val="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Hoja5!$B$3</c:f>
              <c:strCache>
                <c:ptCount val="1"/>
                <c:pt idx="0">
                  <c:v>Promedio de Peso fresco raíz(g)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Hoja5!$A$4:$A$9</c:f>
              <c:strCache>
                <c:ptCount val="5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</c:strCache>
            </c:strRef>
          </c:cat>
          <c:val>
            <c:numRef>
              <c:f>Hoja5!$B$4:$B$9</c:f>
              <c:numCache>
                <c:formatCode>0.00</c:formatCode>
                <c:ptCount val="5"/>
                <c:pt idx="0">
                  <c:v>27.988888888888884</c:v>
                </c:pt>
                <c:pt idx="1">
                  <c:v>28.377777777777776</c:v>
                </c:pt>
                <c:pt idx="2">
                  <c:v>35.911111111111111</c:v>
                </c:pt>
                <c:pt idx="3">
                  <c:v>23.788888888888888</c:v>
                </c:pt>
                <c:pt idx="4">
                  <c:v>26.255555555555553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7B-4E5C-B44C-B2AC245EB8C2}"/>
            </c:ext>
          </c:extLst>
        </c:ser>
        <c:ser>
          <c:idx val="1"/>
          <c:order val="1"/>
          <c:tx>
            <c:strRef>
              <c:f>Hoja5!$C$3</c:f>
              <c:strCache>
                <c:ptCount val="1"/>
                <c:pt idx="0">
                  <c:v>Promedio de Peso seco raíz (g)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Hoja5!$A$4:$A$9</c:f>
              <c:strCache>
                <c:ptCount val="5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</c:strCache>
            </c:strRef>
          </c:cat>
          <c:val>
            <c:numRef>
              <c:f>Hoja5!$C$4:$C$9</c:f>
              <c:numCache>
                <c:formatCode>0.00</c:formatCode>
                <c:ptCount val="5"/>
                <c:pt idx="0">
                  <c:v>6.5233333333333325</c:v>
                </c:pt>
                <c:pt idx="1">
                  <c:v>6.456666666666667</c:v>
                </c:pt>
                <c:pt idx="2">
                  <c:v>6.8933333333333344</c:v>
                </c:pt>
                <c:pt idx="3">
                  <c:v>6.3300000000000018</c:v>
                </c:pt>
                <c:pt idx="4">
                  <c:v>6.2944444444444443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7B-4E5C-B44C-B2AC245EB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8324352"/>
        <c:axId val="128293888"/>
      </c:barChart>
      <c:valAx>
        <c:axId val="128293888"/>
        <c:scaling>
          <c:orientation val="minMax"/>
          <c:max val="36"/>
          <c:min val="0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28324352"/>
        <c:crosses val="autoZero"/>
        <c:crossBetween val="between"/>
      </c:valAx>
      <c:catAx>
        <c:axId val="12832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28293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155046035995248E-3"/>
          <c:y val="0.8646941765915076"/>
          <c:w val="0.8767053041269357"/>
          <c:h val="0.10638430104773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[Libro1.xlsx]Hoja5!Tabla dinámica17</c:name>
    <c:fmtId val="4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MX"/>
              <a:t>Efecto de cuatro promotores radiculares a los 200 dds. sobre el peso fresco y seco del tallo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dLbl>
          <c:idx val="0"/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</c:pivotFmt>
      <c:pivotFmt>
        <c:idx val="3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circle"/>
          <c:size val="6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9525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circle"/>
          <c:size val="6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9525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0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1"/>
        <c:spPr>
          <a:gradFill rotWithShape="1"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7200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Hoja5!$B$3</c:f>
              <c:strCache>
                <c:ptCount val="1"/>
                <c:pt idx="0">
                  <c:v>Promedio de Peso fresco Tallo (g)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Hoja5!$A$4:$A$9</c:f>
              <c:strCache>
                <c:ptCount val="5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</c:strCache>
            </c:strRef>
          </c:cat>
          <c:val>
            <c:numRef>
              <c:f>Hoja5!$B$4:$B$9</c:f>
              <c:numCache>
                <c:formatCode>0.00</c:formatCode>
                <c:ptCount val="5"/>
                <c:pt idx="0">
                  <c:v>36.900000000000006</c:v>
                </c:pt>
                <c:pt idx="1">
                  <c:v>27.211111111111109</c:v>
                </c:pt>
                <c:pt idx="2">
                  <c:v>36.655555555555551</c:v>
                </c:pt>
                <c:pt idx="3">
                  <c:v>35.155555555555559</c:v>
                </c:pt>
                <c:pt idx="4">
                  <c:v>27.766666666666666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25-47CE-AEB2-BE889A977E6D}"/>
            </c:ext>
          </c:extLst>
        </c:ser>
        <c:ser>
          <c:idx val="1"/>
          <c:order val="1"/>
          <c:tx>
            <c:strRef>
              <c:f>Hoja5!$C$3</c:f>
              <c:strCache>
                <c:ptCount val="1"/>
                <c:pt idx="0">
                  <c:v>Promedio de Peso seco tallo (g)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Hoja5!$A$4:$A$9</c:f>
              <c:strCache>
                <c:ptCount val="5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</c:strCache>
            </c:strRef>
          </c:cat>
          <c:val>
            <c:numRef>
              <c:f>Hoja5!$C$4:$C$9</c:f>
              <c:numCache>
                <c:formatCode>0.00</c:formatCode>
                <c:ptCount val="5"/>
                <c:pt idx="0">
                  <c:v>10.247777777777777</c:v>
                </c:pt>
                <c:pt idx="1">
                  <c:v>11.265555555555554</c:v>
                </c:pt>
                <c:pt idx="2">
                  <c:v>11.928888888888888</c:v>
                </c:pt>
                <c:pt idx="3">
                  <c:v>11.945555555555554</c:v>
                </c:pt>
                <c:pt idx="4">
                  <c:v>9.3244444444444454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25-47CE-AEB2-BE889A977E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0573824"/>
        <c:axId val="150567936"/>
      </c:barChart>
      <c:valAx>
        <c:axId val="150567936"/>
        <c:scaling>
          <c:orientation val="minMax"/>
          <c:max val="38"/>
          <c:min val="0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50573824"/>
        <c:crosses val="autoZero"/>
        <c:crossBetween val="between"/>
      </c:valAx>
      <c:catAx>
        <c:axId val="15057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505679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63199024997824"/>
          <c:y val="0.86384191656673404"/>
          <c:w val="0.84484492029959668"/>
          <c:h val="0.11867571431619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  <c:extLst xmlns:c16r2="http://schemas.microsoft.com/office/drawing/2015/06/chart"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1E2FC-F3C0-4B9E-8BAC-5DFCE0976745}" type="doc">
      <dgm:prSet loTypeId="urn:microsoft.com/office/officeart/2005/8/layout/list1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EE58AA3B-3AAF-486B-B17C-E1A5537E301D}">
      <dgm:prSet phldrT="[Texto]" custT="1"/>
      <dgm:spPr/>
      <dgm:t>
        <a:bodyPr/>
        <a:lstStyle/>
        <a:p>
          <a:r>
            <a:rPr lang="es-E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  <a:endParaRPr lang="es-E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840C4-BAD7-444E-A213-EC54BB0517D8}" type="parTrans" cxnId="{64569002-6CD6-465B-87E4-D690F0A942E8}">
      <dgm:prSet/>
      <dgm:spPr/>
      <dgm:t>
        <a:bodyPr/>
        <a:lstStyle/>
        <a:p>
          <a:endParaRPr lang="es-ES" sz="2400"/>
        </a:p>
      </dgm:t>
    </dgm:pt>
    <dgm:pt modelId="{59EF3484-9186-44F7-9118-16E87153BDF8}" type="sibTrans" cxnId="{64569002-6CD6-465B-87E4-D690F0A942E8}">
      <dgm:prSet/>
      <dgm:spPr/>
      <dgm:t>
        <a:bodyPr/>
        <a:lstStyle/>
        <a:p>
          <a:endParaRPr lang="es-ES" sz="2400"/>
        </a:p>
      </dgm:t>
    </dgm:pt>
    <dgm:pt modelId="{C7F44EBC-4E57-4B09-8385-EC117A714B79}">
      <dgm:prSet phldrT="[Texto]" custT="1"/>
      <dgm:spPr/>
      <dgm:t>
        <a:bodyPr/>
        <a:lstStyle/>
        <a:p>
          <a:pPr algn="just"/>
          <a:r>
            <a:rPr lang="es-EC" sz="3600" dirty="0" smtClean="0"/>
            <a:t>Evaluar el efecto de cuatro promotores radiculares y un testigo, sobre el crecimiento y desarrollo de plántulas de aguacate (</a:t>
          </a:r>
          <a:r>
            <a:rPr lang="es-EC" sz="3600" i="1" dirty="0" smtClean="0"/>
            <a:t>Persea americana </a:t>
          </a:r>
          <a:r>
            <a:rPr lang="es-EC" sz="3600" dirty="0" smtClean="0"/>
            <a:t>Mill</a:t>
          </a:r>
          <a:r>
            <a:rPr lang="es-EC" sz="3600" i="1" dirty="0" smtClean="0"/>
            <a:t>.</a:t>
          </a:r>
          <a:r>
            <a:rPr lang="es-EC" sz="3600" dirty="0" smtClean="0"/>
            <a:t>), en la fase de vivero.</a:t>
          </a:r>
          <a:endParaRPr lang="es-E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6A760-8170-4EB4-BB7B-0CF3908A4EC1}" type="parTrans" cxnId="{67186CE1-E637-4979-8157-ADCD45EE19D6}">
      <dgm:prSet/>
      <dgm:spPr/>
      <dgm:t>
        <a:bodyPr/>
        <a:lstStyle/>
        <a:p>
          <a:endParaRPr lang="es-ES" sz="2400"/>
        </a:p>
      </dgm:t>
    </dgm:pt>
    <dgm:pt modelId="{51EDEA39-4FF3-4F95-8C46-7F3C921EF12A}" type="sibTrans" cxnId="{67186CE1-E637-4979-8157-ADCD45EE19D6}">
      <dgm:prSet/>
      <dgm:spPr/>
      <dgm:t>
        <a:bodyPr/>
        <a:lstStyle/>
        <a:p>
          <a:endParaRPr lang="es-ES" sz="2400"/>
        </a:p>
      </dgm:t>
    </dgm:pt>
    <dgm:pt modelId="{4E42A4EB-39BF-428D-B3B4-FB6181300E06}" type="pres">
      <dgm:prSet presAssocID="{4131E2FC-F3C0-4B9E-8BAC-5DFCE09767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5568A8-B546-4982-827E-234099E4B924}" type="pres">
      <dgm:prSet presAssocID="{EE58AA3B-3AAF-486B-B17C-E1A5537E301D}" presName="parentLin" presStyleCnt="0"/>
      <dgm:spPr/>
      <dgm:t>
        <a:bodyPr/>
        <a:lstStyle/>
        <a:p>
          <a:endParaRPr lang="es-EC"/>
        </a:p>
      </dgm:t>
    </dgm:pt>
    <dgm:pt modelId="{45C5DDE0-23A7-4819-8CDF-F2EFE1088030}" type="pres">
      <dgm:prSet presAssocID="{EE58AA3B-3AAF-486B-B17C-E1A5537E301D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E34C2E39-AFAD-4DD8-8AF3-73796EF1B895}" type="pres">
      <dgm:prSet presAssocID="{EE58AA3B-3AAF-486B-B17C-E1A5537E301D}" presName="parentText" presStyleLbl="node1" presStyleIdx="0" presStyleCnt="1" custScaleX="46964" custScaleY="75617" custLinFactNeighborX="9978" custLinFactNeighborY="-4118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4FA5F6-F356-4245-8D77-1C1369C42D0A}" type="pres">
      <dgm:prSet presAssocID="{EE58AA3B-3AAF-486B-B17C-E1A5537E301D}" presName="negativeSpace" presStyleCnt="0"/>
      <dgm:spPr/>
      <dgm:t>
        <a:bodyPr/>
        <a:lstStyle/>
        <a:p>
          <a:endParaRPr lang="es-EC"/>
        </a:p>
      </dgm:t>
    </dgm:pt>
    <dgm:pt modelId="{865A5690-9D32-4BFB-9A0F-447A7DB5762C}" type="pres">
      <dgm:prSet presAssocID="{EE58AA3B-3AAF-486B-B17C-E1A5537E301D}" presName="childText" presStyleLbl="conFgAcc1" presStyleIdx="0" presStyleCnt="1" custLinFactNeighborX="-407" custLinFactNeighborY="-435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EE1F83-CC8D-4FF5-BCB2-868CD2C2A7F7}" type="presOf" srcId="{C7F44EBC-4E57-4B09-8385-EC117A714B79}" destId="{865A5690-9D32-4BFB-9A0F-447A7DB5762C}" srcOrd="0" destOrd="0" presId="urn:microsoft.com/office/officeart/2005/8/layout/list1"/>
    <dgm:cxn modelId="{3E36DBC2-29FB-48D9-837B-20F9AF1E2156}" type="presOf" srcId="{EE58AA3B-3AAF-486B-B17C-E1A5537E301D}" destId="{E34C2E39-AFAD-4DD8-8AF3-73796EF1B895}" srcOrd="1" destOrd="0" presId="urn:microsoft.com/office/officeart/2005/8/layout/list1"/>
    <dgm:cxn modelId="{312455F1-355D-4A8F-96EB-E1C0DFFA2EC3}" type="presOf" srcId="{4131E2FC-F3C0-4B9E-8BAC-5DFCE0976745}" destId="{4E42A4EB-39BF-428D-B3B4-FB6181300E06}" srcOrd="0" destOrd="0" presId="urn:microsoft.com/office/officeart/2005/8/layout/list1"/>
    <dgm:cxn modelId="{4A901E26-D58D-4088-8349-D5EF2E2053E4}" type="presOf" srcId="{EE58AA3B-3AAF-486B-B17C-E1A5537E301D}" destId="{45C5DDE0-23A7-4819-8CDF-F2EFE1088030}" srcOrd="0" destOrd="0" presId="urn:microsoft.com/office/officeart/2005/8/layout/list1"/>
    <dgm:cxn modelId="{64569002-6CD6-465B-87E4-D690F0A942E8}" srcId="{4131E2FC-F3C0-4B9E-8BAC-5DFCE0976745}" destId="{EE58AA3B-3AAF-486B-B17C-E1A5537E301D}" srcOrd="0" destOrd="0" parTransId="{EC8840C4-BAD7-444E-A213-EC54BB0517D8}" sibTransId="{59EF3484-9186-44F7-9118-16E87153BDF8}"/>
    <dgm:cxn modelId="{67186CE1-E637-4979-8157-ADCD45EE19D6}" srcId="{EE58AA3B-3AAF-486B-B17C-E1A5537E301D}" destId="{C7F44EBC-4E57-4B09-8385-EC117A714B79}" srcOrd="0" destOrd="0" parTransId="{4056A760-8170-4EB4-BB7B-0CF3908A4EC1}" sibTransId="{51EDEA39-4FF3-4F95-8C46-7F3C921EF12A}"/>
    <dgm:cxn modelId="{5F5E1FBB-54CC-4B27-81E4-46A664BA82EC}" type="presParOf" srcId="{4E42A4EB-39BF-428D-B3B4-FB6181300E06}" destId="{C85568A8-B546-4982-827E-234099E4B924}" srcOrd="0" destOrd="0" presId="urn:microsoft.com/office/officeart/2005/8/layout/list1"/>
    <dgm:cxn modelId="{2116275A-50D6-491D-ADD6-E31041CE4EE0}" type="presParOf" srcId="{C85568A8-B546-4982-827E-234099E4B924}" destId="{45C5DDE0-23A7-4819-8CDF-F2EFE1088030}" srcOrd="0" destOrd="0" presId="urn:microsoft.com/office/officeart/2005/8/layout/list1"/>
    <dgm:cxn modelId="{3D8D24C0-64B0-4EA3-B843-AA5DD4347F43}" type="presParOf" srcId="{C85568A8-B546-4982-827E-234099E4B924}" destId="{E34C2E39-AFAD-4DD8-8AF3-73796EF1B895}" srcOrd="1" destOrd="0" presId="urn:microsoft.com/office/officeart/2005/8/layout/list1"/>
    <dgm:cxn modelId="{18586B32-4CF0-48B4-960B-D9BBCC7E2F80}" type="presParOf" srcId="{4E42A4EB-39BF-428D-B3B4-FB6181300E06}" destId="{924FA5F6-F356-4245-8D77-1C1369C42D0A}" srcOrd="1" destOrd="0" presId="urn:microsoft.com/office/officeart/2005/8/layout/list1"/>
    <dgm:cxn modelId="{DAD7A5C2-EC92-4164-8699-B88FD4F0D7C5}" type="presParOf" srcId="{4E42A4EB-39BF-428D-B3B4-FB6181300E06}" destId="{865A5690-9D32-4BFB-9A0F-447A7DB5762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1D5FBD8-E826-40C4-8D8E-8C947A16EBD6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56A412E2-08DA-450D-88FE-DAA6075A14FD}">
      <dgm:prSet phldrT="[Texto]"/>
      <dgm:spPr/>
      <dgm:t>
        <a:bodyPr/>
        <a:lstStyle/>
        <a:p>
          <a:r>
            <a:rPr lang="es-EC" dirty="0" smtClean="0"/>
            <a:t>Se recomienda seguir con este tipo de estudio en otros cultivares como </a:t>
          </a:r>
          <a:r>
            <a:rPr lang="es-EC" dirty="0" err="1" smtClean="0"/>
            <a:t>Duke</a:t>
          </a:r>
          <a:r>
            <a:rPr lang="es-EC" dirty="0" smtClean="0"/>
            <a:t> 7 o Toro </a:t>
          </a:r>
          <a:r>
            <a:rPr lang="es-EC" dirty="0" err="1" smtClean="0"/>
            <a:t>Canyon</a:t>
          </a:r>
          <a:r>
            <a:rPr lang="es-EC" dirty="0" smtClean="0"/>
            <a:t> ya que estos son más tolerantes a la infestación del hongo </a:t>
          </a:r>
          <a:r>
            <a:rPr lang="es-EC" i="1" dirty="0" err="1" smtClean="0"/>
            <a:t>Phytophthora</a:t>
          </a:r>
          <a:r>
            <a:rPr lang="es-EC" i="1" dirty="0" smtClean="0"/>
            <a:t> </a:t>
          </a:r>
          <a:r>
            <a:rPr lang="es-EC" i="1" dirty="0" err="1" smtClean="0"/>
            <a:t>cinnamomi</a:t>
          </a:r>
          <a:r>
            <a:rPr lang="es-EC" i="1" dirty="0" smtClean="0"/>
            <a:t>. </a:t>
          </a:r>
          <a:r>
            <a:rPr lang="es-EC" dirty="0" smtClean="0"/>
            <a:t>causante de la pudrición de la raíz en plántulas de aguacate.</a:t>
          </a:r>
          <a:endParaRPr lang="es-MX" dirty="0"/>
        </a:p>
      </dgm:t>
    </dgm:pt>
    <dgm:pt modelId="{9262A02A-0C37-4AE0-B7F3-8A6081A643D4}" type="parTrans" cxnId="{09CFA79F-22E0-4230-AB14-2C3E9695FBCE}">
      <dgm:prSet/>
      <dgm:spPr/>
      <dgm:t>
        <a:bodyPr/>
        <a:lstStyle/>
        <a:p>
          <a:endParaRPr lang="es-MX"/>
        </a:p>
      </dgm:t>
    </dgm:pt>
    <dgm:pt modelId="{37BD5835-DA29-4C98-9935-4DFAA5CFDFF8}" type="sibTrans" cxnId="{09CFA79F-22E0-4230-AB14-2C3E9695FBCE}">
      <dgm:prSet/>
      <dgm:spPr/>
      <dgm:t>
        <a:bodyPr/>
        <a:lstStyle/>
        <a:p>
          <a:endParaRPr lang="es-MX"/>
        </a:p>
      </dgm:t>
    </dgm:pt>
    <dgm:pt modelId="{E410FD9D-296E-482E-8C6A-D044B29E2968}">
      <dgm:prSet phldrT="[Texto]"/>
      <dgm:spPr/>
      <dgm:t>
        <a:bodyPr/>
        <a:lstStyle/>
        <a:p>
          <a:r>
            <a:rPr lang="es-ES" dirty="0" smtClean="0"/>
            <a:t>Se recomienda continuar con las evaluaciones posteriores a los 200 días para observar el efecto que tienen los promotores radiculares en el tiempo, y a su vez luego de la </a:t>
          </a:r>
          <a:r>
            <a:rPr lang="es-ES" dirty="0" err="1" smtClean="0"/>
            <a:t>injertación</a:t>
          </a:r>
          <a:r>
            <a:rPr lang="es-ES" dirty="0" smtClean="0"/>
            <a:t>.</a:t>
          </a:r>
          <a:endParaRPr lang="es-MX" dirty="0"/>
        </a:p>
      </dgm:t>
    </dgm:pt>
    <dgm:pt modelId="{72D0E2A9-5A33-47E0-9A91-35205AD136E3}" type="parTrans" cxnId="{AD2C9879-B8CE-4D5D-B970-E41FEFCC2347}">
      <dgm:prSet/>
      <dgm:spPr/>
      <dgm:t>
        <a:bodyPr/>
        <a:lstStyle/>
        <a:p>
          <a:endParaRPr lang="es-MX"/>
        </a:p>
      </dgm:t>
    </dgm:pt>
    <dgm:pt modelId="{47EB45B4-2864-440F-A54C-094E92A1AA9E}" type="sibTrans" cxnId="{AD2C9879-B8CE-4D5D-B970-E41FEFCC2347}">
      <dgm:prSet/>
      <dgm:spPr/>
      <dgm:t>
        <a:bodyPr/>
        <a:lstStyle/>
        <a:p>
          <a:endParaRPr lang="es-MX"/>
        </a:p>
      </dgm:t>
    </dgm:pt>
    <dgm:pt modelId="{24E62D83-DFC3-4E42-97E6-23CF4BE4D1E4}" type="pres">
      <dgm:prSet presAssocID="{31D5FBD8-E826-40C4-8D8E-8C947A16EB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A25288E-14F5-4C99-8B49-4173A4F39A7B}" type="pres">
      <dgm:prSet presAssocID="{56A412E2-08DA-450D-88FE-DAA6075A14FD}" presName="node" presStyleLbl="node1" presStyleIdx="0" presStyleCnt="2" custLinFactY="3777" custLinFactNeighborX="-36780" custLinFactNeighborY="100000">
        <dgm:presLayoutVars>
          <dgm:bulletEnabled val="1"/>
        </dgm:presLayoutVars>
      </dgm:prSet>
      <dgm:spPr>
        <a:prstGeom prst="verticalScroll">
          <a:avLst/>
        </a:prstGeom>
      </dgm:spPr>
      <dgm:t>
        <a:bodyPr/>
        <a:lstStyle/>
        <a:p>
          <a:endParaRPr lang="es-MX"/>
        </a:p>
      </dgm:t>
    </dgm:pt>
    <dgm:pt modelId="{031D7FF4-7EDD-4771-B772-5E132850B664}" type="pres">
      <dgm:prSet presAssocID="{37BD5835-DA29-4C98-9935-4DFAA5CFDFF8}" presName="sibTrans" presStyleCnt="0"/>
      <dgm:spPr/>
    </dgm:pt>
    <dgm:pt modelId="{04951630-98A0-4EB9-9CAC-9D80BFF55784}" type="pres">
      <dgm:prSet presAssocID="{E410FD9D-296E-482E-8C6A-D044B29E2968}" presName="node" presStyleLbl="node1" presStyleIdx="1" presStyleCnt="2" custLinFactNeighborX="39066" custLinFactNeighborY="-94952">
        <dgm:presLayoutVars>
          <dgm:bulletEnabled val="1"/>
        </dgm:presLayoutVars>
      </dgm:prSet>
      <dgm:spPr>
        <a:prstGeom prst="verticalScroll">
          <a:avLst/>
        </a:prstGeom>
      </dgm:spPr>
      <dgm:t>
        <a:bodyPr/>
        <a:lstStyle/>
        <a:p>
          <a:endParaRPr lang="es-MX"/>
        </a:p>
      </dgm:t>
    </dgm:pt>
  </dgm:ptLst>
  <dgm:cxnLst>
    <dgm:cxn modelId="{F4CEB8C7-CC1F-4E85-A25D-447ACEA13B37}" type="presOf" srcId="{E410FD9D-296E-482E-8C6A-D044B29E2968}" destId="{04951630-98A0-4EB9-9CAC-9D80BFF55784}" srcOrd="0" destOrd="0" presId="urn:microsoft.com/office/officeart/2005/8/layout/default"/>
    <dgm:cxn modelId="{AD2C9879-B8CE-4D5D-B970-E41FEFCC2347}" srcId="{31D5FBD8-E826-40C4-8D8E-8C947A16EBD6}" destId="{E410FD9D-296E-482E-8C6A-D044B29E2968}" srcOrd="1" destOrd="0" parTransId="{72D0E2A9-5A33-47E0-9A91-35205AD136E3}" sibTransId="{47EB45B4-2864-440F-A54C-094E92A1AA9E}"/>
    <dgm:cxn modelId="{ED0BFB77-D37E-413F-ABD0-B060CA473896}" type="presOf" srcId="{31D5FBD8-E826-40C4-8D8E-8C947A16EBD6}" destId="{24E62D83-DFC3-4E42-97E6-23CF4BE4D1E4}" srcOrd="0" destOrd="0" presId="urn:microsoft.com/office/officeart/2005/8/layout/default"/>
    <dgm:cxn modelId="{09CFA79F-22E0-4230-AB14-2C3E9695FBCE}" srcId="{31D5FBD8-E826-40C4-8D8E-8C947A16EBD6}" destId="{56A412E2-08DA-450D-88FE-DAA6075A14FD}" srcOrd="0" destOrd="0" parTransId="{9262A02A-0C37-4AE0-B7F3-8A6081A643D4}" sibTransId="{37BD5835-DA29-4C98-9935-4DFAA5CFDFF8}"/>
    <dgm:cxn modelId="{8F6602E7-CF73-4C71-AF1F-7BB13D063C89}" type="presOf" srcId="{56A412E2-08DA-450D-88FE-DAA6075A14FD}" destId="{1A25288E-14F5-4C99-8B49-4173A4F39A7B}" srcOrd="0" destOrd="0" presId="urn:microsoft.com/office/officeart/2005/8/layout/default"/>
    <dgm:cxn modelId="{F432B033-8716-422F-97A6-CE331D4465F9}" type="presParOf" srcId="{24E62D83-DFC3-4E42-97E6-23CF4BE4D1E4}" destId="{1A25288E-14F5-4C99-8B49-4173A4F39A7B}" srcOrd="0" destOrd="0" presId="urn:microsoft.com/office/officeart/2005/8/layout/default"/>
    <dgm:cxn modelId="{D730361E-AD65-4D6C-B43D-AB3B023296E9}" type="presParOf" srcId="{24E62D83-DFC3-4E42-97E6-23CF4BE4D1E4}" destId="{031D7FF4-7EDD-4771-B772-5E132850B664}" srcOrd="1" destOrd="0" presId="urn:microsoft.com/office/officeart/2005/8/layout/default"/>
    <dgm:cxn modelId="{3D9D774B-3189-4CFD-9E6E-7F3DBAF1BC4F}" type="presParOf" srcId="{24E62D83-DFC3-4E42-97E6-23CF4BE4D1E4}" destId="{04951630-98A0-4EB9-9CAC-9D80BFF5578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31E2FC-F3C0-4B9E-8BAC-5DFCE0976745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EE58AA3B-3AAF-486B-B17C-E1A5537E301D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840C4-BAD7-444E-A213-EC54BB0517D8}" type="parTrans" cxnId="{64569002-6CD6-465B-87E4-D690F0A942E8}">
      <dgm:prSet/>
      <dgm:spPr/>
      <dgm:t>
        <a:bodyPr/>
        <a:lstStyle/>
        <a:p>
          <a:endParaRPr lang="es-ES" sz="1600"/>
        </a:p>
      </dgm:t>
    </dgm:pt>
    <dgm:pt modelId="{59EF3484-9186-44F7-9118-16E87153BDF8}" type="sibTrans" cxnId="{64569002-6CD6-465B-87E4-D690F0A942E8}">
      <dgm:prSet/>
      <dgm:spPr/>
      <dgm:t>
        <a:bodyPr/>
        <a:lstStyle/>
        <a:p>
          <a:endParaRPr lang="es-ES" sz="1600"/>
        </a:p>
      </dgm:t>
    </dgm:pt>
    <dgm:pt modelId="{4A5432B4-1801-426A-AB77-55A98814BD53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el desarrollo de las plántulas, en base a la aplicación de promotores radiculares y la interacción sobre el crecimiento del tallo en plantas de aguacate cultivar ´Nacional´ en fase de vivero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A553A-E8B5-4DCB-B8E5-3BFE466F8866}" type="parTrans" cxnId="{029C686F-7D14-4ED1-B1D0-F4100468F843}">
      <dgm:prSet/>
      <dgm:spPr/>
      <dgm:t>
        <a:bodyPr/>
        <a:lstStyle/>
        <a:p>
          <a:endParaRPr lang="es-EC" sz="1600"/>
        </a:p>
      </dgm:t>
    </dgm:pt>
    <dgm:pt modelId="{4842E51D-B3EE-49C8-A4F7-31A62580279C}" type="sibTrans" cxnId="{029C686F-7D14-4ED1-B1D0-F4100468F843}">
      <dgm:prSet/>
      <dgm:spPr/>
      <dgm:t>
        <a:bodyPr/>
        <a:lstStyle/>
        <a:p>
          <a:endParaRPr lang="es-EC" sz="1600"/>
        </a:p>
      </dgm:t>
    </dgm:pt>
    <dgm:pt modelId="{0A38C818-9003-48F4-A12A-8DF7ADD1B888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el mejor promotor radicular en base a la calidad de las plantas (diámetro de tallo, altura de la planta, área foliar y contenido clorofílico) a los 90, 150 y 200 días después de siembra en aguacate cultivar ´Nacional´ en fase de vivero.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025515-4821-468F-961F-A198CD29F95F}" type="parTrans" cxnId="{35922C0A-59C1-47F7-B208-5760A7BB45CF}">
      <dgm:prSet/>
      <dgm:spPr/>
      <dgm:t>
        <a:bodyPr/>
        <a:lstStyle/>
        <a:p>
          <a:endParaRPr lang="es-EC" sz="1600"/>
        </a:p>
      </dgm:t>
    </dgm:pt>
    <dgm:pt modelId="{C0D35AB2-8E8B-4088-9390-348CC1422366}" type="sibTrans" cxnId="{35922C0A-59C1-47F7-B208-5760A7BB45CF}">
      <dgm:prSet/>
      <dgm:spPr/>
      <dgm:t>
        <a:bodyPr/>
        <a:lstStyle/>
        <a:p>
          <a:endParaRPr lang="es-EC" sz="1600"/>
        </a:p>
      </dgm:t>
    </dgm:pt>
    <dgm:pt modelId="{51484B02-4D14-4BCE-B482-361143F27896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Verificar el efecto de la calidad de la raíz, por la aplicación de promotores radiculares (Agrostemin, Duoplus, Raizyner, Forti-Gro) a los 200 días después de siembra en aguacate cultivar ´Nacional´ en fase de vivero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7A602-A530-4FA7-AA42-FD40110D917A}" type="parTrans" cxnId="{EF5B7B6F-48DF-4550-B164-18FD217D718F}">
      <dgm:prSet/>
      <dgm:spPr/>
      <dgm:t>
        <a:bodyPr/>
        <a:lstStyle/>
        <a:p>
          <a:endParaRPr lang="es-EC" sz="1600"/>
        </a:p>
      </dgm:t>
    </dgm:pt>
    <dgm:pt modelId="{2FAEE695-5328-4040-BCC3-FBFFC180D5E0}" type="sibTrans" cxnId="{EF5B7B6F-48DF-4550-B164-18FD217D718F}">
      <dgm:prSet/>
      <dgm:spPr/>
      <dgm:t>
        <a:bodyPr/>
        <a:lstStyle/>
        <a:p>
          <a:endParaRPr lang="es-EC" sz="1600"/>
        </a:p>
      </dgm:t>
    </dgm:pt>
    <dgm:pt modelId="{39F85861-3BC6-4922-9E36-9738D5FE83D5}">
      <dgm:prSet phldrT="[Texto]" custT="1"/>
      <dgm:spPr/>
      <dgm:t>
        <a:bodyPr/>
        <a:lstStyle/>
        <a:p>
          <a:pPr algn="l">
            <a:lnSpc>
              <a:spcPct val="90000"/>
            </a:lnSpc>
          </a:pP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9AF5D-B4C0-4A0F-81F8-44DD13304732}" type="parTrans" cxnId="{2A4B02DF-C1E1-41B2-9AC6-97931ECB1D9C}">
      <dgm:prSet/>
      <dgm:spPr/>
      <dgm:t>
        <a:bodyPr/>
        <a:lstStyle/>
        <a:p>
          <a:endParaRPr lang="es-EC" sz="1600"/>
        </a:p>
      </dgm:t>
    </dgm:pt>
    <dgm:pt modelId="{83833647-23E6-44FA-9CA6-C0BD2193D0AC}" type="sibTrans" cxnId="{2A4B02DF-C1E1-41B2-9AC6-97931ECB1D9C}">
      <dgm:prSet/>
      <dgm:spPr/>
      <dgm:t>
        <a:bodyPr/>
        <a:lstStyle/>
        <a:p>
          <a:endParaRPr lang="es-EC" sz="1600"/>
        </a:p>
      </dgm:t>
    </dgm:pt>
    <dgm:pt modelId="{4E42A4EB-39BF-428D-B3B4-FB6181300E06}" type="pres">
      <dgm:prSet presAssocID="{4131E2FC-F3C0-4B9E-8BAC-5DFCE09767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5568A8-B546-4982-827E-234099E4B924}" type="pres">
      <dgm:prSet presAssocID="{EE58AA3B-3AAF-486B-B17C-E1A5537E301D}" presName="parentLin" presStyleCnt="0"/>
      <dgm:spPr/>
      <dgm:t>
        <a:bodyPr/>
        <a:lstStyle/>
        <a:p>
          <a:endParaRPr lang="es-EC"/>
        </a:p>
      </dgm:t>
    </dgm:pt>
    <dgm:pt modelId="{45C5DDE0-23A7-4819-8CDF-F2EFE1088030}" type="pres">
      <dgm:prSet presAssocID="{EE58AA3B-3AAF-486B-B17C-E1A5537E301D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E34C2E39-AFAD-4DD8-8AF3-73796EF1B895}" type="pres">
      <dgm:prSet presAssocID="{EE58AA3B-3AAF-486B-B17C-E1A5537E301D}" presName="parentText" presStyleLbl="node1" presStyleIdx="0" presStyleCnt="1" custScaleX="94360" custScaleY="742673" custLinFactX="-5222" custLinFactY="-60721" custLinFactNeighborX="-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4FA5F6-F356-4245-8D77-1C1369C42D0A}" type="pres">
      <dgm:prSet presAssocID="{EE58AA3B-3AAF-486B-B17C-E1A5537E301D}" presName="negativeSpace" presStyleCnt="0"/>
      <dgm:spPr/>
      <dgm:t>
        <a:bodyPr/>
        <a:lstStyle/>
        <a:p>
          <a:endParaRPr lang="es-EC"/>
        </a:p>
      </dgm:t>
    </dgm:pt>
    <dgm:pt modelId="{865A5690-9D32-4BFB-9A0F-447A7DB5762C}" type="pres">
      <dgm:prSet presAssocID="{EE58AA3B-3AAF-486B-B17C-E1A5537E301D}" presName="childText" presStyleLbl="conFgAcc1" presStyleIdx="0" presStyleCnt="1" custScaleY="289974" custLinFactY="-8461" custLinFactNeighborX="-13500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8614B9-5FF2-4E21-A5BE-0B791F048829}" type="presOf" srcId="{0A38C818-9003-48F4-A12A-8DF7ADD1B888}" destId="{865A5690-9D32-4BFB-9A0F-447A7DB5762C}" srcOrd="0" destOrd="2" presId="urn:microsoft.com/office/officeart/2005/8/layout/list1"/>
    <dgm:cxn modelId="{35922C0A-59C1-47F7-B208-5760A7BB45CF}" srcId="{EE58AA3B-3AAF-486B-B17C-E1A5537E301D}" destId="{0A38C818-9003-48F4-A12A-8DF7ADD1B888}" srcOrd="2" destOrd="0" parTransId="{B4025515-4821-468F-961F-A198CD29F95F}" sibTransId="{C0D35AB2-8E8B-4088-9390-348CC1422366}"/>
    <dgm:cxn modelId="{3CB41E8E-CF3E-4D2B-A25C-F88F7DBA1F6F}" type="presOf" srcId="{EE58AA3B-3AAF-486B-B17C-E1A5537E301D}" destId="{45C5DDE0-23A7-4819-8CDF-F2EFE1088030}" srcOrd="0" destOrd="0" presId="urn:microsoft.com/office/officeart/2005/8/layout/list1"/>
    <dgm:cxn modelId="{64569002-6CD6-465B-87E4-D690F0A942E8}" srcId="{4131E2FC-F3C0-4B9E-8BAC-5DFCE0976745}" destId="{EE58AA3B-3AAF-486B-B17C-E1A5537E301D}" srcOrd="0" destOrd="0" parTransId="{EC8840C4-BAD7-444E-A213-EC54BB0517D8}" sibTransId="{59EF3484-9186-44F7-9118-16E87153BDF8}"/>
    <dgm:cxn modelId="{124227A7-62B6-43A4-A23A-2614A713EC33}" type="presOf" srcId="{51484B02-4D14-4BCE-B482-361143F27896}" destId="{865A5690-9D32-4BFB-9A0F-447A7DB5762C}" srcOrd="0" destOrd="3" presId="urn:microsoft.com/office/officeart/2005/8/layout/list1"/>
    <dgm:cxn modelId="{D77B2637-156B-40CB-97B6-5E04592B2A7E}" type="presOf" srcId="{39F85861-3BC6-4922-9E36-9738D5FE83D5}" destId="{865A5690-9D32-4BFB-9A0F-447A7DB5762C}" srcOrd="0" destOrd="0" presId="urn:microsoft.com/office/officeart/2005/8/layout/list1"/>
    <dgm:cxn modelId="{F3977350-8247-4227-84C6-13D411BC3C5F}" type="presOf" srcId="{EE58AA3B-3AAF-486B-B17C-E1A5537E301D}" destId="{E34C2E39-AFAD-4DD8-8AF3-73796EF1B895}" srcOrd="1" destOrd="0" presId="urn:microsoft.com/office/officeart/2005/8/layout/list1"/>
    <dgm:cxn modelId="{029C686F-7D14-4ED1-B1D0-F4100468F843}" srcId="{EE58AA3B-3AAF-486B-B17C-E1A5537E301D}" destId="{4A5432B4-1801-426A-AB77-55A98814BD53}" srcOrd="1" destOrd="0" parTransId="{34BA553A-E8B5-4DCB-B8E5-3BFE466F8866}" sibTransId="{4842E51D-B3EE-49C8-A4F7-31A62580279C}"/>
    <dgm:cxn modelId="{543AD8CE-9AE0-4A98-B6B6-7D8FD878C314}" type="presOf" srcId="{4131E2FC-F3C0-4B9E-8BAC-5DFCE0976745}" destId="{4E42A4EB-39BF-428D-B3B4-FB6181300E06}" srcOrd="0" destOrd="0" presId="urn:microsoft.com/office/officeart/2005/8/layout/list1"/>
    <dgm:cxn modelId="{E3AF3821-1EF7-41FC-BD9A-CEC956878D48}" type="presOf" srcId="{4A5432B4-1801-426A-AB77-55A98814BD53}" destId="{865A5690-9D32-4BFB-9A0F-447A7DB5762C}" srcOrd="0" destOrd="1" presId="urn:microsoft.com/office/officeart/2005/8/layout/list1"/>
    <dgm:cxn modelId="{EF5B7B6F-48DF-4550-B164-18FD217D718F}" srcId="{EE58AA3B-3AAF-486B-B17C-E1A5537E301D}" destId="{51484B02-4D14-4BCE-B482-361143F27896}" srcOrd="3" destOrd="0" parTransId="{91C7A602-A530-4FA7-AA42-FD40110D917A}" sibTransId="{2FAEE695-5328-4040-BCC3-FBFFC180D5E0}"/>
    <dgm:cxn modelId="{2A4B02DF-C1E1-41B2-9AC6-97931ECB1D9C}" srcId="{EE58AA3B-3AAF-486B-B17C-E1A5537E301D}" destId="{39F85861-3BC6-4922-9E36-9738D5FE83D5}" srcOrd="0" destOrd="0" parTransId="{FA99AF5D-B4C0-4A0F-81F8-44DD13304732}" sibTransId="{83833647-23E6-44FA-9CA6-C0BD2193D0AC}"/>
    <dgm:cxn modelId="{D1CD40CB-1651-4429-A8B5-1C02539CE954}" type="presParOf" srcId="{4E42A4EB-39BF-428D-B3B4-FB6181300E06}" destId="{C85568A8-B546-4982-827E-234099E4B924}" srcOrd="0" destOrd="0" presId="urn:microsoft.com/office/officeart/2005/8/layout/list1"/>
    <dgm:cxn modelId="{3F2FB822-CE80-43D2-818F-88F2BA22F2F7}" type="presParOf" srcId="{C85568A8-B546-4982-827E-234099E4B924}" destId="{45C5DDE0-23A7-4819-8CDF-F2EFE1088030}" srcOrd="0" destOrd="0" presId="urn:microsoft.com/office/officeart/2005/8/layout/list1"/>
    <dgm:cxn modelId="{38D028DB-8364-4FFA-9FDC-F9DE82F8DB10}" type="presParOf" srcId="{C85568A8-B546-4982-827E-234099E4B924}" destId="{E34C2E39-AFAD-4DD8-8AF3-73796EF1B895}" srcOrd="1" destOrd="0" presId="urn:microsoft.com/office/officeart/2005/8/layout/list1"/>
    <dgm:cxn modelId="{C6443F08-E5B5-4C9D-8B54-79A02F754038}" type="presParOf" srcId="{4E42A4EB-39BF-428D-B3B4-FB6181300E06}" destId="{924FA5F6-F356-4245-8D77-1C1369C42D0A}" srcOrd="1" destOrd="0" presId="urn:microsoft.com/office/officeart/2005/8/layout/list1"/>
    <dgm:cxn modelId="{E2C8FC71-291A-44C8-9A90-7D3E86402E1C}" type="presParOf" srcId="{4E42A4EB-39BF-428D-B3B4-FB6181300E06}" destId="{865A5690-9D32-4BFB-9A0F-447A7DB5762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1ED475-3841-4ABA-9813-2799025A7733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431A7A2-A9EA-43DB-8CA7-B98168899A84}">
      <dgm:prSet phldrT="[Texto]"/>
      <dgm:spPr/>
      <dgm:t>
        <a:bodyPr/>
        <a:lstStyle/>
        <a:p>
          <a:r>
            <a:rPr lang="es-EC" dirty="0" smtClean="0"/>
            <a:t>Reproducción Sexual y Asexual </a:t>
          </a:r>
          <a:endParaRPr lang="es-EC" dirty="0"/>
        </a:p>
      </dgm:t>
    </dgm:pt>
    <dgm:pt modelId="{56876B8E-AB5A-40DB-AD02-8DD606F5AD04}" type="parTrans" cxnId="{7351161A-15B8-4258-B2F5-61773A6CC521}">
      <dgm:prSet/>
      <dgm:spPr/>
      <dgm:t>
        <a:bodyPr/>
        <a:lstStyle/>
        <a:p>
          <a:endParaRPr lang="es-EC"/>
        </a:p>
      </dgm:t>
    </dgm:pt>
    <dgm:pt modelId="{F712447B-180B-4966-A51A-0096CBF4ABA8}" type="sibTrans" cxnId="{7351161A-15B8-4258-B2F5-61773A6CC521}">
      <dgm:prSet/>
      <dgm:spPr/>
      <dgm:t>
        <a:bodyPr/>
        <a:lstStyle/>
        <a:p>
          <a:endParaRPr lang="es-EC"/>
        </a:p>
      </dgm:t>
    </dgm:pt>
    <dgm:pt modelId="{8A43D072-C20D-4E85-A61B-C548CC46F4DB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Patrones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098DA1-C5AB-4737-812A-3B3AEEC3A73C}" type="parTrans" cxnId="{F9EAE3E3-7596-4D7F-ADB4-C20A92E88812}">
      <dgm:prSet/>
      <dgm:spPr/>
      <dgm:t>
        <a:bodyPr/>
        <a:lstStyle/>
        <a:p>
          <a:endParaRPr lang="es-EC"/>
        </a:p>
      </dgm:t>
    </dgm:pt>
    <dgm:pt modelId="{5C75A244-414C-4D94-AB10-DA41C41BF851}" type="sibTrans" cxnId="{F9EAE3E3-7596-4D7F-ADB4-C20A92E88812}">
      <dgm:prSet/>
      <dgm:spPr/>
      <dgm:t>
        <a:bodyPr/>
        <a:lstStyle/>
        <a:p>
          <a:endParaRPr lang="es-EC"/>
        </a:p>
      </dgm:t>
    </dgm:pt>
    <dgm:pt modelId="{17CCF3DC-1FBD-4B44-AF0D-24CC949F99BD}">
      <dgm:prSet phldrT="[Texto]" custT="1"/>
      <dgm:spPr/>
      <dgm:t>
        <a:bodyPr/>
        <a:lstStyle/>
        <a:p>
          <a:r>
            <a:rPr lang="es-EC" sz="2000" dirty="0" smtClean="0"/>
            <a:t>Injerto</a:t>
          </a:r>
          <a:r>
            <a:rPr lang="es-EC" sz="800" dirty="0" smtClean="0"/>
            <a:t> </a:t>
          </a:r>
          <a:endParaRPr lang="es-EC" sz="800" dirty="0"/>
        </a:p>
      </dgm:t>
    </dgm:pt>
    <dgm:pt modelId="{E750AC5F-54E2-435D-8B62-7AB8ED694A96}" type="parTrans" cxnId="{EE6796FA-198B-40B8-B82B-87B953DF0761}">
      <dgm:prSet/>
      <dgm:spPr/>
      <dgm:t>
        <a:bodyPr/>
        <a:lstStyle/>
        <a:p>
          <a:endParaRPr lang="es-EC"/>
        </a:p>
      </dgm:t>
    </dgm:pt>
    <dgm:pt modelId="{D05756DC-981D-41C6-AE87-77F0836E287C}" type="sibTrans" cxnId="{EE6796FA-198B-40B8-B82B-87B953DF0761}">
      <dgm:prSet/>
      <dgm:spPr/>
      <dgm:t>
        <a:bodyPr/>
        <a:lstStyle/>
        <a:p>
          <a:endParaRPr lang="es-EC"/>
        </a:p>
      </dgm:t>
    </dgm:pt>
    <dgm:pt modelId="{065CACDA-76DB-435E-95E0-35D4F5EE30B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Estacas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BC692C-5C87-4656-878D-5E29F2126431}" type="parTrans" cxnId="{57550C2F-45A8-45AF-9A6C-8D6EBF50C84D}">
      <dgm:prSet/>
      <dgm:spPr/>
      <dgm:t>
        <a:bodyPr/>
        <a:lstStyle/>
        <a:p>
          <a:endParaRPr lang="es-EC"/>
        </a:p>
      </dgm:t>
    </dgm:pt>
    <dgm:pt modelId="{EE31EECA-8A3D-4F64-AB86-7A1DD0879B24}" type="sibTrans" cxnId="{57550C2F-45A8-45AF-9A6C-8D6EBF50C84D}">
      <dgm:prSet/>
      <dgm:spPr/>
      <dgm:t>
        <a:bodyPr/>
        <a:lstStyle/>
        <a:p>
          <a:endParaRPr lang="es-EC"/>
        </a:p>
      </dgm:t>
    </dgm:pt>
    <dgm:pt modelId="{6F1C0467-AFF4-4FE2-A5D2-750FA8E21909}">
      <dgm:prSet phldrT="[Texto]" custT="1"/>
      <dgm:spPr/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Acodos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67B7E5-34A2-42FC-BB5E-AE36AF25BD44}" type="parTrans" cxnId="{D71CB7DA-3B5A-4421-BE1D-9A30AB438FBA}">
      <dgm:prSet/>
      <dgm:spPr/>
      <dgm:t>
        <a:bodyPr/>
        <a:lstStyle/>
        <a:p>
          <a:endParaRPr lang="es-EC"/>
        </a:p>
      </dgm:t>
    </dgm:pt>
    <dgm:pt modelId="{B0E7AA3A-BD02-45C3-80CD-5EB236DD78D3}" type="sibTrans" cxnId="{D71CB7DA-3B5A-4421-BE1D-9A30AB438FBA}">
      <dgm:prSet/>
      <dgm:spPr/>
      <dgm:t>
        <a:bodyPr/>
        <a:lstStyle/>
        <a:p>
          <a:endParaRPr lang="es-EC"/>
        </a:p>
      </dgm:t>
    </dgm:pt>
    <dgm:pt modelId="{6EBC6962-03EC-415C-9889-78CC3D7CA508}" type="pres">
      <dgm:prSet presAssocID="{811ED475-3841-4ABA-9813-2799025A77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B1DE6F0-5E0F-486F-9849-C9D8AEE3CBB2}" type="pres">
      <dgm:prSet presAssocID="{4431A7A2-A9EA-43DB-8CA7-B98168899A84}" presName="hierRoot1" presStyleCnt="0">
        <dgm:presLayoutVars>
          <dgm:hierBranch val="init"/>
        </dgm:presLayoutVars>
      </dgm:prSet>
      <dgm:spPr/>
    </dgm:pt>
    <dgm:pt modelId="{89E2E62C-89F2-47B9-BEA1-188C3C1CEA1D}" type="pres">
      <dgm:prSet presAssocID="{4431A7A2-A9EA-43DB-8CA7-B98168899A84}" presName="rootComposite1" presStyleCnt="0"/>
      <dgm:spPr/>
    </dgm:pt>
    <dgm:pt modelId="{D88833E7-D469-40E5-8E61-BA191E9515D5}" type="pres">
      <dgm:prSet presAssocID="{4431A7A2-A9EA-43DB-8CA7-B98168899A8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C695805-8E1C-4CDD-BC96-66680AF5E367}" type="pres">
      <dgm:prSet presAssocID="{4431A7A2-A9EA-43DB-8CA7-B98168899A84}" presName="rootConnector1" presStyleLbl="node1" presStyleIdx="0" presStyleCnt="0"/>
      <dgm:spPr/>
      <dgm:t>
        <a:bodyPr/>
        <a:lstStyle/>
        <a:p>
          <a:endParaRPr lang="es-EC"/>
        </a:p>
      </dgm:t>
    </dgm:pt>
    <dgm:pt modelId="{5F2ACE61-4C2C-4941-905A-0FFE11A5CFCA}" type="pres">
      <dgm:prSet presAssocID="{4431A7A2-A9EA-43DB-8CA7-B98168899A84}" presName="hierChild2" presStyleCnt="0"/>
      <dgm:spPr/>
    </dgm:pt>
    <dgm:pt modelId="{75C9B599-357A-4F91-B4A2-07707E15773F}" type="pres">
      <dgm:prSet presAssocID="{07098DA1-C5AB-4737-812A-3B3AEEC3A73C}" presName="Name37" presStyleLbl="parChTrans1D2" presStyleIdx="0" presStyleCnt="4"/>
      <dgm:spPr/>
      <dgm:t>
        <a:bodyPr/>
        <a:lstStyle/>
        <a:p>
          <a:endParaRPr lang="es-EC"/>
        </a:p>
      </dgm:t>
    </dgm:pt>
    <dgm:pt modelId="{5E60262F-0042-4179-B61F-DDE5FD0F301E}" type="pres">
      <dgm:prSet presAssocID="{8A43D072-C20D-4E85-A61B-C548CC46F4DB}" presName="hierRoot2" presStyleCnt="0">
        <dgm:presLayoutVars>
          <dgm:hierBranch val="init"/>
        </dgm:presLayoutVars>
      </dgm:prSet>
      <dgm:spPr/>
    </dgm:pt>
    <dgm:pt modelId="{1247EF9A-C0AD-47A8-A881-2ABD5ADC580A}" type="pres">
      <dgm:prSet presAssocID="{8A43D072-C20D-4E85-A61B-C548CC46F4DB}" presName="rootComposite" presStyleCnt="0"/>
      <dgm:spPr/>
    </dgm:pt>
    <dgm:pt modelId="{8DD212F3-A890-470F-ADC1-05A5E9A72F9E}" type="pres">
      <dgm:prSet presAssocID="{8A43D072-C20D-4E85-A61B-C548CC46F4D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E31E685-9F1E-42AE-9332-80E319711235}" type="pres">
      <dgm:prSet presAssocID="{8A43D072-C20D-4E85-A61B-C548CC46F4DB}" presName="rootConnector" presStyleLbl="node2" presStyleIdx="0" presStyleCnt="4"/>
      <dgm:spPr/>
      <dgm:t>
        <a:bodyPr/>
        <a:lstStyle/>
        <a:p>
          <a:endParaRPr lang="es-EC"/>
        </a:p>
      </dgm:t>
    </dgm:pt>
    <dgm:pt modelId="{2FD24C6C-6D78-4295-A6FD-97F934DFE215}" type="pres">
      <dgm:prSet presAssocID="{8A43D072-C20D-4E85-A61B-C548CC46F4DB}" presName="hierChild4" presStyleCnt="0"/>
      <dgm:spPr/>
    </dgm:pt>
    <dgm:pt modelId="{06390286-7314-4B05-B904-E959731E8080}" type="pres">
      <dgm:prSet presAssocID="{8A43D072-C20D-4E85-A61B-C548CC46F4DB}" presName="hierChild5" presStyleCnt="0"/>
      <dgm:spPr/>
    </dgm:pt>
    <dgm:pt modelId="{6322CCAC-0844-4A3B-9162-BBE7FB5D0795}" type="pres">
      <dgm:prSet presAssocID="{E750AC5F-54E2-435D-8B62-7AB8ED694A96}" presName="Name37" presStyleLbl="parChTrans1D2" presStyleIdx="1" presStyleCnt="4"/>
      <dgm:spPr/>
      <dgm:t>
        <a:bodyPr/>
        <a:lstStyle/>
        <a:p>
          <a:endParaRPr lang="es-EC"/>
        </a:p>
      </dgm:t>
    </dgm:pt>
    <dgm:pt modelId="{1FE4D79D-A253-4A40-9FAB-0535691543F4}" type="pres">
      <dgm:prSet presAssocID="{17CCF3DC-1FBD-4B44-AF0D-24CC949F99BD}" presName="hierRoot2" presStyleCnt="0">
        <dgm:presLayoutVars>
          <dgm:hierBranch val="init"/>
        </dgm:presLayoutVars>
      </dgm:prSet>
      <dgm:spPr/>
    </dgm:pt>
    <dgm:pt modelId="{CB01D6A8-5519-4640-AC12-D00BC0AECFCF}" type="pres">
      <dgm:prSet presAssocID="{17CCF3DC-1FBD-4B44-AF0D-24CC949F99BD}" presName="rootComposite" presStyleCnt="0"/>
      <dgm:spPr/>
    </dgm:pt>
    <dgm:pt modelId="{5B6A569E-6D37-46C6-AE74-5532683668AD}" type="pres">
      <dgm:prSet presAssocID="{17CCF3DC-1FBD-4B44-AF0D-24CC949F99B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5CAD7ED-B272-4841-B1C7-0B14B431B824}" type="pres">
      <dgm:prSet presAssocID="{17CCF3DC-1FBD-4B44-AF0D-24CC949F99BD}" presName="rootConnector" presStyleLbl="node2" presStyleIdx="1" presStyleCnt="4"/>
      <dgm:spPr/>
      <dgm:t>
        <a:bodyPr/>
        <a:lstStyle/>
        <a:p>
          <a:endParaRPr lang="es-EC"/>
        </a:p>
      </dgm:t>
    </dgm:pt>
    <dgm:pt modelId="{F084A1AF-9E57-4FEA-B15E-DAC81915A860}" type="pres">
      <dgm:prSet presAssocID="{17CCF3DC-1FBD-4B44-AF0D-24CC949F99BD}" presName="hierChild4" presStyleCnt="0"/>
      <dgm:spPr/>
    </dgm:pt>
    <dgm:pt modelId="{78ACF583-3312-4344-8604-131B8B9438FB}" type="pres">
      <dgm:prSet presAssocID="{17CCF3DC-1FBD-4B44-AF0D-24CC949F99BD}" presName="hierChild5" presStyleCnt="0"/>
      <dgm:spPr/>
    </dgm:pt>
    <dgm:pt modelId="{3A8CA0E0-B9AE-4AE6-8FB4-D69F4936F929}" type="pres">
      <dgm:prSet presAssocID="{1FBC692C-5C87-4656-878D-5E29F2126431}" presName="Name37" presStyleLbl="parChTrans1D2" presStyleIdx="2" presStyleCnt="4"/>
      <dgm:spPr/>
      <dgm:t>
        <a:bodyPr/>
        <a:lstStyle/>
        <a:p>
          <a:endParaRPr lang="es-EC"/>
        </a:p>
      </dgm:t>
    </dgm:pt>
    <dgm:pt modelId="{E07F1F5C-5142-4F9E-87FC-ADABD7B7DACF}" type="pres">
      <dgm:prSet presAssocID="{065CACDA-76DB-435E-95E0-35D4F5EE30BF}" presName="hierRoot2" presStyleCnt="0">
        <dgm:presLayoutVars>
          <dgm:hierBranch val="init"/>
        </dgm:presLayoutVars>
      </dgm:prSet>
      <dgm:spPr/>
    </dgm:pt>
    <dgm:pt modelId="{D9493AF0-34BE-4E3A-9E6A-5BD74C805FA2}" type="pres">
      <dgm:prSet presAssocID="{065CACDA-76DB-435E-95E0-35D4F5EE30BF}" presName="rootComposite" presStyleCnt="0"/>
      <dgm:spPr/>
    </dgm:pt>
    <dgm:pt modelId="{F61067B6-1A8D-48AA-BD7F-7C4A747B28FC}" type="pres">
      <dgm:prSet presAssocID="{065CACDA-76DB-435E-95E0-35D4F5EE30B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484976-752F-4C6E-AAF0-A812B0FEF4F9}" type="pres">
      <dgm:prSet presAssocID="{065CACDA-76DB-435E-95E0-35D4F5EE30BF}" presName="rootConnector" presStyleLbl="node2" presStyleIdx="2" presStyleCnt="4"/>
      <dgm:spPr/>
      <dgm:t>
        <a:bodyPr/>
        <a:lstStyle/>
        <a:p>
          <a:endParaRPr lang="es-EC"/>
        </a:p>
      </dgm:t>
    </dgm:pt>
    <dgm:pt modelId="{F0D76A38-2D88-4837-99E0-312EF1B58302}" type="pres">
      <dgm:prSet presAssocID="{065CACDA-76DB-435E-95E0-35D4F5EE30BF}" presName="hierChild4" presStyleCnt="0"/>
      <dgm:spPr/>
    </dgm:pt>
    <dgm:pt modelId="{FA1BC13D-2993-4F5F-A2D2-F6A0644A4620}" type="pres">
      <dgm:prSet presAssocID="{065CACDA-76DB-435E-95E0-35D4F5EE30BF}" presName="hierChild5" presStyleCnt="0"/>
      <dgm:spPr/>
    </dgm:pt>
    <dgm:pt modelId="{D084B276-AC30-48B7-8BD6-0E9A945945E2}" type="pres">
      <dgm:prSet presAssocID="{4667B7E5-34A2-42FC-BB5E-AE36AF25BD44}" presName="Name37" presStyleLbl="parChTrans1D2" presStyleIdx="3" presStyleCnt="4"/>
      <dgm:spPr/>
      <dgm:t>
        <a:bodyPr/>
        <a:lstStyle/>
        <a:p>
          <a:endParaRPr lang="es-EC"/>
        </a:p>
      </dgm:t>
    </dgm:pt>
    <dgm:pt modelId="{947DAA29-58A6-41D6-9879-02F290C4D9AA}" type="pres">
      <dgm:prSet presAssocID="{6F1C0467-AFF4-4FE2-A5D2-750FA8E21909}" presName="hierRoot2" presStyleCnt="0">
        <dgm:presLayoutVars>
          <dgm:hierBranch val="init"/>
        </dgm:presLayoutVars>
      </dgm:prSet>
      <dgm:spPr/>
    </dgm:pt>
    <dgm:pt modelId="{34A8A02C-E94C-45E2-B12C-526F0C7FB17B}" type="pres">
      <dgm:prSet presAssocID="{6F1C0467-AFF4-4FE2-A5D2-750FA8E21909}" presName="rootComposite" presStyleCnt="0"/>
      <dgm:spPr/>
    </dgm:pt>
    <dgm:pt modelId="{6BFC0FF1-E500-4EA1-8556-81147FC8A79D}" type="pres">
      <dgm:prSet presAssocID="{6F1C0467-AFF4-4FE2-A5D2-750FA8E21909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C86CAA5-1DC3-46CF-8890-D427EA5E567B}" type="pres">
      <dgm:prSet presAssocID="{6F1C0467-AFF4-4FE2-A5D2-750FA8E21909}" presName="rootConnector" presStyleLbl="node2" presStyleIdx="3" presStyleCnt="4"/>
      <dgm:spPr/>
      <dgm:t>
        <a:bodyPr/>
        <a:lstStyle/>
        <a:p>
          <a:endParaRPr lang="es-EC"/>
        </a:p>
      </dgm:t>
    </dgm:pt>
    <dgm:pt modelId="{8F889ED0-08AA-48A9-A6B7-4A2943D252AA}" type="pres">
      <dgm:prSet presAssocID="{6F1C0467-AFF4-4FE2-A5D2-750FA8E21909}" presName="hierChild4" presStyleCnt="0"/>
      <dgm:spPr/>
    </dgm:pt>
    <dgm:pt modelId="{0DCF4DC0-0BB9-47DC-BC76-97C0666836FF}" type="pres">
      <dgm:prSet presAssocID="{6F1C0467-AFF4-4FE2-A5D2-750FA8E21909}" presName="hierChild5" presStyleCnt="0"/>
      <dgm:spPr/>
    </dgm:pt>
    <dgm:pt modelId="{56C0D2F9-92B0-4543-BE23-5113142D4C59}" type="pres">
      <dgm:prSet presAssocID="{4431A7A2-A9EA-43DB-8CA7-B98168899A84}" presName="hierChild3" presStyleCnt="0"/>
      <dgm:spPr/>
    </dgm:pt>
  </dgm:ptLst>
  <dgm:cxnLst>
    <dgm:cxn modelId="{2F420214-392F-441D-A5C6-3295203811BD}" type="presOf" srcId="{8A43D072-C20D-4E85-A61B-C548CC46F4DB}" destId="{8DD212F3-A890-470F-ADC1-05A5E9A72F9E}" srcOrd="0" destOrd="0" presId="urn:microsoft.com/office/officeart/2005/8/layout/orgChart1"/>
    <dgm:cxn modelId="{6D935A04-53F8-4181-9A50-F91B4476C693}" type="presOf" srcId="{6F1C0467-AFF4-4FE2-A5D2-750FA8E21909}" destId="{8C86CAA5-1DC3-46CF-8890-D427EA5E567B}" srcOrd="1" destOrd="0" presId="urn:microsoft.com/office/officeart/2005/8/layout/orgChart1"/>
    <dgm:cxn modelId="{D4262E4D-E73E-4099-B4E1-2E100B1E217F}" type="presOf" srcId="{065CACDA-76DB-435E-95E0-35D4F5EE30BF}" destId="{4F484976-752F-4C6E-AAF0-A812B0FEF4F9}" srcOrd="1" destOrd="0" presId="urn:microsoft.com/office/officeart/2005/8/layout/orgChart1"/>
    <dgm:cxn modelId="{60F4A8E2-0BBB-4C2E-8BA3-D6A4EB56166A}" type="presOf" srcId="{6F1C0467-AFF4-4FE2-A5D2-750FA8E21909}" destId="{6BFC0FF1-E500-4EA1-8556-81147FC8A79D}" srcOrd="0" destOrd="0" presId="urn:microsoft.com/office/officeart/2005/8/layout/orgChart1"/>
    <dgm:cxn modelId="{2DA4328D-139B-4FA7-A779-81833AF27370}" type="presOf" srcId="{4431A7A2-A9EA-43DB-8CA7-B98168899A84}" destId="{DC695805-8E1C-4CDD-BC96-66680AF5E367}" srcOrd="1" destOrd="0" presId="urn:microsoft.com/office/officeart/2005/8/layout/orgChart1"/>
    <dgm:cxn modelId="{F1E6E234-191B-416F-915E-3FAF7E4C1C4A}" type="presOf" srcId="{1FBC692C-5C87-4656-878D-5E29F2126431}" destId="{3A8CA0E0-B9AE-4AE6-8FB4-D69F4936F929}" srcOrd="0" destOrd="0" presId="urn:microsoft.com/office/officeart/2005/8/layout/orgChart1"/>
    <dgm:cxn modelId="{D0627D68-733B-4AEE-96AC-29A4CDE437FC}" type="presOf" srcId="{4667B7E5-34A2-42FC-BB5E-AE36AF25BD44}" destId="{D084B276-AC30-48B7-8BD6-0E9A945945E2}" srcOrd="0" destOrd="0" presId="urn:microsoft.com/office/officeart/2005/8/layout/orgChart1"/>
    <dgm:cxn modelId="{2892E06F-B7E7-4EEB-9781-7CA905F9594A}" type="presOf" srcId="{811ED475-3841-4ABA-9813-2799025A7733}" destId="{6EBC6962-03EC-415C-9889-78CC3D7CA508}" srcOrd="0" destOrd="0" presId="urn:microsoft.com/office/officeart/2005/8/layout/orgChart1"/>
    <dgm:cxn modelId="{7351161A-15B8-4258-B2F5-61773A6CC521}" srcId="{811ED475-3841-4ABA-9813-2799025A7733}" destId="{4431A7A2-A9EA-43DB-8CA7-B98168899A84}" srcOrd="0" destOrd="0" parTransId="{56876B8E-AB5A-40DB-AD02-8DD606F5AD04}" sibTransId="{F712447B-180B-4966-A51A-0096CBF4ABA8}"/>
    <dgm:cxn modelId="{7DBDCFF6-FC8B-4A5E-9158-31A9C2B988DD}" type="presOf" srcId="{E750AC5F-54E2-435D-8B62-7AB8ED694A96}" destId="{6322CCAC-0844-4A3B-9162-BBE7FB5D0795}" srcOrd="0" destOrd="0" presId="urn:microsoft.com/office/officeart/2005/8/layout/orgChart1"/>
    <dgm:cxn modelId="{75BDBA3D-79A6-498A-B653-0212EE21D6A5}" type="presOf" srcId="{17CCF3DC-1FBD-4B44-AF0D-24CC949F99BD}" destId="{5B6A569E-6D37-46C6-AE74-5532683668AD}" srcOrd="0" destOrd="0" presId="urn:microsoft.com/office/officeart/2005/8/layout/orgChart1"/>
    <dgm:cxn modelId="{57550C2F-45A8-45AF-9A6C-8D6EBF50C84D}" srcId="{4431A7A2-A9EA-43DB-8CA7-B98168899A84}" destId="{065CACDA-76DB-435E-95E0-35D4F5EE30BF}" srcOrd="2" destOrd="0" parTransId="{1FBC692C-5C87-4656-878D-5E29F2126431}" sibTransId="{EE31EECA-8A3D-4F64-AB86-7A1DD0879B24}"/>
    <dgm:cxn modelId="{388871DF-9C21-4323-8060-8447CB184F2E}" type="presOf" srcId="{4431A7A2-A9EA-43DB-8CA7-B98168899A84}" destId="{D88833E7-D469-40E5-8E61-BA191E9515D5}" srcOrd="0" destOrd="0" presId="urn:microsoft.com/office/officeart/2005/8/layout/orgChart1"/>
    <dgm:cxn modelId="{D71CB7DA-3B5A-4421-BE1D-9A30AB438FBA}" srcId="{4431A7A2-A9EA-43DB-8CA7-B98168899A84}" destId="{6F1C0467-AFF4-4FE2-A5D2-750FA8E21909}" srcOrd="3" destOrd="0" parTransId="{4667B7E5-34A2-42FC-BB5E-AE36AF25BD44}" sibTransId="{B0E7AA3A-BD02-45C3-80CD-5EB236DD78D3}"/>
    <dgm:cxn modelId="{A0D73363-D8D1-45D0-B455-5B385D183A14}" type="presOf" srcId="{8A43D072-C20D-4E85-A61B-C548CC46F4DB}" destId="{3E31E685-9F1E-42AE-9332-80E319711235}" srcOrd="1" destOrd="0" presId="urn:microsoft.com/office/officeart/2005/8/layout/orgChart1"/>
    <dgm:cxn modelId="{F9EAE3E3-7596-4D7F-ADB4-C20A92E88812}" srcId="{4431A7A2-A9EA-43DB-8CA7-B98168899A84}" destId="{8A43D072-C20D-4E85-A61B-C548CC46F4DB}" srcOrd="0" destOrd="0" parTransId="{07098DA1-C5AB-4737-812A-3B3AEEC3A73C}" sibTransId="{5C75A244-414C-4D94-AB10-DA41C41BF851}"/>
    <dgm:cxn modelId="{EE6796FA-198B-40B8-B82B-87B953DF0761}" srcId="{4431A7A2-A9EA-43DB-8CA7-B98168899A84}" destId="{17CCF3DC-1FBD-4B44-AF0D-24CC949F99BD}" srcOrd="1" destOrd="0" parTransId="{E750AC5F-54E2-435D-8B62-7AB8ED694A96}" sibTransId="{D05756DC-981D-41C6-AE87-77F0836E287C}"/>
    <dgm:cxn modelId="{F5717E29-102C-4878-A91F-7DFA3E960D70}" type="presOf" srcId="{065CACDA-76DB-435E-95E0-35D4F5EE30BF}" destId="{F61067B6-1A8D-48AA-BD7F-7C4A747B28FC}" srcOrd="0" destOrd="0" presId="urn:microsoft.com/office/officeart/2005/8/layout/orgChart1"/>
    <dgm:cxn modelId="{BB897806-4AF2-4BC7-B767-E3AFDC399808}" type="presOf" srcId="{17CCF3DC-1FBD-4B44-AF0D-24CC949F99BD}" destId="{15CAD7ED-B272-4841-B1C7-0B14B431B824}" srcOrd="1" destOrd="0" presId="urn:microsoft.com/office/officeart/2005/8/layout/orgChart1"/>
    <dgm:cxn modelId="{C189719A-D4E2-4459-96D3-D4A08BCDEB5B}" type="presOf" srcId="{07098DA1-C5AB-4737-812A-3B3AEEC3A73C}" destId="{75C9B599-357A-4F91-B4A2-07707E15773F}" srcOrd="0" destOrd="0" presId="urn:microsoft.com/office/officeart/2005/8/layout/orgChart1"/>
    <dgm:cxn modelId="{02C07789-B3FF-45AC-85E4-491A3BED6AE0}" type="presParOf" srcId="{6EBC6962-03EC-415C-9889-78CC3D7CA508}" destId="{8B1DE6F0-5E0F-486F-9849-C9D8AEE3CBB2}" srcOrd="0" destOrd="0" presId="urn:microsoft.com/office/officeart/2005/8/layout/orgChart1"/>
    <dgm:cxn modelId="{CBA4DA94-7E60-4348-BF44-45D3937E1477}" type="presParOf" srcId="{8B1DE6F0-5E0F-486F-9849-C9D8AEE3CBB2}" destId="{89E2E62C-89F2-47B9-BEA1-188C3C1CEA1D}" srcOrd="0" destOrd="0" presId="urn:microsoft.com/office/officeart/2005/8/layout/orgChart1"/>
    <dgm:cxn modelId="{EE175806-189A-4F78-BEB2-48978C59A3D4}" type="presParOf" srcId="{89E2E62C-89F2-47B9-BEA1-188C3C1CEA1D}" destId="{D88833E7-D469-40E5-8E61-BA191E9515D5}" srcOrd="0" destOrd="0" presId="urn:microsoft.com/office/officeart/2005/8/layout/orgChart1"/>
    <dgm:cxn modelId="{40BE94F6-47E8-442E-B62C-912021FBB324}" type="presParOf" srcId="{89E2E62C-89F2-47B9-BEA1-188C3C1CEA1D}" destId="{DC695805-8E1C-4CDD-BC96-66680AF5E367}" srcOrd="1" destOrd="0" presId="urn:microsoft.com/office/officeart/2005/8/layout/orgChart1"/>
    <dgm:cxn modelId="{B0A5FA2A-A2E1-4A57-BCD3-0BC3AF0D598F}" type="presParOf" srcId="{8B1DE6F0-5E0F-486F-9849-C9D8AEE3CBB2}" destId="{5F2ACE61-4C2C-4941-905A-0FFE11A5CFCA}" srcOrd="1" destOrd="0" presId="urn:microsoft.com/office/officeart/2005/8/layout/orgChart1"/>
    <dgm:cxn modelId="{46004DFA-BAE9-435C-BAD2-08C4F9A83CDE}" type="presParOf" srcId="{5F2ACE61-4C2C-4941-905A-0FFE11A5CFCA}" destId="{75C9B599-357A-4F91-B4A2-07707E15773F}" srcOrd="0" destOrd="0" presId="urn:microsoft.com/office/officeart/2005/8/layout/orgChart1"/>
    <dgm:cxn modelId="{D6941CA8-B46E-4AE2-B6A5-BEFDC89DFB73}" type="presParOf" srcId="{5F2ACE61-4C2C-4941-905A-0FFE11A5CFCA}" destId="{5E60262F-0042-4179-B61F-DDE5FD0F301E}" srcOrd="1" destOrd="0" presId="urn:microsoft.com/office/officeart/2005/8/layout/orgChart1"/>
    <dgm:cxn modelId="{9E1ACF5B-6F6C-4FD1-821C-F32D05172483}" type="presParOf" srcId="{5E60262F-0042-4179-B61F-DDE5FD0F301E}" destId="{1247EF9A-C0AD-47A8-A881-2ABD5ADC580A}" srcOrd="0" destOrd="0" presId="urn:microsoft.com/office/officeart/2005/8/layout/orgChart1"/>
    <dgm:cxn modelId="{D5516084-B6DF-47B7-B94E-7B46B4FE2C65}" type="presParOf" srcId="{1247EF9A-C0AD-47A8-A881-2ABD5ADC580A}" destId="{8DD212F3-A890-470F-ADC1-05A5E9A72F9E}" srcOrd="0" destOrd="0" presId="urn:microsoft.com/office/officeart/2005/8/layout/orgChart1"/>
    <dgm:cxn modelId="{433C3AC5-BE61-49FA-ACBF-57BB80D1403C}" type="presParOf" srcId="{1247EF9A-C0AD-47A8-A881-2ABD5ADC580A}" destId="{3E31E685-9F1E-42AE-9332-80E319711235}" srcOrd="1" destOrd="0" presId="urn:microsoft.com/office/officeart/2005/8/layout/orgChart1"/>
    <dgm:cxn modelId="{E74DFED1-0349-44EB-B078-F05DB96E129E}" type="presParOf" srcId="{5E60262F-0042-4179-B61F-DDE5FD0F301E}" destId="{2FD24C6C-6D78-4295-A6FD-97F934DFE215}" srcOrd="1" destOrd="0" presId="urn:microsoft.com/office/officeart/2005/8/layout/orgChart1"/>
    <dgm:cxn modelId="{7A7888BF-5535-444D-A4F4-7F5F7AD68232}" type="presParOf" srcId="{5E60262F-0042-4179-B61F-DDE5FD0F301E}" destId="{06390286-7314-4B05-B904-E959731E8080}" srcOrd="2" destOrd="0" presId="urn:microsoft.com/office/officeart/2005/8/layout/orgChart1"/>
    <dgm:cxn modelId="{5B18F1E5-E631-4330-B595-32FE73C9645C}" type="presParOf" srcId="{5F2ACE61-4C2C-4941-905A-0FFE11A5CFCA}" destId="{6322CCAC-0844-4A3B-9162-BBE7FB5D0795}" srcOrd="2" destOrd="0" presId="urn:microsoft.com/office/officeart/2005/8/layout/orgChart1"/>
    <dgm:cxn modelId="{9A7129B9-1864-4907-9584-1DBE42C0EADB}" type="presParOf" srcId="{5F2ACE61-4C2C-4941-905A-0FFE11A5CFCA}" destId="{1FE4D79D-A253-4A40-9FAB-0535691543F4}" srcOrd="3" destOrd="0" presId="urn:microsoft.com/office/officeart/2005/8/layout/orgChart1"/>
    <dgm:cxn modelId="{09D6AEF8-EF00-4D96-B3C9-B9B387F0030B}" type="presParOf" srcId="{1FE4D79D-A253-4A40-9FAB-0535691543F4}" destId="{CB01D6A8-5519-4640-AC12-D00BC0AECFCF}" srcOrd="0" destOrd="0" presId="urn:microsoft.com/office/officeart/2005/8/layout/orgChart1"/>
    <dgm:cxn modelId="{0C9C116B-0E24-4A2B-8804-26570117289B}" type="presParOf" srcId="{CB01D6A8-5519-4640-AC12-D00BC0AECFCF}" destId="{5B6A569E-6D37-46C6-AE74-5532683668AD}" srcOrd="0" destOrd="0" presId="urn:microsoft.com/office/officeart/2005/8/layout/orgChart1"/>
    <dgm:cxn modelId="{99A9B8A1-92F5-4B86-BCBD-CCDAB09FA8E3}" type="presParOf" srcId="{CB01D6A8-5519-4640-AC12-D00BC0AECFCF}" destId="{15CAD7ED-B272-4841-B1C7-0B14B431B824}" srcOrd="1" destOrd="0" presId="urn:microsoft.com/office/officeart/2005/8/layout/orgChart1"/>
    <dgm:cxn modelId="{6B92DF1D-513B-42CE-9253-8A3B3AF115E5}" type="presParOf" srcId="{1FE4D79D-A253-4A40-9FAB-0535691543F4}" destId="{F084A1AF-9E57-4FEA-B15E-DAC81915A860}" srcOrd="1" destOrd="0" presId="urn:microsoft.com/office/officeart/2005/8/layout/orgChart1"/>
    <dgm:cxn modelId="{2A8EBBBA-CA80-4E50-8081-5360938BE08E}" type="presParOf" srcId="{1FE4D79D-A253-4A40-9FAB-0535691543F4}" destId="{78ACF583-3312-4344-8604-131B8B9438FB}" srcOrd="2" destOrd="0" presId="urn:microsoft.com/office/officeart/2005/8/layout/orgChart1"/>
    <dgm:cxn modelId="{2A206293-D4A7-4065-A5FD-94EAC59A482C}" type="presParOf" srcId="{5F2ACE61-4C2C-4941-905A-0FFE11A5CFCA}" destId="{3A8CA0E0-B9AE-4AE6-8FB4-D69F4936F929}" srcOrd="4" destOrd="0" presId="urn:microsoft.com/office/officeart/2005/8/layout/orgChart1"/>
    <dgm:cxn modelId="{EE1E0D41-4ADD-455E-AC77-26A15AD26AC1}" type="presParOf" srcId="{5F2ACE61-4C2C-4941-905A-0FFE11A5CFCA}" destId="{E07F1F5C-5142-4F9E-87FC-ADABD7B7DACF}" srcOrd="5" destOrd="0" presId="urn:microsoft.com/office/officeart/2005/8/layout/orgChart1"/>
    <dgm:cxn modelId="{25C79CCE-8638-4B58-BA8F-BCE02745F732}" type="presParOf" srcId="{E07F1F5C-5142-4F9E-87FC-ADABD7B7DACF}" destId="{D9493AF0-34BE-4E3A-9E6A-5BD74C805FA2}" srcOrd="0" destOrd="0" presId="urn:microsoft.com/office/officeart/2005/8/layout/orgChart1"/>
    <dgm:cxn modelId="{FDAC1643-AB83-4155-B370-7C7A1E49B810}" type="presParOf" srcId="{D9493AF0-34BE-4E3A-9E6A-5BD74C805FA2}" destId="{F61067B6-1A8D-48AA-BD7F-7C4A747B28FC}" srcOrd="0" destOrd="0" presId="urn:microsoft.com/office/officeart/2005/8/layout/orgChart1"/>
    <dgm:cxn modelId="{07650D28-E2AB-4315-853A-39217921D9B3}" type="presParOf" srcId="{D9493AF0-34BE-4E3A-9E6A-5BD74C805FA2}" destId="{4F484976-752F-4C6E-AAF0-A812B0FEF4F9}" srcOrd="1" destOrd="0" presId="urn:microsoft.com/office/officeart/2005/8/layout/orgChart1"/>
    <dgm:cxn modelId="{5937EE23-B418-4BC6-A586-C02521C77E67}" type="presParOf" srcId="{E07F1F5C-5142-4F9E-87FC-ADABD7B7DACF}" destId="{F0D76A38-2D88-4837-99E0-312EF1B58302}" srcOrd="1" destOrd="0" presId="urn:microsoft.com/office/officeart/2005/8/layout/orgChart1"/>
    <dgm:cxn modelId="{BAB9954A-4829-46D2-B436-480C523C4935}" type="presParOf" srcId="{E07F1F5C-5142-4F9E-87FC-ADABD7B7DACF}" destId="{FA1BC13D-2993-4F5F-A2D2-F6A0644A4620}" srcOrd="2" destOrd="0" presId="urn:microsoft.com/office/officeart/2005/8/layout/orgChart1"/>
    <dgm:cxn modelId="{D04BEDC3-332A-480E-A8A6-3600BEA57CD0}" type="presParOf" srcId="{5F2ACE61-4C2C-4941-905A-0FFE11A5CFCA}" destId="{D084B276-AC30-48B7-8BD6-0E9A945945E2}" srcOrd="6" destOrd="0" presId="urn:microsoft.com/office/officeart/2005/8/layout/orgChart1"/>
    <dgm:cxn modelId="{4C9DD3DB-D20F-4783-A864-EC8AE51DA18D}" type="presParOf" srcId="{5F2ACE61-4C2C-4941-905A-0FFE11A5CFCA}" destId="{947DAA29-58A6-41D6-9879-02F290C4D9AA}" srcOrd="7" destOrd="0" presId="urn:microsoft.com/office/officeart/2005/8/layout/orgChart1"/>
    <dgm:cxn modelId="{ED11AD1A-65D3-4733-AEB1-A018D7E4DFE2}" type="presParOf" srcId="{947DAA29-58A6-41D6-9879-02F290C4D9AA}" destId="{34A8A02C-E94C-45E2-B12C-526F0C7FB17B}" srcOrd="0" destOrd="0" presId="urn:microsoft.com/office/officeart/2005/8/layout/orgChart1"/>
    <dgm:cxn modelId="{EB53BB0F-731F-4F63-A430-AC2DCC34C167}" type="presParOf" srcId="{34A8A02C-E94C-45E2-B12C-526F0C7FB17B}" destId="{6BFC0FF1-E500-4EA1-8556-81147FC8A79D}" srcOrd="0" destOrd="0" presId="urn:microsoft.com/office/officeart/2005/8/layout/orgChart1"/>
    <dgm:cxn modelId="{F369A3F8-075D-444E-8F0D-5C1F806080B7}" type="presParOf" srcId="{34A8A02C-E94C-45E2-B12C-526F0C7FB17B}" destId="{8C86CAA5-1DC3-46CF-8890-D427EA5E567B}" srcOrd="1" destOrd="0" presId="urn:microsoft.com/office/officeart/2005/8/layout/orgChart1"/>
    <dgm:cxn modelId="{2B8520D6-3C54-4CD0-8C0A-7A336727EEE2}" type="presParOf" srcId="{947DAA29-58A6-41D6-9879-02F290C4D9AA}" destId="{8F889ED0-08AA-48A9-A6B7-4A2943D252AA}" srcOrd="1" destOrd="0" presId="urn:microsoft.com/office/officeart/2005/8/layout/orgChart1"/>
    <dgm:cxn modelId="{83F94106-B4F8-4891-A9AF-A68EBEC2EAD0}" type="presParOf" srcId="{947DAA29-58A6-41D6-9879-02F290C4D9AA}" destId="{0DCF4DC0-0BB9-47DC-BC76-97C0666836FF}" srcOrd="2" destOrd="0" presId="urn:microsoft.com/office/officeart/2005/8/layout/orgChart1"/>
    <dgm:cxn modelId="{8741ED97-091E-4D1E-87B0-9730FC0A7999}" type="presParOf" srcId="{8B1DE6F0-5E0F-486F-9849-C9D8AEE3CBB2}" destId="{56C0D2F9-92B0-4543-BE23-5113142D4C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C883AD-496A-4358-AB18-A243873E98DF}" type="doc">
      <dgm:prSet loTypeId="urn:microsoft.com/office/officeart/2005/8/layout/orgChart1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E1CC28E-17DF-4A67-AE84-9D2AC81A94F6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Vivero 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95F36-29D0-49C0-A1BE-CE7F12DCC4B2}" type="parTrans" cxnId="{743AE207-D061-494F-B29C-6EC9BA6B62D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DB35B-4ED7-410D-B187-1212306F1AF0}" type="sibTrans" cxnId="{743AE207-D061-494F-B29C-6EC9BA6B62D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E097D-0710-407C-8739-7CAEEE93A66C}" type="asst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Depende el % de prendimiento de todos los injertos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4BFA1B-2E5F-4FBD-ACD1-38C20D1D2236}" type="parTrans" cxnId="{EC86F624-7486-44F1-88FA-9BE85623B43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156F5-274C-48D6-B525-F37347CAE0C5}" type="sibTrans" cxnId="{EC86F624-7486-44F1-88FA-9BE85623B43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AF337-7226-4A32-96F1-6E66B118111C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Importante tomar en cuenta: lugar, materiales y manejo técnico a usar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BE76E-394A-41CA-8907-13B84BA86DBE}" type="parTrans" cxnId="{BC203A39-8762-4D0B-A575-8295027A7AF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643C35-A0E2-4CE9-960E-22E3FE9797C7}" type="sibTrans" cxnId="{BC203A39-8762-4D0B-A575-8295027A7AF7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FE4CA8-793C-4CE6-9976-9C5FD6188430}" type="asst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Calidad de la planta en el futuro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68339-EC90-4FB8-8EBE-35B15EC84C3C}" type="parTrans" cxnId="{A73CE2FF-F719-476F-A581-C3382783B2C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01B48-2189-43B5-9BC7-D5EDF98DC5A0}" type="sibTrans" cxnId="{A73CE2FF-F719-476F-A581-C3382783B2C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7CE61-53E9-4462-A92A-D6B228ED3F89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Bolsas son de color negro perforados en el último tercio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mantener la temperatura en el sustrato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96F83F-E280-4052-AFA6-4B41A1820049}" type="parTrans" cxnId="{CA2CACF9-C505-480E-98FC-C54991C8C22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F14E4-8228-4E69-BACB-E4963F2323EC}" type="sibTrans" cxnId="{CA2CACF9-C505-480E-98FC-C54991C8C22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F0E3E-2C8D-4A0B-9C4D-F81118F35DE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Patrones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de materiales vegetales sanos y aclimatados facilitar germinación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29AF3-A6BC-4D76-AD66-B7690A5C3911}" type="parTrans" cxnId="{2DC4FC39-1689-41A7-B288-18F641D94C3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EFF80-23E5-4761-AD07-088B9F99CC2B}" type="sibTrans" cxnId="{2DC4FC39-1689-41A7-B288-18F641D94C3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FC68E-AD33-4EAB-9C69-D2DDBDB75FB5}" type="pres">
      <dgm:prSet presAssocID="{ABC883AD-496A-4358-AB18-A243873E98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338C11D-C5F8-4706-9875-69E407EC6216}" type="pres">
      <dgm:prSet presAssocID="{7E1CC28E-17DF-4A67-AE84-9D2AC81A94F6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65984E1B-0411-4C39-8A5C-BE87939929EC}" type="pres">
      <dgm:prSet presAssocID="{7E1CC28E-17DF-4A67-AE84-9D2AC81A94F6}" presName="rootComposite1" presStyleCnt="0"/>
      <dgm:spPr/>
      <dgm:t>
        <a:bodyPr/>
        <a:lstStyle/>
        <a:p>
          <a:endParaRPr lang="es-EC"/>
        </a:p>
      </dgm:t>
    </dgm:pt>
    <dgm:pt modelId="{35FB5A3B-8D98-4ABD-8240-83DC4142D735}" type="pres">
      <dgm:prSet presAssocID="{7E1CC28E-17DF-4A67-AE84-9D2AC81A94F6}" presName="rootText1" presStyleLbl="node0" presStyleIdx="0" presStyleCnt="1" custScaleX="141637" custLinFactNeighborX="7622" custLinFactNeighborY="1624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B35F869-5311-4835-98F1-3BB5411A85C5}" type="pres">
      <dgm:prSet presAssocID="{7E1CC28E-17DF-4A67-AE84-9D2AC81A94F6}" presName="rootConnector1" presStyleLbl="node1" presStyleIdx="0" presStyleCnt="0"/>
      <dgm:spPr/>
      <dgm:t>
        <a:bodyPr/>
        <a:lstStyle/>
        <a:p>
          <a:endParaRPr lang="es-EC"/>
        </a:p>
      </dgm:t>
    </dgm:pt>
    <dgm:pt modelId="{0F297227-2593-438E-926F-2618D4266E85}" type="pres">
      <dgm:prSet presAssocID="{7E1CC28E-17DF-4A67-AE84-9D2AC81A94F6}" presName="hierChild2" presStyleCnt="0"/>
      <dgm:spPr/>
      <dgm:t>
        <a:bodyPr/>
        <a:lstStyle/>
        <a:p>
          <a:endParaRPr lang="es-EC"/>
        </a:p>
      </dgm:t>
    </dgm:pt>
    <dgm:pt modelId="{91B0C441-48B6-4365-B517-6B2EE54A5AC0}" type="pres">
      <dgm:prSet presAssocID="{C84BE76E-394A-41CA-8907-13B84BA86DBE}" presName="Name37" presStyleLbl="parChTrans1D2" presStyleIdx="0" presStyleCnt="3"/>
      <dgm:spPr/>
      <dgm:t>
        <a:bodyPr/>
        <a:lstStyle/>
        <a:p>
          <a:endParaRPr lang="es-EC"/>
        </a:p>
      </dgm:t>
    </dgm:pt>
    <dgm:pt modelId="{43E7AF47-F838-48EC-86E3-5C58BCBD959A}" type="pres">
      <dgm:prSet presAssocID="{363AF337-7226-4A32-96F1-6E66B118111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4656EAD-DFC1-4B2C-8B3C-175554EEA1C1}" type="pres">
      <dgm:prSet presAssocID="{363AF337-7226-4A32-96F1-6E66B118111C}" presName="rootComposite" presStyleCnt="0"/>
      <dgm:spPr/>
      <dgm:t>
        <a:bodyPr/>
        <a:lstStyle/>
        <a:p>
          <a:endParaRPr lang="es-EC"/>
        </a:p>
      </dgm:t>
    </dgm:pt>
    <dgm:pt modelId="{E3C7B680-2416-482A-BE72-9B4B4FDAC792}" type="pres">
      <dgm:prSet presAssocID="{363AF337-7226-4A32-96F1-6E66B118111C}" presName="rootText" presStyleLbl="node2" presStyleIdx="0" presStyleCnt="1" custScaleX="14163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C02C7DC-E909-4E51-8E25-32930F55F5FA}" type="pres">
      <dgm:prSet presAssocID="{363AF337-7226-4A32-96F1-6E66B118111C}" presName="rootConnector" presStyleLbl="node2" presStyleIdx="0" presStyleCnt="1"/>
      <dgm:spPr/>
      <dgm:t>
        <a:bodyPr/>
        <a:lstStyle/>
        <a:p>
          <a:endParaRPr lang="es-EC"/>
        </a:p>
      </dgm:t>
    </dgm:pt>
    <dgm:pt modelId="{CDC5FE0F-8BCE-4829-A7F7-E41238758C16}" type="pres">
      <dgm:prSet presAssocID="{363AF337-7226-4A32-96F1-6E66B118111C}" presName="hierChild4" presStyleCnt="0"/>
      <dgm:spPr/>
      <dgm:t>
        <a:bodyPr/>
        <a:lstStyle/>
        <a:p>
          <a:endParaRPr lang="es-EC"/>
        </a:p>
      </dgm:t>
    </dgm:pt>
    <dgm:pt modelId="{3D7F2977-E61B-4936-A124-E83035D241C5}" type="pres">
      <dgm:prSet presAssocID="{D696F83F-E280-4052-AFA6-4B41A1820049}" presName="Name37" presStyleLbl="parChTrans1D3" presStyleIdx="0" presStyleCnt="1"/>
      <dgm:spPr/>
      <dgm:t>
        <a:bodyPr/>
        <a:lstStyle/>
        <a:p>
          <a:endParaRPr lang="es-EC"/>
        </a:p>
      </dgm:t>
    </dgm:pt>
    <dgm:pt modelId="{8DBD210C-9A7E-4D22-A4EE-B7707B8F38F3}" type="pres">
      <dgm:prSet presAssocID="{B007CE61-53E9-4462-A92A-D6B228ED3F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DB8A3DE-7A31-4CF3-AF45-8F013E9CD1C1}" type="pres">
      <dgm:prSet presAssocID="{B007CE61-53E9-4462-A92A-D6B228ED3F89}" presName="rootComposite" presStyleCnt="0"/>
      <dgm:spPr/>
      <dgm:t>
        <a:bodyPr/>
        <a:lstStyle/>
        <a:p>
          <a:endParaRPr lang="es-EC"/>
        </a:p>
      </dgm:t>
    </dgm:pt>
    <dgm:pt modelId="{AF6A6FAD-FE05-4CBE-A7B3-CB96268065EB}" type="pres">
      <dgm:prSet presAssocID="{B007CE61-53E9-4462-A92A-D6B228ED3F89}" presName="rootText" presStyleLbl="node3" presStyleIdx="0" presStyleCnt="1" custScaleX="155674" custScaleY="11683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B77E3D-6E08-46FE-9546-A2AAAC487E04}" type="pres">
      <dgm:prSet presAssocID="{B007CE61-53E9-4462-A92A-D6B228ED3F89}" presName="rootConnector" presStyleLbl="node3" presStyleIdx="0" presStyleCnt="1"/>
      <dgm:spPr/>
      <dgm:t>
        <a:bodyPr/>
        <a:lstStyle/>
        <a:p>
          <a:endParaRPr lang="es-EC"/>
        </a:p>
      </dgm:t>
    </dgm:pt>
    <dgm:pt modelId="{80310160-99E4-4EEE-9DA2-E39FCE22FE3E}" type="pres">
      <dgm:prSet presAssocID="{B007CE61-53E9-4462-A92A-D6B228ED3F89}" presName="hierChild4" presStyleCnt="0"/>
      <dgm:spPr/>
      <dgm:t>
        <a:bodyPr/>
        <a:lstStyle/>
        <a:p>
          <a:endParaRPr lang="es-EC"/>
        </a:p>
      </dgm:t>
    </dgm:pt>
    <dgm:pt modelId="{8566CEF5-851D-489F-92E7-37F1F8B45044}" type="pres">
      <dgm:prSet presAssocID="{90D29AF3-A6BC-4D76-AD66-B7690A5C3911}" presName="Name37" presStyleLbl="parChTrans1D4" presStyleIdx="0" presStyleCnt="1"/>
      <dgm:spPr/>
      <dgm:t>
        <a:bodyPr/>
        <a:lstStyle/>
        <a:p>
          <a:endParaRPr lang="es-EC"/>
        </a:p>
      </dgm:t>
    </dgm:pt>
    <dgm:pt modelId="{5C3650DD-E480-4CB9-BF79-5C88844EB1CC}" type="pres">
      <dgm:prSet presAssocID="{0C7F0E3E-2C8D-4A0B-9C4D-F81118F35DE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14ED943-0E36-4C3B-BC1E-EED3DD5B2AF1}" type="pres">
      <dgm:prSet presAssocID="{0C7F0E3E-2C8D-4A0B-9C4D-F81118F35DE2}" presName="rootComposite" presStyleCnt="0"/>
      <dgm:spPr/>
      <dgm:t>
        <a:bodyPr/>
        <a:lstStyle/>
        <a:p>
          <a:endParaRPr lang="es-EC"/>
        </a:p>
      </dgm:t>
    </dgm:pt>
    <dgm:pt modelId="{DDE7A74F-3F04-41F7-B192-333C108CE625}" type="pres">
      <dgm:prSet presAssocID="{0C7F0E3E-2C8D-4A0B-9C4D-F81118F35DE2}" presName="rootText" presStyleLbl="node4" presStyleIdx="0" presStyleCnt="1" custScaleX="184966" custLinFactNeighborX="-1807" custLinFactNeighborY="-129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2D9F91-1801-444E-AFFA-FBA23213B1F3}" type="pres">
      <dgm:prSet presAssocID="{0C7F0E3E-2C8D-4A0B-9C4D-F81118F35DE2}" presName="rootConnector" presStyleLbl="node4" presStyleIdx="0" presStyleCnt="1"/>
      <dgm:spPr/>
      <dgm:t>
        <a:bodyPr/>
        <a:lstStyle/>
        <a:p>
          <a:endParaRPr lang="es-EC"/>
        </a:p>
      </dgm:t>
    </dgm:pt>
    <dgm:pt modelId="{173C0196-CE51-43DE-8CE9-F1EAD1813449}" type="pres">
      <dgm:prSet presAssocID="{0C7F0E3E-2C8D-4A0B-9C4D-F81118F35DE2}" presName="hierChild4" presStyleCnt="0"/>
      <dgm:spPr/>
      <dgm:t>
        <a:bodyPr/>
        <a:lstStyle/>
        <a:p>
          <a:endParaRPr lang="es-EC"/>
        </a:p>
      </dgm:t>
    </dgm:pt>
    <dgm:pt modelId="{2DD0473C-6CF4-4FCC-8E23-FFB064951273}" type="pres">
      <dgm:prSet presAssocID="{0C7F0E3E-2C8D-4A0B-9C4D-F81118F35DE2}" presName="hierChild5" presStyleCnt="0"/>
      <dgm:spPr/>
      <dgm:t>
        <a:bodyPr/>
        <a:lstStyle/>
        <a:p>
          <a:endParaRPr lang="es-EC"/>
        </a:p>
      </dgm:t>
    </dgm:pt>
    <dgm:pt modelId="{2D65FEA2-BE93-4FE4-8BC9-02C9873D6C5A}" type="pres">
      <dgm:prSet presAssocID="{B007CE61-53E9-4462-A92A-D6B228ED3F89}" presName="hierChild5" presStyleCnt="0"/>
      <dgm:spPr/>
      <dgm:t>
        <a:bodyPr/>
        <a:lstStyle/>
        <a:p>
          <a:endParaRPr lang="es-EC"/>
        </a:p>
      </dgm:t>
    </dgm:pt>
    <dgm:pt modelId="{01435408-79A5-4280-A1E5-BD2D3F7B4F6B}" type="pres">
      <dgm:prSet presAssocID="{363AF337-7226-4A32-96F1-6E66B118111C}" presName="hierChild5" presStyleCnt="0"/>
      <dgm:spPr/>
      <dgm:t>
        <a:bodyPr/>
        <a:lstStyle/>
        <a:p>
          <a:endParaRPr lang="es-EC"/>
        </a:p>
      </dgm:t>
    </dgm:pt>
    <dgm:pt modelId="{3D7D646D-9EEE-4DA6-82E8-C61A1EA6A7EC}" type="pres">
      <dgm:prSet presAssocID="{7E1CC28E-17DF-4A67-AE84-9D2AC81A94F6}" presName="hierChild3" presStyleCnt="0"/>
      <dgm:spPr/>
      <dgm:t>
        <a:bodyPr/>
        <a:lstStyle/>
        <a:p>
          <a:endParaRPr lang="es-EC"/>
        </a:p>
      </dgm:t>
    </dgm:pt>
    <dgm:pt modelId="{D2C5FBEE-B196-4CD2-BB67-FB90E5B8B8DD}" type="pres">
      <dgm:prSet presAssocID="{D84BFA1B-2E5F-4FBD-ACD1-38C20D1D2236}" presName="Name111" presStyleLbl="parChTrans1D2" presStyleIdx="1" presStyleCnt="3"/>
      <dgm:spPr/>
      <dgm:t>
        <a:bodyPr/>
        <a:lstStyle/>
        <a:p>
          <a:endParaRPr lang="es-EC"/>
        </a:p>
      </dgm:t>
    </dgm:pt>
    <dgm:pt modelId="{3E3E3D23-FF55-4FD7-8830-2F1A8E298DA4}" type="pres">
      <dgm:prSet presAssocID="{715E097D-0710-407C-8739-7CAEEE93A66C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6CEA377E-D6CD-4D15-A8F6-298F6EF2DE93}" type="pres">
      <dgm:prSet presAssocID="{715E097D-0710-407C-8739-7CAEEE93A66C}" presName="rootComposite3" presStyleCnt="0"/>
      <dgm:spPr/>
      <dgm:t>
        <a:bodyPr/>
        <a:lstStyle/>
        <a:p>
          <a:endParaRPr lang="es-EC"/>
        </a:p>
      </dgm:t>
    </dgm:pt>
    <dgm:pt modelId="{6DE5CD73-6986-4F21-8CC7-9558497E06C5}" type="pres">
      <dgm:prSet presAssocID="{715E097D-0710-407C-8739-7CAEEE93A66C}" presName="rootText3" presStyleLbl="asst1" presStyleIdx="0" presStyleCnt="2" custScaleX="10472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AB6F212-C427-4B05-B936-ECA30E409DA2}" type="pres">
      <dgm:prSet presAssocID="{715E097D-0710-407C-8739-7CAEEE93A66C}" presName="rootConnector3" presStyleLbl="asst1" presStyleIdx="0" presStyleCnt="2"/>
      <dgm:spPr/>
      <dgm:t>
        <a:bodyPr/>
        <a:lstStyle/>
        <a:p>
          <a:endParaRPr lang="es-EC"/>
        </a:p>
      </dgm:t>
    </dgm:pt>
    <dgm:pt modelId="{7CAA6D35-5650-4932-AEFF-210C10A75200}" type="pres">
      <dgm:prSet presAssocID="{715E097D-0710-407C-8739-7CAEEE93A66C}" presName="hierChild6" presStyleCnt="0"/>
      <dgm:spPr/>
      <dgm:t>
        <a:bodyPr/>
        <a:lstStyle/>
        <a:p>
          <a:endParaRPr lang="es-EC"/>
        </a:p>
      </dgm:t>
    </dgm:pt>
    <dgm:pt modelId="{3C169920-51B6-4FD0-A203-5EC6DC6F15C5}" type="pres">
      <dgm:prSet presAssocID="{715E097D-0710-407C-8739-7CAEEE93A66C}" presName="hierChild7" presStyleCnt="0"/>
      <dgm:spPr/>
      <dgm:t>
        <a:bodyPr/>
        <a:lstStyle/>
        <a:p>
          <a:endParaRPr lang="es-EC"/>
        </a:p>
      </dgm:t>
    </dgm:pt>
    <dgm:pt modelId="{D10913B2-95EA-4FA6-9F0A-8EBEDC4A20A8}" type="pres">
      <dgm:prSet presAssocID="{95E68339-EC90-4FB8-8EBE-35B15EC84C3C}" presName="Name111" presStyleLbl="parChTrans1D2" presStyleIdx="2" presStyleCnt="3"/>
      <dgm:spPr/>
      <dgm:t>
        <a:bodyPr/>
        <a:lstStyle/>
        <a:p>
          <a:endParaRPr lang="es-EC"/>
        </a:p>
      </dgm:t>
    </dgm:pt>
    <dgm:pt modelId="{F2BD965D-8CED-471C-A11E-A0EA05F03D61}" type="pres">
      <dgm:prSet presAssocID="{2CFE4CA8-793C-4CE6-9976-9C5FD6188430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F2D7FF78-8A27-45D3-BC1E-4C41B79820C6}" type="pres">
      <dgm:prSet presAssocID="{2CFE4CA8-793C-4CE6-9976-9C5FD6188430}" presName="rootComposite3" presStyleCnt="0"/>
      <dgm:spPr/>
      <dgm:t>
        <a:bodyPr/>
        <a:lstStyle/>
        <a:p>
          <a:endParaRPr lang="es-EC"/>
        </a:p>
      </dgm:t>
    </dgm:pt>
    <dgm:pt modelId="{1BF700DD-5A14-4F59-A2B1-0C1A9F9FB117}" type="pres">
      <dgm:prSet presAssocID="{2CFE4CA8-793C-4CE6-9976-9C5FD6188430}" presName="rootText3" presStyleLbl="asst1" presStyleIdx="1" presStyleCnt="2" custScaleX="14163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1BCA2ED-3DE8-46AE-9A54-A9E51E640B5D}" type="pres">
      <dgm:prSet presAssocID="{2CFE4CA8-793C-4CE6-9976-9C5FD6188430}" presName="rootConnector3" presStyleLbl="asst1" presStyleIdx="1" presStyleCnt="2"/>
      <dgm:spPr/>
      <dgm:t>
        <a:bodyPr/>
        <a:lstStyle/>
        <a:p>
          <a:endParaRPr lang="es-EC"/>
        </a:p>
      </dgm:t>
    </dgm:pt>
    <dgm:pt modelId="{BDD358EC-1848-4819-A1A2-4BCC1BF2332C}" type="pres">
      <dgm:prSet presAssocID="{2CFE4CA8-793C-4CE6-9976-9C5FD6188430}" presName="hierChild6" presStyleCnt="0"/>
      <dgm:spPr/>
      <dgm:t>
        <a:bodyPr/>
        <a:lstStyle/>
        <a:p>
          <a:endParaRPr lang="es-EC"/>
        </a:p>
      </dgm:t>
    </dgm:pt>
    <dgm:pt modelId="{18110058-69B3-4657-9BC8-465E50613527}" type="pres">
      <dgm:prSet presAssocID="{2CFE4CA8-793C-4CE6-9976-9C5FD6188430}" presName="hierChild7" presStyleCnt="0"/>
      <dgm:spPr/>
      <dgm:t>
        <a:bodyPr/>
        <a:lstStyle/>
        <a:p>
          <a:endParaRPr lang="es-EC"/>
        </a:p>
      </dgm:t>
    </dgm:pt>
  </dgm:ptLst>
  <dgm:cxnLst>
    <dgm:cxn modelId="{EC86F624-7486-44F1-88FA-9BE85623B437}" srcId="{7E1CC28E-17DF-4A67-AE84-9D2AC81A94F6}" destId="{715E097D-0710-407C-8739-7CAEEE93A66C}" srcOrd="0" destOrd="0" parTransId="{D84BFA1B-2E5F-4FBD-ACD1-38C20D1D2236}" sibTransId="{6D8156F5-274C-48D6-B525-F37347CAE0C5}"/>
    <dgm:cxn modelId="{CFE5A421-E6AD-4301-B398-2A4E6987C2B9}" type="presOf" srcId="{715E097D-0710-407C-8739-7CAEEE93A66C}" destId="{6DE5CD73-6986-4F21-8CC7-9558497E06C5}" srcOrd="0" destOrd="0" presId="urn:microsoft.com/office/officeart/2005/8/layout/orgChart1"/>
    <dgm:cxn modelId="{C46FE90D-22B4-4D7E-AFD4-0F2398E3F657}" type="presOf" srcId="{ABC883AD-496A-4358-AB18-A243873E98DF}" destId="{1A0FC68E-AD33-4EAB-9C69-D2DDBDB75FB5}" srcOrd="0" destOrd="0" presId="urn:microsoft.com/office/officeart/2005/8/layout/orgChart1"/>
    <dgm:cxn modelId="{0B26F856-D9D7-4806-9DFA-C6B6E9A3E370}" type="presOf" srcId="{363AF337-7226-4A32-96F1-6E66B118111C}" destId="{6C02C7DC-E909-4E51-8E25-32930F55F5FA}" srcOrd="1" destOrd="0" presId="urn:microsoft.com/office/officeart/2005/8/layout/orgChart1"/>
    <dgm:cxn modelId="{BC203A39-8762-4D0B-A575-8295027A7AF7}" srcId="{7E1CC28E-17DF-4A67-AE84-9D2AC81A94F6}" destId="{363AF337-7226-4A32-96F1-6E66B118111C}" srcOrd="2" destOrd="0" parTransId="{C84BE76E-394A-41CA-8907-13B84BA86DBE}" sibTransId="{1A643C35-A0E2-4CE9-960E-22E3FE9797C7}"/>
    <dgm:cxn modelId="{2DC4FC39-1689-41A7-B288-18F641D94C32}" srcId="{B007CE61-53E9-4462-A92A-D6B228ED3F89}" destId="{0C7F0E3E-2C8D-4A0B-9C4D-F81118F35DE2}" srcOrd="0" destOrd="0" parTransId="{90D29AF3-A6BC-4D76-AD66-B7690A5C3911}" sibTransId="{357EFF80-23E5-4761-AD07-088B9F99CC2B}"/>
    <dgm:cxn modelId="{F43DD040-7359-4C43-A6FD-EB48CFCD5E37}" type="presOf" srcId="{7E1CC28E-17DF-4A67-AE84-9D2AC81A94F6}" destId="{35FB5A3B-8D98-4ABD-8240-83DC4142D735}" srcOrd="0" destOrd="0" presId="urn:microsoft.com/office/officeart/2005/8/layout/orgChart1"/>
    <dgm:cxn modelId="{CA2CACF9-C505-480E-98FC-C54991C8C221}" srcId="{363AF337-7226-4A32-96F1-6E66B118111C}" destId="{B007CE61-53E9-4462-A92A-D6B228ED3F89}" srcOrd="0" destOrd="0" parTransId="{D696F83F-E280-4052-AFA6-4B41A1820049}" sibTransId="{91EF14E4-8228-4E69-BACB-E4963F2323EC}"/>
    <dgm:cxn modelId="{E959AC4D-05F1-43E6-8328-56843F20ACB8}" type="presOf" srcId="{0C7F0E3E-2C8D-4A0B-9C4D-F81118F35DE2}" destId="{DDE7A74F-3F04-41F7-B192-333C108CE625}" srcOrd="0" destOrd="0" presId="urn:microsoft.com/office/officeart/2005/8/layout/orgChart1"/>
    <dgm:cxn modelId="{E38A3F7E-75CA-4A44-B212-8336F0296467}" type="presOf" srcId="{7E1CC28E-17DF-4A67-AE84-9D2AC81A94F6}" destId="{3B35F869-5311-4835-98F1-3BB5411A85C5}" srcOrd="1" destOrd="0" presId="urn:microsoft.com/office/officeart/2005/8/layout/orgChart1"/>
    <dgm:cxn modelId="{7C1A8396-6AEE-45D4-B03F-3CF84E2B61FD}" type="presOf" srcId="{D696F83F-E280-4052-AFA6-4B41A1820049}" destId="{3D7F2977-E61B-4936-A124-E83035D241C5}" srcOrd="0" destOrd="0" presId="urn:microsoft.com/office/officeart/2005/8/layout/orgChart1"/>
    <dgm:cxn modelId="{E092E9DA-F0BD-40A6-A50D-3C2D7E55EE17}" type="presOf" srcId="{D84BFA1B-2E5F-4FBD-ACD1-38C20D1D2236}" destId="{D2C5FBEE-B196-4CD2-BB67-FB90E5B8B8DD}" srcOrd="0" destOrd="0" presId="urn:microsoft.com/office/officeart/2005/8/layout/orgChart1"/>
    <dgm:cxn modelId="{19C7409C-A136-4086-8376-B2BE2C870B6E}" type="presOf" srcId="{2CFE4CA8-793C-4CE6-9976-9C5FD6188430}" destId="{1BF700DD-5A14-4F59-A2B1-0C1A9F9FB117}" srcOrd="0" destOrd="0" presId="urn:microsoft.com/office/officeart/2005/8/layout/orgChart1"/>
    <dgm:cxn modelId="{5635FF95-EFD8-43A1-9747-DEFA4324C0BA}" type="presOf" srcId="{95E68339-EC90-4FB8-8EBE-35B15EC84C3C}" destId="{D10913B2-95EA-4FA6-9F0A-8EBEDC4A20A8}" srcOrd="0" destOrd="0" presId="urn:microsoft.com/office/officeart/2005/8/layout/orgChart1"/>
    <dgm:cxn modelId="{3259AA08-1A31-4F6F-AEBC-55B6E179591B}" type="presOf" srcId="{0C7F0E3E-2C8D-4A0B-9C4D-F81118F35DE2}" destId="{662D9F91-1801-444E-AFFA-FBA23213B1F3}" srcOrd="1" destOrd="0" presId="urn:microsoft.com/office/officeart/2005/8/layout/orgChart1"/>
    <dgm:cxn modelId="{743AE207-D061-494F-B29C-6EC9BA6B62D6}" srcId="{ABC883AD-496A-4358-AB18-A243873E98DF}" destId="{7E1CC28E-17DF-4A67-AE84-9D2AC81A94F6}" srcOrd="0" destOrd="0" parTransId="{23895F36-29D0-49C0-A1BE-CE7F12DCC4B2}" sibTransId="{4E9DB35B-4ED7-410D-B187-1212306F1AF0}"/>
    <dgm:cxn modelId="{DE453217-28C1-453F-968F-B7691FF10ACD}" type="presOf" srcId="{715E097D-0710-407C-8739-7CAEEE93A66C}" destId="{2AB6F212-C427-4B05-B936-ECA30E409DA2}" srcOrd="1" destOrd="0" presId="urn:microsoft.com/office/officeart/2005/8/layout/orgChart1"/>
    <dgm:cxn modelId="{ABEC7C69-A6D3-4B95-A1EA-22FBBF5CFF14}" type="presOf" srcId="{B007CE61-53E9-4462-A92A-D6B228ED3F89}" destId="{AF6A6FAD-FE05-4CBE-A7B3-CB96268065EB}" srcOrd="0" destOrd="0" presId="urn:microsoft.com/office/officeart/2005/8/layout/orgChart1"/>
    <dgm:cxn modelId="{DB63A33E-7930-4C55-867C-88E548855C54}" type="presOf" srcId="{C84BE76E-394A-41CA-8907-13B84BA86DBE}" destId="{91B0C441-48B6-4365-B517-6B2EE54A5AC0}" srcOrd="0" destOrd="0" presId="urn:microsoft.com/office/officeart/2005/8/layout/orgChart1"/>
    <dgm:cxn modelId="{15F2E17E-2E9B-4D74-8C34-6E65C2F87258}" type="presOf" srcId="{90D29AF3-A6BC-4D76-AD66-B7690A5C3911}" destId="{8566CEF5-851D-489F-92E7-37F1F8B45044}" srcOrd="0" destOrd="0" presId="urn:microsoft.com/office/officeart/2005/8/layout/orgChart1"/>
    <dgm:cxn modelId="{D7814BFA-7B6B-43CE-98FB-01ADB51C46E2}" type="presOf" srcId="{363AF337-7226-4A32-96F1-6E66B118111C}" destId="{E3C7B680-2416-482A-BE72-9B4B4FDAC792}" srcOrd="0" destOrd="0" presId="urn:microsoft.com/office/officeart/2005/8/layout/orgChart1"/>
    <dgm:cxn modelId="{D1F44BD1-C0F8-4915-B940-9AA543B5EF5D}" type="presOf" srcId="{B007CE61-53E9-4462-A92A-D6B228ED3F89}" destId="{70B77E3D-6E08-46FE-9546-A2AAAC487E04}" srcOrd="1" destOrd="0" presId="urn:microsoft.com/office/officeart/2005/8/layout/orgChart1"/>
    <dgm:cxn modelId="{A73CE2FF-F719-476F-A581-C3382783B2CD}" srcId="{7E1CC28E-17DF-4A67-AE84-9D2AC81A94F6}" destId="{2CFE4CA8-793C-4CE6-9976-9C5FD6188430}" srcOrd="1" destOrd="0" parTransId="{95E68339-EC90-4FB8-8EBE-35B15EC84C3C}" sibTransId="{86901B48-2189-43B5-9BC7-D5EDF98DC5A0}"/>
    <dgm:cxn modelId="{C55CF001-3EE6-40CA-B312-F8B6642C9827}" type="presOf" srcId="{2CFE4CA8-793C-4CE6-9976-9C5FD6188430}" destId="{81BCA2ED-3DE8-46AE-9A54-A9E51E640B5D}" srcOrd="1" destOrd="0" presId="urn:microsoft.com/office/officeart/2005/8/layout/orgChart1"/>
    <dgm:cxn modelId="{EF7CC942-B333-4AA6-869B-35AB6CF14E82}" type="presParOf" srcId="{1A0FC68E-AD33-4EAB-9C69-D2DDBDB75FB5}" destId="{1338C11D-C5F8-4706-9875-69E407EC6216}" srcOrd="0" destOrd="0" presId="urn:microsoft.com/office/officeart/2005/8/layout/orgChart1"/>
    <dgm:cxn modelId="{2AA677B4-1E53-4402-A3F3-325814FFDC91}" type="presParOf" srcId="{1338C11D-C5F8-4706-9875-69E407EC6216}" destId="{65984E1B-0411-4C39-8A5C-BE87939929EC}" srcOrd="0" destOrd="0" presId="urn:microsoft.com/office/officeart/2005/8/layout/orgChart1"/>
    <dgm:cxn modelId="{9DF338D0-67E8-4DBB-BD24-6AE24CD6CB0B}" type="presParOf" srcId="{65984E1B-0411-4C39-8A5C-BE87939929EC}" destId="{35FB5A3B-8D98-4ABD-8240-83DC4142D735}" srcOrd="0" destOrd="0" presId="urn:microsoft.com/office/officeart/2005/8/layout/orgChart1"/>
    <dgm:cxn modelId="{9A1AA40E-8E13-4E02-BA33-F5C1C6315C78}" type="presParOf" srcId="{65984E1B-0411-4C39-8A5C-BE87939929EC}" destId="{3B35F869-5311-4835-98F1-3BB5411A85C5}" srcOrd="1" destOrd="0" presId="urn:microsoft.com/office/officeart/2005/8/layout/orgChart1"/>
    <dgm:cxn modelId="{6528AAEC-5A54-49DB-BD33-7B96078F65B6}" type="presParOf" srcId="{1338C11D-C5F8-4706-9875-69E407EC6216}" destId="{0F297227-2593-438E-926F-2618D4266E85}" srcOrd="1" destOrd="0" presId="urn:microsoft.com/office/officeart/2005/8/layout/orgChart1"/>
    <dgm:cxn modelId="{7F0ABFE1-2B32-4E10-91A2-C619E3AFD391}" type="presParOf" srcId="{0F297227-2593-438E-926F-2618D4266E85}" destId="{91B0C441-48B6-4365-B517-6B2EE54A5AC0}" srcOrd="0" destOrd="0" presId="urn:microsoft.com/office/officeart/2005/8/layout/orgChart1"/>
    <dgm:cxn modelId="{6779B29A-BFCA-4C75-924D-08A0AAFFC438}" type="presParOf" srcId="{0F297227-2593-438E-926F-2618D4266E85}" destId="{43E7AF47-F838-48EC-86E3-5C58BCBD959A}" srcOrd="1" destOrd="0" presId="urn:microsoft.com/office/officeart/2005/8/layout/orgChart1"/>
    <dgm:cxn modelId="{E3077194-56BF-49B6-8872-A423AE5C91BC}" type="presParOf" srcId="{43E7AF47-F838-48EC-86E3-5C58BCBD959A}" destId="{94656EAD-DFC1-4B2C-8B3C-175554EEA1C1}" srcOrd="0" destOrd="0" presId="urn:microsoft.com/office/officeart/2005/8/layout/orgChart1"/>
    <dgm:cxn modelId="{6DCF4376-4C91-43FC-91A8-51C5AA9FAE4F}" type="presParOf" srcId="{94656EAD-DFC1-4B2C-8B3C-175554EEA1C1}" destId="{E3C7B680-2416-482A-BE72-9B4B4FDAC792}" srcOrd="0" destOrd="0" presId="urn:microsoft.com/office/officeart/2005/8/layout/orgChart1"/>
    <dgm:cxn modelId="{B0D8C1BE-8F63-47C8-BE9E-85DDA75E9700}" type="presParOf" srcId="{94656EAD-DFC1-4B2C-8B3C-175554EEA1C1}" destId="{6C02C7DC-E909-4E51-8E25-32930F55F5FA}" srcOrd="1" destOrd="0" presId="urn:microsoft.com/office/officeart/2005/8/layout/orgChart1"/>
    <dgm:cxn modelId="{2B3204EE-0C35-4364-9CB0-872CA541A008}" type="presParOf" srcId="{43E7AF47-F838-48EC-86E3-5C58BCBD959A}" destId="{CDC5FE0F-8BCE-4829-A7F7-E41238758C16}" srcOrd="1" destOrd="0" presId="urn:microsoft.com/office/officeart/2005/8/layout/orgChart1"/>
    <dgm:cxn modelId="{B4EBDBAC-7538-493D-84FA-DF91EE311000}" type="presParOf" srcId="{CDC5FE0F-8BCE-4829-A7F7-E41238758C16}" destId="{3D7F2977-E61B-4936-A124-E83035D241C5}" srcOrd="0" destOrd="0" presId="urn:microsoft.com/office/officeart/2005/8/layout/orgChart1"/>
    <dgm:cxn modelId="{AD0B9790-3DC4-493C-8CA4-7114893DABE6}" type="presParOf" srcId="{CDC5FE0F-8BCE-4829-A7F7-E41238758C16}" destId="{8DBD210C-9A7E-4D22-A4EE-B7707B8F38F3}" srcOrd="1" destOrd="0" presId="urn:microsoft.com/office/officeart/2005/8/layout/orgChart1"/>
    <dgm:cxn modelId="{B939C38E-AF2D-46EB-A2F8-DDA329993602}" type="presParOf" srcId="{8DBD210C-9A7E-4D22-A4EE-B7707B8F38F3}" destId="{5DB8A3DE-7A31-4CF3-AF45-8F013E9CD1C1}" srcOrd="0" destOrd="0" presId="urn:microsoft.com/office/officeart/2005/8/layout/orgChart1"/>
    <dgm:cxn modelId="{FD255FCE-8D69-48D5-A280-8A2C7AEE382B}" type="presParOf" srcId="{5DB8A3DE-7A31-4CF3-AF45-8F013E9CD1C1}" destId="{AF6A6FAD-FE05-4CBE-A7B3-CB96268065EB}" srcOrd="0" destOrd="0" presId="urn:microsoft.com/office/officeart/2005/8/layout/orgChart1"/>
    <dgm:cxn modelId="{830E4025-98B8-458D-8A24-636A496C70E6}" type="presParOf" srcId="{5DB8A3DE-7A31-4CF3-AF45-8F013E9CD1C1}" destId="{70B77E3D-6E08-46FE-9546-A2AAAC487E04}" srcOrd="1" destOrd="0" presId="urn:microsoft.com/office/officeart/2005/8/layout/orgChart1"/>
    <dgm:cxn modelId="{BC2C0077-9C24-44B4-A747-1B5CC5E8986E}" type="presParOf" srcId="{8DBD210C-9A7E-4D22-A4EE-B7707B8F38F3}" destId="{80310160-99E4-4EEE-9DA2-E39FCE22FE3E}" srcOrd="1" destOrd="0" presId="urn:microsoft.com/office/officeart/2005/8/layout/orgChart1"/>
    <dgm:cxn modelId="{C43C6399-F8F2-4818-A72F-AD0225B73123}" type="presParOf" srcId="{80310160-99E4-4EEE-9DA2-E39FCE22FE3E}" destId="{8566CEF5-851D-489F-92E7-37F1F8B45044}" srcOrd="0" destOrd="0" presId="urn:microsoft.com/office/officeart/2005/8/layout/orgChart1"/>
    <dgm:cxn modelId="{A2C6CD93-0366-4B08-8221-1B18335F838A}" type="presParOf" srcId="{80310160-99E4-4EEE-9DA2-E39FCE22FE3E}" destId="{5C3650DD-E480-4CB9-BF79-5C88844EB1CC}" srcOrd="1" destOrd="0" presId="urn:microsoft.com/office/officeart/2005/8/layout/orgChart1"/>
    <dgm:cxn modelId="{13EFC352-B1A2-49A8-8C61-CE0976F02487}" type="presParOf" srcId="{5C3650DD-E480-4CB9-BF79-5C88844EB1CC}" destId="{714ED943-0E36-4C3B-BC1E-EED3DD5B2AF1}" srcOrd="0" destOrd="0" presId="urn:microsoft.com/office/officeart/2005/8/layout/orgChart1"/>
    <dgm:cxn modelId="{C5374835-A815-48FB-9262-B60D20EEB81C}" type="presParOf" srcId="{714ED943-0E36-4C3B-BC1E-EED3DD5B2AF1}" destId="{DDE7A74F-3F04-41F7-B192-333C108CE625}" srcOrd="0" destOrd="0" presId="urn:microsoft.com/office/officeart/2005/8/layout/orgChart1"/>
    <dgm:cxn modelId="{D65FAEB4-B278-4540-8505-BD824DA5CFC4}" type="presParOf" srcId="{714ED943-0E36-4C3B-BC1E-EED3DD5B2AF1}" destId="{662D9F91-1801-444E-AFFA-FBA23213B1F3}" srcOrd="1" destOrd="0" presId="urn:microsoft.com/office/officeart/2005/8/layout/orgChart1"/>
    <dgm:cxn modelId="{31FB9662-2DA4-47D5-966D-3A53AAC3678C}" type="presParOf" srcId="{5C3650DD-E480-4CB9-BF79-5C88844EB1CC}" destId="{173C0196-CE51-43DE-8CE9-F1EAD1813449}" srcOrd="1" destOrd="0" presId="urn:microsoft.com/office/officeart/2005/8/layout/orgChart1"/>
    <dgm:cxn modelId="{DE4BEC92-28D0-4B16-B154-A325B8B2B6F0}" type="presParOf" srcId="{5C3650DD-E480-4CB9-BF79-5C88844EB1CC}" destId="{2DD0473C-6CF4-4FCC-8E23-FFB064951273}" srcOrd="2" destOrd="0" presId="urn:microsoft.com/office/officeart/2005/8/layout/orgChart1"/>
    <dgm:cxn modelId="{4092029D-4623-45F6-978B-E14662BD9ED5}" type="presParOf" srcId="{8DBD210C-9A7E-4D22-A4EE-B7707B8F38F3}" destId="{2D65FEA2-BE93-4FE4-8BC9-02C9873D6C5A}" srcOrd="2" destOrd="0" presId="urn:microsoft.com/office/officeart/2005/8/layout/orgChart1"/>
    <dgm:cxn modelId="{04FF2DED-F7C0-478A-A2FC-101841570866}" type="presParOf" srcId="{43E7AF47-F838-48EC-86E3-5C58BCBD959A}" destId="{01435408-79A5-4280-A1E5-BD2D3F7B4F6B}" srcOrd="2" destOrd="0" presId="urn:microsoft.com/office/officeart/2005/8/layout/orgChart1"/>
    <dgm:cxn modelId="{9569EC5A-F07B-4971-8A38-786E3DCEC526}" type="presParOf" srcId="{1338C11D-C5F8-4706-9875-69E407EC6216}" destId="{3D7D646D-9EEE-4DA6-82E8-C61A1EA6A7EC}" srcOrd="2" destOrd="0" presId="urn:microsoft.com/office/officeart/2005/8/layout/orgChart1"/>
    <dgm:cxn modelId="{EAC5FE73-FD9C-41F3-8749-9E5828D0635E}" type="presParOf" srcId="{3D7D646D-9EEE-4DA6-82E8-C61A1EA6A7EC}" destId="{D2C5FBEE-B196-4CD2-BB67-FB90E5B8B8DD}" srcOrd="0" destOrd="0" presId="urn:microsoft.com/office/officeart/2005/8/layout/orgChart1"/>
    <dgm:cxn modelId="{5A799A7B-B653-4657-AAA7-8BBB06D43F7D}" type="presParOf" srcId="{3D7D646D-9EEE-4DA6-82E8-C61A1EA6A7EC}" destId="{3E3E3D23-FF55-4FD7-8830-2F1A8E298DA4}" srcOrd="1" destOrd="0" presId="urn:microsoft.com/office/officeart/2005/8/layout/orgChart1"/>
    <dgm:cxn modelId="{48536554-812F-4024-BB6B-357299164566}" type="presParOf" srcId="{3E3E3D23-FF55-4FD7-8830-2F1A8E298DA4}" destId="{6CEA377E-D6CD-4D15-A8F6-298F6EF2DE93}" srcOrd="0" destOrd="0" presId="urn:microsoft.com/office/officeart/2005/8/layout/orgChart1"/>
    <dgm:cxn modelId="{0F2E8902-81ED-439C-A680-9EBAB8D95379}" type="presParOf" srcId="{6CEA377E-D6CD-4D15-A8F6-298F6EF2DE93}" destId="{6DE5CD73-6986-4F21-8CC7-9558497E06C5}" srcOrd="0" destOrd="0" presId="urn:microsoft.com/office/officeart/2005/8/layout/orgChart1"/>
    <dgm:cxn modelId="{C1758ADC-1284-4C07-866D-3F46B8EED7AA}" type="presParOf" srcId="{6CEA377E-D6CD-4D15-A8F6-298F6EF2DE93}" destId="{2AB6F212-C427-4B05-B936-ECA30E409DA2}" srcOrd="1" destOrd="0" presId="urn:microsoft.com/office/officeart/2005/8/layout/orgChart1"/>
    <dgm:cxn modelId="{EB4F3EB4-75B3-47B1-9D14-E45ADDF42C16}" type="presParOf" srcId="{3E3E3D23-FF55-4FD7-8830-2F1A8E298DA4}" destId="{7CAA6D35-5650-4932-AEFF-210C10A75200}" srcOrd="1" destOrd="0" presId="urn:microsoft.com/office/officeart/2005/8/layout/orgChart1"/>
    <dgm:cxn modelId="{F988033D-E0DB-4A4E-8834-AD2EB6D7E2F7}" type="presParOf" srcId="{3E3E3D23-FF55-4FD7-8830-2F1A8E298DA4}" destId="{3C169920-51B6-4FD0-A203-5EC6DC6F15C5}" srcOrd="2" destOrd="0" presId="urn:microsoft.com/office/officeart/2005/8/layout/orgChart1"/>
    <dgm:cxn modelId="{06B28024-99BC-4A5B-8760-7182BD5AD0F0}" type="presParOf" srcId="{3D7D646D-9EEE-4DA6-82E8-C61A1EA6A7EC}" destId="{D10913B2-95EA-4FA6-9F0A-8EBEDC4A20A8}" srcOrd="2" destOrd="0" presId="urn:microsoft.com/office/officeart/2005/8/layout/orgChart1"/>
    <dgm:cxn modelId="{C6D5737F-D401-4EBE-8A28-4DA58EBB099D}" type="presParOf" srcId="{3D7D646D-9EEE-4DA6-82E8-C61A1EA6A7EC}" destId="{F2BD965D-8CED-471C-A11E-A0EA05F03D61}" srcOrd="3" destOrd="0" presId="urn:microsoft.com/office/officeart/2005/8/layout/orgChart1"/>
    <dgm:cxn modelId="{9EFBB8CD-4886-4C41-870E-278DEC4D2957}" type="presParOf" srcId="{F2BD965D-8CED-471C-A11E-A0EA05F03D61}" destId="{F2D7FF78-8A27-45D3-BC1E-4C41B79820C6}" srcOrd="0" destOrd="0" presId="urn:microsoft.com/office/officeart/2005/8/layout/orgChart1"/>
    <dgm:cxn modelId="{347EC5B5-9999-4500-9B96-5DF11966C64D}" type="presParOf" srcId="{F2D7FF78-8A27-45D3-BC1E-4C41B79820C6}" destId="{1BF700DD-5A14-4F59-A2B1-0C1A9F9FB117}" srcOrd="0" destOrd="0" presId="urn:microsoft.com/office/officeart/2005/8/layout/orgChart1"/>
    <dgm:cxn modelId="{2B958FF9-73C2-4CAB-9DCC-E57C0D05C869}" type="presParOf" srcId="{F2D7FF78-8A27-45D3-BC1E-4C41B79820C6}" destId="{81BCA2ED-3DE8-46AE-9A54-A9E51E640B5D}" srcOrd="1" destOrd="0" presId="urn:microsoft.com/office/officeart/2005/8/layout/orgChart1"/>
    <dgm:cxn modelId="{D47E7557-7325-4D96-9231-943C14327E61}" type="presParOf" srcId="{F2BD965D-8CED-471C-A11E-A0EA05F03D61}" destId="{BDD358EC-1848-4819-A1A2-4BCC1BF2332C}" srcOrd="1" destOrd="0" presId="urn:microsoft.com/office/officeart/2005/8/layout/orgChart1"/>
    <dgm:cxn modelId="{0D2DD42E-AD5F-4D25-B5D2-834E3041CF54}" type="presParOf" srcId="{F2BD965D-8CED-471C-A11E-A0EA05F03D61}" destId="{18110058-69B3-4657-9BC8-465E506135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8A7624-7C86-4BD0-BF1C-C26C1D76DEF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5055433-3E1B-4E31-9576-A43BA75B99A1}">
      <dgm:prSet phldrT="[Texto]" custT="1"/>
      <dgm:spPr/>
      <dgm:t>
        <a:bodyPr/>
        <a:lstStyle/>
        <a:p>
          <a:pPr algn="ctr"/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y desarrollo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FD432-C43D-4B2A-BB50-1141C08B8DA6}" type="parTrans" cxnId="{0109324E-BD1B-4EB7-AF96-44AB0DDDB8F9}">
      <dgm:prSet/>
      <dgm:spPr/>
      <dgm:t>
        <a:bodyPr/>
        <a:lstStyle/>
        <a:p>
          <a:endParaRPr lang="es-EC"/>
        </a:p>
      </dgm:t>
    </dgm:pt>
    <dgm:pt modelId="{297C366F-2379-487F-93D2-A6D60DDEC70E}" type="sibTrans" cxnId="{0109324E-BD1B-4EB7-AF96-44AB0DDDB8F9}">
      <dgm:prSet/>
      <dgm:spPr/>
      <dgm:t>
        <a:bodyPr/>
        <a:lstStyle/>
        <a:p>
          <a:endParaRPr lang="es-EC"/>
        </a:p>
      </dgm:t>
    </dgm:pt>
    <dgm:pt modelId="{F1DAB25F-B686-4397-88F2-4AB8CA389689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65B2C-3791-47B3-9749-E77CA7EF2938}" type="parTrans" cxnId="{27D01B72-AD69-4EA3-8C4F-503197DB4509}">
      <dgm:prSet/>
      <dgm:spPr/>
      <dgm:t>
        <a:bodyPr/>
        <a:lstStyle/>
        <a:p>
          <a:endParaRPr lang="es-EC"/>
        </a:p>
      </dgm:t>
    </dgm:pt>
    <dgm:pt modelId="{5B9B949B-A12D-4727-B02A-F02F4704EB44}" type="sibTrans" cxnId="{27D01B72-AD69-4EA3-8C4F-503197DB4509}">
      <dgm:prSet/>
      <dgm:spPr/>
      <dgm:t>
        <a:bodyPr/>
        <a:lstStyle/>
        <a:p>
          <a:endParaRPr lang="es-EC"/>
        </a:p>
      </dgm:t>
    </dgm:pt>
    <dgm:pt modelId="{196C558B-6918-458B-90E4-4BAD35D13730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7A4CEA-85F9-43D2-93AE-BA54556D63CA}" type="parTrans" cxnId="{2CED4BA1-2DF5-46B3-8FB4-C36F313B8EED}">
      <dgm:prSet/>
      <dgm:spPr/>
      <dgm:t>
        <a:bodyPr/>
        <a:lstStyle/>
        <a:p>
          <a:endParaRPr lang="es-EC"/>
        </a:p>
      </dgm:t>
    </dgm:pt>
    <dgm:pt modelId="{4780389F-F79F-4CBA-8C6A-E4322493D033}" type="sibTrans" cxnId="{2CED4BA1-2DF5-46B3-8FB4-C36F313B8EED}">
      <dgm:prSet/>
      <dgm:spPr/>
      <dgm:t>
        <a:bodyPr/>
        <a:lstStyle/>
        <a:p>
          <a:endParaRPr lang="es-EC"/>
        </a:p>
      </dgm:t>
    </dgm:pt>
    <dgm:pt modelId="{5C216487-3DE1-491E-A062-9FD477E3678F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Desde</a:t>
          </a:r>
          <a:r>
            <a:rPr lang="es-EC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la siembra hasta antes de la floración</a:t>
          </a: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caracteriza fortalecer sistema radicular y emitir follaje empezar floración </a:t>
          </a:r>
          <a:r>
            <a:rPr lang="es-EC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814A1-A1EA-40FD-9E99-C8318CABA950}" type="parTrans" cxnId="{2F3FE301-7D5A-4CA7-B98E-611CE4C4694C}">
      <dgm:prSet/>
      <dgm:spPr/>
      <dgm:t>
        <a:bodyPr/>
        <a:lstStyle/>
        <a:p>
          <a:endParaRPr lang="es-EC"/>
        </a:p>
      </dgm:t>
    </dgm:pt>
    <dgm:pt modelId="{945D9D41-50F2-45B4-B634-ED54598447A0}" type="sibTrans" cxnId="{2F3FE301-7D5A-4CA7-B98E-611CE4C4694C}">
      <dgm:prSet/>
      <dgm:spPr/>
      <dgm:t>
        <a:bodyPr/>
        <a:lstStyle/>
        <a:p>
          <a:endParaRPr lang="es-EC"/>
        </a:p>
      </dgm:t>
    </dgm:pt>
    <dgm:pt modelId="{C36DB315-7EA9-4061-AC1A-901BB4CBADA8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Destaca</a:t>
          </a:r>
          <a:r>
            <a:rPr lang="es-EC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etapa generativa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comprende  procesos reproductivos de floración, autopolinización y maduración de frutos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2E5B7-6CBE-4F6D-956C-79C68AA0859F}" type="parTrans" cxnId="{2C7D6FC1-B011-454E-BDB7-C277D97CD2DD}">
      <dgm:prSet/>
      <dgm:spPr/>
      <dgm:t>
        <a:bodyPr/>
        <a:lstStyle/>
        <a:p>
          <a:endParaRPr lang="es-EC"/>
        </a:p>
      </dgm:t>
    </dgm:pt>
    <dgm:pt modelId="{6456D966-97DE-49C6-BAE8-D2DF6782CCD9}" type="sibTrans" cxnId="{2C7D6FC1-B011-454E-BDB7-C277D97CD2DD}">
      <dgm:prSet/>
      <dgm:spPr/>
      <dgm:t>
        <a:bodyPr/>
        <a:lstStyle/>
        <a:p>
          <a:endParaRPr lang="es-EC"/>
        </a:p>
      </dgm:t>
    </dgm:pt>
    <dgm:pt modelId="{75DFAF30-8E34-4F24-9ABA-194EC85CFBA4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Importante  fitohormonas </a:t>
          </a: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a</a:t>
          </a:r>
        </a:p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Auxinas  (actúan en raíces) </a:t>
          </a:r>
        </a:p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Citocininas (producción de brotes y yemas)</a:t>
          </a:r>
        </a:p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Giberelinas (crecimiento y elongación de tallo)  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2D35DC-556F-4AF1-86A9-82F7044EA309}" type="parTrans" cxnId="{B0D18EA8-F917-44B2-88E4-4FA7C371F1B0}">
      <dgm:prSet/>
      <dgm:spPr/>
      <dgm:t>
        <a:bodyPr/>
        <a:lstStyle/>
        <a:p>
          <a:endParaRPr lang="es-EC"/>
        </a:p>
      </dgm:t>
    </dgm:pt>
    <dgm:pt modelId="{D14A14E1-79B1-4A2C-A8D9-8A0739CAF282}" type="sibTrans" cxnId="{B0D18EA8-F917-44B2-88E4-4FA7C371F1B0}">
      <dgm:prSet/>
      <dgm:spPr/>
      <dgm:t>
        <a:bodyPr/>
        <a:lstStyle/>
        <a:p>
          <a:endParaRPr lang="es-EC"/>
        </a:p>
      </dgm:t>
    </dgm:pt>
    <dgm:pt modelId="{8D12D744-6EEE-4AA0-9F71-E5D3DB0EB05F}" type="pres">
      <dgm:prSet presAssocID="{758A7624-7C86-4BD0-BF1C-C26C1D76DE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5A232EF-6A0E-4E41-ADDA-807E723CFF37}" type="pres">
      <dgm:prSet presAssocID="{25055433-3E1B-4E31-9576-A43BA75B99A1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DBEAC1D-FDC8-4D1B-8E10-B4DD77E3FADC}" type="pres">
      <dgm:prSet presAssocID="{25055433-3E1B-4E31-9576-A43BA75B99A1}" presName="rootComposite1" presStyleCnt="0"/>
      <dgm:spPr/>
      <dgm:t>
        <a:bodyPr/>
        <a:lstStyle/>
        <a:p>
          <a:endParaRPr lang="es-EC"/>
        </a:p>
      </dgm:t>
    </dgm:pt>
    <dgm:pt modelId="{445AD8AE-90B8-47FE-8AC9-2651E31F66D7}" type="pres">
      <dgm:prSet presAssocID="{25055433-3E1B-4E31-9576-A43BA75B99A1}" presName="rootText1" presStyleLbl="node0" presStyleIdx="0" presStyleCnt="1" custScaleX="112289" custScaleY="36947" custLinFactNeighborX="244" custLinFactNeighborY="-1984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167F7FA-A9BF-44FA-AB1A-0AB21D4DF387}" type="pres">
      <dgm:prSet presAssocID="{25055433-3E1B-4E31-9576-A43BA75B99A1}" presName="rootConnector1" presStyleLbl="node1" presStyleIdx="0" presStyleCnt="0"/>
      <dgm:spPr/>
      <dgm:t>
        <a:bodyPr/>
        <a:lstStyle/>
        <a:p>
          <a:endParaRPr lang="es-EC"/>
        </a:p>
      </dgm:t>
    </dgm:pt>
    <dgm:pt modelId="{0F95ECA4-8D54-46A0-B0DF-A6CA2395DFAB}" type="pres">
      <dgm:prSet presAssocID="{25055433-3E1B-4E31-9576-A43BA75B99A1}" presName="hierChild2" presStyleCnt="0"/>
      <dgm:spPr/>
      <dgm:t>
        <a:bodyPr/>
        <a:lstStyle/>
        <a:p>
          <a:endParaRPr lang="es-EC"/>
        </a:p>
      </dgm:t>
    </dgm:pt>
    <dgm:pt modelId="{6EF9BD92-2CDC-4C5E-9A71-611BAA8AF224}" type="pres">
      <dgm:prSet presAssocID="{2AF65B2C-3791-47B3-9749-E77CA7EF2938}" presName="Name37" presStyleLbl="parChTrans1D2" presStyleIdx="0" presStyleCnt="2"/>
      <dgm:spPr/>
      <dgm:t>
        <a:bodyPr/>
        <a:lstStyle/>
        <a:p>
          <a:endParaRPr lang="es-EC"/>
        </a:p>
      </dgm:t>
    </dgm:pt>
    <dgm:pt modelId="{8DE2B287-A542-4A12-A4D5-F694EFF1D76F}" type="pres">
      <dgm:prSet presAssocID="{F1DAB25F-B686-4397-88F2-4AB8CA38968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A520B41-75FF-494E-A282-C8786801BED0}" type="pres">
      <dgm:prSet presAssocID="{F1DAB25F-B686-4397-88F2-4AB8CA389689}" presName="rootComposite" presStyleCnt="0"/>
      <dgm:spPr/>
      <dgm:t>
        <a:bodyPr/>
        <a:lstStyle/>
        <a:p>
          <a:endParaRPr lang="es-EC"/>
        </a:p>
      </dgm:t>
    </dgm:pt>
    <dgm:pt modelId="{6B6F7E12-BAA6-49A3-9A67-ACC68BB9C311}" type="pres">
      <dgm:prSet presAssocID="{F1DAB25F-B686-4397-88F2-4AB8CA389689}" presName="rootText" presStyleLbl="node2" presStyleIdx="0" presStyleCnt="2" custScaleX="49600" custScaleY="5105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F85395-DF54-49B0-A504-0B5BE6BD4E7E}" type="pres">
      <dgm:prSet presAssocID="{F1DAB25F-B686-4397-88F2-4AB8CA389689}" presName="rootConnector" presStyleLbl="node2" presStyleIdx="0" presStyleCnt="2"/>
      <dgm:spPr/>
      <dgm:t>
        <a:bodyPr/>
        <a:lstStyle/>
        <a:p>
          <a:endParaRPr lang="es-EC"/>
        </a:p>
      </dgm:t>
    </dgm:pt>
    <dgm:pt modelId="{896E0707-EBEA-4010-A294-C20801E69795}" type="pres">
      <dgm:prSet presAssocID="{F1DAB25F-B686-4397-88F2-4AB8CA389689}" presName="hierChild4" presStyleCnt="0"/>
      <dgm:spPr/>
      <dgm:t>
        <a:bodyPr/>
        <a:lstStyle/>
        <a:p>
          <a:endParaRPr lang="es-EC"/>
        </a:p>
      </dgm:t>
    </dgm:pt>
    <dgm:pt modelId="{4F8356E5-12D2-4A9E-85F4-6B77DE9F1D16}" type="pres">
      <dgm:prSet presAssocID="{29E814A1-A1EA-40FD-9E99-C8318CABA950}" presName="Name37" presStyleLbl="parChTrans1D3" presStyleIdx="0" presStyleCnt="3"/>
      <dgm:spPr/>
      <dgm:t>
        <a:bodyPr/>
        <a:lstStyle/>
        <a:p>
          <a:endParaRPr lang="es-EC"/>
        </a:p>
      </dgm:t>
    </dgm:pt>
    <dgm:pt modelId="{1E4D9691-6BD4-4F06-BA8A-532FFB795807}" type="pres">
      <dgm:prSet presAssocID="{5C216487-3DE1-491E-A062-9FD477E3678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1519A37-BB8C-4755-9FCE-154203E218B6}" type="pres">
      <dgm:prSet presAssocID="{5C216487-3DE1-491E-A062-9FD477E3678F}" presName="rootComposite" presStyleCnt="0"/>
      <dgm:spPr/>
      <dgm:t>
        <a:bodyPr/>
        <a:lstStyle/>
        <a:p>
          <a:endParaRPr lang="es-EC"/>
        </a:p>
      </dgm:t>
    </dgm:pt>
    <dgm:pt modelId="{A5A203D9-A1C1-4FF5-BAD3-FCB6AAAE8BE6}" type="pres">
      <dgm:prSet presAssocID="{5C216487-3DE1-491E-A062-9FD477E3678F}" presName="rootText" presStyleLbl="node3" presStyleIdx="0" presStyleCnt="3" custScaleX="107699" custScaleY="97698" custLinFactNeighborX="-3074" custLinFactNeighborY="-3368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4F3CE95-A6CB-4608-A627-F5DCE47DE1D4}" type="pres">
      <dgm:prSet presAssocID="{5C216487-3DE1-491E-A062-9FD477E3678F}" presName="rootConnector" presStyleLbl="node3" presStyleIdx="0" presStyleCnt="3"/>
      <dgm:spPr/>
      <dgm:t>
        <a:bodyPr/>
        <a:lstStyle/>
        <a:p>
          <a:endParaRPr lang="es-EC"/>
        </a:p>
      </dgm:t>
    </dgm:pt>
    <dgm:pt modelId="{02FB6BE1-456B-474F-8704-DAFCAE5C42BA}" type="pres">
      <dgm:prSet presAssocID="{5C216487-3DE1-491E-A062-9FD477E3678F}" presName="hierChild4" presStyleCnt="0"/>
      <dgm:spPr/>
      <dgm:t>
        <a:bodyPr/>
        <a:lstStyle/>
        <a:p>
          <a:endParaRPr lang="es-EC"/>
        </a:p>
      </dgm:t>
    </dgm:pt>
    <dgm:pt modelId="{8059E601-812C-45E4-8862-2E0138A7BE25}" type="pres">
      <dgm:prSet presAssocID="{5C216487-3DE1-491E-A062-9FD477E3678F}" presName="hierChild5" presStyleCnt="0"/>
      <dgm:spPr/>
      <dgm:t>
        <a:bodyPr/>
        <a:lstStyle/>
        <a:p>
          <a:endParaRPr lang="es-EC"/>
        </a:p>
      </dgm:t>
    </dgm:pt>
    <dgm:pt modelId="{2293E52E-ABC0-4BB6-9DC6-D88094F463A9}" type="pres">
      <dgm:prSet presAssocID="{B02D35DC-556F-4AF1-86A9-82F7044EA309}" presName="Name37" presStyleLbl="parChTrans1D3" presStyleIdx="1" presStyleCnt="3"/>
      <dgm:spPr/>
      <dgm:t>
        <a:bodyPr/>
        <a:lstStyle/>
        <a:p>
          <a:endParaRPr lang="es-EC"/>
        </a:p>
      </dgm:t>
    </dgm:pt>
    <dgm:pt modelId="{A034C3D6-BC43-4DB3-9CAD-0B09498257D4}" type="pres">
      <dgm:prSet presAssocID="{75DFAF30-8E34-4F24-9ABA-194EC85CFB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3E0D6BFC-AD6D-47CF-A85C-2B67942A5BBE}" type="pres">
      <dgm:prSet presAssocID="{75DFAF30-8E34-4F24-9ABA-194EC85CFBA4}" presName="rootComposite" presStyleCnt="0"/>
      <dgm:spPr/>
      <dgm:t>
        <a:bodyPr/>
        <a:lstStyle/>
        <a:p>
          <a:endParaRPr lang="es-EC"/>
        </a:p>
      </dgm:t>
    </dgm:pt>
    <dgm:pt modelId="{CFF5FBCA-B758-4419-96B9-34E281A691CD}" type="pres">
      <dgm:prSet presAssocID="{75DFAF30-8E34-4F24-9ABA-194EC85CFBA4}" presName="rootText" presStyleLbl="node3" presStyleIdx="1" presStyleCnt="3" custScaleY="153696" custLinFactNeighborX="-1799" custLinFactNeighborY="-3304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6AB0AF0-7629-4D14-8AEB-FC21B65553E6}" type="pres">
      <dgm:prSet presAssocID="{75DFAF30-8E34-4F24-9ABA-194EC85CFBA4}" presName="rootConnector" presStyleLbl="node3" presStyleIdx="1" presStyleCnt="3"/>
      <dgm:spPr/>
      <dgm:t>
        <a:bodyPr/>
        <a:lstStyle/>
        <a:p>
          <a:endParaRPr lang="es-EC"/>
        </a:p>
      </dgm:t>
    </dgm:pt>
    <dgm:pt modelId="{E8DB996E-DA83-49FF-8C76-EDE491E169CE}" type="pres">
      <dgm:prSet presAssocID="{75DFAF30-8E34-4F24-9ABA-194EC85CFBA4}" presName="hierChild4" presStyleCnt="0"/>
      <dgm:spPr/>
      <dgm:t>
        <a:bodyPr/>
        <a:lstStyle/>
        <a:p>
          <a:endParaRPr lang="es-EC"/>
        </a:p>
      </dgm:t>
    </dgm:pt>
    <dgm:pt modelId="{A3B9037C-5DCE-40E4-A892-2E8B81A8DC55}" type="pres">
      <dgm:prSet presAssocID="{75DFAF30-8E34-4F24-9ABA-194EC85CFBA4}" presName="hierChild5" presStyleCnt="0"/>
      <dgm:spPr/>
      <dgm:t>
        <a:bodyPr/>
        <a:lstStyle/>
        <a:p>
          <a:endParaRPr lang="es-EC"/>
        </a:p>
      </dgm:t>
    </dgm:pt>
    <dgm:pt modelId="{58F0EAD1-93F3-4DA8-BAA3-C42BA1CB9291}" type="pres">
      <dgm:prSet presAssocID="{F1DAB25F-B686-4397-88F2-4AB8CA389689}" presName="hierChild5" presStyleCnt="0"/>
      <dgm:spPr/>
      <dgm:t>
        <a:bodyPr/>
        <a:lstStyle/>
        <a:p>
          <a:endParaRPr lang="es-EC"/>
        </a:p>
      </dgm:t>
    </dgm:pt>
    <dgm:pt modelId="{DE3EACFE-85B4-4FC2-8BCB-6E7DB1AFA05A}" type="pres">
      <dgm:prSet presAssocID="{B87A4CEA-85F9-43D2-93AE-BA54556D63CA}" presName="Name37" presStyleLbl="parChTrans1D2" presStyleIdx="1" presStyleCnt="2"/>
      <dgm:spPr/>
      <dgm:t>
        <a:bodyPr/>
        <a:lstStyle/>
        <a:p>
          <a:endParaRPr lang="es-EC"/>
        </a:p>
      </dgm:t>
    </dgm:pt>
    <dgm:pt modelId="{0F7AC012-5861-4E8F-8A91-AC2785777D1C}" type="pres">
      <dgm:prSet presAssocID="{196C558B-6918-458B-90E4-4BAD35D137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6C7BD64D-C318-4C18-B1D9-2CBA6E48B14F}" type="pres">
      <dgm:prSet presAssocID="{196C558B-6918-458B-90E4-4BAD35D13730}" presName="rootComposite" presStyleCnt="0"/>
      <dgm:spPr/>
      <dgm:t>
        <a:bodyPr/>
        <a:lstStyle/>
        <a:p>
          <a:endParaRPr lang="es-EC"/>
        </a:p>
      </dgm:t>
    </dgm:pt>
    <dgm:pt modelId="{38337707-81FB-4CE7-BCE2-B3AE0C2C20ED}" type="pres">
      <dgm:prSet presAssocID="{196C558B-6918-458B-90E4-4BAD35D13730}" presName="rootText" presStyleLbl="node2" presStyleIdx="1" presStyleCnt="2" custScaleX="43648" custScaleY="514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EAD25E-62AD-41FD-B5E8-B8A7821F2991}" type="pres">
      <dgm:prSet presAssocID="{196C558B-6918-458B-90E4-4BAD35D13730}" presName="rootConnector" presStyleLbl="node2" presStyleIdx="1" presStyleCnt="2"/>
      <dgm:spPr/>
      <dgm:t>
        <a:bodyPr/>
        <a:lstStyle/>
        <a:p>
          <a:endParaRPr lang="es-EC"/>
        </a:p>
      </dgm:t>
    </dgm:pt>
    <dgm:pt modelId="{37C442D3-46DC-4673-8F1E-B90ED1FA7C30}" type="pres">
      <dgm:prSet presAssocID="{196C558B-6918-458B-90E4-4BAD35D13730}" presName="hierChild4" presStyleCnt="0"/>
      <dgm:spPr/>
      <dgm:t>
        <a:bodyPr/>
        <a:lstStyle/>
        <a:p>
          <a:endParaRPr lang="es-EC"/>
        </a:p>
      </dgm:t>
    </dgm:pt>
    <dgm:pt modelId="{5DE50959-C1A4-4614-B686-EC961AF887A2}" type="pres">
      <dgm:prSet presAssocID="{D882E5B7-6CBE-4F6D-956C-79C68AA0859F}" presName="Name37" presStyleLbl="parChTrans1D3" presStyleIdx="2" presStyleCnt="3"/>
      <dgm:spPr/>
      <dgm:t>
        <a:bodyPr/>
        <a:lstStyle/>
        <a:p>
          <a:endParaRPr lang="es-EC"/>
        </a:p>
      </dgm:t>
    </dgm:pt>
    <dgm:pt modelId="{C0F26D06-510F-4776-B0A4-BA9A5C10A656}" type="pres">
      <dgm:prSet presAssocID="{C36DB315-7EA9-4061-AC1A-901BB4CBAD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F6A44BF-C0D5-462D-A805-B14C06E46225}" type="pres">
      <dgm:prSet presAssocID="{C36DB315-7EA9-4061-AC1A-901BB4CBADA8}" presName="rootComposite" presStyleCnt="0"/>
      <dgm:spPr/>
      <dgm:t>
        <a:bodyPr/>
        <a:lstStyle/>
        <a:p>
          <a:endParaRPr lang="es-EC"/>
        </a:p>
      </dgm:t>
    </dgm:pt>
    <dgm:pt modelId="{31D68087-917E-4C66-89E3-CC112449A344}" type="pres">
      <dgm:prSet presAssocID="{C36DB315-7EA9-4061-AC1A-901BB4CBADA8}" presName="rootText" presStyleLbl="node3" presStyleIdx="2" presStyleCnt="3" custScaleX="96372" custScaleY="136663" custLinFactNeighborX="-2771" custLinFactNeighborY="-1854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BED28ED-CB5F-4A23-B3E8-23E1D341AC24}" type="pres">
      <dgm:prSet presAssocID="{C36DB315-7EA9-4061-AC1A-901BB4CBADA8}" presName="rootConnector" presStyleLbl="node3" presStyleIdx="2" presStyleCnt="3"/>
      <dgm:spPr/>
      <dgm:t>
        <a:bodyPr/>
        <a:lstStyle/>
        <a:p>
          <a:endParaRPr lang="es-EC"/>
        </a:p>
      </dgm:t>
    </dgm:pt>
    <dgm:pt modelId="{010E99ED-48F2-4B86-928D-123BD2DBE155}" type="pres">
      <dgm:prSet presAssocID="{C36DB315-7EA9-4061-AC1A-901BB4CBADA8}" presName="hierChild4" presStyleCnt="0"/>
      <dgm:spPr/>
      <dgm:t>
        <a:bodyPr/>
        <a:lstStyle/>
        <a:p>
          <a:endParaRPr lang="es-EC"/>
        </a:p>
      </dgm:t>
    </dgm:pt>
    <dgm:pt modelId="{E71B5CCF-2A60-4B2C-9988-5408876E1053}" type="pres">
      <dgm:prSet presAssocID="{C36DB315-7EA9-4061-AC1A-901BB4CBADA8}" presName="hierChild5" presStyleCnt="0"/>
      <dgm:spPr/>
      <dgm:t>
        <a:bodyPr/>
        <a:lstStyle/>
        <a:p>
          <a:endParaRPr lang="es-EC"/>
        </a:p>
      </dgm:t>
    </dgm:pt>
    <dgm:pt modelId="{42C3FA1D-7F81-4FC3-B927-19C0E00A07A9}" type="pres">
      <dgm:prSet presAssocID="{196C558B-6918-458B-90E4-4BAD35D13730}" presName="hierChild5" presStyleCnt="0"/>
      <dgm:spPr/>
      <dgm:t>
        <a:bodyPr/>
        <a:lstStyle/>
        <a:p>
          <a:endParaRPr lang="es-EC"/>
        </a:p>
      </dgm:t>
    </dgm:pt>
    <dgm:pt modelId="{294519E7-1107-4F6A-87EF-7829184BC7B5}" type="pres">
      <dgm:prSet presAssocID="{25055433-3E1B-4E31-9576-A43BA75B99A1}" presName="hierChild3" presStyleCnt="0"/>
      <dgm:spPr/>
      <dgm:t>
        <a:bodyPr/>
        <a:lstStyle/>
        <a:p>
          <a:endParaRPr lang="es-EC"/>
        </a:p>
      </dgm:t>
    </dgm:pt>
  </dgm:ptLst>
  <dgm:cxnLst>
    <dgm:cxn modelId="{222785D9-DA68-4DA4-90FB-6AB585E8D0DF}" type="presOf" srcId="{758A7624-7C86-4BD0-BF1C-C26C1D76DEF4}" destId="{8D12D744-6EEE-4AA0-9F71-E5D3DB0EB05F}" srcOrd="0" destOrd="0" presId="urn:microsoft.com/office/officeart/2005/8/layout/orgChart1"/>
    <dgm:cxn modelId="{BCEFDAA5-DC3C-442A-946C-3781B3757FA1}" type="presOf" srcId="{196C558B-6918-458B-90E4-4BAD35D13730}" destId="{7BEAD25E-62AD-41FD-B5E8-B8A7821F2991}" srcOrd="1" destOrd="0" presId="urn:microsoft.com/office/officeart/2005/8/layout/orgChart1"/>
    <dgm:cxn modelId="{7BB5E176-9DD0-480C-A63B-A68681BCF96E}" type="presOf" srcId="{196C558B-6918-458B-90E4-4BAD35D13730}" destId="{38337707-81FB-4CE7-BCE2-B3AE0C2C20ED}" srcOrd="0" destOrd="0" presId="urn:microsoft.com/office/officeart/2005/8/layout/orgChart1"/>
    <dgm:cxn modelId="{5ACF9145-0710-4670-B92C-42F1FAD02CDA}" type="presOf" srcId="{C36DB315-7EA9-4061-AC1A-901BB4CBADA8}" destId="{31D68087-917E-4C66-89E3-CC112449A344}" srcOrd="0" destOrd="0" presId="urn:microsoft.com/office/officeart/2005/8/layout/orgChart1"/>
    <dgm:cxn modelId="{F29012AB-94CF-4C52-BDA6-D89F3F468990}" type="presOf" srcId="{25055433-3E1B-4E31-9576-A43BA75B99A1}" destId="{445AD8AE-90B8-47FE-8AC9-2651E31F66D7}" srcOrd="0" destOrd="0" presId="urn:microsoft.com/office/officeart/2005/8/layout/orgChart1"/>
    <dgm:cxn modelId="{D003D54C-7B90-4D0A-9851-8678B82AB527}" type="presOf" srcId="{B02D35DC-556F-4AF1-86A9-82F7044EA309}" destId="{2293E52E-ABC0-4BB6-9DC6-D88094F463A9}" srcOrd="0" destOrd="0" presId="urn:microsoft.com/office/officeart/2005/8/layout/orgChart1"/>
    <dgm:cxn modelId="{2C7D6FC1-B011-454E-BDB7-C277D97CD2DD}" srcId="{196C558B-6918-458B-90E4-4BAD35D13730}" destId="{C36DB315-7EA9-4061-AC1A-901BB4CBADA8}" srcOrd="0" destOrd="0" parTransId="{D882E5B7-6CBE-4F6D-956C-79C68AA0859F}" sibTransId="{6456D966-97DE-49C6-BAE8-D2DF6782CCD9}"/>
    <dgm:cxn modelId="{0FB1336F-CA20-4367-8C5E-40CD723B85DA}" type="presOf" srcId="{25055433-3E1B-4E31-9576-A43BA75B99A1}" destId="{3167F7FA-A9BF-44FA-AB1A-0AB21D4DF387}" srcOrd="1" destOrd="0" presId="urn:microsoft.com/office/officeart/2005/8/layout/orgChart1"/>
    <dgm:cxn modelId="{10396102-0F44-45B0-BB9C-BEC5A8A005F1}" type="presOf" srcId="{75DFAF30-8E34-4F24-9ABA-194EC85CFBA4}" destId="{46AB0AF0-7629-4D14-8AEB-FC21B65553E6}" srcOrd="1" destOrd="0" presId="urn:microsoft.com/office/officeart/2005/8/layout/orgChart1"/>
    <dgm:cxn modelId="{A8C0A7C5-6829-4DF9-8B87-0F09E5A1617D}" type="presOf" srcId="{2AF65B2C-3791-47B3-9749-E77CA7EF2938}" destId="{6EF9BD92-2CDC-4C5E-9A71-611BAA8AF224}" srcOrd="0" destOrd="0" presId="urn:microsoft.com/office/officeart/2005/8/layout/orgChart1"/>
    <dgm:cxn modelId="{1414DFE2-DC3D-4FBB-9F99-5CBF8381CBE1}" type="presOf" srcId="{F1DAB25F-B686-4397-88F2-4AB8CA389689}" destId="{59F85395-DF54-49B0-A504-0B5BE6BD4E7E}" srcOrd="1" destOrd="0" presId="urn:microsoft.com/office/officeart/2005/8/layout/orgChart1"/>
    <dgm:cxn modelId="{E774DF36-0BAB-43F0-AA46-6BD561299A17}" type="presOf" srcId="{B87A4CEA-85F9-43D2-93AE-BA54556D63CA}" destId="{DE3EACFE-85B4-4FC2-8BCB-6E7DB1AFA05A}" srcOrd="0" destOrd="0" presId="urn:microsoft.com/office/officeart/2005/8/layout/orgChart1"/>
    <dgm:cxn modelId="{C60E3AD5-8437-462D-9BFE-9EE58889D739}" type="presOf" srcId="{F1DAB25F-B686-4397-88F2-4AB8CA389689}" destId="{6B6F7E12-BAA6-49A3-9A67-ACC68BB9C311}" srcOrd="0" destOrd="0" presId="urn:microsoft.com/office/officeart/2005/8/layout/orgChart1"/>
    <dgm:cxn modelId="{9FFF20F4-976F-4CF7-A58B-85F6C340CE99}" type="presOf" srcId="{C36DB315-7EA9-4061-AC1A-901BB4CBADA8}" destId="{CBED28ED-CB5F-4A23-B3E8-23E1D341AC24}" srcOrd="1" destOrd="0" presId="urn:microsoft.com/office/officeart/2005/8/layout/orgChart1"/>
    <dgm:cxn modelId="{CF26881E-DA58-4997-83F3-44C8E7C4FC93}" type="presOf" srcId="{75DFAF30-8E34-4F24-9ABA-194EC85CFBA4}" destId="{CFF5FBCA-B758-4419-96B9-34E281A691CD}" srcOrd="0" destOrd="0" presId="urn:microsoft.com/office/officeart/2005/8/layout/orgChart1"/>
    <dgm:cxn modelId="{59CC4C0C-5B8F-4A07-8483-7A8C6C9FB271}" type="presOf" srcId="{29E814A1-A1EA-40FD-9E99-C8318CABA950}" destId="{4F8356E5-12D2-4A9E-85F4-6B77DE9F1D16}" srcOrd="0" destOrd="0" presId="urn:microsoft.com/office/officeart/2005/8/layout/orgChart1"/>
    <dgm:cxn modelId="{2F3FE301-7D5A-4CA7-B98E-611CE4C4694C}" srcId="{F1DAB25F-B686-4397-88F2-4AB8CA389689}" destId="{5C216487-3DE1-491E-A062-9FD477E3678F}" srcOrd="0" destOrd="0" parTransId="{29E814A1-A1EA-40FD-9E99-C8318CABA950}" sibTransId="{945D9D41-50F2-45B4-B634-ED54598447A0}"/>
    <dgm:cxn modelId="{0109324E-BD1B-4EB7-AF96-44AB0DDDB8F9}" srcId="{758A7624-7C86-4BD0-BF1C-C26C1D76DEF4}" destId="{25055433-3E1B-4E31-9576-A43BA75B99A1}" srcOrd="0" destOrd="0" parTransId="{654FD432-C43D-4B2A-BB50-1141C08B8DA6}" sibTransId="{297C366F-2379-487F-93D2-A6D60DDEC70E}"/>
    <dgm:cxn modelId="{27D01B72-AD69-4EA3-8C4F-503197DB4509}" srcId="{25055433-3E1B-4E31-9576-A43BA75B99A1}" destId="{F1DAB25F-B686-4397-88F2-4AB8CA389689}" srcOrd="0" destOrd="0" parTransId="{2AF65B2C-3791-47B3-9749-E77CA7EF2938}" sibTransId="{5B9B949B-A12D-4727-B02A-F02F4704EB44}"/>
    <dgm:cxn modelId="{2CED4BA1-2DF5-46B3-8FB4-C36F313B8EED}" srcId="{25055433-3E1B-4E31-9576-A43BA75B99A1}" destId="{196C558B-6918-458B-90E4-4BAD35D13730}" srcOrd="1" destOrd="0" parTransId="{B87A4CEA-85F9-43D2-93AE-BA54556D63CA}" sibTransId="{4780389F-F79F-4CBA-8C6A-E4322493D033}"/>
    <dgm:cxn modelId="{CDC145F2-D9D0-4F0F-8FE9-040AB9E05B63}" type="presOf" srcId="{5C216487-3DE1-491E-A062-9FD477E3678F}" destId="{A5A203D9-A1C1-4FF5-BAD3-FCB6AAAE8BE6}" srcOrd="0" destOrd="0" presId="urn:microsoft.com/office/officeart/2005/8/layout/orgChart1"/>
    <dgm:cxn modelId="{EED65307-99E1-441F-A2DF-E20B956B4185}" type="presOf" srcId="{D882E5B7-6CBE-4F6D-956C-79C68AA0859F}" destId="{5DE50959-C1A4-4614-B686-EC961AF887A2}" srcOrd="0" destOrd="0" presId="urn:microsoft.com/office/officeart/2005/8/layout/orgChart1"/>
    <dgm:cxn modelId="{73E1EF79-7E3E-4060-A7DE-CFA1F5635988}" type="presOf" srcId="{5C216487-3DE1-491E-A062-9FD477E3678F}" destId="{24F3CE95-A6CB-4608-A627-F5DCE47DE1D4}" srcOrd="1" destOrd="0" presId="urn:microsoft.com/office/officeart/2005/8/layout/orgChart1"/>
    <dgm:cxn modelId="{B0D18EA8-F917-44B2-88E4-4FA7C371F1B0}" srcId="{F1DAB25F-B686-4397-88F2-4AB8CA389689}" destId="{75DFAF30-8E34-4F24-9ABA-194EC85CFBA4}" srcOrd="1" destOrd="0" parTransId="{B02D35DC-556F-4AF1-86A9-82F7044EA309}" sibTransId="{D14A14E1-79B1-4A2C-A8D9-8A0739CAF282}"/>
    <dgm:cxn modelId="{5D716D4D-0D82-4581-B521-36EB778C10DA}" type="presParOf" srcId="{8D12D744-6EEE-4AA0-9F71-E5D3DB0EB05F}" destId="{F5A232EF-6A0E-4E41-ADDA-807E723CFF37}" srcOrd="0" destOrd="0" presId="urn:microsoft.com/office/officeart/2005/8/layout/orgChart1"/>
    <dgm:cxn modelId="{561B4445-A5B4-42A3-B52E-37B8A737A775}" type="presParOf" srcId="{F5A232EF-6A0E-4E41-ADDA-807E723CFF37}" destId="{9DBEAC1D-FDC8-4D1B-8E10-B4DD77E3FADC}" srcOrd="0" destOrd="0" presId="urn:microsoft.com/office/officeart/2005/8/layout/orgChart1"/>
    <dgm:cxn modelId="{D91479A9-CB35-4348-B5E0-41EFB40AC0F0}" type="presParOf" srcId="{9DBEAC1D-FDC8-4D1B-8E10-B4DD77E3FADC}" destId="{445AD8AE-90B8-47FE-8AC9-2651E31F66D7}" srcOrd="0" destOrd="0" presId="urn:microsoft.com/office/officeart/2005/8/layout/orgChart1"/>
    <dgm:cxn modelId="{34DFDF5C-0356-42DB-AA31-6A73EEB86AB8}" type="presParOf" srcId="{9DBEAC1D-FDC8-4D1B-8E10-B4DD77E3FADC}" destId="{3167F7FA-A9BF-44FA-AB1A-0AB21D4DF387}" srcOrd="1" destOrd="0" presId="urn:microsoft.com/office/officeart/2005/8/layout/orgChart1"/>
    <dgm:cxn modelId="{C7838FD2-0CE8-40EF-A050-3D221EF3D966}" type="presParOf" srcId="{F5A232EF-6A0E-4E41-ADDA-807E723CFF37}" destId="{0F95ECA4-8D54-46A0-B0DF-A6CA2395DFAB}" srcOrd="1" destOrd="0" presId="urn:microsoft.com/office/officeart/2005/8/layout/orgChart1"/>
    <dgm:cxn modelId="{817831A3-E8CB-4CD6-B087-AAE0727F66EE}" type="presParOf" srcId="{0F95ECA4-8D54-46A0-B0DF-A6CA2395DFAB}" destId="{6EF9BD92-2CDC-4C5E-9A71-611BAA8AF224}" srcOrd="0" destOrd="0" presId="urn:microsoft.com/office/officeart/2005/8/layout/orgChart1"/>
    <dgm:cxn modelId="{F0D0DB8B-9D64-4137-84AB-F35DE013C2C5}" type="presParOf" srcId="{0F95ECA4-8D54-46A0-B0DF-A6CA2395DFAB}" destId="{8DE2B287-A542-4A12-A4D5-F694EFF1D76F}" srcOrd="1" destOrd="0" presId="urn:microsoft.com/office/officeart/2005/8/layout/orgChart1"/>
    <dgm:cxn modelId="{ED47D74A-24C2-48A0-BA31-F2C220C669AA}" type="presParOf" srcId="{8DE2B287-A542-4A12-A4D5-F694EFF1D76F}" destId="{AA520B41-75FF-494E-A282-C8786801BED0}" srcOrd="0" destOrd="0" presId="urn:microsoft.com/office/officeart/2005/8/layout/orgChart1"/>
    <dgm:cxn modelId="{032F0D39-B90C-444D-90C8-5B8769986A6A}" type="presParOf" srcId="{AA520B41-75FF-494E-A282-C8786801BED0}" destId="{6B6F7E12-BAA6-49A3-9A67-ACC68BB9C311}" srcOrd="0" destOrd="0" presId="urn:microsoft.com/office/officeart/2005/8/layout/orgChart1"/>
    <dgm:cxn modelId="{EC4E5B9C-8DE3-43C9-AADF-280F0509668D}" type="presParOf" srcId="{AA520B41-75FF-494E-A282-C8786801BED0}" destId="{59F85395-DF54-49B0-A504-0B5BE6BD4E7E}" srcOrd="1" destOrd="0" presId="urn:microsoft.com/office/officeart/2005/8/layout/orgChart1"/>
    <dgm:cxn modelId="{785F1DFA-9DDF-4050-B7C2-85B365ABCB6B}" type="presParOf" srcId="{8DE2B287-A542-4A12-A4D5-F694EFF1D76F}" destId="{896E0707-EBEA-4010-A294-C20801E69795}" srcOrd="1" destOrd="0" presId="urn:microsoft.com/office/officeart/2005/8/layout/orgChart1"/>
    <dgm:cxn modelId="{7FF2A402-BF80-4526-926C-94F07118B07F}" type="presParOf" srcId="{896E0707-EBEA-4010-A294-C20801E69795}" destId="{4F8356E5-12D2-4A9E-85F4-6B77DE9F1D16}" srcOrd="0" destOrd="0" presId="urn:microsoft.com/office/officeart/2005/8/layout/orgChart1"/>
    <dgm:cxn modelId="{451654CA-A61B-48B5-850C-83A8EDBD6BB6}" type="presParOf" srcId="{896E0707-EBEA-4010-A294-C20801E69795}" destId="{1E4D9691-6BD4-4F06-BA8A-532FFB795807}" srcOrd="1" destOrd="0" presId="urn:microsoft.com/office/officeart/2005/8/layout/orgChart1"/>
    <dgm:cxn modelId="{B2E8E276-22F6-47EF-8AC3-8C197654D94B}" type="presParOf" srcId="{1E4D9691-6BD4-4F06-BA8A-532FFB795807}" destId="{51519A37-BB8C-4755-9FCE-154203E218B6}" srcOrd="0" destOrd="0" presId="urn:microsoft.com/office/officeart/2005/8/layout/orgChart1"/>
    <dgm:cxn modelId="{EDFD120A-CC3A-4831-B5A7-539EDC351218}" type="presParOf" srcId="{51519A37-BB8C-4755-9FCE-154203E218B6}" destId="{A5A203D9-A1C1-4FF5-BAD3-FCB6AAAE8BE6}" srcOrd="0" destOrd="0" presId="urn:microsoft.com/office/officeart/2005/8/layout/orgChart1"/>
    <dgm:cxn modelId="{549D68C0-2CFE-4FEB-9F86-86CD4E0ACD39}" type="presParOf" srcId="{51519A37-BB8C-4755-9FCE-154203E218B6}" destId="{24F3CE95-A6CB-4608-A627-F5DCE47DE1D4}" srcOrd="1" destOrd="0" presId="urn:microsoft.com/office/officeart/2005/8/layout/orgChart1"/>
    <dgm:cxn modelId="{1C13B8EA-5517-4A01-A712-EAF49898C353}" type="presParOf" srcId="{1E4D9691-6BD4-4F06-BA8A-532FFB795807}" destId="{02FB6BE1-456B-474F-8704-DAFCAE5C42BA}" srcOrd="1" destOrd="0" presId="urn:microsoft.com/office/officeart/2005/8/layout/orgChart1"/>
    <dgm:cxn modelId="{0335B128-3776-4E70-BEBA-A0B8EFA26553}" type="presParOf" srcId="{1E4D9691-6BD4-4F06-BA8A-532FFB795807}" destId="{8059E601-812C-45E4-8862-2E0138A7BE25}" srcOrd="2" destOrd="0" presId="urn:microsoft.com/office/officeart/2005/8/layout/orgChart1"/>
    <dgm:cxn modelId="{A5F697F5-0095-4226-9D20-D8A37993B759}" type="presParOf" srcId="{896E0707-EBEA-4010-A294-C20801E69795}" destId="{2293E52E-ABC0-4BB6-9DC6-D88094F463A9}" srcOrd="2" destOrd="0" presId="urn:microsoft.com/office/officeart/2005/8/layout/orgChart1"/>
    <dgm:cxn modelId="{620ADB59-02CC-468F-AF24-EEC440A5A1DF}" type="presParOf" srcId="{896E0707-EBEA-4010-A294-C20801E69795}" destId="{A034C3D6-BC43-4DB3-9CAD-0B09498257D4}" srcOrd="3" destOrd="0" presId="urn:microsoft.com/office/officeart/2005/8/layout/orgChart1"/>
    <dgm:cxn modelId="{5336B135-04C7-4105-80B1-08D8C9CC733B}" type="presParOf" srcId="{A034C3D6-BC43-4DB3-9CAD-0B09498257D4}" destId="{3E0D6BFC-AD6D-47CF-A85C-2B67942A5BBE}" srcOrd="0" destOrd="0" presId="urn:microsoft.com/office/officeart/2005/8/layout/orgChart1"/>
    <dgm:cxn modelId="{6CD2CA17-E3C2-4468-AC19-E3545EA16CA9}" type="presParOf" srcId="{3E0D6BFC-AD6D-47CF-A85C-2B67942A5BBE}" destId="{CFF5FBCA-B758-4419-96B9-34E281A691CD}" srcOrd="0" destOrd="0" presId="urn:microsoft.com/office/officeart/2005/8/layout/orgChart1"/>
    <dgm:cxn modelId="{9DC4F012-CDDB-4940-A908-DE1105184876}" type="presParOf" srcId="{3E0D6BFC-AD6D-47CF-A85C-2B67942A5BBE}" destId="{46AB0AF0-7629-4D14-8AEB-FC21B65553E6}" srcOrd="1" destOrd="0" presId="urn:microsoft.com/office/officeart/2005/8/layout/orgChart1"/>
    <dgm:cxn modelId="{88DCC99A-9AE2-4E2E-8659-579EF4D972AE}" type="presParOf" srcId="{A034C3D6-BC43-4DB3-9CAD-0B09498257D4}" destId="{E8DB996E-DA83-49FF-8C76-EDE491E169CE}" srcOrd="1" destOrd="0" presId="urn:microsoft.com/office/officeart/2005/8/layout/orgChart1"/>
    <dgm:cxn modelId="{6B59F4B7-14C2-4E3F-9598-FB2682FE218E}" type="presParOf" srcId="{A034C3D6-BC43-4DB3-9CAD-0B09498257D4}" destId="{A3B9037C-5DCE-40E4-A892-2E8B81A8DC55}" srcOrd="2" destOrd="0" presId="urn:microsoft.com/office/officeart/2005/8/layout/orgChart1"/>
    <dgm:cxn modelId="{EE3C1063-78DF-49B2-8F9C-C82F58834335}" type="presParOf" srcId="{8DE2B287-A542-4A12-A4D5-F694EFF1D76F}" destId="{58F0EAD1-93F3-4DA8-BAA3-C42BA1CB9291}" srcOrd="2" destOrd="0" presId="urn:microsoft.com/office/officeart/2005/8/layout/orgChart1"/>
    <dgm:cxn modelId="{AF699F3A-A439-4C3F-BA48-64B8D9A830A2}" type="presParOf" srcId="{0F95ECA4-8D54-46A0-B0DF-A6CA2395DFAB}" destId="{DE3EACFE-85B4-4FC2-8BCB-6E7DB1AFA05A}" srcOrd="2" destOrd="0" presId="urn:microsoft.com/office/officeart/2005/8/layout/orgChart1"/>
    <dgm:cxn modelId="{4A2CD439-8DEB-4E55-84D8-6452F64AEB90}" type="presParOf" srcId="{0F95ECA4-8D54-46A0-B0DF-A6CA2395DFAB}" destId="{0F7AC012-5861-4E8F-8A91-AC2785777D1C}" srcOrd="3" destOrd="0" presId="urn:microsoft.com/office/officeart/2005/8/layout/orgChart1"/>
    <dgm:cxn modelId="{4889133D-A5AE-4C3F-A8C4-58BFAAC88494}" type="presParOf" srcId="{0F7AC012-5861-4E8F-8A91-AC2785777D1C}" destId="{6C7BD64D-C318-4C18-B1D9-2CBA6E48B14F}" srcOrd="0" destOrd="0" presId="urn:microsoft.com/office/officeart/2005/8/layout/orgChart1"/>
    <dgm:cxn modelId="{9A21D2FC-63C3-4867-9235-CECF747F77B3}" type="presParOf" srcId="{6C7BD64D-C318-4C18-B1D9-2CBA6E48B14F}" destId="{38337707-81FB-4CE7-BCE2-B3AE0C2C20ED}" srcOrd="0" destOrd="0" presId="urn:microsoft.com/office/officeart/2005/8/layout/orgChart1"/>
    <dgm:cxn modelId="{184DD461-9748-4CBC-8756-78C356A4691C}" type="presParOf" srcId="{6C7BD64D-C318-4C18-B1D9-2CBA6E48B14F}" destId="{7BEAD25E-62AD-41FD-B5E8-B8A7821F2991}" srcOrd="1" destOrd="0" presId="urn:microsoft.com/office/officeart/2005/8/layout/orgChart1"/>
    <dgm:cxn modelId="{EA3B6662-D57F-407E-8760-BFB6B462328E}" type="presParOf" srcId="{0F7AC012-5861-4E8F-8A91-AC2785777D1C}" destId="{37C442D3-46DC-4673-8F1E-B90ED1FA7C30}" srcOrd="1" destOrd="0" presId="urn:microsoft.com/office/officeart/2005/8/layout/orgChart1"/>
    <dgm:cxn modelId="{6CD9F3F3-6E76-4F9A-9818-7C8245696E7E}" type="presParOf" srcId="{37C442D3-46DC-4673-8F1E-B90ED1FA7C30}" destId="{5DE50959-C1A4-4614-B686-EC961AF887A2}" srcOrd="0" destOrd="0" presId="urn:microsoft.com/office/officeart/2005/8/layout/orgChart1"/>
    <dgm:cxn modelId="{284A46CF-EE1A-4544-83B9-7CD678D7E864}" type="presParOf" srcId="{37C442D3-46DC-4673-8F1E-B90ED1FA7C30}" destId="{C0F26D06-510F-4776-B0A4-BA9A5C10A656}" srcOrd="1" destOrd="0" presId="urn:microsoft.com/office/officeart/2005/8/layout/orgChart1"/>
    <dgm:cxn modelId="{09409862-E291-4AB6-ABD8-786C593081B5}" type="presParOf" srcId="{C0F26D06-510F-4776-B0A4-BA9A5C10A656}" destId="{8F6A44BF-C0D5-462D-A805-B14C06E46225}" srcOrd="0" destOrd="0" presId="urn:microsoft.com/office/officeart/2005/8/layout/orgChart1"/>
    <dgm:cxn modelId="{31C42241-16AC-4D9A-A444-BBCBE60CB408}" type="presParOf" srcId="{8F6A44BF-C0D5-462D-A805-B14C06E46225}" destId="{31D68087-917E-4C66-89E3-CC112449A344}" srcOrd="0" destOrd="0" presId="urn:microsoft.com/office/officeart/2005/8/layout/orgChart1"/>
    <dgm:cxn modelId="{183A59C5-C4C5-429C-857A-5FF84B348E78}" type="presParOf" srcId="{8F6A44BF-C0D5-462D-A805-B14C06E46225}" destId="{CBED28ED-CB5F-4A23-B3E8-23E1D341AC24}" srcOrd="1" destOrd="0" presId="urn:microsoft.com/office/officeart/2005/8/layout/orgChart1"/>
    <dgm:cxn modelId="{65F074A0-0288-4520-B1B9-EE13088C2FDF}" type="presParOf" srcId="{C0F26D06-510F-4776-B0A4-BA9A5C10A656}" destId="{010E99ED-48F2-4B86-928D-123BD2DBE155}" srcOrd="1" destOrd="0" presId="urn:microsoft.com/office/officeart/2005/8/layout/orgChart1"/>
    <dgm:cxn modelId="{396370C3-F6D9-472C-950B-86B8B85E8C56}" type="presParOf" srcId="{C0F26D06-510F-4776-B0A4-BA9A5C10A656}" destId="{E71B5CCF-2A60-4B2C-9988-5408876E1053}" srcOrd="2" destOrd="0" presId="urn:microsoft.com/office/officeart/2005/8/layout/orgChart1"/>
    <dgm:cxn modelId="{92FB5B6E-EE69-4D67-9F7B-D932B597FBB6}" type="presParOf" srcId="{0F7AC012-5861-4E8F-8A91-AC2785777D1C}" destId="{42C3FA1D-7F81-4FC3-B927-19C0E00A07A9}" srcOrd="2" destOrd="0" presId="urn:microsoft.com/office/officeart/2005/8/layout/orgChart1"/>
    <dgm:cxn modelId="{391B6FA9-5D0B-4FC1-8C67-C9599394113D}" type="presParOf" srcId="{F5A232EF-6A0E-4E41-ADDA-807E723CFF37}" destId="{294519E7-1107-4F6A-87EF-7829184BC7B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BE7FD2-C5F2-4CBB-A27E-8A0F7F8AA75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C3FA899-012D-49CF-AE48-CF76E9B90F34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Estimulantes de Mercado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51D8B-9F51-4F39-B135-11871DAC2AAC}" type="parTrans" cxnId="{B13B24DB-E16C-4835-818C-0951C8016EF6}">
      <dgm:prSet/>
      <dgm:spPr/>
      <dgm:t>
        <a:bodyPr/>
        <a:lstStyle/>
        <a:p>
          <a:endParaRPr lang="es-EC"/>
        </a:p>
      </dgm:t>
    </dgm:pt>
    <dgm:pt modelId="{FDB5BF2C-3D6A-421C-9CA6-941E2FCAD008}" type="sibTrans" cxnId="{B13B24DB-E16C-4835-818C-0951C8016EF6}">
      <dgm:prSet/>
      <dgm:spPr/>
      <dgm:t>
        <a:bodyPr/>
        <a:lstStyle/>
        <a:p>
          <a:endParaRPr lang="es-EC"/>
        </a:p>
      </dgm:t>
    </dgm:pt>
    <dgm:pt modelId="{F9834401-C3ED-4252-B539-0ECCDACB5E9D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Duoplus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A6C25-E325-4A34-9A4D-666E71C0ED96}" type="parTrans" cxnId="{72BDF641-B707-4225-A4BA-A9A405EC5BAB}">
      <dgm:prSet/>
      <dgm:spPr/>
      <dgm:t>
        <a:bodyPr/>
        <a:lstStyle/>
        <a:p>
          <a:endParaRPr lang="es-EC"/>
        </a:p>
      </dgm:t>
    </dgm:pt>
    <dgm:pt modelId="{6D07530A-B09E-4596-9089-F4A75F3CDDAB}" type="sibTrans" cxnId="{72BDF641-B707-4225-A4BA-A9A405EC5BAB}">
      <dgm:prSet/>
      <dgm:spPr/>
      <dgm:t>
        <a:bodyPr/>
        <a:lstStyle/>
        <a:p>
          <a:endParaRPr lang="es-EC"/>
        </a:p>
      </dgm:t>
    </dgm:pt>
    <dgm:pt modelId="{9DDE2A81-1DE4-4DB1-932C-4CBD0A7E9BE5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Agrostemin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795C2-0630-4FCC-9361-B9C5F0C9FEBB}" type="parTrans" cxnId="{94112BEA-4016-4193-A859-95E4D02CF43F}">
      <dgm:prSet/>
      <dgm:spPr/>
      <dgm:t>
        <a:bodyPr/>
        <a:lstStyle/>
        <a:p>
          <a:endParaRPr lang="es-EC"/>
        </a:p>
      </dgm:t>
    </dgm:pt>
    <dgm:pt modelId="{CF244A59-CECE-402E-8018-B50AC2759235}" type="sibTrans" cxnId="{94112BEA-4016-4193-A859-95E4D02CF43F}">
      <dgm:prSet/>
      <dgm:spPr/>
      <dgm:t>
        <a:bodyPr/>
        <a:lstStyle/>
        <a:p>
          <a:endParaRPr lang="es-EC"/>
        </a:p>
      </dgm:t>
    </dgm:pt>
    <dgm:pt modelId="{6ADAE920-9CFE-46C9-A5EC-686F35E7A0A2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Raizyner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2A0FE-0EFD-467A-B716-FFE1BBAED986}" type="parTrans" cxnId="{7A65F86E-B8F5-4B9C-8E7F-65FC52304223}">
      <dgm:prSet/>
      <dgm:spPr/>
      <dgm:t>
        <a:bodyPr/>
        <a:lstStyle/>
        <a:p>
          <a:endParaRPr lang="es-EC"/>
        </a:p>
      </dgm:t>
    </dgm:pt>
    <dgm:pt modelId="{4457294D-D840-4132-92C0-E5875FE03D63}" type="sibTrans" cxnId="{7A65F86E-B8F5-4B9C-8E7F-65FC52304223}">
      <dgm:prSet/>
      <dgm:spPr/>
      <dgm:t>
        <a:bodyPr/>
        <a:lstStyle/>
        <a:p>
          <a:endParaRPr lang="es-EC"/>
        </a:p>
      </dgm:t>
    </dgm:pt>
    <dgm:pt modelId="{C2C03E8A-8849-4C0C-8B95-6F62F5F193AB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Forti-Gro 2-4-3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844A2-AD42-4374-BADA-8D68F697AA56}" type="parTrans" cxnId="{F7F5857D-BB57-4BC9-9F6B-31DA8ACB3DAD}">
      <dgm:prSet/>
      <dgm:spPr/>
      <dgm:t>
        <a:bodyPr/>
        <a:lstStyle/>
        <a:p>
          <a:endParaRPr lang="es-EC"/>
        </a:p>
      </dgm:t>
    </dgm:pt>
    <dgm:pt modelId="{4672929D-7346-46FE-8590-794E81F3D906}" type="sibTrans" cxnId="{F7F5857D-BB57-4BC9-9F6B-31DA8ACB3DAD}">
      <dgm:prSet/>
      <dgm:spPr/>
      <dgm:t>
        <a:bodyPr/>
        <a:lstStyle/>
        <a:p>
          <a:endParaRPr lang="es-EC"/>
        </a:p>
      </dgm:t>
    </dgm:pt>
    <dgm:pt modelId="{1452EC22-1980-4841-A5D6-1BE0D84DA485}">
      <dgm:prSet phldrT="[Texto]" custT="1"/>
      <dgm:spPr/>
      <dgm:t>
        <a:bodyPr/>
        <a:lstStyle/>
        <a:p>
          <a:pPr algn="ctr"/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N(2%),P(4%), K(3%), a base de algas marinas </a:t>
          </a:r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Ascophyllum nodosum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D216F1-00FA-48AA-9198-52EF6DE35355}" type="parTrans" cxnId="{F6068B54-E263-4447-9C45-9D6876EF6813}">
      <dgm:prSet/>
      <dgm:spPr/>
      <dgm:t>
        <a:bodyPr/>
        <a:lstStyle/>
        <a:p>
          <a:endParaRPr lang="es-EC"/>
        </a:p>
      </dgm:t>
    </dgm:pt>
    <dgm:pt modelId="{A0FB68DD-48D3-4102-BDB3-18825A32F852}" type="sibTrans" cxnId="{F6068B54-E263-4447-9C45-9D6876EF6813}">
      <dgm:prSet/>
      <dgm:spPr/>
      <dgm:t>
        <a:bodyPr/>
        <a:lstStyle/>
        <a:p>
          <a:endParaRPr lang="es-EC"/>
        </a:p>
      </dgm:t>
    </dgm:pt>
    <dgm:pt modelId="{CB558D37-FFD8-41EA-98C6-BD20ED2B90BE}">
      <dgm:prSet custT="1"/>
      <dgm:spPr/>
      <dgm:t>
        <a:bodyPr/>
        <a:lstStyle/>
        <a:p>
          <a:pPr algn="ctr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Tiene fitohormonas (Auxinas-Algas Marinas), ácido fúlvico, activadores metabólicos, elementos nutritivos (N, P, K, Mg, S, B) y vitaminas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2730A-180D-49DC-A7CD-4AF93D262487}" type="parTrans" cxnId="{0C7DBB50-5707-469D-9139-5978B9A79618}">
      <dgm:prSet/>
      <dgm:spPr/>
      <dgm:t>
        <a:bodyPr/>
        <a:lstStyle/>
        <a:p>
          <a:endParaRPr lang="es-EC"/>
        </a:p>
      </dgm:t>
    </dgm:pt>
    <dgm:pt modelId="{2A56E98C-9F0C-4342-BDB5-A2682DFA249C}" type="sibTrans" cxnId="{0C7DBB50-5707-469D-9139-5978B9A79618}">
      <dgm:prSet/>
      <dgm:spPr/>
      <dgm:t>
        <a:bodyPr/>
        <a:lstStyle/>
        <a:p>
          <a:endParaRPr lang="es-EC"/>
        </a:p>
      </dgm:t>
    </dgm:pt>
    <dgm:pt modelId="{B696711D-685C-4CB5-87D5-79EE7B02FBC2}">
      <dgm:prSet custT="1"/>
      <dgm:spPr/>
      <dgm:t>
        <a:bodyPr/>
        <a:lstStyle/>
        <a:p>
          <a:pPr algn="ctr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Hongos </a:t>
          </a:r>
          <a:r>
            <a:rPr lang="es-EC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Paecilomyces</a:t>
          </a:r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lilacinus</a:t>
          </a: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C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Arthrobotrys</a:t>
          </a:r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sp</a:t>
          </a: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0F31C-7965-4B2E-93CC-BE0E50AF2684}" type="parTrans" cxnId="{341C804F-74EF-4CF3-8B93-AF9EB854012B}">
      <dgm:prSet/>
      <dgm:spPr/>
      <dgm:t>
        <a:bodyPr/>
        <a:lstStyle/>
        <a:p>
          <a:endParaRPr lang="es-EC"/>
        </a:p>
      </dgm:t>
    </dgm:pt>
    <dgm:pt modelId="{0E8691CC-2292-4B96-B527-86B4A0FA3C62}" type="sibTrans" cxnId="{341C804F-74EF-4CF3-8B93-AF9EB854012B}">
      <dgm:prSet/>
      <dgm:spPr/>
      <dgm:t>
        <a:bodyPr/>
        <a:lstStyle/>
        <a:p>
          <a:endParaRPr lang="es-EC"/>
        </a:p>
      </dgm:t>
    </dgm:pt>
    <dgm:pt modelId="{327FD9A7-9575-425A-B4B5-72826FAD0A2D}">
      <dgm:prSet custT="1"/>
      <dgm:spPr/>
      <dgm:t>
        <a:bodyPr/>
        <a:lstStyle/>
        <a:p>
          <a:pPr algn="ctr"/>
          <a:r>
            <a:rPr lang="es-EC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Ascophyllum</a:t>
          </a:r>
          <a:r>
            <a:rPr lang="es-EC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nodosum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E87FE-AC08-44FE-9D83-87DD21AD5682}" type="parTrans" cxnId="{770A286B-494E-4705-8EA1-35D02A04335B}">
      <dgm:prSet/>
      <dgm:spPr/>
      <dgm:t>
        <a:bodyPr/>
        <a:lstStyle/>
        <a:p>
          <a:endParaRPr lang="es-EC"/>
        </a:p>
      </dgm:t>
    </dgm:pt>
    <dgm:pt modelId="{73E866A5-3FAE-4560-9CBD-8D90B3DC1E65}" type="sibTrans" cxnId="{770A286B-494E-4705-8EA1-35D02A04335B}">
      <dgm:prSet/>
      <dgm:spPr/>
      <dgm:t>
        <a:bodyPr/>
        <a:lstStyle/>
        <a:p>
          <a:endParaRPr lang="es-EC"/>
        </a:p>
      </dgm:t>
    </dgm:pt>
    <dgm:pt modelId="{2E0BAE9C-7263-43DF-8F5A-337B1BDC1142}" type="pres">
      <dgm:prSet presAssocID="{F6BE7FD2-C5F2-4CBB-A27E-8A0F7F8AA75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FADB63B-2E43-40CC-9E72-D997E84C115A}" type="pres">
      <dgm:prSet presAssocID="{3C3FA899-012D-49CF-AE48-CF76E9B90F34}" presName="root1" presStyleCnt="0"/>
      <dgm:spPr/>
      <dgm:t>
        <a:bodyPr/>
        <a:lstStyle/>
        <a:p>
          <a:endParaRPr lang="es-MX"/>
        </a:p>
      </dgm:t>
    </dgm:pt>
    <dgm:pt modelId="{1FA12387-BBF8-469D-9550-FB7258A8CE97}" type="pres">
      <dgm:prSet presAssocID="{3C3FA899-012D-49CF-AE48-CF76E9B90F3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BDBD3D0-DB3A-407B-A5FF-2C76B36C0944}" type="pres">
      <dgm:prSet presAssocID="{3C3FA899-012D-49CF-AE48-CF76E9B90F34}" presName="level2hierChild" presStyleCnt="0"/>
      <dgm:spPr/>
      <dgm:t>
        <a:bodyPr/>
        <a:lstStyle/>
        <a:p>
          <a:endParaRPr lang="es-MX"/>
        </a:p>
      </dgm:t>
    </dgm:pt>
    <dgm:pt modelId="{CF0C392F-FAC1-4999-BF43-6173EC8CE091}" type="pres">
      <dgm:prSet presAssocID="{530A6C25-E325-4A34-9A4D-666E71C0ED96}" presName="conn2-1" presStyleLbl="parChTrans1D2" presStyleIdx="0" presStyleCnt="4"/>
      <dgm:spPr/>
      <dgm:t>
        <a:bodyPr/>
        <a:lstStyle/>
        <a:p>
          <a:endParaRPr lang="es-MX"/>
        </a:p>
      </dgm:t>
    </dgm:pt>
    <dgm:pt modelId="{A268EE8E-0A67-4DA6-9AD1-EA2B1D64752F}" type="pres">
      <dgm:prSet presAssocID="{530A6C25-E325-4A34-9A4D-666E71C0ED96}" presName="connTx" presStyleLbl="parChTrans1D2" presStyleIdx="0" presStyleCnt="4"/>
      <dgm:spPr/>
      <dgm:t>
        <a:bodyPr/>
        <a:lstStyle/>
        <a:p>
          <a:endParaRPr lang="es-MX"/>
        </a:p>
      </dgm:t>
    </dgm:pt>
    <dgm:pt modelId="{47FFD6C3-1777-4141-B38C-90091FF796D4}" type="pres">
      <dgm:prSet presAssocID="{F9834401-C3ED-4252-B539-0ECCDACB5E9D}" presName="root2" presStyleCnt="0"/>
      <dgm:spPr/>
      <dgm:t>
        <a:bodyPr/>
        <a:lstStyle/>
        <a:p>
          <a:endParaRPr lang="es-MX"/>
        </a:p>
      </dgm:t>
    </dgm:pt>
    <dgm:pt modelId="{F024CBE0-3F65-4E63-AB01-85C01D837C41}" type="pres">
      <dgm:prSet presAssocID="{F9834401-C3ED-4252-B539-0ECCDACB5E9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E9103B2-A419-4868-ACE9-EBBE37300526}" type="pres">
      <dgm:prSet presAssocID="{F9834401-C3ED-4252-B539-0ECCDACB5E9D}" presName="level3hierChild" presStyleCnt="0"/>
      <dgm:spPr/>
      <dgm:t>
        <a:bodyPr/>
        <a:lstStyle/>
        <a:p>
          <a:endParaRPr lang="es-MX"/>
        </a:p>
      </dgm:t>
    </dgm:pt>
    <dgm:pt modelId="{72AD7E7C-8ADD-464D-A8AF-0187544476D6}" type="pres">
      <dgm:prSet presAssocID="{95C0F31C-7965-4B2E-93CC-BE0E50AF2684}" presName="conn2-1" presStyleLbl="parChTrans1D3" presStyleIdx="0" presStyleCnt="4"/>
      <dgm:spPr/>
      <dgm:t>
        <a:bodyPr/>
        <a:lstStyle/>
        <a:p>
          <a:endParaRPr lang="es-MX"/>
        </a:p>
      </dgm:t>
    </dgm:pt>
    <dgm:pt modelId="{B2C997AF-60AD-4FFD-82E2-CE69DFD82C1B}" type="pres">
      <dgm:prSet presAssocID="{95C0F31C-7965-4B2E-93CC-BE0E50AF2684}" presName="connTx" presStyleLbl="parChTrans1D3" presStyleIdx="0" presStyleCnt="4"/>
      <dgm:spPr/>
      <dgm:t>
        <a:bodyPr/>
        <a:lstStyle/>
        <a:p>
          <a:endParaRPr lang="es-MX"/>
        </a:p>
      </dgm:t>
    </dgm:pt>
    <dgm:pt modelId="{7C2AF6B8-5DED-4B97-9D55-2C8A97F93A60}" type="pres">
      <dgm:prSet presAssocID="{B696711D-685C-4CB5-87D5-79EE7B02FBC2}" presName="root2" presStyleCnt="0"/>
      <dgm:spPr/>
      <dgm:t>
        <a:bodyPr/>
        <a:lstStyle/>
        <a:p>
          <a:endParaRPr lang="es-MX"/>
        </a:p>
      </dgm:t>
    </dgm:pt>
    <dgm:pt modelId="{C038DE80-1EDC-4AB0-95C3-02CC1F5A61F4}" type="pres">
      <dgm:prSet presAssocID="{B696711D-685C-4CB5-87D5-79EE7B02FBC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22638E5-2F44-4BB6-9B4F-051B9A55E739}" type="pres">
      <dgm:prSet presAssocID="{B696711D-685C-4CB5-87D5-79EE7B02FBC2}" presName="level3hierChild" presStyleCnt="0"/>
      <dgm:spPr/>
      <dgm:t>
        <a:bodyPr/>
        <a:lstStyle/>
        <a:p>
          <a:endParaRPr lang="es-MX"/>
        </a:p>
      </dgm:t>
    </dgm:pt>
    <dgm:pt modelId="{63D2F269-F677-49D9-B4C8-071966314517}" type="pres">
      <dgm:prSet presAssocID="{99D795C2-0630-4FCC-9361-B9C5F0C9FEBB}" presName="conn2-1" presStyleLbl="parChTrans1D2" presStyleIdx="1" presStyleCnt="4"/>
      <dgm:spPr/>
      <dgm:t>
        <a:bodyPr/>
        <a:lstStyle/>
        <a:p>
          <a:endParaRPr lang="es-MX"/>
        </a:p>
      </dgm:t>
    </dgm:pt>
    <dgm:pt modelId="{6051EA1F-5D85-40DA-9245-2EC6402383A4}" type="pres">
      <dgm:prSet presAssocID="{99D795C2-0630-4FCC-9361-B9C5F0C9FEBB}" presName="connTx" presStyleLbl="parChTrans1D2" presStyleIdx="1" presStyleCnt="4"/>
      <dgm:spPr/>
      <dgm:t>
        <a:bodyPr/>
        <a:lstStyle/>
        <a:p>
          <a:endParaRPr lang="es-MX"/>
        </a:p>
      </dgm:t>
    </dgm:pt>
    <dgm:pt modelId="{ADEE1303-BC4D-4588-A661-207FF27A5746}" type="pres">
      <dgm:prSet presAssocID="{9DDE2A81-1DE4-4DB1-932C-4CBD0A7E9BE5}" presName="root2" presStyleCnt="0"/>
      <dgm:spPr/>
      <dgm:t>
        <a:bodyPr/>
        <a:lstStyle/>
        <a:p>
          <a:endParaRPr lang="es-MX"/>
        </a:p>
      </dgm:t>
    </dgm:pt>
    <dgm:pt modelId="{E6DA6AF9-8086-40F3-9109-744DDCAAD19C}" type="pres">
      <dgm:prSet presAssocID="{9DDE2A81-1DE4-4DB1-932C-4CBD0A7E9BE5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529218B-5163-418E-A6B0-6D3CD7ACFEB3}" type="pres">
      <dgm:prSet presAssocID="{9DDE2A81-1DE4-4DB1-932C-4CBD0A7E9BE5}" presName="level3hierChild" presStyleCnt="0"/>
      <dgm:spPr/>
      <dgm:t>
        <a:bodyPr/>
        <a:lstStyle/>
        <a:p>
          <a:endParaRPr lang="es-MX"/>
        </a:p>
      </dgm:t>
    </dgm:pt>
    <dgm:pt modelId="{EB87FCE2-8E19-4330-AEFF-57FF55B7E614}" type="pres">
      <dgm:prSet presAssocID="{94AE87FE-AC08-44FE-9D83-87DD21AD5682}" presName="conn2-1" presStyleLbl="parChTrans1D3" presStyleIdx="1" presStyleCnt="4"/>
      <dgm:spPr/>
      <dgm:t>
        <a:bodyPr/>
        <a:lstStyle/>
        <a:p>
          <a:endParaRPr lang="es-MX"/>
        </a:p>
      </dgm:t>
    </dgm:pt>
    <dgm:pt modelId="{EB9E79DF-B554-4778-9890-ABEBB04B39B3}" type="pres">
      <dgm:prSet presAssocID="{94AE87FE-AC08-44FE-9D83-87DD21AD5682}" presName="connTx" presStyleLbl="parChTrans1D3" presStyleIdx="1" presStyleCnt="4"/>
      <dgm:spPr/>
      <dgm:t>
        <a:bodyPr/>
        <a:lstStyle/>
        <a:p>
          <a:endParaRPr lang="es-MX"/>
        </a:p>
      </dgm:t>
    </dgm:pt>
    <dgm:pt modelId="{50F444F3-E421-4B17-B8B8-2F8701688950}" type="pres">
      <dgm:prSet presAssocID="{327FD9A7-9575-425A-B4B5-72826FAD0A2D}" presName="root2" presStyleCnt="0"/>
      <dgm:spPr/>
      <dgm:t>
        <a:bodyPr/>
        <a:lstStyle/>
        <a:p>
          <a:endParaRPr lang="es-MX"/>
        </a:p>
      </dgm:t>
    </dgm:pt>
    <dgm:pt modelId="{5239DCD5-A52C-44BD-B9F9-758E7D1679CE}" type="pres">
      <dgm:prSet presAssocID="{327FD9A7-9575-425A-B4B5-72826FAD0A2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0F49B7B-BFE8-4981-8B56-A0576AA99C15}" type="pres">
      <dgm:prSet presAssocID="{327FD9A7-9575-425A-B4B5-72826FAD0A2D}" presName="level3hierChild" presStyleCnt="0"/>
      <dgm:spPr/>
      <dgm:t>
        <a:bodyPr/>
        <a:lstStyle/>
        <a:p>
          <a:endParaRPr lang="es-MX"/>
        </a:p>
      </dgm:t>
    </dgm:pt>
    <dgm:pt modelId="{A2F1C605-B7AF-4EFB-98FD-CC0476ECE245}" type="pres">
      <dgm:prSet presAssocID="{3D92A0FE-0EFD-467A-B716-FFE1BBAED986}" presName="conn2-1" presStyleLbl="parChTrans1D2" presStyleIdx="2" presStyleCnt="4"/>
      <dgm:spPr/>
      <dgm:t>
        <a:bodyPr/>
        <a:lstStyle/>
        <a:p>
          <a:endParaRPr lang="es-MX"/>
        </a:p>
      </dgm:t>
    </dgm:pt>
    <dgm:pt modelId="{F7F12342-AA96-474E-9128-EA409E97BD71}" type="pres">
      <dgm:prSet presAssocID="{3D92A0FE-0EFD-467A-B716-FFE1BBAED986}" presName="connTx" presStyleLbl="parChTrans1D2" presStyleIdx="2" presStyleCnt="4"/>
      <dgm:spPr/>
      <dgm:t>
        <a:bodyPr/>
        <a:lstStyle/>
        <a:p>
          <a:endParaRPr lang="es-MX"/>
        </a:p>
      </dgm:t>
    </dgm:pt>
    <dgm:pt modelId="{1DA5C5A5-2405-433E-909C-C9DFC461CC13}" type="pres">
      <dgm:prSet presAssocID="{6ADAE920-9CFE-46C9-A5EC-686F35E7A0A2}" presName="root2" presStyleCnt="0"/>
      <dgm:spPr/>
      <dgm:t>
        <a:bodyPr/>
        <a:lstStyle/>
        <a:p>
          <a:endParaRPr lang="es-MX"/>
        </a:p>
      </dgm:t>
    </dgm:pt>
    <dgm:pt modelId="{C0BE5006-47CE-4571-99F2-3A61218D4755}" type="pres">
      <dgm:prSet presAssocID="{6ADAE920-9CFE-46C9-A5EC-686F35E7A0A2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894322F-69E1-4F5C-8B33-5C6ABF678BA7}" type="pres">
      <dgm:prSet presAssocID="{6ADAE920-9CFE-46C9-A5EC-686F35E7A0A2}" presName="level3hierChild" presStyleCnt="0"/>
      <dgm:spPr/>
      <dgm:t>
        <a:bodyPr/>
        <a:lstStyle/>
        <a:p>
          <a:endParaRPr lang="es-MX"/>
        </a:p>
      </dgm:t>
    </dgm:pt>
    <dgm:pt modelId="{BE80096C-1DE5-44E7-A7BF-8A4D7DE6188B}" type="pres">
      <dgm:prSet presAssocID="{E7F2730A-180D-49DC-A7CD-4AF93D262487}" presName="conn2-1" presStyleLbl="parChTrans1D3" presStyleIdx="2" presStyleCnt="4"/>
      <dgm:spPr/>
      <dgm:t>
        <a:bodyPr/>
        <a:lstStyle/>
        <a:p>
          <a:endParaRPr lang="es-MX"/>
        </a:p>
      </dgm:t>
    </dgm:pt>
    <dgm:pt modelId="{C3B36A77-B093-4D66-A00F-640C37022659}" type="pres">
      <dgm:prSet presAssocID="{E7F2730A-180D-49DC-A7CD-4AF93D262487}" presName="connTx" presStyleLbl="parChTrans1D3" presStyleIdx="2" presStyleCnt="4"/>
      <dgm:spPr/>
      <dgm:t>
        <a:bodyPr/>
        <a:lstStyle/>
        <a:p>
          <a:endParaRPr lang="es-MX"/>
        </a:p>
      </dgm:t>
    </dgm:pt>
    <dgm:pt modelId="{6B284307-8CF3-4E1B-9439-EB2D2C2074FB}" type="pres">
      <dgm:prSet presAssocID="{CB558D37-FFD8-41EA-98C6-BD20ED2B90BE}" presName="root2" presStyleCnt="0"/>
      <dgm:spPr/>
      <dgm:t>
        <a:bodyPr/>
        <a:lstStyle/>
        <a:p>
          <a:endParaRPr lang="es-MX"/>
        </a:p>
      </dgm:t>
    </dgm:pt>
    <dgm:pt modelId="{6043303B-B4AC-4A18-B647-B4E9D9136B96}" type="pres">
      <dgm:prSet presAssocID="{CB558D37-FFD8-41EA-98C6-BD20ED2B90BE}" presName="LevelTwoTextNode" presStyleLbl="node3" presStyleIdx="2" presStyleCnt="4" custScaleY="13444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1A7396E-69E7-450D-B1DC-2E52E24B25B5}" type="pres">
      <dgm:prSet presAssocID="{CB558D37-FFD8-41EA-98C6-BD20ED2B90BE}" presName="level3hierChild" presStyleCnt="0"/>
      <dgm:spPr/>
      <dgm:t>
        <a:bodyPr/>
        <a:lstStyle/>
        <a:p>
          <a:endParaRPr lang="es-MX"/>
        </a:p>
      </dgm:t>
    </dgm:pt>
    <dgm:pt modelId="{7D185329-204F-47CA-9E70-F1EFB166BFB8}" type="pres">
      <dgm:prSet presAssocID="{132844A2-AD42-4374-BADA-8D68F697AA56}" presName="conn2-1" presStyleLbl="parChTrans1D2" presStyleIdx="3" presStyleCnt="4"/>
      <dgm:spPr/>
      <dgm:t>
        <a:bodyPr/>
        <a:lstStyle/>
        <a:p>
          <a:endParaRPr lang="es-MX"/>
        </a:p>
      </dgm:t>
    </dgm:pt>
    <dgm:pt modelId="{2F206618-EA6D-4337-8E6F-ED5E6C625795}" type="pres">
      <dgm:prSet presAssocID="{132844A2-AD42-4374-BADA-8D68F697AA56}" presName="connTx" presStyleLbl="parChTrans1D2" presStyleIdx="3" presStyleCnt="4"/>
      <dgm:spPr/>
      <dgm:t>
        <a:bodyPr/>
        <a:lstStyle/>
        <a:p>
          <a:endParaRPr lang="es-MX"/>
        </a:p>
      </dgm:t>
    </dgm:pt>
    <dgm:pt modelId="{A756EA98-6BB5-4112-B709-670222B1943B}" type="pres">
      <dgm:prSet presAssocID="{C2C03E8A-8849-4C0C-8B95-6F62F5F193AB}" presName="root2" presStyleCnt="0"/>
      <dgm:spPr/>
      <dgm:t>
        <a:bodyPr/>
        <a:lstStyle/>
        <a:p>
          <a:endParaRPr lang="es-MX"/>
        </a:p>
      </dgm:t>
    </dgm:pt>
    <dgm:pt modelId="{F3EA001A-0DCB-4309-BB6C-2ACC826FC1EC}" type="pres">
      <dgm:prSet presAssocID="{C2C03E8A-8849-4C0C-8B95-6F62F5F193A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91C86A9-1272-4232-BB37-8BA72DD66AAD}" type="pres">
      <dgm:prSet presAssocID="{C2C03E8A-8849-4C0C-8B95-6F62F5F193AB}" presName="level3hierChild" presStyleCnt="0"/>
      <dgm:spPr/>
      <dgm:t>
        <a:bodyPr/>
        <a:lstStyle/>
        <a:p>
          <a:endParaRPr lang="es-MX"/>
        </a:p>
      </dgm:t>
    </dgm:pt>
    <dgm:pt modelId="{2415EF81-4E5D-4125-8320-F83211B749D7}" type="pres">
      <dgm:prSet presAssocID="{1CD216F1-00FA-48AA-9198-52EF6DE35355}" presName="conn2-1" presStyleLbl="parChTrans1D3" presStyleIdx="3" presStyleCnt="4"/>
      <dgm:spPr/>
      <dgm:t>
        <a:bodyPr/>
        <a:lstStyle/>
        <a:p>
          <a:endParaRPr lang="es-MX"/>
        </a:p>
      </dgm:t>
    </dgm:pt>
    <dgm:pt modelId="{F20C322D-A851-49BD-A48A-3087913B76ED}" type="pres">
      <dgm:prSet presAssocID="{1CD216F1-00FA-48AA-9198-52EF6DE35355}" presName="connTx" presStyleLbl="parChTrans1D3" presStyleIdx="3" presStyleCnt="4"/>
      <dgm:spPr/>
      <dgm:t>
        <a:bodyPr/>
        <a:lstStyle/>
        <a:p>
          <a:endParaRPr lang="es-MX"/>
        </a:p>
      </dgm:t>
    </dgm:pt>
    <dgm:pt modelId="{1D7833B4-31EF-472D-8204-DAB47388C7FB}" type="pres">
      <dgm:prSet presAssocID="{1452EC22-1980-4841-A5D6-1BE0D84DA485}" presName="root2" presStyleCnt="0"/>
      <dgm:spPr/>
      <dgm:t>
        <a:bodyPr/>
        <a:lstStyle/>
        <a:p>
          <a:endParaRPr lang="es-MX"/>
        </a:p>
      </dgm:t>
    </dgm:pt>
    <dgm:pt modelId="{131EB037-FE37-4B7D-87F6-F03CCD94949A}" type="pres">
      <dgm:prSet presAssocID="{1452EC22-1980-4841-A5D6-1BE0D84DA48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E1ABC5C-DF00-4DA8-B9B9-D92AAEC577AA}" type="pres">
      <dgm:prSet presAssocID="{1452EC22-1980-4841-A5D6-1BE0D84DA485}" presName="level3hierChild" presStyleCnt="0"/>
      <dgm:spPr/>
      <dgm:t>
        <a:bodyPr/>
        <a:lstStyle/>
        <a:p>
          <a:endParaRPr lang="es-MX"/>
        </a:p>
      </dgm:t>
    </dgm:pt>
  </dgm:ptLst>
  <dgm:cxnLst>
    <dgm:cxn modelId="{F7F5857D-BB57-4BC9-9F6B-31DA8ACB3DAD}" srcId="{3C3FA899-012D-49CF-AE48-CF76E9B90F34}" destId="{C2C03E8A-8849-4C0C-8B95-6F62F5F193AB}" srcOrd="3" destOrd="0" parTransId="{132844A2-AD42-4374-BADA-8D68F697AA56}" sibTransId="{4672929D-7346-46FE-8590-794E81F3D906}"/>
    <dgm:cxn modelId="{3FDF922E-BEE4-4DB6-8691-30A80EA014D8}" type="presOf" srcId="{94AE87FE-AC08-44FE-9D83-87DD21AD5682}" destId="{EB87FCE2-8E19-4330-AEFF-57FF55B7E614}" srcOrd="0" destOrd="0" presId="urn:microsoft.com/office/officeart/2008/layout/HorizontalMultiLevelHierarchy"/>
    <dgm:cxn modelId="{C085A409-B1A7-4BF7-8481-DBC8F2FF0F29}" type="presOf" srcId="{132844A2-AD42-4374-BADA-8D68F697AA56}" destId="{2F206618-EA6D-4337-8E6F-ED5E6C625795}" srcOrd="1" destOrd="0" presId="urn:microsoft.com/office/officeart/2008/layout/HorizontalMultiLevelHierarchy"/>
    <dgm:cxn modelId="{1AEFA679-8D7D-406D-8A03-9FE54809E03D}" type="presOf" srcId="{1452EC22-1980-4841-A5D6-1BE0D84DA485}" destId="{131EB037-FE37-4B7D-87F6-F03CCD94949A}" srcOrd="0" destOrd="0" presId="urn:microsoft.com/office/officeart/2008/layout/HorizontalMultiLevelHierarchy"/>
    <dgm:cxn modelId="{CFF31E13-9B17-4074-8B9D-93EA8ECDB330}" type="presOf" srcId="{F9834401-C3ED-4252-B539-0ECCDACB5E9D}" destId="{F024CBE0-3F65-4E63-AB01-85C01D837C41}" srcOrd="0" destOrd="0" presId="urn:microsoft.com/office/officeart/2008/layout/HorizontalMultiLevelHierarchy"/>
    <dgm:cxn modelId="{94112BEA-4016-4193-A859-95E4D02CF43F}" srcId="{3C3FA899-012D-49CF-AE48-CF76E9B90F34}" destId="{9DDE2A81-1DE4-4DB1-932C-4CBD0A7E9BE5}" srcOrd="1" destOrd="0" parTransId="{99D795C2-0630-4FCC-9361-B9C5F0C9FEBB}" sibTransId="{CF244A59-CECE-402E-8018-B50AC2759235}"/>
    <dgm:cxn modelId="{E9E27116-F15F-483E-B8B9-C98FFAD9C646}" type="presOf" srcId="{530A6C25-E325-4A34-9A4D-666E71C0ED96}" destId="{A268EE8E-0A67-4DA6-9AD1-EA2B1D64752F}" srcOrd="1" destOrd="0" presId="urn:microsoft.com/office/officeart/2008/layout/HorizontalMultiLevelHierarchy"/>
    <dgm:cxn modelId="{AAF97D24-90AE-4844-AD6E-5CAD70485A19}" type="presOf" srcId="{B696711D-685C-4CB5-87D5-79EE7B02FBC2}" destId="{C038DE80-1EDC-4AB0-95C3-02CC1F5A61F4}" srcOrd="0" destOrd="0" presId="urn:microsoft.com/office/officeart/2008/layout/HorizontalMultiLevelHierarchy"/>
    <dgm:cxn modelId="{D7543CA9-D645-49E2-A60D-8D497659276B}" type="presOf" srcId="{95C0F31C-7965-4B2E-93CC-BE0E50AF2684}" destId="{B2C997AF-60AD-4FFD-82E2-CE69DFD82C1B}" srcOrd="1" destOrd="0" presId="urn:microsoft.com/office/officeart/2008/layout/HorizontalMultiLevelHierarchy"/>
    <dgm:cxn modelId="{BA2AF58F-DDA1-450E-9AB5-4D1C5F38F6E1}" type="presOf" srcId="{94AE87FE-AC08-44FE-9D83-87DD21AD5682}" destId="{EB9E79DF-B554-4778-9890-ABEBB04B39B3}" srcOrd="1" destOrd="0" presId="urn:microsoft.com/office/officeart/2008/layout/HorizontalMultiLevelHierarchy"/>
    <dgm:cxn modelId="{F6068B54-E263-4447-9C45-9D6876EF6813}" srcId="{C2C03E8A-8849-4C0C-8B95-6F62F5F193AB}" destId="{1452EC22-1980-4841-A5D6-1BE0D84DA485}" srcOrd="0" destOrd="0" parTransId="{1CD216F1-00FA-48AA-9198-52EF6DE35355}" sibTransId="{A0FB68DD-48D3-4102-BDB3-18825A32F852}"/>
    <dgm:cxn modelId="{BF3E9AFD-3E0E-4ABF-B308-A244D379E025}" type="presOf" srcId="{F6BE7FD2-C5F2-4CBB-A27E-8A0F7F8AA75B}" destId="{2E0BAE9C-7263-43DF-8F5A-337B1BDC1142}" srcOrd="0" destOrd="0" presId="urn:microsoft.com/office/officeart/2008/layout/HorizontalMultiLevelHierarchy"/>
    <dgm:cxn modelId="{9D14701B-4DAB-4E2D-8BF7-F9F6A3FEC5A0}" type="presOf" srcId="{530A6C25-E325-4A34-9A4D-666E71C0ED96}" destId="{CF0C392F-FAC1-4999-BF43-6173EC8CE091}" srcOrd="0" destOrd="0" presId="urn:microsoft.com/office/officeart/2008/layout/HorizontalMultiLevelHierarchy"/>
    <dgm:cxn modelId="{770A286B-494E-4705-8EA1-35D02A04335B}" srcId="{9DDE2A81-1DE4-4DB1-932C-4CBD0A7E9BE5}" destId="{327FD9A7-9575-425A-B4B5-72826FAD0A2D}" srcOrd="0" destOrd="0" parTransId="{94AE87FE-AC08-44FE-9D83-87DD21AD5682}" sibTransId="{73E866A5-3FAE-4560-9CBD-8D90B3DC1E65}"/>
    <dgm:cxn modelId="{5ECA2290-21A6-4AB3-B943-3831BAC1D8A9}" type="presOf" srcId="{3D92A0FE-0EFD-467A-B716-FFE1BBAED986}" destId="{A2F1C605-B7AF-4EFB-98FD-CC0476ECE245}" srcOrd="0" destOrd="0" presId="urn:microsoft.com/office/officeart/2008/layout/HorizontalMultiLevelHierarchy"/>
    <dgm:cxn modelId="{8C84E05F-0848-490A-8A28-15F2DB631DE1}" type="presOf" srcId="{E7F2730A-180D-49DC-A7CD-4AF93D262487}" destId="{BE80096C-1DE5-44E7-A7BF-8A4D7DE6188B}" srcOrd="0" destOrd="0" presId="urn:microsoft.com/office/officeart/2008/layout/HorizontalMultiLevelHierarchy"/>
    <dgm:cxn modelId="{027D539A-5A0A-42E3-962C-0E1A2EA1DC63}" type="presOf" srcId="{327FD9A7-9575-425A-B4B5-72826FAD0A2D}" destId="{5239DCD5-A52C-44BD-B9F9-758E7D1679CE}" srcOrd="0" destOrd="0" presId="urn:microsoft.com/office/officeart/2008/layout/HorizontalMultiLevelHierarchy"/>
    <dgm:cxn modelId="{416AC2ED-0362-462C-8453-6701F75B11BA}" type="presOf" srcId="{3D92A0FE-0EFD-467A-B716-FFE1BBAED986}" destId="{F7F12342-AA96-474E-9128-EA409E97BD71}" srcOrd="1" destOrd="0" presId="urn:microsoft.com/office/officeart/2008/layout/HorizontalMultiLevelHierarchy"/>
    <dgm:cxn modelId="{7A65F86E-B8F5-4B9C-8E7F-65FC52304223}" srcId="{3C3FA899-012D-49CF-AE48-CF76E9B90F34}" destId="{6ADAE920-9CFE-46C9-A5EC-686F35E7A0A2}" srcOrd="2" destOrd="0" parTransId="{3D92A0FE-0EFD-467A-B716-FFE1BBAED986}" sibTransId="{4457294D-D840-4132-92C0-E5875FE03D63}"/>
    <dgm:cxn modelId="{B13B24DB-E16C-4835-818C-0951C8016EF6}" srcId="{F6BE7FD2-C5F2-4CBB-A27E-8A0F7F8AA75B}" destId="{3C3FA899-012D-49CF-AE48-CF76E9B90F34}" srcOrd="0" destOrd="0" parTransId="{18251D8B-9F51-4F39-B135-11871DAC2AAC}" sibTransId="{FDB5BF2C-3D6A-421C-9CA6-941E2FCAD008}"/>
    <dgm:cxn modelId="{0612E4DC-BEF7-4614-A988-9F7DAEDB79EC}" type="presOf" srcId="{1CD216F1-00FA-48AA-9198-52EF6DE35355}" destId="{2415EF81-4E5D-4125-8320-F83211B749D7}" srcOrd="0" destOrd="0" presId="urn:microsoft.com/office/officeart/2008/layout/HorizontalMultiLevelHierarchy"/>
    <dgm:cxn modelId="{EF2B362A-7B7A-4B90-811F-16656D0E3B99}" type="presOf" srcId="{99D795C2-0630-4FCC-9361-B9C5F0C9FEBB}" destId="{63D2F269-F677-49D9-B4C8-071966314517}" srcOrd="0" destOrd="0" presId="urn:microsoft.com/office/officeart/2008/layout/HorizontalMultiLevelHierarchy"/>
    <dgm:cxn modelId="{0C7DBB50-5707-469D-9139-5978B9A79618}" srcId="{6ADAE920-9CFE-46C9-A5EC-686F35E7A0A2}" destId="{CB558D37-FFD8-41EA-98C6-BD20ED2B90BE}" srcOrd="0" destOrd="0" parTransId="{E7F2730A-180D-49DC-A7CD-4AF93D262487}" sibTransId="{2A56E98C-9F0C-4342-BDB5-A2682DFA249C}"/>
    <dgm:cxn modelId="{4DC7D91F-3855-4443-B587-5B176055C034}" type="presOf" srcId="{95C0F31C-7965-4B2E-93CC-BE0E50AF2684}" destId="{72AD7E7C-8ADD-464D-A8AF-0187544476D6}" srcOrd="0" destOrd="0" presId="urn:microsoft.com/office/officeart/2008/layout/HorizontalMultiLevelHierarchy"/>
    <dgm:cxn modelId="{38FE458C-9DAF-4F32-99B1-ED1BA5A27AB5}" type="presOf" srcId="{132844A2-AD42-4374-BADA-8D68F697AA56}" destId="{7D185329-204F-47CA-9E70-F1EFB166BFB8}" srcOrd="0" destOrd="0" presId="urn:microsoft.com/office/officeart/2008/layout/HorizontalMultiLevelHierarchy"/>
    <dgm:cxn modelId="{0F67F59F-CD6F-4769-A50D-8A8A4885E593}" type="presOf" srcId="{99D795C2-0630-4FCC-9361-B9C5F0C9FEBB}" destId="{6051EA1F-5D85-40DA-9245-2EC6402383A4}" srcOrd="1" destOrd="0" presId="urn:microsoft.com/office/officeart/2008/layout/HorizontalMultiLevelHierarchy"/>
    <dgm:cxn modelId="{7BA7F63F-2812-4CD1-AD29-0D72056CE191}" type="presOf" srcId="{6ADAE920-9CFE-46C9-A5EC-686F35E7A0A2}" destId="{C0BE5006-47CE-4571-99F2-3A61218D4755}" srcOrd="0" destOrd="0" presId="urn:microsoft.com/office/officeart/2008/layout/HorizontalMultiLevelHierarchy"/>
    <dgm:cxn modelId="{72BDF641-B707-4225-A4BA-A9A405EC5BAB}" srcId="{3C3FA899-012D-49CF-AE48-CF76E9B90F34}" destId="{F9834401-C3ED-4252-B539-0ECCDACB5E9D}" srcOrd="0" destOrd="0" parTransId="{530A6C25-E325-4A34-9A4D-666E71C0ED96}" sibTransId="{6D07530A-B09E-4596-9089-F4A75F3CDDAB}"/>
    <dgm:cxn modelId="{C4EE7E7F-AAF4-4E9E-B2E9-D786A5440F13}" type="presOf" srcId="{C2C03E8A-8849-4C0C-8B95-6F62F5F193AB}" destId="{F3EA001A-0DCB-4309-BB6C-2ACC826FC1EC}" srcOrd="0" destOrd="0" presId="urn:microsoft.com/office/officeart/2008/layout/HorizontalMultiLevelHierarchy"/>
    <dgm:cxn modelId="{CE2BE52E-D89D-45F4-885B-D5A347DEBEF9}" type="presOf" srcId="{9DDE2A81-1DE4-4DB1-932C-4CBD0A7E9BE5}" destId="{E6DA6AF9-8086-40F3-9109-744DDCAAD19C}" srcOrd="0" destOrd="0" presId="urn:microsoft.com/office/officeart/2008/layout/HorizontalMultiLevelHierarchy"/>
    <dgm:cxn modelId="{3A17825F-E48D-4D86-953F-D593947BDE64}" type="presOf" srcId="{CB558D37-FFD8-41EA-98C6-BD20ED2B90BE}" destId="{6043303B-B4AC-4A18-B647-B4E9D9136B96}" srcOrd="0" destOrd="0" presId="urn:microsoft.com/office/officeart/2008/layout/HorizontalMultiLevelHierarchy"/>
    <dgm:cxn modelId="{6328E1A0-FBBE-41CC-A925-578F198CED84}" type="presOf" srcId="{1CD216F1-00FA-48AA-9198-52EF6DE35355}" destId="{F20C322D-A851-49BD-A48A-3087913B76ED}" srcOrd="1" destOrd="0" presId="urn:microsoft.com/office/officeart/2008/layout/HorizontalMultiLevelHierarchy"/>
    <dgm:cxn modelId="{B2B3D729-5A34-4F9B-B7AC-5040C3556099}" type="presOf" srcId="{E7F2730A-180D-49DC-A7CD-4AF93D262487}" destId="{C3B36A77-B093-4D66-A00F-640C37022659}" srcOrd="1" destOrd="0" presId="urn:microsoft.com/office/officeart/2008/layout/HorizontalMultiLevelHierarchy"/>
    <dgm:cxn modelId="{341C804F-74EF-4CF3-8B93-AF9EB854012B}" srcId="{F9834401-C3ED-4252-B539-0ECCDACB5E9D}" destId="{B696711D-685C-4CB5-87D5-79EE7B02FBC2}" srcOrd="0" destOrd="0" parTransId="{95C0F31C-7965-4B2E-93CC-BE0E50AF2684}" sibTransId="{0E8691CC-2292-4B96-B527-86B4A0FA3C62}"/>
    <dgm:cxn modelId="{D168ED32-FE46-4E6D-850C-E8D45E959D7F}" type="presOf" srcId="{3C3FA899-012D-49CF-AE48-CF76E9B90F34}" destId="{1FA12387-BBF8-469D-9550-FB7258A8CE97}" srcOrd="0" destOrd="0" presId="urn:microsoft.com/office/officeart/2008/layout/HorizontalMultiLevelHierarchy"/>
    <dgm:cxn modelId="{3B990E10-178A-47C6-A290-F3D2B86D378A}" type="presParOf" srcId="{2E0BAE9C-7263-43DF-8F5A-337B1BDC1142}" destId="{9FADB63B-2E43-40CC-9E72-D997E84C115A}" srcOrd="0" destOrd="0" presId="urn:microsoft.com/office/officeart/2008/layout/HorizontalMultiLevelHierarchy"/>
    <dgm:cxn modelId="{F9C9FB7F-26E9-4B48-858D-D8429011B507}" type="presParOf" srcId="{9FADB63B-2E43-40CC-9E72-D997E84C115A}" destId="{1FA12387-BBF8-469D-9550-FB7258A8CE97}" srcOrd="0" destOrd="0" presId="urn:microsoft.com/office/officeart/2008/layout/HorizontalMultiLevelHierarchy"/>
    <dgm:cxn modelId="{670BC2B0-3A5D-4B82-A9E0-0A594B4C9404}" type="presParOf" srcId="{9FADB63B-2E43-40CC-9E72-D997E84C115A}" destId="{DBDBD3D0-DB3A-407B-A5FF-2C76B36C0944}" srcOrd="1" destOrd="0" presId="urn:microsoft.com/office/officeart/2008/layout/HorizontalMultiLevelHierarchy"/>
    <dgm:cxn modelId="{1C87040F-4FE0-4FAB-BCC9-299C42ACD588}" type="presParOf" srcId="{DBDBD3D0-DB3A-407B-A5FF-2C76B36C0944}" destId="{CF0C392F-FAC1-4999-BF43-6173EC8CE091}" srcOrd="0" destOrd="0" presId="urn:microsoft.com/office/officeart/2008/layout/HorizontalMultiLevelHierarchy"/>
    <dgm:cxn modelId="{9399BE32-EFFF-44A1-8CEE-967A93A5C403}" type="presParOf" srcId="{CF0C392F-FAC1-4999-BF43-6173EC8CE091}" destId="{A268EE8E-0A67-4DA6-9AD1-EA2B1D64752F}" srcOrd="0" destOrd="0" presId="urn:microsoft.com/office/officeart/2008/layout/HorizontalMultiLevelHierarchy"/>
    <dgm:cxn modelId="{2D34F075-BC8A-4D64-9189-47C891FE0192}" type="presParOf" srcId="{DBDBD3D0-DB3A-407B-A5FF-2C76B36C0944}" destId="{47FFD6C3-1777-4141-B38C-90091FF796D4}" srcOrd="1" destOrd="0" presId="urn:microsoft.com/office/officeart/2008/layout/HorizontalMultiLevelHierarchy"/>
    <dgm:cxn modelId="{7B0985C2-455F-4D31-B3EE-DD7F5C1E96B2}" type="presParOf" srcId="{47FFD6C3-1777-4141-B38C-90091FF796D4}" destId="{F024CBE0-3F65-4E63-AB01-85C01D837C41}" srcOrd="0" destOrd="0" presId="urn:microsoft.com/office/officeart/2008/layout/HorizontalMultiLevelHierarchy"/>
    <dgm:cxn modelId="{2E2E0512-7B14-4FF7-8FF6-28706BE71C15}" type="presParOf" srcId="{47FFD6C3-1777-4141-B38C-90091FF796D4}" destId="{7E9103B2-A419-4868-ACE9-EBBE37300526}" srcOrd="1" destOrd="0" presId="urn:microsoft.com/office/officeart/2008/layout/HorizontalMultiLevelHierarchy"/>
    <dgm:cxn modelId="{8811A695-8C1F-4625-B3E7-B1EC6DA28AB5}" type="presParOf" srcId="{7E9103B2-A419-4868-ACE9-EBBE37300526}" destId="{72AD7E7C-8ADD-464D-A8AF-0187544476D6}" srcOrd="0" destOrd="0" presId="urn:microsoft.com/office/officeart/2008/layout/HorizontalMultiLevelHierarchy"/>
    <dgm:cxn modelId="{2298F684-502F-47AC-815C-EDAB5D3FEEEA}" type="presParOf" srcId="{72AD7E7C-8ADD-464D-A8AF-0187544476D6}" destId="{B2C997AF-60AD-4FFD-82E2-CE69DFD82C1B}" srcOrd="0" destOrd="0" presId="urn:microsoft.com/office/officeart/2008/layout/HorizontalMultiLevelHierarchy"/>
    <dgm:cxn modelId="{7160B2FD-D77D-4320-8001-78034C78B375}" type="presParOf" srcId="{7E9103B2-A419-4868-ACE9-EBBE37300526}" destId="{7C2AF6B8-5DED-4B97-9D55-2C8A97F93A60}" srcOrd="1" destOrd="0" presId="urn:microsoft.com/office/officeart/2008/layout/HorizontalMultiLevelHierarchy"/>
    <dgm:cxn modelId="{399307B4-D73E-461E-A275-11B9B24A8E33}" type="presParOf" srcId="{7C2AF6B8-5DED-4B97-9D55-2C8A97F93A60}" destId="{C038DE80-1EDC-4AB0-95C3-02CC1F5A61F4}" srcOrd="0" destOrd="0" presId="urn:microsoft.com/office/officeart/2008/layout/HorizontalMultiLevelHierarchy"/>
    <dgm:cxn modelId="{27B91FD3-BE1E-402F-B32D-BC205BEAB93D}" type="presParOf" srcId="{7C2AF6B8-5DED-4B97-9D55-2C8A97F93A60}" destId="{E22638E5-2F44-4BB6-9B4F-051B9A55E739}" srcOrd="1" destOrd="0" presId="urn:microsoft.com/office/officeart/2008/layout/HorizontalMultiLevelHierarchy"/>
    <dgm:cxn modelId="{E73EFF49-95A3-4DB5-A25B-E60980FA67C2}" type="presParOf" srcId="{DBDBD3D0-DB3A-407B-A5FF-2C76B36C0944}" destId="{63D2F269-F677-49D9-B4C8-071966314517}" srcOrd="2" destOrd="0" presId="urn:microsoft.com/office/officeart/2008/layout/HorizontalMultiLevelHierarchy"/>
    <dgm:cxn modelId="{CF36573D-DF23-4732-86C2-4B5004188CD8}" type="presParOf" srcId="{63D2F269-F677-49D9-B4C8-071966314517}" destId="{6051EA1F-5D85-40DA-9245-2EC6402383A4}" srcOrd="0" destOrd="0" presId="urn:microsoft.com/office/officeart/2008/layout/HorizontalMultiLevelHierarchy"/>
    <dgm:cxn modelId="{56FE6739-0A3A-494D-8111-6828F089F091}" type="presParOf" srcId="{DBDBD3D0-DB3A-407B-A5FF-2C76B36C0944}" destId="{ADEE1303-BC4D-4588-A661-207FF27A5746}" srcOrd="3" destOrd="0" presId="urn:microsoft.com/office/officeart/2008/layout/HorizontalMultiLevelHierarchy"/>
    <dgm:cxn modelId="{19AA0B76-9876-4F26-A7E9-21C5A08CE56A}" type="presParOf" srcId="{ADEE1303-BC4D-4588-A661-207FF27A5746}" destId="{E6DA6AF9-8086-40F3-9109-744DDCAAD19C}" srcOrd="0" destOrd="0" presId="urn:microsoft.com/office/officeart/2008/layout/HorizontalMultiLevelHierarchy"/>
    <dgm:cxn modelId="{F73D0D70-B36C-412D-BC72-71B8684DB3D5}" type="presParOf" srcId="{ADEE1303-BC4D-4588-A661-207FF27A5746}" destId="{E529218B-5163-418E-A6B0-6D3CD7ACFEB3}" srcOrd="1" destOrd="0" presId="urn:microsoft.com/office/officeart/2008/layout/HorizontalMultiLevelHierarchy"/>
    <dgm:cxn modelId="{46C72701-DF3A-4EED-9F89-C6077FFED560}" type="presParOf" srcId="{E529218B-5163-418E-A6B0-6D3CD7ACFEB3}" destId="{EB87FCE2-8E19-4330-AEFF-57FF55B7E614}" srcOrd="0" destOrd="0" presId="urn:microsoft.com/office/officeart/2008/layout/HorizontalMultiLevelHierarchy"/>
    <dgm:cxn modelId="{D3EC1DC5-45EE-4A10-84FF-F0F982EB07B4}" type="presParOf" srcId="{EB87FCE2-8E19-4330-AEFF-57FF55B7E614}" destId="{EB9E79DF-B554-4778-9890-ABEBB04B39B3}" srcOrd="0" destOrd="0" presId="urn:microsoft.com/office/officeart/2008/layout/HorizontalMultiLevelHierarchy"/>
    <dgm:cxn modelId="{92238E85-E926-4D46-A09D-76D6BDA1F1D0}" type="presParOf" srcId="{E529218B-5163-418E-A6B0-6D3CD7ACFEB3}" destId="{50F444F3-E421-4B17-B8B8-2F8701688950}" srcOrd="1" destOrd="0" presId="urn:microsoft.com/office/officeart/2008/layout/HorizontalMultiLevelHierarchy"/>
    <dgm:cxn modelId="{1CC5403C-62F6-4458-98FC-F3BF64F5516B}" type="presParOf" srcId="{50F444F3-E421-4B17-B8B8-2F8701688950}" destId="{5239DCD5-A52C-44BD-B9F9-758E7D1679CE}" srcOrd="0" destOrd="0" presId="urn:microsoft.com/office/officeart/2008/layout/HorizontalMultiLevelHierarchy"/>
    <dgm:cxn modelId="{D7DE62C3-BA50-4AC2-A589-4D5ECB5A2D04}" type="presParOf" srcId="{50F444F3-E421-4B17-B8B8-2F8701688950}" destId="{50F49B7B-BFE8-4981-8B56-A0576AA99C15}" srcOrd="1" destOrd="0" presId="urn:microsoft.com/office/officeart/2008/layout/HorizontalMultiLevelHierarchy"/>
    <dgm:cxn modelId="{5C341A32-4ACE-4303-9659-43C865C26A6C}" type="presParOf" srcId="{DBDBD3D0-DB3A-407B-A5FF-2C76B36C0944}" destId="{A2F1C605-B7AF-4EFB-98FD-CC0476ECE245}" srcOrd="4" destOrd="0" presId="urn:microsoft.com/office/officeart/2008/layout/HorizontalMultiLevelHierarchy"/>
    <dgm:cxn modelId="{B7E493AC-6C6A-4C8A-94D6-522F937CEA02}" type="presParOf" srcId="{A2F1C605-B7AF-4EFB-98FD-CC0476ECE245}" destId="{F7F12342-AA96-474E-9128-EA409E97BD71}" srcOrd="0" destOrd="0" presId="urn:microsoft.com/office/officeart/2008/layout/HorizontalMultiLevelHierarchy"/>
    <dgm:cxn modelId="{1DD43575-52AA-4C2E-968C-E6387EBAC21E}" type="presParOf" srcId="{DBDBD3D0-DB3A-407B-A5FF-2C76B36C0944}" destId="{1DA5C5A5-2405-433E-909C-C9DFC461CC13}" srcOrd="5" destOrd="0" presId="urn:microsoft.com/office/officeart/2008/layout/HorizontalMultiLevelHierarchy"/>
    <dgm:cxn modelId="{C31678AC-9C71-4580-8F26-42D55D684AC9}" type="presParOf" srcId="{1DA5C5A5-2405-433E-909C-C9DFC461CC13}" destId="{C0BE5006-47CE-4571-99F2-3A61218D4755}" srcOrd="0" destOrd="0" presId="urn:microsoft.com/office/officeart/2008/layout/HorizontalMultiLevelHierarchy"/>
    <dgm:cxn modelId="{C6609EFD-6828-4D5F-A8C5-8323D3D77AF0}" type="presParOf" srcId="{1DA5C5A5-2405-433E-909C-C9DFC461CC13}" destId="{8894322F-69E1-4F5C-8B33-5C6ABF678BA7}" srcOrd="1" destOrd="0" presId="urn:microsoft.com/office/officeart/2008/layout/HorizontalMultiLevelHierarchy"/>
    <dgm:cxn modelId="{275EC098-EBBF-42E4-8F9D-259197620871}" type="presParOf" srcId="{8894322F-69E1-4F5C-8B33-5C6ABF678BA7}" destId="{BE80096C-1DE5-44E7-A7BF-8A4D7DE6188B}" srcOrd="0" destOrd="0" presId="urn:microsoft.com/office/officeart/2008/layout/HorizontalMultiLevelHierarchy"/>
    <dgm:cxn modelId="{9617A97F-D98D-497B-B34B-52F1913E6564}" type="presParOf" srcId="{BE80096C-1DE5-44E7-A7BF-8A4D7DE6188B}" destId="{C3B36A77-B093-4D66-A00F-640C37022659}" srcOrd="0" destOrd="0" presId="urn:microsoft.com/office/officeart/2008/layout/HorizontalMultiLevelHierarchy"/>
    <dgm:cxn modelId="{F58D018A-6FF8-4819-B483-2E238FFB9F20}" type="presParOf" srcId="{8894322F-69E1-4F5C-8B33-5C6ABF678BA7}" destId="{6B284307-8CF3-4E1B-9439-EB2D2C2074FB}" srcOrd="1" destOrd="0" presId="urn:microsoft.com/office/officeart/2008/layout/HorizontalMultiLevelHierarchy"/>
    <dgm:cxn modelId="{A1F38F7D-1611-4AA6-8813-10A32F45910B}" type="presParOf" srcId="{6B284307-8CF3-4E1B-9439-EB2D2C2074FB}" destId="{6043303B-B4AC-4A18-B647-B4E9D9136B96}" srcOrd="0" destOrd="0" presId="urn:microsoft.com/office/officeart/2008/layout/HorizontalMultiLevelHierarchy"/>
    <dgm:cxn modelId="{4A09528C-4F32-471C-93A5-6907B2088341}" type="presParOf" srcId="{6B284307-8CF3-4E1B-9439-EB2D2C2074FB}" destId="{E1A7396E-69E7-450D-B1DC-2E52E24B25B5}" srcOrd="1" destOrd="0" presId="urn:microsoft.com/office/officeart/2008/layout/HorizontalMultiLevelHierarchy"/>
    <dgm:cxn modelId="{D518B0D4-CA31-4E98-9FF9-828F5BE3268A}" type="presParOf" srcId="{DBDBD3D0-DB3A-407B-A5FF-2C76B36C0944}" destId="{7D185329-204F-47CA-9E70-F1EFB166BFB8}" srcOrd="6" destOrd="0" presId="urn:microsoft.com/office/officeart/2008/layout/HorizontalMultiLevelHierarchy"/>
    <dgm:cxn modelId="{EC83BFD9-4182-4466-BF44-B04BD42E34B4}" type="presParOf" srcId="{7D185329-204F-47CA-9E70-F1EFB166BFB8}" destId="{2F206618-EA6D-4337-8E6F-ED5E6C625795}" srcOrd="0" destOrd="0" presId="urn:microsoft.com/office/officeart/2008/layout/HorizontalMultiLevelHierarchy"/>
    <dgm:cxn modelId="{179C7347-F7CD-4503-965B-185630456E2A}" type="presParOf" srcId="{DBDBD3D0-DB3A-407B-A5FF-2C76B36C0944}" destId="{A756EA98-6BB5-4112-B709-670222B1943B}" srcOrd="7" destOrd="0" presId="urn:microsoft.com/office/officeart/2008/layout/HorizontalMultiLevelHierarchy"/>
    <dgm:cxn modelId="{60B0F602-2C11-4AD6-AD84-36A317882D97}" type="presParOf" srcId="{A756EA98-6BB5-4112-B709-670222B1943B}" destId="{F3EA001A-0DCB-4309-BB6C-2ACC826FC1EC}" srcOrd="0" destOrd="0" presId="urn:microsoft.com/office/officeart/2008/layout/HorizontalMultiLevelHierarchy"/>
    <dgm:cxn modelId="{BD77B0EA-D392-4B72-9B62-AF193620840D}" type="presParOf" srcId="{A756EA98-6BB5-4112-B709-670222B1943B}" destId="{F91C86A9-1272-4232-BB37-8BA72DD66AAD}" srcOrd="1" destOrd="0" presId="urn:microsoft.com/office/officeart/2008/layout/HorizontalMultiLevelHierarchy"/>
    <dgm:cxn modelId="{3470D462-3E09-4A35-9055-F812BAE9234C}" type="presParOf" srcId="{F91C86A9-1272-4232-BB37-8BA72DD66AAD}" destId="{2415EF81-4E5D-4125-8320-F83211B749D7}" srcOrd="0" destOrd="0" presId="urn:microsoft.com/office/officeart/2008/layout/HorizontalMultiLevelHierarchy"/>
    <dgm:cxn modelId="{AA92ECF2-DE46-4ED8-8D68-91691208F39F}" type="presParOf" srcId="{2415EF81-4E5D-4125-8320-F83211B749D7}" destId="{F20C322D-A851-49BD-A48A-3087913B76ED}" srcOrd="0" destOrd="0" presId="urn:microsoft.com/office/officeart/2008/layout/HorizontalMultiLevelHierarchy"/>
    <dgm:cxn modelId="{8ECFB578-F01D-4765-B063-EB667F489E12}" type="presParOf" srcId="{F91C86A9-1272-4232-BB37-8BA72DD66AAD}" destId="{1D7833B4-31EF-472D-8204-DAB47388C7FB}" srcOrd="1" destOrd="0" presId="urn:microsoft.com/office/officeart/2008/layout/HorizontalMultiLevelHierarchy"/>
    <dgm:cxn modelId="{691CACD0-ECCE-4387-AB4B-CEFA402DA3B4}" type="presParOf" srcId="{1D7833B4-31EF-472D-8204-DAB47388C7FB}" destId="{131EB037-FE37-4B7D-87F6-F03CCD94949A}" srcOrd="0" destOrd="0" presId="urn:microsoft.com/office/officeart/2008/layout/HorizontalMultiLevelHierarchy"/>
    <dgm:cxn modelId="{A3B6126C-B8A0-413A-987E-FFB4BDB0FAF9}" type="presParOf" srcId="{1D7833B4-31EF-472D-8204-DAB47388C7FB}" destId="{DE1ABC5C-DF00-4DA8-B9B9-D92AAEC577A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18D9F2-3878-40E5-9F40-655F1808FA7A}" type="doc">
      <dgm:prSet loTypeId="urn:microsoft.com/office/officeart/2005/8/layout/hierarchy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778878C2-B0E3-467A-BB27-37C2C4521250}">
      <dgm:prSet phldrT="[Texto]"/>
      <dgm:spPr/>
      <dgm:t>
        <a:bodyPr/>
        <a:lstStyle/>
        <a:p>
          <a:r>
            <a:rPr lang="es-EC" dirty="0" smtClean="0"/>
            <a:t>Se presentaron diferencias significativas del factor tiempo (90, 150 y 200 días después de la siembra) en conjunto con el factor promotor radicular sobre la altura de la planta, contenido clorofílico y área foliar en plántulas de aguacate.</a:t>
          </a:r>
          <a:endParaRPr lang="es-MX" dirty="0"/>
        </a:p>
      </dgm:t>
    </dgm:pt>
    <dgm:pt modelId="{A9715D32-1F9C-4D5D-9B20-4EE385E9B46A}" type="parTrans" cxnId="{8BC0BEDF-71DA-457B-AA65-5117354C4D44}">
      <dgm:prSet/>
      <dgm:spPr/>
      <dgm:t>
        <a:bodyPr/>
        <a:lstStyle/>
        <a:p>
          <a:endParaRPr lang="es-MX"/>
        </a:p>
      </dgm:t>
    </dgm:pt>
    <dgm:pt modelId="{57D2E055-7D27-4A44-9B5E-A930A694E38D}" type="sibTrans" cxnId="{8BC0BEDF-71DA-457B-AA65-5117354C4D44}">
      <dgm:prSet/>
      <dgm:spPr/>
      <dgm:t>
        <a:bodyPr/>
        <a:lstStyle/>
        <a:p>
          <a:endParaRPr lang="es-MX"/>
        </a:p>
      </dgm:t>
    </dgm:pt>
    <dgm:pt modelId="{F2FD8A08-37B4-41D3-9573-3F1B7A2E95F6}">
      <dgm:prSet phldrT="[Texto]"/>
      <dgm:spPr/>
      <dgm:t>
        <a:bodyPr/>
        <a:lstStyle/>
        <a:p>
          <a:r>
            <a:rPr lang="es-EC" dirty="0" smtClean="0"/>
            <a:t>Con la aplicación del tratamiento 13, se obtuvo una mayor altura de la planta (41,34 cm), contenido clorofílico (56,35 unidades SPAD) y área foliar (79,43 cm²), mientras que el mayor diámetro del tallo (6,96 mm) se consiguió con la aplicación del tratamiento 11.</a:t>
          </a:r>
          <a:endParaRPr lang="es-MX" dirty="0"/>
        </a:p>
      </dgm:t>
    </dgm:pt>
    <dgm:pt modelId="{2C56AFB1-8B5C-47DB-AA78-49412FDB1266}" type="parTrans" cxnId="{6F3AEBEE-73FA-4D77-9AC3-8279E123D310}">
      <dgm:prSet/>
      <dgm:spPr/>
      <dgm:t>
        <a:bodyPr/>
        <a:lstStyle/>
        <a:p>
          <a:endParaRPr lang="es-MX"/>
        </a:p>
      </dgm:t>
    </dgm:pt>
    <dgm:pt modelId="{27ECC623-ECB2-447A-BA69-850B0BD9B376}" type="sibTrans" cxnId="{6F3AEBEE-73FA-4D77-9AC3-8279E123D310}">
      <dgm:prSet/>
      <dgm:spPr/>
      <dgm:t>
        <a:bodyPr/>
        <a:lstStyle/>
        <a:p>
          <a:endParaRPr lang="es-MX"/>
        </a:p>
      </dgm:t>
    </dgm:pt>
    <dgm:pt modelId="{3C087F82-6E86-4C06-8C65-816BE32ADDBF}" type="pres">
      <dgm:prSet presAssocID="{2418D9F2-3878-40E5-9F40-655F1808F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9CBAAA78-DA5B-4795-9B64-0CAB08EFBD22}" type="pres">
      <dgm:prSet presAssocID="{778878C2-B0E3-467A-BB27-37C2C4521250}" presName="vertOne" presStyleCnt="0"/>
      <dgm:spPr/>
      <dgm:t>
        <a:bodyPr/>
        <a:lstStyle/>
        <a:p>
          <a:endParaRPr lang="es-MX"/>
        </a:p>
      </dgm:t>
    </dgm:pt>
    <dgm:pt modelId="{47EA9ED3-AA47-4EDB-BBA8-CCA04CECB8F0}" type="pres">
      <dgm:prSet presAssocID="{778878C2-B0E3-467A-BB27-37C2C4521250}" presName="txOne" presStyleLbl="node0" presStyleIdx="0" presStyleCnt="1" custLinFactY="20143" custLinFactNeighborX="359" custLinFactNeighborY="100000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s-MX"/>
        </a:p>
      </dgm:t>
    </dgm:pt>
    <dgm:pt modelId="{9ADAAC6F-23FD-47B6-BD31-DC4AB2356D63}" type="pres">
      <dgm:prSet presAssocID="{778878C2-B0E3-467A-BB27-37C2C4521250}" presName="parTransOne" presStyleCnt="0"/>
      <dgm:spPr/>
      <dgm:t>
        <a:bodyPr/>
        <a:lstStyle/>
        <a:p>
          <a:endParaRPr lang="es-MX"/>
        </a:p>
      </dgm:t>
    </dgm:pt>
    <dgm:pt modelId="{FF4D2265-C5B9-4F42-9366-10097F441AD4}" type="pres">
      <dgm:prSet presAssocID="{778878C2-B0E3-467A-BB27-37C2C4521250}" presName="horzOne" presStyleCnt="0"/>
      <dgm:spPr/>
      <dgm:t>
        <a:bodyPr/>
        <a:lstStyle/>
        <a:p>
          <a:endParaRPr lang="es-MX"/>
        </a:p>
      </dgm:t>
    </dgm:pt>
    <dgm:pt modelId="{4694E0A4-E5AE-4608-A0E0-07C59B11FDF6}" type="pres">
      <dgm:prSet presAssocID="{F2FD8A08-37B4-41D3-9573-3F1B7A2E95F6}" presName="vertTwo" presStyleCnt="0"/>
      <dgm:spPr/>
      <dgm:t>
        <a:bodyPr/>
        <a:lstStyle/>
        <a:p>
          <a:endParaRPr lang="es-MX"/>
        </a:p>
      </dgm:t>
    </dgm:pt>
    <dgm:pt modelId="{E81CEF84-0A0D-4FE3-9E6F-754912CFC9F6}" type="pres">
      <dgm:prSet presAssocID="{F2FD8A08-37B4-41D3-9573-3F1B7A2E95F6}" presName="txTwo" presStyleLbl="node2" presStyleIdx="0" presStyleCnt="1" custLinFactNeighborX="2375" custLinFactNeighborY="-8091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s-MX"/>
        </a:p>
      </dgm:t>
    </dgm:pt>
    <dgm:pt modelId="{680ABCFF-4297-4324-9841-C5E23EA56E91}" type="pres">
      <dgm:prSet presAssocID="{F2FD8A08-37B4-41D3-9573-3F1B7A2E95F6}" presName="horzTwo" presStyleCnt="0"/>
      <dgm:spPr/>
      <dgm:t>
        <a:bodyPr/>
        <a:lstStyle/>
        <a:p>
          <a:endParaRPr lang="es-MX"/>
        </a:p>
      </dgm:t>
    </dgm:pt>
  </dgm:ptLst>
  <dgm:cxnLst>
    <dgm:cxn modelId="{F4F90369-E875-4E0B-99D6-95FEF6F7BBAC}" type="presOf" srcId="{2418D9F2-3878-40E5-9F40-655F1808FA7A}" destId="{3C087F82-6E86-4C06-8C65-816BE32ADDBF}" srcOrd="0" destOrd="0" presId="urn:microsoft.com/office/officeart/2005/8/layout/hierarchy4"/>
    <dgm:cxn modelId="{82F63396-B1A8-4371-A0C4-000CFEA846CF}" type="presOf" srcId="{F2FD8A08-37B4-41D3-9573-3F1B7A2E95F6}" destId="{E81CEF84-0A0D-4FE3-9E6F-754912CFC9F6}" srcOrd="0" destOrd="0" presId="urn:microsoft.com/office/officeart/2005/8/layout/hierarchy4"/>
    <dgm:cxn modelId="{6F3AEBEE-73FA-4D77-9AC3-8279E123D310}" srcId="{778878C2-B0E3-467A-BB27-37C2C4521250}" destId="{F2FD8A08-37B4-41D3-9573-3F1B7A2E95F6}" srcOrd="0" destOrd="0" parTransId="{2C56AFB1-8B5C-47DB-AA78-49412FDB1266}" sibTransId="{27ECC623-ECB2-447A-BA69-850B0BD9B376}"/>
    <dgm:cxn modelId="{8BC0BEDF-71DA-457B-AA65-5117354C4D44}" srcId="{2418D9F2-3878-40E5-9F40-655F1808FA7A}" destId="{778878C2-B0E3-467A-BB27-37C2C4521250}" srcOrd="0" destOrd="0" parTransId="{A9715D32-1F9C-4D5D-9B20-4EE385E9B46A}" sibTransId="{57D2E055-7D27-4A44-9B5E-A930A694E38D}"/>
    <dgm:cxn modelId="{9DE5D143-13D7-4E9F-B0D8-108E67E32B8B}" type="presOf" srcId="{778878C2-B0E3-467A-BB27-37C2C4521250}" destId="{47EA9ED3-AA47-4EDB-BBA8-CCA04CECB8F0}" srcOrd="0" destOrd="0" presId="urn:microsoft.com/office/officeart/2005/8/layout/hierarchy4"/>
    <dgm:cxn modelId="{089184AD-0E13-4BDF-9DFB-7A8D374171AC}" type="presParOf" srcId="{3C087F82-6E86-4C06-8C65-816BE32ADDBF}" destId="{9CBAAA78-DA5B-4795-9B64-0CAB08EFBD22}" srcOrd="0" destOrd="0" presId="urn:microsoft.com/office/officeart/2005/8/layout/hierarchy4"/>
    <dgm:cxn modelId="{433228B6-7947-4894-A496-CD35A618178A}" type="presParOf" srcId="{9CBAAA78-DA5B-4795-9B64-0CAB08EFBD22}" destId="{47EA9ED3-AA47-4EDB-BBA8-CCA04CECB8F0}" srcOrd="0" destOrd="0" presId="urn:microsoft.com/office/officeart/2005/8/layout/hierarchy4"/>
    <dgm:cxn modelId="{AFBAC789-869B-415D-985F-B117B704189D}" type="presParOf" srcId="{9CBAAA78-DA5B-4795-9B64-0CAB08EFBD22}" destId="{9ADAAC6F-23FD-47B6-BD31-DC4AB2356D63}" srcOrd="1" destOrd="0" presId="urn:microsoft.com/office/officeart/2005/8/layout/hierarchy4"/>
    <dgm:cxn modelId="{2A2F49B0-8792-46D6-9C4A-F86677E2A52D}" type="presParOf" srcId="{9CBAAA78-DA5B-4795-9B64-0CAB08EFBD22}" destId="{FF4D2265-C5B9-4F42-9366-10097F441AD4}" srcOrd="2" destOrd="0" presId="urn:microsoft.com/office/officeart/2005/8/layout/hierarchy4"/>
    <dgm:cxn modelId="{1B95334D-C338-4BFD-9F82-8B9CA2721784}" type="presParOf" srcId="{FF4D2265-C5B9-4F42-9366-10097F441AD4}" destId="{4694E0A4-E5AE-4608-A0E0-07C59B11FDF6}" srcOrd="0" destOrd="0" presId="urn:microsoft.com/office/officeart/2005/8/layout/hierarchy4"/>
    <dgm:cxn modelId="{ED59045C-D4DF-4A07-8373-24D09EBB8B35}" type="presParOf" srcId="{4694E0A4-E5AE-4608-A0E0-07C59B11FDF6}" destId="{E81CEF84-0A0D-4FE3-9E6F-754912CFC9F6}" srcOrd="0" destOrd="0" presId="urn:microsoft.com/office/officeart/2005/8/layout/hierarchy4"/>
    <dgm:cxn modelId="{5B0EE73B-37CB-4A89-94DC-81ED2BD02F6C}" type="presParOf" srcId="{4694E0A4-E5AE-4608-A0E0-07C59B11FDF6}" destId="{680ABCFF-4297-4324-9841-C5E23EA56E9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18D9F2-3878-40E5-9F40-655F1808FA7A}" type="doc">
      <dgm:prSet loTypeId="urn:microsoft.com/office/officeart/2005/8/layout/hierarchy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778878C2-B0E3-467A-BB27-37C2C4521250}">
      <dgm:prSet phldrT="[Texto]"/>
      <dgm:spPr/>
      <dgm:t>
        <a:bodyPr/>
        <a:lstStyle/>
        <a:p>
          <a:r>
            <a:rPr lang="es-EC" dirty="0" smtClean="0"/>
            <a:t>El efecto del tratamiento 11 alcanzó el mayor peso fresco del tallo (36,90 g), mientras que en el peso seco (11,95 g) se lo consiguió con el tratamiento 14.</a:t>
          </a:r>
          <a:endParaRPr lang="es-MX" dirty="0"/>
        </a:p>
      </dgm:t>
    </dgm:pt>
    <dgm:pt modelId="{A9715D32-1F9C-4D5D-9B20-4EE385E9B46A}" type="parTrans" cxnId="{8BC0BEDF-71DA-457B-AA65-5117354C4D44}">
      <dgm:prSet/>
      <dgm:spPr/>
      <dgm:t>
        <a:bodyPr/>
        <a:lstStyle/>
        <a:p>
          <a:endParaRPr lang="es-MX"/>
        </a:p>
      </dgm:t>
    </dgm:pt>
    <dgm:pt modelId="{57D2E055-7D27-4A44-9B5E-A930A694E38D}" type="sibTrans" cxnId="{8BC0BEDF-71DA-457B-AA65-5117354C4D44}">
      <dgm:prSet/>
      <dgm:spPr/>
      <dgm:t>
        <a:bodyPr/>
        <a:lstStyle/>
        <a:p>
          <a:endParaRPr lang="es-MX"/>
        </a:p>
      </dgm:t>
    </dgm:pt>
    <dgm:pt modelId="{E1F0749B-9DF8-45D8-ACD1-AEEF2DD52E8D}">
      <dgm:prSet phldrT="[Texto]"/>
      <dgm:spPr/>
      <dgm:t>
        <a:bodyPr/>
        <a:lstStyle/>
        <a:p>
          <a:r>
            <a:rPr lang="es-EC" dirty="0" smtClean="0"/>
            <a:t>En la raíz la aplicación del tratamiento 13, obtuvo mayor peso fresco (35,91 g) y seco (6,89 g) en tanto que el menor fue del tratamiento 14 (23,79 g) y 15 (6,29 g), de su peso fresco y seco respectivamente.</a:t>
          </a:r>
          <a:endParaRPr lang="es-MX" dirty="0"/>
        </a:p>
      </dgm:t>
    </dgm:pt>
    <dgm:pt modelId="{DFE23C70-3D40-4781-AC9C-A175ECAFCE91}" type="parTrans" cxnId="{1DF5BC38-3777-4A9D-88EE-6CDD1254594F}">
      <dgm:prSet/>
      <dgm:spPr/>
      <dgm:t>
        <a:bodyPr/>
        <a:lstStyle/>
        <a:p>
          <a:endParaRPr lang="es-ES"/>
        </a:p>
      </dgm:t>
    </dgm:pt>
    <dgm:pt modelId="{39D8D83F-5C1F-44CD-9E45-A88C921428B8}" type="sibTrans" cxnId="{1DF5BC38-3777-4A9D-88EE-6CDD1254594F}">
      <dgm:prSet/>
      <dgm:spPr/>
      <dgm:t>
        <a:bodyPr/>
        <a:lstStyle/>
        <a:p>
          <a:endParaRPr lang="es-ES"/>
        </a:p>
      </dgm:t>
    </dgm:pt>
    <dgm:pt modelId="{3C087F82-6E86-4C06-8C65-816BE32ADDBF}" type="pres">
      <dgm:prSet presAssocID="{2418D9F2-3878-40E5-9F40-655F1808FA7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9CBAAA78-DA5B-4795-9B64-0CAB08EFBD22}" type="pres">
      <dgm:prSet presAssocID="{778878C2-B0E3-467A-BB27-37C2C4521250}" presName="vertOne" presStyleCnt="0"/>
      <dgm:spPr/>
      <dgm:t>
        <a:bodyPr/>
        <a:lstStyle/>
        <a:p>
          <a:endParaRPr lang="es-MX"/>
        </a:p>
      </dgm:t>
    </dgm:pt>
    <dgm:pt modelId="{47EA9ED3-AA47-4EDB-BBA8-CCA04CECB8F0}" type="pres">
      <dgm:prSet presAssocID="{778878C2-B0E3-467A-BB27-37C2C4521250}" presName="txOne" presStyleLbl="node0" presStyleIdx="0" presStyleCnt="1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s-MX"/>
        </a:p>
      </dgm:t>
    </dgm:pt>
    <dgm:pt modelId="{9ADAAC6F-23FD-47B6-BD31-DC4AB2356D63}" type="pres">
      <dgm:prSet presAssocID="{778878C2-B0E3-467A-BB27-37C2C4521250}" presName="parTransOne" presStyleCnt="0"/>
      <dgm:spPr/>
      <dgm:t>
        <a:bodyPr/>
        <a:lstStyle/>
        <a:p>
          <a:endParaRPr lang="es-MX"/>
        </a:p>
      </dgm:t>
    </dgm:pt>
    <dgm:pt modelId="{FF4D2265-C5B9-4F42-9366-10097F441AD4}" type="pres">
      <dgm:prSet presAssocID="{778878C2-B0E3-467A-BB27-37C2C4521250}" presName="horzOne" presStyleCnt="0"/>
      <dgm:spPr/>
      <dgm:t>
        <a:bodyPr/>
        <a:lstStyle/>
        <a:p>
          <a:endParaRPr lang="es-MX"/>
        </a:p>
      </dgm:t>
    </dgm:pt>
    <dgm:pt modelId="{991DA295-939A-48D5-9787-B45418D9650C}" type="pres">
      <dgm:prSet presAssocID="{E1F0749B-9DF8-45D8-ACD1-AEEF2DD52E8D}" presName="vertTwo" presStyleCnt="0"/>
      <dgm:spPr/>
    </dgm:pt>
    <dgm:pt modelId="{BDFB521A-8EEF-4AFE-9561-1FD7AB5AFA32}" type="pres">
      <dgm:prSet presAssocID="{E1F0749B-9DF8-45D8-ACD1-AEEF2DD52E8D}" presName="txTwo" presStyleLbl="node2" presStyleIdx="0" presStyleCnt="1" custScaleY="78652" custLinFactNeighborX="-2558" custLinFactNeighborY="-10269">
        <dgm:presLayoutVars>
          <dgm:chPref val="3"/>
        </dgm:presLayoutVars>
      </dgm:prSet>
      <dgm:spPr>
        <a:prstGeom prst="wave">
          <a:avLst/>
        </a:prstGeom>
      </dgm:spPr>
      <dgm:t>
        <a:bodyPr/>
        <a:lstStyle/>
        <a:p>
          <a:endParaRPr lang="es-ES"/>
        </a:p>
      </dgm:t>
    </dgm:pt>
    <dgm:pt modelId="{4DB1DCB7-A31E-4FFF-81D4-921237D5F96F}" type="pres">
      <dgm:prSet presAssocID="{E1F0749B-9DF8-45D8-ACD1-AEEF2DD52E8D}" presName="horzTwo" presStyleCnt="0"/>
      <dgm:spPr/>
    </dgm:pt>
  </dgm:ptLst>
  <dgm:cxnLst>
    <dgm:cxn modelId="{BF612AAF-D42F-4BF6-8849-902A24140871}" type="presOf" srcId="{2418D9F2-3878-40E5-9F40-655F1808FA7A}" destId="{3C087F82-6E86-4C06-8C65-816BE32ADDBF}" srcOrd="0" destOrd="0" presId="urn:microsoft.com/office/officeart/2005/8/layout/hierarchy4"/>
    <dgm:cxn modelId="{8BC0BEDF-71DA-457B-AA65-5117354C4D44}" srcId="{2418D9F2-3878-40E5-9F40-655F1808FA7A}" destId="{778878C2-B0E3-467A-BB27-37C2C4521250}" srcOrd="0" destOrd="0" parTransId="{A9715D32-1F9C-4D5D-9B20-4EE385E9B46A}" sibTransId="{57D2E055-7D27-4A44-9B5E-A930A694E38D}"/>
    <dgm:cxn modelId="{936A8B72-493E-48EC-B994-9154F62B0BE0}" type="presOf" srcId="{778878C2-B0E3-467A-BB27-37C2C4521250}" destId="{47EA9ED3-AA47-4EDB-BBA8-CCA04CECB8F0}" srcOrd="0" destOrd="0" presId="urn:microsoft.com/office/officeart/2005/8/layout/hierarchy4"/>
    <dgm:cxn modelId="{1DF5BC38-3777-4A9D-88EE-6CDD1254594F}" srcId="{778878C2-B0E3-467A-BB27-37C2C4521250}" destId="{E1F0749B-9DF8-45D8-ACD1-AEEF2DD52E8D}" srcOrd="0" destOrd="0" parTransId="{DFE23C70-3D40-4781-AC9C-A175ECAFCE91}" sibTransId="{39D8D83F-5C1F-44CD-9E45-A88C921428B8}"/>
    <dgm:cxn modelId="{2609AFAE-CEA0-4A63-86EE-EE6E5CDC7786}" type="presOf" srcId="{E1F0749B-9DF8-45D8-ACD1-AEEF2DD52E8D}" destId="{BDFB521A-8EEF-4AFE-9561-1FD7AB5AFA32}" srcOrd="0" destOrd="0" presId="urn:microsoft.com/office/officeart/2005/8/layout/hierarchy4"/>
    <dgm:cxn modelId="{DE6FD57D-A401-42D7-B473-3F8AB0E7D391}" type="presParOf" srcId="{3C087F82-6E86-4C06-8C65-816BE32ADDBF}" destId="{9CBAAA78-DA5B-4795-9B64-0CAB08EFBD22}" srcOrd="0" destOrd="0" presId="urn:microsoft.com/office/officeart/2005/8/layout/hierarchy4"/>
    <dgm:cxn modelId="{E8E4EC30-5D4B-4415-9821-96A40D65D854}" type="presParOf" srcId="{9CBAAA78-DA5B-4795-9B64-0CAB08EFBD22}" destId="{47EA9ED3-AA47-4EDB-BBA8-CCA04CECB8F0}" srcOrd="0" destOrd="0" presId="urn:microsoft.com/office/officeart/2005/8/layout/hierarchy4"/>
    <dgm:cxn modelId="{9D030F07-28FE-4F2B-8DF1-E383499C1ACE}" type="presParOf" srcId="{9CBAAA78-DA5B-4795-9B64-0CAB08EFBD22}" destId="{9ADAAC6F-23FD-47B6-BD31-DC4AB2356D63}" srcOrd="1" destOrd="0" presId="urn:microsoft.com/office/officeart/2005/8/layout/hierarchy4"/>
    <dgm:cxn modelId="{1AB4E76E-E504-43BF-BD88-C8357499182C}" type="presParOf" srcId="{9CBAAA78-DA5B-4795-9B64-0CAB08EFBD22}" destId="{FF4D2265-C5B9-4F42-9366-10097F441AD4}" srcOrd="2" destOrd="0" presId="urn:microsoft.com/office/officeart/2005/8/layout/hierarchy4"/>
    <dgm:cxn modelId="{3D6A9E31-3FCD-4185-8C6B-BB6CCC19630D}" type="presParOf" srcId="{FF4D2265-C5B9-4F42-9366-10097F441AD4}" destId="{991DA295-939A-48D5-9787-B45418D9650C}" srcOrd="0" destOrd="0" presId="urn:microsoft.com/office/officeart/2005/8/layout/hierarchy4"/>
    <dgm:cxn modelId="{66DE41BE-CA67-444E-856A-CC1AE8679A08}" type="presParOf" srcId="{991DA295-939A-48D5-9787-B45418D9650C}" destId="{BDFB521A-8EEF-4AFE-9561-1FD7AB5AFA32}" srcOrd="0" destOrd="0" presId="urn:microsoft.com/office/officeart/2005/8/layout/hierarchy4"/>
    <dgm:cxn modelId="{84C8AE66-B7F3-4DCA-8A98-0E238D7693E7}" type="presParOf" srcId="{991DA295-939A-48D5-9787-B45418D9650C}" destId="{4DB1DCB7-A31E-4FFF-81D4-921237D5F96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D5FBD8-E826-40C4-8D8E-8C947A16EBD6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56A412E2-08DA-450D-88FE-DAA6075A14FD}">
      <dgm:prSet phldrT="[Texto]"/>
      <dgm:spPr/>
      <dgm:t>
        <a:bodyPr/>
        <a:lstStyle/>
        <a:p>
          <a:r>
            <a:rPr lang="es-EC" dirty="0" smtClean="0"/>
            <a:t>Como alternativa se recomienda el uso del tratamiento 14 (</a:t>
          </a:r>
          <a:r>
            <a:rPr lang="es-EC" dirty="0" err="1" smtClean="0"/>
            <a:t>Forti</a:t>
          </a:r>
          <a:r>
            <a:rPr lang="es-EC" dirty="0" smtClean="0"/>
            <a:t>-Gro a 6g.), ya que presentó los mayores valores después del tratamiento 13, sobre las variables altura de la planta, contenido clorofílico, diámetro del tallo y área foliar.</a:t>
          </a:r>
          <a:endParaRPr lang="es-MX" dirty="0"/>
        </a:p>
      </dgm:t>
    </dgm:pt>
    <dgm:pt modelId="{9262A02A-0C37-4AE0-B7F3-8A6081A643D4}" type="parTrans" cxnId="{09CFA79F-22E0-4230-AB14-2C3E9695FBCE}">
      <dgm:prSet/>
      <dgm:spPr/>
      <dgm:t>
        <a:bodyPr/>
        <a:lstStyle/>
        <a:p>
          <a:endParaRPr lang="es-MX"/>
        </a:p>
      </dgm:t>
    </dgm:pt>
    <dgm:pt modelId="{37BD5835-DA29-4C98-9935-4DFAA5CFDFF8}" type="sibTrans" cxnId="{09CFA79F-22E0-4230-AB14-2C3E9695FBCE}">
      <dgm:prSet/>
      <dgm:spPr/>
      <dgm:t>
        <a:bodyPr/>
        <a:lstStyle/>
        <a:p>
          <a:endParaRPr lang="es-MX"/>
        </a:p>
      </dgm:t>
    </dgm:pt>
    <dgm:pt modelId="{E410FD9D-296E-482E-8C6A-D044B29E2968}">
      <dgm:prSet phldrT="[Texto]"/>
      <dgm:spPr/>
      <dgm:t>
        <a:bodyPr/>
        <a:lstStyle/>
        <a:p>
          <a:r>
            <a:rPr lang="es-EC" dirty="0" smtClean="0"/>
            <a:t>Se recomienda el uso del tratamiento 13 (</a:t>
          </a:r>
          <a:r>
            <a:rPr lang="es-EC" dirty="0" err="1" smtClean="0"/>
            <a:t>Raizyner</a:t>
          </a:r>
          <a:r>
            <a:rPr lang="es-EC" dirty="0" smtClean="0"/>
            <a:t> 5g.) cada 15 días después de siembra hasta los 200 días antes de la </a:t>
          </a:r>
          <a:r>
            <a:rPr lang="es-EC" dirty="0" err="1" smtClean="0"/>
            <a:t>injertación</a:t>
          </a:r>
          <a:r>
            <a:rPr lang="es-EC" dirty="0" smtClean="0"/>
            <a:t>, ya que presentó los mejores resultados respecto a las variables altura de la planta, contenido clorofílico, y área foliar.</a:t>
          </a:r>
          <a:endParaRPr lang="es-MX" dirty="0"/>
        </a:p>
      </dgm:t>
    </dgm:pt>
    <dgm:pt modelId="{72D0E2A9-5A33-47E0-9A91-35205AD136E3}" type="parTrans" cxnId="{AD2C9879-B8CE-4D5D-B970-E41FEFCC2347}">
      <dgm:prSet/>
      <dgm:spPr/>
      <dgm:t>
        <a:bodyPr/>
        <a:lstStyle/>
        <a:p>
          <a:endParaRPr lang="es-MX"/>
        </a:p>
      </dgm:t>
    </dgm:pt>
    <dgm:pt modelId="{47EB45B4-2864-440F-A54C-094E92A1AA9E}" type="sibTrans" cxnId="{AD2C9879-B8CE-4D5D-B970-E41FEFCC2347}">
      <dgm:prSet/>
      <dgm:spPr/>
      <dgm:t>
        <a:bodyPr/>
        <a:lstStyle/>
        <a:p>
          <a:endParaRPr lang="es-MX"/>
        </a:p>
      </dgm:t>
    </dgm:pt>
    <dgm:pt modelId="{24E62D83-DFC3-4E42-97E6-23CF4BE4D1E4}" type="pres">
      <dgm:prSet presAssocID="{31D5FBD8-E826-40C4-8D8E-8C947A16EB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A25288E-14F5-4C99-8B49-4173A4F39A7B}" type="pres">
      <dgm:prSet presAssocID="{56A412E2-08DA-450D-88FE-DAA6075A14FD}" presName="node" presStyleLbl="node1" presStyleIdx="0" presStyleCnt="2" custLinFactNeighborX="31964" custLinFactNeighborY="94666">
        <dgm:presLayoutVars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es-MX"/>
        </a:p>
      </dgm:t>
    </dgm:pt>
    <dgm:pt modelId="{031D7FF4-7EDD-4771-B772-5E132850B664}" type="pres">
      <dgm:prSet presAssocID="{37BD5835-DA29-4C98-9935-4DFAA5CFDFF8}" presName="sibTrans" presStyleCnt="0"/>
      <dgm:spPr/>
    </dgm:pt>
    <dgm:pt modelId="{04951630-98A0-4EB9-9CAC-9D80BFF55784}" type="pres">
      <dgm:prSet presAssocID="{E410FD9D-296E-482E-8C6A-D044B29E2968}" presName="node" presStyleLbl="node1" presStyleIdx="1" presStyleCnt="2" custLinFactNeighborX="-36270" custLinFactNeighborY="-97173">
        <dgm:presLayoutVars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es-MX"/>
        </a:p>
      </dgm:t>
    </dgm:pt>
  </dgm:ptLst>
  <dgm:cxnLst>
    <dgm:cxn modelId="{7BB03951-39A8-410B-9D8B-F935FEF10965}" type="presOf" srcId="{31D5FBD8-E826-40C4-8D8E-8C947A16EBD6}" destId="{24E62D83-DFC3-4E42-97E6-23CF4BE4D1E4}" srcOrd="0" destOrd="0" presId="urn:microsoft.com/office/officeart/2005/8/layout/default"/>
    <dgm:cxn modelId="{AD2C9879-B8CE-4D5D-B970-E41FEFCC2347}" srcId="{31D5FBD8-E826-40C4-8D8E-8C947A16EBD6}" destId="{E410FD9D-296E-482E-8C6A-D044B29E2968}" srcOrd="1" destOrd="0" parTransId="{72D0E2A9-5A33-47E0-9A91-35205AD136E3}" sibTransId="{47EB45B4-2864-440F-A54C-094E92A1AA9E}"/>
    <dgm:cxn modelId="{28A39577-EA0F-4095-9851-1009D27575C3}" type="presOf" srcId="{E410FD9D-296E-482E-8C6A-D044B29E2968}" destId="{04951630-98A0-4EB9-9CAC-9D80BFF55784}" srcOrd="0" destOrd="0" presId="urn:microsoft.com/office/officeart/2005/8/layout/default"/>
    <dgm:cxn modelId="{09CFA79F-22E0-4230-AB14-2C3E9695FBCE}" srcId="{31D5FBD8-E826-40C4-8D8E-8C947A16EBD6}" destId="{56A412E2-08DA-450D-88FE-DAA6075A14FD}" srcOrd="0" destOrd="0" parTransId="{9262A02A-0C37-4AE0-B7F3-8A6081A643D4}" sibTransId="{37BD5835-DA29-4C98-9935-4DFAA5CFDFF8}"/>
    <dgm:cxn modelId="{21B76D8E-3659-4555-8C79-7347CCD53D79}" type="presOf" srcId="{56A412E2-08DA-450D-88FE-DAA6075A14FD}" destId="{1A25288E-14F5-4C99-8B49-4173A4F39A7B}" srcOrd="0" destOrd="0" presId="urn:microsoft.com/office/officeart/2005/8/layout/default"/>
    <dgm:cxn modelId="{9E5D5C55-5F9E-45FF-B239-F04174EADA15}" type="presParOf" srcId="{24E62D83-DFC3-4E42-97E6-23CF4BE4D1E4}" destId="{1A25288E-14F5-4C99-8B49-4173A4F39A7B}" srcOrd="0" destOrd="0" presId="urn:microsoft.com/office/officeart/2005/8/layout/default"/>
    <dgm:cxn modelId="{EF74E0A3-53F2-4ECE-A70D-476ECFB75463}" type="presParOf" srcId="{24E62D83-DFC3-4E42-97E6-23CF4BE4D1E4}" destId="{031D7FF4-7EDD-4771-B772-5E132850B664}" srcOrd="1" destOrd="0" presId="urn:microsoft.com/office/officeart/2005/8/layout/default"/>
    <dgm:cxn modelId="{5DEB840F-6F3F-44FA-B783-0D9E93D078D1}" type="presParOf" srcId="{24E62D83-DFC3-4E42-97E6-23CF4BE4D1E4}" destId="{04951630-98A0-4EB9-9CAC-9D80BFF5578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A5690-9D32-4BFB-9A0F-447A7DB5762C}">
      <dsp:nvSpPr>
        <dsp:cNvPr id="0" name=""/>
        <dsp:cNvSpPr/>
      </dsp:nvSpPr>
      <dsp:spPr>
        <a:xfrm>
          <a:off x="0" y="233799"/>
          <a:ext cx="8534182" cy="39926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347" tIns="1353820" rIns="662347" bIns="256032" numCol="1" spcCol="1270" anchor="t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600" kern="1200" dirty="0" smtClean="0"/>
            <a:t>Evaluar el efecto de cuatro promotores radiculares y un testigo, sobre el crecimiento y desarrollo de plántulas de aguacate (</a:t>
          </a:r>
          <a:r>
            <a:rPr lang="es-EC" sz="3600" i="1" kern="1200" dirty="0" smtClean="0"/>
            <a:t>Persea americana </a:t>
          </a:r>
          <a:r>
            <a:rPr lang="es-EC" sz="3600" kern="1200" dirty="0" smtClean="0"/>
            <a:t>Mill</a:t>
          </a:r>
          <a:r>
            <a:rPr lang="es-EC" sz="3600" i="1" kern="1200" dirty="0" smtClean="0"/>
            <a:t>.</a:t>
          </a:r>
          <a:r>
            <a:rPr lang="es-EC" sz="3600" kern="1200" dirty="0" smtClean="0"/>
            <a:t>), en la fase de vivero.</a:t>
          </a:r>
          <a:endParaRPr lang="es-E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3799"/>
        <a:ext cx="8534182" cy="3992625"/>
      </dsp:txXfrm>
    </dsp:sp>
    <dsp:sp modelId="{E34C2E39-AFAD-4DD8-8AF3-73796EF1B895}">
      <dsp:nvSpPr>
        <dsp:cNvPr id="0" name=""/>
        <dsp:cNvSpPr/>
      </dsp:nvSpPr>
      <dsp:spPr>
        <a:xfrm>
          <a:off x="469286" y="0"/>
          <a:ext cx="2805595" cy="14509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800" tIns="0" rIns="22580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  <a:endParaRPr lang="es-E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115" y="70829"/>
        <a:ext cx="2663937" cy="13092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5288E-14F5-4C99-8B49-4173A4F39A7B}">
      <dsp:nvSpPr>
        <dsp:cNvPr id="0" name=""/>
        <dsp:cNvSpPr/>
      </dsp:nvSpPr>
      <dsp:spPr>
        <a:xfrm>
          <a:off x="0" y="3284969"/>
          <a:ext cx="5268515" cy="3161109"/>
        </a:xfrm>
        <a:prstGeom prst="verticalScroll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Se recomienda seguir con este tipo de estudio en otros cultivares como </a:t>
          </a:r>
          <a:r>
            <a:rPr lang="es-EC" sz="2500" kern="1200" dirty="0" err="1" smtClean="0"/>
            <a:t>Duke</a:t>
          </a:r>
          <a:r>
            <a:rPr lang="es-EC" sz="2500" kern="1200" dirty="0" smtClean="0"/>
            <a:t> 7 o Toro </a:t>
          </a:r>
          <a:r>
            <a:rPr lang="es-EC" sz="2500" kern="1200" dirty="0" err="1" smtClean="0"/>
            <a:t>Canyon</a:t>
          </a:r>
          <a:r>
            <a:rPr lang="es-EC" sz="2500" kern="1200" dirty="0" smtClean="0"/>
            <a:t> ya que estos son más tolerantes a la infestación del hongo </a:t>
          </a:r>
          <a:r>
            <a:rPr lang="es-EC" sz="2500" i="1" kern="1200" dirty="0" err="1" smtClean="0"/>
            <a:t>Phytophthora</a:t>
          </a:r>
          <a:r>
            <a:rPr lang="es-EC" sz="2500" i="1" kern="1200" dirty="0" smtClean="0"/>
            <a:t> </a:t>
          </a:r>
          <a:r>
            <a:rPr lang="es-EC" sz="2500" i="1" kern="1200" dirty="0" err="1" smtClean="0"/>
            <a:t>cinnamomi</a:t>
          </a:r>
          <a:r>
            <a:rPr lang="es-EC" sz="2500" i="1" kern="1200" dirty="0" smtClean="0"/>
            <a:t>. </a:t>
          </a:r>
          <a:r>
            <a:rPr lang="es-EC" sz="2500" kern="1200" dirty="0" smtClean="0"/>
            <a:t>causante de la pudrición de la raíz en plántulas de aguacate.</a:t>
          </a:r>
          <a:endParaRPr lang="es-MX" sz="2500" kern="1200" dirty="0"/>
        </a:p>
      </dsp:txBody>
      <dsp:txXfrm>
        <a:off x="395139" y="3680108"/>
        <a:ext cx="4478237" cy="2568401"/>
      </dsp:txXfrm>
    </dsp:sp>
    <dsp:sp modelId="{04951630-98A0-4EB9-9CAC-9D80BFF55784}">
      <dsp:nvSpPr>
        <dsp:cNvPr id="0" name=""/>
        <dsp:cNvSpPr/>
      </dsp:nvSpPr>
      <dsp:spPr>
        <a:xfrm>
          <a:off x="3875484" y="690889"/>
          <a:ext cx="5268515" cy="3161109"/>
        </a:xfrm>
        <a:prstGeom prst="verticalScroll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Se recomienda continuar con las evaluaciones posteriores a los 200 días para observar el efecto que tienen los promotores radiculares en el tiempo, y a su vez luego de la </a:t>
          </a:r>
          <a:r>
            <a:rPr lang="es-ES" sz="2500" kern="1200" dirty="0" err="1" smtClean="0"/>
            <a:t>injertación</a:t>
          </a:r>
          <a:r>
            <a:rPr lang="es-ES" sz="2500" kern="1200" dirty="0" smtClean="0"/>
            <a:t>.</a:t>
          </a:r>
          <a:endParaRPr lang="es-MX" sz="2500" kern="1200" dirty="0"/>
        </a:p>
      </dsp:txBody>
      <dsp:txXfrm>
        <a:off x="4270623" y="1086028"/>
        <a:ext cx="4478237" cy="2568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A5690-9D32-4BFB-9A0F-447A7DB5762C}">
      <dsp:nvSpPr>
        <dsp:cNvPr id="0" name=""/>
        <dsp:cNvSpPr/>
      </dsp:nvSpPr>
      <dsp:spPr>
        <a:xfrm>
          <a:off x="0" y="667376"/>
          <a:ext cx="9001000" cy="454081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78" tIns="143463" rIns="69857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Analizar el desarrollo de las plántulas, en base a la aplicación de promotores radiculares y la interacción sobre el crecimiento del tallo en plantas de aguacate cultivar ´Nacional´ en fase de vivero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Identificar el mejor promotor radicular en base a la calidad de las plantas (diámetro de tallo, altura de la planta, área foliar y contenido clorofílico) a los 90, 150 y 200 días después de siembra en aguacate cultivar ´Nacional´ en fase de vivero.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Verificar el efecto de la calidad de la raíz, por la aplicación de promotores radiculares (Agrostemin, Duoplus, Raizyner, Forti-Gro) a los 200 días después de siembra en aguacate cultivar ´Nacional´ en fase de vivero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67376"/>
        <a:ext cx="9001000" cy="4540815"/>
      </dsp:txXfrm>
    </dsp:sp>
    <dsp:sp modelId="{E34C2E39-AFAD-4DD8-8AF3-73796EF1B895}">
      <dsp:nvSpPr>
        <dsp:cNvPr id="0" name=""/>
        <dsp:cNvSpPr/>
      </dsp:nvSpPr>
      <dsp:spPr>
        <a:xfrm>
          <a:off x="0" y="0"/>
          <a:ext cx="5939534" cy="9207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8151" tIns="0" rIns="23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49" y="44949"/>
        <a:ext cx="5849636" cy="830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4B276-AC30-48B7-8BD6-0E9A945945E2}">
      <dsp:nvSpPr>
        <dsp:cNvPr id="0" name=""/>
        <dsp:cNvSpPr/>
      </dsp:nvSpPr>
      <dsp:spPr>
        <a:xfrm>
          <a:off x="4572000" y="1557040"/>
          <a:ext cx="3580818" cy="414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154"/>
              </a:lnTo>
              <a:lnTo>
                <a:pt x="3580818" y="207154"/>
              </a:lnTo>
              <a:lnTo>
                <a:pt x="3580818" y="41430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CA0E0-B9AE-4AE6-8FB4-D69F4936F929}">
      <dsp:nvSpPr>
        <dsp:cNvPr id="0" name=""/>
        <dsp:cNvSpPr/>
      </dsp:nvSpPr>
      <dsp:spPr>
        <a:xfrm>
          <a:off x="4572000" y="1557040"/>
          <a:ext cx="1193606" cy="414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154"/>
              </a:lnTo>
              <a:lnTo>
                <a:pt x="1193606" y="207154"/>
              </a:lnTo>
              <a:lnTo>
                <a:pt x="1193606" y="41430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2CCAC-0844-4A3B-9162-BBE7FB5D0795}">
      <dsp:nvSpPr>
        <dsp:cNvPr id="0" name=""/>
        <dsp:cNvSpPr/>
      </dsp:nvSpPr>
      <dsp:spPr>
        <a:xfrm>
          <a:off x="3378393" y="1557040"/>
          <a:ext cx="1193606" cy="414309"/>
        </a:xfrm>
        <a:custGeom>
          <a:avLst/>
          <a:gdLst/>
          <a:ahLst/>
          <a:cxnLst/>
          <a:rect l="0" t="0" r="0" b="0"/>
          <a:pathLst>
            <a:path>
              <a:moveTo>
                <a:pt x="1193606" y="0"/>
              </a:moveTo>
              <a:lnTo>
                <a:pt x="1193606" y="207154"/>
              </a:lnTo>
              <a:lnTo>
                <a:pt x="0" y="207154"/>
              </a:lnTo>
              <a:lnTo>
                <a:pt x="0" y="41430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9B599-357A-4F91-B4A2-07707E15773F}">
      <dsp:nvSpPr>
        <dsp:cNvPr id="0" name=""/>
        <dsp:cNvSpPr/>
      </dsp:nvSpPr>
      <dsp:spPr>
        <a:xfrm>
          <a:off x="991181" y="1557040"/>
          <a:ext cx="3580818" cy="414309"/>
        </a:xfrm>
        <a:custGeom>
          <a:avLst/>
          <a:gdLst/>
          <a:ahLst/>
          <a:cxnLst/>
          <a:rect l="0" t="0" r="0" b="0"/>
          <a:pathLst>
            <a:path>
              <a:moveTo>
                <a:pt x="3580818" y="0"/>
              </a:moveTo>
              <a:lnTo>
                <a:pt x="3580818" y="207154"/>
              </a:lnTo>
              <a:lnTo>
                <a:pt x="0" y="207154"/>
              </a:lnTo>
              <a:lnTo>
                <a:pt x="0" y="41430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833E7-D469-40E5-8E61-BA191E9515D5}">
      <dsp:nvSpPr>
        <dsp:cNvPr id="0" name=""/>
        <dsp:cNvSpPr/>
      </dsp:nvSpPr>
      <dsp:spPr>
        <a:xfrm>
          <a:off x="3585548" y="570588"/>
          <a:ext cx="1972902" cy="9864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Reproducción Sexual y Asexual </a:t>
          </a:r>
          <a:endParaRPr lang="es-EC" sz="2400" kern="1200" dirty="0"/>
        </a:p>
      </dsp:txBody>
      <dsp:txXfrm>
        <a:off x="3585548" y="570588"/>
        <a:ext cx="1972902" cy="986451"/>
      </dsp:txXfrm>
    </dsp:sp>
    <dsp:sp modelId="{8DD212F3-A890-470F-ADC1-05A5E9A72F9E}">
      <dsp:nvSpPr>
        <dsp:cNvPr id="0" name=""/>
        <dsp:cNvSpPr/>
      </dsp:nvSpPr>
      <dsp:spPr>
        <a:xfrm>
          <a:off x="4729" y="1971349"/>
          <a:ext cx="1972902" cy="9864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Patrones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9" y="1971349"/>
        <a:ext cx="1972902" cy="986451"/>
      </dsp:txXfrm>
    </dsp:sp>
    <dsp:sp modelId="{5B6A569E-6D37-46C6-AE74-5532683668AD}">
      <dsp:nvSpPr>
        <dsp:cNvPr id="0" name=""/>
        <dsp:cNvSpPr/>
      </dsp:nvSpPr>
      <dsp:spPr>
        <a:xfrm>
          <a:off x="2391942" y="1971349"/>
          <a:ext cx="1972902" cy="9864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Injerto</a:t>
          </a:r>
          <a:r>
            <a:rPr lang="es-EC" sz="800" kern="1200" dirty="0" smtClean="0"/>
            <a:t> </a:t>
          </a:r>
          <a:endParaRPr lang="es-EC" sz="800" kern="1200" dirty="0"/>
        </a:p>
      </dsp:txBody>
      <dsp:txXfrm>
        <a:off x="2391942" y="1971349"/>
        <a:ext cx="1972902" cy="986451"/>
      </dsp:txXfrm>
    </dsp:sp>
    <dsp:sp modelId="{F61067B6-1A8D-48AA-BD7F-7C4A747B28FC}">
      <dsp:nvSpPr>
        <dsp:cNvPr id="0" name=""/>
        <dsp:cNvSpPr/>
      </dsp:nvSpPr>
      <dsp:spPr>
        <a:xfrm>
          <a:off x="4779154" y="1971349"/>
          <a:ext cx="1972902" cy="9864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Estacas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9154" y="1971349"/>
        <a:ext cx="1972902" cy="986451"/>
      </dsp:txXfrm>
    </dsp:sp>
    <dsp:sp modelId="{6BFC0FF1-E500-4EA1-8556-81147FC8A79D}">
      <dsp:nvSpPr>
        <dsp:cNvPr id="0" name=""/>
        <dsp:cNvSpPr/>
      </dsp:nvSpPr>
      <dsp:spPr>
        <a:xfrm>
          <a:off x="7166367" y="1971349"/>
          <a:ext cx="1972902" cy="9864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Acodos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6367" y="1971349"/>
        <a:ext cx="1972902" cy="9864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913B2-95EA-4FA6-9F0A-8EBEDC4A20A8}">
      <dsp:nvSpPr>
        <dsp:cNvPr id="0" name=""/>
        <dsp:cNvSpPr/>
      </dsp:nvSpPr>
      <dsp:spPr>
        <a:xfrm>
          <a:off x="2989825" y="1102246"/>
          <a:ext cx="91440" cy="7161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126"/>
              </a:lnTo>
              <a:lnTo>
                <a:pt x="100135" y="71612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5FBEE-B196-4CD2-BB67-FB90E5B8B8DD}">
      <dsp:nvSpPr>
        <dsp:cNvPr id="0" name=""/>
        <dsp:cNvSpPr/>
      </dsp:nvSpPr>
      <dsp:spPr>
        <a:xfrm>
          <a:off x="2692906" y="1102246"/>
          <a:ext cx="342639" cy="716126"/>
        </a:xfrm>
        <a:custGeom>
          <a:avLst/>
          <a:gdLst/>
          <a:ahLst/>
          <a:cxnLst/>
          <a:rect l="0" t="0" r="0" b="0"/>
          <a:pathLst>
            <a:path>
              <a:moveTo>
                <a:pt x="342639" y="0"/>
              </a:moveTo>
              <a:lnTo>
                <a:pt x="342639" y="716126"/>
              </a:lnTo>
              <a:lnTo>
                <a:pt x="0" y="71612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6CEF5-851D-489F-92E7-37F1F8B45044}">
      <dsp:nvSpPr>
        <dsp:cNvPr id="0" name=""/>
        <dsp:cNvSpPr/>
      </dsp:nvSpPr>
      <dsp:spPr>
        <a:xfrm>
          <a:off x="1714079" y="5135029"/>
          <a:ext cx="407342" cy="747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351"/>
              </a:lnTo>
              <a:lnTo>
                <a:pt x="407342" y="74735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F2977-E61B-4936-A124-E83035D241C5}">
      <dsp:nvSpPr>
        <dsp:cNvPr id="0" name=""/>
        <dsp:cNvSpPr/>
      </dsp:nvSpPr>
      <dsp:spPr>
        <a:xfrm>
          <a:off x="2845713" y="3633481"/>
          <a:ext cx="91440" cy="397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70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0C441-48B6-4365-B517-6B2EE54A5AC0}">
      <dsp:nvSpPr>
        <dsp:cNvPr id="0" name=""/>
        <dsp:cNvSpPr/>
      </dsp:nvSpPr>
      <dsp:spPr>
        <a:xfrm>
          <a:off x="2891433" y="1102246"/>
          <a:ext cx="144112" cy="1585865"/>
        </a:xfrm>
        <a:custGeom>
          <a:avLst/>
          <a:gdLst/>
          <a:ahLst/>
          <a:cxnLst/>
          <a:rect l="0" t="0" r="0" b="0"/>
          <a:pathLst>
            <a:path>
              <a:moveTo>
                <a:pt x="144112" y="0"/>
              </a:moveTo>
              <a:lnTo>
                <a:pt x="144112" y="1387338"/>
              </a:lnTo>
              <a:lnTo>
                <a:pt x="0" y="1387338"/>
              </a:lnTo>
              <a:lnTo>
                <a:pt x="0" y="158586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B5A3B-8D98-4ABD-8240-83DC4142D735}">
      <dsp:nvSpPr>
        <dsp:cNvPr id="0" name=""/>
        <dsp:cNvSpPr/>
      </dsp:nvSpPr>
      <dsp:spPr>
        <a:xfrm>
          <a:off x="1696554" y="156878"/>
          <a:ext cx="2677983" cy="945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Vivero 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6554" y="156878"/>
        <a:ext cx="2677983" cy="945368"/>
      </dsp:txXfrm>
    </dsp:sp>
    <dsp:sp modelId="{E3C7B680-2416-482A-BE72-9B4B4FDAC792}">
      <dsp:nvSpPr>
        <dsp:cNvPr id="0" name=""/>
        <dsp:cNvSpPr/>
      </dsp:nvSpPr>
      <dsp:spPr>
        <a:xfrm>
          <a:off x="1552441" y="2688112"/>
          <a:ext cx="2677983" cy="9453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Importante tomar en cuenta: lugar, materiales y manejo técnico a usar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2441" y="2688112"/>
        <a:ext cx="2677983" cy="945368"/>
      </dsp:txXfrm>
    </dsp:sp>
    <dsp:sp modelId="{AF6A6FAD-FE05-4CBE-A7B3-CB96268065EB}">
      <dsp:nvSpPr>
        <dsp:cNvPr id="0" name=""/>
        <dsp:cNvSpPr/>
      </dsp:nvSpPr>
      <dsp:spPr>
        <a:xfrm>
          <a:off x="1419740" y="4030535"/>
          <a:ext cx="2943386" cy="11044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Bolsas son de color negro perforados en el último tercio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mantener la temperatura en el sustrato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9740" y="4030535"/>
        <a:ext cx="2943386" cy="1104493"/>
      </dsp:txXfrm>
    </dsp:sp>
    <dsp:sp modelId="{DDE7A74F-3F04-41F7-B192-333C108CE625}">
      <dsp:nvSpPr>
        <dsp:cNvPr id="0" name=""/>
        <dsp:cNvSpPr/>
      </dsp:nvSpPr>
      <dsp:spPr>
        <a:xfrm>
          <a:off x="2121421" y="5409696"/>
          <a:ext cx="3497221" cy="94536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Patrones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de materiales vegetales sanos y aclimatados facilitar germinación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1421" y="5409696"/>
        <a:ext cx="3497221" cy="945368"/>
      </dsp:txXfrm>
    </dsp:sp>
    <dsp:sp modelId="{6DE5CD73-6986-4F21-8CC7-9558497E06C5}">
      <dsp:nvSpPr>
        <dsp:cNvPr id="0" name=""/>
        <dsp:cNvSpPr/>
      </dsp:nvSpPr>
      <dsp:spPr>
        <a:xfrm>
          <a:off x="712774" y="1345688"/>
          <a:ext cx="1980131" cy="9453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Depende el % de prendimiento de todos los injertos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774" y="1345688"/>
        <a:ext cx="1980131" cy="945368"/>
      </dsp:txXfrm>
    </dsp:sp>
    <dsp:sp modelId="{1BF700DD-5A14-4F59-A2B1-0C1A9F9FB117}">
      <dsp:nvSpPr>
        <dsp:cNvPr id="0" name=""/>
        <dsp:cNvSpPr/>
      </dsp:nvSpPr>
      <dsp:spPr>
        <a:xfrm>
          <a:off x="3089961" y="1345688"/>
          <a:ext cx="2677983" cy="9453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Calidad de la planta en el futuro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89961" y="1345688"/>
        <a:ext cx="2677983" cy="9453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50959-C1A4-4614-B686-EC961AF887A2}">
      <dsp:nvSpPr>
        <dsp:cNvPr id="0" name=""/>
        <dsp:cNvSpPr/>
      </dsp:nvSpPr>
      <dsp:spPr>
        <a:xfrm>
          <a:off x="4682011" y="1838810"/>
          <a:ext cx="106425" cy="1293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358"/>
              </a:lnTo>
              <a:lnTo>
                <a:pt x="106425" y="129335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ACFE-85B4-4FC2-8BCB-6E7DB1AFA05A}">
      <dsp:nvSpPr>
        <dsp:cNvPr id="0" name=""/>
        <dsp:cNvSpPr/>
      </dsp:nvSpPr>
      <dsp:spPr>
        <a:xfrm>
          <a:off x="3346405" y="520640"/>
          <a:ext cx="1827661" cy="593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560"/>
              </a:lnTo>
              <a:lnTo>
                <a:pt x="1827661" y="297560"/>
              </a:lnTo>
              <a:lnTo>
                <a:pt x="1827661" y="5934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3E52E-ABC0-4BB6-9DC6-D88094F463A9}">
      <dsp:nvSpPr>
        <dsp:cNvPr id="0" name=""/>
        <dsp:cNvSpPr/>
      </dsp:nvSpPr>
      <dsp:spPr>
        <a:xfrm>
          <a:off x="1029710" y="1833596"/>
          <a:ext cx="158980" cy="3177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7731"/>
              </a:lnTo>
              <a:lnTo>
                <a:pt x="158980" y="317773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356E5-12D2-4A9E-85F4-6B77DE9F1D16}">
      <dsp:nvSpPr>
        <dsp:cNvPr id="0" name=""/>
        <dsp:cNvSpPr/>
      </dsp:nvSpPr>
      <dsp:spPr>
        <a:xfrm>
          <a:off x="1029710" y="1833596"/>
          <a:ext cx="123047" cy="805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5501"/>
              </a:lnTo>
              <a:lnTo>
                <a:pt x="123047" y="80550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9BD92-2CDC-4C5E-9A71-611BAA8AF224}">
      <dsp:nvSpPr>
        <dsp:cNvPr id="0" name=""/>
        <dsp:cNvSpPr/>
      </dsp:nvSpPr>
      <dsp:spPr>
        <a:xfrm>
          <a:off x="1588863" y="520640"/>
          <a:ext cx="1757541" cy="593483"/>
        </a:xfrm>
        <a:custGeom>
          <a:avLst/>
          <a:gdLst/>
          <a:ahLst/>
          <a:cxnLst/>
          <a:rect l="0" t="0" r="0" b="0"/>
          <a:pathLst>
            <a:path>
              <a:moveTo>
                <a:pt x="1757541" y="0"/>
              </a:moveTo>
              <a:lnTo>
                <a:pt x="1757541" y="297560"/>
              </a:lnTo>
              <a:lnTo>
                <a:pt x="0" y="297560"/>
              </a:lnTo>
              <a:lnTo>
                <a:pt x="0" y="59348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AD8AE-90B8-47FE-8AC9-2651E31F66D7}">
      <dsp:nvSpPr>
        <dsp:cNvPr id="0" name=""/>
        <dsp:cNvSpPr/>
      </dsp:nvSpPr>
      <dsp:spPr>
        <a:xfrm>
          <a:off x="1764078" y="0"/>
          <a:ext cx="3164654" cy="520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y desarrollo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4078" y="0"/>
        <a:ext cx="3164654" cy="520640"/>
      </dsp:txXfrm>
    </dsp:sp>
    <dsp:sp modelId="{6B6F7E12-BAA6-49A3-9A67-ACC68BB9C311}">
      <dsp:nvSpPr>
        <dsp:cNvPr id="0" name=""/>
        <dsp:cNvSpPr/>
      </dsp:nvSpPr>
      <dsp:spPr>
        <a:xfrm>
          <a:off x="889922" y="1114124"/>
          <a:ext cx="1397882" cy="7194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922" y="1114124"/>
        <a:ext cx="1397882" cy="719472"/>
      </dsp:txXfrm>
    </dsp:sp>
    <dsp:sp modelId="{A5A203D9-A1C1-4FF5-BAD3-FCB6AAAE8BE6}">
      <dsp:nvSpPr>
        <dsp:cNvPr id="0" name=""/>
        <dsp:cNvSpPr/>
      </dsp:nvSpPr>
      <dsp:spPr>
        <a:xfrm>
          <a:off x="1152757" y="1950739"/>
          <a:ext cx="3035293" cy="1376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Desde</a:t>
          </a:r>
          <a:r>
            <a:rPr lang="es-EC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la siembra hasta antes de la floración</a:t>
          </a: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caracteriza fortalecer sistema radicular y emitir follaje empezar floración </a:t>
          </a:r>
          <a:r>
            <a:rPr lang="es-EC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2757" y="1950739"/>
        <a:ext cx="3035293" cy="1376717"/>
      </dsp:txXfrm>
    </dsp:sp>
    <dsp:sp modelId="{CFF5FBCA-B758-4419-96B9-34E281A691CD}">
      <dsp:nvSpPr>
        <dsp:cNvPr id="0" name=""/>
        <dsp:cNvSpPr/>
      </dsp:nvSpPr>
      <dsp:spPr>
        <a:xfrm>
          <a:off x="1188691" y="3928419"/>
          <a:ext cx="2818311" cy="21658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Importante  fitohormonas </a:t>
          </a: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Auxinas  (actúan en raíces)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Citocininas (producción de brotes y yemas)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Giberelinas (crecimiento y elongación de tallo)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8691" y="3928419"/>
        <a:ext cx="2818311" cy="2165816"/>
      </dsp:txXfrm>
    </dsp:sp>
    <dsp:sp modelId="{38337707-81FB-4CE7-BCE2-B3AE0C2C20ED}">
      <dsp:nvSpPr>
        <dsp:cNvPr id="0" name=""/>
        <dsp:cNvSpPr/>
      </dsp:nvSpPr>
      <dsp:spPr>
        <a:xfrm>
          <a:off x="4558997" y="1114124"/>
          <a:ext cx="1230136" cy="72468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58997" y="1114124"/>
        <a:ext cx="1230136" cy="724686"/>
      </dsp:txXfrm>
    </dsp:sp>
    <dsp:sp modelId="{31D68087-917E-4C66-89E3-CC112449A344}">
      <dsp:nvSpPr>
        <dsp:cNvPr id="0" name=""/>
        <dsp:cNvSpPr/>
      </dsp:nvSpPr>
      <dsp:spPr>
        <a:xfrm>
          <a:off x="4788436" y="2169271"/>
          <a:ext cx="2716063" cy="1925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Destaca</a:t>
          </a:r>
          <a:r>
            <a:rPr lang="es-EC" sz="20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etapa generativa</a:t>
          </a: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comprende  procesos reproductivos de floración, autopolinización y maduración de frutos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8436" y="2169271"/>
        <a:ext cx="2716063" cy="19257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5EF81-4E5D-4125-8320-F83211B749D7}">
      <dsp:nvSpPr>
        <dsp:cNvPr id="0" name=""/>
        <dsp:cNvSpPr/>
      </dsp:nvSpPr>
      <dsp:spPr>
        <a:xfrm>
          <a:off x="5086718" y="5490788"/>
          <a:ext cx="6753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1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07490" y="5519625"/>
        <a:ext cx="33765" cy="33765"/>
      </dsp:txXfrm>
    </dsp:sp>
    <dsp:sp modelId="{7D185329-204F-47CA-9E70-F1EFB166BFB8}">
      <dsp:nvSpPr>
        <dsp:cNvPr id="0" name=""/>
        <dsp:cNvSpPr/>
      </dsp:nvSpPr>
      <dsp:spPr>
        <a:xfrm>
          <a:off x="1034856" y="3428999"/>
          <a:ext cx="675310" cy="2107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55" y="0"/>
              </a:lnTo>
              <a:lnTo>
                <a:pt x="337655" y="2107508"/>
              </a:lnTo>
              <a:lnTo>
                <a:pt x="675310" y="21075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317184" y="4427427"/>
        <a:ext cx="110653" cy="110653"/>
      </dsp:txXfrm>
    </dsp:sp>
    <dsp:sp modelId="{BE80096C-1DE5-44E7-A7BF-8A4D7DE6188B}">
      <dsp:nvSpPr>
        <dsp:cNvPr id="0" name=""/>
        <dsp:cNvSpPr/>
      </dsp:nvSpPr>
      <dsp:spPr>
        <a:xfrm>
          <a:off x="5086718" y="4026677"/>
          <a:ext cx="6753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1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07490" y="4055514"/>
        <a:ext cx="33765" cy="33765"/>
      </dsp:txXfrm>
    </dsp:sp>
    <dsp:sp modelId="{A2F1C605-B7AF-4EFB-98FD-CC0476ECE245}">
      <dsp:nvSpPr>
        <dsp:cNvPr id="0" name=""/>
        <dsp:cNvSpPr/>
      </dsp:nvSpPr>
      <dsp:spPr>
        <a:xfrm>
          <a:off x="1034856" y="3428999"/>
          <a:ext cx="675310" cy="643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55" y="0"/>
              </a:lnTo>
              <a:lnTo>
                <a:pt x="337655" y="643397"/>
              </a:lnTo>
              <a:lnTo>
                <a:pt x="675310" y="64339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349192" y="3727379"/>
        <a:ext cx="46637" cy="46637"/>
      </dsp:txXfrm>
    </dsp:sp>
    <dsp:sp modelId="{EB87FCE2-8E19-4330-AEFF-57FF55B7E614}">
      <dsp:nvSpPr>
        <dsp:cNvPr id="0" name=""/>
        <dsp:cNvSpPr/>
      </dsp:nvSpPr>
      <dsp:spPr>
        <a:xfrm>
          <a:off x="5086718" y="2562566"/>
          <a:ext cx="6753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1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07490" y="2591403"/>
        <a:ext cx="33765" cy="33765"/>
      </dsp:txXfrm>
    </dsp:sp>
    <dsp:sp modelId="{63D2F269-F677-49D9-B4C8-071966314517}">
      <dsp:nvSpPr>
        <dsp:cNvPr id="0" name=""/>
        <dsp:cNvSpPr/>
      </dsp:nvSpPr>
      <dsp:spPr>
        <a:xfrm>
          <a:off x="1034856" y="2608286"/>
          <a:ext cx="675310" cy="820713"/>
        </a:xfrm>
        <a:custGeom>
          <a:avLst/>
          <a:gdLst/>
          <a:ahLst/>
          <a:cxnLst/>
          <a:rect l="0" t="0" r="0" b="0"/>
          <a:pathLst>
            <a:path>
              <a:moveTo>
                <a:pt x="0" y="820713"/>
              </a:moveTo>
              <a:lnTo>
                <a:pt x="337655" y="820713"/>
              </a:lnTo>
              <a:lnTo>
                <a:pt x="337655" y="0"/>
              </a:lnTo>
              <a:lnTo>
                <a:pt x="67531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345940" y="2992072"/>
        <a:ext cx="53141" cy="53141"/>
      </dsp:txXfrm>
    </dsp:sp>
    <dsp:sp modelId="{72AD7E7C-8ADD-464D-A8AF-0187544476D6}">
      <dsp:nvSpPr>
        <dsp:cNvPr id="0" name=""/>
        <dsp:cNvSpPr/>
      </dsp:nvSpPr>
      <dsp:spPr>
        <a:xfrm>
          <a:off x="5086718" y="1275770"/>
          <a:ext cx="6753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10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407490" y="1304607"/>
        <a:ext cx="33765" cy="33765"/>
      </dsp:txXfrm>
    </dsp:sp>
    <dsp:sp modelId="{CF0C392F-FAC1-4999-BF43-6173EC8CE091}">
      <dsp:nvSpPr>
        <dsp:cNvPr id="0" name=""/>
        <dsp:cNvSpPr/>
      </dsp:nvSpPr>
      <dsp:spPr>
        <a:xfrm>
          <a:off x="1034856" y="1321490"/>
          <a:ext cx="675310" cy="2107508"/>
        </a:xfrm>
        <a:custGeom>
          <a:avLst/>
          <a:gdLst/>
          <a:ahLst/>
          <a:cxnLst/>
          <a:rect l="0" t="0" r="0" b="0"/>
          <a:pathLst>
            <a:path>
              <a:moveTo>
                <a:pt x="0" y="2107508"/>
              </a:moveTo>
              <a:lnTo>
                <a:pt x="337655" y="2107508"/>
              </a:lnTo>
              <a:lnTo>
                <a:pt x="337655" y="0"/>
              </a:lnTo>
              <a:lnTo>
                <a:pt x="67531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1317184" y="2319918"/>
        <a:ext cx="110653" cy="110653"/>
      </dsp:txXfrm>
    </dsp:sp>
    <dsp:sp modelId="{1FA12387-BBF8-469D-9550-FB7258A8CE97}">
      <dsp:nvSpPr>
        <dsp:cNvPr id="0" name=""/>
        <dsp:cNvSpPr/>
      </dsp:nvSpPr>
      <dsp:spPr>
        <a:xfrm rot="16200000">
          <a:off x="-2188905" y="2914281"/>
          <a:ext cx="5418087" cy="1029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Estimulantes de Mercado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88905" y="2914281"/>
        <a:ext cx="5418087" cy="1029436"/>
      </dsp:txXfrm>
    </dsp:sp>
    <dsp:sp modelId="{F024CBE0-3F65-4E63-AB01-85C01D837C41}">
      <dsp:nvSpPr>
        <dsp:cNvPr id="0" name=""/>
        <dsp:cNvSpPr/>
      </dsp:nvSpPr>
      <dsp:spPr>
        <a:xfrm>
          <a:off x="1710166" y="806772"/>
          <a:ext cx="3376551" cy="10294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Duoplus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0166" y="806772"/>
        <a:ext cx="3376551" cy="1029436"/>
      </dsp:txXfrm>
    </dsp:sp>
    <dsp:sp modelId="{C038DE80-1EDC-4AB0-95C3-02CC1F5A61F4}">
      <dsp:nvSpPr>
        <dsp:cNvPr id="0" name=""/>
        <dsp:cNvSpPr/>
      </dsp:nvSpPr>
      <dsp:spPr>
        <a:xfrm>
          <a:off x="5762028" y="806772"/>
          <a:ext cx="3376551" cy="10294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Hongos </a:t>
          </a:r>
          <a:r>
            <a:rPr lang="es-EC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Paecilomyces</a:t>
          </a:r>
          <a:r>
            <a:rPr lang="es-EC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lilacinus</a:t>
          </a: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s-EC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Arthrobotrys</a:t>
          </a:r>
          <a:r>
            <a:rPr lang="es-EC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sp</a:t>
          </a: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2028" y="806772"/>
        <a:ext cx="3376551" cy="1029436"/>
      </dsp:txXfrm>
    </dsp:sp>
    <dsp:sp modelId="{E6DA6AF9-8086-40F3-9109-744DDCAAD19C}">
      <dsp:nvSpPr>
        <dsp:cNvPr id="0" name=""/>
        <dsp:cNvSpPr/>
      </dsp:nvSpPr>
      <dsp:spPr>
        <a:xfrm>
          <a:off x="1710166" y="2093568"/>
          <a:ext cx="3376551" cy="10294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Agrostemin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0166" y="2093568"/>
        <a:ext cx="3376551" cy="1029436"/>
      </dsp:txXfrm>
    </dsp:sp>
    <dsp:sp modelId="{5239DCD5-A52C-44BD-B9F9-758E7D1679CE}">
      <dsp:nvSpPr>
        <dsp:cNvPr id="0" name=""/>
        <dsp:cNvSpPr/>
      </dsp:nvSpPr>
      <dsp:spPr>
        <a:xfrm>
          <a:off x="5762028" y="2093568"/>
          <a:ext cx="3376551" cy="10294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Ascophyllum</a:t>
          </a:r>
          <a:r>
            <a:rPr lang="es-EC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nodosum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2028" y="2093568"/>
        <a:ext cx="3376551" cy="1029436"/>
      </dsp:txXfrm>
    </dsp:sp>
    <dsp:sp modelId="{C0BE5006-47CE-4571-99F2-3A61218D4755}">
      <dsp:nvSpPr>
        <dsp:cNvPr id="0" name=""/>
        <dsp:cNvSpPr/>
      </dsp:nvSpPr>
      <dsp:spPr>
        <a:xfrm>
          <a:off x="1710166" y="3557679"/>
          <a:ext cx="3376551" cy="10294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Raizyner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0166" y="3557679"/>
        <a:ext cx="3376551" cy="1029436"/>
      </dsp:txXfrm>
    </dsp:sp>
    <dsp:sp modelId="{6043303B-B4AC-4A18-B647-B4E9D9136B96}">
      <dsp:nvSpPr>
        <dsp:cNvPr id="0" name=""/>
        <dsp:cNvSpPr/>
      </dsp:nvSpPr>
      <dsp:spPr>
        <a:xfrm>
          <a:off x="5762028" y="3380363"/>
          <a:ext cx="3376551" cy="13840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Tiene fitohormonas (Auxinas-Algas Marinas), ácido fúlvico, activadores metabólicos, elementos nutritivos (N, P, K, Mg, S, B) y vitaminas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2028" y="3380363"/>
        <a:ext cx="3376551" cy="1384067"/>
      </dsp:txXfrm>
    </dsp:sp>
    <dsp:sp modelId="{F3EA001A-0DCB-4309-BB6C-2ACC826FC1EC}">
      <dsp:nvSpPr>
        <dsp:cNvPr id="0" name=""/>
        <dsp:cNvSpPr/>
      </dsp:nvSpPr>
      <dsp:spPr>
        <a:xfrm>
          <a:off x="1710166" y="5021790"/>
          <a:ext cx="3376551" cy="10294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Forti-Gro 2-4-3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10166" y="5021790"/>
        <a:ext cx="3376551" cy="1029436"/>
      </dsp:txXfrm>
    </dsp:sp>
    <dsp:sp modelId="{131EB037-FE37-4B7D-87F6-F03CCD94949A}">
      <dsp:nvSpPr>
        <dsp:cNvPr id="0" name=""/>
        <dsp:cNvSpPr/>
      </dsp:nvSpPr>
      <dsp:spPr>
        <a:xfrm>
          <a:off x="5762028" y="5021790"/>
          <a:ext cx="3376551" cy="10294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N(2%),P(4%), K(3%), a base de algas marinas </a:t>
          </a:r>
          <a:r>
            <a:rPr lang="es-EC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Ascophyllum nodosum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2028" y="5021790"/>
        <a:ext cx="3376551" cy="10294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A9ED3-AA47-4EDB-BBA8-CCA04CECB8F0}">
      <dsp:nvSpPr>
        <dsp:cNvPr id="0" name=""/>
        <dsp:cNvSpPr/>
      </dsp:nvSpPr>
      <dsp:spPr>
        <a:xfrm>
          <a:off x="8929" y="913036"/>
          <a:ext cx="9135070" cy="3305100"/>
        </a:xfrm>
        <a:prstGeom prst="wav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Se presentaron diferencias significativas del factor tiempo (90, 150 y 200 días después de la siembra) en conjunto con el factor promotor radicular sobre la altura de la planta, contenido clorofílico y área foliar en plántulas de aguacate.</a:t>
          </a:r>
          <a:endParaRPr lang="es-MX" sz="2700" kern="1200" dirty="0"/>
        </a:p>
      </dsp:txBody>
      <dsp:txXfrm>
        <a:off x="8929" y="1739311"/>
        <a:ext cx="9135070" cy="1652550"/>
      </dsp:txXfrm>
    </dsp:sp>
    <dsp:sp modelId="{E81CEF84-0A0D-4FE3-9E6F-754912CFC9F6}">
      <dsp:nvSpPr>
        <dsp:cNvPr id="0" name=""/>
        <dsp:cNvSpPr/>
      </dsp:nvSpPr>
      <dsp:spPr>
        <a:xfrm>
          <a:off x="8929" y="3284974"/>
          <a:ext cx="9135070" cy="3305100"/>
        </a:xfrm>
        <a:prstGeom prst="wav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Con la aplicación del tratamiento 13, se obtuvo una mayor altura de la planta (41,34 cm), contenido clorofílico (56,35 unidades SPAD) y área foliar (79,43 cm²), mientras que el mayor diámetro del tallo (6,96 mm) se consiguió con la aplicación del tratamiento 11.</a:t>
          </a:r>
          <a:endParaRPr lang="es-MX" sz="2600" kern="1200" dirty="0"/>
        </a:p>
      </dsp:txBody>
      <dsp:txXfrm>
        <a:off x="8929" y="4111249"/>
        <a:ext cx="9135070" cy="16525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A9ED3-AA47-4EDB-BBA8-CCA04CECB8F0}">
      <dsp:nvSpPr>
        <dsp:cNvPr id="0" name=""/>
        <dsp:cNvSpPr/>
      </dsp:nvSpPr>
      <dsp:spPr>
        <a:xfrm>
          <a:off x="4464" y="2628"/>
          <a:ext cx="9135070" cy="2787426"/>
        </a:xfrm>
        <a:prstGeom prst="wav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El efecto del tratamiento 11 alcanzó el mayor peso fresco del tallo (36,90 g), mientras que en el peso seco (11,95 g) se lo consiguió con el tratamiento 14.</a:t>
          </a:r>
          <a:endParaRPr lang="es-MX" sz="3000" kern="1200" dirty="0"/>
        </a:p>
      </dsp:txBody>
      <dsp:txXfrm>
        <a:off x="4464" y="699485"/>
        <a:ext cx="9135070" cy="1393713"/>
      </dsp:txXfrm>
    </dsp:sp>
    <dsp:sp modelId="{BDFB521A-8EEF-4AFE-9561-1FD7AB5AFA32}">
      <dsp:nvSpPr>
        <dsp:cNvPr id="0" name=""/>
        <dsp:cNvSpPr/>
      </dsp:nvSpPr>
      <dsp:spPr>
        <a:xfrm>
          <a:off x="0" y="2775348"/>
          <a:ext cx="9135070" cy="2192366"/>
        </a:xfrm>
        <a:prstGeom prst="wav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En la raíz la aplicación del tratamiento 13, obtuvo mayor peso fresco (35,91 g) y seco (6,89 g) en tanto que el menor fue del tratamiento 14 (23,79 g) y 15 (6,29 g), de su peso fresco y seco respectivamente.</a:t>
          </a:r>
          <a:endParaRPr lang="es-MX" sz="2300" kern="1200" dirty="0"/>
        </a:p>
      </dsp:txBody>
      <dsp:txXfrm>
        <a:off x="0" y="3323440"/>
        <a:ext cx="9135070" cy="10961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5288E-14F5-4C99-8B49-4173A4F39A7B}">
      <dsp:nvSpPr>
        <dsp:cNvPr id="0" name=""/>
        <dsp:cNvSpPr/>
      </dsp:nvSpPr>
      <dsp:spPr>
        <a:xfrm>
          <a:off x="3621770" y="2996960"/>
          <a:ext cx="5268515" cy="3161109"/>
        </a:xfrm>
        <a:prstGeom prst="horizontalScroll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Como alternativa se recomienda el uso del tratamiento 14 (</a:t>
          </a:r>
          <a:r>
            <a:rPr lang="es-EC" sz="2400" kern="1200" dirty="0" err="1" smtClean="0"/>
            <a:t>Forti</a:t>
          </a:r>
          <a:r>
            <a:rPr lang="es-EC" sz="2400" kern="1200" dirty="0" smtClean="0"/>
            <a:t>-Gro a 6g.), ya que presentó los mayores valores después del tratamiento 13, sobre las variables altura de la planta, contenido clorofílico, diámetro del tallo y área foliar.</a:t>
          </a:r>
          <a:endParaRPr lang="es-MX" sz="2400" kern="1200" dirty="0"/>
        </a:p>
      </dsp:txBody>
      <dsp:txXfrm>
        <a:off x="4016909" y="3392099"/>
        <a:ext cx="4675807" cy="2370831"/>
      </dsp:txXfrm>
    </dsp:sp>
    <dsp:sp modelId="{04951630-98A0-4EB9-9CAC-9D80BFF55784}">
      <dsp:nvSpPr>
        <dsp:cNvPr id="0" name=""/>
        <dsp:cNvSpPr/>
      </dsp:nvSpPr>
      <dsp:spPr>
        <a:xfrm>
          <a:off x="26851" y="620680"/>
          <a:ext cx="5268515" cy="3161109"/>
        </a:xfrm>
        <a:prstGeom prst="horizontalScroll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Se recomienda el uso del tratamiento 13 (</a:t>
          </a:r>
          <a:r>
            <a:rPr lang="es-EC" sz="2400" kern="1200" dirty="0" err="1" smtClean="0"/>
            <a:t>Raizyner</a:t>
          </a:r>
          <a:r>
            <a:rPr lang="es-EC" sz="2400" kern="1200" dirty="0" smtClean="0"/>
            <a:t> 5g.) cada 15 días después de siembra hasta los 200 días antes de la </a:t>
          </a:r>
          <a:r>
            <a:rPr lang="es-EC" sz="2400" kern="1200" dirty="0" err="1" smtClean="0"/>
            <a:t>injertación</a:t>
          </a:r>
          <a:r>
            <a:rPr lang="es-EC" sz="2400" kern="1200" dirty="0" smtClean="0"/>
            <a:t>, ya que presentó los mejores resultados respecto a las variables altura de la planta, contenido clorofílico, y área foliar.</a:t>
          </a:r>
          <a:endParaRPr lang="es-MX" sz="2400" kern="1200" dirty="0"/>
        </a:p>
      </dsp:txBody>
      <dsp:txXfrm>
        <a:off x="421990" y="1015819"/>
        <a:ext cx="4675807" cy="2370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04687E2-5C63-4DEC-B8F3-46B129686C1F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364F5A6-DEC0-420A-B8E8-CC359FBFA5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61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03C83-67B8-482C-939E-E477852B9F89}" type="slidenum">
              <a:rPr lang="es-ES" smtClean="0">
                <a:solidFill>
                  <a:prstClr val="black"/>
                </a:solidFill>
              </a:rPr>
              <a:pPr/>
              <a:t>2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2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03C83-67B8-482C-939E-E477852B9F89}" type="slidenum">
              <a:rPr lang="es-ES" smtClean="0">
                <a:solidFill>
                  <a:prstClr val="black"/>
                </a:solidFill>
              </a:rPr>
              <a:pPr/>
              <a:t>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5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03C83-67B8-482C-939E-E477852B9F89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0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03C83-67B8-482C-939E-E477852B9F89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1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4F5A6-DEC0-420A-B8E8-CC359FBFA54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16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29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6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04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9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6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6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5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42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332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05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6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21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80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07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34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10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44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92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26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1008-A258-42D8-AC55-3BEE31EEE062}" type="datetimeFigureOut">
              <a:rPr lang="es-ES" smtClean="0"/>
              <a:t>16/07/2019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5FBA3-9710-4931-9A00-085710123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61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EA218C-0B98-4340-AA6F-AC829EF5B70C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16/07/2019</a:t>
            </a:fld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A42565-9DDD-4866-9842-EE71410FA27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17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4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17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8" t="18200" r="15903" b="108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7"/>
          <p:cNvSpPr txBox="1">
            <a:spLocks/>
          </p:cNvSpPr>
          <p:nvPr/>
        </p:nvSpPr>
        <p:spPr>
          <a:xfrm>
            <a:off x="1373505" y="960039"/>
            <a:ext cx="73355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s-ES" sz="2000" b="1" spc="-35" dirty="0" smtClean="0">
                <a:latin typeface="Times New Roman" pitchFamily="18" charset="0"/>
                <a:cs typeface="Times New Roman" pitchFamily="18" charset="0"/>
              </a:rPr>
              <a:t>DEPARTAMENTO DE CIENCIAS DE LA VIDA Y DE LA AGRICULTURA </a:t>
            </a:r>
            <a:r>
              <a:rPr lang="es-ES" sz="1800" b="1" spc="-1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URA</a:t>
            </a:r>
            <a:endParaRPr lang="es-E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2130425"/>
            <a:ext cx="8224054" cy="3864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EFECTO DE PROMOTORES RADICULARES, SOBRE EL CRECIMIENTO Y DESARROLLO DE </a:t>
            </a:r>
            <a:r>
              <a:rPr lang="es-EC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Persea</a:t>
            </a:r>
            <a:r>
              <a:rPr lang="es-EC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americana 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CULTIVAR NACIONAL FASE DE VIVERO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JARAMILLO QUINGLA, CRISTHIAN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ANDRÉS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SORIA IDROVO, NORMAN AURELIO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8904" y="116632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1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986463"/>
            <a:ext cx="2143110" cy="6108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25442158"/>
              </p:ext>
            </p:extLst>
          </p:nvPr>
        </p:nvGraphicFramePr>
        <p:xfrm>
          <a:off x="-684584" y="116632"/>
          <a:ext cx="6480720" cy="648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Resultado de imagen para vivero ini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5149776" cy="29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9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aguac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6" y="676216"/>
            <a:ext cx="8574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806568"/>
              </p:ext>
            </p:extLst>
          </p:nvPr>
        </p:nvGraphicFramePr>
        <p:xfrm>
          <a:off x="457200" y="0"/>
          <a:ext cx="8472518" cy="65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7 Image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6000768"/>
            <a:ext cx="2143140" cy="5606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88640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51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algas marinas que contienen auxi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89"/>
            <a:ext cx="9144000" cy="532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653336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0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372" y="3610202"/>
            <a:ext cx="1475740" cy="8301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3564" y="1071495"/>
            <a:ext cx="1303035" cy="73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6951"/>
          <a:stretch/>
        </p:blipFill>
        <p:spPr>
          <a:xfrm rot="5400000">
            <a:off x="3795842" y="946020"/>
            <a:ext cx="1286902" cy="9316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8001"/>
          <a:stretch/>
        </p:blipFill>
        <p:spPr>
          <a:xfrm rot="5400000">
            <a:off x="1508884" y="2238092"/>
            <a:ext cx="137370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11560" y="22279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9286" y="581092"/>
            <a:ext cx="8712968" cy="8298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TIPO DE DISEÑO</a:t>
            </a:r>
          </a:p>
          <a:p>
            <a:pPr algn="ctr"/>
            <a:r>
              <a:rPr lang="es-EC" dirty="0" smtClean="0"/>
              <a:t>El diseño que se empleo fue Diseño de bloques Completamente al Azar (DBCA) bifactorial con siete repeticiones 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819759" y="1433630"/>
            <a:ext cx="2592288" cy="3914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FACTOR 1: Tiempo (T) </a:t>
            </a:r>
            <a:endParaRPr lang="es-EC" sz="1600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7838"/>
              </p:ext>
            </p:extLst>
          </p:nvPr>
        </p:nvGraphicFramePr>
        <p:xfrm>
          <a:off x="117916" y="1851668"/>
          <a:ext cx="4227943" cy="2121088"/>
        </p:xfrm>
        <a:graphic>
          <a:graphicData uri="http://schemas.openxmlformats.org/drawingml/2006/table">
            <a:tbl>
              <a:tblPr firstRow="1" firstCol="1" lastRow="1" lastCol="1" bandRow="1">
                <a:tableStyleId>{D113A9D2-9D6B-4929-AA2D-F23B5EE8CBE7}</a:tableStyleId>
              </a:tblPr>
              <a:tblGrid>
                <a:gridCol w="1428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2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3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804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N°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Símbolo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Descripción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90 días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150 días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21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200 días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756"/>
            <a:ext cx="4463776" cy="22645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60032" y="1451976"/>
            <a:ext cx="3650646" cy="3730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FACTOR 2 :Promotores radiculares (P) </a:t>
            </a:r>
            <a:endParaRPr lang="es-EC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800" t="26200" r="27163" b="22000"/>
          <a:stretch/>
        </p:blipFill>
        <p:spPr>
          <a:xfrm>
            <a:off x="4471571" y="4773781"/>
            <a:ext cx="2412851" cy="146353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452320" y="5304472"/>
            <a:ext cx="138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Invernaderos</a:t>
            </a:r>
          </a:p>
        </p:txBody>
      </p:sp>
      <p:cxnSp>
        <p:nvCxnSpPr>
          <p:cNvPr id="12" name="Conector recto de flecha 11"/>
          <p:cNvCxnSpPr>
            <a:stCxn id="10" idx="1"/>
          </p:cNvCxnSpPr>
          <p:nvPr/>
        </p:nvCxnSpPr>
        <p:spPr>
          <a:xfrm flipH="1">
            <a:off x="5796136" y="5489138"/>
            <a:ext cx="1656184" cy="231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593688"/>
                  </p:ext>
                </p:extLst>
              </p:nvPr>
            </p:nvGraphicFramePr>
            <p:xfrm>
              <a:off x="4463775" y="1835330"/>
              <a:ext cx="4680225" cy="3145019"/>
            </p:xfrm>
            <a:graphic>
              <a:graphicData uri="http://schemas.openxmlformats.org/drawingml/2006/table">
                <a:tbl>
                  <a:tblPr firstRow="1" firstCol="1" lastRow="1" lastCol="1" bandRow="1">
                    <a:tableStyleId>{69C7853C-536D-4A76-A0AE-DD22124D55A5}</a:tableStyleId>
                  </a:tblPr>
                  <a:tblGrid>
                    <a:gridCol w="156007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560075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560075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326927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N°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Símbolo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Descripción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037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Duoplus 2L.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C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ha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736972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P2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err="1">
                              <a:effectLst/>
                            </a:rPr>
                            <a:t>Agrostemin</a:t>
                          </a:r>
                          <a:r>
                            <a:rPr lang="es-EC" sz="1200" dirty="0">
                              <a:effectLst/>
                            </a:rPr>
                            <a:t> 1g.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C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L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74007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Raizyner 1kg.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C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200</m:t>
                                  </m:r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L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4037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 err="1">
                              <a:effectLst/>
                            </a:rPr>
                            <a:t>Forti</a:t>
                          </a:r>
                          <a:r>
                            <a:rPr lang="es-EC" sz="1200" dirty="0">
                              <a:effectLst/>
                            </a:rPr>
                            <a:t>-gro 6g.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C" sz="12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L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C" sz="1200">
                                      <a:effectLst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26927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5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Testigo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593688"/>
                  </p:ext>
                </p:extLst>
              </p:nvPr>
            </p:nvGraphicFramePr>
            <p:xfrm>
              <a:off x="4463775" y="1835330"/>
              <a:ext cx="4680225" cy="2938452"/>
            </p:xfrm>
            <a:graphic>
              <a:graphicData uri="http://schemas.openxmlformats.org/drawingml/2006/table">
                <a:tbl>
                  <a:tblPr firstRow="1" firstCol="1" lastRow="1" lastCol="1" bandRow="1">
                    <a:tableStyleId>{69C7853C-536D-4A76-A0AE-DD22124D55A5}</a:tableStyleId>
                  </a:tblPr>
                  <a:tblGrid>
                    <a:gridCol w="1560075"/>
                    <a:gridCol w="1560075"/>
                    <a:gridCol w="1560075"/>
                  </a:tblGrid>
                  <a:tr h="326927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N°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Símbolo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Descripción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37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03125" t="-87879" r="-3906" b="-571212"/>
                          </a:stretch>
                        </a:blipFill>
                      </a:tcPr>
                    </a:tc>
                  </a:tr>
                  <a:tr h="736972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P2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03125" t="-102479" r="-3906" b="-211570"/>
                          </a:stretch>
                        </a:blipFill>
                      </a:tcPr>
                    </a:tc>
                  </a:tr>
                  <a:tr h="740070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03125" t="-200820" r="-3906" b="-109836"/>
                          </a:stretch>
                        </a:blipFill>
                      </a:tcPr>
                    </a:tc>
                  </a:tr>
                  <a:tr h="403778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P4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 rotWithShape="0">
                          <a:blip r:embed="rId4"/>
                          <a:stretch>
                            <a:fillRect l="-203125" t="-556061" r="-3906" b="-103030"/>
                          </a:stretch>
                        </a:blipFill>
                      </a:tcPr>
                    </a:tc>
                  </a:tr>
                  <a:tr h="326927"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5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80340"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Testigo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6870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883203"/>
              </p:ext>
            </p:extLst>
          </p:nvPr>
        </p:nvGraphicFramePr>
        <p:xfrm>
          <a:off x="899592" y="2708920"/>
          <a:ext cx="7416825" cy="2743200"/>
        </p:xfrm>
        <a:graphic>
          <a:graphicData uri="http://schemas.openxmlformats.org/drawingml/2006/table">
            <a:tbl>
              <a:tblPr firstRow="1" firstCol="1" lastRow="1" lastCol="1" bandRow="1">
                <a:tableStyleId>{93296810-A885-4BE3-A3E7-6D5BEEA58F35}</a:tableStyleId>
              </a:tblPr>
              <a:tblGrid>
                <a:gridCol w="2472275">
                  <a:extLst>
                    <a:ext uri="{9D8B030D-6E8A-4147-A177-3AD203B41FA5}">
                      <a16:colId xmlns:a16="http://schemas.microsoft.com/office/drawing/2014/main" xmlns="" val="2408041559"/>
                    </a:ext>
                  </a:extLst>
                </a:gridCol>
                <a:gridCol w="2472275">
                  <a:extLst>
                    <a:ext uri="{9D8B030D-6E8A-4147-A177-3AD203B41FA5}">
                      <a16:colId xmlns:a16="http://schemas.microsoft.com/office/drawing/2014/main" xmlns="" val="4139240961"/>
                    </a:ext>
                  </a:extLst>
                </a:gridCol>
                <a:gridCol w="2472275">
                  <a:extLst>
                    <a:ext uri="{9D8B030D-6E8A-4147-A177-3AD203B41FA5}">
                      <a16:colId xmlns:a16="http://schemas.microsoft.com/office/drawing/2014/main" xmlns="" val="666926383"/>
                    </a:ext>
                  </a:extLst>
                </a:gridCol>
              </a:tblGrid>
              <a:tr h="518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T1=(T1P1)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T6=(T2P1)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T11=(T3P1)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3231795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T2=(T1P2)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T7=(T2P2)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T12=(T3P2)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76782213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T3=(T1P3)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T8=(T2P3)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T13=(T3P3)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9474003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T4=(T1P4)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T9=(T2P4)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T14=(T3P4)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73788547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T5=(T1P5)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T10=(T2P5)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T15=(T3P5)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11223563"/>
                  </a:ext>
                </a:extLst>
              </a:tr>
            </a:tbl>
          </a:graphicData>
        </a:graphic>
      </p:graphicFrame>
      <p:sp>
        <p:nvSpPr>
          <p:cNvPr id="5" name="Llamada de nube 4"/>
          <p:cNvSpPr/>
          <p:nvPr/>
        </p:nvSpPr>
        <p:spPr>
          <a:xfrm>
            <a:off x="2843808" y="620688"/>
            <a:ext cx="6048671" cy="1656184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Tratamientos aplicados en las plántulas de aguacate cultivar nacional en tres tiempos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11560" y="22279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95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39552" y="9026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81590" y="77476"/>
            <a:ext cx="1476164" cy="7865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ESQUEMA DEL ANÁLISIS DE VARIANZA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57300"/>
              </p:ext>
            </p:extLst>
          </p:nvPr>
        </p:nvGraphicFramePr>
        <p:xfrm>
          <a:off x="251520" y="932465"/>
          <a:ext cx="2736304" cy="4389120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de V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g.L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Bloques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Promotor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004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</a:t>
                      </a: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s-EC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Promotor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00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36320" y="539003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 de V= Fuentes de variación</a:t>
            </a:r>
          </a:p>
          <a:p>
            <a:r>
              <a:rPr lang="es-MX" sz="1200" dirty="0" err="1" smtClean="0"/>
              <a:t>g.L</a:t>
            </a:r>
            <a:r>
              <a:rPr lang="es-MX" sz="1200" dirty="0" smtClean="0"/>
              <a:t>= Grados de libertad</a:t>
            </a:r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1124744"/>
            <a:ext cx="5706634" cy="48245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4860032" y="641808"/>
            <a:ext cx="2293803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CROQUIS DEL DISEÑO EXPERIMENTAL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050" y="5949280"/>
            <a:ext cx="233844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55148" y="0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44868" y="1783738"/>
            <a:ext cx="1728192" cy="5878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Diámetro del tallo (mm)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7544" y="2124871"/>
            <a:ext cx="1728192" cy="5878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Altura de la planta (cm)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889155" y="2124871"/>
            <a:ext cx="1728192" cy="1005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clorofílico (unidades SPAD)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866950" y="2097718"/>
            <a:ext cx="1728192" cy="58786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foliar (cm2)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56556" y="4842903"/>
            <a:ext cx="1728192" cy="5878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293470" y="4843225"/>
            <a:ext cx="1728192" cy="5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fresco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3074538" y="706090"/>
            <a:ext cx="2808312" cy="9361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EN LA PLANTA  (CAMPO) </a:t>
            </a:r>
          </a:p>
        </p:txBody>
      </p:sp>
      <p:cxnSp>
        <p:nvCxnSpPr>
          <p:cNvPr id="11" name="Conector recto de flecha 10"/>
          <p:cNvCxnSpPr>
            <a:stCxn id="2" idx="2"/>
            <a:endCxn id="10" idx="0"/>
          </p:cNvCxnSpPr>
          <p:nvPr/>
        </p:nvCxnSpPr>
        <p:spPr>
          <a:xfrm flipH="1">
            <a:off x="1331640" y="1174142"/>
            <a:ext cx="1742898" cy="950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2" idx="6"/>
          </p:cNvCxnSpPr>
          <p:nvPr/>
        </p:nvCxnSpPr>
        <p:spPr>
          <a:xfrm>
            <a:off x="5882850" y="1174142"/>
            <a:ext cx="1697969" cy="973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2" idx="5"/>
            <a:endCxn id="13" idx="0"/>
          </p:cNvCxnSpPr>
          <p:nvPr/>
        </p:nvCxnSpPr>
        <p:spPr>
          <a:xfrm>
            <a:off x="5471582" y="1505105"/>
            <a:ext cx="281669" cy="619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2" idx="3"/>
            <a:endCxn id="9" idx="0"/>
          </p:cNvCxnSpPr>
          <p:nvPr/>
        </p:nvCxnSpPr>
        <p:spPr>
          <a:xfrm flipH="1">
            <a:off x="3408964" y="1505105"/>
            <a:ext cx="76842" cy="278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435387" y="3543008"/>
            <a:ext cx="2991628" cy="10616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EN LA RAÍZ (LABORATORIO)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81309" y="4927191"/>
            <a:ext cx="1728192" cy="5878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fresco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091045" y="4927191"/>
            <a:ext cx="1728192" cy="5878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ector recto de flecha 35"/>
          <p:cNvCxnSpPr>
            <a:stCxn id="32" idx="4"/>
            <a:endCxn id="16" idx="0"/>
          </p:cNvCxnSpPr>
          <p:nvPr/>
        </p:nvCxnSpPr>
        <p:spPr>
          <a:xfrm flipH="1">
            <a:off x="6157566" y="4483347"/>
            <a:ext cx="975191" cy="35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32" idx="4"/>
            <a:endCxn id="15" idx="0"/>
          </p:cNvCxnSpPr>
          <p:nvPr/>
        </p:nvCxnSpPr>
        <p:spPr>
          <a:xfrm>
            <a:off x="7132757" y="4483347"/>
            <a:ext cx="987895" cy="359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>
            <a:stCxn id="31" idx="4"/>
            <a:endCxn id="33" idx="0"/>
          </p:cNvCxnSpPr>
          <p:nvPr/>
        </p:nvCxnSpPr>
        <p:spPr>
          <a:xfrm flipH="1">
            <a:off x="945405" y="4604685"/>
            <a:ext cx="985796" cy="322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>
            <a:stCxn id="31" idx="4"/>
            <a:endCxn id="34" idx="0"/>
          </p:cNvCxnSpPr>
          <p:nvPr/>
        </p:nvCxnSpPr>
        <p:spPr>
          <a:xfrm>
            <a:off x="1931201" y="4604685"/>
            <a:ext cx="1023940" cy="322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/>
          <a:srcRect r="31100" b="10378"/>
          <a:stretch/>
        </p:blipFill>
        <p:spPr>
          <a:xfrm>
            <a:off x="266226" y="171916"/>
            <a:ext cx="1881754" cy="1800000"/>
          </a:xfrm>
          <a:prstGeom prst="rect">
            <a:avLst/>
          </a:prstGeom>
        </p:spPr>
      </p:pic>
      <p:pic>
        <p:nvPicPr>
          <p:cNvPr id="3076" name="Picture 4" descr="Resultado de imagen para diametro del  tall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 b="28460"/>
          <a:stretch/>
        </p:blipFill>
        <p:spPr bwMode="auto">
          <a:xfrm>
            <a:off x="2257566" y="2431810"/>
            <a:ext cx="2221128" cy="9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contenido clorofila en aguac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44" y="630135"/>
            <a:ext cx="1797909" cy="13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ipse 31"/>
          <p:cNvSpPr/>
          <p:nvPr/>
        </p:nvSpPr>
        <p:spPr>
          <a:xfrm>
            <a:off x="5674336" y="3168262"/>
            <a:ext cx="2916842" cy="13150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EN LA PARTE AÉREA  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(LABORATORIO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0600" b="36000"/>
          <a:stretch/>
        </p:blipFill>
        <p:spPr>
          <a:xfrm rot="5400000">
            <a:off x="2886784" y="4377168"/>
            <a:ext cx="3370898" cy="14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55148" y="0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ortar rectángulo de esquina del mismo lado 4"/>
          <p:cNvSpPr/>
          <p:nvPr/>
        </p:nvSpPr>
        <p:spPr>
          <a:xfrm>
            <a:off x="157095" y="255200"/>
            <a:ext cx="1966633" cy="58151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Altura de la planta </a:t>
            </a:r>
            <a:endParaRPr lang="es-EC" b="1" dirty="0"/>
          </a:p>
        </p:txBody>
      </p:sp>
      <p:sp>
        <p:nvSpPr>
          <p:cNvPr id="6" name="Recortar rectángulo de esquina del mismo lado 5"/>
          <p:cNvSpPr/>
          <p:nvPr/>
        </p:nvSpPr>
        <p:spPr>
          <a:xfrm>
            <a:off x="2222013" y="255200"/>
            <a:ext cx="2058964" cy="634005"/>
          </a:xfrm>
          <a:prstGeom prst="snip2Same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Diámetro del tallo </a:t>
            </a:r>
            <a:endParaRPr lang="es-EC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63500" y="1250918"/>
            <a:ext cx="2104760" cy="4839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Cinta métrica (cm)</a:t>
            </a:r>
            <a:endParaRPr lang="es-EC" b="1" dirty="0"/>
          </a:p>
        </p:txBody>
      </p:sp>
      <p:sp>
        <p:nvSpPr>
          <p:cNvPr id="8" name="Rectángulo redondeado 7"/>
          <p:cNvSpPr/>
          <p:nvPr/>
        </p:nvSpPr>
        <p:spPr>
          <a:xfrm>
            <a:off x="2234618" y="1245346"/>
            <a:ext cx="2031321" cy="4895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Calibrador (mm)</a:t>
            </a:r>
            <a:endParaRPr lang="es-EC" b="1" dirty="0"/>
          </a:p>
        </p:txBody>
      </p:sp>
      <p:sp>
        <p:nvSpPr>
          <p:cNvPr id="9" name="AutoShape 2" descr="https://scontent.fuio4-1.fna.fbcdn.net/v/t1.15752-9/61243970_1986292804832443_5979082495985975296_n.jpg?_nc_cat=107&amp;_nc_ht=scontent.fuio4-1.fna&amp;oh=ffba18e5cfa57a4f0a65724c17f7a24b&amp;oe=5D51D09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2" name="Picture 6" descr="Resultado de imagen para pie de re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6" b="20491"/>
          <a:stretch/>
        </p:blipFill>
        <p:spPr bwMode="auto">
          <a:xfrm>
            <a:off x="2159164" y="1961210"/>
            <a:ext cx="2283000" cy="16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de flecha 10"/>
          <p:cNvCxnSpPr>
            <a:stCxn id="5" idx="1"/>
            <a:endCxn id="7" idx="0"/>
          </p:cNvCxnSpPr>
          <p:nvPr/>
        </p:nvCxnSpPr>
        <p:spPr>
          <a:xfrm flipH="1">
            <a:off x="1115880" y="836712"/>
            <a:ext cx="24532" cy="414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6" idx="1"/>
            <a:endCxn id="8" idx="0"/>
          </p:cNvCxnSpPr>
          <p:nvPr/>
        </p:nvCxnSpPr>
        <p:spPr>
          <a:xfrm flipH="1">
            <a:off x="3250279" y="889205"/>
            <a:ext cx="1216" cy="35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redondeado 13"/>
          <p:cNvSpPr/>
          <p:nvPr/>
        </p:nvSpPr>
        <p:spPr>
          <a:xfrm>
            <a:off x="4962076" y="817586"/>
            <a:ext cx="1338115" cy="58140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clorofílico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655520" y="1898876"/>
            <a:ext cx="1876995" cy="9540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Medidor de grados SPAD Minolta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5580112" y="1515258"/>
            <a:ext cx="0" cy="367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8" descr="Resultado de imagen para medidor de grados spad minol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11478" r="27141" b="12613"/>
          <a:stretch/>
        </p:blipFill>
        <p:spPr bwMode="auto">
          <a:xfrm>
            <a:off x="5004048" y="3075370"/>
            <a:ext cx="1194099" cy="25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redondeado 19"/>
          <p:cNvSpPr/>
          <p:nvPr/>
        </p:nvSpPr>
        <p:spPr>
          <a:xfrm>
            <a:off x="7087594" y="817586"/>
            <a:ext cx="1133648" cy="6216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Foliar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6807524" y="1882584"/>
            <a:ext cx="1721465" cy="1144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LI-3000C Portable Leaf Area </a:t>
            </a:r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Meter (cm2)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7654418" y="1439207"/>
            <a:ext cx="13839" cy="443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esultado de imagen para cinta me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" y="1795746"/>
            <a:ext cx="2121894" cy="21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668" y="3287068"/>
            <a:ext cx="2213804" cy="2304369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683854" y="3641335"/>
            <a:ext cx="1728192" cy="58786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Peso fresco (g) </a:t>
            </a:r>
            <a:endParaRPr lang="es-EC" b="1" dirty="0"/>
          </a:p>
        </p:txBody>
      </p:sp>
      <p:sp>
        <p:nvSpPr>
          <p:cNvPr id="38" name="Rectángulo 37"/>
          <p:cNvSpPr/>
          <p:nvPr/>
        </p:nvSpPr>
        <p:spPr>
          <a:xfrm>
            <a:off x="2973930" y="3631007"/>
            <a:ext cx="1728192" cy="58786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Peso seco (g) </a:t>
            </a:r>
            <a:endParaRPr lang="es-EC" b="1" dirty="0"/>
          </a:p>
        </p:txBody>
      </p:sp>
      <p:cxnSp>
        <p:nvCxnSpPr>
          <p:cNvPr id="39" name="Conector recto de flecha 38"/>
          <p:cNvCxnSpPr>
            <a:stCxn id="37" idx="2"/>
            <a:endCxn id="41" idx="0"/>
          </p:cNvCxnSpPr>
          <p:nvPr/>
        </p:nvCxnSpPr>
        <p:spPr>
          <a:xfrm>
            <a:off x="1547950" y="4229202"/>
            <a:ext cx="1178127" cy="21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>
            <a:stCxn id="38" idx="2"/>
            <a:endCxn id="41" idx="0"/>
          </p:cNvCxnSpPr>
          <p:nvPr/>
        </p:nvCxnSpPr>
        <p:spPr>
          <a:xfrm flipH="1">
            <a:off x="2726077" y="4218874"/>
            <a:ext cx="1111949" cy="220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1861981" y="4439252"/>
            <a:ext cx="1728192" cy="5878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Balanza electrónica</a:t>
            </a:r>
            <a:endParaRPr lang="es-EC" b="1" dirty="0"/>
          </a:p>
        </p:txBody>
      </p:sp>
      <p:pic>
        <p:nvPicPr>
          <p:cNvPr id="4106" name="Picture 6" descr="Resultado de imagen para balanza electro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7" y="504717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.fuio4-1.fna.fbcdn.net/v/t1.15752-9/61513075_424024985101376_6027042012073558016_n.jpg?_nc_cat=104&amp;_nc_ht=scontent.fuio4-1.fna&amp;oh=38c0cdbaf738143a035f3bf9b51993ed&amp;oe=5D5C5F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6" y="4001206"/>
            <a:ext cx="3032771" cy="2488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050" y="5949280"/>
            <a:ext cx="233844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755148" y="0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8800" y="247547"/>
            <a:ext cx="2051454" cy="828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b="1" dirty="0" smtClean="0"/>
              <a:t>Método de evaluación en campo 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08771" y="1055095"/>
            <a:ext cx="1934300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b="1" dirty="0" smtClean="0"/>
              <a:t>Se midió 4 variables en la planta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6610650" y="1122579"/>
            <a:ext cx="2425845" cy="13447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Altura de la planta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Diámetro del </a:t>
            </a:r>
            <a:r>
              <a:rPr lang="es-EC" b="1" dirty="0" smtClean="0"/>
              <a:t>tallo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Contenido clorofílico </a:t>
            </a:r>
            <a:endParaRPr lang="es-EC" b="1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Área foliar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775211" y="3484736"/>
            <a:ext cx="2184124" cy="1447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b="1" dirty="0" smtClean="0"/>
              <a:t>Se registró a los 90, 150 y 200 días dds</a:t>
            </a:r>
            <a:endParaRPr lang="es-EC" b="1" dirty="0"/>
          </a:p>
        </p:txBody>
      </p:sp>
      <p:cxnSp>
        <p:nvCxnSpPr>
          <p:cNvPr id="20" name="Conector recto de flecha 19"/>
          <p:cNvCxnSpPr>
            <a:stCxn id="10" idx="3"/>
          </p:cNvCxnSpPr>
          <p:nvPr/>
        </p:nvCxnSpPr>
        <p:spPr>
          <a:xfrm>
            <a:off x="4843071" y="1451139"/>
            <a:ext cx="1767580" cy="2456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Conector angular 2"/>
          <p:cNvCxnSpPr>
            <a:stCxn id="8" idx="2"/>
            <a:endCxn id="10" idx="1"/>
          </p:cNvCxnSpPr>
          <p:nvPr/>
        </p:nvCxnSpPr>
        <p:spPr>
          <a:xfrm rot="16200000" flipH="1">
            <a:off x="2058899" y="601267"/>
            <a:ext cx="375500" cy="132424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11" idx="2"/>
            <a:endCxn id="14" idx="0"/>
          </p:cNvCxnSpPr>
          <p:nvPr/>
        </p:nvCxnSpPr>
        <p:spPr>
          <a:xfrm>
            <a:off x="7823573" y="2467345"/>
            <a:ext cx="43700" cy="10173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4" descr="https://scontent.fuio4-1.fna.fbcdn.net/v/t1.15752-9/61243970_1986292804832443_5979082495985975296_n.jpg?_nc_cat=107&amp;_nc_ht=scontent.fuio4-1.fna&amp;oh=ffba18e5cfa57a4f0a65724c17f7a24b&amp;oe=5D51D0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9" y="1794962"/>
            <a:ext cx="2806439" cy="2104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391" y="1983581"/>
            <a:ext cx="2484252" cy="1863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2201" r="10627" b="16401"/>
          <a:stretch/>
        </p:blipFill>
        <p:spPr>
          <a:xfrm>
            <a:off x="3397104" y="3899791"/>
            <a:ext cx="2467661" cy="2420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37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55148" y="0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ortar rectángulo de esquina diagonal 4"/>
          <p:cNvSpPr/>
          <p:nvPr/>
        </p:nvSpPr>
        <p:spPr>
          <a:xfrm>
            <a:off x="71958" y="705627"/>
            <a:ext cx="2571407" cy="720080"/>
          </a:xfrm>
          <a:prstGeom prst="snip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de evaluación en laboratorio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ortar rectángulo de esquina diagonal 5"/>
          <p:cNvSpPr/>
          <p:nvPr/>
        </p:nvSpPr>
        <p:spPr>
          <a:xfrm>
            <a:off x="3429213" y="4797152"/>
            <a:ext cx="1743442" cy="990865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desprendió el plástico </a:t>
            </a:r>
          </a:p>
        </p:txBody>
      </p:sp>
      <p:sp>
        <p:nvSpPr>
          <p:cNvPr id="7" name="Recortar rectángulo de esquina diagonal 6"/>
          <p:cNvSpPr/>
          <p:nvPr/>
        </p:nvSpPr>
        <p:spPr>
          <a:xfrm>
            <a:off x="3132996" y="971824"/>
            <a:ext cx="1934300" cy="792088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registró a los 200 dds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ortar rectángulo de esquina diagonal 7"/>
          <p:cNvSpPr/>
          <p:nvPr/>
        </p:nvSpPr>
        <p:spPr>
          <a:xfrm>
            <a:off x="6384953" y="3765099"/>
            <a:ext cx="2599795" cy="1125779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 </a:t>
            </a:r>
            <a:r>
              <a:rPr lang="es-EC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escogió aleatoriamente</a:t>
            </a:r>
            <a:r>
              <a:rPr lang="es-EC" smtClean="0"/>
              <a:t> </a:t>
            </a:r>
            <a:endParaRPr lang="es-EC" dirty="0"/>
          </a:p>
        </p:txBody>
      </p:sp>
      <p:sp>
        <p:nvSpPr>
          <p:cNvPr id="9" name="Recortar rectángulo de esquina diagonal 8"/>
          <p:cNvSpPr/>
          <p:nvPr/>
        </p:nvSpPr>
        <p:spPr>
          <a:xfrm>
            <a:off x="5580112" y="1090837"/>
            <a:ext cx="1884752" cy="792088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plantas por tratamiento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2648665" y="1065667"/>
            <a:ext cx="484331" cy="302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067296" y="1367868"/>
            <a:ext cx="512816" cy="119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/>
          <p:nvPr/>
        </p:nvCxnSpPr>
        <p:spPr>
          <a:xfrm>
            <a:off x="7464864" y="1486881"/>
            <a:ext cx="219987" cy="227821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H="1" flipV="1">
            <a:off x="2483220" y="2876847"/>
            <a:ext cx="945993" cy="24157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>
            <a:off x="5172655" y="4327989"/>
            <a:ext cx="1212298" cy="964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ttps://scontent.fuio4-1.fna.fbcdn.net/v/t1.15752-9/61467423_2826486557366513_7471796300946604032_n.jpg?_nc_cat=103&amp;_nc_ht=scontent.fuio4-1.fna&amp;oh=cef3d4d04259e8ffc2e04b96c7c1d453&amp;oe=5D634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56" y="1921764"/>
            <a:ext cx="2105393" cy="2807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ortar rectángulo de esquina diagonal 9"/>
          <p:cNvSpPr/>
          <p:nvPr/>
        </p:nvSpPr>
        <p:spPr>
          <a:xfrm>
            <a:off x="539553" y="2213961"/>
            <a:ext cx="1943668" cy="1325772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retiró la tierra de las raíces (cuidando de no romper raíces</a:t>
            </a:r>
            <a:r>
              <a:rPr lang="es-EC" dirty="0" smtClean="0"/>
              <a:t>)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988" y="3914746"/>
            <a:ext cx="2603021" cy="1952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22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3938" y="116928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6000768"/>
            <a:ext cx="2143140" cy="56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sultado de imagen para aguac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92" y="1725774"/>
            <a:ext cx="3588671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5314" y="1602727"/>
            <a:ext cx="2684621" cy="978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Aguacate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Frutos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consumidos                      ecuatorianos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84770" y="2746197"/>
            <a:ext cx="2466274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Sierra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Imbabura, Pichincha, Tungurahua, Azuay y Loja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749935" y="260648"/>
            <a:ext cx="2995768" cy="11701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</a:t>
            </a:r>
            <a:r>
              <a:rPr lang="en-US" dirty="0" err="1" smtClean="0"/>
              <a:t>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cremosidad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color, textura  deleite cocina tradicional ecuatoriana</a:t>
            </a:r>
            <a:r>
              <a:rPr lang="en-US" dirty="0" smtClean="0"/>
              <a:t> 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5092174" y="4379770"/>
            <a:ext cx="2754638" cy="14213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Colombia, Japón, Reino Unido, Canadá, Hong Kong y Corea del Sur  fuente de ingreso para Ecuador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62363" y="4386962"/>
            <a:ext cx="3888764" cy="14839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Comercialización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mínimas cantidades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poco tecnificadas  se necesita aumento en la producción     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cubrir demandas futuras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047656" y="683488"/>
            <a:ext cx="3096344" cy="16963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Beneficios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cosméticos (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shampoo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aceites, cremas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  farmacéuticos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  reducción de colesterol, previene enfermedades cardiovasculares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echa doblada 18"/>
          <p:cNvSpPr/>
          <p:nvPr/>
        </p:nvSpPr>
        <p:spPr>
          <a:xfrm>
            <a:off x="1125524" y="548680"/>
            <a:ext cx="1728192" cy="1058395"/>
          </a:xfrm>
          <a:prstGeom prst="ben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3" name="Flecha izquierda y arriba 22"/>
          <p:cNvSpPr/>
          <p:nvPr/>
        </p:nvSpPr>
        <p:spPr>
          <a:xfrm>
            <a:off x="7903126" y="3874226"/>
            <a:ext cx="622246" cy="1271178"/>
          </a:xfrm>
          <a:prstGeom prst="lef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izquierda 23"/>
          <p:cNvSpPr/>
          <p:nvPr/>
        </p:nvSpPr>
        <p:spPr>
          <a:xfrm>
            <a:off x="4351127" y="4814589"/>
            <a:ext cx="741047" cy="389808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abajo 24"/>
          <p:cNvSpPr/>
          <p:nvPr/>
        </p:nvSpPr>
        <p:spPr>
          <a:xfrm>
            <a:off x="7501609" y="2349561"/>
            <a:ext cx="309603" cy="58961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derecha 26"/>
          <p:cNvSpPr/>
          <p:nvPr/>
        </p:nvSpPr>
        <p:spPr>
          <a:xfrm>
            <a:off x="5660975" y="985062"/>
            <a:ext cx="386681" cy="36004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7978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6" grpId="0" animBg="1"/>
      <p:bldP spid="20" grpId="0" animBg="1"/>
      <p:bldP spid="21" grpId="0" animBg="1"/>
      <p:bldP spid="22" grpId="0" animBg="1"/>
      <p:bldP spid="19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050" y="5949280"/>
            <a:ext cx="233844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dondear rectángulo de esquina diagonal 19"/>
          <p:cNvSpPr/>
          <p:nvPr/>
        </p:nvSpPr>
        <p:spPr>
          <a:xfrm>
            <a:off x="156169" y="2344562"/>
            <a:ext cx="2448700" cy="1325772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lavó con agua las raíces y se las dejó secar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horas</a:t>
            </a:r>
          </a:p>
        </p:txBody>
      </p:sp>
      <p:sp>
        <p:nvSpPr>
          <p:cNvPr id="21" name="Redondear rectángulo de esquina diagonal 20"/>
          <p:cNvSpPr/>
          <p:nvPr/>
        </p:nvSpPr>
        <p:spPr>
          <a:xfrm>
            <a:off x="3302969" y="2355549"/>
            <a:ext cx="2301965" cy="1206889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Corte en la corona de la raíz                     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Separar el sistema radical, tallo y follaje  </a:t>
            </a:r>
          </a:p>
        </p:txBody>
      </p:sp>
      <p:sp>
        <p:nvSpPr>
          <p:cNvPr id="22" name="Redondear rectángulo de esquina diagonal 21"/>
          <p:cNvSpPr/>
          <p:nvPr/>
        </p:nvSpPr>
        <p:spPr>
          <a:xfrm>
            <a:off x="6111822" y="2455833"/>
            <a:ext cx="1988570" cy="990865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Medición peso fresco           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balanza digital  </a:t>
            </a:r>
          </a:p>
        </p:txBody>
      </p:sp>
      <p:sp>
        <p:nvSpPr>
          <p:cNvPr id="23" name="Redondear rectángulo de esquina diagonal 22"/>
          <p:cNvSpPr/>
          <p:nvPr/>
        </p:nvSpPr>
        <p:spPr>
          <a:xfrm>
            <a:off x="5930972" y="3794958"/>
            <a:ext cx="3105524" cy="1013542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/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se colocó en fundas de papel                                 Estufa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70°C por 72 horas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s-EC" dirty="0" smtClean="0"/>
          </a:p>
        </p:txBody>
      </p:sp>
      <p:sp>
        <p:nvSpPr>
          <p:cNvPr id="24" name="Redondear rectángulo de esquina diagonal 23"/>
          <p:cNvSpPr/>
          <p:nvPr/>
        </p:nvSpPr>
        <p:spPr>
          <a:xfrm>
            <a:off x="2920807" y="3943868"/>
            <a:ext cx="2301965" cy="846106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determinó peso seco (g) en la balanza digital </a:t>
            </a:r>
          </a:p>
        </p:txBody>
      </p:sp>
      <p:cxnSp>
        <p:nvCxnSpPr>
          <p:cNvPr id="25" name="Conector angular 24"/>
          <p:cNvCxnSpPr/>
          <p:nvPr/>
        </p:nvCxnSpPr>
        <p:spPr>
          <a:xfrm>
            <a:off x="7855264" y="2951266"/>
            <a:ext cx="674344" cy="96881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2604869" y="3007447"/>
            <a:ext cx="66613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5567708" y="2951266"/>
            <a:ext cx="544114" cy="3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5222772" y="4301729"/>
            <a:ext cx="708200" cy="65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ttps://scontent.fuio4-1.fna.fbcdn.net/v/t1.15752-9/61085950_320048345582102_901986141962502144_n.jpg?_nc_cat=109&amp;_nc_ht=scontent.fuio4-1.fna&amp;oh=237b1a09325739c4eef1ca1e93817b41&amp;oe=5D9AE01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271" y="3496244"/>
            <a:ext cx="2040881" cy="272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0" y="304731"/>
            <a:ext cx="2584791" cy="1938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t="35300" b="21650"/>
          <a:stretch/>
        </p:blipFill>
        <p:spPr>
          <a:xfrm>
            <a:off x="2920807" y="617488"/>
            <a:ext cx="5035569" cy="1625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5900"/>
          <a:stretch/>
        </p:blipFill>
        <p:spPr>
          <a:xfrm>
            <a:off x="3602335" y="4846205"/>
            <a:ext cx="3062760" cy="1471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Título 1"/>
          <p:cNvSpPr>
            <a:spLocks noGrp="1"/>
          </p:cNvSpPr>
          <p:nvPr>
            <p:ph type="title"/>
          </p:nvPr>
        </p:nvSpPr>
        <p:spPr>
          <a:xfrm>
            <a:off x="755148" y="0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533461"/>
              </p:ext>
            </p:extLst>
          </p:nvPr>
        </p:nvGraphicFramePr>
        <p:xfrm>
          <a:off x="48420" y="1173299"/>
          <a:ext cx="7416326" cy="379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755576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440" y="570988"/>
            <a:ext cx="8750492" cy="535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 fontAlgn="base"/>
            <a:r>
              <a:rPr lang="es-EC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</a:t>
            </a:r>
            <a:r>
              <a:rPr lang="es-EC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recimiento </a:t>
            </a:r>
            <a:r>
              <a:rPr lang="es-EC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del tallo en plantas de aguacate cultivar ´Nacional´ en fase de vivero.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46681"/>
              </p:ext>
            </p:extLst>
          </p:nvPr>
        </p:nvGraphicFramePr>
        <p:xfrm>
          <a:off x="6111896" y="4623826"/>
          <a:ext cx="2670036" cy="14497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5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5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68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Altura de la planta (cm)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00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Promotor (P)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00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Tiempo (T)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39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TxP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179512" y="6289921"/>
            <a:ext cx="435142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s-EC" sz="10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Prueba  Tukey ; T1: 90, T2: 150, T3: 200 dds.; P1: Duoplus, P2: Agrostemin, P3: Raizyner, P4: Forti-Gro, P5: Sin promotor </a:t>
            </a:r>
            <a:endParaRPr lang="es-EC" sz="2800" dirty="0"/>
          </a:p>
        </p:txBody>
      </p:sp>
      <p:pic>
        <p:nvPicPr>
          <p:cNvPr id="22" name="Imagen 21" descr="C:\Users\PC ONE\Desktop\Fotos Tesis\200 días\IMG_178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26100" r="27974" b="31418"/>
          <a:stretch/>
        </p:blipFill>
        <p:spPr bwMode="auto">
          <a:xfrm rot="5400000">
            <a:off x="6617656" y="2085019"/>
            <a:ext cx="3133725" cy="1439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 descr="C:\Users\PC ONE\Desktop\Fotos Tesis\200 días\IMG_17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65860" r="42332"/>
          <a:stretch/>
        </p:blipFill>
        <p:spPr bwMode="auto">
          <a:xfrm rot="5400000">
            <a:off x="1269850" y="1855484"/>
            <a:ext cx="1451703" cy="1226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Elipse 27"/>
          <p:cNvSpPr/>
          <p:nvPr/>
        </p:nvSpPr>
        <p:spPr>
          <a:xfrm>
            <a:off x="5868144" y="1677729"/>
            <a:ext cx="648072" cy="57594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7659496" y="1490100"/>
            <a:ext cx="45085" cy="2819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2467514" y="3284983"/>
            <a:ext cx="520310" cy="47933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1187624" y="1840658"/>
            <a:ext cx="0" cy="13221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935530" y="5681437"/>
            <a:ext cx="497979" cy="41046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50" name="Rectángulo redondeado 2049"/>
          <p:cNvSpPr/>
          <p:nvPr/>
        </p:nvSpPr>
        <p:spPr>
          <a:xfrm>
            <a:off x="15880" y="5015542"/>
            <a:ext cx="6016876" cy="1032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Alvarado (2017)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Trichoderma sp.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altura planta 51,15 cm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Rivera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et al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micorrízicos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arbusculares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 200 dds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62,6 cm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22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5" grpId="0" animBg="1"/>
      <p:bldP spid="20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15511"/>
              </p:ext>
            </p:extLst>
          </p:nvPr>
        </p:nvGraphicFramePr>
        <p:xfrm>
          <a:off x="-396552" y="353044"/>
          <a:ext cx="8205401" cy="487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233686" y="100182"/>
            <a:ext cx="1818034" cy="564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iámetro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tallo (mm)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55576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79512" y="6289921"/>
            <a:ext cx="435142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s-EC" sz="10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Prueba  Tukey; T1: 90, T2: 150, T3: 200 dds.; P1: Duoplus, P2: Agrostemin, P3: Raizyner, P4: Forti-Gro, P5: Sin promotor </a:t>
            </a:r>
            <a:endParaRPr lang="es-EC" sz="2800" dirty="0"/>
          </a:p>
        </p:txBody>
      </p:sp>
      <p:sp>
        <p:nvSpPr>
          <p:cNvPr id="20" name="Recortar rectángulo de esquina diagonal 19"/>
          <p:cNvSpPr/>
          <p:nvPr/>
        </p:nvSpPr>
        <p:spPr>
          <a:xfrm>
            <a:off x="118390" y="4785860"/>
            <a:ext cx="2808312" cy="1325979"/>
          </a:xfrm>
          <a:prstGeom prst="snip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Sotomayor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(2017)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Trichoderma sp.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y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Glomus iranicum var tenuihypharum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aguacate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6,41 mm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roceso alternativo 20"/>
          <p:cNvSpPr/>
          <p:nvPr/>
        </p:nvSpPr>
        <p:spPr>
          <a:xfrm>
            <a:off x="3254151" y="4761343"/>
            <a:ext cx="2830017" cy="1331953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Alvarado de León (2015)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bioestimulantes enzimáticos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algas marinas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ñ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de azúcar  2.63 cm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855121"/>
              </p:ext>
            </p:extLst>
          </p:nvPr>
        </p:nvGraphicFramePr>
        <p:xfrm>
          <a:off x="6495528" y="4288806"/>
          <a:ext cx="2468960" cy="1660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Diámetro del tallo (mm)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Promotor (P)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Tiempo (T)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TxP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" name="Elipse 21"/>
          <p:cNvSpPr/>
          <p:nvPr/>
        </p:nvSpPr>
        <p:spPr>
          <a:xfrm>
            <a:off x="8192575" y="5243615"/>
            <a:ext cx="497979" cy="41046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/>
          <p:cNvSpPr/>
          <p:nvPr/>
        </p:nvSpPr>
        <p:spPr>
          <a:xfrm>
            <a:off x="5292080" y="1273064"/>
            <a:ext cx="497979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 descr="C:\Users\PC ONE\Desktop\Fotos Tesis\200 días\IMG_179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57175" r="33940" b="16453"/>
          <a:stretch/>
        </p:blipFill>
        <p:spPr bwMode="auto">
          <a:xfrm rot="5400000">
            <a:off x="7334553" y="1524593"/>
            <a:ext cx="2060975" cy="1557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Flecha curvada hacia la derecha 24"/>
          <p:cNvSpPr/>
          <p:nvPr/>
        </p:nvSpPr>
        <p:spPr>
          <a:xfrm>
            <a:off x="7906313" y="2524809"/>
            <a:ext cx="107459" cy="1943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26" name="Flecha curvada hacia la izquierda 25"/>
          <p:cNvSpPr/>
          <p:nvPr/>
        </p:nvSpPr>
        <p:spPr>
          <a:xfrm>
            <a:off x="8164055" y="2530970"/>
            <a:ext cx="113115" cy="2172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pic>
        <p:nvPicPr>
          <p:cNvPr id="27" name="Imagen 26" descr="C:\Users\PC ONE\Desktop\Fotos Tesis\200 días\IMG_179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4" t="68902" r="43816" b="11965"/>
          <a:stretch/>
        </p:blipFill>
        <p:spPr bwMode="auto">
          <a:xfrm rot="5400000">
            <a:off x="1072832" y="1314205"/>
            <a:ext cx="1754002" cy="1588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Elipse 27"/>
          <p:cNvSpPr/>
          <p:nvPr/>
        </p:nvSpPr>
        <p:spPr>
          <a:xfrm>
            <a:off x="2564678" y="2985366"/>
            <a:ext cx="497979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 curvada hacia la derecha 28"/>
          <p:cNvSpPr/>
          <p:nvPr/>
        </p:nvSpPr>
        <p:spPr>
          <a:xfrm>
            <a:off x="1763688" y="2076012"/>
            <a:ext cx="186707" cy="3362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30" name="Flecha curvada hacia la izquierda 29"/>
          <p:cNvSpPr/>
          <p:nvPr/>
        </p:nvSpPr>
        <p:spPr>
          <a:xfrm>
            <a:off x="2106278" y="2076012"/>
            <a:ext cx="196534" cy="3758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98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Gráfico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195512"/>
              </p:ext>
            </p:extLst>
          </p:nvPr>
        </p:nvGraphicFramePr>
        <p:xfrm>
          <a:off x="0" y="332656"/>
          <a:ext cx="7753404" cy="4447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94804"/>
            <a:ext cx="2592288" cy="564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clorofílico (unidades SPAD)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7308" y="3589813"/>
            <a:ext cx="4137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-9128" y="5617658"/>
            <a:ext cx="6973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79512" y="6289921"/>
            <a:ext cx="435142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s-EC" sz="10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Prueba  Tukey; T1: 90, T2: 150, T3: 200 dds.; P1: Duoplus, P2: Agrostemin, P3: Raizyner, P4: Forti-Gro, P5: Sin promotor </a:t>
            </a:r>
            <a:endParaRPr lang="es-EC" sz="2800" dirty="0"/>
          </a:p>
        </p:txBody>
      </p:sp>
      <p:sp>
        <p:nvSpPr>
          <p:cNvPr id="2" name="Hexágono 1"/>
          <p:cNvSpPr/>
          <p:nvPr/>
        </p:nvSpPr>
        <p:spPr>
          <a:xfrm>
            <a:off x="-101858" y="4215529"/>
            <a:ext cx="3726058" cy="2074392"/>
          </a:xfrm>
          <a:prstGeom prst="hexag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Rodríguez </a:t>
            </a:r>
            <a:r>
              <a:rPr lang="es-EC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(2013)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resultados  similares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tratamiento vs testigo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 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Microbacterium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45,16 unidades SPAD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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alcanzo valores altos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</a:t>
            </a:r>
            <a:r>
              <a:rPr lang="es-EC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Ochrobactrum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anthropi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(62,50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SPAD)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Melón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dondear rectángulo de esquina del mismo lado 2"/>
          <p:cNvSpPr/>
          <p:nvPr/>
        </p:nvSpPr>
        <p:spPr>
          <a:xfrm>
            <a:off x="3656212" y="5113687"/>
            <a:ext cx="5472607" cy="889072"/>
          </a:xfrm>
          <a:prstGeom prst="round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Díaz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Franco </a:t>
            </a:r>
            <a:r>
              <a:rPr lang="es-EC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et al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(2015)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microbios del tipo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Cell-Tech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Biofertubuap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micorriza INIFAP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mayor índice de clorofila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37.2, 37, 36.8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unidades SPAD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54375"/>
              </p:ext>
            </p:extLst>
          </p:nvPr>
        </p:nvGraphicFramePr>
        <p:xfrm>
          <a:off x="6012159" y="4018087"/>
          <a:ext cx="302784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3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3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44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SPAD (</a:t>
                      </a:r>
                      <a:r>
                        <a:rPr lang="es-EC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4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Promotor (P)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839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Tiempo (T)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42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TxP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" name="Elipse 19"/>
          <p:cNvSpPr/>
          <p:nvPr/>
        </p:nvSpPr>
        <p:spPr>
          <a:xfrm>
            <a:off x="8120107" y="4308030"/>
            <a:ext cx="497979" cy="94389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Elipse 20"/>
          <p:cNvSpPr/>
          <p:nvPr/>
        </p:nvSpPr>
        <p:spPr>
          <a:xfrm>
            <a:off x="6316089" y="1260616"/>
            <a:ext cx="648072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/>
          <p:cNvSpPr/>
          <p:nvPr/>
        </p:nvSpPr>
        <p:spPr>
          <a:xfrm>
            <a:off x="1259632" y="2844657"/>
            <a:ext cx="648072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 descr="C:\Users\PC ONE\Desktop\Fotos Tesis\200 días\IMG_178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69286" r="54621"/>
          <a:stretch/>
        </p:blipFill>
        <p:spPr bwMode="auto">
          <a:xfrm rot="5400000">
            <a:off x="7363727" y="1614619"/>
            <a:ext cx="2154769" cy="1375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C:\Users\PC ONE\Desktop\Fotos Tesis\200 días\IMG_17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49553" r="63040"/>
          <a:stretch/>
        </p:blipFill>
        <p:spPr bwMode="auto">
          <a:xfrm rot="5400000">
            <a:off x="1452325" y="864659"/>
            <a:ext cx="1323208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Elipse 16"/>
          <p:cNvSpPr/>
          <p:nvPr/>
        </p:nvSpPr>
        <p:spPr>
          <a:xfrm>
            <a:off x="3982312" y="1655739"/>
            <a:ext cx="648072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34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2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94330"/>
              </p:ext>
            </p:extLst>
          </p:nvPr>
        </p:nvGraphicFramePr>
        <p:xfrm>
          <a:off x="47645" y="188640"/>
          <a:ext cx="7612995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33686" y="100182"/>
            <a:ext cx="1818034" cy="564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 Foliar 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(cm²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79512" y="6289921"/>
            <a:ext cx="4351425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s-EC" sz="10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Prueba  Tukey; T1: 90, T2: 150, T3: 200 dds.; P1: Duoplus, P2: Agrostemin, P3: Raizyner, P4: Forti-Gro, P5: Sin promotor </a:t>
            </a:r>
            <a:endParaRPr lang="es-EC" sz="2800" dirty="0"/>
          </a:p>
        </p:txBody>
      </p:sp>
      <p:sp>
        <p:nvSpPr>
          <p:cNvPr id="3" name="Doble onda 2"/>
          <p:cNvSpPr/>
          <p:nvPr/>
        </p:nvSpPr>
        <p:spPr>
          <a:xfrm>
            <a:off x="3347864" y="4828064"/>
            <a:ext cx="3077696" cy="1363086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Silva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(2001)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productos a base de algas marinas y ácido giberélico 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Biozyme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 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cm²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girasol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inta perforada 1"/>
              <p:cNvSpPr/>
              <p:nvPr/>
            </p:nvSpPr>
            <p:spPr>
              <a:xfrm>
                <a:off x="76061" y="4509120"/>
                <a:ext cx="3271803" cy="1731415"/>
              </a:xfrm>
              <a:prstGeom prst="flowChartPunchedTap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Murillo (2018)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aplicar fitohormonas (giberelinas 0.2g.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C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p>
                        <m:r>
                          <m:rPr>
                            <m:nor/>
                          </m:rPr>
                          <a:rPr lang="es-EC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s-EC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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482 cm² 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aguacate</a:t>
                </a:r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inta perforada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1" y="4509120"/>
                <a:ext cx="3271803" cy="1731415"/>
              </a:xfrm>
              <a:prstGeom prst="flowChartPunchedTape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62042"/>
              </p:ext>
            </p:extLst>
          </p:nvPr>
        </p:nvGraphicFramePr>
        <p:xfrm>
          <a:off x="6579368" y="4350528"/>
          <a:ext cx="2564632" cy="16945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2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383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foliar (cm²)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38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Promotor (P)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9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(T)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9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TxP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8" name="Elipse 17"/>
          <p:cNvSpPr/>
          <p:nvPr/>
        </p:nvSpPr>
        <p:spPr>
          <a:xfrm>
            <a:off x="8314583" y="5711722"/>
            <a:ext cx="497979" cy="31813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lipse 18"/>
          <p:cNvSpPr/>
          <p:nvPr/>
        </p:nvSpPr>
        <p:spPr>
          <a:xfrm>
            <a:off x="6156176" y="1547642"/>
            <a:ext cx="576064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Elipse 19"/>
          <p:cNvSpPr/>
          <p:nvPr/>
        </p:nvSpPr>
        <p:spPr>
          <a:xfrm>
            <a:off x="894668" y="2986268"/>
            <a:ext cx="496069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Imagen 20" descr="C:\Users\PC ONE\Desktop\Fotos Tesis\200 días\IMG_179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7" r="51138" b="35212"/>
          <a:stretch/>
        </p:blipFill>
        <p:spPr bwMode="auto">
          <a:xfrm rot="5400000">
            <a:off x="7209042" y="1934937"/>
            <a:ext cx="2233546" cy="1458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 descr="C:\Users\PC ONE\Desktop\Fotos Tesis\150 días\20180312_11583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66902" r="47574" b="7659"/>
          <a:stretch/>
        </p:blipFill>
        <p:spPr bwMode="auto">
          <a:xfrm>
            <a:off x="971600" y="1140326"/>
            <a:ext cx="1296144" cy="1352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95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969767"/>
              </p:ext>
            </p:extLst>
          </p:nvPr>
        </p:nvGraphicFramePr>
        <p:xfrm>
          <a:off x="957374" y="1100358"/>
          <a:ext cx="6946195" cy="399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82555" y="485137"/>
            <a:ext cx="8686800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lvl="1" algn="ctr" fontAlgn="base"/>
            <a:r>
              <a:rPr lang="es-EC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/>
            </a:r>
            <a:br>
              <a:rPr lang="es-EC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r>
              <a:rPr lang="es-EC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</a:t>
            </a:r>
            <a:r>
              <a:rPr lang="es-EC" b="1" dirty="0" smtClean="0">
                <a:solidFill>
                  <a:schemeClr val="dk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alidad </a:t>
            </a:r>
            <a:r>
              <a:rPr lang="es-EC" b="1" dirty="0">
                <a:solidFill>
                  <a:schemeClr val="dk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de la raíz, por la aplicación de promotores radiculares (Agrostemin, Duoplus, Raizyner, Forti-Gro) a los 200 días después de siembra en aguacate cultivar ´Nacional´ en fase de vivero.</a:t>
            </a:r>
            <a:br>
              <a:rPr lang="es-EC" b="1" dirty="0">
                <a:solidFill>
                  <a:schemeClr val="dk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</a:br>
            <a:r>
              <a:rPr lang="es-EC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.</a:t>
            </a:r>
            <a:endParaRPr lang="es-EC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9991" y="4633643"/>
            <a:ext cx="89076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dirty="0"/>
          </a:p>
          <a:p>
            <a:pPr algn="just"/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2169" y="62801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 Tukey; 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P1: Duoplus, P2: Agrostemin, P3: Raizyner, P4: Forti-Gro, P5: Sin promotor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arjeta 16"/>
              <p:cNvSpPr/>
              <p:nvPr/>
            </p:nvSpPr>
            <p:spPr>
              <a:xfrm>
                <a:off x="0" y="4941958"/>
                <a:ext cx="6708214" cy="1338146"/>
              </a:xfrm>
              <a:prstGeom prst="flowChartPunchedCard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Camargo, Cepeda &amp; Ávila  (2014)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s-EC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Trichoderma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comercial en concentración 1*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C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s-EC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esporas/ml 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alcanzando porcentajes del 65% de ganancia en la biomasa radicular en su peso fresco y 68% de raíz en su peso seco.</a:t>
                </a:r>
              </a:p>
            </p:txBody>
          </p:sp>
        </mc:Choice>
        <mc:Fallback xmlns="">
          <p:sp>
            <p:nvSpPr>
              <p:cNvPr id="17" name="Tarjeta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41958"/>
                <a:ext cx="6708214" cy="1338146"/>
              </a:xfrm>
              <a:prstGeom prst="flowChartPunchedCard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82159"/>
              </p:ext>
            </p:extLst>
          </p:nvPr>
        </p:nvGraphicFramePr>
        <p:xfrm>
          <a:off x="6736322" y="4624951"/>
          <a:ext cx="2404847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56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3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5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538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Fuente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Peso fresco (g) 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Peso seco (g) 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64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Promotor (P)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9" name="Elipse 18"/>
          <p:cNvSpPr/>
          <p:nvPr/>
        </p:nvSpPr>
        <p:spPr>
          <a:xfrm>
            <a:off x="3998153" y="1548305"/>
            <a:ext cx="826255" cy="41046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Elipse 19"/>
          <p:cNvSpPr/>
          <p:nvPr/>
        </p:nvSpPr>
        <p:spPr>
          <a:xfrm>
            <a:off x="5371439" y="2309670"/>
            <a:ext cx="612802" cy="42337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 descr="C:\Users\PC ONE\Desktop\Fotos Tesis\200 días\IMG_179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4" t="31155" b="26814"/>
          <a:stretch/>
        </p:blipFill>
        <p:spPr bwMode="auto">
          <a:xfrm rot="5400000">
            <a:off x="7204934" y="2207137"/>
            <a:ext cx="2348206" cy="1391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C:\Users\PC ONE\Desktop\Fotos Tesis\200 días\IMG_179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9" t="37273" r="14708" b="35193"/>
          <a:stretch/>
        </p:blipFill>
        <p:spPr bwMode="auto">
          <a:xfrm rot="5400000">
            <a:off x="-497916" y="2177795"/>
            <a:ext cx="2044720" cy="942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Elipse 24"/>
          <p:cNvSpPr/>
          <p:nvPr/>
        </p:nvSpPr>
        <p:spPr>
          <a:xfrm>
            <a:off x="7938745" y="5531096"/>
            <a:ext cx="521686" cy="40542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3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941125"/>
              </p:ext>
            </p:extLst>
          </p:nvPr>
        </p:nvGraphicFramePr>
        <p:xfrm>
          <a:off x="1153748" y="835856"/>
          <a:ext cx="7018651" cy="388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15486"/>
            <a:ext cx="3439183" cy="413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Peso seco y fresco en  el tallo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72007" y="4235783"/>
            <a:ext cx="8907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2000" dirty="0"/>
          </a:p>
          <a:p>
            <a:endParaRPr lang="es-EC" dirty="0"/>
          </a:p>
          <a:p>
            <a:pPr algn="just"/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2169" y="62801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  Tukey; </a:t>
            </a:r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P1: Duoplus, P2: Agrostemin, P3: Raizyner, P4: Forti-Gro, P5: Sin promotor </a:t>
            </a:r>
          </a:p>
        </p:txBody>
      </p:sp>
      <p:sp>
        <p:nvSpPr>
          <p:cNvPr id="2" name="Documento 1"/>
          <p:cNvSpPr/>
          <p:nvPr/>
        </p:nvSpPr>
        <p:spPr>
          <a:xfrm>
            <a:off x="146030" y="4642268"/>
            <a:ext cx="6178038" cy="156069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Vega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fectos significativos de bioestimulantes a base de ortiga en la producción de lechuga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peso fresco y seco como 219 g y 8,27 g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estos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estadísticamente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 frente al testigo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este bioestimulante ayuda 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disminuir el estrés por sequía y por ende a un adecuado desarrollo nutricional.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61087"/>
              </p:ext>
            </p:extLst>
          </p:nvPr>
        </p:nvGraphicFramePr>
        <p:xfrm>
          <a:off x="6350045" y="4597812"/>
          <a:ext cx="2766323" cy="1494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1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21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737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fresco (g)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seco (g)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442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Promotor (P)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8" name="Elipse 17"/>
          <p:cNvSpPr/>
          <p:nvPr/>
        </p:nvSpPr>
        <p:spPr>
          <a:xfrm>
            <a:off x="1835696" y="1350198"/>
            <a:ext cx="692583" cy="34383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lipse 18"/>
          <p:cNvSpPr/>
          <p:nvPr/>
        </p:nvSpPr>
        <p:spPr>
          <a:xfrm>
            <a:off x="3166751" y="1863095"/>
            <a:ext cx="544863" cy="44848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/>
          <p:cNvSpPr/>
          <p:nvPr/>
        </p:nvSpPr>
        <p:spPr>
          <a:xfrm>
            <a:off x="7817312" y="5590052"/>
            <a:ext cx="505851" cy="47905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 descr="C:\Users\PC ONE\Desktop\Fotos Tesis\200 días\IMG_179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2" t="20408" r="40045" b="31931"/>
          <a:stretch/>
        </p:blipFill>
        <p:spPr bwMode="auto">
          <a:xfrm rot="5400000">
            <a:off x="7467489" y="1984887"/>
            <a:ext cx="2158764" cy="95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 descr="C:\Users\PC ONE\Desktop\Fotos Tesis\200 días\IMG_17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25121" r="45312" b="41306"/>
          <a:stretch/>
        </p:blipFill>
        <p:spPr bwMode="auto">
          <a:xfrm rot="5400000">
            <a:off x="-368193" y="2136642"/>
            <a:ext cx="1916855" cy="1075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3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99147"/>
            <a:ext cx="1674935" cy="413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8394675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32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46297108"/>
              </p:ext>
            </p:extLst>
          </p:nvPr>
        </p:nvGraphicFramePr>
        <p:xfrm>
          <a:off x="0" y="548680"/>
          <a:ext cx="91440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68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99147"/>
            <a:ext cx="2195736" cy="413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89297111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6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aguacate fu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6268"/>
            <a:ext cx="7574768" cy="63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8904" y="116632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410" y="6000766"/>
            <a:ext cx="2143140" cy="5606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09264" y="516269"/>
            <a:ext cx="855676" cy="5812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INIAP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918706" y="215059"/>
            <a:ext cx="3734664" cy="12016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Principales variedades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Hass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Fuerte, DD-17 y HX-48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alta demandad por sus características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rápida adaptación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1464940" y="516269"/>
            <a:ext cx="442392" cy="4685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830256" y="1983868"/>
            <a:ext cx="1204999" cy="58120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FASE DE VIVERO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746023" y="1842421"/>
            <a:ext cx="2808312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 calidad de la planta en toda su vida de producción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107136" y="1188823"/>
            <a:ext cx="2425303" cy="15176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Buenas practicas agronómicas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riego, fertilización, control fitosanitario &gt;productividad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993704" y="3350999"/>
            <a:ext cx="3844288" cy="17443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de promotores radiculares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alto potencial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contienen activadores metabólicos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auxinas, giberelinas, citocininas, acido indolacético, acido indolbutírico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&gt; desarrollo radicular (absorción de nutrientes)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59940" y="3225549"/>
            <a:ext cx="3960440" cy="18192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Hormonas vegetales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sustancias orgánicas  producen en un tejido determinado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se transportan a otro   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provoca respuestas fisiológicas               Auxinas ( injertos)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raíces adventicias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mejorar transmisión de nutrientes en la propagación sexual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2240160" y="2098510"/>
            <a:ext cx="385040" cy="3519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derecha 27"/>
          <p:cNvSpPr/>
          <p:nvPr/>
        </p:nvSpPr>
        <p:spPr>
          <a:xfrm>
            <a:off x="5675158" y="2093620"/>
            <a:ext cx="385040" cy="35191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abajo 14"/>
          <p:cNvSpPr/>
          <p:nvPr/>
        </p:nvSpPr>
        <p:spPr>
          <a:xfrm>
            <a:off x="7146734" y="2852800"/>
            <a:ext cx="461772" cy="49819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izquierda 15"/>
          <p:cNvSpPr/>
          <p:nvPr/>
        </p:nvSpPr>
        <p:spPr>
          <a:xfrm>
            <a:off x="4323220" y="3919148"/>
            <a:ext cx="567644" cy="43204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Picture 2" descr="Resultado de imagen para auxin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35717" r="20966" b="8012"/>
          <a:stretch/>
        </p:blipFill>
        <p:spPr bwMode="auto">
          <a:xfrm>
            <a:off x="1005686" y="5124028"/>
            <a:ext cx="1477365" cy="15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guacate h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88" y="5124028"/>
            <a:ext cx="2587410" cy="153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84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9" grpId="0" animBg="1"/>
      <p:bldP spid="3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13" grpId="0" animBg="1"/>
      <p:bldP spid="28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84853449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6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403648" y="1556792"/>
            <a:ext cx="6738713" cy="3596779"/>
            <a:chOff x="0" y="3284969"/>
            <a:chExt cx="5268515" cy="3161109"/>
          </a:xfrm>
        </p:grpSpPr>
        <p:sp>
          <p:nvSpPr>
            <p:cNvPr id="5" name="Pergamino vertical 4"/>
            <p:cNvSpPr/>
            <p:nvPr/>
          </p:nvSpPr>
          <p:spPr>
            <a:xfrm>
              <a:off x="0" y="3284969"/>
              <a:ext cx="5268515" cy="3161109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6" name="Pergamino vertical 4"/>
            <p:cNvSpPr txBox="1"/>
            <p:nvPr/>
          </p:nvSpPr>
          <p:spPr>
            <a:xfrm>
              <a:off x="395139" y="3680108"/>
              <a:ext cx="4478237" cy="2568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dirty="0"/>
                <a:t>Es importante obtener más variables en la raíz tales como la longitud de la raíz, índice de lignificación o la relación tallo/raíz, puesto que esto ayudaría a conseguir más datos que esclarezcan el mejor promotor radicular.</a:t>
              </a:r>
              <a:endParaRPr lang="es-MX" sz="3600" kern="1200" dirty="0"/>
            </a:p>
          </p:txBody>
        </p:sp>
      </p:grpSp>
      <p:sp>
        <p:nvSpPr>
          <p:cNvPr id="7" name="Título 1"/>
          <p:cNvSpPr txBox="1">
            <a:spLocks/>
          </p:cNvSpPr>
          <p:nvPr/>
        </p:nvSpPr>
        <p:spPr>
          <a:xfrm>
            <a:off x="683568" y="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554" y="5913276"/>
            <a:ext cx="2338446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scontent.fuio4-1.fna.fbcdn.net/v/t1.15752-9/60959912_384903478778764_6711246726281297920_n.jpg?_nc_cat=111&amp;_nc_ht=scontent.fuio4-1.fna&amp;oh=482946315416ef56ac57c53655f4e595&amp;oe=5D58C6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5" y="620688"/>
            <a:ext cx="88569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.fuio4-1.fna.fbcdn.net/v/t1.15752-9/61107657_1172845779582531_3187335276636667904_n.jpg?_nc_cat=104&amp;_nc_ht=scontent.fuio4-1.fna&amp;oh=ffdf163dc17546c0f58585159fd6fb4e&amp;oe=5D9B053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92288" cy="3024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content.fuio4-1.fna.fbcdn.net/v/t1.15752-9/61595384_2732133240191527_3090344826214809600_n.jpg?_nc_cat=103&amp;_nc_ht=scontent.fuio4-1.fna&amp;oh=01b31b6474151fe4ad29d8ec3b69fbe0&amp;oe=5D938B2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9" y="764704"/>
            <a:ext cx="2744418" cy="20583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l="12367" t="21454" r="40037" b="24406"/>
          <a:stretch/>
        </p:blipFill>
        <p:spPr>
          <a:xfrm>
            <a:off x="2530770" y="3489705"/>
            <a:ext cx="4032448" cy="2578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9450" t="33396" r="9439" b="33529"/>
          <a:stretch/>
        </p:blipFill>
        <p:spPr>
          <a:xfrm>
            <a:off x="611560" y="1909569"/>
            <a:ext cx="7779917" cy="21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guacate fu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3" y="836712"/>
            <a:ext cx="8920314" cy="52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s-EC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</a:t>
            </a:r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Problema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6000768"/>
            <a:ext cx="2143140" cy="56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983925"/>
            <a:ext cx="2143140" cy="5606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ángulo 30"/>
          <p:cNvSpPr/>
          <p:nvPr/>
        </p:nvSpPr>
        <p:spPr>
          <a:xfrm>
            <a:off x="457200" y="996207"/>
            <a:ext cx="3518905" cy="16598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área explotada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 abastece mercados nacionales e internacionales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viveros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 usan parámetros de calidad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plantas vendidas a agricultor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obtienen ganancias mínimas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340573" y="971843"/>
            <a:ext cx="3518905" cy="16598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guacate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Sierra y valles interandinos  hay aumento de viveros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sin cumplir parámetros mínimos de calidad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88415" y="4004295"/>
            <a:ext cx="2255394" cy="773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Provocando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productividad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longevidad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835644" y="3144551"/>
            <a:ext cx="2260783" cy="10286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Deficiente desarrollo en su sistema radicular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831127" y="3630209"/>
            <a:ext cx="1557297" cy="11474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conocimiento técnico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izquierda y derecha 10"/>
          <p:cNvSpPr/>
          <p:nvPr/>
        </p:nvSpPr>
        <p:spPr>
          <a:xfrm>
            <a:off x="4050263" y="1578007"/>
            <a:ext cx="1216152" cy="48463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4" name="Conector recto de flecha 33"/>
          <p:cNvCxnSpPr/>
          <p:nvPr/>
        </p:nvCxnSpPr>
        <p:spPr>
          <a:xfrm flipH="1">
            <a:off x="2092470" y="3481285"/>
            <a:ext cx="1743174" cy="489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>
            <a:endCxn id="30" idx="1"/>
          </p:cNvCxnSpPr>
          <p:nvPr/>
        </p:nvCxnSpPr>
        <p:spPr>
          <a:xfrm>
            <a:off x="6096427" y="3481285"/>
            <a:ext cx="734700" cy="722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2" grpId="0" animBg="1"/>
      <p:bldP spid="28" grpId="0" animBg="1"/>
      <p:bldP spid="29" grpId="0" animBg="1"/>
      <p:bldP spid="3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983925"/>
            <a:ext cx="2143140" cy="5606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JUSTIFICACIÓN: Solución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0059" y="921334"/>
            <a:ext cx="5904656" cy="18442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Aguacate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sensible a la asfixia radicular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carece de pelos absorbentes  raíz corta, débil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capacidad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exploratoria en el suelo es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limitada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necesita de suelos bien drenados y la ayuda de productos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fitohormonales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en la raíz pelos absorbentes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fase juvenil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momento de la rizogénesis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865441" y="1059186"/>
            <a:ext cx="2064277" cy="1610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de promotores radiculares  a base de algas en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vivero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esarrollo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de la planta </a:t>
            </a: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32601" y="3259388"/>
            <a:ext cx="1473537" cy="14606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viveros necesitan estándares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altos de calidad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226236" y="3259389"/>
            <a:ext cx="1602880" cy="11057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 un buen desarrollo radicular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949214" y="3287423"/>
            <a:ext cx="1790737" cy="8257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% de mortalidad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echa abajo 2"/>
          <p:cNvSpPr/>
          <p:nvPr/>
        </p:nvSpPr>
        <p:spPr>
          <a:xfrm>
            <a:off x="2858601" y="2844038"/>
            <a:ext cx="235570" cy="358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abajo 15"/>
          <p:cNvSpPr/>
          <p:nvPr/>
        </p:nvSpPr>
        <p:spPr>
          <a:xfrm>
            <a:off x="4374458" y="2864205"/>
            <a:ext cx="235570" cy="358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abajo 16"/>
          <p:cNvSpPr/>
          <p:nvPr/>
        </p:nvSpPr>
        <p:spPr>
          <a:xfrm>
            <a:off x="6211894" y="2918360"/>
            <a:ext cx="235570" cy="358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abajo 17"/>
          <p:cNvSpPr/>
          <p:nvPr/>
        </p:nvSpPr>
        <p:spPr>
          <a:xfrm>
            <a:off x="1813885" y="2856729"/>
            <a:ext cx="235570" cy="358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5985245" y="3386870"/>
            <a:ext cx="1850509" cy="13370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Incidencia de plagas y enfermedades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 &gt;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osto de establecimiento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6447464" y="1556792"/>
            <a:ext cx="417977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35" y="4430188"/>
            <a:ext cx="3513715" cy="22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3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2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8904" y="116632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5949280"/>
            <a:ext cx="2143140" cy="5606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044176440"/>
              </p:ext>
            </p:extLst>
          </p:nvPr>
        </p:nvGraphicFramePr>
        <p:xfrm>
          <a:off x="323528" y="743793"/>
          <a:ext cx="8534182" cy="4804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96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8904" y="116632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6000768"/>
            <a:ext cx="2143140" cy="5606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74209954"/>
              </p:ext>
            </p:extLst>
          </p:nvPr>
        </p:nvGraphicFramePr>
        <p:xfrm>
          <a:off x="115000" y="759566"/>
          <a:ext cx="9001000" cy="540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4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aguacate fuer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7939" r="15294" b="14282"/>
          <a:stretch/>
        </p:blipFill>
        <p:spPr bwMode="auto">
          <a:xfrm>
            <a:off x="2573607" y="1460946"/>
            <a:ext cx="3960440" cy="460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60648"/>
            <a:ext cx="8229600" cy="642934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3528" y="618119"/>
            <a:ext cx="2088232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Planta originaria de Centro América  </a:t>
            </a:r>
            <a:endParaRPr lang="es-EC" dirty="0"/>
          </a:p>
        </p:txBody>
      </p:sp>
      <p:sp>
        <p:nvSpPr>
          <p:cNvPr id="7" name="Elipse 6"/>
          <p:cNvSpPr/>
          <p:nvPr/>
        </p:nvSpPr>
        <p:spPr>
          <a:xfrm>
            <a:off x="4135416" y="3501008"/>
            <a:ext cx="1465820" cy="176419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Aguacate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3131840" y="590374"/>
            <a:ext cx="2088232" cy="720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Planta Perenne 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334394" y="855531"/>
            <a:ext cx="2088232" cy="7200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División:</a:t>
            </a:r>
            <a:r>
              <a:rPr lang="es-ES" dirty="0"/>
              <a:t> </a:t>
            </a:r>
            <a:r>
              <a:rPr lang="es-ES" dirty="0" err="1"/>
              <a:t>Spertmatophyta</a:t>
            </a:r>
            <a:endParaRPr lang="es-EC" dirty="0"/>
          </a:p>
          <a:p>
            <a:pPr algn="ctr"/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7009321" y="4051554"/>
            <a:ext cx="208823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Clase</a:t>
            </a:r>
            <a:r>
              <a:rPr lang="es-ES" b="1" dirty="0"/>
              <a:t>:</a:t>
            </a:r>
            <a:r>
              <a:rPr lang="es-ES" dirty="0"/>
              <a:t> Dicotiledónea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6294613" y="5140557"/>
            <a:ext cx="2088232" cy="7200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Orden:</a:t>
            </a:r>
            <a:r>
              <a:rPr lang="es-ES"/>
              <a:t> Ranales</a:t>
            </a:r>
            <a:endParaRPr lang="es-EC" dirty="0"/>
          </a:p>
          <a:p>
            <a:pPr algn="ctr"/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899592" y="5349378"/>
            <a:ext cx="208823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Familia:</a:t>
            </a:r>
            <a:r>
              <a:rPr lang="es-ES"/>
              <a:t> Lauraceae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227649" y="3501008"/>
            <a:ext cx="2088232" cy="7200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Género:</a:t>
            </a:r>
            <a:r>
              <a:rPr lang="es-ES" dirty="0"/>
              <a:t> </a:t>
            </a:r>
            <a:r>
              <a:rPr lang="es-ES" dirty="0" err="1"/>
              <a:t>Persea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554455" y="1781534"/>
            <a:ext cx="2088232" cy="7200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Especie:</a:t>
            </a:r>
            <a:r>
              <a:rPr lang="es-ES" dirty="0"/>
              <a:t> </a:t>
            </a:r>
            <a:r>
              <a:rPr lang="es-ES" i="1" dirty="0"/>
              <a:t>Persea Americana</a:t>
            </a:r>
            <a:r>
              <a:rPr lang="es-ES" dirty="0"/>
              <a:t> Miller</a:t>
            </a:r>
            <a:endParaRPr lang="es-EC" dirty="0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2411760" y="964426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endCxn id="10" idx="1"/>
          </p:cNvCxnSpPr>
          <p:nvPr/>
        </p:nvCxnSpPr>
        <p:spPr>
          <a:xfrm flipV="1">
            <a:off x="5601236" y="1215571"/>
            <a:ext cx="733158" cy="44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endCxn id="11" idx="0"/>
          </p:cNvCxnSpPr>
          <p:nvPr/>
        </p:nvCxnSpPr>
        <p:spPr>
          <a:xfrm>
            <a:off x="6700601" y="3575529"/>
            <a:ext cx="1352836" cy="47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6534047" y="4383106"/>
            <a:ext cx="586579" cy="757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>
            <a:endCxn id="14" idx="0"/>
          </p:cNvCxnSpPr>
          <p:nvPr/>
        </p:nvCxnSpPr>
        <p:spPr>
          <a:xfrm flipH="1">
            <a:off x="1943708" y="4383106"/>
            <a:ext cx="629899" cy="966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1475656" y="2822202"/>
            <a:ext cx="1224136" cy="620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2642687" y="1834718"/>
            <a:ext cx="777185" cy="12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775" r="13775"/>
          <a:stretch/>
        </p:blipFill>
        <p:spPr>
          <a:xfrm>
            <a:off x="6603127" y="1704891"/>
            <a:ext cx="2392224" cy="18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09705634"/>
              </p:ext>
            </p:extLst>
          </p:nvPr>
        </p:nvGraphicFramePr>
        <p:xfrm>
          <a:off x="107504" y="44626"/>
          <a:ext cx="9144000" cy="3528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0088" y="202630"/>
            <a:ext cx="8229600" cy="562074"/>
          </a:xfrm>
        </p:spPr>
        <p:txBody>
          <a:bodyPr>
            <a:noAutofit/>
          </a:bodyPr>
          <a:lstStyle/>
          <a:p>
            <a:pPr algn="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17 Imagen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986463"/>
            <a:ext cx="2143110" cy="61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Resultado de imagen para acod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65" y="3194166"/>
            <a:ext cx="2258299" cy="2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3070158"/>
            <a:ext cx="1944216" cy="2591090"/>
          </a:xfrm>
          <a:prstGeom prst="rect">
            <a:avLst/>
          </a:prstGeom>
        </p:spPr>
      </p:pic>
      <p:pic>
        <p:nvPicPr>
          <p:cNvPr id="2056" name="Picture 8" descr="Resultado de imagen para estacas de aguaca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08" y="3194166"/>
            <a:ext cx="2278903" cy="170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diametro del  tallo en aguaca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89" y="3005645"/>
            <a:ext cx="26273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08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8410</TotalTime>
  <Words>2521</Words>
  <Application>Microsoft Office PowerPoint</Application>
  <PresentationFormat>Presentación en pantalla (4:3)</PresentationFormat>
  <Paragraphs>330</Paragraphs>
  <Slides>32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4" baseType="lpstr">
      <vt:lpstr>Tema de Office</vt:lpstr>
      <vt:lpstr>1_Tema de Office</vt:lpstr>
      <vt:lpstr>Presentación de PowerPoint</vt:lpstr>
      <vt:lpstr>INTRODUCCIÓN </vt:lpstr>
      <vt:lpstr>INTRODUCCIÓN </vt:lpstr>
      <vt:lpstr>JUSTIFICACIÓN : Problema </vt:lpstr>
      <vt:lpstr>JUSTIFICACIÓN: Solución </vt:lpstr>
      <vt:lpstr>OBJETIVOS</vt:lpstr>
      <vt:lpstr>OBJETIVOS</vt:lpstr>
      <vt:lpstr>MARCO TEÓRICO</vt:lpstr>
      <vt:lpstr>MARCO TEÓRICO</vt:lpstr>
      <vt:lpstr>MARCO TEÓRICO</vt:lpstr>
      <vt:lpstr>MARCO TEÓRICO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METODOLOGÍA</vt:lpstr>
      <vt:lpstr>METODOLOGÍA</vt:lpstr>
      <vt:lpstr>METODOLOGÍA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 Calidad de la raíz, por la aplicación de promotores radiculares (Agrostemin, Duoplus, Raizyner, Forti-Gro) a los 200 días después de siembra en aguacate cultivar ´Nacional´ en fase de vivero. 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g7</dc:creator>
  <cp:lastModifiedBy>ESPE</cp:lastModifiedBy>
  <cp:revision>498</cp:revision>
  <dcterms:created xsi:type="dcterms:W3CDTF">2017-10-28T23:06:42Z</dcterms:created>
  <dcterms:modified xsi:type="dcterms:W3CDTF">2019-07-16T18:16:33Z</dcterms:modified>
</cp:coreProperties>
</file>