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81" r:id="rId6"/>
    <p:sldId id="264" r:id="rId7"/>
    <p:sldId id="265" r:id="rId8"/>
    <p:sldId id="266" r:id="rId9"/>
    <p:sldId id="267" r:id="rId10"/>
    <p:sldId id="268" r:id="rId11"/>
    <p:sldId id="269" r:id="rId12"/>
    <p:sldId id="270" r:id="rId13"/>
    <p:sldId id="271" r:id="rId14"/>
    <p:sldId id="272" r:id="rId15"/>
    <p:sldId id="273" r:id="rId16"/>
    <p:sldId id="276" r:id="rId17"/>
    <p:sldId id="274" r:id="rId18"/>
    <p:sldId id="277" r:id="rId19"/>
    <p:sldId id="275" r:id="rId20"/>
    <p:sldId id="278" r:id="rId21"/>
    <p:sldId id="284" r:id="rId22"/>
    <p:sldId id="279" r:id="rId23"/>
    <p:sldId id="283" r:id="rId24"/>
    <p:sldId id="282" r:id="rId25"/>
    <p:sldId id="286"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Pre Test y Post Test de Pase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Pre Test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Hoja1!$A$2:$A$6</c:f>
              <c:strCache>
                <c:ptCount val="5"/>
                <c:pt idx="0">
                  <c:v>Excelente</c:v>
                </c:pt>
                <c:pt idx="1">
                  <c:v>Muy bueno</c:v>
                </c:pt>
                <c:pt idx="2">
                  <c:v>Bueno</c:v>
                </c:pt>
                <c:pt idx="3">
                  <c:v>Regular</c:v>
                </c:pt>
                <c:pt idx="4">
                  <c:v>Malo</c:v>
                </c:pt>
              </c:strCache>
            </c:strRef>
          </c:cat>
          <c:val>
            <c:numRef>
              <c:f>Hoja1!$B$2:$B$6</c:f>
              <c:numCache>
                <c:formatCode>0%</c:formatCode>
                <c:ptCount val="5"/>
                <c:pt idx="0">
                  <c:v>7.0000000000000007E-2</c:v>
                </c:pt>
                <c:pt idx="1">
                  <c:v>0.27</c:v>
                </c:pt>
                <c:pt idx="2">
                  <c:v>0.2</c:v>
                </c:pt>
                <c:pt idx="3">
                  <c:v>0.4</c:v>
                </c:pt>
                <c:pt idx="4">
                  <c:v>7.0000000000000007E-2</c:v>
                </c:pt>
              </c:numCache>
            </c:numRef>
          </c:val>
          <c:extLst>
            <c:ext xmlns:c16="http://schemas.microsoft.com/office/drawing/2014/chart" uri="{C3380CC4-5D6E-409C-BE32-E72D297353CC}">
              <c16:uniqueId val="{00000000-BD81-4F66-9CCE-BC8FC5B5EEF7}"/>
            </c:ext>
          </c:extLst>
        </c:ser>
        <c:ser>
          <c:idx val="1"/>
          <c:order val="1"/>
          <c:tx>
            <c:strRef>
              <c:f>Hoja1!$C$1</c:f>
              <c:strCache>
                <c:ptCount val="1"/>
                <c:pt idx="0">
                  <c:v>Post Test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Hoja1!$A$2:$A$6</c:f>
              <c:strCache>
                <c:ptCount val="5"/>
                <c:pt idx="0">
                  <c:v>Excelente</c:v>
                </c:pt>
                <c:pt idx="1">
                  <c:v>Muy bueno</c:v>
                </c:pt>
                <c:pt idx="2">
                  <c:v>Bueno</c:v>
                </c:pt>
                <c:pt idx="3">
                  <c:v>Regular</c:v>
                </c:pt>
                <c:pt idx="4">
                  <c:v>Malo</c:v>
                </c:pt>
              </c:strCache>
            </c:strRef>
          </c:cat>
          <c:val>
            <c:numRef>
              <c:f>Hoja1!$C$2:$C$6</c:f>
              <c:numCache>
                <c:formatCode>0%</c:formatCode>
                <c:ptCount val="5"/>
                <c:pt idx="0">
                  <c:v>0.33</c:v>
                </c:pt>
                <c:pt idx="1">
                  <c:v>0.27</c:v>
                </c:pt>
                <c:pt idx="2">
                  <c:v>0.27</c:v>
                </c:pt>
                <c:pt idx="3">
                  <c:v>7.0000000000000007E-2</c:v>
                </c:pt>
                <c:pt idx="4">
                  <c:v>7.0000000000000007E-2</c:v>
                </c:pt>
              </c:numCache>
            </c:numRef>
          </c:val>
          <c:extLst>
            <c:ext xmlns:c16="http://schemas.microsoft.com/office/drawing/2014/chart" uri="{C3380CC4-5D6E-409C-BE32-E72D297353CC}">
              <c16:uniqueId val="{00000001-BD81-4F66-9CCE-BC8FC5B5EEF7}"/>
            </c:ext>
          </c:extLst>
        </c:ser>
        <c:dLbls>
          <c:dLblPos val="inEnd"/>
          <c:showLegendKey val="0"/>
          <c:showVal val="1"/>
          <c:showCatName val="0"/>
          <c:showSerName val="0"/>
          <c:showPercent val="0"/>
          <c:showBubbleSize val="0"/>
        </c:dLbls>
        <c:gapWidth val="100"/>
        <c:overlap val="-24"/>
        <c:axId val="-889811712"/>
        <c:axId val="-889820416"/>
      </c:barChart>
      <c:catAx>
        <c:axId val="-8898117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889820416"/>
        <c:crosses val="autoZero"/>
        <c:auto val="1"/>
        <c:lblAlgn val="ctr"/>
        <c:lblOffset val="100"/>
        <c:noMultiLvlLbl val="0"/>
      </c:catAx>
      <c:valAx>
        <c:axId val="-88982041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88981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Test de Pase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bar"/>
        <c:grouping val="clustered"/>
        <c:varyColors val="0"/>
        <c:ser>
          <c:idx val="0"/>
          <c:order val="0"/>
          <c:tx>
            <c:strRef>
              <c:f>Hoja1!$B$1</c:f>
              <c:strCache>
                <c:ptCount val="1"/>
                <c:pt idx="0">
                  <c:v>PRE TEST</c:v>
                </c:pt>
              </c:strCache>
            </c:strRef>
          </c:tx>
          <c:spPr>
            <a:solidFill>
              <a:schemeClr val="accent1"/>
            </a:solidFill>
            <a:ln>
              <a:noFill/>
            </a:ln>
            <a:effectLst/>
          </c:spPr>
          <c:invertIfNegative val="0"/>
          <c:cat>
            <c:strRef>
              <c:f>Hoja1!$A$2:$A$16</c:f>
              <c:strCache>
                <c:ptCount val="15"/>
                <c:pt idx="0">
                  <c:v>CEVALLOS CAYAN ANDRES CAMILO</c:v>
                </c:pt>
                <c:pt idx="1">
                  <c:v>CONSTANTE LOPEZ STIVEN ALEXANDER</c:v>
                </c:pt>
                <c:pt idx="2">
                  <c:v>COLLAGUAZO TOLEDO ERICK JERALD</c:v>
                </c:pt>
                <c:pt idx="3">
                  <c:v>CUCHIPARTE IZA ANDERSON ISAMEL</c:v>
                </c:pt>
                <c:pt idx="4">
                  <c:v>ERAZO TROYA ANDRES EDUARDO</c:v>
                </c:pt>
                <c:pt idx="5">
                  <c:v>GONZALEZ ZAMBRANO RONNY JOEL</c:v>
                </c:pt>
                <c:pt idx="6">
                  <c:v>GRANDA MARTINEZ JODIE SAYLEN</c:v>
                </c:pt>
                <c:pt idx="7">
                  <c:v>HIDALGO LLUMIQUINGA KEVIN MARTIN</c:v>
                </c:pt>
                <c:pt idx="8">
                  <c:v>IZA HURTADO SANTIAGO SEBASTIAN</c:v>
                </c:pt>
                <c:pt idx="9">
                  <c:v>MORQUECHO VELEZ ANTONIO DAVID</c:v>
                </c:pt>
                <c:pt idx="10">
                  <c:v>NARANJO VASQUEZ SEBASTIAN JOEL</c:v>
                </c:pt>
                <c:pt idx="11">
                  <c:v>PURUNCAJAS ZUMBA RONALD ALEJANDRO</c:v>
                </c:pt>
                <c:pt idx="12">
                  <c:v>VACA CUMBAJIN JANDRY PAUL</c:v>
                </c:pt>
                <c:pt idx="13">
                  <c:v>SALAZAR MOSQUERA HEISSER MILLER</c:v>
                </c:pt>
                <c:pt idx="14">
                  <c:v>SANANGO GARCIA STEVE ISAIAS</c:v>
                </c:pt>
              </c:strCache>
            </c:strRef>
          </c:cat>
          <c:val>
            <c:numRef>
              <c:f>Hoja1!$B$2:$B$16</c:f>
              <c:numCache>
                <c:formatCode>General</c:formatCode>
                <c:ptCount val="15"/>
                <c:pt idx="0">
                  <c:v>4</c:v>
                </c:pt>
                <c:pt idx="1">
                  <c:v>5</c:v>
                </c:pt>
                <c:pt idx="2">
                  <c:v>5</c:v>
                </c:pt>
                <c:pt idx="3">
                  <c:v>5</c:v>
                </c:pt>
                <c:pt idx="4">
                  <c:v>4</c:v>
                </c:pt>
                <c:pt idx="5">
                  <c:v>5</c:v>
                </c:pt>
                <c:pt idx="6">
                  <c:v>3</c:v>
                </c:pt>
                <c:pt idx="7">
                  <c:v>3</c:v>
                </c:pt>
                <c:pt idx="8">
                  <c:v>4</c:v>
                </c:pt>
                <c:pt idx="9">
                  <c:v>3</c:v>
                </c:pt>
                <c:pt idx="10">
                  <c:v>2</c:v>
                </c:pt>
                <c:pt idx="11">
                  <c:v>3</c:v>
                </c:pt>
                <c:pt idx="12">
                  <c:v>3</c:v>
                </c:pt>
                <c:pt idx="13">
                  <c:v>6</c:v>
                </c:pt>
                <c:pt idx="14">
                  <c:v>3</c:v>
                </c:pt>
              </c:numCache>
            </c:numRef>
          </c:val>
          <c:extLst>
            <c:ext xmlns:c16="http://schemas.microsoft.com/office/drawing/2014/chart" uri="{C3380CC4-5D6E-409C-BE32-E72D297353CC}">
              <c16:uniqueId val="{00000000-3CC8-473A-B6BE-840A8F6341F8}"/>
            </c:ext>
          </c:extLst>
        </c:ser>
        <c:ser>
          <c:idx val="1"/>
          <c:order val="1"/>
          <c:tx>
            <c:strRef>
              <c:f>Hoja1!$C$1</c:f>
              <c:strCache>
                <c:ptCount val="1"/>
                <c:pt idx="0">
                  <c:v>Post test</c:v>
                </c:pt>
              </c:strCache>
            </c:strRef>
          </c:tx>
          <c:spPr>
            <a:solidFill>
              <a:schemeClr val="accent2"/>
            </a:solidFill>
            <a:ln>
              <a:noFill/>
            </a:ln>
            <a:effectLst/>
          </c:spPr>
          <c:invertIfNegative val="0"/>
          <c:cat>
            <c:strRef>
              <c:f>Hoja1!$A$2:$A$16</c:f>
              <c:strCache>
                <c:ptCount val="15"/>
                <c:pt idx="0">
                  <c:v>CEVALLOS CAYAN ANDRES CAMILO</c:v>
                </c:pt>
                <c:pt idx="1">
                  <c:v>CONSTANTE LOPEZ STIVEN ALEXANDER</c:v>
                </c:pt>
                <c:pt idx="2">
                  <c:v>COLLAGUAZO TOLEDO ERICK JERALD</c:v>
                </c:pt>
                <c:pt idx="3">
                  <c:v>CUCHIPARTE IZA ANDERSON ISAMEL</c:v>
                </c:pt>
                <c:pt idx="4">
                  <c:v>ERAZO TROYA ANDRES EDUARDO</c:v>
                </c:pt>
                <c:pt idx="5">
                  <c:v>GONZALEZ ZAMBRANO RONNY JOEL</c:v>
                </c:pt>
                <c:pt idx="6">
                  <c:v>GRANDA MARTINEZ JODIE SAYLEN</c:v>
                </c:pt>
                <c:pt idx="7">
                  <c:v>HIDALGO LLUMIQUINGA KEVIN MARTIN</c:v>
                </c:pt>
                <c:pt idx="8">
                  <c:v>IZA HURTADO SANTIAGO SEBASTIAN</c:v>
                </c:pt>
                <c:pt idx="9">
                  <c:v>MORQUECHO VELEZ ANTONIO DAVID</c:v>
                </c:pt>
                <c:pt idx="10">
                  <c:v>NARANJO VASQUEZ SEBASTIAN JOEL</c:v>
                </c:pt>
                <c:pt idx="11">
                  <c:v>PURUNCAJAS ZUMBA RONALD ALEJANDRO</c:v>
                </c:pt>
                <c:pt idx="12">
                  <c:v>VACA CUMBAJIN JANDRY PAUL</c:v>
                </c:pt>
                <c:pt idx="13">
                  <c:v>SALAZAR MOSQUERA HEISSER MILLER</c:v>
                </c:pt>
                <c:pt idx="14">
                  <c:v>SANANGO GARCIA STEVE ISAIAS</c:v>
                </c:pt>
              </c:strCache>
            </c:strRef>
          </c:cat>
          <c:val>
            <c:numRef>
              <c:f>Hoja1!$C$2:$C$16</c:f>
              <c:numCache>
                <c:formatCode>General</c:formatCode>
                <c:ptCount val="15"/>
                <c:pt idx="0">
                  <c:v>6</c:v>
                </c:pt>
                <c:pt idx="1">
                  <c:v>4</c:v>
                </c:pt>
                <c:pt idx="2">
                  <c:v>5</c:v>
                </c:pt>
                <c:pt idx="3">
                  <c:v>5</c:v>
                </c:pt>
                <c:pt idx="4">
                  <c:v>6</c:v>
                </c:pt>
                <c:pt idx="5">
                  <c:v>7</c:v>
                </c:pt>
                <c:pt idx="6">
                  <c:v>6</c:v>
                </c:pt>
                <c:pt idx="7">
                  <c:v>3</c:v>
                </c:pt>
                <c:pt idx="8">
                  <c:v>6</c:v>
                </c:pt>
                <c:pt idx="9">
                  <c:v>2</c:v>
                </c:pt>
                <c:pt idx="10">
                  <c:v>5</c:v>
                </c:pt>
                <c:pt idx="11">
                  <c:v>4</c:v>
                </c:pt>
                <c:pt idx="12">
                  <c:v>5</c:v>
                </c:pt>
                <c:pt idx="13">
                  <c:v>4</c:v>
                </c:pt>
                <c:pt idx="14">
                  <c:v>4</c:v>
                </c:pt>
              </c:numCache>
            </c:numRef>
          </c:val>
          <c:extLst>
            <c:ext xmlns:c16="http://schemas.microsoft.com/office/drawing/2014/chart" uri="{C3380CC4-5D6E-409C-BE32-E72D297353CC}">
              <c16:uniqueId val="{00000001-3CC8-473A-B6BE-840A8F6341F8}"/>
            </c:ext>
          </c:extLst>
        </c:ser>
        <c:dLbls>
          <c:showLegendKey val="0"/>
          <c:showVal val="0"/>
          <c:showCatName val="0"/>
          <c:showSerName val="0"/>
          <c:showPercent val="0"/>
          <c:showBubbleSize val="0"/>
        </c:dLbls>
        <c:gapWidth val="247"/>
        <c:overlap val="-20"/>
        <c:axId val="-889812800"/>
        <c:axId val="-889821504"/>
      </c:barChart>
      <c:catAx>
        <c:axId val="-8898128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889821504"/>
        <c:crosses val="autoZero"/>
        <c:auto val="1"/>
        <c:lblAlgn val="ctr"/>
        <c:lblOffset val="100"/>
        <c:noMultiLvlLbl val="0"/>
      </c:catAx>
      <c:valAx>
        <c:axId val="-8898215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88981280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Pre Test y Post Test de control de balón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Pre Test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Hoja1!$A$2:$A$6</c:f>
              <c:strCache>
                <c:ptCount val="5"/>
                <c:pt idx="0">
                  <c:v>Excelente</c:v>
                </c:pt>
                <c:pt idx="1">
                  <c:v>Muy bueno</c:v>
                </c:pt>
                <c:pt idx="2">
                  <c:v>Bueno</c:v>
                </c:pt>
                <c:pt idx="3">
                  <c:v>Regular</c:v>
                </c:pt>
                <c:pt idx="4">
                  <c:v>Malo</c:v>
                </c:pt>
              </c:strCache>
            </c:strRef>
          </c:cat>
          <c:val>
            <c:numRef>
              <c:f>Hoja1!$B$2:$B$6</c:f>
              <c:numCache>
                <c:formatCode>0%</c:formatCode>
                <c:ptCount val="5"/>
                <c:pt idx="0">
                  <c:v>0.2</c:v>
                </c:pt>
                <c:pt idx="1">
                  <c:v>0.13</c:v>
                </c:pt>
                <c:pt idx="2">
                  <c:v>0.13</c:v>
                </c:pt>
                <c:pt idx="3">
                  <c:v>0.47</c:v>
                </c:pt>
                <c:pt idx="4">
                  <c:v>7.0000000000000007E-2</c:v>
                </c:pt>
              </c:numCache>
            </c:numRef>
          </c:val>
          <c:extLst>
            <c:ext xmlns:c16="http://schemas.microsoft.com/office/drawing/2014/chart" uri="{C3380CC4-5D6E-409C-BE32-E72D297353CC}">
              <c16:uniqueId val="{00000000-6404-49CD-BF91-8BD9F3A861BE}"/>
            </c:ext>
          </c:extLst>
        </c:ser>
        <c:ser>
          <c:idx val="1"/>
          <c:order val="1"/>
          <c:tx>
            <c:strRef>
              <c:f>Hoja1!$C$1</c:f>
              <c:strCache>
                <c:ptCount val="1"/>
                <c:pt idx="0">
                  <c:v>Post Test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Hoja1!$A$2:$A$6</c:f>
              <c:strCache>
                <c:ptCount val="5"/>
                <c:pt idx="0">
                  <c:v>Excelente</c:v>
                </c:pt>
                <c:pt idx="1">
                  <c:v>Muy bueno</c:v>
                </c:pt>
                <c:pt idx="2">
                  <c:v>Bueno</c:v>
                </c:pt>
                <c:pt idx="3">
                  <c:v>Regular</c:v>
                </c:pt>
                <c:pt idx="4">
                  <c:v>Malo</c:v>
                </c:pt>
              </c:strCache>
            </c:strRef>
          </c:cat>
          <c:val>
            <c:numRef>
              <c:f>Hoja1!$C$2:$C$6</c:f>
              <c:numCache>
                <c:formatCode>0%</c:formatCode>
                <c:ptCount val="5"/>
                <c:pt idx="0">
                  <c:v>0.53</c:v>
                </c:pt>
                <c:pt idx="1">
                  <c:v>0.27</c:v>
                </c:pt>
                <c:pt idx="2">
                  <c:v>7.0000000000000007E-2</c:v>
                </c:pt>
                <c:pt idx="3">
                  <c:v>0.13</c:v>
                </c:pt>
                <c:pt idx="4">
                  <c:v>0</c:v>
                </c:pt>
              </c:numCache>
            </c:numRef>
          </c:val>
          <c:extLst>
            <c:ext xmlns:c16="http://schemas.microsoft.com/office/drawing/2014/chart" uri="{C3380CC4-5D6E-409C-BE32-E72D297353CC}">
              <c16:uniqueId val="{00000001-6404-49CD-BF91-8BD9F3A861BE}"/>
            </c:ext>
          </c:extLst>
        </c:ser>
        <c:dLbls>
          <c:dLblPos val="outEnd"/>
          <c:showLegendKey val="0"/>
          <c:showVal val="1"/>
          <c:showCatName val="0"/>
          <c:showSerName val="0"/>
          <c:showPercent val="0"/>
          <c:showBubbleSize val="0"/>
        </c:dLbls>
        <c:gapWidth val="100"/>
        <c:overlap val="-24"/>
        <c:axId val="-889812256"/>
        <c:axId val="-889818784"/>
      </c:barChart>
      <c:catAx>
        <c:axId val="-8898122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889818784"/>
        <c:crosses val="autoZero"/>
        <c:auto val="1"/>
        <c:lblAlgn val="ctr"/>
        <c:lblOffset val="100"/>
        <c:noMultiLvlLbl val="0"/>
      </c:catAx>
      <c:valAx>
        <c:axId val="-88981878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88981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Test de control de balón</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bar"/>
        <c:grouping val="clustered"/>
        <c:varyColors val="0"/>
        <c:ser>
          <c:idx val="0"/>
          <c:order val="0"/>
          <c:tx>
            <c:strRef>
              <c:f>Hoja1!$B$1</c:f>
              <c:strCache>
                <c:ptCount val="1"/>
                <c:pt idx="0">
                  <c:v>Pre test</c:v>
                </c:pt>
              </c:strCache>
            </c:strRef>
          </c:tx>
          <c:spPr>
            <a:solidFill>
              <a:schemeClr val="accent1"/>
            </a:solidFill>
            <a:ln>
              <a:noFill/>
            </a:ln>
            <a:effectLst/>
          </c:spPr>
          <c:invertIfNegative val="0"/>
          <c:cat>
            <c:strRef>
              <c:f>Hoja1!$A$2:$A$16</c:f>
              <c:strCache>
                <c:ptCount val="15"/>
                <c:pt idx="0">
                  <c:v>CEVALLOS CAYAN ANDRES CAMILO</c:v>
                </c:pt>
                <c:pt idx="1">
                  <c:v>CONSTANTE LOPEZ STIVEN ALEXANDER</c:v>
                </c:pt>
                <c:pt idx="2">
                  <c:v>COLLAGUAZO TOLEDO ERICK JERALD</c:v>
                </c:pt>
                <c:pt idx="3">
                  <c:v>CUCHIPARTE IZA ANDERSON ISAMEL</c:v>
                </c:pt>
                <c:pt idx="4">
                  <c:v>ERAZO TROYA ANDRES EDUARDO</c:v>
                </c:pt>
                <c:pt idx="5">
                  <c:v>GONZALEZ ZAMBRANO RONNY JOEL</c:v>
                </c:pt>
                <c:pt idx="6">
                  <c:v>GRANDA MARTINEZ JODIE SAYLEN</c:v>
                </c:pt>
                <c:pt idx="7">
                  <c:v>HIDALGO LLUMIQUINGA KEVIN MARTIN</c:v>
                </c:pt>
                <c:pt idx="8">
                  <c:v>IZA HURTADO SANTIAGO SEBASTIAN</c:v>
                </c:pt>
                <c:pt idx="9">
                  <c:v>MORQUECHO VELEZ ANTONIO DAVID</c:v>
                </c:pt>
                <c:pt idx="10">
                  <c:v>NARANJO VASQUEZ SEBASTIAN JOEL</c:v>
                </c:pt>
                <c:pt idx="11">
                  <c:v>PURUNCAJAS ZUMBA RONALD ALEJANDRO</c:v>
                </c:pt>
                <c:pt idx="12">
                  <c:v>VACA CUMBAJIN JANDRY PAUL</c:v>
                </c:pt>
                <c:pt idx="13">
                  <c:v>SALAZAR MOSQUERA HEISSER MILLER</c:v>
                </c:pt>
                <c:pt idx="14">
                  <c:v>SANANGO GARCIA STEVE ISAIAS</c:v>
                </c:pt>
              </c:strCache>
            </c:strRef>
          </c:cat>
          <c:val>
            <c:numRef>
              <c:f>Hoja1!$B$2:$B$16</c:f>
              <c:numCache>
                <c:formatCode>General</c:formatCode>
                <c:ptCount val="15"/>
                <c:pt idx="0">
                  <c:v>11</c:v>
                </c:pt>
                <c:pt idx="1">
                  <c:v>8</c:v>
                </c:pt>
                <c:pt idx="2">
                  <c:v>10</c:v>
                </c:pt>
                <c:pt idx="3">
                  <c:v>10</c:v>
                </c:pt>
                <c:pt idx="4">
                  <c:v>8</c:v>
                </c:pt>
                <c:pt idx="5">
                  <c:v>13</c:v>
                </c:pt>
                <c:pt idx="6">
                  <c:v>12</c:v>
                </c:pt>
                <c:pt idx="7">
                  <c:v>8</c:v>
                </c:pt>
                <c:pt idx="8">
                  <c:v>12</c:v>
                </c:pt>
                <c:pt idx="9">
                  <c:v>7</c:v>
                </c:pt>
                <c:pt idx="10">
                  <c:v>9</c:v>
                </c:pt>
                <c:pt idx="11">
                  <c:v>9</c:v>
                </c:pt>
                <c:pt idx="12">
                  <c:v>8</c:v>
                </c:pt>
                <c:pt idx="13">
                  <c:v>9</c:v>
                </c:pt>
                <c:pt idx="14">
                  <c:v>11</c:v>
                </c:pt>
              </c:numCache>
            </c:numRef>
          </c:val>
          <c:extLst>
            <c:ext xmlns:c16="http://schemas.microsoft.com/office/drawing/2014/chart" uri="{C3380CC4-5D6E-409C-BE32-E72D297353CC}">
              <c16:uniqueId val="{00000000-E4D8-4D0F-A8F7-1482C372E06D}"/>
            </c:ext>
          </c:extLst>
        </c:ser>
        <c:ser>
          <c:idx val="1"/>
          <c:order val="1"/>
          <c:tx>
            <c:strRef>
              <c:f>Hoja1!$C$1</c:f>
              <c:strCache>
                <c:ptCount val="1"/>
                <c:pt idx="0">
                  <c:v>Post Test</c:v>
                </c:pt>
              </c:strCache>
            </c:strRef>
          </c:tx>
          <c:spPr>
            <a:solidFill>
              <a:schemeClr val="accent2"/>
            </a:solidFill>
            <a:ln>
              <a:noFill/>
            </a:ln>
            <a:effectLst/>
          </c:spPr>
          <c:invertIfNegative val="0"/>
          <c:cat>
            <c:strRef>
              <c:f>Hoja1!$A$2:$A$16</c:f>
              <c:strCache>
                <c:ptCount val="15"/>
                <c:pt idx="0">
                  <c:v>CEVALLOS CAYAN ANDRES CAMILO</c:v>
                </c:pt>
                <c:pt idx="1">
                  <c:v>CONSTANTE LOPEZ STIVEN ALEXANDER</c:v>
                </c:pt>
                <c:pt idx="2">
                  <c:v>COLLAGUAZO TOLEDO ERICK JERALD</c:v>
                </c:pt>
                <c:pt idx="3">
                  <c:v>CUCHIPARTE IZA ANDERSON ISAMEL</c:v>
                </c:pt>
                <c:pt idx="4">
                  <c:v>ERAZO TROYA ANDRES EDUARDO</c:v>
                </c:pt>
                <c:pt idx="5">
                  <c:v>GONZALEZ ZAMBRANO RONNY JOEL</c:v>
                </c:pt>
                <c:pt idx="6">
                  <c:v>GRANDA MARTINEZ JODIE SAYLEN</c:v>
                </c:pt>
                <c:pt idx="7">
                  <c:v>HIDALGO LLUMIQUINGA KEVIN MARTIN</c:v>
                </c:pt>
                <c:pt idx="8">
                  <c:v>IZA HURTADO SANTIAGO SEBASTIAN</c:v>
                </c:pt>
                <c:pt idx="9">
                  <c:v>MORQUECHO VELEZ ANTONIO DAVID</c:v>
                </c:pt>
                <c:pt idx="10">
                  <c:v>NARANJO VASQUEZ SEBASTIAN JOEL</c:v>
                </c:pt>
                <c:pt idx="11">
                  <c:v>PURUNCAJAS ZUMBA RONALD ALEJANDRO</c:v>
                </c:pt>
                <c:pt idx="12">
                  <c:v>VACA CUMBAJIN JANDRY PAUL</c:v>
                </c:pt>
                <c:pt idx="13">
                  <c:v>SALAZAR MOSQUERA HEISSER MILLER</c:v>
                </c:pt>
                <c:pt idx="14">
                  <c:v>SANANGO GARCIA STEVE ISAIAS</c:v>
                </c:pt>
              </c:strCache>
            </c:strRef>
          </c:cat>
          <c:val>
            <c:numRef>
              <c:f>Hoja1!$C$2:$C$16</c:f>
              <c:numCache>
                <c:formatCode>General</c:formatCode>
                <c:ptCount val="15"/>
                <c:pt idx="0">
                  <c:v>12</c:v>
                </c:pt>
                <c:pt idx="1">
                  <c:v>11</c:v>
                </c:pt>
                <c:pt idx="2">
                  <c:v>13</c:v>
                </c:pt>
                <c:pt idx="3">
                  <c:v>13</c:v>
                </c:pt>
                <c:pt idx="4">
                  <c:v>10</c:v>
                </c:pt>
                <c:pt idx="5">
                  <c:v>17</c:v>
                </c:pt>
                <c:pt idx="6">
                  <c:v>16</c:v>
                </c:pt>
                <c:pt idx="7">
                  <c:v>9</c:v>
                </c:pt>
                <c:pt idx="8">
                  <c:v>15</c:v>
                </c:pt>
                <c:pt idx="9">
                  <c:v>9</c:v>
                </c:pt>
                <c:pt idx="10">
                  <c:v>14</c:v>
                </c:pt>
                <c:pt idx="11">
                  <c:v>12</c:v>
                </c:pt>
                <c:pt idx="12">
                  <c:v>14</c:v>
                </c:pt>
                <c:pt idx="13">
                  <c:v>11</c:v>
                </c:pt>
                <c:pt idx="14">
                  <c:v>14</c:v>
                </c:pt>
              </c:numCache>
            </c:numRef>
          </c:val>
          <c:extLst>
            <c:ext xmlns:c16="http://schemas.microsoft.com/office/drawing/2014/chart" uri="{C3380CC4-5D6E-409C-BE32-E72D297353CC}">
              <c16:uniqueId val="{00000001-E4D8-4D0F-A8F7-1482C372E06D}"/>
            </c:ext>
          </c:extLst>
        </c:ser>
        <c:dLbls>
          <c:showLegendKey val="0"/>
          <c:showVal val="0"/>
          <c:showCatName val="0"/>
          <c:showSerName val="0"/>
          <c:showPercent val="0"/>
          <c:showBubbleSize val="0"/>
        </c:dLbls>
        <c:gapWidth val="247"/>
        <c:axId val="-889823136"/>
        <c:axId val="-889822048"/>
      </c:barChart>
      <c:catAx>
        <c:axId val="-88982313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889822048"/>
        <c:crosses val="autoZero"/>
        <c:auto val="1"/>
        <c:lblAlgn val="ctr"/>
        <c:lblOffset val="100"/>
        <c:noMultiLvlLbl val="0"/>
      </c:catAx>
      <c:valAx>
        <c:axId val="-8898220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88982313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9724881272194762"/>
          <c:y val="0.92552682549485055"/>
          <c:w val="0.28419526025107367"/>
          <c:h val="5.37533462436340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Pre Test y Post Test de conducción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Pre Test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Hoja1!$A$2:$A$6</c:f>
              <c:strCache>
                <c:ptCount val="5"/>
                <c:pt idx="0">
                  <c:v>Excelente</c:v>
                </c:pt>
                <c:pt idx="1">
                  <c:v>Muy bueno</c:v>
                </c:pt>
                <c:pt idx="2">
                  <c:v>Bueno</c:v>
                </c:pt>
                <c:pt idx="3">
                  <c:v>Regular</c:v>
                </c:pt>
                <c:pt idx="4">
                  <c:v>Malo</c:v>
                </c:pt>
              </c:strCache>
            </c:strRef>
          </c:cat>
          <c:val>
            <c:numRef>
              <c:f>Hoja1!$B$2:$B$6</c:f>
              <c:numCache>
                <c:formatCode>0%</c:formatCode>
                <c:ptCount val="5"/>
                <c:pt idx="0">
                  <c:v>0.2</c:v>
                </c:pt>
                <c:pt idx="1">
                  <c:v>0.2</c:v>
                </c:pt>
                <c:pt idx="2">
                  <c:v>0.2</c:v>
                </c:pt>
                <c:pt idx="3">
                  <c:v>0.27</c:v>
                </c:pt>
                <c:pt idx="4">
                  <c:v>0.13</c:v>
                </c:pt>
              </c:numCache>
            </c:numRef>
          </c:val>
          <c:extLst>
            <c:ext xmlns:c16="http://schemas.microsoft.com/office/drawing/2014/chart" uri="{C3380CC4-5D6E-409C-BE32-E72D297353CC}">
              <c16:uniqueId val="{00000000-28F7-4756-8A28-A5EA97F4EACF}"/>
            </c:ext>
          </c:extLst>
        </c:ser>
        <c:ser>
          <c:idx val="1"/>
          <c:order val="1"/>
          <c:tx>
            <c:strRef>
              <c:f>Hoja1!$C$1</c:f>
              <c:strCache>
                <c:ptCount val="1"/>
                <c:pt idx="0">
                  <c:v>Post Test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Hoja1!$A$2:$A$6</c:f>
              <c:strCache>
                <c:ptCount val="5"/>
                <c:pt idx="0">
                  <c:v>Excelente</c:v>
                </c:pt>
                <c:pt idx="1">
                  <c:v>Muy bueno</c:v>
                </c:pt>
                <c:pt idx="2">
                  <c:v>Bueno</c:v>
                </c:pt>
                <c:pt idx="3">
                  <c:v>Regular</c:v>
                </c:pt>
                <c:pt idx="4">
                  <c:v>Malo</c:v>
                </c:pt>
              </c:strCache>
            </c:strRef>
          </c:cat>
          <c:val>
            <c:numRef>
              <c:f>Hoja1!$C$2:$C$6</c:f>
              <c:numCache>
                <c:formatCode>0%</c:formatCode>
                <c:ptCount val="5"/>
                <c:pt idx="0">
                  <c:v>0.33</c:v>
                </c:pt>
                <c:pt idx="1">
                  <c:v>0.27</c:v>
                </c:pt>
                <c:pt idx="2">
                  <c:v>0.27</c:v>
                </c:pt>
                <c:pt idx="3">
                  <c:v>7.0000000000000007E-2</c:v>
                </c:pt>
                <c:pt idx="4">
                  <c:v>7.0000000000000007E-2</c:v>
                </c:pt>
              </c:numCache>
            </c:numRef>
          </c:val>
          <c:extLst>
            <c:ext xmlns:c16="http://schemas.microsoft.com/office/drawing/2014/chart" uri="{C3380CC4-5D6E-409C-BE32-E72D297353CC}">
              <c16:uniqueId val="{00000001-28F7-4756-8A28-A5EA97F4EACF}"/>
            </c:ext>
          </c:extLst>
        </c:ser>
        <c:dLbls>
          <c:dLblPos val="outEnd"/>
          <c:showLegendKey val="0"/>
          <c:showVal val="1"/>
          <c:showCatName val="0"/>
          <c:showSerName val="0"/>
          <c:showPercent val="0"/>
          <c:showBubbleSize val="0"/>
        </c:dLbls>
        <c:gapWidth val="100"/>
        <c:overlap val="-24"/>
        <c:axId val="-889822592"/>
        <c:axId val="-889808448"/>
      </c:barChart>
      <c:catAx>
        <c:axId val="-8898225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889808448"/>
        <c:crosses val="autoZero"/>
        <c:auto val="1"/>
        <c:lblAlgn val="ctr"/>
        <c:lblOffset val="100"/>
        <c:noMultiLvlLbl val="0"/>
      </c:catAx>
      <c:valAx>
        <c:axId val="-88980844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88982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Test de conducción</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bar"/>
        <c:grouping val="clustered"/>
        <c:varyColors val="0"/>
        <c:ser>
          <c:idx val="0"/>
          <c:order val="0"/>
          <c:tx>
            <c:strRef>
              <c:f>Hoja1!$B$1</c:f>
              <c:strCache>
                <c:ptCount val="1"/>
                <c:pt idx="0">
                  <c:v>Pre Test</c:v>
                </c:pt>
              </c:strCache>
            </c:strRef>
          </c:tx>
          <c:spPr>
            <a:solidFill>
              <a:schemeClr val="accent1"/>
            </a:solidFill>
            <a:ln>
              <a:noFill/>
            </a:ln>
            <a:effectLst/>
          </c:spPr>
          <c:invertIfNegative val="0"/>
          <c:cat>
            <c:strRef>
              <c:f>Hoja1!$A$2:$A$16</c:f>
              <c:strCache>
                <c:ptCount val="15"/>
                <c:pt idx="0">
                  <c:v>CEVALLOS CAYAN ANDRES CAMILO</c:v>
                </c:pt>
                <c:pt idx="1">
                  <c:v>CONSTANTE LOPEZ STIVEN ALEXANDER</c:v>
                </c:pt>
                <c:pt idx="2">
                  <c:v>COLLAGUAZO TOLEDO ERICK JERALD</c:v>
                </c:pt>
                <c:pt idx="3">
                  <c:v>CUCHIPARTE IZA ANDERSON ISAMEL</c:v>
                </c:pt>
                <c:pt idx="4">
                  <c:v>ERAZO TROYA ANDRES EDUARDO</c:v>
                </c:pt>
                <c:pt idx="5">
                  <c:v>GONZALEZ ZAMBRANO RONNY JOEL</c:v>
                </c:pt>
                <c:pt idx="6">
                  <c:v>GRANDA MARTINEZ JODIE SAYLEN</c:v>
                </c:pt>
                <c:pt idx="7">
                  <c:v>HIDALGO LLUMIQUINGA KEVIN MARTIN</c:v>
                </c:pt>
                <c:pt idx="8">
                  <c:v>IZA HURTADO SANTIAGO SEBASTIAN</c:v>
                </c:pt>
                <c:pt idx="9">
                  <c:v>MORQUECHO VELEZ ANTONIO DAVID</c:v>
                </c:pt>
                <c:pt idx="10">
                  <c:v>NARANJO VASQUEZ SEBASTIAN JOEL</c:v>
                </c:pt>
                <c:pt idx="11">
                  <c:v>PURUNCAJAS ZUMBA RONALD ALEJANDRO</c:v>
                </c:pt>
                <c:pt idx="12">
                  <c:v>VACA CUMBAJIN JANDRY PAUL</c:v>
                </c:pt>
                <c:pt idx="13">
                  <c:v>SALAZAR MOSQUERA HEISSER MILLER</c:v>
                </c:pt>
                <c:pt idx="14">
                  <c:v>SANANGO GARCIA STEVE ISAIAS</c:v>
                </c:pt>
              </c:strCache>
            </c:strRef>
          </c:cat>
          <c:val>
            <c:numRef>
              <c:f>Hoja1!$B$2:$B$16</c:f>
              <c:numCache>
                <c:formatCode>0.00</c:formatCode>
                <c:ptCount val="15"/>
                <c:pt idx="0">
                  <c:v>17.34</c:v>
                </c:pt>
                <c:pt idx="1">
                  <c:v>17.02</c:v>
                </c:pt>
                <c:pt idx="2">
                  <c:v>22.16</c:v>
                </c:pt>
                <c:pt idx="3">
                  <c:v>21.48</c:v>
                </c:pt>
                <c:pt idx="4">
                  <c:v>19.07</c:v>
                </c:pt>
                <c:pt idx="5">
                  <c:v>18.489999999999998</c:v>
                </c:pt>
                <c:pt idx="6">
                  <c:v>20.010000000000002</c:v>
                </c:pt>
                <c:pt idx="7">
                  <c:v>21.04</c:v>
                </c:pt>
                <c:pt idx="8">
                  <c:v>23.45</c:v>
                </c:pt>
                <c:pt idx="9">
                  <c:v>20.14</c:v>
                </c:pt>
                <c:pt idx="10">
                  <c:v>23.14</c:v>
                </c:pt>
                <c:pt idx="11">
                  <c:v>19.079999999999998</c:v>
                </c:pt>
                <c:pt idx="12">
                  <c:v>19.920000000000002</c:v>
                </c:pt>
                <c:pt idx="13">
                  <c:v>18.13</c:v>
                </c:pt>
                <c:pt idx="14">
                  <c:v>21.03</c:v>
                </c:pt>
              </c:numCache>
            </c:numRef>
          </c:val>
          <c:extLst>
            <c:ext xmlns:c16="http://schemas.microsoft.com/office/drawing/2014/chart" uri="{C3380CC4-5D6E-409C-BE32-E72D297353CC}">
              <c16:uniqueId val="{00000000-7096-46D5-A713-356E125E053C}"/>
            </c:ext>
          </c:extLst>
        </c:ser>
        <c:ser>
          <c:idx val="1"/>
          <c:order val="1"/>
          <c:tx>
            <c:strRef>
              <c:f>Hoja1!$C$1</c:f>
              <c:strCache>
                <c:ptCount val="1"/>
                <c:pt idx="0">
                  <c:v>Post Test</c:v>
                </c:pt>
              </c:strCache>
            </c:strRef>
          </c:tx>
          <c:spPr>
            <a:solidFill>
              <a:schemeClr val="accent2"/>
            </a:solidFill>
            <a:ln>
              <a:noFill/>
            </a:ln>
            <a:effectLst/>
          </c:spPr>
          <c:invertIfNegative val="0"/>
          <c:cat>
            <c:strRef>
              <c:f>Hoja1!$A$2:$A$16</c:f>
              <c:strCache>
                <c:ptCount val="15"/>
                <c:pt idx="0">
                  <c:v>CEVALLOS CAYAN ANDRES CAMILO</c:v>
                </c:pt>
                <c:pt idx="1">
                  <c:v>CONSTANTE LOPEZ STIVEN ALEXANDER</c:v>
                </c:pt>
                <c:pt idx="2">
                  <c:v>COLLAGUAZO TOLEDO ERICK JERALD</c:v>
                </c:pt>
                <c:pt idx="3">
                  <c:v>CUCHIPARTE IZA ANDERSON ISAMEL</c:v>
                </c:pt>
                <c:pt idx="4">
                  <c:v>ERAZO TROYA ANDRES EDUARDO</c:v>
                </c:pt>
                <c:pt idx="5">
                  <c:v>GONZALEZ ZAMBRANO RONNY JOEL</c:v>
                </c:pt>
                <c:pt idx="6">
                  <c:v>GRANDA MARTINEZ JODIE SAYLEN</c:v>
                </c:pt>
                <c:pt idx="7">
                  <c:v>HIDALGO LLUMIQUINGA KEVIN MARTIN</c:v>
                </c:pt>
                <c:pt idx="8">
                  <c:v>IZA HURTADO SANTIAGO SEBASTIAN</c:v>
                </c:pt>
                <c:pt idx="9">
                  <c:v>MORQUECHO VELEZ ANTONIO DAVID</c:v>
                </c:pt>
                <c:pt idx="10">
                  <c:v>NARANJO VASQUEZ SEBASTIAN JOEL</c:v>
                </c:pt>
                <c:pt idx="11">
                  <c:v>PURUNCAJAS ZUMBA RONALD ALEJANDRO</c:v>
                </c:pt>
                <c:pt idx="12">
                  <c:v>VACA CUMBAJIN JANDRY PAUL</c:v>
                </c:pt>
                <c:pt idx="13">
                  <c:v>SALAZAR MOSQUERA HEISSER MILLER</c:v>
                </c:pt>
                <c:pt idx="14">
                  <c:v>SANANGO GARCIA STEVE ISAIAS</c:v>
                </c:pt>
              </c:strCache>
            </c:strRef>
          </c:cat>
          <c:val>
            <c:numRef>
              <c:f>Hoja1!$C$2:$C$16</c:f>
              <c:numCache>
                <c:formatCode>0.00</c:formatCode>
                <c:ptCount val="15"/>
                <c:pt idx="0">
                  <c:v>17.96</c:v>
                </c:pt>
                <c:pt idx="1">
                  <c:v>16.66</c:v>
                </c:pt>
                <c:pt idx="2">
                  <c:v>20.59</c:v>
                </c:pt>
                <c:pt idx="3">
                  <c:v>18.489999999999998</c:v>
                </c:pt>
                <c:pt idx="4">
                  <c:v>17.670000000000002</c:v>
                </c:pt>
                <c:pt idx="5">
                  <c:v>16.86</c:v>
                </c:pt>
                <c:pt idx="6">
                  <c:v>19.02</c:v>
                </c:pt>
                <c:pt idx="7">
                  <c:v>20.65</c:v>
                </c:pt>
                <c:pt idx="8">
                  <c:v>22.45</c:v>
                </c:pt>
                <c:pt idx="9">
                  <c:v>20.49</c:v>
                </c:pt>
                <c:pt idx="10">
                  <c:v>21.79</c:v>
                </c:pt>
                <c:pt idx="11">
                  <c:v>18.329999999999998</c:v>
                </c:pt>
                <c:pt idx="12">
                  <c:v>19.52</c:v>
                </c:pt>
                <c:pt idx="13">
                  <c:v>17.37</c:v>
                </c:pt>
                <c:pt idx="14">
                  <c:v>20.38</c:v>
                </c:pt>
              </c:numCache>
            </c:numRef>
          </c:val>
          <c:extLst>
            <c:ext xmlns:c16="http://schemas.microsoft.com/office/drawing/2014/chart" uri="{C3380CC4-5D6E-409C-BE32-E72D297353CC}">
              <c16:uniqueId val="{00000001-7096-46D5-A713-356E125E053C}"/>
            </c:ext>
          </c:extLst>
        </c:ser>
        <c:dLbls>
          <c:showLegendKey val="0"/>
          <c:showVal val="0"/>
          <c:showCatName val="0"/>
          <c:showSerName val="0"/>
          <c:showPercent val="0"/>
          <c:showBubbleSize val="0"/>
        </c:dLbls>
        <c:gapWidth val="247"/>
        <c:axId val="-889816608"/>
        <c:axId val="-889810080"/>
      </c:barChart>
      <c:catAx>
        <c:axId val="-8898166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889810080"/>
        <c:crosses val="autoZero"/>
        <c:auto val="1"/>
        <c:lblAlgn val="ctr"/>
        <c:lblOffset val="100"/>
        <c:noMultiLvlLbl val="0"/>
      </c:catAx>
      <c:valAx>
        <c:axId val="-889810080"/>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88981660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ata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jpeg"/></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DFC40-94A0-4966-8CAE-71524A6AAF88}" type="doc">
      <dgm:prSet loTypeId="urn:microsoft.com/office/officeart/2005/8/layout/hList7" loCatId="relationship" qsTypeId="urn:microsoft.com/office/officeart/2005/8/quickstyle/simple1" qsCatId="simple" csTypeId="urn:microsoft.com/office/officeart/2005/8/colors/accent6_1" csCatId="accent6" phldr="1"/>
      <dgm:spPr/>
    </dgm:pt>
    <dgm:pt modelId="{7AA88F4E-2D6B-4F60-8A26-E5FB49049000}">
      <dgm:prSet phldrT="[Texto]"/>
      <dgm:spPr/>
      <dgm:t>
        <a:bodyPr/>
        <a:lstStyle/>
        <a:p>
          <a:r>
            <a:rPr lang="es-EC" dirty="0"/>
            <a:t>Inapropiada metodología de enseñanza </a:t>
          </a:r>
        </a:p>
      </dgm:t>
    </dgm:pt>
    <dgm:pt modelId="{14C69EDA-E3E9-4EF4-9AA8-26A9FDA3C200}" type="parTrans" cxnId="{A4249A5E-C212-489E-BBE8-CE8C15CB7B9C}">
      <dgm:prSet/>
      <dgm:spPr/>
      <dgm:t>
        <a:bodyPr/>
        <a:lstStyle/>
        <a:p>
          <a:endParaRPr lang="es-EC"/>
        </a:p>
      </dgm:t>
    </dgm:pt>
    <dgm:pt modelId="{0744F008-215B-4219-9572-41C34D77BE18}" type="sibTrans" cxnId="{A4249A5E-C212-489E-BBE8-CE8C15CB7B9C}">
      <dgm:prSet/>
      <dgm:spPr/>
      <dgm:t>
        <a:bodyPr/>
        <a:lstStyle/>
        <a:p>
          <a:endParaRPr lang="es-EC"/>
        </a:p>
      </dgm:t>
    </dgm:pt>
    <dgm:pt modelId="{C2CC118D-800C-4B9B-9A65-34CD0DE4C62C}">
      <dgm:prSet phldrT="[Texto]"/>
      <dgm:spPr/>
      <dgm:t>
        <a:bodyPr/>
        <a:lstStyle/>
        <a:p>
          <a:r>
            <a:rPr lang="es-EC" dirty="0"/>
            <a:t>Tareas descontextualizadas del juego </a:t>
          </a:r>
        </a:p>
      </dgm:t>
    </dgm:pt>
    <dgm:pt modelId="{4EBAE3BE-B131-41D8-9F8E-E31B53D071B4}" type="parTrans" cxnId="{93B96124-F805-4576-AEF7-604FC957B9D6}">
      <dgm:prSet/>
      <dgm:spPr/>
      <dgm:t>
        <a:bodyPr/>
        <a:lstStyle/>
        <a:p>
          <a:endParaRPr lang="es-EC"/>
        </a:p>
      </dgm:t>
    </dgm:pt>
    <dgm:pt modelId="{3D47AED2-61FA-430A-88B9-F90A43049C0F}" type="sibTrans" cxnId="{93B96124-F805-4576-AEF7-604FC957B9D6}">
      <dgm:prSet/>
      <dgm:spPr/>
      <dgm:t>
        <a:bodyPr/>
        <a:lstStyle/>
        <a:p>
          <a:endParaRPr lang="es-EC"/>
        </a:p>
      </dgm:t>
    </dgm:pt>
    <dgm:pt modelId="{6D0F15FC-F6A9-4FDC-8A0D-F338D294BA8F}">
      <dgm:prSet phldrT="[Texto]"/>
      <dgm:spPr/>
      <dgm:t>
        <a:bodyPr/>
        <a:lstStyle/>
        <a:p>
          <a:r>
            <a:rPr lang="es-EC" dirty="0"/>
            <a:t>Limitado pensamiento técnico-táctico</a:t>
          </a:r>
        </a:p>
      </dgm:t>
    </dgm:pt>
    <dgm:pt modelId="{6E4AF1DA-7A92-476B-A9A0-C8B30D48A9CD}" type="parTrans" cxnId="{6CB15333-4111-490F-BBB9-C1D1CA724F7B}">
      <dgm:prSet/>
      <dgm:spPr/>
      <dgm:t>
        <a:bodyPr/>
        <a:lstStyle/>
        <a:p>
          <a:endParaRPr lang="es-EC"/>
        </a:p>
      </dgm:t>
    </dgm:pt>
    <dgm:pt modelId="{6B8F63C2-C108-40B7-9E51-8C685BAFA5A6}" type="sibTrans" cxnId="{6CB15333-4111-490F-BBB9-C1D1CA724F7B}">
      <dgm:prSet/>
      <dgm:spPr/>
      <dgm:t>
        <a:bodyPr/>
        <a:lstStyle/>
        <a:p>
          <a:endParaRPr lang="es-EC"/>
        </a:p>
      </dgm:t>
    </dgm:pt>
    <dgm:pt modelId="{E3C50F87-11D5-494B-9DAF-D89540196EE7}" type="pres">
      <dgm:prSet presAssocID="{DAEDFC40-94A0-4966-8CAE-71524A6AAF88}" presName="Name0" presStyleCnt="0">
        <dgm:presLayoutVars>
          <dgm:dir/>
          <dgm:resizeHandles val="exact"/>
        </dgm:presLayoutVars>
      </dgm:prSet>
      <dgm:spPr/>
    </dgm:pt>
    <dgm:pt modelId="{E87906A1-0544-4226-9CCC-1B6773C7DCAC}" type="pres">
      <dgm:prSet presAssocID="{DAEDFC40-94A0-4966-8CAE-71524A6AAF88}" presName="fgShape" presStyleLbl="fgShp" presStyleIdx="0" presStyleCnt="1"/>
      <dgm:spPr/>
    </dgm:pt>
    <dgm:pt modelId="{2C415072-0B58-4578-8E83-491E0CE4EE76}" type="pres">
      <dgm:prSet presAssocID="{DAEDFC40-94A0-4966-8CAE-71524A6AAF88}" presName="linComp" presStyleCnt="0"/>
      <dgm:spPr/>
    </dgm:pt>
    <dgm:pt modelId="{916FD555-0CE4-4845-B87F-AB62A8DDE970}" type="pres">
      <dgm:prSet presAssocID="{7AA88F4E-2D6B-4F60-8A26-E5FB49049000}" presName="compNode" presStyleCnt="0"/>
      <dgm:spPr/>
    </dgm:pt>
    <dgm:pt modelId="{91990B3D-6A97-42E7-BBF7-94BC2BF0F98C}" type="pres">
      <dgm:prSet presAssocID="{7AA88F4E-2D6B-4F60-8A26-E5FB49049000}" presName="bkgdShape" presStyleLbl="node1" presStyleIdx="0" presStyleCnt="3"/>
      <dgm:spPr/>
    </dgm:pt>
    <dgm:pt modelId="{DBD6EDCF-DA9B-4D28-B7CB-211BB8D57BC8}" type="pres">
      <dgm:prSet presAssocID="{7AA88F4E-2D6B-4F60-8A26-E5FB49049000}" presName="nodeTx" presStyleLbl="node1" presStyleIdx="0" presStyleCnt="3">
        <dgm:presLayoutVars>
          <dgm:bulletEnabled val="1"/>
        </dgm:presLayoutVars>
      </dgm:prSet>
      <dgm:spPr/>
    </dgm:pt>
    <dgm:pt modelId="{385D80B1-173D-406F-B10D-93FF3BB5D8BC}" type="pres">
      <dgm:prSet presAssocID="{7AA88F4E-2D6B-4F60-8A26-E5FB49049000}" presName="invisiNode" presStyleLbl="node1" presStyleIdx="0" presStyleCnt="3"/>
      <dgm:spPr/>
    </dgm:pt>
    <dgm:pt modelId="{DF57BDA6-015E-40AD-B453-B6CBA8100BC9}" type="pres">
      <dgm:prSet presAssocID="{7AA88F4E-2D6B-4F60-8A26-E5FB49049000}" presName="imagNode" presStyleLbl="fgImgPlace1" presStyleIdx="0" presStyleCnt="3"/>
      <dgm:spPr>
        <a:blipFill rotWithShape="1">
          <a:blip xmlns:r="http://schemas.openxmlformats.org/officeDocument/2006/relationships" r:embed="rId1"/>
          <a:stretch>
            <a:fillRect/>
          </a:stretch>
        </a:blipFill>
      </dgm:spPr>
    </dgm:pt>
    <dgm:pt modelId="{1783C736-66DA-4348-B6B0-9A3477E71E82}" type="pres">
      <dgm:prSet presAssocID="{0744F008-215B-4219-9572-41C34D77BE18}" presName="sibTrans" presStyleLbl="sibTrans2D1" presStyleIdx="0" presStyleCnt="0"/>
      <dgm:spPr/>
    </dgm:pt>
    <dgm:pt modelId="{0145EE94-C7E6-4A21-A056-22491F8397EF}" type="pres">
      <dgm:prSet presAssocID="{C2CC118D-800C-4B9B-9A65-34CD0DE4C62C}" presName="compNode" presStyleCnt="0"/>
      <dgm:spPr/>
    </dgm:pt>
    <dgm:pt modelId="{8DD40AC7-95E0-42EA-B287-D63A01EE7AFD}" type="pres">
      <dgm:prSet presAssocID="{C2CC118D-800C-4B9B-9A65-34CD0DE4C62C}" presName="bkgdShape" presStyleLbl="node1" presStyleIdx="1" presStyleCnt="3"/>
      <dgm:spPr/>
    </dgm:pt>
    <dgm:pt modelId="{3160873F-23B7-4CED-A406-9629348B20B7}" type="pres">
      <dgm:prSet presAssocID="{C2CC118D-800C-4B9B-9A65-34CD0DE4C62C}" presName="nodeTx" presStyleLbl="node1" presStyleIdx="1" presStyleCnt="3">
        <dgm:presLayoutVars>
          <dgm:bulletEnabled val="1"/>
        </dgm:presLayoutVars>
      </dgm:prSet>
      <dgm:spPr/>
    </dgm:pt>
    <dgm:pt modelId="{45262E34-4E17-4F3C-9463-4B1741D710B8}" type="pres">
      <dgm:prSet presAssocID="{C2CC118D-800C-4B9B-9A65-34CD0DE4C62C}" presName="invisiNode" presStyleLbl="node1" presStyleIdx="1" presStyleCnt="3"/>
      <dgm:spPr/>
    </dgm:pt>
    <dgm:pt modelId="{4B54473B-7F0F-473F-A1B5-D4A1825CFB38}" type="pres">
      <dgm:prSet presAssocID="{C2CC118D-800C-4B9B-9A65-34CD0DE4C62C}" presName="imagNode" presStyleLbl="fgImgPlace1" presStyleIdx="1" presStyleCnt="3"/>
      <dgm:spPr>
        <a:blipFill rotWithShape="1">
          <a:blip xmlns:r="http://schemas.openxmlformats.org/officeDocument/2006/relationships" r:embed="rId2"/>
          <a:stretch>
            <a:fillRect/>
          </a:stretch>
        </a:blipFill>
      </dgm:spPr>
    </dgm:pt>
    <dgm:pt modelId="{CE141FB9-25C4-4868-AB79-BDE1FF92F1A4}" type="pres">
      <dgm:prSet presAssocID="{3D47AED2-61FA-430A-88B9-F90A43049C0F}" presName="sibTrans" presStyleLbl="sibTrans2D1" presStyleIdx="0" presStyleCnt="0"/>
      <dgm:spPr/>
    </dgm:pt>
    <dgm:pt modelId="{0FE06089-F88A-43A7-8DCD-EB00381576C7}" type="pres">
      <dgm:prSet presAssocID="{6D0F15FC-F6A9-4FDC-8A0D-F338D294BA8F}" presName="compNode" presStyleCnt="0"/>
      <dgm:spPr/>
    </dgm:pt>
    <dgm:pt modelId="{899B6689-78EC-49D7-8EFA-70AF81C5DBF7}" type="pres">
      <dgm:prSet presAssocID="{6D0F15FC-F6A9-4FDC-8A0D-F338D294BA8F}" presName="bkgdShape" presStyleLbl="node1" presStyleIdx="2" presStyleCnt="3"/>
      <dgm:spPr/>
    </dgm:pt>
    <dgm:pt modelId="{E0F4B3D8-DE87-43A0-8BF1-63D2E8B2D1BA}" type="pres">
      <dgm:prSet presAssocID="{6D0F15FC-F6A9-4FDC-8A0D-F338D294BA8F}" presName="nodeTx" presStyleLbl="node1" presStyleIdx="2" presStyleCnt="3">
        <dgm:presLayoutVars>
          <dgm:bulletEnabled val="1"/>
        </dgm:presLayoutVars>
      </dgm:prSet>
      <dgm:spPr/>
    </dgm:pt>
    <dgm:pt modelId="{56F44A1E-2446-4C31-BFD1-D2CE89ABCA15}" type="pres">
      <dgm:prSet presAssocID="{6D0F15FC-F6A9-4FDC-8A0D-F338D294BA8F}" presName="invisiNode" presStyleLbl="node1" presStyleIdx="2" presStyleCnt="3"/>
      <dgm:spPr/>
    </dgm:pt>
    <dgm:pt modelId="{8DC5ABA3-5C26-4B73-82DD-B9E0B5102338}" type="pres">
      <dgm:prSet presAssocID="{6D0F15FC-F6A9-4FDC-8A0D-F338D294BA8F}" presName="imagNode" presStyleLbl="fgImgPlace1" presStyleIdx="2" presStyleCnt="3"/>
      <dgm:spPr>
        <a:blipFill rotWithShape="1">
          <a:blip xmlns:r="http://schemas.openxmlformats.org/officeDocument/2006/relationships" r:embed="rId3"/>
          <a:stretch>
            <a:fillRect/>
          </a:stretch>
        </a:blipFill>
      </dgm:spPr>
    </dgm:pt>
  </dgm:ptLst>
  <dgm:cxnLst>
    <dgm:cxn modelId="{93B96124-F805-4576-AEF7-604FC957B9D6}" srcId="{DAEDFC40-94A0-4966-8CAE-71524A6AAF88}" destId="{C2CC118D-800C-4B9B-9A65-34CD0DE4C62C}" srcOrd="1" destOrd="0" parTransId="{4EBAE3BE-B131-41D8-9F8E-E31B53D071B4}" sibTransId="{3D47AED2-61FA-430A-88B9-F90A43049C0F}"/>
    <dgm:cxn modelId="{6CB15333-4111-490F-BBB9-C1D1CA724F7B}" srcId="{DAEDFC40-94A0-4966-8CAE-71524A6AAF88}" destId="{6D0F15FC-F6A9-4FDC-8A0D-F338D294BA8F}" srcOrd="2" destOrd="0" parTransId="{6E4AF1DA-7A92-476B-A9A0-C8B30D48A9CD}" sibTransId="{6B8F63C2-C108-40B7-9E51-8C685BAFA5A6}"/>
    <dgm:cxn modelId="{1071313A-0DE9-4A97-B72A-3108E374D36E}" type="presOf" srcId="{C2CC118D-800C-4B9B-9A65-34CD0DE4C62C}" destId="{3160873F-23B7-4CED-A406-9629348B20B7}" srcOrd="1" destOrd="0" presId="urn:microsoft.com/office/officeart/2005/8/layout/hList7"/>
    <dgm:cxn modelId="{377E223C-EC46-409A-A209-C31401476174}" type="presOf" srcId="{0744F008-215B-4219-9572-41C34D77BE18}" destId="{1783C736-66DA-4348-B6B0-9A3477E71E82}" srcOrd="0" destOrd="0" presId="urn:microsoft.com/office/officeart/2005/8/layout/hList7"/>
    <dgm:cxn modelId="{A4249A5E-C212-489E-BBE8-CE8C15CB7B9C}" srcId="{DAEDFC40-94A0-4966-8CAE-71524A6AAF88}" destId="{7AA88F4E-2D6B-4F60-8A26-E5FB49049000}" srcOrd="0" destOrd="0" parTransId="{14C69EDA-E3E9-4EF4-9AA8-26A9FDA3C200}" sibTransId="{0744F008-215B-4219-9572-41C34D77BE18}"/>
    <dgm:cxn modelId="{BC1FCD46-6500-4B6C-AFD3-7FF38A5633EE}" type="presOf" srcId="{3D47AED2-61FA-430A-88B9-F90A43049C0F}" destId="{CE141FB9-25C4-4868-AB79-BDE1FF92F1A4}" srcOrd="0" destOrd="0" presId="urn:microsoft.com/office/officeart/2005/8/layout/hList7"/>
    <dgm:cxn modelId="{2EC12469-CCFB-4AF7-B65C-F88D35542ABC}" type="presOf" srcId="{7AA88F4E-2D6B-4F60-8A26-E5FB49049000}" destId="{91990B3D-6A97-42E7-BBF7-94BC2BF0F98C}" srcOrd="0" destOrd="0" presId="urn:microsoft.com/office/officeart/2005/8/layout/hList7"/>
    <dgm:cxn modelId="{929F616C-F3EA-44D3-B340-6BE8B34F01D2}" type="presOf" srcId="{C2CC118D-800C-4B9B-9A65-34CD0DE4C62C}" destId="{8DD40AC7-95E0-42EA-B287-D63A01EE7AFD}" srcOrd="0" destOrd="0" presId="urn:microsoft.com/office/officeart/2005/8/layout/hList7"/>
    <dgm:cxn modelId="{818F6450-65A7-47AC-B869-ABD54BFA141C}" type="presOf" srcId="{6D0F15FC-F6A9-4FDC-8A0D-F338D294BA8F}" destId="{899B6689-78EC-49D7-8EFA-70AF81C5DBF7}" srcOrd="0" destOrd="0" presId="urn:microsoft.com/office/officeart/2005/8/layout/hList7"/>
    <dgm:cxn modelId="{8EB1FCA8-9B3F-4D30-90A3-ED13E518F1B0}" type="presOf" srcId="{7AA88F4E-2D6B-4F60-8A26-E5FB49049000}" destId="{DBD6EDCF-DA9B-4D28-B7CB-211BB8D57BC8}" srcOrd="1" destOrd="0" presId="urn:microsoft.com/office/officeart/2005/8/layout/hList7"/>
    <dgm:cxn modelId="{F7AE3AC8-BE39-47CC-BDE6-DFD55657A655}" type="presOf" srcId="{6D0F15FC-F6A9-4FDC-8A0D-F338D294BA8F}" destId="{E0F4B3D8-DE87-43A0-8BF1-63D2E8B2D1BA}" srcOrd="1" destOrd="0" presId="urn:microsoft.com/office/officeart/2005/8/layout/hList7"/>
    <dgm:cxn modelId="{153413D1-1D05-41D6-B2E9-66D872171E50}" type="presOf" srcId="{DAEDFC40-94A0-4966-8CAE-71524A6AAF88}" destId="{E3C50F87-11D5-494B-9DAF-D89540196EE7}" srcOrd="0" destOrd="0" presId="urn:microsoft.com/office/officeart/2005/8/layout/hList7"/>
    <dgm:cxn modelId="{7278AEAC-8262-4F8F-B3DF-F35BEAE97D65}" type="presParOf" srcId="{E3C50F87-11D5-494B-9DAF-D89540196EE7}" destId="{E87906A1-0544-4226-9CCC-1B6773C7DCAC}" srcOrd="0" destOrd="0" presId="urn:microsoft.com/office/officeart/2005/8/layout/hList7"/>
    <dgm:cxn modelId="{0BAB1A39-54C8-4CA6-A08C-854186B54BC3}" type="presParOf" srcId="{E3C50F87-11D5-494B-9DAF-D89540196EE7}" destId="{2C415072-0B58-4578-8E83-491E0CE4EE76}" srcOrd="1" destOrd="0" presId="urn:microsoft.com/office/officeart/2005/8/layout/hList7"/>
    <dgm:cxn modelId="{335A645F-D926-4E37-898C-5DB960A867A8}" type="presParOf" srcId="{2C415072-0B58-4578-8E83-491E0CE4EE76}" destId="{916FD555-0CE4-4845-B87F-AB62A8DDE970}" srcOrd="0" destOrd="0" presId="urn:microsoft.com/office/officeart/2005/8/layout/hList7"/>
    <dgm:cxn modelId="{9ABE5866-E1FB-4112-80DB-16997798A0B6}" type="presParOf" srcId="{916FD555-0CE4-4845-B87F-AB62A8DDE970}" destId="{91990B3D-6A97-42E7-BBF7-94BC2BF0F98C}" srcOrd="0" destOrd="0" presId="urn:microsoft.com/office/officeart/2005/8/layout/hList7"/>
    <dgm:cxn modelId="{7D2F1C71-9A73-4BDC-80F8-02446C37C42C}" type="presParOf" srcId="{916FD555-0CE4-4845-B87F-AB62A8DDE970}" destId="{DBD6EDCF-DA9B-4D28-B7CB-211BB8D57BC8}" srcOrd="1" destOrd="0" presId="urn:microsoft.com/office/officeart/2005/8/layout/hList7"/>
    <dgm:cxn modelId="{97B092DE-4980-4373-8389-870AD21A0BCF}" type="presParOf" srcId="{916FD555-0CE4-4845-B87F-AB62A8DDE970}" destId="{385D80B1-173D-406F-B10D-93FF3BB5D8BC}" srcOrd="2" destOrd="0" presId="urn:microsoft.com/office/officeart/2005/8/layout/hList7"/>
    <dgm:cxn modelId="{1B98F1C5-D90C-4AD0-B837-AE223A6FAAB1}" type="presParOf" srcId="{916FD555-0CE4-4845-B87F-AB62A8DDE970}" destId="{DF57BDA6-015E-40AD-B453-B6CBA8100BC9}" srcOrd="3" destOrd="0" presId="urn:microsoft.com/office/officeart/2005/8/layout/hList7"/>
    <dgm:cxn modelId="{91F839E3-AA1A-4918-B971-766BBB85AB6E}" type="presParOf" srcId="{2C415072-0B58-4578-8E83-491E0CE4EE76}" destId="{1783C736-66DA-4348-B6B0-9A3477E71E82}" srcOrd="1" destOrd="0" presId="urn:microsoft.com/office/officeart/2005/8/layout/hList7"/>
    <dgm:cxn modelId="{54E0C4B9-77F6-42B9-B3D0-7FA0869F0D56}" type="presParOf" srcId="{2C415072-0B58-4578-8E83-491E0CE4EE76}" destId="{0145EE94-C7E6-4A21-A056-22491F8397EF}" srcOrd="2" destOrd="0" presId="urn:microsoft.com/office/officeart/2005/8/layout/hList7"/>
    <dgm:cxn modelId="{D5CB9E37-59E0-47F5-A279-3B7F5C26FB7D}" type="presParOf" srcId="{0145EE94-C7E6-4A21-A056-22491F8397EF}" destId="{8DD40AC7-95E0-42EA-B287-D63A01EE7AFD}" srcOrd="0" destOrd="0" presId="urn:microsoft.com/office/officeart/2005/8/layout/hList7"/>
    <dgm:cxn modelId="{E4147868-694C-4BE7-A1DE-499BE0647AD3}" type="presParOf" srcId="{0145EE94-C7E6-4A21-A056-22491F8397EF}" destId="{3160873F-23B7-4CED-A406-9629348B20B7}" srcOrd="1" destOrd="0" presId="urn:microsoft.com/office/officeart/2005/8/layout/hList7"/>
    <dgm:cxn modelId="{B8F006C7-2134-4480-AD9C-C780F1CCAF0A}" type="presParOf" srcId="{0145EE94-C7E6-4A21-A056-22491F8397EF}" destId="{45262E34-4E17-4F3C-9463-4B1741D710B8}" srcOrd="2" destOrd="0" presId="urn:microsoft.com/office/officeart/2005/8/layout/hList7"/>
    <dgm:cxn modelId="{3C0ABEB6-4AAE-4DC4-B746-599AEAFDBBC6}" type="presParOf" srcId="{0145EE94-C7E6-4A21-A056-22491F8397EF}" destId="{4B54473B-7F0F-473F-A1B5-D4A1825CFB38}" srcOrd="3" destOrd="0" presId="urn:microsoft.com/office/officeart/2005/8/layout/hList7"/>
    <dgm:cxn modelId="{774E2828-299E-42C6-8204-986A71E0DFEE}" type="presParOf" srcId="{2C415072-0B58-4578-8E83-491E0CE4EE76}" destId="{CE141FB9-25C4-4868-AB79-BDE1FF92F1A4}" srcOrd="3" destOrd="0" presId="urn:microsoft.com/office/officeart/2005/8/layout/hList7"/>
    <dgm:cxn modelId="{57AF5A8F-AEFD-4F03-9267-37A246750EB1}" type="presParOf" srcId="{2C415072-0B58-4578-8E83-491E0CE4EE76}" destId="{0FE06089-F88A-43A7-8DCD-EB00381576C7}" srcOrd="4" destOrd="0" presId="urn:microsoft.com/office/officeart/2005/8/layout/hList7"/>
    <dgm:cxn modelId="{8355B75D-063B-4F4D-8840-EF0D2E22D888}" type="presParOf" srcId="{0FE06089-F88A-43A7-8DCD-EB00381576C7}" destId="{899B6689-78EC-49D7-8EFA-70AF81C5DBF7}" srcOrd="0" destOrd="0" presId="urn:microsoft.com/office/officeart/2005/8/layout/hList7"/>
    <dgm:cxn modelId="{1E8D6C3E-EC71-46BC-8424-5905261F0D08}" type="presParOf" srcId="{0FE06089-F88A-43A7-8DCD-EB00381576C7}" destId="{E0F4B3D8-DE87-43A0-8BF1-63D2E8B2D1BA}" srcOrd="1" destOrd="0" presId="urn:microsoft.com/office/officeart/2005/8/layout/hList7"/>
    <dgm:cxn modelId="{1CDB4F88-ADD2-429A-A3DD-08606AB9681C}" type="presParOf" srcId="{0FE06089-F88A-43A7-8DCD-EB00381576C7}" destId="{56F44A1E-2446-4C31-BFD1-D2CE89ABCA15}" srcOrd="2" destOrd="0" presId="urn:microsoft.com/office/officeart/2005/8/layout/hList7"/>
    <dgm:cxn modelId="{91FECD66-567B-456C-94AB-400316ED97C7}" type="presParOf" srcId="{0FE06089-F88A-43A7-8DCD-EB00381576C7}" destId="{8DC5ABA3-5C26-4B73-82DD-B9E0B510233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70759-A819-4063-BFA8-E5D5D8622D7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390C7492-4E67-40F2-866D-E0ED5BB0DCC1}">
      <dgm:prSet phldrT="[Texto]"/>
      <dgm:spPr/>
      <dgm:t>
        <a:bodyPr/>
        <a:lstStyle/>
        <a:p>
          <a:r>
            <a:rPr lang="es-EC" dirty="0"/>
            <a:t>TEST</a:t>
          </a:r>
        </a:p>
      </dgm:t>
    </dgm:pt>
    <dgm:pt modelId="{69FF7AA5-F602-445E-A66B-2F3B3A6A2D98}" type="parTrans" cxnId="{6CB404FA-C373-4718-AAFE-308319175347}">
      <dgm:prSet/>
      <dgm:spPr/>
      <dgm:t>
        <a:bodyPr/>
        <a:lstStyle/>
        <a:p>
          <a:endParaRPr lang="es-EC"/>
        </a:p>
      </dgm:t>
    </dgm:pt>
    <dgm:pt modelId="{ED2347EC-B2AB-4CA2-AF62-8257A2EC4321}" type="sibTrans" cxnId="{6CB404FA-C373-4718-AAFE-308319175347}">
      <dgm:prSet/>
      <dgm:spPr/>
      <dgm:t>
        <a:bodyPr/>
        <a:lstStyle/>
        <a:p>
          <a:endParaRPr lang="es-EC"/>
        </a:p>
      </dgm:t>
    </dgm:pt>
    <dgm:pt modelId="{613EF9AB-BC34-46FF-9B57-6F38DB398C2A}">
      <dgm:prSet phldrT="[Texto]"/>
      <dgm:spPr/>
      <dgm:t>
        <a:bodyPr/>
        <a:lstStyle/>
        <a:p>
          <a:r>
            <a:rPr lang="es-EC" dirty="0"/>
            <a:t>Permite tener un acercamiento al estado de las condiciones técnicas que en las que encuentra un jugador al momento de ejecutarlos</a:t>
          </a:r>
        </a:p>
      </dgm:t>
    </dgm:pt>
    <dgm:pt modelId="{459B0690-0D64-4DEB-A974-4C6F22188FBF}" type="parTrans" cxnId="{2324F24C-1F4F-4C5F-A9AA-0A6C273343E9}">
      <dgm:prSet/>
      <dgm:spPr/>
      <dgm:t>
        <a:bodyPr/>
        <a:lstStyle/>
        <a:p>
          <a:endParaRPr lang="es-EC"/>
        </a:p>
      </dgm:t>
    </dgm:pt>
    <dgm:pt modelId="{0B8EBB85-96F6-4B92-BF10-C47D5BF821F8}" type="sibTrans" cxnId="{2324F24C-1F4F-4C5F-A9AA-0A6C273343E9}">
      <dgm:prSet/>
      <dgm:spPr/>
      <dgm:t>
        <a:bodyPr/>
        <a:lstStyle/>
        <a:p>
          <a:endParaRPr lang="es-EC"/>
        </a:p>
      </dgm:t>
    </dgm:pt>
    <dgm:pt modelId="{4346735F-C8BE-4508-A455-64C3A5923F5A}">
      <dgm:prSet phldrT="[Texto]"/>
      <dgm:spPr/>
      <dgm:t>
        <a:bodyPr/>
        <a:lstStyle/>
        <a:p>
          <a:r>
            <a:rPr lang="es-EC" dirty="0"/>
            <a:t>POBLACIÓN </a:t>
          </a:r>
        </a:p>
      </dgm:t>
    </dgm:pt>
    <dgm:pt modelId="{BD5481CC-1309-4AFD-A1A2-A26791CA7CC6}" type="parTrans" cxnId="{AE8168C8-5B9E-4A7F-AC56-BDEFE5C9D395}">
      <dgm:prSet/>
      <dgm:spPr/>
      <dgm:t>
        <a:bodyPr/>
        <a:lstStyle/>
        <a:p>
          <a:endParaRPr lang="es-EC"/>
        </a:p>
      </dgm:t>
    </dgm:pt>
    <dgm:pt modelId="{E0315CE8-07C5-4CD8-94D4-F44AAF81BD38}" type="sibTrans" cxnId="{AE8168C8-5B9E-4A7F-AC56-BDEFE5C9D395}">
      <dgm:prSet/>
      <dgm:spPr/>
      <dgm:t>
        <a:bodyPr/>
        <a:lstStyle/>
        <a:p>
          <a:endParaRPr lang="es-EC"/>
        </a:p>
      </dgm:t>
    </dgm:pt>
    <dgm:pt modelId="{CEB08F9E-DF11-4D3D-9CC1-E3E5F61C35C7}">
      <dgm:prSet phldrT="[Texto]"/>
      <dgm:spPr/>
      <dgm:t>
        <a:bodyPr/>
        <a:lstStyle/>
        <a:p>
          <a:r>
            <a:rPr lang="es-EC" dirty="0"/>
            <a:t>La categoría sub 12 de la Escuela Sociedad Deportiva Aucas, chicos que han permaneció en la escuela desde el año anterior lo que va hacer mucho más factible el estudio edades de (11 y 12 años)</a:t>
          </a:r>
        </a:p>
      </dgm:t>
    </dgm:pt>
    <dgm:pt modelId="{2E7CC467-7D5C-4390-B70A-E499E1D57527}" type="parTrans" cxnId="{B03319C7-1BE3-48D3-87AF-D1F9A66728A8}">
      <dgm:prSet/>
      <dgm:spPr/>
      <dgm:t>
        <a:bodyPr/>
        <a:lstStyle/>
        <a:p>
          <a:endParaRPr lang="es-EC"/>
        </a:p>
      </dgm:t>
    </dgm:pt>
    <dgm:pt modelId="{944DA92C-C4E6-4AE4-835C-88E6EF6B281C}" type="sibTrans" cxnId="{B03319C7-1BE3-48D3-87AF-D1F9A66728A8}">
      <dgm:prSet/>
      <dgm:spPr/>
      <dgm:t>
        <a:bodyPr/>
        <a:lstStyle/>
        <a:p>
          <a:endParaRPr lang="es-EC"/>
        </a:p>
      </dgm:t>
    </dgm:pt>
    <dgm:pt modelId="{58C8439C-5281-4A25-AA81-3536855116C8}" type="pres">
      <dgm:prSet presAssocID="{EE070759-A819-4063-BFA8-E5D5D8622D73}" presName="list" presStyleCnt="0">
        <dgm:presLayoutVars>
          <dgm:dir/>
          <dgm:animLvl val="lvl"/>
        </dgm:presLayoutVars>
      </dgm:prSet>
      <dgm:spPr/>
    </dgm:pt>
    <dgm:pt modelId="{BC168884-0CD1-47D7-877F-95804DAF46D5}" type="pres">
      <dgm:prSet presAssocID="{390C7492-4E67-40F2-866D-E0ED5BB0DCC1}" presName="posSpace" presStyleCnt="0"/>
      <dgm:spPr/>
    </dgm:pt>
    <dgm:pt modelId="{6D3F16FF-224B-46F4-8A46-CD6B574523F5}" type="pres">
      <dgm:prSet presAssocID="{390C7492-4E67-40F2-866D-E0ED5BB0DCC1}" presName="vertFlow" presStyleCnt="0"/>
      <dgm:spPr/>
    </dgm:pt>
    <dgm:pt modelId="{5B673C54-BAFC-494E-9E02-98471AF39CA8}" type="pres">
      <dgm:prSet presAssocID="{390C7492-4E67-40F2-866D-E0ED5BB0DCC1}" presName="topSpace" presStyleCnt="0"/>
      <dgm:spPr/>
    </dgm:pt>
    <dgm:pt modelId="{DFED42A0-CA6D-4437-82D8-6EA7A7597565}" type="pres">
      <dgm:prSet presAssocID="{390C7492-4E67-40F2-866D-E0ED5BB0DCC1}" presName="firstComp" presStyleCnt="0"/>
      <dgm:spPr/>
    </dgm:pt>
    <dgm:pt modelId="{DC2824C7-595F-43BB-BB68-941168F7B50B}" type="pres">
      <dgm:prSet presAssocID="{390C7492-4E67-40F2-866D-E0ED5BB0DCC1}" presName="firstChild" presStyleLbl="bgAccFollowNode1" presStyleIdx="0" presStyleCnt="2"/>
      <dgm:spPr/>
    </dgm:pt>
    <dgm:pt modelId="{B64AD152-7C30-4A02-B34E-DF5B4EB698E2}" type="pres">
      <dgm:prSet presAssocID="{390C7492-4E67-40F2-866D-E0ED5BB0DCC1}" presName="firstChildTx" presStyleLbl="bgAccFollowNode1" presStyleIdx="0" presStyleCnt="2">
        <dgm:presLayoutVars>
          <dgm:bulletEnabled val="1"/>
        </dgm:presLayoutVars>
      </dgm:prSet>
      <dgm:spPr/>
    </dgm:pt>
    <dgm:pt modelId="{01913562-E52B-4C63-B190-504262D0119C}" type="pres">
      <dgm:prSet presAssocID="{390C7492-4E67-40F2-866D-E0ED5BB0DCC1}" presName="negSpace" presStyleCnt="0"/>
      <dgm:spPr/>
    </dgm:pt>
    <dgm:pt modelId="{B710E4BC-D309-4754-B3AC-634301FC70B3}" type="pres">
      <dgm:prSet presAssocID="{390C7492-4E67-40F2-866D-E0ED5BB0DCC1}" presName="circle" presStyleLbl="node1" presStyleIdx="0" presStyleCnt="2"/>
      <dgm:spPr/>
    </dgm:pt>
    <dgm:pt modelId="{ABEAE3CF-D43F-4CA0-AC13-2D68F30BEF48}" type="pres">
      <dgm:prSet presAssocID="{ED2347EC-B2AB-4CA2-AF62-8257A2EC4321}" presName="transSpace" presStyleCnt="0"/>
      <dgm:spPr/>
    </dgm:pt>
    <dgm:pt modelId="{5B176C55-D7AF-4E0C-8A0B-E5CF06242C33}" type="pres">
      <dgm:prSet presAssocID="{4346735F-C8BE-4508-A455-64C3A5923F5A}" presName="posSpace" presStyleCnt="0"/>
      <dgm:spPr/>
    </dgm:pt>
    <dgm:pt modelId="{D6EADE6F-107A-4CAB-B65A-C49F062FBA69}" type="pres">
      <dgm:prSet presAssocID="{4346735F-C8BE-4508-A455-64C3A5923F5A}" presName="vertFlow" presStyleCnt="0"/>
      <dgm:spPr/>
    </dgm:pt>
    <dgm:pt modelId="{FE88BD8E-9B12-4E5B-BE11-2400FAFC7279}" type="pres">
      <dgm:prSet presAssocID="{4346735F-C8BE-4508-A455-64C3A5923F5A}" presName="topSpace" presStyleCnt="0"/>
      <dgm:spPr/>
    </dgm:pt>
    <dgm:pt modelId="{F2E4F73F-C906-4485-8D2F-A3A6D3805293}" type="pres">
      <dgm:prSet presAssocID="{4346735F-C8BE-4508-A455-64C3A5923F5A}" presName="firstComp" presStyleCnt="0"/>
      <dgm:spPr/>
    </dgm:pt>
    <dgm:pt modelId="{A78507FA-79E0-4C3D-B9F6-655CE1CA7194}" type="pres">
      <dgm:prSet presAssocID="{4346735F-C8BE-4508-A455-64C3A5923F5A}" presName="firstChild" presStyleLbl="bgAccFollowNode1" presStyleIdx="1" presStyleCnt="2"/>
      <dgm:spPr/>
    </dgm:pt>
    <dgm:pt modelId="{484DC3B6-B2F0-4B32-B6EB-F59DE2625749}" type="pres">
      <dgm:prSet presAssocID="{4346735F-C8BE-4508-A455-64C3A5923F5A}" presName="firstChildTx" presStyleLbl="bgAccFollowNode1" presStyleIdx="1" presStyleCnt="2">
        <dgm:presLayoutVars>
          <dgm:bulletEnabled val="1"/>
        </dgm:presLayoutVars>
      </dgm:prSet>
      <dgm:spPr/>
    </dgm:pt>
    <dgm:pt modelId="{6A8844C3-BD51-41EF-A689-B2615FED2493}" type="pres">
      <dgm:prSet presAssocID="{4346735F-C8BE-4508-A455-64C3A5923F5A}" presName="negSpace" presStyleCnt="0"/>
      <dgm:spPr/>
    </dgm:pt>
    <dgm:pt modelId="{7C494934-D10B-45EA-88C3-1CD6EA0F07A9}" type="pres">
      <dgm:prSet presAssocID="{4346735F-C8BE-4508-A455-64C3A5923F5A}" presName="circle" presStyleLbl="node1" presStyleIdx="1" presStyleCnt="2"/>
      <dgm:spPr/>
    </dgm:pt>
  </dgm:ptLst>
  <dgm:cxnLst>
    <dgm:cxn modelId="{DCD4DC02-6417-4D24-AFBB-2B3C300979EC}" type="presOf" srcId="{EE070759-A819-4063-BFA8-E5D5D8622D73}" destId="{58C8439C-5281-4A25-AA81-3536855116C8}" srcOrd="0" destOrd="0" presId="urn:microsoft.com/office/officeart/2005/8/layout/hList9"/>
    <dgm:cxn modelId="{A4F1B119-138C-4A87-8B6C-996C74399AFA}" type="presOf" srcId="{CEB08F9E-DF11-4D3D-9CC1-E3E5F61C35C7}" destId="{A78507FA-79E0-4C3D-B9F6-655CE1CA7194}" srcOrd="0" destOrd="0" presId="urn:microsoft.com/office/officeart/2005/8/layout/hList9"/>
    <dgm:cxn modelId="{6CA20265-E695-4D86-9957-FF303A4811DF}" type="presOf" srcId="{CEB08F9E-DF11-4D3D-9CC1-E3E5F61C35C7}" destId="{484DC3B6-B2F0-4B32-B6EB-F59DE2625749}" srcOrd="1" destOrd="0" presId="urn:microsoft.com/office/officeart/2005/8/layout/hList9"/>
    <dgm:cxn modelId="{2324F24C-1F4F-4C5F-A9AA-0A6C273343E9}" srcId="{390C7492-4E67-40F2-866D-E0ED5BB0DCC1}" destId="{613EF9AB-BC34-46FF-9B57-6F38DB398C2A}" srcOrd="0" destOrd="0" parTransId="{459B0690-0D64-4DEB-A974-4C6F22188FBF}" sibTransId="{0B8EBB85-96F6-4B92-BF10-C47D5BF821F8}"/>
    <dgm:cxn modelId="{6920A955-18D4-4A99-9ADF-3EFA39D7195A}" type="presOf" srcId="{4346735F-C8BE-4508-A455-64C3A5923F5A}" destId="{7C494934-D10B-45EA-88C3-1CD6EA0F07A9}" srcOrd="0" destOrd="0" presId="urn:microsoft.com/office/officeart/2005/8/layout/hList9"/>
    <dgm:cxn modelId="{B03319C7-1BE3-48D3-87AF-D1F9A66728A8}" srcId="{4346735F-C8BE-4508-A455-64C3A5923F5A}" destId="{CEB08F9E-DF11-4D3D-9CC1-E3E5F61C35C7}" srcOrd="0" destOrd="0" parTransId="{2E7CC467-7D5C-4390-B70A-E499E1D57527}" sibTransId="{944DA92C-C4E6-4AE4-835C-88E6EF6B281C}"/>
    <dgm:cxn modelId="{AE8168C8-5B9E-4A7F-AC56-BDEFE5C9D395}" srcId="{EE070759-A819-4063-BFA8-E5D5D8622D73}" destId="{4346735F-C8BE-4508-A455-64C3A5923F5A}" srcOrd="1" destOrd="0" parTransId="{BD5481CC-1309-4AFD-A1A2-A26791CA7CC6}" sibTransId="{E0315CE8-07C5-4CD8-94D4-F44AAF81BD38}"/>
    <dgm:cxn modelId="{4258A0CD-C8F8-4387-A1DC-43A1B5802789}" type="presOf" srcId="{613EF9AB-BC34-46FF-9B57-6F38DB398C2A}" destId="{B64AD152-7C30-4A02-B34E-DF5B4EB698E2}" srcOrd="1" destOrd="0" presId="urn:microsoft.com/office/officeart/2005/8/layout/hList9"/>
    <dgm:cxn modelId="{E18B19F5-4EA5-49A3-9FD6-CE3F1566F3B0}" type="presOf" srcId="{613EF9AB-BC34-46FF-9B57-6F38DB398C2A}" destId="{DC2824C7-595F-43BB-BB68-941168F7B50B}" srcOrd="0" destOrd="0" presId="urn:microsoft.com/office/officeart/2005/8/layout/hList9"/>
    <dgm:cxn modelId="{8B4E93F9-0C89-49EC-A744-28599B366EC7}" type="presOf" srcId="{390C7492-4E67-40F2-866D-E0ED5BB0DCC1}" destId="{B710E4BC-D309-4754-B3AC-634301FC70B3}" srcOrd="0" destOrd="0" presId="urn:microsoft.com/office/officeart/2005/8/layout/hList9"/>
    <dgm:cxn modelId="{6CB404FA-C373-4718-AAFE-308319175347}" srcId="{EE070759-A819-4063-BFA8-E5D5D8622D73}" destId="{390C7492-4E67-40F2-866D-E0ED5BB0DCC1}" srcOrd="0" destOrd="0" parTransId="{69FF7AA5-F602-445E-A66B-2F3B3A6A2D98}" sibTransId="{ED2347EC-B2AB-4CA2-AF62-8257A2EC4321}"/>
    <dgm:cxn modelId="{F75D3712-A474-43A8-9966-CDBFD2DB2200}" type="presParOf" srcId="{58C8439C-5281-4A25-AA81-3536855116C8}" destId="{BC168884-0CD1-47D7-877F-95804DAF46D5}" srcOrd="0" destOrd="0" presId="urn:microsoft.com/office/officeart/2005/8/layout/hList9"/>
    <dgm:cxn modelId="{C1C6D8C8-8E09-4248-8347-97927B9BEFFD}" type="presParOf" srcId="{58C8439C-5281-4A25-AA81-3536855116C8}" destId="{6D3F16FF-224B-46F4-8A46-CD6B574523F5}" srcOrd="1" destOrd="0" presId="urn:microsoft.com/office/officeart/2005/8/layout/hList9"/>
    <dgm:cxn modelId="{FF8B5391-DEB2-43EB-A7BA-E4D74164AE2D}" type="presParOf" srcId="{6D3F16FF-224B-46F4-8A46-CD6B574523F5}" destId="{5B673C54-BAFC-494E-9E02-98471AF39CA8}" srcOrd="0" destOrd="0" presId="urn:microsoft.com/office/officeart/2005/8/layout/hList9"/>
    <dgm:cxn modelId="{3C7430AD-4BB0-4B1E-B2FD-C5ACDB7A0D57}" type="presParOf" srcId="{6D3F16FF-224B-46F4-8A46-CD6B574523F5}" destId="{DFED42A0-CA6D-4437-82D8-6EA7A7597565}" srcOrd="1" destOrd="0" presId="urn:microsoft.com/office/officeart/2005/8/layout/hList9"/>
    <dgm:cxn modelId="{84096369-9E75-475C-89B9-F5378C5127F0}" type="presParOf" srcId="{DFED42A0-CA6D-4437-82D8-6EA7A7597565}" destId="{DC2824C7-595F-43BB-BB68-941168F7B50B}" srcOrd="0" destOrd="0" presId="urn:microsoft.com/office/officeart/2005/8/layout/hList9"/>
    <dgm:cxn modelId="{C03F82BE-427C-43A3-A12D-FF24C9B10905}" type="presParOf" srcId="{DFED42A0-CA6D-4437-82D8-6EA7A7597565}" destId="{B64AD152-7C30-4A02-B34E-DF5B4EB698E2}" srcOrd="1" destOrd="0" presId="urn:microsoft.com/office/officeart/2005/8/layout/hList9"/>
    <dgm:cxn modelId="{A3621691-CE7F-44A5-9244-31385A772B95}" type="presParOf" srcId="{58C8439C-5281-4A25-AA81-3536855116C8}" destId="{01913562-E52B-4C63-B190-504262D0119C}" srcOrd="2" destOrd="0" presId="urn:microsoft.com/office/officeart/2005/8/layout/hList9"/>
    <dgm:cxn modelId="{8A5054BA-CC9E-470D-B66D-174E873727AC}" type="presParOf" srcId="{58C8439C-5281-4A25-AA81-3536855116C8}" destId="{B710E4BC-D309-4754-B3AC-634301FC70B3}" srcOrd="3" destOrd="0" presId="urn:microsoft.com/office/officeart/2005/8/layout/hList9"/>
    <dgm:cxn modelId="{AC828BBD-8937-4A83-90F3-91492996E9E1}" type="presParOf" srcId="{58C8439C-5281-4A25-AA81-3536855116C8}" destId="{ABEAE3CF-D43F-4CA0-AC13-2D68F30BEF48}" srcOrd="4" destOrd="0" presId="urn:microsoft.com/office/officeart/2005/8/layout/hList9"/>
    <dgm:cxn modelId="{8A22055C-3866-41E0-9EFC-1F430BD625C3}" type="presParOf" srcId="{58C8439C-5281-4A25-AA81-3536855116C8}" destId="{5B176C55-D7AF-4E0C-8A0B-E5CF06242C33}" srcOrd="5" destOrd="0" presId="urn:microsoft.com/office/officeart/2005/8/layout/hList9"/>
    <dgm:cxn modelId="{0A34F90E-F47D-4780-8CA0-279AE6563F3C}" type="presParOf" srcId="{58C8439C-5281-4A25-AA81-3536855116C8}" destId="{D6EADE6F-107A-4CAB-B65A-C49F062FBA69}" srcOrd="6" destOrd="0" presId="urn:microsoft.com/office/officeart/2005/8/layout/hList9"/>
    <dgm:cxn modelId="{03469765-24CC-47C4-B540-CDC78987E5F1}" type="presParOf" srcId="{D6EADE6F-107A-4CAB-B65A-C49F062FBA69}" destId="{FE88BD8E-9B12-4E5B-BE11-2400FAFC7279}" srcOrd="0" destOrd="0" presId="urn:microsoft.com/office/officeart/2005/8/layout/hList9"/>
    <dgm:cxn modelId="{08C10999-1C44-4F42-9420-5454097FBC32}" type="presParOf" srcId="{D6EADE6F-107A-4CAB-B65A-C49F062FBA69}" destId="{F2E4F73F-C906-4485-8D2F-A3A6D3805293}" srcOrd="1" destOrd="0" presId="urn:microsoft.com/office/officeart/2005/8/layout/hList9"/>
    <dgm:cxn modelId="{79E68A54-7474-42A6-92E9-A016B785FB99}" type="presParOf" srcId="{F2E4F73F-C906-4485-8D2F-A3A6D3805293}" destId="{A78507FA-79E0-4C3D-B9F6-655CE1CA7194}" srcOrd="0" destOrd="0" presId="urn:microsoft.com/office/officeart/2005/8/layout/hList9"/>
    <dgm:cxn modelId="{4ACDF0D7-ADF5-4688-8BD6-1CFFBF09F8A6}" type="presParOf" srcId="{F2E4F73F-C906-4485-8D2F-A3A6D3805293}" destId="{484DC3B6-B2F0-4B32-B6EB-F59DE2625749}" srcOrd="1" destOrd="0" presId="urn:microsoft.com/office/officeart/2005/8/layout/hList9"/>
    <dgm:cxn modelId="{87AC0633-9D2C-4CEA-B37B-6A7358BEFA13}" type="presParOf" srcId="{58C8439C-5281-4A25-AA81-3536855116C8}" destId="{6A8844C3-BD51-41EF-A689-B2615FED2493}" srcOrd="7" destOrd="0" presId="urn:microsoft.com/office/officeart/2005/8/layout/hList9"/>
    <dgm:cxn modelId="{A352B683-7448-4FC7-B728-961C04F50350}" type="presParOf" srcId="{58C8439C-5281-4A25-AA81-3536855116C8}" destId="{7C494934-D10B-45EA-88C3-1CD6EA0F07A9}"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B4AA08-40A2-4FDC-9342-48E551D1B01C}" type="doc">
      <dgm:prSet loTypeId="urn:microsoft.com/office/officeart/2005/8/layout/equation1" loCatId="process" qsTypeId="urn:microsoft.com/office/officeart/2005/8/quickstyle/simple1" qsCatId="simple" csTypeId="urn:microsoft.com/office/officeart/2005/8/colors/accent6_1" csCatId="accent6" phldr="1"/>
      <dgm:spPr/>
    </dgm:pt>
    <dgm:pt modelId="{84E61609-5571-448B-85E6-396207736B17}">
      <dgm:prSet phldrT="[Texto]"/>
      <dgm:spPr/>
      <dgm:t>
        <a:bodyPr/>
        <a:lstStyle/>
        <a:p>
          <a:r>
            <a:rPr lang="es-EC" dirty="0"/>
            <a:t>INCIDENCIA </a:t>
          </a:r>
        </a:p>
      </dgm:t>
    </dgm:pt>
    <dgm:pt modelId="{993DAD31-E987-4E35-A038-206425E5A35E}" type="parTrans" cxnId="{82236CB0-2FA8-4D57-8B7E-AA2E47C18903}">
      <dgm:prSet/>
      <dgm:spPr/>
      <dgm:t>
        <a:bodyPr/>
        <a:lstStyle/>
        <a:p>
          <a:endParaRPr lang="es-EC"/>
        </a:p>
      </dgm:t>
    </dgm:pt>
    <dgm:pt modelId="{C5523DE1-154F-43D7-8754-2E6A067EC7F6}" type="sibTrans" cxnId="{82236CB0-2FA8-4D57-8B7E-AA2E47C18903}">
      <dgm:prSet/>
      <dgm:spPr/>
      <dgm:t>
        <a:bodyPr/>
        <a:lstStyle/>
        <a:p>
          <a:endParaRPr lang="es-EC"/>
        </a:p>
      </dgm:t>
    </dgm:pt>
    <dgm:pt modelId="{FE0098CB-AB81-465C-8F74-A5FF14D84B83}">
      <dgm:prSet phldrT="[Texto]"/>
      <dgm:spPr/>
      <dgm:t>
        <a:bodyPr/>
        <a:lstStyle/>
        <a:p>
          <a:r>
            <a:rPr lang="es-EC" dirty="0"/>
            <a:t>VARIABLES </a:t>
          </a:r>
        </a:p>
      </dgm:t>
    </dgm:pt>
    <dgm:pt modelId="{3C4FB8F3-47D7-4BC2-836E-FD08C33FD11D}" type="parTrans" cxnId="{D77744C9-E91E-4025-A635-AA8520090DDC}">
      <dgm:prSet/>
      <dgm:spPr/>
      <dgm:t>
        <a:bodyPr/>
        <a:lstStyle/>
        <a:p>
          <a:endParaRPr lang="es-EC"/>
        </a:p>
      </dgm:t>
    </dgm:pt>
    <dgm:pt modelId="{3F2C550E-D22D-4151-B84F-DE168498D273}" type="sibTrans" cxnId="{D77744C9-E91E-4025-A635-AA8520090DDC}">
      <dgm:prSet/>
      <dgm:spPr/>
      <dgm:t>
        <a:bodyPr/>
        <a:lstStyle/>
        <a:p>
          <a:endParaRPr lang="es-EC"/>
        </a:p>
      </dgm:t>
    </dgm:pt>
    <dgm:pt modelId="{65F3EEA7-C24B-4BBF-B87C-85D6E77D6940}">
      <dgm:prSet phldrT="[Texto]"/>
      <dgm:spPr/>
      <dgm:t>
        <a:bodyPr/>
        <a:lstStyle/>
        <a:p>
          <a:r>
            <a:rPr lang="es-EC" b="1" dirty="0"/>
            <a:t>INVESTIGACIÓN CUASI- EXPERIMENTAL</a:t>
          </a:r>
        </a:p>
      </dgm:t>
    </dgm:pt>
    <dgm:pt modelId="{B96F39FB-7A4D-48FB-B850-9A35B37105FD}" type="parTrans" cxnId="{1F790421-1F8C-40DA-B64B-304C38CF204A}">
      <dgm:prSet/>
      <dgm:spPr/>
      <dgm:t>
        <a:bodyPr/>
        <a:lstStyle/>
        <a:p>
          <a:endParaRPr lang="es-EC"/>
        </a:p>
      </dgm:t>
    </dgm:pt>
    <dgm:pt modelId="{236F245E-28BA-4759-AE0E-813C8257F7DE}" type="sibTrans" cxnId="{1F790421-1F8C-40DA-B64B-304C38CF204A}">
      <dgm:prSet/>
      <dgm:spPr/>
      <dgm:t>
        <a:bodyPr/>
        <a:lstStyle/>
        <a:p>
          <a:endParaRPr lang="es-EC"/>
        </a:p>
      </dgm:t>
    </dgm:pt>
    <dgm:pt modelId="{48BF1065-9AF7-4C75-9FF4-933A53FBD281}" type="pres">
      <dgm:prSet presAssocID="{7EB4AA08-40A2-4FDC-9342-48E551D1B01C}" presName="linearFlow" presStyleCnt="0">
        <dgm:presLayoutVars>
          <dgm:dir/>
          <dgm:resizeHandles val="exact"/>
        </dgm:presLayoutVars>
      </dgm:prSet>
      <dgm:spPr/>
    </dgm:pt>
    <dgm:pt modelId="{3C9BBBD7-9194-43CB-911B-2DB145C240DA}" type="pres">
      <dgm:prSet presAssocID="{84E61609-5571-448B-85E6-396207736B17}" presName="node" presStyleLbl="node1" presStyleIdx="0" presStyleCnt="3">
        <dgm:presLayoutVars>
          <dgm:bulletEnabled val="1"/>
        </dgm:presLayoutVars>
      </dgm:prSet>
      <dgm:spPr/>
    </dgm:pt>
    <dgm:pt modelId="{B6597BA2-8400-41FE-A478-2DE975DC800A}" type="pres">
      <dgm:prSet presAssocID="{C5523DE1-154F-43D7-8754-2E6A067EC7F6}" presName="spacerL" presStyleCnt="0"/>
      <dgm:spPr/>
    </dgm:pt>
    <dgm:pt modelId="{06BEF1A0-8C53-45AE-AEEC-FB251F8C4746}" type="pres">
      <dgm:prSet presAssocID="{C5523DE1-154F-43D7-8754-2E6A067EC7F6}" presName="sibTrans" presStyleLbl="sibTrans2D1" presStyleIdx="0" presStyleCnt="2"/>
      <dgm:spPr/>
    </dgm:pt>
    <dgm:pt modelId="{E9711ED8-A75B-494E-8E5A-0E3539BBE9DD}" type="pres">
      <dgm:prSet presAssocID="{C5523DE1-154F-43D7-8754-2E6A067EC7F6}" presName="spacerR" presStyleCnt="0"/>
      <dgm:spPr/>
    </dgm:pt>
    <dgm:pt modelId="{D46D5999-2FE8-44DF-8A1D-D63596A8296B}" type="pres">
      <dgm:prSet presAssocID="{FE0098CB-AB81-465C-8F74-A5FF14D84B83}" presName="node" presStyleLbl="node1" presStyleIdx="1" presStyleCnt="3">
        <dgm:presLayoutVars>
          <dgm:bulletEnabled val="1"/>
        </dgm:presLayoutVars>
      </dgm:prSet>
      <dgm:spPr/>
    </dgm:pt>
    <dgm:pt modelId="{9FB79A24-3219-4D4A-8729-687836DA5AC0}" type="pres">
      <dgm:prSet presAssocID="{3F2C550E-D22D-4151-B84F-DE168498D273}" presName="spacerL" presStyleCnt="0"/>
      <dgm:spPr/>
    </dgm:pt>
    <dgm:pt modelId="{E54BF583-9B80-4B71-8041-ACDA1F3AC3FC}" type="pres">
      <dgm:prSet presAssocID="{3F2C550E-D22D-4151-B84F-DE168498D273}" presName="sibTrans" presStyleLbl="sibTrans2D1" presStyleIdx="1" presStyleCnt="2"/>
      <dgm:spPr/>
    </dgm:pt>
    <dgm:pt modelId="{ACF4F79E-73F3-4442-BAE2-4A62039A4539}" type="pres">
      <dgm:prSet presAssocID="{3F2C550E-D22D-4151-B84F-DE168498D273}" presName="spacerR" presStyleCnt="0"/>
      <dgm:spPr/>
    </dgm:pt>
    <dgm:pt modelId="{DBB5BB87-B32C-4D01-9763-54C1BFA91389}" type="pres">
      <dgm:prSet presAssocID="{65F3EEA7-C24B-4BBF-B87C-85D6E77D6940}" presName="node" presStyleLbl="node1" presStyleIdx="2" presStyleCnt="3" custScaleX="148300" custScaleY="131142">
        <dgm:presLayoutVars>
          <dgm:bulletEnabled val="1"/>
        </dgm:presLayoutVars>
      </dgm:prSet>
      <dgm:spPr/>
    </dgm:pt>
  </dgm:ptLst>
  <dgm:cxnLst>
    <dgm:cxn modelId="{95F9CC19-211F-4541-9282-09F18FF8E404}" type="presOf" srcId="{FE0098CB-AB81-465C-8F74-A5FF14D84B83}" destId="{D46D5999-2FE8-44DF-8A1D-D63596A8296B}" srcOrd="0" destOrd="0" presId="urn:microsoft.com/office/officeart/2005/8/layout/equation1"/>
    <dgm:cxn modelId="{1F790421-1F8C-40DA-B64B-304C38CF204A}" srcId="{7EB4AA08-40A2-4FDC-9342-48E551D1B01C}" destId="{65F3EEA7-C24B-4BBF-B87C-85D6E77D6940}" srcOrd="2" destOrd="0" parTransId="{B96F39FB-7A4D-48FB-B850-9A35B37105FD}" sibTransId="{236F245E-28BA-4759-AE0E-813C8257F7DE}"/>
    <dgm:cxn modelId="{53CD6C75-632B-4128-BFEF-67DDF4210C29}" type="presOf" srcId="{84E61609-5571-448B-85E6-396207736B17}" destId="{3C9BBBD7-9194-43CB-911B-2DB145C240DA}" srcOrd="0" destOrd="0" presId="urn:microsoft.com/office/officeart/2005/8/layout/equation1"/>
    <dgm:cxn modelId="{85093780-3052-4C8B-B892-D349CC64A4A2}" type="presOf" srcId="{65F3EEA7-C24B-4BBF-B87C-85D6E77D6940}" destId="{DBB5BB87-B32C-4D01-9763-54C1BFA91389}" srcOrd="0" destOrd="0" presId="urn:microsoft.com/office/officeart/2005/8/layout/equation1"/>
    <dgm:cxn modelId="{E1FE7B8F-1FE1-4BB2-ABDD-9AABEA11B119}" type="presOf" srcId="{7EB4AA08-40A2-4FDC-9342-48E551D1B01C}" destId="{48BF1065-9AF7-4C75-9FF4-933A53FBD281}" srcOrd="0" destOrd="0" presId="urn:microsoft.com/office/officeart/2005/8/layout/equation1"/>
    <dgm:cxn modelId="{FC17D98F-16CE-41AA-AD58-E21CCDDBF375}" type="presOf" srcId="{C5523DE1-154F-43D7-8754-2E6A067EC7F6}" destId="{06BEF1A0-8C53-45AE-AEEC-FB251F8C4746}" srcOrd="0" destOrd="0" presId="urn:microsoft.com/office/officeart/2005/8/layout/equation1"/>
    <dgm:cxn modelId="{82236CB0-2FA8-4D57-8B7E-AA2E47C18903}" srcId="{7EB4AA08-40A2-4FDC-9342-48E551D1B01C}" destId="{84E61609-5571-448B-85E6-396207736B17}" srcOrd="0" destOrd="0" parTransId="{993DAD31-E987-4E35-A038-206425E5A35E}" sibTransId="{C5523DE1-154F-43D7-8754-2E6A067EC7F6}"/>
    <dgm:cxn modelId="{D77744C9-E91E-4025-A635-AA8520090DDC}" srcId="{7EB4AA08-40A2-4FDC-9342-48E551D1B01C}" destId="{FE0098CB-AB81-465C-8F74-A5FF14D84B83}" srcOrd="1" destOrd="0" parTransId="{3C4FB8F3-47D7-4BC2-836E-FD08C33FD11D}" sibTransId="{3F2C550E-D22D-4151-B84F-DE168498D273}"/>
    <dgm:cxn modelId="{193D1BFB-089C-43E5-B6C1-C1AD2317EF64}" type="presOf" srcId="{3F2C550E-D22D-4151-B84F-DE168498D273}" destId="{E54BF583-9B80-4B71-8041-ACDA1F3AC3FC}" srcOrd="0" destOrd="0" presId="urn:microsoft.com/office/officeart/2005/8/layout/equation1"/>
    <dgm:cxn modelId="{5051EFF7-81E7-49A3-972C-3A72D9380C8F}" type="presParOf" srcId="{48BF1065-9AF7-4C75-9FF4-933A53FBD281}" destId="{3C9BBBD7-9194-43CB-911B-2DB145C240DA}" srcOrd="0" destOrd="0" presId="urn:microsoft.com/office/officeart/2005/8/layout/equation1"/>
    <dgm:cxn modelId="{6D260BC1-0CC4-40E4-8F70-A6B66F4AD13E}" type="presParOf" srcId="{48BF1065-9AF7-4C75-9FF4-933A53FBD281}" destId="{B6597BA2-8400-41FE-A478-2DE975DC800A}" srcOrd="1" destOrd="0" presId="urn:microsoft.com/office/officeart/2005/8/layout/equation1"/>
    <dgm:cxn modelId="{8429552C-ABA3-4F38-8561-8540DDF88AE8}" type="presParOf" srcId="{48BF1065-9AF7-4C75-9FF4-933A53FBD281}" destId="{06BEF1A0-8C53-45AE-AEEC-FB251F8C4746}" srcOrd="2" destOrd="0" presId="urn:microsoft.com/office/officeart/2005/8/layout/equation1"/>
    <dgm:cxn modelId="{FC75EEBC-DFE8-4E5E-825D-8D5D1F3FEFA6}" type="presParOf" srcId="{48BF1065-9AF7-4C75-9FF4-933A53FBD281}" destId="{E9711ED8-A75B-494E-8E5A-0E3539BBE9DD}" srcOrd="3" destOrd="0" presId="urn:microsoft.com/office/officeart/2005/8/layout/equation1"/>
    <dgm:cxn modelId="{8F62C553-DF45-4447-86C6-3D86BF1B2D31}" type="presParOf" srcId="{48BF1065-9AF7-4C75-9FF4-933A53FBD281}" destId="{D46D5999-2FE8-44DF-8A1D-D63596A8296B}" srcOrd="4" destOrd="0" presId="urn:microsoft.com/office/officeart/2005/8/layout/equation1"/>
    <dgm:cxn modelId="{3D7B5418-9899-4652-80FB-0C9D68E073BC}" type="presParOf" srcId="{48BF1065-9AF7-4C75-9FF4-933A53FBD281}" destId="{9FB79A24-3219-4D4A-8729-687836DA5AC0}" srcOrd="5" destOrd="0" presId="urn:microsoft.com/office/officeart/2005/8/layout/equation1"/>
    <dgm:cxn modelId="{AA786DD6-90BB-443B-BFA4-D2DF93315B3D}" type="presParOf" srcId="{48BF1065-9AF7-4C75-9FF4-933A53FBD281}" destId="{E54BF583-9B80-4B71-8041-ACDA1F3AC3FC}" srcOrd="6" destOrd="0" presId="urn:microsoft.com/office/officeart/2005/8/layout/equation1"/>
    <dgm:cxn modelId="{9D341BFF-459B-4BBC-8031-80923C668665}" type="presParOf" srcId="{48BF1065-9AF7-4C75-9FF4-933A53FBD281}" destId="{ACF4F79E-73F3-4442-BAE2-4A62039A4539}" srcOrd="7" destOrd="0" presId="urn:microsoft.com/office/officeart/2005/8/layout/equation1"/>
    <dgm:cxn modelId="{003C5D9A-BB7A-427D-AFF1-E8B1FE1D9401}" type="presParOf" srcId="{48BF1065-9AF7-4C75-9FF4-933A53FBD281}" destId="{DBB5BB87-B32C-4D01-9763-54C1BFA91389}"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9C2DBD-CD3E-45E3-94D1-F715186FC7FB}" type="doc">
      <dgm:prSet loTypeId="urn:microsoft.com/office/officeart/2005/8/layout/pList2" loCatId="list" qsTypeId="urn:microsoft.com/office/officeart/2005/8/quickstyle/simple1" qsCatId="simple" csTypeId="urn:microsoft.com/office/officeart/2005/8/colors/accent6_2" csCatId="accent6" phldr="1"/>
      <dgm:spPr/>
    </dgm:pt>
    <dgm:pt modelId="{DB3A715F-B931-41C2-8B2F-07EBD850E033}">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2400" dirty="0"/>
            <a:t>TEST DE PASE </a:t>
          </a:r>
        </a:p>
      </dgm:t>
    </dgm:pt>
    <dgm:pt modelId="{237C1A3D-22E9-4D81-962A-54ECB76C8662}" type="parTrans" cxnId="{10736AEA-E19C-49C9-A6CE-CDDE24D2C30B}">
      <dgm:prSet/>
      <dgm:spPr/>
      <dgm:t>
        <a:bodyPr/>
        <a:lstStyle/>
        <a:p>
          <a:endParaRPr lang="es-EC"/>
        </a:p>
      </dgm:t>
    </dgm:pt>
    <dgm:pt modelId="{8300E1BA-70FC-48DA-BC6E-734193BE47D6}" type="sibTrans" cxnId="{10736AEA-E19C-49C9-A6CE-CDDE24D2C30B}">
      <dgm:prSet/>
      <dgm:spPr/>
      <dgm:t>
        <a:bodyPr/>
        <a:lstStyle/>
        <a:p>
          <a:endParaRPr lang="es-EC"/>
        </a:p>
      </dgm:t>
    </dgm:pt>
    <dgm:pt modelId="{6C8A986F-B8C4-4C40-BFBC-82F6043CAA5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2400" dirty="0"/>
            <a:t>TEST DE CONDUCCIÓN </a:t>
          </a:r>
        </a:p>
      </dgm:t>
    </dgm:pt>
    <dgm:pt modelId="{96566CDE-21A5-4335-AA9D-C93B85A4B085}" type="parTrans" cxnId="{FA034485-D409-44B6-9649-5B36FA2E0516}">
      <dgm:prSet/>
      <dgm:spPr/>
      <dgm:t>
        <a:bodyPr/>
        <a:lstStyle/>
        <a:p>
          <a:endParaRPr lang="es-EC"/>
        </a:p>
      </dgm:t>
    </dgm:pt>
    <dgm:pt modelId="{1FCA40A2-D07E-46E9-8DFA-81C6480383D2}" type="sibTrans" cxnId="{FA034485-D409-44B6-9649-5B36FA2E0516}">
      <dgm:prSet/>
      <dgm:spPr/>
      <dgm:t>
        <a:bodyPr/>
        <a:lstStyle/>
        <a:p>
          <a:endParaRPr lang="es-EC"/>
        </a:p>
      </dgm:t>
    </dgm:pt>
    <dgm:pt modelId="{305078FB-C87A-49A0-90D5-E508A5A5D750}">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2400" dirty="0"/>
            <a:t>TEST DE CONTROL DE BALÓN</a:t>
          </a:r>
        </a:p>
      </dgm:t>
    </dgm:pt>
    <dgm:pt modelId="{F4611583-A2EE-4D47-8347-058F048E971E}" type="parTrans" cxnId="{5520D2D1-4403-4BB3-A79A-D504133E3A79}">
      <dgm:prSet/>
      <dgm:spPr/>
      <dgm:t>
        <a:bodyPr/>
        <a:lstStyle/>
        <a:p>
          <a:endParaRPr lang="es-EC"/>
        </a:p>
      </dgm:t>
    </dgm:pt>
    <dgm:pt modelId="{1DE919FA-A427-492D-B0CB-0DD7B5751E6A}" type="sibTrans" cxnId="{5520D2D1-4403-4BB3-A79A-D504133E3A79}">
      <dgm:prSet/>
      <dgm:spPr/>
      <dgm:t>
        <a:bodyPr/>
        <a:lstStyle/>
        <a:p>
          <a:endParaRPr lang="es-EC"/>
        </a:p>
      </dgm:t>
    </dgm:pt>
    <dgm:pt modelId="{78A80E66-5482-40E9-BF18-1DC3C78B34E4}" type="pres">
      <dgm:prSet presAssocID="{9E9C2DBD-CD3E-45E3-94D1-F715186FC7FB}" presName="Name0" presStyleCnt="0">
        <dgm:presLayoutVars>
          <dgm:dir/>
          <dgm:resizeHandles val="exact"/>
        </dgm:presLayoutVars>
      </dgm:prSet>
      <dgm:spPr/>
    </dgm:pt>
    <dgm:pt modelId="{FA548ECC-42CC-4F3E-BF0B-AA9B9254625C}" type="pres">
      <dgm:prSet presAssocID="{9E9C2DBD-CD3E-45E3-94D1-F715186FC7FB}" presName="bkgdShp" presStyleLbl="alignAccFollowNode1" presStyleIdx="0" presStyleCnt="1"/>
      <dgm:spPr/>
    </dgm:pt>
    <dgm:pt modelId="{C57325A6-9C84-4EA4-9086-44E7E7C62E97}" type="pres">
      <dgm:prSet presAssocID="{9E9C2DBD-CD3E-45E3-94D1-F715186FC7FB}" presName="linComp" presStyleCnt="0"/>
      <dgm:spPr/>
    </dgm:pt>
    <dgm:pt modelId="{F90006B6-21A7-4A51-A654-183B2559297B}" type="pres">
      <dgm:prSet presAssocID="{DB3A715F-B931-41C2-8B2F-07EBD850E033}" presName="compNode" presStyleCnt="0"/>
      <dgm:spPr/>
    </dgm:pt>
    <dgm:pt modelId="{72AA9A92-E8AA-4963-8A70-DBCABFC5CC87}" type="pres">
      <dgm:prSet presAssocID="{DB3A715F-B931-41C2-8B2F-07EBD850E033}" presName="node" presStyleLbl="node1" presStyleIdx="0" presStyleCnt="3">
        <dgm:presLayoutVars>
          <dgm:bulletEnabled val="1"/>
        </dgm:presLayoutVars>
      </dgm:prSet>
      <dgm:spPr/>
    </dgm:pt>
    <dgm:pt modelId="{915D24FD-A803-4A99-B2A1-540F114F635A}" type="pres">
      <dgm:prSet presAssocID="{DB3A715F-B931-41C2-8B2F-07EBD850E033}" presName="invisiNode" presStyleLbl="node1" presStyleIdx="0" presStyleCnt="3"/>
      <dgm:spPr/>
    </dgm:pt>
    <dgm:pt modelId="{51606526-07FC-45BD-9385-1857412E6B01}" type="pres">
      <dgm:prSet presAssocID="{DB3A715F-B931-41C2-8B2F-07EBD850E033}" presName="imagNode" presStyleLbl="fgImgPlace1" presStyleIdx="0" presStyleCnt="3"/>
      <dgm:spPr>
        <a:blipFill rotWithShape="1">
          <a:blip xmlns:r="http://schemas.openxmlformats.org/officeDocument/2006/relationships" r:embed="rId1"/>
          <a:stretch>
            <a:fillRect/>
          </a:stretch>
        </a:blipFill>
      </dgm:spPr>
    </dgm:pt>
    <dgm:pt modelId="{63A9A423-33ED-4793-9877-B649E2960308}" type="pres">
      <dgm:prSet presAssocID="{8300E1BA-70FC-48DA-BC6E-734193BE47D6}" presName="sibTrans" presStyleLbl="sibTrans2D1" presStyleIdx="0" presStyleCnt="0"/>
      <dgm:spPr/>
    </dgm:pt>
    <dgm:pt modelId="{BB08F2C7-1774-4934-8EFD-70D10AFCDE12}" type="pres">
      <dgm:prSet presAssocID="{6C8A986F-B8C4-4C40-BFBC-82F6043CAA59}" presName="compNode" presStyleCnt="0"/>
      <dgm:spPr/>
    </dgm:pt>
    <dgm:pt modelId="{D778D557-1021-4319-8414-62C1BED48468}" type="pres">
      <dgm:prSet presAssocID="{6C8A986F-B8C4-4C40-BFBC-82F6043CAA59}" presName="node" presStyleLbl="node1" presStyleIdx="1" presStyleCnt="3" custLinFactNeighborX="813" custLinFactNeighborY="860">
        <dgm:presLayoutVars>
          <dgm:bulletEnabled val="1"/>
        </dgm:presLayoutVars>
      </dgm:prSet>
      <dgm:spPr/>
    </dgm:pt>
    <dgm:pt modelId="{0EEA5973-8662-43F1-ABFE-09DC867569D3}" type="pres">
      <dgm:prSet presAssocID="{6C8A986F-B8C4-4C40-BFBC-82F6043CAA59}" presName="invisiNode" presStyleLbl="node1" presStyleIdx="1" presStyleCnt="3"/>
      <dgm:spPr/>
    </dgm:pt>
    <dgm:pt modelId="{FFA27AA4-EF42-47B9-824C-C370FDB74519}" type="pres">
      <dgm:prSet presAssocID="{6C8A986F-B8C4-4C40-BFBC-82F6043CAA59}" presName="imagNode" presStyleLbl="fgImgPlace1" presStyleIdx="1" presStyleCnt="3"/>
      <dgm:spPr>
        <a:blipFill rotWithShape="1">
          <a:blip xmlns:r="http://schemas.openxmlformats.org/officeDocument/2006/relationships" r:embed="rId2"/>
          <a:stretch>
            <a:fillRect/>
          </a:stretch>
        </a:blipFill>
      </dgm:spPr>
    </dgm:pt>
    <dgm:pt modelId="{494EAF1E-2E32-4A84-9E64-E63B22744430}" type="pres">
      <dgm:prSet presAssocID="{1FCA40A2-D07E-46E9-8DFA-81C6480383D2}" presName="sibTrans" presStyleLbl="sibTrans2D1" presStyleIdx="0" presStyleCnt="0"/>
      <dgm:spPr/>
    </dgm:pt>
    <dgm:pt modelId="{165EAD35-1500-4431-A49F-DB6AF1443C9F}" type="pres">
      <dgm:prSet presAssocID="{305078FB-C87A-49A0-90D5-E508A5A5D750}" presName="compNode" presStyleCnt="0"/>
      <dgm:spPr/>
    </dgm:pt>
    <dgm:pt modelId="{49154B24-05B9-4AD8-AB08-14A13AA586A8}" type="pres">
      <dgm:prSet presAssocID="{305078FB-C87A-49A0-90D5-E508A5A5D750}" presName="node" presStyleLbl="node1" presStyleIdx="2" presStyleCnt="3">
        <dgm:presLayoutVars>
          <dgm:bulletEnabled val="1"/>
        </dgm:presLayoutVars>
      </dgm:prSet>
      <dgm:spPr/>
    </dgm:pt>
    <dgm:pt modelId="{F676A997-1388-4D79-B499-DE8B83326A5D}" type="pres">
      <dgm:prSet presAssocID="{305078FB-C87A-49A0-90D5-E508A5A5D750}" presName="invisiNode" presStyleLbl="node1" presStyleIdx="2" presStyleCnt="3"/>
      <dgm:spPr/>
    </dgm:pt>
    <dgm:pt modelId="{C1C32037-4718-4CE7-9F18-D6F9C8978A4B}" type="pres">
      <dgm:prSet presAssocID="{305078FB-C87A-49A0-90D5-E508A5A5D750}" presName="imagNode" presStyleLbl="fgImgPlace1" presStyleIdx="2" presStyleCnt="3"/>
      <dgm:spPr>
        <a:blipFill rotWithShape="1">
          <a:blip xmlns:r="http://schemas.openxmlformats.org/officeDocument/2006/relationships" r:embed="rId3"/>
          <a:stretch>
            <a:fillRect/>
          </a:stretch>
        </a:blipFill>
      </dgm:spPr>
    </dgm:pt>
  </dgm:ptLst>
  <dgm:cxnLst>
    <dgm:cxn modelId="{A4445D0B-FE7E-4E5E-A204-422570BC52D4}" type="presOf" srcId="{9E9C2DBD-CD3E-45E3-94D1-F715186FC7FB}" destId="{78A80E66-5482-40E9-BF18-1DC3C78B34E4}" srcOrd="0" destOrd="0" presId="urn:microsoft.com/office/officeart/2005/8/layout/pList2"/>
    <dgm:cxn modelId="{56B68919-5FD6-4553-8973-ACBC932757EF}" type="presOf" srcId="{1FCA40A2-D07E-46E9-8DFA-81C6480383D2}" destId="{494EAF1E-2E32-4A84-9E64-E63B22744430}" srcOrd="0" destOrd="0" presId="urn:microsoft.com/office/officeart/2005/8/layout/pList2"/>
    <dgm:cxn modelId="{8CD6C84A-F1E7-42C0-B1B0-4137DC96A4F9}" type="presOf" srcId="{305078FB-C87A-49A0-90D5-E508A5A5D750}" destId="{49154B24-05B9-4AD8-AB08-14A13AA586A8}" srcOrd="0" destOrd="0" presId="urn:microsoft.com/office/officeart/2005/8/layout/pList2"/>
    <dgm:cxn modelId="{FA034485-D409-44B6-9649-5B36FA2E0516}" srcId="{9E9C2DBD-CD3E-45E3-94D1-F715186FC7FB}" destId="{6C8A986F-B8C4-4C40-BFBC-82F6043CAA59}" srcOrd="1" destOrd="0" parTransId="{96566CDE-21A5-4335-AA9D-C93B85A4B085}" sibTransId="{1FCA40A2-D07E-46E9-8DFA-81C6480383D2}"/>
    <dgm:cxn modelId="{0002ED91-919C-4890-A0AC-4795582352D0}" type="presOf" srcId="{8300E1BA-70FC-48DA-BC6E-734193BE47D6}" destId="{63A9A423-33ED-4793-9877-B649E2960308}" srcOrd="0" destOrd="0" presId="urn:microsoft.com/office/officeart/2005/8/layout/pList2"/>
    <dgm:cxn modelId="{D42A99A3-582A-49FA-82ED-A55392BD7745}" type="presOf" srcId="{6C8A986F-B8C4-4C40-BFBC-82F6043CAA59}" destId="{D778D557-1021-4319-8414-62C1BED48468}" srcOrd="0" destOrd="0" presId="urn:microsoft.com/office/officeart/2005/8/layout/pList2"/>
    <dgm:cxn modelId="{5520D2D1-4403-4BB3-A79A-D504133E3A79}" srcId="{9E9C2DBD-CD3E-45E3-94D1-F715186FC7FB}" destId="{305078FB-C87A-49A0-90D5-E508A5A5D750}" srcOrd="2" destOrd="0" parTransId="{F4611583-A2EE-4D47-8347-058F048E971E}" sibTransId="{1DE919FA-A427-492D-B0CB-0DD7B5751E6A}"/>
    <dgm:cxn modelId="{94DAE8E4-B400-4322-951E-0B646DCB49C6}" type="presOf" srcId="{DB3A715F-B931-41C2-8B2F-07EBD850E033}" destId="{72AA9A92-E8AA-4963-8A70-DBCABFC5CC87}" srcOrd="0" destOrd="0" presId="urn:microsoft.com/office/officeart/2005/8/layout/pList2"/>
    <dgm:cxn modelId="{10736AEA-E19C-49C9-A6CE-CDDE24D2C30B}" srcId="{9E9C2DBD-CD3E-45E3-94D1-F715186FC7FB}" destId="{DB3A715F-B931-41C2-8B2F-07EBD850E033}" srcOrd="0" destOrd="0" parTransId="{237C1A3D-22E9-4D81-962A-54ECB76C8662}" sibTransId="{8300E1BA-70FC-48DA-BC6E-734193BE47D6}"/>
    <dgm:cxn modelId="{FAA031B2-5085-41D4-BF1F-05787EE232D6}" type="presParOf" srcId="{78A80E66-5482-40E9-BF18-1DC3C78B34E4}" destId="{FA548ECC-42CC-4F3E-BF0B-AA9B9254625C}" srcOrd="0" destOrd="0" presId="urn:microsoft.com/office/officeart/2005/8/layout/pList2"/>
    <dgm:cxn modelId="{066409CC-1518-43AD-9DA8-49533A9C733A}" type="presParOf" srcId="{78A80E66-5482-40E9-BF18-1DC3C78B34E4}" destId="{C57325A6-9C84-4EA4-9086-44E7E7C62E97}" srcOrd="1" destOrd="0" presId="urn:microsoft.com/office/officeart/2005/8/layout/pList2"/>
    <dgm:cxn modelId="{2F55ED1D-084E-48FF-A477-96BC38B0291F}" type="presParOf" srcId="{C57325A6-9C84-4EA4-9086-44E7E7C62E97}" destId="{F90006B6-21A7-4A51-A654-183B2559297B}" srcOrd="0" destOrd="0" presId="urn:microsoft.com/office/officeart/2005/8/layout/pList2"/>
    <dgm:cxn modelId="{F10F8FB2-8E9D-4A59-B786-06A6A2961AEF}" type="presParOf" srcId="{F90006B6-21A7-4A51-A654-183B2559297B}" destId="{72AA9A92-E8AA-4963-8A70-DBCABFC5CC87}" srcOrd="0" destOrd="0" presId="urn:microsoft.com/office/officeart/2005/8/layout/pList2"/>
    <dgm:cxn modelId="{12058437-977C-48EC-879F-CF72A07B6045}" type="presParOf" srcId="{F90006B6-21A7-4A51-A654-183B2559297B}" destId="{915D24FD-A803-4A99-B2A1-540F114F635A}" srcOrd="1" destOrd="0" presId="urn:microsoft.com/office/officeart/2005/8/layout/pList2"/>
    <dgm:cxn modelId="{82BC00BD-BE8A-46B7-93B5-797D6E252248}" type="presParOf" srcId="{F90006B6-21A7-4A51-A654-183B2559297B}" destId="{51606526-07FC-45BD-9385-1857412E6B01}" srcOrd="2" destOrd="0" presId="urn:microsoft.com/office/officeart/2005/8/layout/pList2"/>
    <dgm:cxn modelId="{9399E294-0FA1-442E-8F60-74592F2B2733}" type="presParOf" srcId="{C57325A6-9C84-4EA4-9086-44E7E7C62E97}" destId="{63A9A423-33ED-4793-9877-B649E2960308}" srcOrd="1" destOrd="0" presId="urn:microsoft.com/office/officeart/2005/8/layout/pList2"/>
    <dgm:cxn modelId="{C214B100-06DC-47BB-9311-177A9FC730ED}" type="presParOf" srcId="{C57325A6-9C84-4EA4-9086-44E7E7C62E97}" destId="{BB08F2C7-1774-4934-8EFD-70D10AFCDE12}" srcOrd="2" destOrd="0" presId="urn:microsoft.com/office/officeart/2005/8/layout/pList2"/>
    <dgm:cxn modelId="{69659A5C-760C-4962-A421-671361A2770C}" type="presParOf" srcId="{BB08F2C7-1774-4934-8EFD-70D10AFCDE12}" destId="{D778D557-1021-4319-8414-62C1BED48468}" srcOrd="0" destOrd="0" presId="urn:microsoft.com/office/officeart/2005/8/layout/pList2"/>
    <dgm:cxn modelId="{55D81B04-8F23-4E42-B8E1-5C5F7FD4662C}" type="presParOf" srcId="{BB08F2C7-1774-4934-8EFD-70D10AFCDE12}" destId="{0EEA5973-8662-43F1-ABFE-09DC867569D3}" srcOrd="1" destOrd="0" presId="urn:microsoft.com/office/officeart/2005/8/layout/pList2"/>
    <dgm:cxn modelId="{11CAFBC6-E4DE-43C2-94F6-7B602E55539E}" type="presParOf" srcId="{BB08F2C7-1774-4934-8EFD-70D10AFCDE12}" destId="{FFA27AA4-EF42-47B9-824C-C370FDB74519}" srcOrd="2" destOrd="0" presId="urn:microsoft.com/office/officeart/2005/8/layout/pList2"/>
    <dgm:cxn modelId="{FE020E1E-3711-4D65-A078-5E0523B590E2}" type="presParOf" srcId="{C57325A6-9C84-4EA4-9086-44E7E7C62E97}" destId="{494EAF1E-2E32-4A84-9E64-E63B22744430}" srcOrd="3" destOrd="0" presId="urn:microsoft.com/office/officeart/2005/8/layout/pList2"/>
    <dgm:cxn modelId="{F3AD4254-4E18-4E3D-84E8-C4710F57B6BA}" type="presParOf" srcId="{C57325A6-9C84-4EA4-9086-44E7E7C62E97}" destId="{165EAD35-1500-4431-A49F-DB6AF1443C9F}" srcOrd="4" destOrd="0" presId="urn:microsoft.com/office/officeart/2005/8/layout/pList2"/>
    <dgm:cxn modelId="{162A050E-203A-4A26-899A-FB8617DD8B3A}" type="presParOf" srcId="{165EAD35-1500-4431-A49F-DB6AF1443C9F}" destId="{49154B24-05B9-4AD8-AB08-14A13AA586A8}" srcOrd="0" destOrd="0" presId="urn:microsoft.com/office/officeart/2005/8/layout/pList2"/>
    <dgm:cxn modelId="{C97EA646-DFB1-47C7-ADF8-A837A0349709}" type="presParOf" srcId="{165EAD35-1500-4431-A49F-DB6AF1443C9F}" destId="{F676A997-1388-4D79-B499-DE8B83326A5D}" srcOrd="1" destOrd="0" presId="urn:microsoft.com/office/officeart/2005/8/layout/pList2"/>
    <dgm:cxn modelId="{68426D80-89B7-4D78-A696-13741D3E304A}" type="presParOf" srcId="{165EAD35-1500-4431-A49F-DB6AF1443C9F}" destId="{C1C32037-4718-4CE7-9F18-D6F9C8978A4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B93C69-4C81-4747-BA78-CB07732AA9D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EBE72C55-7491-4273-AB24-9FE53A56D04A}">
      <dgm:prSet phldrT="[Texto]"/>
      <dgm:spPr/>
      <dgm:t>
        <a:bodyPr/>
        <a:lstStyle/>
        <a:p>
          <a:r>
            <a:rPr lang="es-ES" dirty="0"/>
            <a:t>Se comprueba la hipótesis de trabajo, esto quiere decir que los ejercicios en espacio reducido benefician en el aprendizaje de elementos técnicos como el pase, el control y la conducción, en niños entre las edades de 11 y 10 años, además de aportar a un desarrollo del pensamiento técnico-táctico.</a:t>
          </a:r>
          <a:endParaRPr lang="es-EC" dirty="0"/>
        </a:p>
      </dgm:t>
    </dgm:pt>
    <dgm:pt modelId="{DA02887F-84F0-4B02-93C8-8E0F52653426}" type="parTrans" cxnId="{D98B7A60-948F-4A71-99BD-994ADF33A541}">
      <dgm:prSet/>
      <dgm:spPr/>
      <dgm:t>
        <a:bodyPr/>
        <a:lstStyle/>
        <a:p>
          <a:endParaRPr lang="es-EC"/>
        </a:p>
      </dgm:t>
    </dgm:pt>
    <dgm:pt modelId="{809CD525-74FB-4A20-823F-155A5938179E}" type="sibTrans" cxnId="{D98B7A60-948F-4A71-99BD-994ADF33A541}">
      <dgm:prSet/>
      <dgm:spPr/>
      <dgm:t>
        <a:bodyPr/>
        <a:lstStyle/>
        <a:p>
          <a:endParaRPr lang="es-EC"/>
        </a:p>
      </dgm:t>
    </dgm:pt>
    <dgm:pt modelId="{0854B4DC-5822-4310-9634-36F87AE4268A}">
      <dgm:prSet phldrT="[Texto]"/>
      <dgm:spPr/>
      <dgm:t>
        <a:bodyPr/>
        <a:lstStyle/>
        <a:p>
          <a:r>
            <a:rPr lang="es-ES" dirty="0"/>
            <a:t>La aplicación de un programa de ejercicios basado en un contexto con rivales y compañeros, a los niños de la sub 12 logran alcanzar una mejor percepción de juego, asimilando de mejor forma los fundamentos técnicos</a:t>
          </a:r>
          <a:endParaRPr lang="es-EC" dirty="0"/>
        </a:p>
      </dgm:t>
    </dgm:pt>
    <dgm:pt modelId="{E4C0612B-BCB4-4FB6-BD0B-FA08B7E4C697}" type="parTrans" cxnId="{598CC1E4-BF6D-431F-B5D0-A9A216C7E944}">
      <dgm:prSet/>
      <dgm:spPr/>
      <dgm:t>
        <a:bodyPr/>
        <a:lstStyle/>
        <a:p>
          <a:endParaRPr lang="es-EC"/>
        </a:p>
      </dgm:t>
    </dgm:pt>
    <dgm:pt modelId="{8091257C-9D3E-4C90-B65E-2853D3C4D9ED}" type="sibTrans" cxnId="{598CC1E4-BF6D-431F-B5D0-A9A216C7E944}">
      <dgm:prSet/>
      <dgm:spPr/>
      <dgm:t>
        <a:bodyPr/>
        <a:lstStyle/>
        <a:p>
          <a:endParaRPr lang="es-EC"/>
        </a:p>
      </dgm:t>
    </dgm:pt>
    <dgm:pt modelId="{79F7989A-2F24-4CF7-830E-A1DF974D14E5}">
      <dgm:prSet/>
      <dgm:spPr/>
      <dgm:t>
        <a:bodyPr/>
        <a:lstStyle/>
        <a:p>
          <a:r>
            <a:rPr lang="es-ES"/>
            <a:t>Los ejercicios en espacio reducido como 4 vs 4, 5 vs 5, 6 vs 6, ejercicios en donde se coexiste con más compañeros y rivales ha permitido un incremento relevante en uno de los fundamentos técnicos como control de balón, ya que al limitar el espacio el jugador tiene menos tiempo para tomar decisiones.</a:t>
          </a:r>
          <a:endParaRPr lang="es-EC" dirty="0"/>
        </a:p>
      </dgm:t>
    </dgm:pt>
    <dgm:pt modelId="{9E671178-20E9-4699-895A-D0607BB46EEA}" type="parTrans" cxnId="{D1B2C12F-7023-4624-8BFF-17FC19876780}">
      <dgm:prSet/>
      <dgm:spPr/>
      <dgm:t>
        <a:bodyPr/>
        <a:lstStyle/>
        <a:p>
          <a:endParaRPr lang="es-EC"/>
        </a:p>
      </dgm:t>
    </dgm:pt>
    <dgm:pt modelId="{70F66973-7C41-40EC-A151-D8920AE4E3AD}" type="sibTrans" cxnId="{D1B2C12F-7023-4624-8BFF-17FC19876780}">
      <dgm:prSet/>
      <dgm:spPr/>
      <dgm:t>
        <a:bodyPr/>
        <a:lstStyle/>
        <a:p>
          <a:endParaRPr lang="es-EC"/>
        </a:p>
      </dgm:t>
    </dgm:pt>
    <dgm:pt modelId="{9EC979F2-7A1A-4C3A-87CC-B17F7E8A9372}" type="pres">
      <dgm:prSet presAssocID="{E6B93C69-4C81-4747-BA78-CB07732AA9D6}" presName="linear" presStyleCnt="0">
        <dgm:presLayoutVars>
          <dgm:dir/>
          <dgm:resizeHandles val="exact"/>
        </dgm:presLayoutVars>
      </dgm:prSet>
      <dgm:spPr/>
    </dgm:pt>
    <dgm:pt modelId="{B1F5518A-7915-434E-A83E-F56AFB3271D8}" type="pres">
      <dgm:prSet presAssocID="{EBE72C55-7491-4273-AB24-9FE53A56D04A}" presName="comp" presStyleCnt="0"/>
      <dgm:spPr/>
    </dgm:pt>
    <dgm:pt modelId="{14AE6DE1-6E77-484E-988A-F4F63AAD4B35}" type="pres">
      <dgm:prSet presAssocID="{EBE72C55-7491-4273-AB24-9FE53A56D04A}" presName="box" presStyleLbl="node1" presStyleIdx="0" presStyleCnt="3"/>
      <dgm:spPr/>
    </dgm:pt>
    <dgm:pt modelId="{163AC676-0193-4628-9A03-0D5DCEE94881}" type="pres">
      <dgm:prSet presAssocID="{EBE72C55-7491-4273-AB24-9FE53A56D04A}" presName="img" presStyleLbl="fgImgPlace1" presStyleIdx="0" presStyleCnt="3"/>
      <dgm:spPr>
        <a:blipFill rotWithShape="1">
          <a:blip xmlns:r="http://schemas.openxmlformats.org/officeDocument/2006/relationships" r:embed="rId1"/>
          <a:stretch>
            <a:fillRect/>
          </a:stretch>
        </a:blipFill>
      </dgm:spPr>
    </dgm:pt>
    <dgm:pt modelId="{595A5C1A-EA37-4414-A7B5-45AA65F5DC04}" type="pres">
      <dgm:prSet presAssocID="{EBE72C55-7491-4273-AB24-9FE53A56D04A}" presName="text" presStyleLbl="node1" presStyleIdx="0" presStyleCnt="3">
        <dgm:presLayoutVars>
          <dgm:bulletEnabled val="1"/>
        </dgm:presLayoutVars>
      </dgm:prSet>
      <dgm:spPr/>
    </dgm:pt>
    <dgm:pt modelId="{1B0EFC92-7479-47B0-8437-00543B6C2A7C}" type="pres">
      <dgm:prSet presAssocID="{809CD525-74FB-4A20-823F-155A5938179E}" presName="spacer" presStyleCnt="0"/>
      <dgm:spPr/>
    </dgm:pt>
    <dgm:pt modelId="{7AB2EC18-A9A1-447D-A219-BF01B9D550F5}" type="pres">
      <dgm:prSet presAssocID="{79F7989A-2F24-4CF7-830E-A1DF974D14E5}" presName="comp" presStyleCnt="0"/>
      <dgm:spPr/>
    </dgm:pt>
    <dgm:pt modelId="{771929B9-C83B-446B-88A2-F00BB7321627}" type="pres">
      <dgm:prSet presAssocID="{79F7989A-2F24-4CF7-830E-A1DF974D14E5}" presName="box" presStyleLbl="node1" presStyleIdx="1" presStyleCnt="3"/>
      <dgm:spPr/>
    </dgm:pt>
    <dgm:pt modelId="{68912F19-C280-44D1-95E6-8EA4D58A06AD}" type="pres">
      <dgm:prSet presAssocID="{79F7989A-2F24-4CF7-830E-A1DF974D14E5}" presName="img" presStyleLbl="fgImgPlace1" presStyleIdx="1" presStyleCnt="3"/>
      <dgm:spPr>
        <a:blipFill rotWithShape="1">
          <a:blip xmlns:r="http://schemas.openxmlformats.org/officeDocument/2006/relationships" r:embed="rId2"/>
          <a:stretch>
            <a:fillRect/>
          </a:stretch>
        </a:blipFill>
      </dgm:spPr>
    </dgm:pt>
    <dgm:pt modelId="{C6F3151A-126B-44A0-B675-5712AFE349AE}" type="pres">
      <dgm:prSet presAssocID="{79F7989A-2F24-4CF7-830E-A1DF974D14E5}" presName="text" presStyleLbl="node1" presStyleIdx="1" presStyleCnt="3">
        <dgm:presLayoutVars>
          <dgm:bulletEnabled val="1"/>
        </dgm:presLayoutVars>
      </dgm:prSet>
      <dgm:spPr/>
    </dgm:pt>
    <dgm:pt modelId="{AE54D6E3-FFEC-4ADD-915C-B7542ACFB717}" type="pres">
      <dgm:prSet presAssocID="{70F66973-7C41-40EC-A151-D8920AE4E3AD}" presName="spacer" presStyleCnt="0"/>
      <dgm:spPr/>
    </dgm:pt>
    <dgm:pt modelId="{889074B5-4823-473E-81CF-67FBCB2B7462}" type="pres">
      <dgm:prSet presAssocID="{0854B4DC-5822-4310-9634-36F87AE4268A}" presName="comp" presStyleCnt="0"/>
      <dgm:spPr/>
    </dgm:pt>
    <dgm:pt modelId="{972D7161-405C-4079-8E24-E186E849B0FD}" type="pres">
      <dgm:prSet presAssocID="{0854B4DC-5822-4310-9634-36F87AE4268A}" presName="box" presStyleLbl="node1" presStyleIdx="2" presStyleCnt="3"/>
      <dgm:spPr/>
    </dgm:pt>
    <dgm:pt modelId="{0C97AA93-AF50-4212-995F-AC0CB4AB1D77}" type="pres">
      <dgm:prSet presAssocID="{0854B4DC-5822-4310-9634-36F87AE4268A}" presName="img" presStyleLbl="fgImgPlace1" presStyleIdx="2" presStyleCnt="3" custLinFactNeighborX="-1816" custLinFactNeighborY="-3869"/>
      <dgm:spPr>
        <a:blipFill rotWithShape="1">
          <a:blip xmlns:r="http://schemas.openxmlformats.org/officeDocument/2006/relationships" r:embed="rId2"/>
          <a:stretch>
            <a:fillRect/>
          </a:stretch>
        </a:blipFill>
      </dgm:spPr>
    </dgm:pt>
    <dgm:pt modelId="{92499A3C-8D53-414D-BED4-1A669E02CE26}" type="pres">
      <dgm:prSet presAssocID="{0854B4DC-5822-4310-9634-36F87AE4268A}" presName="text" presStyleLbl="node1" presStyleIdx="2" presStyleCnt="3">
        <dgm:presLayoutVars>
          <dgm:bulletEnabled val="1"/>
        </dgm:presLayoutVars>
      </dgm:prSet>
      <dgm:spPr/>
    </dgm:pt>
  </dgm:ptLst>
  <dgm:cxnLst>
    <dgm:cxn modelId="{ECAD6015-0CB9-4BA2-9799-28688A84CD88}" type="presOf" srcId="{EBE72C55-7491-4273-AB24-9FE53A56D04A}" destId="{14AE6DE1-6E77-484E-988A-F4F63AAD4B35}" srcOrd="0" destOrd="0" presId="urn:microsoft.com/office/officeart/2005/8/layout/vList4"/>
    <dgm:cxn modelId="{D1B2C12F-7023-4624-8BFF-17FC19876780}" srcId="{E6B93C69-4C81-4747-BA78-CB07732AA9D6}" destId="{79F7989A-2F24-4CF7-830E-A1DF974D14E5}" srcOrd="1" destOrd="0" parTransId="{9E671178-20E9-4699-895A-D0607BB46EEA}" sibTransId="{70F66973-7C41-40EC-A151-D8920AE4E3AD}"/>
    <dgm:cxn modelId="{6C60F436-965D-4326-B4F2-E2C304110C1A}" type="presOf" srcId="{79F7989A-2F24-4CF7-830E-A1DF974D14E5}" destId="{771929B9-C83B-446B-88A2-F00BB7321627}" srcOrd="0" destOrd="0" presId="urn:microsoft.com/office/officeart/2005/8/layout/vList4"/>
    <dgm:cxn modelId="{D98B7A60-948F-4A71-99BD-994ADF33A541}" srcId="{E6B93C69-4C81-4747-BA78-CB07732AA9D6}" destId="{EBE72C55-7491-4273-AB24-9FE53A56D04A}" srcOrd="0" destOrd="0" parTransId="{DA02887F-84F0-4B02-93C8-8E0F52653426}" sibTransId="{809CD525-74FB-4A20-823F-155A5938179E}"/>
    <dgm:cxn modelId="{652F7144-D41F-4DAD-9C77-DFB33A7F0B24}" type="presOf" srcId="{0854B4DC-5822-4310-9634-36F87AE4268A}" destId="{92499A3C-8D53-414D-BED4-1A669E02CE26}" srcOrd="1" destOrd="0" presId="urn:microsoft.com/office/officeart/2005/8/layout/vList4"/>
    <dgm:cxn modelId="{6DCCB24B-E451-47CC-9966-6A6F74798E28}" type="presOf" srcId="{0854B4DC-5822-4310-9634-36F87AE4268A}" destId="{972D7161-405C-4079-8E24-E186E849B0FD}" srcOrd="0" destOrd="0" presId="urn:microsoft.com/office/officeart/2005/8/layout/vList4"/>
    <dgm:cxn modelId="{027DCF93-6E35-4C11-BE47-6DF07EE56D14}" type="presOf" srcId="{EBE72C55-7491-4273-AB24-9FE53A56D04A}" destId="{595A5C1A-EA37-4414-A7B5-45AA65F5DC04}" srcOrd="1" destOrd="0" presId="urn:microsoft.com/office/officeart/2005/8/layout/vList4"/>
    <dgm:cxn modelId="{D30CA5CC-BCF1-4BAC-B6B4-984185F391FF}" type="presOf" srcId="{E6B93C69-4C81-4747-BA78-CB07732AA9D6}" destId="{9EC979F2-7A1A-4C3A-87CC-B17F7E8A9372}" srcOrd="0" destOrd="0" presId="urn:microsoft.com/office/officeart/2005/8/layout/vList4"/>
    <dgm:cxn modelId="{598CC1E4-BF6D-431F-B5D0-A9A216C7E944}" srcId="{E6B93C69-4C81-4747-BA78-CB07732AA9D6}" destId="{0854B4DC-5822-4310-9634-36F87AE4268A}" srcOrd="2" destOrd="0" parTransId="{E4C0612B-BCB4-4FB6-BD0B-FA08B7E4C697}" sibTransId="{8091257C-9D3E-4C90-B65E-2853D3C4D9ED}"/>
    <dgm:cxn modelId="{6D61DAFE-5F90-4783-9CFF-24EB2DE3E84F}" type="presOf" srcId="{79F7989A-2F24-4CF7-830E-A1DF974D14E5}" destId="{C6F3151A-126B-44A0-B675-5712AFE349AE}" srcOrd="1" destOrd="0" presId="urn:microsoft.com/office/officeart/2005/8/layout/vList4"/>
    <dgm:cxn modelId="{20F46D12-7281-4B38-9881-A2AF79CB82E8}" type="presParOf" srcId="{9EC979F2-7A1A-4C3A-87CC-B17F7E8A9372}" destId="{B1F5518A-7915-434E-A83E-F56AFB3271D8}" srcOrd="0" destOrd="0" presId="urn:microsoft.com/office/officeart/2005/8/layout/vList4"/>
    <dgm:cxn modelId="{2BAA0C36-D936-4647-B31C-2A42997819CD}" type="presParOf" srcId="{B1F5518A-7915-434E-A83E-F56AFB3271D8}" destId="{14AE6DE1-6E77-484E-988A-F4F63AAD4B35}" srcOrd="0" destOrd="0" presId="urn:microsoft.com/office/officeart/2005/8/layout/vList4"/>
    <dgm:cxn modelId="{8CC4EEB2-132E-4914-ABEB-ACF2FDB8B931}" type="presParOf" srcId="{B1F5518A-7915-434E-A83E-F56AFB3271D8}" destId="{163AC676-0193-4628-9A03-0D5DCEE94881}" srcOrd="1" destOrd="0" presId="urn:microsoft.com/office/officeart/2005/8/layout/vList4"/>
    <dgm:cxn modelId="{E76A3E09-9B6F-4CC6-8A2F-6F578F14DEE6}" type="presParOf" srcId="{B1F5518A-7915-434E-A83E-F56AFB3271D8}" destId="{595A5C1A-EA37-4414-A7B5-45AA65F5DC04}" srcOrd="2" destOrd="0" presId="urn:microsoft.com/office/officeart/2005/8/layout/vList4"/>
    <dgm:cxn modelId="{A926DE03-3BA4-4018-8AED-E548692F9537}" type="presParOf" srcId="{9EC979F2-7A1A-4C3A-87CC-B17F7E8A9372}" destId="{1B0EFC92-7479-47B0-8437-00543B6C2A7C}" srcOrd="1" destOrd="0" presId="urn:microsoft.com/office/officeart/2005/8/layout/vList4"/>
    <dgm:cxn modelId="{EC598808-2CCC-4036-ADCF-B92A783640BD}" type="presParOf" srcId="{9EC979F2-7A1A-4C3A-87CC-B17F7E8A9372}" destId="{7AB2EC18-A9A1-447D-A219-BF01B9D550F5}" srcOrd="2" destOrd="0" presId="urn:microsoft.com/office/officeart/2005/8/layout/vList4"/>
    <dgm:cxn modelId="{B3554BD8-0D50-4EEB-9881-61A7908C4E4B}" type="presParOf" srcId="{7AB2EC18-A9A1-447D-A219-BF01B9D550F5}" destId="{771929B9-C83B-446B-88A2-F00BB7321627}" srcOrd="0" destOrd="0" presId="urn:microsoft.com/office/officeart/2005/8/layout/vList4"/>
    <dgm:cxn modelId="{50942BE0-A00A-42D8-A9FA-4A2BD0732A75}" type="presParOf" srcId="{7AB2EC18-A9A1-447D-A219-BF01B9D550F5}" destId="{68912F19-C280-44D1-95E6-8EA4D58A06AD}" srcOrd="1" destOrd="0" presId="urn:microsoft.com/office/officeart/2005/8/layout/vList4"/>
    <dgm:cxn modelId="{528889FB-FD99-4DE1-B7F6-68CD66DFBDB3}" type="presParOf" srcId="{7AB2EC18-A9A1-447D-A219-BF01B9D550F5}" destId="{C6F3151A-126B-44A0-B675-5712AFE349AE}" srcOrd="2" destOrd="0" presId="urn:microsoft.com/office/officeart/2005/8/layout/vList4"/>
    <dgm:cxn modelId="{E5E06935-B592-4207-9E7C-86F28E1A07D8}" type="presParOf" srcId="{9EC979F2-7A1A-4C3A-87CC-B17F7E8A9372}" destId="{AE54D6E3-FFEC-4ADD-915C-B7542ACFB717}" srcOrd="3" destOrd="0" presId="urn:microsoft.com/office/officeart/2005/8/layout/vList4"/>
    <dgm:cxn modelId="{EC609287-0D91-450E-B288-259532A6294B}" type="presParOf" srcId="{9EC979F2-7A1A-4C3A-87CC-B17F7E8A9372}" destId="{889074B5-4823-473E-81CF-67FBCB2B7462}" srcOrd="4" destOrd="0" presId="urn:microsoft.com/office/officeart/2005/8/layout/vList4"/>
    <dgm:cxn modelId="{988A9AFB-95D0-4588-9401-969F352E965C}" type="presParOf" srcId="{889074B5-4823-473E-81CF-67FBCB2B7462}" destId="{972D7161-405C-4079-8E24-E186E849B0FD}" srcOrd="0" destOrd="0" presId="urn:microsoft.com/office/officeart/2005/8/layout/vList4"/>
    <dgm:cxn modelId="{EE3B17CC-A00B-4403-81AF-82BBA7D59F43}" type="presParOf" srcId="{889074B5-4823-473E-81CF-67FBCB2B7462}" destId="{0C97AA93-AF50-4212-995F-AC0CB4AB1D77}" srcOrd="1" destOrd="0" presId="urn:microsoft.com/office/officeart/2005/8/layout/vList4"/>
    <dgm:cxn modelId="{4F366781-048A-4701-A396-03E9F109F96E}" type="presParOf" srcId="{889074B5-4823-473E-81CF-67FBCB2B7462}" destId="{92499A3C-8D53-414D-BED4-1A669E02CE2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9A6BA4-DEA2-49B0-AD2F-8938DDD4A42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CA8DFB26-FD01-4929-96BE-C431829FC415}">
      <dgm:prSet phldrT="[Texto]"/>
      <dgm:spPr/>
      <dgm:t>
        <a:bodyPr/>
        <a:lstStyle/>
        <a:p>
          <a:r>
            <a:rPr lang="es-ES" dirty="0"/>
            <a:t>Una metodología basada en tareas contextualizadas como son los ejercicios en espacio reducido, se observó que su beneficio no solo en el aprendizaje de fundamentos técnicos, sino, abarca una mejora en la condición física, así como un desarrollo táctico y en la parte psicológica generando mayor concentración y motivación al desarrollo de la tarea.</a:t>
          </a:r>
          <a:endParaRPr lang="es-EC" dirty="0"/>
        </a:p>
      </dgm:t>
    </dgm:pt>
    <dgm:pt modelId="{1CB14528-9459-4C8E-845B-49CA08A64373}" type="parTrans" cxnId="{AD5E4965-069F-4F3D-BEE2-C906A8CA1C74}">
      <dgm:prSet/>
      <dgm:spPr/>
      <dgm:t>
        <a:bodyPr/>
        <a:lstStyle/>
        <a:p>
          <a:endParaRPr lang="es-EC"/>
        </a:p>
      </dgm:t>
    </dgm:pt>
    <dgm:pt modelId="{177FA0BD-3A80-472E-8AD9-4D9EBC019358}" type="sibTrans" cxnId="{AD5E4965-069F-4F3D-BEE2-C906A8CA1C74}">
      <dgm:prSet/>
      <dgm:spPr/>
      <dgm:t>
        <a:bodyPr/>
        <a:lstStyle/>
        <a:p>
          <a:endParaRPr lang="es-EC"/>
        </a:p>
      </dgm:t>
    </dgm:pt>
    <dgm:pt modelId="{1D344BDE-6B08-446C-B91E-E49B45A255E7}">
      <dgm:prSet phldrT="[Texto]"/>
      <dgm:spPr/>
      <dgm:t>
        <a:bodyPr/>
        <a:lstStyle/>
        <a:p>
          <a:r>
            <a:rPr lang="es-ES" dirty="0"/>
            <a:t>Las mejoras observadas de los elementos técnicos como el pase, el control y la conducción en entornos específicos, permite una transferencia de estos aprendizajes al juego real va ser facilitada, permitiendo que los niños de la sub doce se adapten a cualquier filosofía de juego.</a:t>
          </a:r>
          <a:endParaRPr lang="es-EC" dirty="0"/>
        </a:p>
      </dgm:t>
    </dgm:pt>
    <dgm:pt modelId="{8ED3E71C-B821-4A71-8447-7EA2E061CA59}" type="parTrans" cxnId="{6B032017-9F00-4511-AE0D-9F1618BC2730}">
      <dgm:prSet/>
      <dgm:spPr/>
      <dgm:t>
        <a:bodyPr/>
        <a:lstStyle/>
        <a:p>
          <a:endParaRPr lang="es-EC"/>
        </a:p>
      </dgm:t>
    </dgm:pt>
    <dgm:pt modelId="{B210EEB0-EFE4-45F6-B399-379160FA98A9}" type="sibTrans" cxnId="{6B032017-9F00-4511-AE0D-9F1618BC2730}">
      <dgm:prSet/>
      <dgm:spPr/>
      <dgm:t>
        <a:bodyPr/>
        <a:lstStyle/>
        <a:p>
          <a:endParaRPr lang="es-EC"/>
        </a:p>
      </dgm:t>
    </dgm:pt>
    <dgm:pt modelId="{232AD55A-17CB-40D6-9019-B6B43C5038DC}" type="pres">
      <dgm:prSet presAssocID="{CA9A6BA4-DEA2-49B0-AD2F-8938DDD4A428}" presName="linear" presStyleCnt="0">
        <dgm:presLayoutVars>
          <dgm:dir/>
          <dgm:resizeHandles val="exact"/>
        </dgm:presLayoutVars>
      </dgm:prSet>
      <dgm:spPr/>
    </dgm:pt>
    <dgm:pt modelId="{5A36B93A-DB5F-4AB7-87A9-BE974670DB13}" type="pres">
      <dgm:prSet presAssocID="{CA8DFB26-FD01-4929-96BE-C431829FC415}" presName="comp" presStyleCnt="0"/>
      <dgm:spPr/>
    </dgm:pt>
    <dgm:pt modelId="{6AC59986-6055-4AF5-9D4D-64C78FF45F2B}" type="pres">
      <dgm:prSet presAssocID="{CA8DFB26-FD01-4929-96BE-C431829FC415}" presName="box" presStyleLbl="node1" presStyleIdx="0" presStyleCnt="2"/>
      <dgm:spPr/>
    </dgm:pt>
    <dgm:pt modelId="{D100983C-E2F5-4F1F-9439-7925B7E3324F}" type="pres">
      <dgm:prSet presAssocID="{CA8DFB26-FD01-4929-96BE-C431829FC415}" presName="img" presStyleLbl="fgImgPlace1" presStyleIdx="0" presStyleCnt="2"/>
      <dgm:spPr>
        <a:blipFill rotWithShape="1">
          <a:blip xmlns:r="http://schemas.openxmlformats.org/officeDocument/2006/relationships" r:embed="rId1"/>
          <a:stretch>
            <a:fillRect/>
          </a:stretch>
        </a:blipFill>
      </dgm:spPr>
    </dgm:pt>
    <dgm:pt modelId="{BD800C40-7724-41EF-972E-C825AAF3F28F}" type="pres">
      <dgm:prSet presAssocID="{CA8DFB26-FD01-4929-96BE-C431829FC415}" presName="text" presStyleLbl="node1" presStyleIdx="0" presStyleCnt="2">
        <dgm:presLayoutVars>
          <dgm:bulletEnabled val="1"/>
        </dgm:presLayoutVars>
      </dgm:prSet>
      <dgm:spPr/>
    </dgm:pt>
    <dgm:pt modelId="{FCE698F9-97A3-4C04-8FAF-01C3380FF1B5}" type="pres">
      <dgm:prSet presAssocID="{177FA0BD-3A80-472E-8AD9-4D9EBC019358}" presName="spacer" presStyleCnt="0"/>
      <dgm:spPr/>
    </dgm:pt>
    <dgm:pt modelId="{ABED5C51-6A48-4D02-BE4D-0EB4FE5FD778}" type="pres">
      <dgm:prSet presAssocID="{1D344BDE-6B08-446C-B91E-E49B45A255E7}" presName="comp" presStyleCnt="0"/>
      <dgm:spPr/>
    </dgm:pt>
    <dgm:pt modelId="{063A2BE4-3E8F-459F-B12D-0B8FE7D7AA37}" type="pres">
      <dgm:prSet presAssocID="{1D344BDE-6B08-446C-B91E-E49B45A255E7}" presName="box" presStyleLbl="node1" presStyleIdx="1" presStyleCnt="2"/>
      <dgm:spPr/>
    </dgm:pt>
    <dgm:pt modelId="{933B9B78-F6C9-4C0F-AF7E-4AE9C46C21A1}" type="pres">
      <dgm:prSet presAssocID="{1D344BDE-6B08-446C-B91E-E49B45A255E7}" presName="img" presStyleLbl="fgImgPlace1" presStyleIdx="1" presStyleCnt="2"/>
      <dgm:spPr>
        <a:blipFill rotWithShape="1">
          <a:blip xmlns:r="http://schemas.openxmlformats.org/officeDocument/2006/relationships" r:embed="rId2"/>
          <a:stretch>
            <a:fillRect/>
          </a:stretch>
        </a:blipFill>
      </dgm:spPr>
    </dgm:pt>
    <dgm:pt modelId="{87A73A3E-53BD-4800-8472-0C5D33836B00}" type="pres">
      <dgm:prSet presAssocID="{1D344BDE-6B08-446C-B91E-E49B45A255E7}" presName="text" presStyleLbl="node1" presStyleIdx="1" presStyleCnt="2">
        <dgm:presLayoutVars>
          <dgm:bulletEnabled val="1"/>
        </dgm:presLayoutVars>
      </dgm:prSet>
      <dgm:spPr/>
    </dgm:pt>
  </dgm:ptLst>
  <dgm:cxnLst>
    <dgm:cxn modelId="{6B032017-9F00-4511-AE0D-9F1618BC2730}" srcId="{CA9A6BA4-DEA2-49B0-AD2F-8938DDD4A428}" destId="{1D344BDE-6B08-446C-B91E-E49B45A255E7}" srcOrd="1" destOrd="0" parTransId="{8ED3E71C-B821-4A71-8447-7EA2E061CA59}" sibTransId="{B210EEB0-EFE4-45F6-B399-379160FA98A9}"/>
    <dgm:cxn modelId="{6A4DE517-97F3-4CE9-8D46-F6592D75CA4C}" type="presOf" srcId="{1D344BDE-6B08-446C-B91E-E49B45A255E7}" destId="{87A73A3E-53BD-4800-8472-0C5D33836B00}" srcOrd="1" destOrd="0" presId="urn:microsoft.com/office/officeart/2005/8/layout/vList4"/>
    <dgm:cxn modelId="{C1E27321-FB84-4167-A010-85CEC543A4F5}" type="presOf" srcId="{CA8DFB26-FD01-4929-96BE-C431829FC415}" destId="{6AC59986-6055-4AF5-9D4D-64C78FF45F2B}" srcOrd="0" destOrd="0" presId="urn:microsoft.com/office/officeart/2005/8/layout/vList4"/>
    <dgm:cxn modelId="{AD5E4965-069F-4F3D-BEE2-C906A8CA1C74}" srcId="{CA9A6BA4-DEA2-49B0-AD2F-8938DDD4A428}" destId="{CA8DFB26-FD01-4929-96BE-C431829FC415}" srcOrd="0" destOrd="0" parTransId="{1CB14528-9459-4C8E-845B-49CA08A64373}" sibTransId="{177FA0BD-3A80-472E-8AD9-4D9EBC019358}"/>
    <dgm:cxn modelId="{B76DBCE1-C6EB-4AC5-A25C-BDAA650F4905}" type="presOf" srcId="{CA9A6BA4-DEA2-49B0-AD2F-8938DDD4A428}" destId="{232AD55A-17CB-40D6-9019-B6B43C5038DC}" srcOrd="0" destOrd="0" presId="urn:microsoft.com/office/officeart/2005/8/layout/vList4"/>
    <dgm:cxn modelId="{030328EA-8855-4968-8A14-D8277710B7D1}" type="presOf" srcId="{1D344BDE-6B08-446C-B91E-E49B45A255E7}" destId="{063A2BE4-3E8F-459F-B12D-0B8FE7D7AA37}" srcOrd="0" destOrd="0" presId="urn:microsoft.com/office/officeart/2005/8/layout/vList4"/>
    <dgm:cxn modelId="{BA4FCAFB-1D05-48AE-9653-4DE5068B716C}" type="presOf" srcId="{CA8DFB26-FD01-4929-96BE-C431829FC415}" destId="{BD800C40-7724-41EF-972E-C825AAF3F28F}" srcOrd="1" destOrd="0" presId="urn:microsoft.com/office/officeart/2005/8/layout/vList4"/>
    <dgm:cxn modelId="{6C6BA699-AD7F-44E6-8A28-E78F0A7F4BC3}" type="presParOf" srcId="{232AD55A-17CB-40D6-9019-B6B43C5038DC}" destId="{5A36B93A-DB5F-4AB7-87A9-BE974670DB13}" srcOrd="0" destOrd="0" presId="urn:microsoft.com/office/officeart/2005/8/layout/vList4"/>
    <dgm:cxn modelId="{D5A9C77A-51AC-49C9-842F-93D1A168B164}" type="presParOf" srcId="{5A36B93A-DB5F-4AB7-87A9-BE974670DB13}" destId="{6AC59986-6055-4AF5-9D4D-64C78FF45F2B}" srcOrd="0" destOrd="0" presId="urn:microsoft.com/office/officeart/2005/8/layout/vList4"/>
    <dgm:cxn modelId="{FD3E1C13-E578-47E7-8BBE-09CE8A7D477B}" type="presParOf" srcId="{5A36B93A-DB5F-4AB7-87A9-BE974670DB13}" destId="{D100983C-E2F5-4F1F-9439-7925B7E3324F}" srcOrd="1" destOrd="0" presId="urn:microsoft.com/office/officeart/2005/8/layout/vList4"/>
    <dgm:cxn modelId="{846E8D2B-E53C-460A-AE4D-18E272530D1E}" type="presParOf" srcId="{5A36B93A-DB5F-4AB7-87A9-BE974670DB13}" destId="{BD800C40-7724-41EF-972E-C825AAF3F28F}" srcOrd="2" destOrd="0" presId="urn:microsoft.com/office/officeart/2005/8/layout/vList4"/>
    <dgm:cxn modelId="{D19A4361-D49D-41CC-B633-1D50CC2A9DBB}" type="presParOf" srcId="{232AD55A-17CB-40D6-9019-B6B43C5038DC}" destId="{FCE698F9-97A3-4C04-8FAF-01C3380FF1B5}" srcOrd="1" destOrd="0" presId="urn:microsoft.com/office/officeart/2005/8/layout/vList4"/>
    <dgm:cxn modelId="{562B69FF-BBAD-4364-A603-3D7472E0751C}" type="presParOf" srcId="{232AD55A-17CB-40D6-9019-B6B43C5038DC}" destId="{ABED5C51-6A48-4D02-BE4D-0EB4FE5FD778}" srcOrd="2" destOrd="0" presId="urn:microsoft.com/office/officeart/2005/8/layout/vList4"/>
    <dgm:cxn modelId="{1D7F4987-6F9C-4D2C-9BDF-0ACD7D5F46C0}" type="presParOf" srcId="{ABED5C51-6A48-4D02-BE4D-0EB4FE5FD778}" destId="{063A2BE4-3E8F-459F-B12D-0B8FE7D7AA37}" srcOrd="0" destOrd="0" presId="urn:microsoft.com/office/officeart/2005/8/layout/vList4"/>
    <dgm:cxn modelId="{18B7876D-93EB-482C-BFA1-7A85B2DD21F1}" type="presParOf" srcId="{ABED5C51-6A48-4D02-BE4D-0EB4FE5FD778}" destId="{933B9B78-F6C9-4C0F-AF7E-4AE9C46C21A1}" srcOrd="1" destOrd="0" presId="urn:microsoft.com/office/officeart/2005/8/layout/vList4"/>
    <dgm:cxn modelId="{955775FF-1412-4833-8745-5FC3B1C76491}" type="presParOf" srcId="{ABED5C51-6A48-4D02-BE4D-0EB4FE5FD778}" destId="{87A73A3E-53BD-4800-8472-0C5D33836B0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FB0BF-F0BD-4122-BC52-6DD21D130D1E}"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EC"/>
        </a:p>
      </dgm:t>
    </dgm:pt>
    <dgm:pt modelId="{48EA9F45-EBE1-4C83-95DE-47F324203164}">
      <dgm:prSet phldrT="[Texto]"/>
      <dgm:spPr/>
      <dgm:t>
        <a:bodyPr/>
        <a:lstStyle/>
        <a:p>
          <a:r>
            <a:rPr lang="es-EC" dirty="0"/>
            <a:t>¿ Como influyen los ejercicios en espacio reducido en el aprendizaje de los elementos técnicos de futbol en la categoría sub 12 del club sociedad deportiva aucas?</a:t>
          </a:r>
        </a:p>
      </dgm:t>
    </dgm:pt>
    <dgm:pt modelId="{BA22A2D2-64A4-4DF0-BCEC-D02603DD42BF}" type="parTrans" cxnId="{B7DAB42B-34D9-49BE-A2EA-82F628A7021A}">
      <dgm:prSet/>
      <dgm:spPr/>
      <dgm:t>
        <a:bodyPr/>
        <a:lstStyle/>
        <a:p>
          <a:endParaRPr lang="es-EC"/>
        </a:p>
      </dgm:t>
    </dgm:pt>
    <dgm:pt modelId="{5787C202-E7D2-4608-829B-ADEEDFDF6B33}" type="sibTrans" cxnId="{B7DAB42B-34D9-49BE-A2EA-82F628A7021A}">
      <dgm:prSet/>
      <dgm:spPr/>
      <dgm:t>
        <a:bodyPr/>
        <a:lstStyle/>
        <a:p>
          <a:endParaRPr lang="es-EC"/>
        </a:p>
      </dgm:t>
    </dgm:pt>
    <dgm:pt modelId="{11A7E97E-0FB7-41B3-BA7A-718F89E2A0B8}" type="pres">
      <dgm:prSet presAssocID="{F5FFB0BF-F0BD-4122-BC52-6DD21D130D1E}" presName="diagram" presStyleCnt="0">
        <dgm:presLayoutVars>
          <dgm:dir/>
        </dgm:presLayoutVars>
      </dgm:prSet>
      <dgm:spPr/>
    </dgm:pt>
    <dgm:pt modelId="{0EE4A9A4-61C2-41FE-BBF2-703AD7A30B58}" type="pres">
      <dgm:prSet presAssocID="{48EA9F45-EBE1-4C83-95DE-47F324203164}" presName="composite" presStyleCnt="0"/>
      <dgm:spPr/>
    </dgm:pt>
    <dgm:pt modelId="{5587F774-85A7-4F7E-80C6-10C42801305E}" type="pres">
      <dgm:prSet presAssocID="{48EA9F45-EBE1-4C83-95DE-47F324203164}" presName="Image" presStyleLbl="bgShp" presStyleIdx="0" presStyleCnt="1"/>
      <dgm:spPr>
        <a:blipFill rotWithShape="1">
          <a:blip xmlns:r="http://schemas.openxmlformats.org/officeDocument/2006/relationships" r:embed="rId1"/>
          <a:stretch>
            <a:fillRect/>
          </a:stretch>
        </a:blipFill>
      </dgm:spPr>
    </dgm:pt>
    <dgm:pt modelId="{8383537D-482C-42CB-96D5-3338FB087BFD}" type="pres">
      <dgm:prSet presAssocID="{48EA9F45-EBE1-4C83-95DE-47F324203164}" presName="Parent" presStyleLbl="node0" presStyleIdx="0" presStyleCnt="1">
        <dgm:presLayoutVars>
          <dgm:bulletEnabled val="1"/>
        </dgm:presLayoutVars>
      </dgm:prSet>
      <dgm:spPr/>
    </dgm:pt>
  </dgm:ptLst>
  <dgm:cxnLst>
    <dgm:cxn modelId="{B7DAB42B-34D9-49BE-A2EA-82F628A7021A}" srcId="{F5FFB0BF-F0BD-4122-BC52-6DD21D130D1E}" destId="{48EA9F45-EBE1-4C83-95DE-47F324203164}" srcOrd="0" destOrd="0" parTransId="{BA22A2D2-64A4-4DF0-BCEC-D02603DD42BF}" sibTransId="{5787C202-E7D2-4608-829B-ADEEDFDF6B33}"/>
    <dgm:cxn modelId="{CC2574BC-4E5D-4C7E-A3CD-507CB433ABD0}" type="presOf" srcId="{48EA9F45-EBE1-4C83-95DE-47F324203164}" destId="{8383537D-482C-42CB-96D5-3338FB087BFD}" srcOrd="0" destOrd="0" presId="urn:microsoft.com/office/officeart/2008/layout/BendingPictureCaption"/>
    <dgm:cxn modelId="{6E6B26DD-C7F0-4641-A3A7-3AA00B4E807A}" type="presOf" srcId="{F5FFB0BF-F0BD-4122-BC52-6DD21D130D1E}" destId="{11A7E97E-0FB7-41B3-BA7A-718F89E2A0B8}" srcOrd="0" destOrd="0" presId="urn:microsoft.com/office/officeart/2008/layout/BendingPictureCaption"/>
    <dgm:cxn modelId="{B3B380FF-9048-4EAB-9EC6-6619812613A5}" type="presParOf" srcId="{11A7E97E-0FB7-41B3-BA7A-718F89E2A0B8}" destId="{0EE4A9A4-61C2-41FE-BBF2-703AD7A30B58}" srcOrd="0" destOrd="0" presId="urn:microsoft.com/office/officeart/2008/layout/BendingPictureCaption"/>
    <dgm:cxn modelId="{608B6D98-362D-4E1C-9816-BF8A2EDEC17F}" type="presParOf" srcId="{0EE4A9A4-61C2-41FE-BBF2-703AD7A30B58}" destId="{5587F774-85A7-4F7E-80C6-10C42801305E}" srcOrd="0" destOrd="0" presId="urn:microsoft.com/office/officeart/2008/layout/BendingPictureCaption"/>
    <dgm:cxn modelId="{BEE78035-1DC3-4E95-BD02-0C26925B81A9}" type="presParOf" srcId="{0EE4A9A4-61C2-41FE-BBF2-703AD7A30B58}" destId="{8383537D-482C-42CB-96D5-3338FB087BFD}"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B96D-F5C3-44AF-879C-EDDA8E80A9F2}" type="doc">
      <dgm:prSet loTypeId="urn:microsoft.com/office/officeart/2005/8/layout/chart3" loCatId="cycle" qsTypeId="urn:microsoft.com/office/officeart/2005/8/quickstyle/simple1" qsCatId="simple" csTypeId="urn:microsoft.com/office/officeart/2005/8/colors/accent6_1" csCatId="accent6" phldr="1"/>
      <dgm:spPr/>
    </dgm:pt>
    <dgm:pt modelId="{37710349-EAC5-4D0B-BF64-AEE291B661AF}">
      <dgm:prSet phldrT="[Texto]"/>
      <dgm:spPr/>
      <dgm:t>
        <a:bodyPr/>
        <a:lstStyle/>
        <a:p>
          <a:r>
            <a:rPr lang="es-EC" dirty="0"/>
            <a:t>Mayor oportunidad para crecer dentro del club</a:t>
          </a:r>
        </a:p>
      </dgm:t>
    </dgm:pt>
    <dgm:pt modelId="{DA538B2A-436D-46B6-9DF8-E962CAA5C7FA}" type="parTrans" cxnId="{18BA85F9-E26C-4DF9-B56C-4E8A5103459C}">
      <dgm:prSet/>
      <dgm:spPr/>
      <dgm:t>
        <a:bodyPr/>
        <a:lstStyle/>
        <a:p>
          <a:endParaRPr lang="es-EC"/>
        </a:p>
      </dgm:t>
    </dgm:pt>
    <dgm:pt modelId="{669B49E1-E2F9-4909-9C20-D119D82F868C}" type="sibTrans" cxnId="{18BA85F9-E26C-4DF9-B56C-4E8A5103459C}">
      <dgm:prSet/>
      <dgm:spPr/>
      <dgm:t>
        <a:bodyPr/>
        <a:lstStyle/>
        <a:p>
          <a:endParaRPr lang="es-EC"/>
        </a:p>
      </dgm:t>
    </dgm:pt>
    <dgm:pt modelId="{206ED645-C408-46CB-BCC8-9E82D0786F02}">
      <dgm:prSet phldrT="[Texto]"/>
      <dgm:spPr/>
      <dgm:t>
        <a:bodyPr/>
        <a:lstStyle/>
        <a:p>
          <a:r>
            <a:rPr lang="es-EC" dirty="0"/>
            <a:t>Propuesta para usar una metodología uniforme dentro del club.</a:t>
          </a:r>
        </a:p>
      </dgm:t>
    </dgm:pt>
    <dgm:pt modelId="{32E110E7-3B4D-46BB-BA1D-468EC4C487D1}" type="parTrans" cxnId="{F1C2A7E8-F2CA-44F7-B094-5BFF25872E2B}">
      <dgm:prSet/>
      <dgm:spPr/>
      <dgm:t>
        <a:bodyPr/>
        <a:lstStyle/>
        <a:p>
          <a:endParaRPr lang="es-EC"/>
        </a:p>
      </dgm:t>
    </dgm:pt>
    <dgm:pt modelId="{1B52CB2F-71B3-4D35-8393-1F583AD14DBC}" type="sibTrans" cxnId="{F1C2A7E8-F2CA-44F7-B094-5BFF25872E2B}">
      <dgm:prSet/>
      <dgm:spPr/>
      <dgm:t>
        <a:bodyPr/>
        <a:lstStyle/>
        <a:p>
          <a:endParaRPr lang="es-EC"/>
        </a:p>
      </dgm:t>
    </dgm:pt>
    <dgm:pt modelId="{AE13D9F1-8333-4CDC-8F9E-3ADF13552DAE}">
      <dgm:prSet phldrT="[Texto]"/>
      <dgm:spPr/>
      <dgm:t>
        <a:bodyPr/>
        <a:lstStyle/>
        <a:p>
          <a:r>
            <a:rPr lang="es-EC" dirty="0"/>
            <a:t>Tareas con un aprendizaje significativo</a:t>
          </a:r>
        </a:p>
      </dgm:t>
    </dgm:pt>
    <dgm:pt modelId="{9C5F9D68-1BD8-4CC7-A1C4-2E070C90559C}" type="parTrans" cxnId="{AE60F07C-0616-4286-B9C5-8FD327D8523A}">
      <dgm:prSet/>
      <dgm:spPr/>
      <dgm:t>
        <a:bodyPr/>
        <a:lstStyle/>
        <a:p>
          <a:endParaRPr lang="es-EC"/>
        </a:p>
      </dgm:t>
    </dgm:pt>
    <dgm:pt modelId="{89757703-954D-40F1-85AD-93AD973EE574}" type="sibTrans" cxnId="{AE60F07C-0616-4286-B9C5-8FD327D8523A}">
      <dgm:prSet/>
      <dgm:spPr/>
      <dgm:t>
        <a:bodyPr/>
        <a:lstStyle/>
        <a:p>
          <a:endParaRPr lang="es-EC"/>
        </a:p>
      </dgm:t>
    </dgm:pt>
    <dgm:pt modelId="{D78E2173-1420-475B-8559-7FEA9E82A58E}">
      <dgm:prSet phldrT="[Texto]"/>
      <dgm:spPr/>
      <dgm:t>
        <a:bodyPr/>
        <a:lstStyle/>
        <a:p>
          <a:r>
            <a:rPr lang="es-EC" dirty="0"/>
            <a:t>Desarrollo en todos los aspectos del juego</a:t>
          </a:r>
        </a:p>
      </dgm:t>
    </dgm:pt>
    <dgm:pt modelId="{739E2629-2029-4F5D-9CCF-42804B12E29A}" type="parTrans" cxnId="{DF2DB834-9958-4242-84D9-FAE72FCD5693}">
      <dgm:prSet/>
      <dgm:spPr/>
      <dgm:t>
        <a:bodyPr/>
        <a:lstStyle/>
        <a:p>
          <a:endParaRPr lang="es-EC"/>
        </a:p>
      </dgm:t>
    </dgm:pt>
    <dgm:pt modelId="{4714E92A-CD47-4F7A-889D-1B8C731CF1C1}" type="sibTrans" cxnId="{DF2DB834-9958-4242-84D9-FAE72FCD5693}">
      <dgm:prSet/>
      <dgm:spPr/>
      <dgm:t>
        <a:bodyPr/>
        <a:lstStyle/>
        <a:p>
          <a:endParaRPr lang="es-EC"/>
        </a:p>
      </dgm:t>
    </dgm:pt>
    <dgm:pt modelId="{31B0C3D3-09A3-4A54-A11E-AF7D61F270A5}" type="pres">
      <dgm:prSet presAssocID="{CEBCB96D-F5C3-44AF-879C-EDDA8E80A9F2}" presName="compositeShape" presStyleCnt="0">
        <dgm:presLayoutVars>
          <dgm:chMax val="7"/>
          <dgm:dir/>
          <dgm:resizeHandles val="exact"/>
        </dgm:presLayoutVars>
      </dgm:prSet>
      <dgm:spPr/>
    </dgm:pt>
    <dgm:pt modelId="{5E4CFB50-BBFE-4755-8FBD-5E9C01BE7DD6}" type="pres">
      <dgm:prSet presAssocID="{CEBCB96D-F5C3-44AF-879C-EDDA8E80A9F2}" presName="wedge1" presStyleLbl="node1" presStyleIdx="0" presStyleCnt="4"/>
      <dgm:spPr/>
    </dgm:pt>
    <dgm:pt modelId="{07CCD5C6-197A-492C-A7B7-BA214DFB2D15}" type="pres">
      <dgm:prSet presAssocID="{CEBCB96D-F5C3-44AF-879C-EDDA8E80A9F2}" presName="wedge1Tx" presStyleLbl="node1" presStyleIdx="0" presStyleCnt="4">
        <dgm:presLayoutVars>
          <dgm:chMax val="0"/>
          <dgm:chPref val="0"/>
          <dgm:bulletEnabled val="1"/>
        </dgm:presLayoutVars>
      </dgm:prSet>
      <dgm:spPr/>
    </dgm:pt>
    <dgm:pt modelId="{65D1A925-A67B-482E-A632-88D9DD1FDD95}" type="pres">
      <dgm:prSet presAssocID="{CEBCB96D-F5C3-44AF-879C-EDDA8E80A9F2}" presName="wedge2" presStyleLbl="node1" presStyleIdx="1" presStyleCnt="4"/>
      <dgm:spPr/>
    </dgm:pt>
    <dgm:pt modelId="{EB57B246-A4F6-4B93-ACBF-BF1F1CAED580}" type="pres">
      <dgm:prSet presAssocID="{CEBCB96D-F5C3-44AF-879C-EDDA8E80A9F2}" presName="wedge2Tx" presStyleLbl="node1" presStyleIdx="1" presStyleCnt="4">
        <dgm:presLayoutVars>
          <dgm:chMax val="0"/>
          <dgm:chPref val="0"/>
          <dgm:bulletEnabled val="1"/>
        </dgm:presLayoutVars>
      </dgm:prSet>
      <dgm:spPr/>
    </dgm:pt>
    <dgm:pt modelId="{8FCE30B4-1BB6-40A1-B093-5F30059B8708}" type="pres">
      <dgm:prSet presAssocID="{CEBCB96D-F5C3-44AF-879C-EDDA8E80A9F2}" presName="wedge3" presStyleLbl="node1" presStyleIdx="2" presStyleCnt="4"/>
      <dgm:spPr/>
    </dgm:pt>
    <dgm:pt modelId="{E53DA48C-7A92-497B-ADF9-CA9257145B14}" type="pres">
      <dgm:prSet presAssocID="{CEBCB96D-F5C3-44AF-879C-EDDA8E80A9F2}" presName="wedge3Tx" presStyleLbl="node1" presStyleIdx="2" presStyleCnt="4">
        <dgm:presLayoutVars>
          <dgm:chMax val="0"/>
          <dgm:chPref val="0"/>
          <dgm:bulletEnabled val="1"/>
        </dgm:presLayoutVars>
      </dgm:prSet>
      <dgm:spPr/>
    </dgm:pt>
    <dgm:pt modelId="{99F8424C-5EBF-4DC3-AAFF-674ACECCE2DB}" type="pres">
      <dgm:prSet presAssocID="{CEBCB96D-F5C3-44AF-879C-EDDA8E80A9F2}" presName="wedge4" presStyleLbl="node1" presStyleIdx="3" presStyleCnt="4"/>
      <dgm:spPr/>
    </dgm:pt>
    <dgm:pt modelId="{634C7773-EAFA-42C5-85B8-B4CA15D62684}" type="pres">
      <dgm:prSet presAssocID="{CEBCB96D-F5C3-44AF-879C-EDDA8E80A9F2}" presName="wedge4Tx" presStyleLbl="node1" presStyleIdx="3" presStyleCnt="4">
        <dgm:presLayoutVars>
          <dgm:chMax val="0"/>
          <dgm:chPref val="0"/>
          <dgm:bulletEnabled val="1"/>
        </dgm:presLayoutVars>
      </dgm:prSet>
      <dgm:spPr/>
    </dgm:pt>
  </dgm:ptLst>
  <dgm:cxnLst>
    <dgm:cxn modelId="{B22F6017-B954-4FEA-B1BB-C9D24DCAFE86}" type="presOf" srcId="{CEBCB96D-F5C3-44AF-879C-EDDA8E80A9F2}" destId="{31B0C3D3-09A3-4A54-A11E-AF7D61F270A5}" srcOrd="0" destOrd="0" presId="urn:microsoft.com/office/officeart/2005/8/layout/chart3"/>
    <dgm:cxn modelId="{63D98323-D0BF-4D3A-A613-C8AAFCDB7088}" type="presOf" srcId="{37710349-EAC5-4D0B-BF64-AEE291B661AF}" destId="{07CCD5C6-197A-492C-A7B7-BA214DFB2D15}" srcOrd="1" destOrd="0" presId="urn:microsoft.com/office/officeart/2005/8/layout/chart3"/>
    <dgm:cxn modelId="{F8924230-094A-47FC-A08E-BE3320EACFCF}" type="presOf" srcId="{AE13D9F1-8333-4CDC-8F9E-3ADF13552DAE}" destId="{8FCE30B4-1BB6-40A1-B093-5F30059B8708}" srcOrd="0" destOrd="0" presId="urn:microsoft.com/office/officeart/2005/8/layout/chart3"/>
    <dgm:cxn modelId="{DF2DB834-9958-4242-84D9-FAE72FCD5693}" srcId="{CEBCB96D-F5C3-44AF-879C-EDDA8E80A9F2}" destId="{D78E2173-1420-475B-8559-7FEA9E82A58E}" srcOrd="3" destOrd="0" parTransId="{739E2629-2029-4F5D-9CCF-42804B12E29A}" sibTransId="{4714E92A-CD47-4F7A-889D-1B8C731CF1C1}"/>
    <dgm:cxn modelId="{0C77663A-F004-4BD5-81FB-503D3ACEFDFD}" type="presOf" srcId="{D78E2173-1420-475B-8559-7FEA9E82A58E}" destId="{634C7773-EAFA-42C5-85B8-B4CA15D62684}" srcOrd="1" destOrd="0" presId="urn:microsoft.com/office/officeart/2005/8/layout/chart3"/>
    <dgm:cxn modelId="{EEBDFD43-7127-4BFA-A063-51FB212CC57A}" type="presOf" srcId="{206ED645-C408-46CB-BCC8-9E82D0786F02}" destId="{EB57B246-A4F6-4B93-ACBF-BF1F1CAED580}" srcOrd="1" destOrd="0" presId="urn:microsoft.com/office/officeart/2005/8/layout/chart3"/>
    <dgm:cxn modelId="{AE60F07C-0616-4286-B9C5-8FD327D8523A}" srcId="{CEBCB96D-F5C3-44AF-879C-EDDA8E80A9F2}" destId="{AE13D9F1-8333-4CDC-8F9E-3ADF13552DAE}" srcOrd="2" destOrd="0" parTransId="{9C5F9D68-1BD8-4CC7-A1C4-2E070C90559C}" sibTransId="{89757703-954D-40F1-85AD-93AD973EE574}"/>
    <dgm:cxn modelId="{E3426286-FB18-4C66-9250-7251BD668E83}" type="presOf" srcId="{AE13D9F1-8333-4CDC-8F9E-3ADF13552DAE}" destId="{E53DA48C-7A92-497B-ADF9-CA9257145B14}" srcOrd="1" destOrd="0" presId="urn:microsoft.com/office/officeart/2005/8/layout/chart3"/>
    <dgm:cxn modelId="{354315B3-B2D0-4CEA-8F11-11FB381828AD}" type="presOf" srcId="{206ED645-C408-46CB-BCC8-9E82D0786F02}" destId="{65D1A925-A67B-482E-A632-88D9DD1FDD95}" srcOrd="0" destOrd="0" presId="urn:microsoft.com/office/officeart/2005/8/layout/chart3"/>
    <dgm:cxn modelId="{F1C2A7E8-F2CA-44F7-B094-5BFF25872E2B}" srcId="{CEBCB96D-F5C3-44AF-879C-EDDA8E80A9F2}" destId="{206ED645-C408-46CB-BCC8-9E82D0786F02}" srcOrd="1" destOrd="0" parTransId="{32E110E7-3B4D-46BB-BA1D-468EC4C487D1}" sibTransId="{1B52CB2F-71B3-4D35-8393-1F583AD14DBC}"/>
    <dgm:cxn modelId="{86DD14ED-1843-41CD-8BDC-501ADD7981DF}" type="presOf" srcId="{37710349-EAC5-4D0B-BF64-AEE291B661AF}" destId="{5E4CFB50-BBFE-4755-8FBD-5E9C01BE7DD6}" srcOrd="0" destOrd="0" presId="urn:microsoft.com/office/officeart/2005/8/layout/chart3"/>
    <dgm:cxn modelId="{4BE252ED-0F8B-43C5-AB20-8CA49038E50B}" type="presOf" srcId="{D78E2173-1420-475B-8559-7FEA9E82A58E}" destId="{99F8424C-5EBF-4DC3-AAFF-674ACECCE2DB}" srcOrd="0" destOrd="0" presId="urn:microsoft.com/office/officeart/2005/8/layout/chart3"/>
    <dgm:cxn modelId="{18BA85F9-E26C-4DF9-B56C-4E8A5103459C}" srcId="{CEBCB96D-F5C3-44AF-879C-EDDA8E80A9F2}" destId="{37710349-EAC5-4D0B-BF64-AEE291B661AF}" srcOrd="0" destOrd="0" parTransId="{DA538B2A-436D-46B6-9DF8-E962CAA5C7FA}" sibTransId="{669B49E1-E2F9-4909-9C20-D119D82F868C}"/>
    <dgm:cxn modelId="{17F4DC82-E67A-44E0-A3D1-B32F6D4DE61C}" type="presParOf" srcId="{31B0C3D3-09A3-4A54-A11E-AF7D61F270A5}" destId="{5E4CFB50-BBFE-4755-8FBD-5E9C01BE7DD6}" srcOrd="0" destOrd="0" presId="urn:microsoft.com/office/officeart/2005/8/layout/chart3"/>
    <dgm:cxn modelId="{0F2277D9-5657-42F8-84CD-B33CCCB7CD15}" type="presParOf" srcId="{31B0C3D3-09A3-4A54-A11E-AF7D61F270A5}" destId="{07CCD5C6-197A-492C-A7B7-BA214DFB2D15}" srcOrd="1" destOrd="0" presId="urn:microsoft.com/office/officeart/2005/8/layout/chart3"/>
    <dgm:cxn modelId="{0901B7E4-40A8-4AFF-A86F-39957A549950}" type="presParOf" srcId="{31B0C3D3-09A3-4A54-A11E-AF7D61F270A5}" destId="{65D1A925-A67B-482E-A632-88D9DD1FDD95}" srcOrd="2" destOrd="0" presId="urn:microsoft.com/office/officeart/2005/8/layout/chart3"/>
    <dgm:cxn modelId="{3C00AEC7-C79E-46B3-B83F-E6567F19D159}" type="presParOf" srcId="{31B0C3D3-09A3-4A54-A11E-AF7D61F270A5}" destId="{EB57B246-A4F6-4B93-ACBF-BF1F1CAED580}" srcOrd="3" destOrd="0" presId="urn:microsoft.com/office/officeart/2005/8/layout/chart3"/>
    <dgm:cxn modelId="{59C4CC2D-DBC8-470D-9B94-78A6EBB15CC1}" type="presParOf" srcId="{31B0C3D3-09A3-4A54-A11E-AF7D61F270A5}" destId="{8FCE30B4-1BB6-40A1-B093-5F30059B8708}" srcOrd="4" destOrd="0" presId="urn:microsoft.com/office/officeart/2005/8/layout/chart3"/>
    <dgm:cxn modelId="{12639E87-D7C8-4ECA-844C-5BCF468CE374}" type="presParOf" srcId="{31B0C3D3-09A3-4A54-A11E-AF7D61F270A5}" destId="{E53DA48C-7A92-497B-ADF9-CA9257145B14}" srcOrd="5" destOrd="0" presId="urn:microsoft.com/office/officeart/2005/8/layout/chart3"/>
    <dgm:cxn modelId="{6897BF58-3F5F-4D48-B59B-31C46D3C5F52}" type="presParOf" srcId="{31B0C3D3-09A3-4A54-A11E-AF7D61F270A5}" destId="{99F8424C-5EBF-4DC3-AAFF-674ACECCE2DB}" srcOrd="6" destOrd="0" presId="urn:microsoft.com/office/officeart/2005/8/layout/chart3"/>
    <dgm:cxn modelId="{6962D548-7C76-4AE1-A509-58DFCA6746D1}" type="presParOf" srcId="{31B0C3D3-09A3-4A54-A11E-AF7D61F270A5}" destId="{634C7773-EAFA-42C5-85B8-B4CA15D62684}"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8BD3DE-7B4E-4BF3-909D-59A46F6662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3F581B9-4199-497F-AF8C-2FC41BFA264E}">
      <dgm:prSet phldrT="[Texto]"/>
      <dgm:spPr/>
      <dgm:t>
        <a:bodyPr/>
        <a:lstStyle/>
        <a:p>
          <a:r>
            <a:rPr lang="es-EC" dirty="0"/>
            <a:t>Determinar la influencia de los ejercicios de espacio reducido en el aprendizaje de los elementos técnicos de los niños de la categoría sub 12 de la escuela “Sociedad Deportiva Aucas”, mediante la aplicación de un plan de entrenamiento de este tipo de ejercicios, para obtener resultados en la formación del jugador.</a:t>
          </a:r>
        </a:p>
      </dgm:t>
    </dgm:pt>
    <dgm:pt modelId="{5FBEE448-54EB-4887-AA56-C74877367B3A}" type="parTrans" cxnId="{E6433A90-D2F7-46A5-B0F5-0AA71A906782}">
      <dgm:prSet/>
      <dgm:spPr/>
      <dgm:t>
        <a:bodyPr/>
        <a:lstStyle/>
        <a:p>
          <a:endParaRPr lang="es-EC"/>
        </a:p>
      </dgm:t>
    </dgm:pt>
    <dgm:pt modelId="{5E201DE2-E607-44BB-9CB6-5F6CA004AC90}" type="sibTrans" cxnId="{E6433A90-D2F7-46A5-B0F5-0AA71A906782}">
      <dgm:prSet/>
      <dgm:spPr/>
      <dgm:t>
        <a:bodyPr/>
        <a:lstStyle/>
        <a:p>
          <a:endParaRPr lang="es-EC"/>
        </a:p>
      </dgm:t>
    </dgm:pt>
    <dgm:pt modelId="{460296D5-CD3A-4567-A439-2B9690B0E0C6}">
      <dgm:prSet phldrT="[Texto]"/>
      <dgm:spPr/>
      <dgm:t>
        <a:bodyPr/>
        <a:lstStyle/>
        <a:p>
          <a:r>
            <a:rPr lang="es-EC" b="1" dirty="0"/>
            <a:t>OBJETIVO GENERAL</a:t>
          </a:r>
          <a:endParaRPr lang="es-EC" dirty="0"/>
        </a:p>
      </dgm:t>
    </dgm:pt>
    <dgm:pt modelId="{0846BB81-94B6-4930-B391-F8EAA722665A}" type="parTrans" cxnId="{CE5F32F1-3BA6-4EC3-BADD-22F33C7CD034}">
      <dgm:prSet/>
      <dgm:spPr/>
      <dgm:t>
        <a:bodyPr/>
        <a:lstStyle/>
        <a:p>
          <a:endParaRPr lang="es-EC"/>
        </a:p>
      </dgm:t>
    </dgm:pt>
    <dgm:pt modelId="{AA9B4EE3-C003-48C1-BDD7-6085F1333A72}" type="sibTrans" cxnId="{CE5F32F1-3BA6-4EC3-BADD-22F33C7CD034}">
      <dgm:prSet/>
      <dgm:spPr/>
      <dgm:t>
        <a:bodyPr/>
        <a:lstStyle/>
        <a:p>
          <a:endParaRPr lang="es-EC"/>
        </a:p>
      </dgm:t>
    </dgm:pt>
    <dgm:pt modelId="{1313D0A8-EE30-4DEE-B294-9EDF032C5148}" type="pres">
      <dgm:prSet presAssocID="{5F8BD3DE-7B4E-4BF3-909D-59A46F666262}" presName="linear" presStyleCnt="0">
        <dgm:presLayoutVars>
          <dgm:animLvl val="lvl"/>
          <dgm:resizeHandles val="exact"/>
        </dgm:presLayoutVars>
      </dgm:prSet>
      <dgm:spPr/>
    </dgm:pt>
    <dgm:pt modelId="{6E886FC1-FA72-4CF3-A67B-3A382F68E2FC}" type="pres">
      <dgm:prSet presAssocID="{D3F581B9-4199-497F-AF8C-2FC41BFA264E}" presName="parentText" presStyleLbl="node1" presStyleIdx="0" presStyleCnt="1">
        <dgm:presLayoutVars>
          <dgm:chMax val="0"/>
          <dgm:bulletEnabled val="1"/>
        </dgm:presLayoutVars>
      </dgm:prSet>
      <dgm:spPr/>
    </dgm:pt>
    <dgm:pt modelId="{01312C4E-E2C2-4424-B77C-3712FC56F03C}" type="pres">
      <dgm:prSet presAssocID="{D3F581B9-4199-497F-AF8C-2FC41BFA264E}" presName="childText" presStyleLbl="revTx" presStyleIdx="0" presStyleCnt="1">
        <dgm:presLayoutVars>
          <dgm:bulletEnabled val="1"/>
        </dgm:presLayoutVars>
      </dgm:prSet>
      <dgm:spPr/>
    </dgm:pt>
  </dgm:ptLst>
  <dgm:cxnLst>
    <dgm:cxn modelId="{DBD6170A-BFC6-4AAD-8AFB-8C88697C9BF8}" type="presOf" srcId="{D3F581B9-4199-497F-AF8C-2FC41BFA264E}" destId="{6E886FC1-FA72-4CF3-A67B-3A382F68E2FC}" srcOrd="0" destOrd="0" presId="urn:microsoft.com/office/officeart/2005/8/layout/vList2"/>
    <dgm:cxn modelId="{E6433A90-D2F7-46A5-B0F5-0AA71A906782}" srcId="{5F8BD3DE-7B4E-4BF3-909D-59A46F666262}" destId="{D3F581B9-4199-497F-AF8C-2FC41BFA264E}" srcOrd="0" destOrd="0" parTransId="{5FBEE448-54EB-4887-AA56-C74877367B3A}" sibTransId="{5E201DE2-E607-44BB-9CB6-5F6CA004AC90}"/>
    <dgm:cxn modelId="{3EE979E5-B2A4-4B40-A54E-E6E7D2E2DD70}" type="presOf" srcId="{5F8BD3DE-7B4E-4BF3-909D-59A46F666262}" destId="{1313D0A8-EE30-4DEE-B294-9EDF032C5148}" srcOrd="0" destOrd="0" presId="urn:microsoft.com/office/officeart/2005/8/layout/vList2"/>
    <dgm:cxn modelId="{CE5F32F1-3BA6-4EC3-BADD-22F33C7CD034}" srcId="{D3F581B9-4199-497F-AF8C-2FC41BFA264E}" destId="{460296D5-CD3A-4567-A439-2B9690B0E0C6}" srcOrd="0" destOrd="0" parTransId="{0846BB81-94B6-4930-B391-F8EAA722665A}" sibTransId="{AA9B4EE3-C003-48C1-BDD7-6085F1333A72}"/>
    <dgm:cxn modelId="{93E3F3F9-98EF-41EB-9260-9702A6EB9C09}" type="presOf" srcId="{460296D5-CD3A-4567-A439-2B9690B0E0C6}" destId="{01312C4E-E2C2-4424-B77C-3712FC56F03C}" srcOrd="0" destOrd="0" presId="urn:microsoft.com/office/officeart/2005/8/layout/vList2"/>
    <dgm:cxn modelId="{09AF8FB9-2469-4ECE-BFC0-5B903B9835CF}" type="presParOf" srcId="{1313D0A8-EE30-4DEE-B294-9EDF032C5148}" destId="{6E886FC1-FA72-4CF3-A67B-3A382F68E2FC}" srcOrd="0" destOrd="0" presId="urn:microsoft.com/office/officeart/2005/8/layout/vList2"/>
    <dgm:cxn modelId="{6C0233A2-CA67-48E8-81D4-FB6FC207B8B9}" type="presParOf" srcId="{1313D0A8-EE30-4DEE-B294-9EDF032C5148}" destId="{01312C4E-E2C2-4424-B77C-3712FC56F03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2DACD2-CD60-407F-AFE5-2B05023DA70D}" type="doc">
      <dgm:prSet loTypeId="urn:microsoft.com/office/officeart/2005/8/layout/hierarchy4" loCatId="relationship" qsTypeId="urn:microsoft.com/office/officeart/2005/8/quickstyle/simple1" qsCatId="simple" csTypeId="urn:microsoft.com/office/officeart/2005/8/colors/accent6_1" csCatId="accent6" phldr="1"/>
      <dgm:spPr/>
      <dgm:t>
        <a:bodyPr/>
        <a:lstStyle/>
        <a:p>
          <a:endParaRPr lang="es-EC"/>
        </a:p>
      </dgm:t>
    </dgm:pt>
    <dgm:pt modelId="{12DDF9A2-9E81-40AD-8195-4439E23F0B53}">
      <dgm:prSet phldrT="[Texto]"/>
      <dgm:spPr/>
      <dgm:t>
        <a:bodyPr/>
        <a:lstStyle/>
        <a:p>
          <a:r>
            <a:rPr lang="es-EC" b="1" dirty="0"/>
            <a:t>OBJETIVOS ESPECÍFICOS </a:t>
          </a:r>
        </a:p>
      </dgm:t>
    </dgm:pt>
    <dgm:pt modelId="{33FB57F8-B3A0-41C3-B6D7-4DBB3DBF1159}" type="parTrans" cxnId="{F91645B1-0E71-42CD-ABA3-DC389AF5EA02}">
      <dgm:prSet/>
      <dgm:spPr/>
      <dgm:t>
        <a:bodyPr/>
        <a:lstStyle/>
        <a:p>
          <a:endParaRPr lang="es-EC" b="1"/>
        </a:p>
      </dgm:t>
    </dgm:pt>
    <dgm:pt modelId="{6458E60D-8C24-4F1D-8EF8-898FDDC14990}" type="sibTrans" cxnId="{F91645B1-0E71-42CD-ABA3-DC389AF5EA02}">
      <dgm:prSet/>
      <dgm:spPr/>
      <dgm:t>
        <a:bodyPr/>
        <a:lstStyle/>
        <a:p>
          <a:endParaRPr lang="es-EC" b="1"/>
        </a:p>
      </dgm:t>
    </dgm:pt>
    <dgm:pt modelId="{D5CFAE47-EA9A-420D-935A-DC5F1B66D4D0}">
      <dgm:prSet phldrT="[Texto]"/>
      <dgm:spPr/>
      <dgm:t>
        <a:bodyPr/>
        <a:lstStyle/>
        <a:p>
          <a:r>
            <a:rPr lang="es-ES" b="1" dirty="0"/>
            <a:t>Evaluar el nivel técnico de los niños que pertenecen a la escuela de futbol sociedad deportiva aucas, mediante test de fundamentos técnicos como la conducción, el control y pase.</a:t>
          </a:r>
          <a:endParaRPr lang="es-EC" b="1" dirty="0"/>
        </a:p>
      </dgm:t>
    </dgm:pt>
    <dgm:pt modelId="{A985D890-9A55-4EB8-8D83-8CED61AED08E}" type="parTrans" cxnId="{656FE1BB-4232-471F-A179-3EF77B344A99}">
      <dgm:prSet/>
      <dgm:spPr/>
      <dgm:t>
        <a:bodyPr/>
        <a:lstStyle/>
        <a:p>
          <a:endParaRPr lang="es-EC" b="1"/>
        </a:p>
      </dgm:t>
    </dgm:pt>
    <dgm:pt modelId="{38F3E320-CA6C-4470-B704-97A6A1C5BFA5}" type="sibTrans" cxnId="{656FE1BB-4232-471F-A179-3EF77B344A99}">
      <dgm:prSet/>
      <dgm:spPr/>
      <dgm:t>
        <a:bodyPr/>
        <a:lstStyle/>
        <a:p>
          <a:endParaRPr lang="es-EC" b="1"/>
        </a:p>
      </dgm:t>
    </dgm:pt>
    <dgm:pt modelId="{CE2A61C5-C7A5-4CA8-9DF3-1404C552263C}">
      <dgm:prSet phldrT="[Texto]"/>
      <dgm:spPr/>
      <dgm:t>
        <a:bodyPr/>
        <a:lstStyle/>
        <a:p>
          <a:r>
            <a:rPr lang="es-ES" b="1" dirty="0"/>
            <a:t>Optimizar el desarrollo técnico de los jugadores en base a plan de entrenamiento de ejercicios en espacio reducido.</a:t>
          </a:r>
          <a:endParaRPr lang="es-EC" b="1" dirty="0"/>
        </a:p>
      </dgm:t>
    </dgm:pt>
    <dgm:pt modelId="{F7310594-9225-40F0-9D34-F62DE038316A}" type="parTrans" cxnId="{0FF37E18-C0B9-44D3-AB9D-02C379F6CABD}">
      <dgm:prSet/>
      <dgm:spPr/>
      <dgm:t>
        <a:bodyPr/>
        <a:lstStyle/>
        <a:p>
          <a:endParaRPr lang="es-EC" b="1"/>
        </a:p>
      </dgm:t>
    </dgm:pt>
    <dgm:pt modelId="{1CB27287-8E53-4640-A566-DB62D1D23330}" type="sibTrans" cxnId="{0FF37E18-C0B9-44D3-AB9D-02C379F6CABD}">
      <dgm:prSet/>
      <dgm:spPr/>
      <dgm:t>
        <a:bodyPr/>
        <a:lstStyle/>
        <a:p>
          <a:endParaRPr lang="es-EC" b="1"/>
        </a:p>
      </dgm:t>
    </dgm:pt>
    <dgm:pt modelId="{BF418A25-0ECB-4547-81EA-EB217EFB544D}">
      <dgm:prSet phldrT="[Texto]"/>
      <dgm:spPr/>
      <dgm:t>
        <a:bodyPr/>
        <a:lstStyle/>
        <a:p>
          <a:r>
            <a:rPr lang="es-ES" b="1" dirty="0"/>
            <a:t>Evaluar la influencia que tiene el plan de ejercicios en espacio reducido mediante un post test de los elementos técnicos como la conducción, el control y pase.</a:t>
          </a:r>
          <a:endParaRPr lang="es-EC" b="1" dirty="0"/>
        </a:p>
      </dgm:t>
    </dgm:pt>
    <dgm:pt modelId="{B9EF8458-37B9-48CC-A506-029282C2F3F3}" type="parTrans" cxnId="{6D09CA06-E80C-4374-A8BD-F06A89641401}">
      <dgm:prSet/>
      <dgm:spPr/>
      <dgm:t>
        <a:bodyPr/>
        <a:lstStyle/>
        <a:p>
          <a:endParaRPr lang="es-EC" b="1"/>
        </a:p>
      </dgm:t>
    </dgm:pt>
    <dgm:pt modelId="{46ABDE2D-6F53-4AAF-8B34-39B74C6D77D0}" type="sibTrans" cxnId="{6D09CA06-E80C-4374-A8BD-F06A89641401}">
      <dgm:prSet/>
      <dgm:spPr/>
      <dgm:t>
        <a:bodyPr/>
        <a:lstStyle/>
        <a:p>
          <a:endParaRPr lang="es-EC" b="1"/>
        </a:p>
      </dgm:t>
    </dgm:pt>
    <dgm:pt modelId="{75FCA5BE-4C90-4F7F-ABA3-34EA47AEDA5B}" type="pres">
      <dgm:prSet presAssocID="{AA2DACD2-CD60-407F-AFE5-2B05023DA70D}" presName="Name0" presStyleCnt="0">
        <dgm:presLayoutVars>
          <dgm:chPref val="1"/>
          <dgm:dir/>
          <dgm:animOne val="branch"/>
          <dgm:animLvl val="lvl"/>
          <dgm:resizeHandles/>
        </dgm:presLayoutVars>
      </dgm:prSet>
      <dgm:spPr/>
    </dgm:pt>
    <dgm:pt modelId="{B75ED150-E460-4C5C-AB7E-155FEC3B6601}" type="pres">
      <dgm:prSet presAssocID="{12DDF9A2-9E81-40AD-8195-4439E23F0B53}" presName="vertOne" presStyleCnt="0"/>
      <dgm:spPr/>
    </dgm:pt>
    <dgm:pt modelId="{C7301E59-EBF3-46DF-846F-A5BD399FD8BB}" type="pres">
      <dgm:prSet presAssocID="{12DDF9A2-9E81-40AD-8195-4439E23F0B53}" presName="txOne" presStyleLbl="node0" presStyleIdx="0" presStyleCnt="1" custScaleY="33353">
        <dgm:presLayoutVars>
          <dgm:chPref val="3"/>
        </dgm:presLayoutVars>
      </dgm:prSet>
      <dgm:spPr/>
    </dgm:pt>
    <dgm:pt modelId="{7CE4939A-062F-4E5B-9CE2-11AB6650598C}" type="pres">
      <dgm:prSet presAssocID="{12DDF9A2-9E81-40AD-8195-4439E23F0B53}" presName="parTransOne" presStyleCnt="0"/>
      <dgm:spPr/>
    </dgm:pt>
    <dgm:pt modelId="{327201A1-A418-4E03-8AED-1EDAA506DAD8}" type="pres">
      <dgm:prSet presAssocID="{12DDF9A2-9E81-40AD-8195-4439E23F0B53}" presName="horzOne" presStyleCnt="0"/>
      <dgm:spPr/>
    </dgm:pt>
    <dgm:pt modelId="{79D481CF-1634-4EFC-9D3F-9C98654F9992}" type="pres">
      <dgm:prSet presAssocID="{D5CFAE47-EA9A-420D-935A-DC5F1B66D4D0}" presName="vertTwo" presStyleCnt="0"/>
      <dgm:spPr/>
    </dgm:pt>
    <dgm:pt modelId="{A24C5C13-6017-4A20-BC22-C6A77608D71A}" type="pres">
      <dgm:prSet presAssocID="{D5CFAE47-EA9A-420D-935A-DC5F1B66D4D0}" presName="txTwo" presStyleLbl="node2" presStyleIdx="0" presStyleCnt="3">
        <dgm:presLayoutVars>
          <dgm:chPref val="3"/>
        </dgm:presLayoutVars>
      </dgm:prSet>
      <dgm:spPr/>
    </dgm:pt>
    <dgm:pt modelId="{266008F5-858F-42BD-BFFA-07B232EF70C1}" type="pres">
      <dgm:prSet presAssocID="{D5CFAE47-EA9A-420D-935A-DC5F1B66D4D0}" presName="horzTwo" presStyleCnt="0"/>
      <dgm:spPr/>
    </dgm:pt>
    <dgm:pt modelId="{AC066E3B-704D-4F82-910B-6DCAEDC1B474}" type="pres">
      <dgm:prSet presAssocID="{38F3E320-CA6C-4470-B704-97A6A1C5BFA5}" presName="sibSpaceTwo" presStyleCnt="0"/>
      <dgm:spPr/>
    </dgm:pt>
    <dgm:pt modelId="{D616244A-6EDE-4AB4-9A27-B70A5D98E478}" type="pres">
      <dgm:prSet presAssocID="{CE2A61C5-C7A5-4CA8-9DF3-1404C552263C}" presName="vertTwo" presStyleCnt="0"/>
      <dgm:spPr/>
    </dgm:pt>
    <dgm:pt modelId="{AFC16F67-7AF8-4EB3-9FDC-E10A4F9D450E}" type="pres">
      <dgm:prSet presAssocID="{CE2A61C5-C7A5-4CA8-9DF3-1404C552263C}" presName="txTwo" presStyleLbl="node2" presStyleIdx="1" presStyleCnt="3">
        <dgm:presLayoutVars>
          <dgm:chPref val="3"/>
        </dgm:presLayoutVars>
      </dgm:prSet>
      <dgm:spPr/>
    </dgm:pt>
    <dgm:pt modelId="{0BD954FB-BDC5-463D-ABBA-CD933B98D3CE}" type="pres">
      <dgm:prSet presAssocID="{CE2A61C5-C7A5-4CA8-9DF3-1404C552263C}" presName="horzTwo" presStyleCnt="0"/>
      <dgm:spPr/>
    </dgm:pt>
    <dgm:pt modelId="{82CC585C-0E28-48D6-9F3E-A2417354364D}" type="pres">
      <dgm:prSet presAssocID="{1CB27287-8E53-4640-A566-DB62D1D23330}" presName="sibSpaceTwo" presStyleCnt="0"/>
      <dgm:spPr/>
    </dgm:pt>
    <dgm:pt modelId="{B7F7ACFE-1799-46EB-B016-86C7B5F4104F}" type="pres">
      <dgm:prSet presAssocID="{BF418A25-0ECB-4547-81EA-EB217EFB544D}" presName="vertTwo" presStyleCnt="0"/>
      <dgm:spPr/>
    </dgm:pt>
    <dgm:pt modelId="{C7A8722A-962D-4313-9C04-A82DB0B37A73}" type="pres">
      <dgm:prSet presAssocID="{BF418A25-0ECB-4547-81EA-EB217EFB544D}" presName="txTwo" presStyleLbl="node2" presStyleIdx="2" presStyleCnt="3">
        <dgm:presLayoutVars>
          <dgm:chPref val="3"/>
        </dgm:presLayoutVars>
      </dgm:prSet>
      <dgm:spPr/>
    </dgm:pt>
    <dgm:pt modelId="{8291ACE1-973A-42AB-9DB9-635EE1D4F35B}" type="pres">
      <dgm:prSet presAssocID="{BF418A25-0ECB-4547-81EA-EB217EFB544D}" presName="horzTwo" presStyleCnt="0"/>
      <dgm:spPr/>
    </dgm:pt>
  </dgm:ptLst>
  <dgm:cxnLst>
    <dgm:cxn modelId="{6D09CA06-E80C-4374-A8BD-F06A89641401}" srcId="{12DDF9A2-9E81-40AD-8195-4439E23F0B53}" destId="{BF418A25-0ECB-4547-81EA-EB217EFB544D}" srcOrd="2" destOrd="0" parTransId="{B9EF8458-37B9-48CC-A506-029282C2F3F3}" sibTransId="{46ABDE2D-6F53-4AAF-8B34-39B74C6D77D0}"/>
    <dgm:cxn modelId="{0FF37E18-C0B9-44D3-AB9D-02C379F6CABD}" srcId="{12DDF9A2-9E81-40AD-8195-4439E23F0B53}" destId="{CE2A61C5-C7A5-4CA8-9DF3-1404C552263C}" srcOrd="1" destOrd="0" parTransId="{F7310594-9225-40F0-9D34-F62DE038316A}" sibTransId="{1CB27287-8E53-4640-A566-DB62D1D23330}"/>
    <dgm:cxn modelId="{B19BC222-BF91-4BF8-A10B-219BCB9585E8}" type="presOf" srcId="{AA2DACD2-CD60-407F-AFE5-2B05023DA70D}" destId="{75FCA5BE-4C90-4F7F-ABA3-34EA47AEDA5B}" srcOrd="0" destOrd="0" presId="urn:microsoft.com/office/officeart/2005/8/layout/hierarchy4"/>
    <dgm:cxn modelId="{E190132E-F798-477E-A8CC-850DCC8B59DA}" type="presOf" srcId="{CE2A61C5-C7A5-4CA8-9DF3-1404C552263C}" destId="{AFC16F67-7AF8-4EB3-9FDC-E10A4F9D450E}" srcOrd="0" destOrd="0" presId="urn:microsoft.com/office/officeart/2005/8/layout/hierarchy4"/>
    <dgm:cxn modelId="{2A561361-5655-49D3-BBBE-581EC6368382}" type="presOf" srcId="{BF418A25-0ECB-4547-81EA-EB217EFB544D}" destId="{C7A8722A-962D-4313-9C04-A82DB0B37A73}" srcOrd="0" destOrd="0" presId="urn:microsoft.com/office/officeart/2005/8/layout/hierarchy4"/>
    <dgm:cxn modelId="{F91645B1-0E71-42CD-ABA3-DC389AF5EA02}" srcId="{AA2DACD2-CD60-407F-AFE5-2B05023DA70D}" destId="{12DDF9A2-9E81-40AD-8195-4439E23F0B53}" srcOrd="0" destOrd="0" parTransId="{33FB57F8-B3A0-41C3-B6D7-4DBB3DBF1159}" sibTransId="{6458E60D-8C24-4F1D-8EF8-898FDDC14990}"/>
    <dgm:cxn modelId="{656FE1BB-4232-471F-A179-3EF77B344A99}" srcId="{12DDF9A2-9E81-40AD-8195-4439E23F0B53}" destId="{D5CFAE47-EA9A-420D-935A-DC5F1B66D4D0}" srcOrd="0" destOrd="0" parTransId="{A985D890-9A55-4EB8-8D83-8CED61AED08E}" sibTransId="{38F3E320-CA6C-4470-B704-97A6A1C5BFA5}"/>
    <dgm:cxn modelId="{0620ADCF-0964-4E5E-BC31-80781E57CA3D}" type="presOf" srcId="{D5CFAE47-EA9A-420D-935A-DC5F1B66D4D0}" destId="{A24C5C13-6017-4A20-BC22-C6A77608D71A}" srcOrd="0" destOrd="0" presId="urn:microsoft.com/office/officeart/2005/8/layout/hierarchy4"/>
    <dgm:cxn modelId="{060B3CFB-747D-4D4C-9D65-5E913DFF26D8}" type="presOf" srcId="{12DDF9A2-9E81-40AD-8195-4439E23F0B53}" destId="{C7301E59-EBF3-46DF-846F-A5BD399FD8BB}" srcOrd="0" destOrd="0" presId="urn:microsoft.com/office/officeart/2005/8/layout/hierarchy4"/>
    <dgm:cxn modelId="{9680715F-3A0A-4EBA-A0B4-B355A75831A2}" type="presParOf" srcId="{75FCA5BE-4C90-4F7F-ABA3-34EA47AEDA5B}" destId="{B75ED150-E460-4C5C-AB7E-155FEC3B6601}" srcOrd="0" destOrd="0" presId="urn:microsoft.com/office/officeart/2005/8/layout/hierarchy4"/>
    <dgm:cxn modelId="{57D372A7-8A1A-46FA-B5F4-FE99C6E2BA3E}" type="presParOf" srcId="{B75ED150-E460-4C5C-AB7E-155FEC3B6601}" destId="{C7301E59-EBF3-46DF-846F-A5BD399FD8BB}" srcOrd="0" destOrd="0" presId="urn:microsoft.com/office/officeart/2005/8/layout/hierarchy4"/>
    <dgm:cxn modelId="{8D1415F3-DEBA-4FFC-AFFC-D662973DC4D5}" type="presParOf" srcId="{B75ED150-E460-4C5C-AB7E-155FEC3B6601}" destId="{7CE4939A-062F-4E5B-9CE2-11AB6650598C}" srcOrd="1" destOrd="0" presId="urn:microsoft.com/office/officeart/2005/8/layout/hierarchy4"/>
    <dgm:cxn modelId="{6ADACA04-4A78-4E96-B9C8-87B0E9CDAD1C}" type="presParOf" srcId="{B75ED150-E460-4C5C-AB7E-155FEC3B6601}" destId="{327201A1-A418-4E03-8AED-1EDAA506DAD8}" srcOrd="2" destOrd="0" presId="urn:microsoft.com/office/officeart/2005/8/layout/hierarchy4"/>
    <dgm:cxn modelId="{CACFDC04-AA77-4C87-A00E-DF80C2933FAE}" type="presParOf" srcId="{327201A1-A418-4E03-8AED-1EDAA506DAD8}" destId="{79D481CF-1634-4EFC-9D3F-9C98654F9992}" srcOrd="0" destOrd="0" presId="urn:microsoft.com/office/officeart/2005/8/layout/hierarchy4"/>
    <dgm:cxn modelId="{8EE58F67-9334-415B-B29D-FB93CFC703AF}" type="presParOf" srcId="{79D481CF-1634-4EFC-9D3F-9C98654F9992}" destId="{A24C5C13-6017-4A20-BC22-C6A77608D71A}" srcOrd="0" destOrd="0" presId="urn:microsoft.com/office/officeart/2005/8/layout/hierarchy4"/>
    <dgm:cxn modelId="{2D0B42E0-5D7D-4D7B-A4BE-60AF5487F09B}" type="presParOf" srcId="{79D481CF-1634-4EFC-9D3F-9C98654F9992}" destId="{266008F5-858F-42BD-BFFA-07B232EF70C1}" srcOrd="1" destOrd="0" presId="urn:microsoft.com/office/officeart/2005/8/layout/hierarchy4"/>
    <dgm:cxn modelId="{193F91E6-A77F-4AA8-A306-AB225B7D1548}" type="presParOf" srcId="{327201A1-A418-4E03-8AED-1EDAA506DAD8}" destId="{AC066E3B-704D-4F82-910B-6DCAEDC1B474}" srcOrd="1" destOrd="0" presId="urn:microsoft.com/office/officeart/2005/8/layout/hierarchy4"/>
    <dgm:cxn modelId="{82E29997-C7E6-496A-8805-AC041B6C3DAB}" type="presParOf" srcId="{327201A1-A418-4E03-8AED-1EDAA506DAD8}" destId="{D616244A-6EDE-4AB4-9A27-B70A5D98E478}" srcOrd="2" destOrd="0" presId="urn:microsoft.com/office/officeart/2005/8/layout/hierarchy4"/>
    <dgm:cxn modelId="{30D76005-7879-400E-A96D-BAD0BF30F2FE}" type="presParOf" srcId="{D616244A-6EDE-4AB4-9A27-B70A5D98E478}" destId="{AFC16F67-7AF8-4EB3-9FDC-E10A4F9D450E}" srcOrd="0" destOrd="0" presId="urn:microsoft.com/office/officeart/2005/8/layout/hierarchy4"/>
    <dgm:cxn modelId="{A99D9E43-B5E8-4C12-87E7-7AC30F2DD3CD}" type="presParOf" srcId="{D616244A-6EDE-4AB4-9A27-B70A5D98E478}" destId="{0BD954FB-BDC5-463D-ABBA-CD933B98D3CE}" srcOrd="1" destOrd="0" presId="urn:microsoft.com/office/officeart/2005/8/layout/hierarchy4"/>
    <dgm:cxn modelId="{FE54241D-B53F-4DC8-98D8-95292B26009D}" type="presParOf" srcId="{327201A1-A418-4E03-8AED-1EDAA506DAD8}" destId="{82CC585C-0E28-48D6-9F3E-A2417354364D}" srcOrd="3" destOrd="0" presId="urn:microsoft.com/office/officeart/2005/8/layout/hierarchy4"/>
    <dgm:cxn modelId="{35D48B37-B2BE-42BC-9358-DC824D8D0AD5}" type="presParOf" srcId="{327201A1-A418-4E03-8AED-1EDAA506DAD8}" destId="{B7F7ACFE-1799-46EB-B016-86C7B5F4104F}" srcOrd="4" destOrd="0" presId="urn:microsoft.com/office/officeart/2005/8/layout/hierarchy4"/>
    <dgm:cxn modelId="{F25D33A4-4F32-4059-9166-FDCC69E8FA08}" type="presParOf" srcId="{B7F7ACFE-1799-46EB-B016-86C7B5F4104F}" destId="{C7A8722A-962D-4313-9C04-A82DB0B37A73}" srcOrd="0" destOrd="0" presId="urn:microsoft.com/office/officeart/2005/8/layout/hierarchy4"/>
    <dgm:cxn modelId="{05FC0D46-3417-463C-BE78-AF1292C08B46}" type="presParOf" srcId="{B7F7ACFE-1799-46EB-B016-86C7B5F4104F}" destId="{8291ACE1-973A-42AB-9DB9-635EE1D4F35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C0A9E-6838-493C-80C9-C1E2501041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8C6ACB89-4FF4-4BAA-B5DC-969B0CBE956A}">
      <dgm:prSet phldrT="[Texto]"/>
      <dgm:spPr/>
      <dgm:t>
        <a:bodyPr/>
        <a:lstStyle/>
        <a:p>
          <a:r>
            <a:rPr lang="es-EC" b="1" dirty="0"/>
            <a:t>Hipótesis de trabajo </a:t>
          </a:r>
          <a:endParaRPr lang="es-EC" dirty="0"/>
        </a:p>
      </dgm:t>
    </dgm:pt>
    <dgm:pt modelId="{A2AE17B2-0AC8-492B-A7C6-ECC7D1F7C15A}" type="parTrans" cxnId="{F4CF8B1F-3555-412A-AEF3-466ACC28F0C0}">
      <dgm:prSet/>
      <dgm:spPr/>
      <dgm:t>
        <a:bodyPr/>
        <a:lstStyle/>
        <a:p>
          <a:endParaRPr lang="es-EC"/>
        </a:p>
      </dgm:t>
    </dgm:pt>
    <dgm:pt modelId="{E3AEF799-4207-427D-BC2A-EFE9D184D25A}" type="sibTrans" cxnId="{F4CF8B1F-3555-412A-AEF3-466ACC28F0C0}">
      <dgm:prSet/>
      <dgm:spPr/>
      <dgm:t>
        <a:bodyPr/>
        <a:lstStyle/>
        <a:p>
          <a:endParaRPr lang="es-EC"/>
        </a:p>
      </dgm:t>
    </dgm:pt>
    <dgm:pt modelId="{C623A59C-482E-44BB-B520-CA8AA6BC395D}">
      <dgm:prSet phldrT="[Texto]"/>
      <dgm:spPr/>
      <dgm:t>
        <a:bodyPr/>
        <a:lstStyle/>
        <a:p>
          <a:r>
            <a:rPr lang="es-EC" dirty="0"/>
            <a:t>Los ejercicios en espacio reducido tienen una influencia en el aprendizaje de los elementos técnicos como el pase, control y la conducción de los niños de la sub 12 de la escuela Sociedad Deportiva Aucas.</a:t>
          </a:r>
        </a:p>
      </dgm:t>
    </dgm:pt>
    <dgm:pt modelId="{E799BC54-38EF-4973-8678-0E0E125B3D9A}" type="parTrans" cxnId="{D361D399-805F-4C5C-8342-4C3C6D55FE75}">
      <dgm:prSet/>
      <dgm:spPr/>
      <dgm:t>
        <a:bodyPr/>
        <a:lstStyle/>
        <a:p>
          <a:endParaRPr lang="es-EC"/>
        </a:p>
      </dgm:t>
    </dgm:pt>
    <dgm:pt modelId="{CA635273-1735-4CEE-9237-AAEF0F5D9E99}" type="sibTrans" cxnId="{D361D399-805F-4C5C-8342-4C3C6D55FE75}">
      <dgm:prSet/>
      <dgm:spPr/>
      <dgm:t>
        <a:bodyPr/>
        <a:lstStyle/>
        <a:p>
          <a:endParaRPr lang="es-EC"/>
        </a:p>
      </dgm:t>
    </dgm:pt>
    <dgm:pt modelId="{9D393F0F-3882-434A-8B9B-906709D78CCA}">
      <dgm:prSet phldrT="[Texto]"/>
      <dgm:spPr/>
      <dgm:t>
        <a:bodyPr/>
        <a:lstStyle/>
        <a:p>
          <a:r>
            <a:rPr lang="es-EC" b="1" dirty="0"/>
            <a:t>Hipótesis nula </a:t>
          </a:r>
          <a:endParaRPr lang="es-EC" dirty="0"/>
        </a:p>
      </dgm:t>
    </dgm:pt>
    <dgm:pt modelId="{802875F5-7D09-49C6-8BC5-742FF5B0378D}" type="parTrans" cxnId="{E945C6C2-2899-4184-B225-686617CA278D}">
      <dgm:prSet/>
      <dgm:spPr/>
      <dgm:t>
        <a:bodyPr/>
        <a:lstStyle/>
        <a:p>
          <a:endParaRPr lang="es-EC"/>
        </a:p>
      </dgm:t>
    </dgm:pt>
    <dgm:pt modelId="{75DBD2BB-FA37-4F9D-AC85-35231934F799}" type="sibTrans" cxnId="{E945C6C2-2899-4184-B225-686617CA278D}">
      <dgm:prSet/>
      <dgm:spPr/>
      <dgm:t>
        <a:bodyPr/>
        <a:lstStyle/>
        <a:p>
          <a:endParaRPr lang="es-EC"/>
        </a:p>
      </dgm:t>
    </dgm:pt>
    <dgm:pt modelId="{76CEEFE1-E24C-4B6D-8E1A-87E511BD01F2}">
      <dgm:prSet phldrT="[Texto]"/>
      <dgm:spPr/>
      <dgm:t>
        <a:bodyPr/>
        <a:lstStyle/>
        <a:p>
          <a:r>
            <a:rPr lang="es-EC" dirty="0"/>
            <a:t>Los ejercicios en espacio reducido NO tienen una influencia en el aprendizaje de los elementos técnicos como el pase, control y la conducción de los niños de la sub 12 de la escuela Sociedad Deportiva Aucas.</a:t>
          </a:r>
        </a:p>
      </dgm:t>
    </dgm:pt>
    <dgm:pt modelId="{B8437D68-104E-4DC8-80B7-85A61A4ECE00}" type="parTrans" cxnId="{56979445-3937-4466-91A5-FBDDAEB8E126}">
      <dgm:prSet/>
      <dgm:spPr/>
      <dgm:t>
        <a:bodyPr/>
        <a:lstStyle/>
        <a:p>
          <a:endParaRPr lang="es-EC"/>
        </a:p>
      </dgm:t>
    </dgm:pt>
    <dgm:pt modelId="{1198028E-F6B3-488D-9BDF-616094138052}" type="sibTrans" cxnId="{56979445-3937-4466-91A5-FBDDAEB8E126}">
      <dgm:prSet/>
      <dgm:spPr/>
      <dgm:t>
        <a:bodyPr/>
        <a:lstStyle/>
        <a:p>
          <a:endParaRPr lang="es-EC"/>
        </a:p>
      </dgm:t>
    </dgm:pt>
    <dgm:pt modelId="{BFFB3D64-A249-4F96-87AA-74EBF0C22D0F}" type="pres">
      <dgm:prSet presAssocID="{E57C0A9E-6838-493C-80C9-C1E2501041A0}" presName="linearFlow" presStyleCnt="0">
        <dgm:presLayoutVars>
          <dgm:dir/>
          <dgm:animLvl val="lvl"/>
          <dgm:resizeHandles val="exact"/>
        </dgm:presLayoutVars>
      </dgm:prSet>
      <dgm:spPr/>
    </dgm:pt>
    <dgm:pt modelId="{E10479F7-9867-431F-9E03-3F82236BF374}" type="pres">
      <dgm:prSet presAssocID="{8C6ACB89-4FF4-4BAA-B5DC-969B0CBE956A}" presName="composite" presStyleCnt="0"/>
      <dgm:spPr/>
    </dgm:pt>
    <dgm:pt modelId="{4A0A10A5-D590-40D8-ADB0-A3052A1F5FC3}" type="pres">
      <dgm:prSet presAssocID="{8C6ACB89-4FF4-4BAA-B5DC-969B0CBE956A}" presName="parentText" presStyleLbl="alignNode1" presStyleIdx="0" presStyleCnt="2">
        <dgm:presLayoutVars>
          <dgm:chMax val="1"/>
          <dgm:bulletEnabled val="1"/>
        </dgm:presLayoutVars>
      </dgm:prSet>
      <dgm:spPr/>
    </dgm:pt>
    <dgm:pt modelId="{D7EE484F-87BD-4E76-8469-77AE69B79F65}" type="pres">
      <dgm:prSet presAssocID="{8C6ACB89-4FF4-4BAA-B5DC-969B0CBE956A}" presName="descendantText" presStyleLbl="alignAcc1" presStyleIdx="0" presStyleCnt="2">
        <dgm:presLayoutVars>
          <dgm:bulletEnabled val="1"/>
        </dgm:presLayoutVars>
      </dgm:prSet>
      <dgm:spPr/>
    </dgm:pt>
    <dgm:pt modelId="{325DBFDF-A945-412F-B71F-9EB80B6CEAB9}" type="pres">
      <dgm:prSet presAssocID="{E3AEF799-4207-427D-BC2A-EFE9D184D25A}" presName="sp" presStyleCnt="0"/>
      <dgm:spPr/>
    </dgm:pt>
    <dgm:pt modelId="{A8190A83-6CE8-474C-961A-DD65AECE38F5}" type="pres">
      <dgm:prSet presAssocID="{9D393F0F-3882-434A-8B9B-906709D78CCA}" presName="composite" presStyleCnt="0"/>
      <dgm:spPr/>
    </dgm:pt>
    <dgm:pt modelId="{DD2D2CD1-339F-4545-861E-56E2A7D100B2}" type="pres">
      <dgm:prSet presAssocID="{9D393F0F-3882-434A-8B9B-906709D78CCA}" presName="parentText" presStyleLbl="alignNode1" presStyleIdx="1" presStyleCnt="2">
        <dgm:presLayoutVars>
          <dgm:chMax val="1"/>
          <dgm:bulletEnabled val="1"/>
        </dgm:presLayoutVars>
      </dgm:prSet>
      <dgm:spPr/>
    </dgm:pt>
    <dgm:pt modelId="{C0D206B9-5115-4CDC-9EC5-660E1EF54E72}" type="pres">
      <dgm:prSet presAssocID="{9D393F0F-3882-434A-8B9B-906709D78CCA}" presName="descendantText" presStyleLbl="alignAcc1" presStyleIdx="1" presStyleCnt="2">
        <dgm:presLayoutVars>
          <dgm:bulletEnabled val="1"/>
        </dgm:presLayoutVars>
      </dgm:prSet>
      <dgm:spPr/>
    </dgm:pt>
  </dgm:ptLst>
  <dgm:cxnLst>
    <dgm:cxn modelId="{8B1A180C-6F7A-4653-B169-245EBD464EA7}" type="presOf" srcId="{76CEEFE1-E24C-4B6D-8E1A-87E511BD01F2}" destId="{C0D206B9-5115-4CDC-9EC5-660E1EF54E72}" srcOrd="0" destOrd="0" presId="urn:microsoft.com/office/officeart/2005/8/layout/chevron2"/>
    <dgm:cxn modelId="{F4CF8B1F-3555-412A-AEF3-466ACC28F0C0}" srcId="{E57C0A9E-6838-493C-80C9-C1E2501041A0}" destId="{8C6ACB89-4FF4-4BAA-B5DC-969B0CBE956A}" srcOrd="0" destOrd="0" parTransId="{A2AE17B2-0AC8-492B-A7C6-ECC7D1F7C15A}" sibTransId="{E3AEF799-4207-427D-BC2A-EFE9D184D25A}"/>
    <dgm:cxn modelId="{6AEB622F-0E51-4D61-B1E7-7F81773FF3B7}" type="presOf" srcId="{C623A59C-482E-44BB-B520-CA8AA6BC395D}" destId="{D7EE484F-87BD-4E76-8469-77AE69B79F65}" srcOrd="0" destOrd="0" presId="urn:microsoft.com/office/officeart/2005/8/layout/chevron2"/>
    <dgm:cxn modelId="{563EF540-62A5-4353-8AB7-72DC4AF7DA38}" type="presOf" srcId="{9D393F0F-3882-434A-8B9B-906709D78CCA}" destId="{DD2D2CD1-339F-4545-861E-56E2A7D100B2}" srcOrd="0" destOrd="0" presId="urn:microsoft.com/office/officeart/2005/8/layout/chevron2"/>
    <dgm:cxn modelId="{56979445-3937-4466-91A5-FBDDAEB8E126}" srcId="{9D393F0F-3882-434A-8B9B-906709D78CCA}" destId="{76CEEFE1-E24C-4B6D-8E1A-87E511BD01F2}" srcOrd="0" destOrd="0" parTransId="{B8437D68-104E-4DC8-80B7-85A61A4ECE00}" sibTransId="{1198028E-F6B3-488D-9BDF-616094138052}"/>
    <dgm:cxn modelId="{D361D399-805F-4C5C-8342-4C3C6D55FE75}" srcId="{8C6ACB89-4FF4-4BAA-B5DC-969B0CBE956A}" destId="{C623A59C-482E-44BB-B520-CA8AA6BC395D}" srcOrd="0" destOrd="0" parTransId="{E799BC54-38EF-4973-8678-0E0E125B3D9A}" sibTransId="{CA635273-1735-4CEE-9237-AAEF0F5D9E99}"/>
    <dgm:cxn modelId="{E945C6C2-2899-4184-B225-686617CA278D}" srcId="{E57C0A9E-6838-493C-80C9-C1E2501041A0}" destId="{9D393F0F-3882-434A-8B9B-906709D78CCA}" srcOrd="1" destOrd="0" parTransId="{802875F5-7D09-49C6-8BC5-742FF5B0378D}" sibTransId="{75DBD2BB-FA37-4F9D-AC85-35231934F799}"/>
    <dgm:cxn modelId="{77EABBE1-0330-4BEE-9B9E-6383509F1F36}" type="presOf" srcId="{E57C0A9E-6838-493C-80C9-C1E2501041A0}" destId="{BFFB3D64-A249-4F96-87AA-74EBF0C22D0F}" srcOrd="0" destOrd="0" presId="urn:microsoft.com/office/officeart/2005/8/layout/chevron2"/>
    <dgm:cxn modelId="{9B10EDF1-407E-427F-AE03-56555EA24B8A}" type="presOf" srcId="{8C6ACB89-4FF4-4BAA-B5DC-969B0CBE956A}" destId="{4A0A10A5-D590-40D8-ADB0-A3052A1F5FC3}" srcOrd="0" destOrd="0" presId="urn:microsoft.com/office/officeart/2005/8/layout/chevron2"/>
    <dgm:cxn modelId="{6F0448D1-9FDB-4A30-9123-1B490D294BCE}" type="presParOf" srcId="{BFFB3D64-A249-4F96-87AA-74EBF0C22D0F}" destId="{E10479F7-9867-431F-9E03-3F82236BF374}" srcOrd="0" destOrd="0" presId="urn:microsoft.com/office/officeart/2005/8/layout/chevron2"/>
    <dgm:cxn modelId="{E5708822-90CE-40A5-BD9B-13DB316364D1}" type="presParOf" srcId="{E10479F7-9867-431F-9E03-3F82236BF374}" destId="{4A0A10A5-D590-40D8-ADB0-A3052A1F5FC3}" srcOrd="0" destOrd="0" presId="urn:microsoft.com/office/officeart/2005/8/layout/chevron2"/>
    <dgm:cxn modelId="{223BE944-E414-4F0C-BE62-14C1B02DC1B9}" type="presParOf" srcId="{E10479F7-9867-431F-9E03-3F82236BF374}" destId="{D7EE484F-87BD-4E76-8469-77AE69B79F65}" srcOrd="1" destOrd="0" presId="urn:microsoft.com/office/officeart/2005/8/layout/chevron2"/>
    <dgm:cxn modelId="{16A35078-F854-4627-AC4F-8785083AEBFA}" type="presParOf" srcId="{BFFB3D64-A249-4F96-87AA-74EBF0C22D0F}" destId="{325DBFDF-A945-412F-B71F-9EB80B6CEAB9}" srcOrd="1" destOrd="0" presId="urn:microsoft.com/office/officeart/2005/8/layout/chevron2"/>
    <dgm:cxn modelId="{6DA8546E-71AA-4423-B731-26A1F3DECB55}" type="presParOf" srcId="{BFFB3D64-A249-4F96-87AA-74EBF0C22D0F}" destId="{A8190A83-6CE8-474C-961A-DD65AECE38F5}" srcOrd="2" destOrd="0" presId="urn:microsoft.com/office/officeart/2005/8/layout/chevron2"/>
    <dgm:cxn modelId="{953D25FE-64DC-4005-9351-1CE0C046FE29}" type="presParOf" srcId="{A8190A83-6CE8-474C-961A-DD65AECE38F5}" destId="{DD2D2CD1-339F-4545-861E-56E2A7D100B2}" srcOrd="0" destOrd="0" presId="urn:microsoft.com/office/officeart/2005/8/layout/chevron2"/>
    <dgm:cxn modelId="{D4D3E0D8-3600-408D-A689-FC4BDA707752}" type="presParOf" srcId="{A8190A83-6CE8-474C-961A-DD65AECE38F5}" destId="{C0D206B9-5115-4CDC-9EC5-660E1EF54E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766401-09C6-490C-B779-44C286EF29C0}"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C"/>
        </a:p>
      </dgm:t>
    </dgm:pt>
    <dgm:pt modelId="{34C2FE21-F583-4064-93A4-07756E1ACAD1}">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b="1" dirty="0"/>
            <a:t>Variable independiente </a:t>
          </a:r>
          <a:endParaRPr lang="es-EC" dirty="0"/>
        </a:p>
      </dgm:t>
    </dgm:pt>
    <dgm:pt modelId="{1ED1585D-2FD7-45D0-8143-B21BD8071E33}" type="parTrans" cxnId="{B2BD1C3D-0F8E-45E0-86E2-18D65330784F}">
      <dgm:prSet/>
      <dgm:spPr/>
      <dgm:t>
        <a:bodyPr/>
        <a:lstStyle/>
        <a:p>
          <a:endParaRPr lang="es-EC"/>
        </a:p>
      </dgm:t>
    </dgm:pt>
    <dgm:pt modelId="{D52FFE6C-6301-4E3F-B2F5-83754E72AA5E}" type="sibTrans" cxnId="{B2BD1C3D-0F8E-45E0-86E2-18D65330784F}">
      <dgm:prSet/>
      <dgm:spPr/>
      <dgm:t>
        <a:bodyPr/>
        <a:lstStyle/>
        <a:p>
          <a:endParaRPr lang="es-EC"/>
        </a:p>
      </dgm:t>
    </dgm:pt>
    <dgm:pt modelId="{C10C3FC4-508D-404B-B2A7-B26FFF541934}">
      <dgm:prSet phldrT="[Texto]" custT="1"/>
      <dgm:spPr/>
      <dgm:t>
        <a:bodyPr/>
        <a:lstStyle/>
        <a:p>
          <a:r>
            <a:rPr lang="es-EC" sz="2000" dirty="0"/>
            <a:t>EJERCICIOS EN ESPACIO REDUCIDO</a:t>
          </a:r>
        </a:p>
      </dgm:t>
    </dgm:pt>
    <dgm:pt modelId="{66BE6EEC-E533-4769-BD76-16A03E885030}" type="parTrans" cxnId="{80BCD441-1A81-472B-B371-EA617921B0D0}">
      <dgm:prSet/>
      <dgm:spPr/>
      <dgm:t>
        <a:bodyPr/>
        <a:lstStyle/>
        <a:p>
          <a:endParaRPr lang="es-EC"/>
        </a:p>
      </dgm:t>
    </dgm:pt>
    <dgm:pt modelId="{1D05CD42-06FA-49D1-B453-F3EBB943AAC6}" type="sibTrans" cxnId="{80BCD441-1A81-472B-B371-EA617921B0D0}">
      <dgm:prSet/>
      <dgm:spPr/>
      <dgm:t>
        <a:bodyPr/>
        <a:lstStyle/>
        <a:p>
          <a:endParaRPr lang="es-EC"/>
        </a:p>
      </dgm:t>
    </dgm:pt>
    <dgm:pt modelId="{2FCE1ED5-382D-4DD7-B455-FEE0C41CAE8E}">
      <dgm:prSet phldrT="[Texto]"/>
      <dgm:spPr/>
      <dgm:t>
        <a:bodyPr/>
        <a:lstStyle/>
        <a:p>
          <a:r>
            <a:rPr lang="es-EC" dirty="0"/>
            <a:t>Los juegos en espacio reducido son ejercicios los cuales simulan el juego real, por lo cual se lo considera como un apoyo para la mejora del rendimiento del futbolista, con modificaciones, como el número de jugadores o superficie de juego más pequeñas y adaptación de reglas.</a:t>
          </a:r>
        </a:p>
      </dgm:t>
    </dgm:pt>
    <dgm:pt modelId="{FA642478-E23D-45FA-8217-F3A0B3106639}" type="parTrans" cxnId="{AEDEF5D2-11B2-43CC-B439-E817CEA305AB}">
      <dgm:prSet/>
      <dgm:spPr/>
      <dgm:t>
        <a:bodyPr/>
        <a:lstStyle/>
        <a:p>
          <a:endParaRPr lang="es-EC"/>
        </a:p>
      </dgm:t>
    </dgm:pt>
    <dgm:pt modelId="{45A48CDF-37DD-4681-9040-C74605F062FA}" type="sibTrans" cxnId="{AEDEF5D2-11B2-43CC-B439-E817CEA305AB}">
      <dgm:prSet/>
      <dgm:spPr/>
      <dgm:t>
        <a:bodyPr/>
        <a:lstStyle/>
        <a:p>
          <a:endParaRPr lang="es-EC"/>
        </a:p>
      </dgm:t>
    </dgm:pt>
    <dgm:pt modelId="{A0010ED1-9262-43B0-9104-031D172941A8}">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b="1" dirty="0"/>
            <a:t>Variable dependiente</a:t>
          </a:r>
          <a:endParaRPr lang="es-EC" dirty="0"/>
        </a:p>
      </dgm:t>
    </dgm:pt>
    <dgm:pt modelId="{B43DBB42-47D3-4BDF-A1DA-7FC003A48A09}" type="parTrans" cxnId="{D348D139-9FC4-4C1A-99FF-9335245707A1}">
      <dgm:prSet/>
      <dgm:spPr/>
      <dgm:t>
        <a:bodyPr/>
        <a:lstStyle/>
        <a:p>
          <a:endParaRPr lang="es-EC"/>
        </a:p>
      </dgm:t>
    </dgm:pt>
    <dgm:pt modelId="{FF35C85B-302A-4893-B674-BF9EC7F0BC43}" type="sibTrans" cxnId="{D348D139-9FC4-4C1A-99FF-9335245707A1}">
      <dgm:prSet/>
      <dgm:spPr/>
      <dgm:t>
        <a:bodyPr/>
        <a:lstStyle/>
        <a:p>
          <a:endParaRPr lang="es-EC"/>
        </a:p>
      </dgm:t>
    </dgm:pt>
    <dgm:pt modelId="{AEF6B64D-E2DD-4B6B-A05C-4F2873265668}">
      <dgm:prSet phldrT="[Texto]" custT="1"/>
      <dgm:spPr/>
      <dgm:t>
        <a:bodyPr/>
        <a:lstStyle/>
        <a:p>
          <a:r>
            <a:rPr lang="es-EC" sz="2000" dirty="0"/>
            <a:t>APRENDIZA DE LOS ELEMENTOS TÉCNICOS</a:t>
          </a:r>
        </a:p>
      </dgm:t>
    </dgm:pt>
    <dgm:pt modelId="{75B468EB-554C-45A2-9895-F40F8CD011AF}" type="parTrans" cxnId="{A3B0A17A-D8A6-4B55-8422-3AB9EC29C002}">
      <dgm:prSet/>
      <dgm:spPr/>
      <dgm:t>
        <a:bodyPr/>
        <a:lstStyle/>
        <a:p>
          <a:endParaRPr lang="es-EC"/>
        </a:p>
      </dgm:t>
    </dgm:pt>
    <dgm:pt modelId="{ECC84EF9-2817-421A-B25C-74EEA76CE257}" type="sibTrans" cxnId="{A3B0A17A-D8A6-4B55-8422-3AB9EC29C002}">
      <dgm:prSet/>
      <dgm:spPr/>
      <dgm:t>
        <a:bodyPr/>
        <a:lstStyle/>
        <a:p>
          <a:endParaRPr lang="es-EC"/>
        </a:p>
      </dgm:t>
    </dgm:pt>
    <dgm:pt modelId="{05DFD5DD-0827-45B7-B951-ADD4F06C2476}">
      <dgm:prSet phldrT="[Texto]"/>
      <dgm:spPr/>
      <dgm:t>
        <a:bodyPr/>
        <a:lstStyle/>
        <a:p>
          <a:r>
            <a:rPr lang="es-EC" dirty="0"/>
            <a:t>Es el proceso de enseñanza-aprendizaje de los elementos técnicos del futbol.</a:t>
          </a:r>
          <a:br>
            <a:rPr lang="es-EC" dirty="0"/>
          </a:br>
          <a:r>
            <a:rPr lang="es-EC" b="1" dirty="0"/>
            <a:t>Técnica individual  </a:t>
          </a:r>
          <a:br>
            <a:rPr lang="es-EC" b="1" dirty="0"/>
          </a:br>
          <a:r>
            <a:rPr lang="es-EC" b="1" dirty="0"/>
            <a:t>Técnica colectiva  </a:t>
          </a:r>
          <a:endParaRPr lang="es-EC" dirty="0"/>
        </a:p>
      </dgm:t>
    </dgm:pt>
    <dgm:pt modelId="{8DB8C293-C381-43D3-AAB0-F89C8319F711}" type="parTrans" cxnId="{8D2D850F-D133-4DA4-81FC-4ABC21BA5D4E}">
      <dgm:prSet/>
      <dgm:spPr/>
      <dgm:t>
        <a:bodyPr/>
        <a:lstStyle/>
        <a:p>
          <a:endParaRPr lang="es-EC"/>
        </a:p>
      </dgm:t>
    </dgm:pt>
    <dgm:pt modelId="{F6DBE65C-E359-4C6A-82D3-EAA30A6FAD76}" type="sibTrans" cxnId="{8D2D850F-D133-4DA4-81FC-4ABC21BA5D4E}">
      <dgm:prSet/>
      <dgm:spPr/>
      <dgm:t>
        <a:bodyPr/>
        <a:lstStyle/>
        <a:p>
          <a:endParaRPr lang="es-EC"/>
        </a:p>
      </dgm:t>
    </dgm:pt>
    <dgm:pt modelId="{68CF660D-9CE3-469E-9740-0846D3992709}" type="pres">
      <dgm:prSet presAssocID="{BF766401-09C6-490C-B779-44C286EF29C0}" presName="Name0" presStyleCnt="0">
        <dgm:presLayoutVars>
          <dgm:dir/>
          <dgm:animLvl val="lvl"/>
          <dgm:resizeHandles val="exact"/>
        </dgm:presLayoutVars>
      </dgm:prSet>
      <dgm:spPr/>
    </dgm:pt>
    <dgm:pt modelId="{4E63B910-4849-4B44-A184-B1C9D4326548}" type="pres">
      <dgm:prSet presAssocID="{34C2FE21-F583-4064-93A4-07756E1ACAD1}" presName="vertFlow" presStyleCnt="0"/>
      <dgm:spPr/>
    </dgm:pt>
    <dgm:pt modelId="{3B6B79A1-1DFB-444D-A2B3-B306CB428C98}" type="pres">
      <dgm:prSet presAssocID="{34C2FE21-F583-4064-93A4-07756E1ACAD1}" presName="header" presStyleLbl="node1" presStyleIdx="0" presStyleCnt="2"/>
      <dgm:spPr/>
    </dgm:pt>
    <dgm:pt modelId="{0E0BCC66-EE02-42FD-9E69-CB78A6A0FE27}" type="pres">
      <dgm:prSet presAssocID="{66BE6EEC-E533-4769-BD76-16A03E885030}" presName="parTrans" presStyleLbl="sibTrans2D1" presStyleIdx="0" presStyleCnt="4"/>
      <dgm:spPr/>
    </dgm:pt>
    <dgm:pt modelId="{40572D3F-1673-406B-BD88-E1AC561E2632}" type="pres">
      <dgm:prSet presAssocID="{C10C3FC4-508D-404B-B2A7-B26FFF541934}" presName="child" presStyleLbl="alignAccFollowNode1" presStyleIdx="0" presStyleCnt="4">
        <dgm:presLayoutVars>
          <dgm:chMax val="0"/>
          <dgm:bulletEnabled val="1"/>
        </dgm:presLayoutVars>
      </dgm:prSet>
      <dgm:spPr/>
    </dgm:pt>
    <dgm:pt modelId="{1B3C8AE0-A353-4261-9CF6-6B7C7D0F7911}" type="pres">
      <dgm:prSet presAssocID="{1D05CD42-06FA-49D1-B453-F3EBB943AAC6}" presName="sibTrans" presStyleLbl="sibTrans2D1" presStyleIdx="1" presStyleCnt="4"/>
      <dgm:spPr/>
    </dgm:pt>
    <dgm:pt modelId="{323EF4C4-B096-48E9-903A-22D8A1A422B7}" type="pres">
      <dgm:prSet presAssocID="{2FCE1ED5-382D-4DD7-B455-FEE0C41CAE8E}" presName="child" presStyleLbl="alignAccFollowNode1" presStyleIdx="1" presStyleCnt="4">
        <dgm:presLayoutVars>
          <dgm:chMax val="0"/>
          <dgm:bulletEnabled val="1"/>
        </dgm:presLayoutVars>
      </dgm:prSet>
      <dgm:spPr/>
    </dgm:pt>
    <dgm:pt modelId="{5515BA74-1FA4-4F4C-A183-0C948BC3B4D4}" type="pres">
      <dgm:prSet presAssocID="{34C2FE21-F583-4064-93A4-07756E1ACAD1}" presName="hSp" presStyleCnt="0"/>
      <dgm:spPr/>
    </dgm:pt>
    <dgm:pt modelId="{78B27244-CE1A-477F-9ACF-698D1F456D30}" type="pres">
      <dgm:prSet presAssocID="{A0010ED1-9262-43B0-9104-031D172941A8}" presName="vertFlow" presStyleCnt="0"/>
      <dgm:spPr/>
    </dgm:pt>
    <dgm:pt modelId="{A87B6B67-408F-40A5-9402-7D5B61CB10E9}" type="pres">
      <dgm:prSet presAssocID="{A0010ED1-9262-43B0-9104-031D172941A8}" presName="header" presStyleLbl="node1" presStyleIdx="1" presStyleCnt="2"/>
      <dgm:spPr/>
    </dgm:pt>
    <dgm:pt modelId="{02D11E0B-3659-4EE2-8B1D-508963A645ED}" type="pres">
      <dgm:prSet presAssocID="{75B468EB-554C-45A2-9895-F40F8CD011AF}" presName="parTrans" presStyleLbl="sibTrans2D1" presStyleIdx="2" presStyleCnt="4"/>
      <dgm:spPr/>
    </dgm:pt>
    <dgm:pt modelId="{6534DECC-DCD1-4854-AA01-0F1515CF5AE9}" type="pres">
      <dgm:prSet presAssocID="{AEF6B64D-E2DD-4B6B-A05C-4F2873265668}" presName="child" presStyleLbl="alignAccFollowNode1" presStyleIdx="2" presStyleCnt="4">
        <dgm:presLayoutVars>
          <dgm:chMax val="0"/>
          <dgm:bulletEnabled val="1"/>
        </dgm:presLayoutVars>
      </dgm:prSet>
      <dgm:spPr/>
    </dgm:pt>
    <dgm:pt modelId="{5F8A6E45-20FB-408E-8812-4E315CBB5E93}" type="pres">
      <dgm:prSet presAssocID="{ECC84EF9-2817-421A-B25C-74EEA76CE257}" presName="sibTrans" presStyleLbl="sibTrans2D1" presStyleIdx="3" presStyleCnt="4"/>
      <dgm:spPr/>
    </dgm:pt>
    <dgm:pt modelId="{71BBF6DA-F207-49AE-B889-9B94929EDABC}" type="pres">
      <dgm:prSet presAssocID="{05DFD5DD-0827-45B7-B951-ADD4F06C2476}" presName="child" presStyleLbl="alignAccFollowNode1" presStyleIdx="3" presStyleCnt="4">
        <dgm:presLayoutVars>
          <dgm:chMax val="0"/>
          <dgm:bulletEnabled val="1"/>
        </dgm:presLayoutVars>
      </dgm:prSet>
      <dgm:spPr/>
    </dgm:pt>
  </dgm:ptLst>
  <dgm:cxnLst>
    <dgm:cxn modelId="{3134110F-970E-4066-8D45-A1E2691B6B0A}" type="presOf" srcId="{AEF6B64D-E2DD-4B6B-A05C-4F2873265668}" destId="{6534DECC-DCD1-4854-AA01-0F1515CF5AE9}" srcOrd="0" destOrd="0" presId="urn:microsoft.com/office/officeart/2005/8/layout/lProcess1"/>
    <dgm:cxn modelId="{8D2D850F-D133-4DA4-81FC-4ABC21BA5D4E}" srcId="{A0010ED1-9262-43B0-9104-031D172941A8}" destId="{05DFD5DD-0827-45B7-B951-ADD4F06C2476}" srcOrd="1" destOrd="0" parTransId="{8DB8C293-C381-43D3-AAB0-F89C8319F711}" sibTransId="{F6DBE65C-E359-4C6A-82D3-EAA30A6FAD76}"/>
    <dgm:cxn modelId="{FDEFF023-C2EB-4FE0-B894-E6BDAD9369FA}" type="presOf" srcId="{66BE6EEC-E533-4769-BD76-16A03E885030}" destId="{0E0BCC66-EE02-42FD-9E69-CB78A6A0FE27}" srcOrd="0" destOrd="0" presId="urn:microsoft.com/office/officeart/2005/8/layout/lProcess1"/>
    <dgm:cxn modelId="{FDF77A32-870B-457C-8240-B34B4E8E34A2}" type="presOf" srcId="{2FCE1ED5-382D-4DD7-B455-FEE0C41CAE8E}" destId="{323EF4C4-B096-48E9-903A-22D8A1A422B7}" srcOrd="0" destOrd="0" presId="urn:microsoft.com/office/officeart/2005/8/layout/lProcess1"/>
    <dgm:cxn modelId="{D348D139-9FC4-4C1A-99FF-9335245707A1}" srcId="{BF766401-09C6-490C-B779-44C286EF29C0}" destId="{A0010ED1-9262-43B0-9104-031D172941A8}" srcOrd="1" destOrd="0" parTransId="{B43DBB42-47D3-4BDF-A1DA-7FC003A48A09}" sibTransId="{FF35C85B-302A-4893-B674-BF9EC7F0BC43}"/>
    <dgm:cxn modelId="{B2BD1C3D-0F8E-45E0-86E2-18D65330784F}" srcId="{BF766401-09C6-490C-B779-44C286EF29C0}" destId="{34C2FE21-F583-4064-93A4-07756E1ACAD1}" srcOrd="0" destOrd="0" parTransId="{1ED1585D-2FD7-45D0-8143-B21BD8071E33}" sibTransId="{D52FFE6C-6301-4E3F-B2F5-83754E72AA5E}"/>
    <dgm:cxn modelId="{80BCD441-1A81-472B-B371-EA617921B0D0}" srcId="{34C2FE21-F583-4064-93A4-07756E1ACAD1}" destId="{C10C3FC4-508D-404B-B2A7-B26FFF541934}" srcOrd="0" destOrd="0" parTransId="{66BE6EEC-E533-4769-BD76-16A03E885030}" sibTransId="{1D05CD42-06FA-49D1-B453-F3EBB943AAC6}"/>
    <dgm:cxn modelId="{079E434A-E7BB-48A3-AEFC-A96AC24E84B1}" type="presOf" srcId="{05DFD5DD-0827-45B7-B951-ADD4F06C2476}" destId="{71BBF6DA-F207-49AE-B889-9B94929EDABC}" srcOrd="0" destOrd="0" presId="urn:microsoft.com/office/officeart/2005/8/layout/lProcess1"/>
    <dgm:cxn modelId="{0B91A96D-4A06-4560-9399-52BC4456C8E0}" type="presOf" srcId="{34C2FE21-F583-4064-93A4-07756E1ACAD1}" destId="{3B6B79A1-1DFB-444D-A2B3-B306CB428C98}" srcOrd="0" destOrd="0" presId="urn:microsoft.com/office/officeart/2005/8/layout/lProcess1"/>
    <dgm:cxn modelId="{7C6F9151-B49E-48FF-B807-18107B1F7AE7}" type="presOf" srcId="{75B468EB-554C-45A2-9895-F40F8CD011AF}" destId="{02D11E0B-3659-4EE2-8B1D-508963A645ED}" srcOrd="0" destOrd="0" presId="urn:microsoft.com/office/officeart/2005/8/layout/lProcess1"/>
    <dgm:cxn modelId="{A3B0A17A-D8A6-4B55-8422-3AB9EC29C002}" srcId="{A0010ED1-9262-43B0-9104-031D172941A8}" destId="{AEF6B64D-E2DD-4B6B-A05C-4F2873265668}" srcOrd="0" destOrd="0" parTransId="{75B468EB-554C-45A2-9895-F40F8CD011AF}" sibTransId="{ECC84EF9-2817-421A-B25C-74EEA76CE257}"/>
    <dgm:cxn modelId="{0CF0F68E-6586-4094-9223-E841D792B0BA}" type="presOf" srcId="{C10C3FC4-508D-404B-B2A7-B26FFF541934}" destId="{40572D3F-1673-406B-BD88-E1AC561E2632}" srcOrd="0" destOrd="0" presId="urn:microsoft.com/office/officeart/2005/8/layout/lProcess1"/>
    <dgm:cxn modelId="{698312BB-DCDA-41AF-B2C7-886D6D38F56B}" type="presOf" srcId="{1D05CD42-06FA-49D1-B453-F3EBB943AAC6}" destId="{1B3C8AE0-A353-4261-9CF6-6B7C7D0F7911}" srcOrd="0" destOrd="0" presId="urn:microsoft.com/office/officeart/2005/8/layout/lProcess1"/>
    <dgm:cxn modelId="{8828DDC1-F7A1-4B2E-9680-3FD2EEAD37E4}" type="presOf" srcId="{ECC84EF9-2817-421A-B25C-74EEA76CE257}" destId="{5F8A6E45-20FB-408E-8812-4E315CBB5E93}" srcOrd="0" destOrd="0" presId="urn:microsoft.com/office/officeart/2005/8/layout/lProcess1"/>
    <dgm:cxn modelId="{2353E1D2-194A-476F-B609-D9947E9E9743}" type="presOf" srcId="{A0010ED1-9262-43B0-9104-031D172941A8}" destId="{A87B6B67-408F-40A5-9402-7D5B61CB10E9}" srcOrd="0" destOrd="0" presId="urn:microsoft.com/office/officeart/2005/8/layout/lProcess1"/>
    <dgm:cxn modelId="{AEDEF5D2-11B2-43CC-B439-E817CEA305AB}" srcId="{34C2FE21-F583-4064-93A4-07756E1ACAD1}" destId="{2FCE1ED5-382D-4DD7-B455-FEE0C41CAE8E}" srcOrd="1" destOrd="0" parTransId="{FA642478-E23D-45FA-8217-F3A0B3106639}" sibTransId="{45A48CDF-37DD-4681-9040-C74605F062FA}"/>
    <dgm:cxn modelId="{5EF911E0-6FA0-43C4-9E67-C2C01A82A483}" type="presOf" srcId="{BF766401-09C6-490C-B779-44C286EF29C0}" destId="{68CF660D-9CE3-469E-9740-0846D3992709}" srcOrd="0" destOrd="0" presId="urn:microsoft.com/office/officeart/2005/8/layout/lProcess1"/>
    <dgm:cxn modelId="{9900E2C8-6C92-47EC-B459-DC4ECE539B4C}" type="presParOf" srcId="{68CF660D-9CE3-469E-9740-0846D3992709}" destId="{4E63B910-4849-4B44-A184-B1C9D4326548}" srcOrd="0" destOrd="0" presId="urn:microsoft.com/office/officeart/2005/8/layout/lProcess1"/>
    <dgm:cxn modelId="{557A3673-260A-4B92-BE4E-5D2D8545D57F}" type="presParOf" srcId="{4E63B910-4849-4B44-A184-B1C9D4326548}" destId="{3B6B79A1-1DFB-444D-A2B3-B306CB428C98}" srcOrd="0" destOrd="0" presId="urn:microsoft.com/office/officeart/2005/8/layout/lProcess1"/>
    <dgm:cxn modelId="{588D4176-A642-4B54-AF6F-64A0490470FA}" type="presParOf" srcId="{4E63B910-4849-4B44-A184-B1C9D4326548}" destId="{0E0BCC66-EE02-42FD-9E69-CB78A6A0FE27}" srcOrd="1" destOrd="0" presId="urn:microsoft.com/office/officeart/2005/8/layout/lProcess1"/>
    <dgm:cxn modelId="{490D99A5-D38B-4E9C-888C-DD9433C94E62}" type="presParOf" srcId="{4E63B910-4849-4B44-A184-B1C9D4326548}" destId="{40572D3F-1673-406B-BD88-E1AC561E2632}" srcOrd="2" destOrd="0" presId="urn:microsoft.com/office/officeart/2005/8/layout/lProcess1"/>
    <dgm:cxn modelId="{56E9D1E3-14B2-43D4-A5C9-8874FA23F2FD}" type="presParOf" srcId="{4E63B910-4849-4B44-A184-B1C9D4326548}" destId="{1B3C8AE0-A353-4261-9CF6-6B7C7D0F7911}" srcOrd="3" destOrd="0" presId="urn:microsoft.com/office/officeart/2005/8/layout/lProcess1"/>
    <dgm:cxn modelId="{F31E9405-C974-47E0-8C34-CFA612549566}" type="presParOf" srcId="{4E63B910-4849-4B44-A184-B1C9D4326548}" destId="{323EF4C4-B096-48E9-903A-22D8A1A422B7}" srcOrd="4" destOrd="0" presId="urn:microsoft.com/office/officeart/2005/8/layout/lProcess1"/>
    <dgm:cxn modelId="{AC39DCA7-CC89-4527-9285-4203A3D385B9}" type="presParOf" srcId="{68CF660D-9CE3-469E-9740-0846D3992709}" destId="{5515BA74-1FA4-4F4C-A183-0C948BC3B4D4}" srcOrd="1" destOrd="0" presId="urn:microsoft.com/office/officeart/2005/8/layout/lProcess1"/>
    <dgm:cxn modelId="{3082F683-DA01-492E-BB5C-58607ED74AAF}" type="presParOf" srcId="{68CF660D-9CE3-469E-9740-0846D3992709}" destId="{78B27244-CE1A-477F-9ACF-698D1F456D30}" srcOrd="2" destOrd="0" presId="urn:microsoft.com/office/officeart/2005/8/layout/lProcess1"/>
    <dgm:cxn modelId="{410A9B68-8BC7-4333-AF7E-AB4FAEFEDCE8}" type="presParOf" srcId="{78B27244-CE1A-477F-9ACF-698D1F456D30}" destId="{A87B6B67-408F-40A5-9402-7D5B61CB10E9}" srcOrd="0" destOrd="0" presId="urn:microsoft.com/office/officeart/2005/8/layout/lProcess1"/>
    <dgm:cxn modelId="{8F87ED7D-E5A8-4F6B-AA7A-FD69BD5517E7}" type="presParOf" srcId="{78B27244-CE1A-477F-9ACF-698D1F456D30}" destId="{02D11E0B-3659-4EE2-8B1D-508963A645ED}" srcOrd="1" destOrd="0" presId="urn:microsoft.com/office/officeart/2005/8/layout/lProcess1"/>
    <dgm:cxn modelId="{BEDDD3C1-017A-488D-99FA-544B6D21B8D7}" type="presParOf" srcId="{78B27244-CE1A-477F-9ACF-698D1F456D30}" destId="{6534DECC-DCD1-4854-AA01-0F1515CF5AE9}" srcOrd="2" destOrd="0" presId="urn:microsoft.com/office/officeart/2005/8/layout/lProcess1"/>
    <dgm:cxn modelId="{D489B141-D7A3-492B-9799-9E8D5F7A1110}" type="presParOf" srcId="{78B27244-CE1A-477F-9ACF-698D1F456D30}" destId="{5F8A6E45-20FB-408E-8812-4E315CBB5E93}" srcOrd="3" destOrd="0" presId="urn:microsoft.com/office/officeart/2005/8/layout/lProcess1"/>
    <dgm:cxn modelId="{76F45F86-1619-4A07-B8A4-4B729F6BBAC6}" type="presParOf" srcId="{78B27244-CE1A-477F-9ACF-698D1F456D30}" destId="{71BBF6DA-F207-49AE-B889-9B94929EDAB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974D82-C2F7-411F-B7F1-E404E2A2A86E}" type="doc">
      <dgm:prSet loTypeId="urn:microsoft.com/office/officeart/2008/layout/AlternatingHexagons" loCatId="list" qsTypeId="urn:microsoft.com/office/officeart/2005/8/quickstyle/simple1" qsCatId="simple" csTypeId="urn:microsoft.com/office/officeart/2005/8/colors/accent6_2" csCatId="accent6" phldr="1"/>
      <dgm:spPr/>
      <dgm:t>
        <a:bodyPr/>
        <a:lstStyle/>
        <a:p>
          <a:endParaRPr lang="es-EC"/>
        </a:p>
      </dgm:t>
    </dgm:pt>
    <dgm:pt modelId="{ECD5890F-BB4B-4738-AE73-171667CA3F4C}">
      <dgm:prSet phldrT="[Texto]"/>
      <dgm:spPr/>
      <dgm:t>
        <a:bodyPr/>
        <a:lstStyle/>
        <a:p>
          <a:r>
            <a:rPr lang="es-EC" dirty="0"/>
            <a:t>Teoría</a:t>
          </a:r>
          <a:r>
            <a:rPr lang="es-EC" baseline="0" dirty="0"/>
            <a:t> de sistemas dinámicos </a:t>
          </a:r>
          <a:endParaRPr lang="es-EC" dirty="0"/>
        </a:p>
      </dgm:t>
    </dgm:pt>
    <dgm:pt modelId="{DEF0ADCD-22C6-404D-A20E-978D2CC415DB}" type="parTrans" cxnId="{7AB9416F-7FB5-4A7F-94AE-A2FA31006234}">
      <dgm:prSet/>
      <dgm:spPr/>
      <dgm:t>
        <a:bodyPr/>
        <a:lstStyle/>
        <a:p>
          <a:endParaRPr lang="es-EC"/>
        </a:p>
      </dgm:t>
    </dgm:pt>
    <dgm:pt modelId="{87E42BB4-5677-467E-883D-FE424A1373E5}" type="sibTrans" cxnId="{7AB9416F-7FB5-4A7F-94AE-A2FA31006234}">
      <dgm:prSet/>
      <dgm:spPr/>
      <dgm:t>
        <a:bodyPr/>
        <a:lstStyle/>
        <a:p>
          <a:r>
            <a:rPr lang="es-EC" dirty="0"/>
            <a:t>APRENDIZAJE MOTOR </a:t>
          </a:r>
        </a:p>
      </dgm:t>
    </dgm:pt>
    <dgm:pt modelId="{E81E3419-02E1-4369-8261-72898ED5831A}">
      <dgm:prSet phldrT="[Texto]" custT="1"/>
      <dgm:spPr/>
      <dgm:t>
        <a:bodyPr/>
        <a:lstStyle/>
        <a:p>
          <a:r>
            <a:rPr lang="es-EC" sz="1600" b="1" dirty="0"/>
            <a:t>“El todo es mas que la suma de sus partes” </a:t>
          </a:r>
        </a:p>
      </dgm:t>
    </dgm:pt>
    <dgm:pt modelId="{8C760256-3F84-4492-AADC-CA05179C0BAF}" type="parTrans" cxnId="{401C7623-9A9C-472F-A7D8-966D41CF34D6}">
      <dgm:prSet/>
      <dgm:spPr/>
      <dgm:t>
        <a:bodyPr/>
        <a:lstStyle/>
        <a:p>
          <a:endParaRPr lang="es-EC"/>
        </a:p>
      </dgm:t>
    </dgm:pt>
    <dgm:pt modelId="{7D636914-0C0E-4B9A-9A82-E12CB14E4389}" type="sibTrans" cxnId="{401C7623-9A9C-472F-A7D8-966D41CF34D6}">
      <dgm:prSet/>
      <dgm:spPr/>
      <dgm:t>
        <a:bodyPr/>
        <a:lstStyle/>
        <a:p>
          <a:endParaRPr lang="es-EC"/>
        </a:p>
      </dgm:t>
    </dgm:pt>
    <dgm:pt modelId="{B3905DD2-5D0D-48FD-B771-35AF072A553B}">
      <dgm:prSet phldrT="[Texto]" custT="1"/>
      <dgm:spPr/>
      <dgm:t>
        <a:bodyPr/>
        <a:lstStyle/>
        <a:p>
          <a:r>
            <a:rPr lang="es-EC" sz="2000" dirty="0"/>
            <a:t>LA TÉCNICA EN EL FUTBOL </a:t>
          </a:r>
        </a:p>
      </dgm:t>
    </dgm:pt>
    <dgm:pt modelId="{04983F61-433C-456C-BB99-E0CAF3D13DFE}" type="parTrans" cxnId="{EAB710D7-A54A-4D5A-B527-EC77ECE30C59}">
      <dgm:prSet/>
      <dgm:spPr/>
      <dgm:t>
        <a:bodyPr/>
        <a:lstStyle/>
        <a:p>
          <a:endParaRPr lang="es-EC"/>
        </a:p>
      </dgm:t>
    </dgm:pt>
    <dgm:pt modelId="{7EB30B04-1EAC-44A4-8917-E4AE408B97FF}" type="sibTrans" cxnId="{EAB710D7-A54A-4D5A-B527-EC77ECE30C59}">
      <dgm:prSet custT="1"/>
      <dgm:spPr/>
      <dgm:t>
        <a:bodyPr/>
        <a:lstStyle/>
        <a:p>
          <a:r>
            <a:rPr lang="es-EC" sz="1800" dirty="0"/>
            <a:t>El control de balón </a:t>
          </a:r>
        </a:p>
      </dgm:t>
    </dgm:pt>
    <dgm:pt modelId="{1C3B3980-8789-4FB5-BE64-EA7454BD7DDF}">
      <dgm:prSet phldrT="[Texto]" custT="1"/>
      <dgm:spPr/>
      <dgm:t>
        <a:bodyPr/>
        <a:lstStyle/>
        <a:p>
          <a:r>
            <a:rPr lang="es-EC" sz="1400" b="1" dirty="0"/>
            <a:t>Movimientos ideales en los que se utiliza el balón para resolver óptimamente una situación de juego</a:t>
          </a:r>
        </a:p>
      </dgm:t>
    </dgm:pt>
    <dgm:pt modelId="{59CE5209-249E-4FF1-9785-DCC6B462203B}" type="parTrans" cxnId="{A92CBDB5-0A4F-446B-BB93-877B18471F5E}">
      <dgm:prSet/>
      <dgm:spPr/>
      <dgm:t>
        <a:bodyPr/>
        <a:lstStyle/>
        <a:p>
          <a:endParaRPr lang="es-EC"/>
        </a:p>
      </dgm:t>
    </dgm:pt>
    <dgm:pt modelId="{50A43A3A-1411-4B4A-BF62-3224CDDC095C}" type="sibTrans" cxnId="{A92CBDB5-0A4F-446B-BB93-877B18471F5E}">
      <dgm:prSet/>
      <dgm:spPr/>
      <dgm:t>
        <a:bodyPr/>
        <a:lstStyle/>
        <a:p>
          <a:endParaRPr lang="es-EC"/>
        </a:p>
      </dgm:t>
    </dgm:pt>
    <dgm:pt modelId="{9B3D7F95-FB75-4226-BF61-2F7C2FBB8C4B}">
      <dgm:prSet phldrT="[Texto]"/>
      <dgm:spPr/>
      <dgm:t>
        <a:bodyPr/>
        <a:lstStyle/>
        <a:p>
          <a:r>
            <a:rPr lang="es-EC" dirty="0"/>
            <a:t>El pase</a:t>
          </a:r>
        </a:p>
        <a:p>
          <a:r>
            <a:rPr lang="es-EC" dirty="0"/>
            <a:t>La conducción</a:t>
          </a:r>
        </a:p>
        <a:p>
          <a:r>
            <a:rPr lang="es-EC" dirty="0"/>
            <a:t>El control de balón </a:t>
          </a:r>
        </a:p>
      </dgm:t>
    </dgm:pt>
    <dgm:pt modelId="{23DCE579-F4EB-4F60-B736-C39C187A5C56}" type="parTrans" cxnId="{5AF09861-CC28-41D7-B969-069F0A327239}">
      <dgm:prSet/>
      <dgm:spPr/>
      <dgm:t>
        <a:bodyPr/>
        <a:lstStyle/>
        <a:p>
          <a:endParaRPr lang="es-EC"/>
        </a:p>
      </dgm:t>
    </dgm:pt>
    <dgm:pt modelId="{9FC6C4BB-22B1-48ED-8FC8-95CFE3195EE7}" type="sibTrans" cxnId="{5AF09861-CC28-41D7-B969-069F0A327239}">
      <dgm:prSet/>
      <dgm:spPr/>
      <dgm:t>
        <a:bodyPr/>
        <a:lstStyle/>
        <a:p>
          <a:r>
            <a:rPr lang="es-EC" dirty="0"/>
            <a:t>La conducción </a:t>
          </a:r>
        </a:p>
      </dgm:t>
    </dgm:pt>
    <dgm:pt modelId="{1FA6B423-2289-4D79-8D2C-1F90C3051D79}">
      <dgm:prSet phldrT="[Texto]"/>
      <dgm:spPr/>
      <dgm:t>
        <a:bodyPr/>
        <a:lstStyle/>
        <a:p>
          <a:r>
            <a:rPr lang="es-EC" b="1" dirty="0"/>
            <a:t>Según la distancia </a:t>
          </a:r>
        </a:p>
        <a:p>
          <a:r>
            <a:rPr lang="es-EC" b="1" dirty="0"/>
            <a:t>Según la altura</a:t>
          </a:r>
          <a:endParaRPr lang="es-EC" dirty="0"/>
        </a:p>
      </dgm:t>
    </dgm:pt>
    <dgm:pt modelId="{49E56152-E910-45BE-A953-261A5E65BC3E}" type="parTrans" cxnId="{479125B3-2E42-4C50-B376-422906B413F2}">
      <dgm:prSet/>
      <dgm:spPr/>
      <dgm:t>
        <a:bodyPr/>
        <a:lstStyle/>
        <a:p>
          <a:endParaRPr lang="es-EC"/>
        </a:p>
      </dgm:t>
    </dgm:pt>
    <dgm:pt modelId="{9164CE7B-93D2-42D4-8827-F39E86A6F9BC}" type="sibTrans" cxnId="{479125B3-2E42-4C50-B376-422906B413F2}">
      <dgm:prSet/>
      <dgm:spPr/>
      <dgm:t>
        <a:bodyPr/>
        <a:lstStyle/>
        <a:p>
          <a:endParaRPr lang="es-EC"/>
        </a:p>
      </dgm:t>
    </dgm:pt>
    <dgm:pt modelId="{834CB4A3-12C4-46BF-B2F5-EC11A3DCD649}">
      <dgm:prSet/>
      <dgm:spPr/>
      <dgm:t>
        <a:bodyPr/>
        <a:lstStyle/>
        <a:p>
          <a:r>
            <a:rPr lang="es-EC" b="1" dirty="0"/>
            <a:t>Según la superficie de contacto </a:t>
          </a:r>
        </a:p>
        <a:p>
          <a:r>
            <a:rPr lang="es-EC" b="1" dirty="0"/>
            <a:t>Colectivo </a:t>
          </a:r>
          <a:endParaRPr lang="es-EC" dirty="0"/>
        </a:p>
      </dgm:t>
    </dgm:pt>
    <dgm:pt modelId="{5214E787-8D3E-4A06-9C21-767A303414AA}" type="parTrans" cxnId="{0662C183-C108-42F7-A963-C0E2ED9CD28D}">
      <dgm:prSet/>
      <dgm:spPr/>
      <dgm:t>
        <a:bodyPr/>
        <a:lstStyle/>
        <a:p>
          <a:endParaRPr lang="es-EC"/>
        </a:p>
      </dgm:t>
    </dgm:pt>
    <dgm:pt modelId="{654A872C-804C-48DC-B8B3-343AAD13ADE3}" type="sibTrans" cxnId="{0662C183-C108-42F7-A963-C0E2ED9CD28D}">
      <dgm:prSet/>
      <dgm:spPr/>
      <dgm:t>
        <a:bodyPr/>
        <a:lstStyle/>
        <a:p>
          <a:endParaRPr lang="es-EC"/>
        </a:p>
      </dgm:t>
    </dgm:pt>
    <dgm:pt modelId="{FA347DD5-30E6-46EB-BB56-67F5DC0E6DF9}" type="pres">
      <dgm:prSet presAssocID="{30974D82-C2F7-411F-B7F1-E404E2A2A86E}" presName="Name0" presStyleCnt="0">
        <dgm:presLayoutVars>
          <dgm:chMax/>
          <dgm:chPref/>
          <dgm:dir/>
          <dgm:animLvl val="lvl"/>
        </dgm:presLayoutVars>
      </dgm:prSet>
      <dgm:spPr/>
    </dgm:pt>
    <dgm:pt modelId="{54060A99-F7C7-4B82-B412-0E1550CB50AE}" type="pres">
      <dgm:prSet presAssocID="{ECD5890F-BB4B-4738-AE73-171667CA3F4C}" presName="composite" presStyleCnt="0"/>
      <dgm:spPr/>
    </dgm:pt>
    <dgm:pt modelId="{546A8119-E24A-4250-8EB8-B10F16E35E03}" type="pres">
      <dgm:prSet presAssocID="{ECD5890F-BB4B-4738-AE73-171667CA3F4C}" presName="Parent1" presStyleLbl="node1" presStyleIdx="0" presStyleCnt="6">
        <dgm:presLayoutVars>
          <dgm:chMax val="1"/>
          <dgm:chPref val="1"/>
          <dgm:bulletEnabled val="1"/>
        </dgm:presLayoutVars>
      </dgm:prSet>
      <dgm:spPr/>
    </dgm:pt>
    <dgm:pt modelId="{665F34D1-29CB-41E2-9E07-850BDC420E99}" type="pres">
      <dgm:prSet presAssocID="{ECD5890F-BB4B-4738-AE73-171667CA3F4C}" presName="Childtext1" presStyleLbl="revTx" presStyleIdx="0" presStyleCnt="3">
        <dgm:presLayoutVars>
          <dgm:chMax val="0"/>
          <dgm:chPref val="0"/>
          <dgm:bulletEnabled val="1"/>
        </dgm:presLayoutVars>
      </dgm:prSet>
      <dgm:spPr/>
    </dgm:pt>
    <dgm:pt modelId="{02FC77B9-CC4F-4FFE-A5AF-778229827525}" type="pres">
      <dgm:prSet presAssocID="{ECD5890F-BB4B-4738-AE73-171667CA3F4C}" presName="BalanceSpacing" presStyleCnt="0"/>
      <dgm:spPr/>
    </dgm:pt>
    <dgm:pt modelId="{622FF683-6ABE-4F60-AA05-ABA530484311}" type="pres">
      <dgm:prSet presAssocID="{ECD5890F-BB4B-4738-AE73-171667CA3F4C}" presName="BalanceSpacing1" presStyleCnt="0"/>
      <dgm:spPr/>
    </dgm:pt>
    <dgm:pt modelId="{11CC7692-3C24-48DF-B0DC-805C75054974}" type="pres">
      <dgm:prSet presAssocID="{87E42BB4-5677-467E-883D-FE424A1373E5}" presName="Accent1Text" presStyleLbl="node1" presStyleIdx="1" presStyleCnt="6"/>
      <dgm:spPr/>
    </dgm:pt>
    <dgm:pt modelId="{8E8CC31F-6B31-4874-BDE2-9359F2BB8AEA}" type="pres">
      <dgm:prSet presAssocID="{87E42BB4-5677-467E-883D-FE424A1373E5}" presName="spaceBetweenRectangles" presStyleCnt="0"/>
      <dgm:spPr/>
    </dgm:pt>
    <dgm:pt modelId="{349C4EB9-ABD6-425F-809C-C1D0BB7D2635}" type="pres">
      <dgm:prSet presAssocID="{B3905DD2-5D0D-48FD-B771-35AF072A553B}" presName="composite" presStyleCnt="0"/>
      <dgm:spPr/>
    </dgm:pt>
    <dgm:pt modelId="{5C781D1E-F58B-4193-B8C9-5A06D5D446B0}" type="pres">
      <dgm:prSet presAssocID="{B3905DD2-5D0D-48FD-B771-35AF072A553B}" presName="Parent1" presStyleLbl="node1" presStyleIdx="2" presStyleCnt="6">
        <dgm:presLayoutVars>
          <dgm:chMax val="1"/>
          <dgm:chPref val="1"/>
          <dgm:bulletEnabled val="1"/>
        </dgm:presLayoutVars>
      </dgm:prSet>
      <dgm:spPr/>
    </dgm:pt>
    <dgm:pt modelId="{791F6AEC-674F-4727-B745-2312B6689876}" type="pres">
      <dgm:prSet presAssocID="{B3905DD2-5D0D-48FD-B771-35AF072A553B}" presName="Childtext1" presStyleLbl="revTx" presStyleIdx="1" presStyleCnt="3" custScaleX="158045" custLinFactNeighborX="-32742" custLinFactNeighborY="3892">
        <dgm:presLayoutVars>
          <dgm:chMax val="0"/>
          <dgm:chPref val="0"/>
          <dgm:bulletEnabled val="1"/>
        </dgm:presLayoutVars>
      </dgm:prSet>
      <dgm:spPr/>
    </dgm:pt>
    <dgm:pt modelId="{A44EC196-3D99-47BB-993A-1D52960F28AA}" type="pres">
      <dgm:prSet presAssocID="{B3905DD2-5D0D-48FD-B771-35AF072A553B}" presName="BalanceSpacing" presStyleCnt="0"/>
      <dgm:spPr/>
    </dgm:pt>
    <dgm:pt modelId="{FE55524E-8079-4707-99CC-EA21B1AC4034}" type="pres">
      <dgm:prSet presAssocID="{B3905DD2-5D0D-48FD-B771-35AF072A553B}" presName="BalanceSpacing1" presStyleCnt="0"/>
      <dgm:spPr/>
    </dgm:pt>
    <dgm:pt modelId="{15A6E202-8FB3-4188-8B9A-6009CBD8D966}" type="pres">
      <dgm:prSet presAssocID="{7EB30B04-1EAC-44A4-8917-E4AE408B97FF}" presName="Accent1Text" presStyleLbl="node1" presStyleIdx="3" presStyleCnt="6"/>
      <dgm:spPr/>
    </dgm:pt>
    <dgm:pt modelId="{08753F69-B452-4018-8936-7BCF2CFBD3A9}" type="pres">
      <dgm:prSet presAssocID="{7EB30B04-1EAC-44A4-8917-E4AE408B97FF}" presName="spaceBetweenRectangles" presStyleCnt="0"/>
      <dgm:spPr/>
    </dgm:pt>
    <dgm:pt modelId="{048D6FAA-DFC2-41EF-989A-15682FD3AD31}" type="pres">
      <dgm:prSet presAssocID="{9B3D7F95-FB75-4226-BF61-2F7C2FBB8C4B}" presName="composite" presStyleCnt="0"/>
      <dgm:spPr/>
    </dgm:pt>
    <dgm:pt modelId="{F4B157FD-1582-417A-91E2-109B37054DBA}" type="pres">
      <dgm:prSet presAssocID="{9B3D7F95-FB75-4226-BF61-2F7C2FBB8C4B}" presName="Parent1" presStyleLbl="node1" presStyleIdx="4" presStyleCnt="6">
        <dgm:presLayoutVars>
          <dgm:chMax val="1"/>
          <dgm:chPref val="1"/>
          <dgm:bulletEnabled val="1"/>
        </dgm:presLayoutVars>
      </dgm:prSet>
      <dgm:spPr/>
    </dgm:pt>
    <dgm:pt modelId="{57CD458B-101F-4A8C-9D47-634DB0991CD2}" type="pres">
      <dgm:prSet presAssocID="{9B3D7F95-FB75-4226-BF61-2F7C2FBB8C4B}" presName="Childtext1" presStyleLbl="revTx" presStyleIdx="2" presStyleCnt="3">
        <dgm:presLayoutVars>
          <dgm:chMax val="0"/>
          <dgm:chPref val="0"/>
          <dgm:bulletEnabled val="1"/>
        </dgm:presLayoutVars>
      </dgm:prSet>
      <dgm:spPr/>
    </dgm:pt>
    <dgm:pt modelId="{AF5BDB89-1D63-4920-ABD3-1ED0E36885EA}" type="pres">
      <dgm:prSet presAssocID="{9B3D7F95-FB75-4226-BF61-2F7C2FBB8C4B}" presName="BalanceSpacing" presStyleCnt="0"/>
      <dgm:spPr/>
    </dgm:pt>
    <dgm:pt modelId="{BC188F7A-2BF7-43AF-9B22-E52D82DEBE2A}" type="pres">
      <dgm:prSet presAssocID="{9B3D7F95-FB75-4226-BF61-2F7C2FBB8C4B}" presName="BalanceSpacing1" presStyleCnt="0"/>
      <dgm:spPr/>
    </dgm:pt>
    <dgm:pt modelId="{0BA4C796-8900-4E62-AD71-B43CDBB22A84}" type="pres">
      <dgm:prSet presAssocID="{9FC6C4BB-22B1-48ED-8FC8-95CFE3195EE7}" presName="Accent1Text" presStyleLbl="node1" presStyleIdx="5" presStyleCnt="6"/>
      <dgm:spPr/>
    </dgm:pt>
  </dgm:ptLst>
  <dgm:cxnLst>
    <dgm:cxn modelId="{C8BF830C-6912-4380-9877-CA0B21177D02}" type="presOf" srcId="{E81E3419-02E1-4369-8261-72898ED5831A}" destId="{665F34D1-29CB-41E2-9E07-850BDC420E99}" srcOrd="0" destOrd="0" presId="urn:microsoft.com/office/officeart/2008/layout/AlternatingHexagons"/>
    <dgm:cxn modelId="{401C7623-9A9C-472F-A7D8-966D41CF34D6}" srcId="{ECD5890F-BB4B-4738-AE73-171667CA3F4C}" destId="{E81E3419-02E1-4369-8261-72898ED5831A}" srcOrd="0" destOrd="0" parTransId="{8C760256-3F84-4492-AADC-CA05179C0BAF}" sibTransId="{7D636914-0C0E-4B9A-9A82-E12CB14E4389}"/>
    <dgm:cxn modelId="{D4705C26-9139-4FCE-BE47-44431F59AE5D}" type="presOf" srcId="{ECD5890F-BB4B-4738-AE73-171667CA3F4C}" destId="{546A8119-E24A-4250-8EB8-B10F16E35E03}" srcOrd="0" destOrd="0" presId="urn:microsoft.com/office/officeart/2008/layout/AlternatingHexagons"/>
    <dgm:cxn modelId="{A3ACE55B-257D-4684-A24C-604F2C1C9951}" type="presOf" srcId="{1FA6B423-2289-4D79-8D2C-1F90C3051D79}" destId="{57CD458B-101F-4A8C-9D47-634DB0991CD2}" srcOrd="0" destOrd="0" presId="urn:microsoft.com/office/officeart/2008/layout/AlternatingHexagons"/>
    <dgm:cxn modelId="{5AF09861-CC28-41D7-B969-069F0A327239}" srcId="{30974D82-C2F7-411F-B7F1-E404E2A2A86E}" destId="{9B3D7F95-FB75-4226-BF61-2F7C2FBB8C4B}" srcOrd="2" destOrd="0" parTransId="{23DCE579-F4EB-4F60-B736-C39C187A5C56}" sibTransId="{9FC6C4BB-22B1-48ED-8FC8-95CFE3195EE7}"/>
    <dgm:cxn modelId="{907B7A68-9FDE-45DB-8307-B05498D03C1F}" type="presOf" srcId="{B3905DD2-5D0D-48FD-B771-35AF072A553B}" destId="{5C781D1E-F58B-4193-B8C9-5A06D5D446B0}" srcOrd="0" destOrd="0" presId="urn:microsoft.com/office/officeart/2008/layout/AlternatingHexagons"/>
    <dgm:cxn modelId="{7AB9416F-7FB5-4A7F-94AE-A2FA31006234}" srcId="{30974D82-C2F7-411F-B7F1-E404E2A2A86E}" destId="{ECD5890F-BB4B-4738-AE73-171667CA3F4C}" srcOrd="0" destOrd="0" parTransId="{DEF0ADCD-22C6-404D-A20E-978D2CC415DB}" sibTransId="{87E42BB4-5677-467E-883D-FE424A1373E5}"/>
    <dgm:cxn modelId="{71492555-018E-4F72-8058-32D130F3D33B}" type="presOf" srcId="{30974D82-C2F7-411F-B7F1-E404E2A2A86E}" destId="{FA347DD5-30E6-46EB-BB56-67F5DC0E6DF9}" srcOrd="0" destOrd="0" presId="urn:microsoft.com/office/officeart/2008/layout/AlternatingHexagons"/>
    <dgm:cxn modelId="{0662C183-C108-42F7-A963-C0E2ED9CD28D}" srcId="{9B3D7F95-FB75-4226-BF61-2F7C2FBB8C4B}" destId="{834CB4A3-12C4-46BF-B2F5-EC11A3DCD649}" srcOrd="1" destOrd="0" parTransId="{5214E787-8D3E-4A06-9C21-767A303414AA}" sibTransId="{654A872C-804C-48DC-B8B3-343AAD13ADE3}"/>
    <dgm:cxn modelId="{5B4F3B84-A18A-4F76-A531-E7F61BC62193}" type="presOf" srcId="{7EB30B04-1EAC-44A4-8917-E4AE408B97FF}" destId="{15A6E202-8FB3-4188-8B9A-6009CBD8D966}" srcOrd="0" destOrd="0" presId="urn:microsoft.com/office/officeart/2008/layout/AlternatingHexagons"/>
    <dgm:cxn modelId="{479125B3-2E42-4C50-B376-422906B413F2}" srcId="{9B3D7F95-FB75-4226-BF61-2F7C2FBB8C4B}" destId="{1FA6B423-2289-4D79-8D2C-1F90C3051D79}" srcOrd="0" destOrd="0" parTransId="{49E56152-E910-45BE-A953-261A5E65BC3E}" sibTransId="{9164CE7B-93D2-42D4-8827-F39E86A6F9BC}"/>
    <dgm:cxn modelId="{F3FD62B3-A6B0-4F57-8D9F-EA410F0EF94B}" type="presOf" srcId="{9FC6C4BB-22B1-48ED-8FC8-95CFE3195EE7}" destId="{0BA4C796-8900-4E62-AD71-B43CDBB22A84}" srcOrd="0" destOrd="0" presId="urn:microsoft.com/office/officeart/2008/layout/AlternatingHexagons"/>
    <dgm:cxn modelId="{A92CBDB5-0A4F-446B-BB93-877B18471F5E}" srcId="{B3905DD2-5D0D-48FD-B771-35AF072A553B}" destId="{1C3B3980-8789-4FB5-BE64-EA7454BD7DDF}" srcOrd="0" destOrd="0" parTransId="{59CE5209-249E-4FF1-9785-DCC6B462203B}" sibTransId="{50A43A3A-1411-4B4A-BF62-3224CDDC095C}"/>
    <dgm:cxn modelId="{D5CA18C6-73ED-429F-BFC2-C9C9440355FB}" type="presOf" srcId="{87E42BB4-5677-467E-883D-FE424A1373E5}" destId="{11CC7692-3C24-48DF-B0DC-805C75054974}" srcOrd="0" destOrd="0" presId="urn:microsoft.com/office/officeart/2008/layout/AlternatingHexagons"/>
    <dgm:cxn modelId="{EAB710D7-A54A-4D5A-B527-EC77ECE30C59}" srcId="{30974D82-C2F7-411F-B7F1-E404E2A2A86E}" destId="{B3905DD2-5D0D-48FD-B771-35AF072A553B}" srcOrd="1" destOrd="0" parTransId="{04983F61-433C-456C-BB99-E0CAF3D13DFE}" sibTransId="{7EB30B04-1EAC-44A4-8917-E4AE408B97FF}"/>
    <dgm:cxn modelId="{660DDEEB-8D68-4523-B162-28AFDB8E4569}" type="presOf" srcId="{9B3D7F95-FB75-4226-BF61-2F7C2FBB8C4B}" destId="{F4B157FD-1582-417A-91E2-109B37054DBA}" srcOrd="0" destOrd="0" presId="urn:microsoft.com/office/officeart/2008/layout/AlternatingHexagons"/>
    <dgm:cxn modelId="{5CDA6EF8-BFF7-4167-BF4C-3A5603A3AD50}" type="presOf" srcId="{1C3B3980-8789-4FB5-BE64-EA7454BD7DDF}" destId="{791F6AEC-674F-4727-B745-2312B6689876}" srcOrd="0" destOrd="0" presId="urn:microsoft.com/office/officeart/2008/layout/AlternatingHexagons"/>
    <dgm:cxn modelId="{D87D38F9-34D3-4FD7-B967-C82D645453C4}" type="presOf" srcId="{834CB4A3-12C4-46BF-B2F5-EC11A3DCD649}" destId="{57CD458B-101F-4A8C-9D47-634DB0991CD2}" srcOrd="0" destOrd="1" presId="urn:microsoft.com/office/officeart/2008/layout/AlternatingHexagons"/>
    <dgm:cxn modelId="{68B52A51-84C1-4FA5-9AC4-B3792EEF9021}" type="presParOf" srcId="{FA347DD5-30E6-46EB-BB56-67F5DC0E6DF9}" destId="{54060A99-F7C7-4B82-B412-0E1550CB50AE}" srcOrd="0" destOrd="0" presId="urn:microsoft.com/office/officeart/2008/layout/AlternatingHexagons"/>
    <dgm:cxn modelId="{CFDD0D1F-E122-40BE-BF64-B1D179DD3F4F}" type="presParOf" srcId="{54060A99-F7C7-4B82-B412-0E1550CB50AE}" destId="{546A8119-E24A-4250-8EB8-B10F16E35E03}" srcOrd="0" destOrd="0" presId="urn:microsoft.com/office/officeart/2008/layout/AlternatingHexagons"/>
    <dgm:cxn modelId="{095E59EE-691E-406D-998D-F2C3FB13CC3A}" type="presParOf" srcId="{54060A99-F7C7-4B82-B412-0E1550CB50AE}" destId="{665F34D1-29CB-41E2-9E07-850BDC420E99}" srcOrd="1" destOrd="0" presId="urn:microsoft.com/office/officeart/2008/layout/AlternatingHexagons"/>
    <dgm:cxn modelId="{B7F6C85F-B386-4374-AE0C-0C928D08DD4E}" type="presParOf" srcId="{54060A99-F7C7-4B82-B412-0E1550CB50AE}" destId="{02FC77B9-CC4F-4FFE-A5AF-778229827525}" srcOrd="2" destOrd="0" presId="urn:microsoft.com/office/officeart/2008/layout/AlternatingHexagons"/>
    <dgm:cxn modelId="{B2E0910D-9ABA-4464-8F95-124A2C64AA54}" type="presParOf" srcId="{54060A99-F7C7-4B82-B412-0E1550CB50AE}" destId="{622FF683-6ABE-4F60-AA05-ABA530484311}" srcOrd="3" destOrd="0" presId="urn:microsoft.com/office/officeart/2008/layout/AlternatingHexagons"/>
    <dgm:cxn modelId="{EDC2EF7B-C439-49DB-B6B3-95472764AEB9}" type="presParOf" srcId="{54060A99-F7C7-4B82-B412-0E1550CB50AE}" destId="{11CC7692-3C24-48DF-B0DC-805C75054974}" srcOrd="4" destOrd="0" presId="urn:microsoft.com/office/officeart/2008/layout/AlternatingHexagons"/>
    <dgm:cxn modelId="{3513E680-FB22-4ED0-A33E-2F3F2CC812C5}" type="presParOf" srcId="{FA347DD5-30E6-46EB-BB56-67F5DC0E6DF9}" destId="{8E8CC31F-6B31-4874-BDE2-9359F2BB8AEA}" srcOrd="1" destOrd="0" presId="urn:microsoft.com/office/officeart/2008/layout/AlternatingHexagons"/>
    <dgm:cxn modelId="{194E720C-E389-4AF5-8078-B6923B774807}" type="presParOf" srcId="{FA347DD5-30E6-46EB-BB56-67F5DC0E6DF9}" destId="{349C4EB9-ABD6-425F-809C-C1D0BB7D2635}" srcOrd="2" destOrd="0" presId="urn:microsoft.com/office/officeart/2008/layout/AlternatingHexagons"/>
    <dgm:cxn modelId="{EDDD7E31-C787-4AA8-A4BC-950F20239DA5}" type="presParOf" srcId="{349C4EB9-ABD6-425F-809C-C1D0BB7D2635}" destId="{5C781D1E-F58B-4193-B8C9-5A06D5D446B0}" srcOrd="0" destOrd="0" presId="urn:microsoft.com/office/officeart/2008/layout/AlternatingHexagons"/>
    <dgm:cxn modelId="{F7A37109-97C8-4806-828C-D4E5047B6DA7}" type="presParOf" srcId="{349C4EB9-ABD6-425F-809C-C1D0BB7D2635}" destId="{791F6AEC-674F-4727-B745-2312B6689876}" srcOrd="1" destOrd="0" presId="urn:microsoft.com/office/officeart/2008/layout/AlternatingHexagons"/>
    <dgm:cxn modelId="{6093D870-E8D2-4ED2-943E-5EBA7EF9B1F0}" type="presParOf" srcId="{349C4EB9-ABD6-425F-809C-C1D0BB7D2635}" destId="{A44EC196-3D99-47BB-993A-1D52960F28AA}" srcOrd="2" destOrd="0" presId="urn:microsoft.com/office/officeart/2008/layout/AlternatingHexagons"/>
    <dgm:cxn modelId="{741D0284-3736-4455-A9FE-3252A55DA884}" type="presParOf" srcId="{349C4EB9-ABD6-425F-809C-C1D0BB7D2635}" destId="{FE55524E-8079-4707-99CC-EA21B1AC4034}" srcOrd="3" destOrd="0" presId="urn:microsoft.com/office/officeart/2008/layout/AlternatingHexagons"/>
    <dgm:cxn modelId="{CD215DDD-82E9-4C46-8385-1D406535DA17}" type="presParOf" srcId="{349C4EB9-ABD6-425F-809C-C1D0BB7D2635}" destId="{15A6E202-8FB3-4188-8B9A-6009CBD8D966}" srcOrd="4" destOrd="0" presId="urn:microsoft.com/office/officeart/2008/layout/AlternatingHexagons"/>
    <dgm:cxn modelId="{98E6C7C4-C1E6-4946-A0A3-2FE3679F862D}" type="presParOf" srcId="{FA347DD5-30E6-46EB-BB56-67F5DC0E6DF9}" destId="{08753F69-B452-4018-8936-7BCF2CFBD3A9}" srcOrd="3" destOrd="0" presId="urn:microsoft.com/office/officeart/2008/layout/AlternatingHexagons"/>
    <dgm:cxn modelId="{59769AE4-0318-499D-95B9-60A825764EB8}" type="presParOf" srcId="{FA347DD5-30E6-46EB-BB56-67F5DC0E6DF9}" destId="{048D6FAA-DFC2-41EF-989A-15682FD3AD31}" srcOrd="4" destOrd="0" presId="urn:microsoft.com/office/officeart/2008/layout/AlternatingHexagons"/>
    <dgm:cxn modelId="{4EF7ABC9-451A-49C4-9C5D-2B315DD856B9}" type="presParOf" srcId="{048D6FAA-DFC2-41EF-989A-15682FD3AD31}" destId="{F4B157FD-1582-417A-91E2-109B37054DBA}" srcOrd="0" destOrd="0" presId="urn:microsoft.com/office/officeart/2008/layout/AlternatingHexagons"/>
    <dgm:cxn modelId="{5260F2BD-57C2-4729-A936-277A5A1E9877}" type="presParOf" srcId="{048D6FAA-DFC2-41EF-989A-15682FD3AD31}" destId="{57CD458B-101F-4A8C-9D47-634DB0991CD2}" srcOrd="1" destOrd="0" presId="urn:microsoft.com/office/officeart/2008/layout/AlternatingHexagons"/>
    <dgm:cxn modelId="{91994BD7-ABFA-444C-959C-FC891AD5D3E6}" type="presParOf" srcId="{048D6FAA-DFC2-41EF-989A-15682FD3AD31}" destId="{AF5BDB89-1D63-4920-ABD3-1ED0E36885EA}" srcOrd="2" destOrd="0" presId="urn:microsoft.com/office/officeart/2008/layout/AlternatingHexagons"/>
    <dgm:cxn modelId="{01DC9365-3546-4F90-BBDC-9D7AD3A2764E}" type="presParOf" srcId="{048D6FAA-DFC2-41EF-989A-15682FD3AD31}" destId="{BC188F7A-2BF7-43AF-9B22-E52D82DEBE2A}" srcOrd="3" destOrd="0" presId="urn:microsoft.com/office/officeart/2008/layout/AlternatingHexagons"/>
    <dgm:cxn modelId="{825D7D58-A2C9-4C8C-AE72-0A3464BFD573}" type="presParOf" srcId="{048D6FAA-DFC2-41EF-989A-15682FD3AD31}" destId="{0BA4C796-8900-4E62-AD71-B43CDBB22A8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B4E561-5A96-433C-95B6-55DDE4FD7525}"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C"/>
        </a:p>
      </dgm:t>
    </dgm:pt>
    <dgm:pt modelId="{343D3C9B-397C-4F39-A253-4C66C80E4910}">
      <dgm:prSet phldrT="[Texto]"/>
      <dgm:spPr/>
      <dgm:t>
        <a:bodyPr/>
        <a:lstStyle/>
        <a:p>
          <a:r>
            <a:rPr lang="es-EC" dirty="0"/>
            <a:t>Espacio Reducido </a:t>
          </a:r>
        </a:p>
      </dgm:t>
    </dgm:pt>
    <dgm:pt modelId="{60CD21DF-8441-41B5-9447-A9B4701CDE67}" type="parTrans" cxnId="{86CF921B-CF83-47C9-9450-47E131E9AC75}">
      <dgm:prSet/>
      <dgm:spPr/>
      <dgm:t>
        <a:bodyPr/>
        <a:lstStyle/>
        <a:p>
          <a:endParaRPr lang="es-EC"/>
        </a:p>
      </dgm:t>
    </dgm:pt>
    <dgm:pt modelId="{ECA5B598-08EC-4188-A6D3-F941B7010B18}" type="sibTrans" cxnId="{86CF921B-CF83-47C9-9450-47E131E9AC75}">
      <dgm:prSet/>
      <dgm:spPr/>
      <dgm:t>
        <a:bodyPr/>
        <a:lstStyle/>
        <a:p>
          <a:endParaRPr lang="es-EC"/>
        </a:p>
      </dgm:t>
    </dgm:pt>
    <dgm:pt modelId="{F87728E5-0834-48A3-8DC1-EAB96A38AD8F}">
      <dgm:prSet phldrT="[Texto]" custT="1"/>
      <dgm:spPr/>
      <dgm:t>
        <a:bodyPr/>
        <a:lstStyle/>
        <a:p>
          <a:r>
            <a:rPr lang="es-EC" sz="2400" dirty="0"/>
            <a:t>“Juegos modificados que se desarrollan en áreas reducidas, a menudo con reglas adaptadas y con la participación de un número menor de jugadores”</a:t>
          </a:r>
        </a:p>
      </dgm:t>
    </dgm:pt>
    <dgm:pt modelId="{B78590C1-1EAB-43C8-A451-ADB874906B2F}" type="parTrans" cxnId="{A03F864A-6DE2-4454-B05D-BC4F3A5ACA3C}">
      <dgm:prSet/>
      <dgm:spPr/>
      <dgm:t>
        <a:bodyPr/>
        <a:lstStyle/>
        <a:p>
          <a:endParaRPr lang="es-EC"/>
        </a:p>
      </dgm:t>
    </dgm:pt>
    <dgm:pt modelId="{B7A924AE-1676-401C-83F0-3F7D544F2341}" type="sibTrans" cxnId="{A03F864A-6DE2-4454-B05D-BC4F3A5ACA3C}">
      <dgm:prSet/>
      <dgm:spPr/>
      <dgm:t>
        <a:bodyPr/>
        <a:lstStyle/>
        <a:p>
          <a:endParaRPr lang="es-EC"/>
        </a:p>
      </dgm:t>
    </dgm:pt>
    <dgm:pt modelId="{8C79DF12-0403-4516-980E-6562AF7F6ED2}">
      <dgm:prSet phldrT="[Texto]" custT="1"/>
      <dgm:spPr/>
      <dgm:t>
        <a:bodyPr/>
        <a:lstStyle/>
        <a:p>
          <a:pPr algn="l"/>
          <a:r>
            <a:rPr lang="es-ES" sz="1800" dirty="0"/>
            <a:t>Mayor motivación de participación de los jugadores</a:t>
          </a:r>
          <a:endParaRPr lang="es-EC" sz="1800" dirty="0"/>
        </a:p>
        <a:p>
          <a:pPr algn="l"/>
          <a:r>
            <a:rPr lang="es-ES" sz="1800" dirty="0"/>
            <a:t>Mejora la toma de decisiones</a:t>
          </a:r>
          <a:endParaRPr lang="es-EC" sz="1800" dirty="0"/>
        </a:p>
        <a:p>
          <a:pPr algn="l"/>
          <a:r>
            <a:rPr lang="es-ES" sz="1800" dirty="0"/>
            <a:t>Optimiza la conciencia técnico-táctica-</a:t>
          </a:r>
          <a:endParaRPr lang="es-EC" sz="1800" dirty="0"/>
        </a:p>
        <a:p>
          <a:pPr algn="l"/>
          <a:r>
            <a:rPr lang="es-ES" sz="1800" dirty="0"/>
            <a:t>Optimización del tiempo </a:t>
          </a:r>
          <a:endParaRPr lang="es-EC" sz="1800" dirty="0"/>
        </a:p>
        <a:p>
          <a:pPr algn="l"/>
          <a:r>
            <a:rPr lang="es-EC" sz="1800" dirty="0"/>
            <a:t>La creatividad </a:t>
          </a:r>
        </a:p>
        <a:p>
          <a:pPr algn="r"/>
          <a:r>
            <a:rPr lang="es-EC" sz="1800" dirty="0"/>
            <a:t>   </a:t>
          </a:r>
        </a:p>
      </dgm:t>
    </dgm:pt>
    <dgm:pt modelId="{8666106D-A343-4D04-9F7B-1CECFDB2FD29}" type="parTrans" cxnId="{C823092E-507E-419E-BE56-BD307FA94D06}">
      <dgm:prSet/>
      <dgm:spPr/>
      <dgm:t>
        <a:bodyPr/>
        <a:lstStyle/>
        <a:p>
          <a:endParaRPr lang="es-EC"/>
        </a:p>
      </dgm:t>
    </dgm:pt>
    <dgm:pt modelId="{60EF9682-E077-4697-8B4C-1F70FE10D90F}" type="sibTrans" cxnId="{C823092E-507E-419E-BE56-BD307FA94D06}">
      <dgm:prSet/>
      <dgm:spPr/>
      <dgm:t>
        <a:bodyPr/>
        <a:lstStyle/>
        <a:p>
          <a:endParaRPr lang="es-EC"/>
        </a:p>
      </dgm:t>
    </dgm:pt>
    <dgm:pt modelId="{D30B3EA7-B6B2-461E-9AD5-EBB551AC6849}">
      <dgm:prSet phldrT="[Texto]"/>
      <dgm:spPr/>
      <dgm:t>
        <a:bodyPr/>
        <a:lstStyle/>
        <a:p>
          <a:pPr algn="l"/>
          <a:r>
            <a:rPr lang="es-EC" dirty="0"/>
            <a:t>Numero de jugadores </a:t>
          </a:r>
        </a:p>
        <a:p>
          <a:pPr algn="l"/>
          <a:r>
            <a:rPr lang="es-EC" dirty="0"/>
            <a:t>Manipulación de reglas</a:t>
          </a:r>
        </a:p>
        <a:p>
          <a:pPr algn="l"/>
          <a:r>
            <a:rPr lang="es-EC" dirty="0"/>
            <a:t>Porterías </a:t>
          </a:r>
        </a:p>
        <a:p>
          <a:pPr algn="l"/>
          <a:r>
            <a:rPr lang="es-EC" dirty="0"/>
            <a:t>Dimisiones </a:t>
          </a:r>
        </a:p>
      </dgm:t>
    </dgm:pt>
    <dgm:pt modelId="{453A2C3E-4C98-4BC8-9E60-635C4348B349}" type="parTrans" cxnId="{9BF47F1D-C261-44B4-803A-8CE500CAF633}">
      <dgm:prSet/>
      <dgm:spPr/>
      <dgm:t>
        <a:bodyPr/>
        <a:lstStyle/>
        <a:p>
          <a:endParaRPr lang="es-EC"/>
        </a:p>
      </dgm:t>
    </dgm:pt>
    <dgm:pt modelId="{95270F53-4E03-4290-A5F6-14A6A79629C2}" type="sibTrans" cxnId="{9BF47F1D-C261-44B4-803A-8CE500CAF633}">
      <dgm:prSet/>
      <dgm:spPr/>
      <dgm:t>
        <a:bodyPr/>
        <a:lstStyle/>
        <a:p>
          <a:endParaRPr lang="es-EC"/>
        </a:p>
      </dgm:t>
    </dgm:pt>
    <dgm:pt modelId="{A8167320-CD04-46E2-93A8-E3439C2AE5E7}" type="pres">
      <dgm:prSet presAssocID="{71B4E561-5A96-433C-95B6-55DDE4FD7525}" presName="composite" presStyleCnt="0">
        <dgm:presLayoutVars>
          <dgm:chMax val="1"/>
          <dgm:dir/>
          <dgm:resizeHandles val="exact"/>
        </dgm:presLayoutVars>
      </dgm:prSet>
      <dgm:spPr/>
    </dgm:pt>
    <dgm:pt modelId="{7A1DC1E4-EDAE-45BF-97B4-C36F7BFEDF17}" type="pres">
      <dgm:prSet presAssocID="{343D3C9B-397C-4F39-A253-4C66C80E4910}" presName="roof" presStyleLbl="dkBgShp" presStyleIdx="0" presStyleCnt="2"/>
      <dgm:spPr/>
    </dgm:pt>
    <dgm:pt modelId="{3E5C7DF2-7DD2-4103-9A29-A02638EBAF20}" type="pres">
      <dgm:prSet presAssocID="{343D3C9B-397C-4F39-A253-4C66C80E4910}" presName="pillars" presStyleCnt="0"/>
      <dgm:spPr/>
    </dgm:pt>
    <dgm:pt modelId="{D45A42A7-CD24-42BF-B538-1B7B7EB0CF88}" type="pres">
      <dgm:prSet presAssocID="{343D3C9B-397C-4F39-A253-4C66C80E4910}" presName="pillar1" presStyleLbl="node1" presStyleIdx="0" presStyleCnt="3">
        <dgm:presLayoutVars>
          <dgm:bulletEnabled val="1"/>
        </dgm:presLayoutVars>
      </dgm:prSet>
      <dgm:spPr/>
    </dgm:pt>
    <dgm:pt modelId="{8774DF92-F58A-45EF-A364-796511C7806C}" type="pres">
      <dgm:prSet presAssocID="{8C79DF12-0403-4516-980E-6562AF7F6ED2}" presName="pillarX" presStyleLbl="node1" presStyleIdx="1" presStyleCnt="3">
        <dgm:presLayoutVars>
          <dgm:bulletEnabled val="1"/>
        </dgm:presLayoutVars>
      </dgm:prSet>
      <dgm:spPr/>
    </dgm:pt>
    <dgm:pt modelId="{E3ADBB90-8337-4644-B1A2-3A23B5D5C935}" type="pres">
      <dgm:prSet presAssocID="{D30B3EA7-B6B2-461E-9AD5-EBB551AC6849}" presName="pillarX" presStyleLbl="node1" presStyleIdx="2" presStyleCnt="3">
        <dgm:presLayoutVars>
          <dgm:bulletEnabled val="1"/>
        </dgm:presLayoutVars>
      </dgm:prSet>
      <dgm:spPr/>
    </dgm:pt>
    <dgm:pt modelId="{FBE1F7A6-713A-472B-BA80-0E22D6DFEF09}" type="pres">
      <dgm:prSet presAssocID="{343D3C9B-397C-4F39-A253-4C66C80E4910}" presName="base" presStyleLbl="dkBgShp" presStyleIdx="1" presStyleCnt="2"/>
      <dgm:spPr/>
    </dgm:pt>
  </dgm:ptLst>
  <dgm:cxnLst>
    <dgm:cxn modelId="{5C8E7D1B-31A5-46EA-99FF-2CC6AA8139D2}" type="presOf" srcId="{71B4E561-5A96-433C-95B6-55DDE4FD7525}" destId="{A8167320-CD04-46E2-93A8-E3439C2AE5E7}" srcOrd="0" destOrd="0" presId="urn:microsoft.com/office/officeart/2005/8/layout/hList3"/>
    <dgm:cxn modelId="{86CF921B-CF83-47C9-9450-47E131E9AC75}" srcId="{71B4E561-5A96-433C-95B6-55DDE4FD7525}" destId="{343D3C9B-397C-4F39-A253-4C66C80E4910}" srcOrd="0" destOrd="0" parTransId="{60CD21DF-8441-41B5-9447-A9B4701CDE67}" sibTransId="{ECA5B598-08EC-4188-A6D3-F941B7010B18}"/>
    <dgm:cxn modelId="{9BF47F1D-C261-44B4-803A-8CE500CAF633}" srcId="{343D3C9B-397C-4F39-A253-4C66C80E4910}" destId="{D30B3EA7-B6B2-461E-9AD5-EBB551AC6849}" srcOrd="2" destOrd="0" parTransId="{453A2C3E-4C98-4BC8-9E60-635C4348B349}" sibTransId="{95270F53-4E03-4290-A5F6-14A6A79629C2}"/>
    <dgm:cxn modelId="{550E702A-5E0B-43E6-B6C4-F8BFD74D0C57}" type="presOf" srcId="{343D3C9B-397C-4F39-A253-4C66C80E4910}" destId="{7A1DC1E4-EDAE-45BF-97B4-C36F7BFEDF17}" srcOrd="0" destOrd="0" presId="urn:microsoft.com/office/officeart/2005/8/layout/hList3"/>
    <dgm:cxn modelId="{A8AFF22B-866C-454A-90DA-058DF30ED6CE}" type="presOf" srcId="{8C79DF12-0403-4516-980E-6562AF7F6ED2}" destId="{8774DF92-F58A-45EF-A364-796511C7806C}" srcOrd="0" destOrd="0" presId="urn:microsoft.com/office/officeart/2005/8/layout/hList3"/>
    <dgm:cxn modelId="{C823092E-507E-419E-BE56-BD307FA94D06}" srcId="{343D3C9B-397C-4F39-A253-4C66C80E4910}" destId="{8C79DF12-0403-4516-980E-6562AF7F6ED2}" srcOrd="1" destOrd="0" parTransId="{8666106D-A343-4D04-9F7B-1CECFDB2FD29}" sibTransId="{60EF9682-E077-4697-8B4C-1F70FE10D90F}"/>
    <dgm:cxn modelId="{A03F864A-6DE2-4454-B05D-BC4F3A5ACA3C}" srcId="{343D3C9B-397C-4F39-A253-4C66C80E4910}" destId="{F87728E5-0834-48A3-8DC1-EAB96A38AD8F}" srcOrd="0" destOrd="0" parTransId="{B78590C1-1EAB-43C8-A451-ADB874906B2F}" sibTransId="{B7A924AE-1676-401C-83F0-3F7D544F2341}"/>
    <dgm:cxn modelId="{17B2387F-1E69-4796-B404-31AAFD586505}" type="presOf" srcId="{D30B3EA7-B6B2-461E-9AD5-EBB551AC6849}" destId="{E3ADBB90-8337-4644-B1A2-3A23B5D5C935}" srcOrd="0" destOrd="0" presId="urn:microsoft.com/office/officeart/2005/8/layout/hList3"/>
    <dgm:cxn modelId="{43D35FE4-5737-4830-ADB8-1CFD40A470A8}" type="presOf" srcId="{F87728E5-0834-48A3-8DC1-EAB96A38AD8F}" destId="{D45A42A7-CD24-42BF-B538-1B7B7EB0CF88}" srcOrd="0" destOrd="0" presId="urn:microsoft.com/office/officeart/2005/8/layout/hList3"/>
    <dgm:cxn modelId="{55DE4401-8133-4413-9122-1F7215D743AC}" type="presParOf" srcId="{A8167320-CD04-46E2-93A8-E3439C2AE5E7}" destId="{7A1DC1E4-EDAE-45BF-97B4-C36F7BFEDF17}" srcOrd="0" destOrd="0" presId="urn:microsoft.com/office/officeart/2005/8/layout/hList3"/>
    <dgm:cxn modelId="{C3645F39-F9E6-46DD-8DD5-E6DDA7AF647B}" type="presParOf" srcId="{A8167320-CD04-46E2-93A8-E3439C2AE5E7}" destId="{3E5C7DF2-7DD2-4103-9A29-A02638EBAF20}" srcOrd="1" destOrd="0" presId="urn:microsoft.com/office/officeart/2005/8/layout/hList3"/>
    <dgm:cxn modelId="{78E4784E-5D2E-424C-B0FD-4BCD5AD4E11A}" type="presParOf" srcId="{3E5C7DF2-7DD2-4103-9A29-A02638EBAF20}" destId="{D45A42A7-CD24-42BF-B538-1B7B7EB0CF88}" srcOrd="0" destOrd="0" presId="urn:microsoft.com/office/officeart/2005/8/layout/hList3"/>
    <dgm:cxn modelId="{F5E27CDC-A2DB-4A1B-BEEE-9EECE18755A8}" type="presParOf" srcId="{3E5C7DF2-7DD2-4103-9A29-A02638EBAF20}" destId="{8774DF92-F58A-45EF-A364-796511C7806C}" srcOrd="1" destOrd="0" presId="urn:microsoft.com/office/officeart/2005/8/layout/hList3"/>
    <dgm:cxn modelId="{6F927324-D556-457A-8A0A-8FA2606B8401}" type="presParOf" srcId="{3E5C7DF2-7DD2-4103-9A29-A02638EBAF20}" destId="{E3ADBB90-8337-4644-B1A2-3A23B5D5C935}" srcOrd="2" destOrd="0" presId="urn:microsoft.com/office/officeart/2005/8/layout/hList3"/>
    <dgm:cxn modelId="{F6283F26-39B3-4B5E-AE12-E12156C83A92}" type="presParOf" srcId="{A8167320-CD04-46E2-93A8-E3439C2AE5E7}" destId="{FBE1F7A6-713A-472B-BA80-0E22D6DFEF0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0B3D-6A97-42E7-BBF7-94BC2BF0F98C}">
      <dsp:nvSpPr>
        <dsp:cNvPr id="0" name=""/>
        <dsp:cNvSpPr/>
      </dsp:nvSpPr>
      <dsp:spPr>
        <a:xfrm>
          <a:off x="2271" y="0"/>
          <a:ext cx="3533541" cy="531832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EC" sz="2900" kern="1200" dirty="0"/>
            <a:t>Inapropiada metodología de enseñanza </a:t>
          </a:r>
        </a:p>
      </dsp:txBody>
      <dsp:txXfrm>
        <a:off x="2271" y="2127330"/>
        <a:ext cx="3533541" cy="2127330"/>
      </dsp:txXfrm>
    </dsp:sp>
    <dsp:sp modelId="{DF57BDA6-015E-40AD-B453-B6CBA8100BC9}">
      <dsp:nvSpPr>
        <dsp:cNvPr id="0" name=""/>
        <dsp:cNvSpPr/>
      </dsp:nvSpPr>
      <dsp:spPr>
        <a:xfrm>
          <a:off x="883540" y="319099"/>
          <a:ext cx="1771002" cy="1771002"/>
        </a:xfrm>
        <a:prstGeom prst="ellipse">
          <a:avLst/>
        </a:prstGeom>
        <a:blipFill rotWithShape="1">
          <a:blip xmlns:r="http://schemas.openxmlformats.org/officeDocument/2006/relationships" r:embed="rId1"/>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D40AC7-95E0-42EA-B287-D63A01EE7AFD}">
      <dsp:nvSpPr>
        <dsp:cNvPr id="0" name=""/>
        <dsp:cNvSpPr/>
      </dsp:nvSpPr>
      <dsp:spPr>
        <a:xfrm>
          <a:off x="3641819" y="0"/>
          <a:ext cx="3533541" cy="531832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EC" sz="2900" kern="1200" dirty="0"/>
            <a:t>Tareas descontextualizadas del juego </a:t>
          </a:r>
        </a:p>
      </dsp:txBody>
      <dsp:txXfrm>
        <a:off x="3641819" y="2127330"/>
        <a:ext cx="3533541" cy="2127330"/>
      </dsp:txXfrm>
    </dsp:sp>
    <dsp:sp modelId="{4B54473B-7F0F-473F-A1B5-D4A1825CFB38}">
      <dsp:nvSpPr>
        <dsp:cNvPr id="0" name=""/>
        <dsp:cNvSpPr/>
      </dsp:nvSpPr>
      <dsp:spPr>
        <a:xfrm>
          <a:off x="4523088" y="319099"/>
          <a:ext cx="1771002" cy="1771002"/>
        </a:xfrm>
        <a:prstGeom prst="ellipse">
          <a:avLst/>
        </a:prstGeom>
        <a:blipFill rotWithShape="1">
          <a:blip xmlns:r="http://schemas.openxmlformats.org/officeDocument/2006/relationships" r:embed="rId2"/>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B6689-78EC-49D7-8EFA-70AF81C5DBF7}">
      <dsp:nvSpPr>
        <dsp:cNvPr id="0" name=""/>
        <dsp:cNvSpPr/>
      </dsp:nvSpPr>
      <dsp:spPr>
        <a:xfrm>
          <a:off x="7281367" y="0"/>
          <a:ext cx="3533541" cy="531832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EC" sz="2900" kern="1200" dirty="0"/>
            <a:t>Limitado pensamiento técnico-táctico</a:t>
          </a:r>
        </a:p>
      </dsp:txBody>
      <dsp:txXfrm>
        <a:off x="7281367" y="2127330"/>
        <a:ext cx="3533541" cy="2127330"/>
      </dsp:txXfrm>
    </dsp:sp>
    <dsp:sp modelId="{8DC5ABA3-5C26-4B73-82DD-B9E0B5102338}">
      <dsp:nvSpPr>
        <dsp:cNvPr id="0" name=""/>
        <dsp:cNvSpPr/>
      </dsp:nvSpPr>
      <dsp:spPr>
        <a:xfrm>
          <a:off x="8162636" y="319099"/>
          <a:ext cx="1771002" cy="1771002"/>
        </a:xfrm>
        <a:prstGeom prst="ellipse">
          <a:avLst/>
        </a:prstGeom>
        <a:blipFill rotWithShape="1">
          <a:blip xmlns:r="http://schemas.openxmlformats.org/officeDocument/2006/relationships" r:embed="rId3"/>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7906A1-0544-4226-9CCC-1B6773C7DCAC}">
      <dsp:nvSpPr>
        <dsp:cNvPr id="0" name=""/>
        <dsp:cNvSpPr/>
      </dsp:nvSpPr>
      <dsp:spPr>
        <a:xfrm>
          <a:off x="432687" y="4254660"/>
          <a:ext cx="9951805" cy="797748"/>
        </a:xfrm>
        <a:prstGeom prst="leftRight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824C7-595F-43BB-BB68-941168F7B50B}">
      <dsp:nvSpPr>
        <dsp:cNvPr id="0" name=""/>
        <dsp:cNvSpPr/>
      </dsp:nvSpPr>
      <dsp:spPr>
        <a:xfrm>
          <a:off x="1753969" y="1402914"/>
          <a:ext cx="3284841" cy="21909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EC" sz="1700" kern="1200" dirty="0"/>
            <a:t>Permite tener un acercamiento al estado de las condiciones técnicas que en las que encuentra un jugador al momento de ejecutarlos</a:t>
          </a:r>
        </a:p>
      </dsp:txBody>
      <dsp:txXfrm>
        <a:off x="2279543" y="1402914"/>
        <a:ext cx="2759266" cy="2190989"/>
      </dsp:txXfrm>
    </dsp:sp>
    <dsp:sp modelId="{B710E4BC-D309-4754-B3AC-634301FC70B3}">
      <dsp:nvSpPr>
        <dsp:cNvPr id="0" name=""/>
        <dsp:cNvSpPr/>
      </dsp:nvSpPr>
      <dsp:spPr>
        <a:xfrm>
          <a:off x="2053" y="526957"/>
          <a:ext cx="2189894" cy="21898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C" sz="2500" kern="1200" dirty="0"/>
            <a:t>TEST</a:t>
          </a:r>
        </a:p>
      </dsp:txBody>
      <dsp:txXfrm>
        <a:off x="322756" y="847660"/>
        <a:ext cx="1548488" cy="1548488"/>
      </dsp:txXfrm>
    </dsp:sp>
    <dsp:sp modelId="{A78507FA-79E0-4C3D-B9F6-655CE1CA7194}">
      <dsp:nvSpPr>
        <dsp:cNvPr id="0" name=""/>
        <dsp:cNvSpPr/>
      </dsp:nvSpPr>
      <dsp:spPr>
        <a:xfrm>
          <a:off x="7228704" y="1402914"/>
          <a:ext cx="3284841" cy="21909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EC" sz="1700" kern="1200" dirty="0"/>
            <a:t>La categoría sub 12 de la Escuela Sociedad Deportiva Aucas, chicos que han permaneció en la escuela desde el año anterior lo que va hacer mucho más factible el estudio edades de (11 y 12 años)</a:t>
          </a:r>
        </a:p>
      </dsp:txBody>
      <dsp:txXfrm>
        <a:off x="7754279" y="1402914"/>
        <a:ext cx="2759266" cy="2190989"/>
      </dsp:txXfrm>
    </dsp:sp>
    <dsp:sp modelId="{7C494934-D10B-45EA-88C3-1CD6EA0F07A9}">
      <dsp:nvSpPr>
        <dsp:cNvPr id="0" name=""/>
        <dsp:cNvSpPr/>
      </dsp:nvSpPr>
      <dsp:spPr>
        <a:xfrm>
          <a:off x="5476789" y="526957"/>
          <a:ext cx="2189894" cy="21898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C" sz="2500" kern="1200" dirty="0"/>
            <a:t>POBLACIÓN </a:t>
          </a:r>
        </a:p>
      </dsp:txBody>
      <dsp:txXfrm>
        <a:off x="5797492" y="847660"/>
        <a:ext cx="1548488" cy="1548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BBBD7-9194-43CB-911B-2DB145C240DA}">
      <dsp:nvSpPr>
        <dsp:cNvPr id="0" name=""/>
        <dsp:cNvSpPr/>
      </dsp:nvSpPr>
      <dsp:spPr>
        <a:xfrm>
          <a:off x="8676" y="297995"/>
          <a:ext cx="1904060" cy="190406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INCIDENCIA </a:t>
          </a:r>
        </a:p>
      </dsp:txBody>
      <dsp:txXfrm>
        <a:off x="287519" y="576838"/>
        <a:ext cx="1346374" cy="1346374"/>
      </dsp:txXfrm>
    </dsp:sp>
    <dsp:sp modelId="{06BEF1A0-8C53-45AE-AEEC-FB251F8C4746}">
      <dsp:nvSpPr>
        <dsp:cNvPr id="0" name=""/>
        <dsp:cNvSpPr/>
      </dsp:nvSpPr>
      <dsp:spPr>
        <a:xfrm>
          <a:off x="2067347" y="697848"/>
          <a:ext cx="1104355" cy="1104355"/>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a:off x="2213729" y="1120153"/>
        <a:ext cx="811591" cy="259745"/>
      </dsp:txXfrm>
    </dsp:sp>
    <dsp:sp modelId="{D46D5999-2FE8-44DF-8A1D-D63596A8296B}">
      <dsp:nvSpPr>
        <dsp:cNvPr id="0" name=""/>
        <dsp:cNvSpPr/>
      </dsp:nvSpPr>
      <dsp:spPr>
        <a:xfrm>
          <a:off x="3326311" y="297995"/>
          <a:ext cx="1904060" cy="190406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VARIABLES </a:t>
          </a:r>
        </a:p>
      </dsp:txBody>
      <dsp:txXfrm>
        <a:off x="3605154" y="576838"/>
        <a:ext cx="1346374" cy="1346374"/>
      </dsp:txXfrm>
    </dsp:sp>
    <dsp:sp modelId="{E54BF583-9B80-4B71-8041-ACDA1F3AC3FC}">
      <dsp:nvSpPr>
        <dsp:cNvPr id="0" name=""/>
        <dsp:cNvSpPr/>
      </dsp:nvSpPr>
      <dsp:spPr>
        <a:xfrm>
          <a:off x="5384982" y="697848"/>
          <a:ext cx="1104355" cy="1104355"/>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a:off x="5531364" y="925345"/>
        <a:ext cx="811591" cy="649361"/>
      </dsp:txXfrm>
    </dsp:sp>
    <dsp:sp modelId="{DBB5BB87-B32C-4D01-9763-54C1BFA91389}">
      <dsp:nvSpPr>
        <dsp:cNvPr id="0" name=""/>
        <dsp:cNvSpPr/>
      </dsp:nvSpPr>
      <dsp:spPr>
        <a:xfrm>
          <a:off x="6643947" y="1514"/>
          <a:ext cx="2823722" cy="249702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b="1" kern="1200" dirty="0"/>
            <a:t>INVESTIGACIÓN CUASI- EXPERIMENTAL</a:t>
          </a:r>
        </a:p>
      </dsp:txBody>
      <dsp:txXfrm>
        <a:off x="7057472" y="367195"/>
        <a:ext cx="1996672" cy="17656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48ECC-42CC-4F3E-BF0B-AA9B9254625C}">
      <dsp:nvSpPr>
        <dsp:cNvPr id="0" name=""/>
        <dsp:cNvSpPr/>
      </dsp:nvSpPr>
      <dsp:spPr>
        <a:xfrm>
          <a:off x="0" y="0"/>
          <a:ext cx="10778566" cy="245119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06526-07FC-45BD-9385-1857412E6B01}">
      <dsp:nvSpPr>
        <dsp:cNvPr id="0" name=""/>
        <dsp:cNvSpPr/>
      </dsp:nvSpPr>
      <dsp:spPr>
        <a:xfrm>
          <a:off x="323356" y="326825"/>
          <a:ext cx="3166203" cy="179754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AA9A92-E8AA-4963-8A70-DBCABFC5CC87}">
      <dsp:nvSpPr>
        <dsp:cNvPr id="0" name=""/>
        <dsp:cNvSpPr/>
      </dsp:nvSpPr>
      <dsp:spPr>
        <a:xfrm rot="10800000">
          <a:off x="323356" y="2451191"/>
          <a:ext cx="3166203" cy="2995901"/>
        </a:xfrm>
        <a:prstGeom prst="round2SameRect">
          <a:avLst>
            <a:gd name="adj1" fmla="val 10500"/>
            <a:gd name="adj2" fmla="val 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EC" sz="2400" kern="1200" dirty="0"/>
            <a:t>TEST DE PASE </a:t>
          </a:r>
        </a:p>
      </dsp:txBody>
      <dsp:txXfrm rot="10800000">
        <a:off x="415490" y="2451191"/>
        <a:ext cx="2981935" cy="2903767"/>
      </dsp:txXfrm>
    </dsp:sp>
    <dsp:sp modelId="{FFA27AA4-EF42-47B9-824C-C370FDB74519}">
      <dsp:nvSpPr>
        <dsp:cNvPr id="0" name=""/>
        <dsp:cNvSpPr/>
      </dsp:nvSpPr>
      <dsp:spPr>
        <a:xfrm>
          <a:off x="3806181" y="326825"/>
          <a:ext cx="3166203" cy="179754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8D557-1021-4319-8414-62C1BED48468}">
      <dsp:nvSpPr>
        <dsp:cNvPr id="0" name=""/>
        <dsp:cNvSpPr/>
      </dsp:nvSpPr>
      <dsp:spPr>
        <a:xfrm rot="10800000">
          <a:off x="3831922" y="2451191"/>
          <a:ext cx="3166203" cy="2995901"/>
        </a:xfrm>
        <a:prstGeom prst="round2SameRect">
          <a:avLst>
            <a:gd name="adj1" fmla="val 10500"/>
            <a:gd name="adj2" fmla="val 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EC" sz="2400" kern="1200" dirty="0"/>
            <a:t>TEST DE CONDUCCIÓN </a:t>
          </a:r>
        </a:p>
      </dsp:txBody>
      <dsp:txXfrm rot="10800000">
        <a:off x="3924056" y="2451191"/>
        <a:ext cx="2981935" cy="2903767"/>
      </dsp:txXfrm>
    </dsp:sp>
    <dsp:sp modelId="{C1C32037-4718-4CE7-9F18-D6F9C8978A4B}">
      <dsp:nvSpPr>
        <dsp:cNvPr id="0" name=""/>
        <dsp:cNvSpPr/>
      </dsp:nvSpPr>
      <dsp:spPr>
        <a:xfrm>
          <a:off x="7289005" y="326825"/>
          <a:ext cx="3166203" cy="179754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54B24-05B9-4AD8-AB08-14A13AA586A8}">
      <dsp:nvSpPr>
        <dsp:cNvPr id="0" name=""/>
        <dsp:cNvSpPr/>
      </dsp:nvSpPr>
      <dsp:spPr>
        <a:xfrm rot="10800000">
          <a:off x="7289005" y="2451191"/>
          <a:ext cx="3166203" cy="2995901"/>
        </a:xfrm>
        <a:prstGeom prst="round2SameRect">
          <a:avLst>
            <a:gd name="adj1" fmla="val 10500"/>
            <a:gd name="adj2" fmla="val 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EC" sz="2400" kern="1200" dirty="0"/>
            <a:t>TEST DE CONTROL DE BALÓN</a:t>
          </a:r>
        </a:p>
      </dsp:txBody>
      <dsp:txXfrm rot="10800000">
        <a:off x="7381139" y="2451191"/>
        <a:ext cx="2981935" cy="29037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E6DE1-6E77-484E-988A-F4F63AAD4B35}">
      <dsp:nvSpPr>
        <dsp:cNvPr id="0" name=""/>
        <dsp:cNvSpPr/>
      </dsp:nvSpPr>
      <dsp:spPr>
        <a:xfrm>
          <a:off x="0" y="0"/>
          <a:ext cx="10688637" cy="1573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Se comprueba la hipótesis de trabajo, esto quiere decir que los ejercicios en espacio reducido benefician en el aprendizaje de elementos técnicos como el pase, el control y la conducción, en niños entre las edades de 11 y 10 años, además de aportar a un desarrollo del pensamiento técnico-táctico.</a:t>
          </a:r>
          <a:endParaRPr lang="es-EC" sz="2000" kern="1200" dirty="0"/>
        </a:p>
      </dsp:txBody>
      <dsp:txXfrm>
        <a:off x="2295088" y="0"/>
        <a:ext cx="8393549" cy="1573609"/>
      </dsp:txXfrm>
    </dsp:sp>
    <dsp:sp modelId="{163AC676-0193-4628-9A03-0D5DCEE94881}">
      <dsp:nvSpPr>
        <dsp:cNvPr id="0" name=""/>
        <dsp:cNvSpPr/>
      </dsp:nvSpPr>
      <dsp:spPr>
        <a:xfrm>
          <a:off x="157360" y="157360"/>
          <a:ext cx="2137727" cy="125888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929B9-C83B-446B-88A2-F00BB7321627}">
      <dsp:nvSpPr>
        <dsp:cNvPr id="0" name=""/>
        <dsp:cNvSpPr/>
      </dsp:nvSpPr>
      <dsp:spPr>
        <a:xfrm>
          <a:off x="0" y="1730970"/>
          <a:ext cx="10688637" cy="1573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Los ejercicios en espacio reducido como 4 vs 4, 5 vs 5, 6 vs 6, ejercicios en donde se coexiste con más compañeros y rivales ha permitido un incremento relevante en uno de los fundamentos técnicos como control de balón, ya que al limitar el espacio el jugador tiene menos tiempo para tomar decisiones.</a:t>
          </a:r>
          <a:endParaRPr lang="es-EC" sz="2000" kern="1200" dirty="0"/>
        </a:p>
      </dsp:txBody>
      <dsp:txXfrm>
        <a:off x="2295088" y="1730970"/>
        <a:ext cx="8393549" cy="1573609"/>
      </dsp:txXfrm>
    </dsp:sp>
    <dsp:sp modelId="{68912F19-C280-44D1-95E6-8EA4D58A06AD}">
      <dsp:nvSpPr>
        <dsp:cNvPr id="0" name=""/>
        <dsp:cNvSpPr/>
      </dsp:nvSpPr>
      <dsp:spPr>
        <a:xfrm>
          <a:off x="157360" y="1888331"/>
          <a:ext cx="2137727" cy="125888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D7161-405C-4079-8E24-E186E849B0FD}">
      <dsp:nvSpPr>
        <dsp:cNvPr id="0" name=""/>
        <dsp:cNvSpPr/>
      </dsp:nvSpPr>
      <dsp:spPr>
        <a:xfrm>
          <a:off x="0" y="3461940"/>
          <a:ext cx="10688637" cy="1573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La aplicación de un programa de ejercicios basado en un contexto con rivales y compañeros, a los niños de la sub 12 logran alcanzar una mejor percepción de juego, asimilando de mejor forma los fundamentos técnicos</a:t>
          </a:r>
          <a:endParaRPr lang="es-EC" sz="2000" kern="1200" dirty="0"/>
        </a:p>
      </dsp:txBody>
      <dsp:txXfrm>
        <a:off x="2295088" y="3461940"/>
        <a:ext cx="8393549" cy="1573609"/>
      </dsp:txXfrm>
    </dsp:sp>
    <dsp:sp modelId="{0C97AA93-AF50-4212-995F-AC0CB4AB1D77}">
      <dsp:nvSpPr>
        <dsp:cNvPr id="0" name=""/>
        <dsp:cNvSpPr/>
      </dsp:nvSpPr>
      <dsp:spPr>
        <a:xfrm>
          <a:off x="118539" y="3570595"/>
          <a:ext cx="2137727" cy="125888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59986-6055-4AF5-9D4D-64C78FF45F2B}">
      <dsp:nvSpPr>
        <dsp:cNvPr id="0" name=""/>
        <dsp:cNvSpPr/>
      </dsp:nvSpPr>
      <dsp:spPr>
        <a:xfrm>
          <a:off x="0" y="0"/>
          <a:ext cx="10688637" cy="293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t>Una metodología basada en tareas contextualizadas como son los ejercicios en espacio reducido, se observó que su beneficio no solo en el aprendizaje de fundamentos técnicos, sino, abarca una mejora en la condición física, así como un desarrollo táctico y en la parte psicológica generando mayor concentración y motivación al desarrollo de la tarea.</a:t>
          </a:r>
          <a:endParaRPr lang="es-EC" sz="2700" kern="1200" dirty="0"/>
        </a:p>
      </dsp:txBody>
      <dsp:txXfrm>
        <a:off x="2431440" y="0"/>
        <a:ext cx="8257197" cy="2937126"/>
      </dsp:txXfrm>
    </dsp:sp>
    <dsp:sp modelId="{D100983C-E2F5-4F1F-9439-7925B7E3324F}">
      <dsp:nvSpPr>
        <dsp:cNvPr id="0" name=""/>
        <dsp:cNvSpPr/>
      </dsp:nvSpPr>
      <dsp:spPr>
        <a:xfrm>
          <a:off x="293712" y="293712"/>
          <a:ext cx="2137727" cy="234970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A2BE4-3E8F-459F-B12D-0B8FE7D7AA37}">
      <dsp:nvSpPr>
        <dsp:cNvPr id="0" name=""/>
        <dsp:cNvSpPr/>
      </dsp:nvSpPr>
      <dsp:spPr>
        <a:xfrm>
          <a:off x="0" y="3230839"/>
          <a:ext cx="10688637" cy="293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t>Las mejoras observadas de los elementos técnicos como el pase, el control y la conducción en entornos específicos, permite una transferencia de estos aprendizajes al juego real va ser facilitada, permitiendo que los niños de la sub doce se adapten a cualquier filosofía de juego.</a:t>
          </a:r>
          <a:endParaRPr lang="es-EC" sz="2700" kern="1200" dirty="0"/>
        </a:p>
      </dsp:txBody>
      <dsp:txXfrm>
        <a:off x="2431440" y="3230839"/>
        <a:ext cx="8257197" cy="2937126"/>
      </dsp:txXfrm>
    </dsp:sp>
    <dsp:sp modelId="{933B9B78-F6C9-4C0F-AF7E-4AE9C46C21A1}">
      <dsp:nvSpPr>
        <dsp:cNvPr id="0" name=""/>
        <dsp:cNvSpPr/>
      </dsp:nvSpPr>
      <dsp:spPr>
        <a:xfrm>
          <a:off x="293712" y="3524551"/>
          <a:ext cx="2137727" cy="234970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7F774-85A7-4F7E-80C6-10C42801305E}">
      <dsp:nvSpPr>
        <dsp:cNvPr id="0" name=""/>
        <dsp:cNvSpPr/>
      </dsp:nvSpPr>
      <dsp:spPr>
        <a:xfrm>
          <a:off x="944393" y="0"/>
          <a:ext cx="6805440" cy="5029195"/>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383537D-482C-42CB-96D5-3338FB087BFD}">
      <dsp:nvSpPr>
        <dsp:cNvPr id="0" name=""/>
        <dsp:cNvSpPr/>
      </dsp:nvSpPr>
      <dsp:spPr>
        <a:xfrm>
          <a:off x="2319961" y="4117308"/>
          <a:ext cx="5864262" cy="1409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5000"/>
            </a:spcAft>
            <a:buNone/>
          </a:pPr>
          <a:r>
            <a:rPr lang="es-EC" sz="2300" kern="1200" dirty="0"/>
            <a:t>¿ Como influyen los ejercicios en espacio reducido en el aprendizaje de los elementos técnicos de futbol en la categoría sub 12 del club sociedad deportiva aucas?</a:t>
          </a:r>
        </a:p>
      </dsp:txBody>
      <dsp:txXfrm>
        <a:off x="2319961" y="4117308"/>
        <a:ext cx="5864262" cy="1409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CFB50-BBFE-4755-8FBD-5E9C01BE7DD6}">
      <dsp:nvSpPr>
        <dsp:cNvPr id="0" name=""/>
        <dsp:cNvSpPr/>
      </dsp:nvSpPr>
      <dsp:spPr>
        <a:xfrm>
          <a:off x="3762030" y="345814"/>
          <a:ext cx="4662667" cy="4662667"/>
        </a:xfrm>
        <a:prstGeom prst="pie">
          <a:avLst>
            <a:gd name="adj1" fmla="val 16200000"/>
            <a:gd name="adj2" fmla="val 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Mayor oportunidad para crecer dentro del club</a:t>
          </a:r>
        </a:p>
      </dsp:txBody>
      <dsp:txXfrm>
        <a:off x="6146652" y="1208408"/>
        <a:ext cx="1720746" cy="1387698"/>
      </dsp:txXfrm>
    </dsp:sp>
    <dsp:sp modelId="{65D1A925-A67B-482E-A632-88D9DD1FDD95}">
      <dsp:nvSpPr>
        <dsp:cNvPr id="0" name=""/>
        <dsp:cNvSpPr/>
      </dsp:nvSpPr>
      <dsp:spPr>
        <a:xfrm>
          <a:off x="3565532" y="542312"/>
          <a:ext cx="4662667" cy="4662667"/>
        </a:xfrm>
        <a:prstGeom prst="pie">
          <a:avLst>
            <a:gd name="adj1" fmla="val 0"/>
            <a:gd name="adj2" fmla="val 54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Propuesta para usar una metodología uniforme dentro del club.</a:t>
          </a:r>
        </a:p>
      </dsp:txBody>
      <dsp:txXfrm>
        <a:off x="5980128" y="2956908"/>
        <a:ext cx="1720746" cy="1387698"/>
      </dsp:txXfrm>
    </dsp:sp>
    <dsp:sp modelId="{8FCE30B4-1BB6-40A1-B093-5F30059B8708}">
      <dsp:nvSpPr>
        <dsp:cNvPr id="0" name=""/>
        <dsp:cNvSpPr/>
      </dsp:nvSpPr>
      <dsp:spPr>
        <a:xfrm>
          <a:off x="3565532" y="542312"/>
          <a:ext cx="4662667" cy="4662667"/>
        </a:xfrm>
        <a:prstGeom prst="pie">
          <a:avLst>
            <a:gd name="adj1" fmla="val 5400000"/>
            <a:gd name="adj2" fmla="val 108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Tareas con un aprendizaje significativo</a:t>
          </a:r>
        </a:p>
      </dsp:txBody>
      <dsp:txXfrm>
        <a:off x="4092858" y="2956908"/>
        <a:ext cx="1720746" cy="1387698"/>
      </dsp:txXfrm>
    </dsp:sp>
    <dsp:sp modelId="{99F8424C-5EBF-4DC3-AAFF-674ACECCE2DB}">
      <dsp:nvSpPr>
        <dsp:cNvPr id="0" name=""/>
        <dsp:cNvSpPr/>
      </dsp:nvSpPr>
      <dsp:spPr>
        <a:xfrm>
          <a:off x="3565532" y="542312"/>
          <a:ext cx="4662667" cy="4662667"/>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C" sz="1900" kern="1200" dirty="0"/>
            <a:t>Desarrollo en todos los aspectos del juego</a:t>
          </a:r>
        </a:p>
      </dsp:txBody>
      <dsp:txXfrm>
        <a:off x="4092858" y="1402685"/>
        <a:ext cx="1720746" cy="1387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86FC1-FA72-4CF3-A67B-3A382F68E2FC}">
      <dsp:nvSpPr>
        <dsp:cNvPr id="0" name=""/>
        <dsp:cNvSpPr/>
      </dsp:nvSpPr>
      <dsp:spPr>
        <a:xfrm>
          <a:off x="0" y="123698"/>
          <a:ext cx="10515600" cy="456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EC" sz="3900" kern="1200" dirty="0"/>
            <a:t>Determinar la influencia de los ejercicios de espacio reducido en el aprendizaje de los elementos técnicos de los niños de la categoría sub 12 de la escuela “Sociedad Deportiva Aucas”, mediante la aplicación de un plan de entrenamiento de este tipo de ejercicios, para obtener resultados en la formación del jugador.</a:t>
          </a:r>
        </a:p>
      </dsp:txBody>
      <dsp:txXfrm>
        <a:off x="222747" y="346445"/>
        <a:ext cx="10070106" cy="4117506"/>
      </dsp:txXfrm>
    </dsp:sp>
    <dsp:sp modelId="{01312C4E-E2C2-4424-B77C-3712FC56F03C}">
      <dsp:nvSpPr>
        <dsp:cNvPr id="0" name=""/>
        <dsp:cNvSpPr/>
      </dsp:nvSpPr>
      <dsp:spPr>
        <a:xfrm>
          <a:off x="0" y="4686699"/>
          <a:ext cx="105156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s-EC" sz="3000" b="1" kern="1200" dirty="0"/>
            <a:t>OBJETIVO GENERAL</a:t>
          </a:r>
          <a:endParaRPr lang="es-EC" sz="3000" kern="1200" dirty="0"/>
        </a:p>
      </dsp:txBody>
      <dsp:txXfrm>
        <a:off x="0" y="4686699"/>
        <a:ext cx="10515600" cy="645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01E59-EBF3-46DF-846F-A5BD399FD8BB}">
      <dsp:nvSpPr>
        <dsp:cNvPr id="0" name=""/>
        <dsp:cNvSpPr/>
      </dsp:nvSpPr>
      <dsp:spPr>
        <a:xfrm>
          <a:off x="3779" y="2411"/>
          <a:ext cx="10508041" cy="134785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s-EC" sz="5800" b="1" kern="1200" dirty="0"/>
            <a:t>OBJETIVOS ESPECÍFICOS </a:t>
          </a:r>
        </a:p>
      </dsp:txBody>
      <dsp:txXfrm>
        <a:off x="43256" y="41888"/>
        <a:ext cx="10429087" cy="1268904"/>
      </dsp:txXfrm>
    </dsp:sp>
    <dsp:sp modelId="{A24C5C13-6017-4A20-BC22-C6A77608D71A}">
      <dsp:nvSpPr>
        <dsp:cNvPr id="0" name=""/>
        <dsp:cNvSpPr/>
      </dsp:nvSpPr>
      <dsp:spPr>
        <a:xfrm>
          <a:off x="3779" y="1760296"/>
          <a:ext cx="3316932" cy="404119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Evaluar el nivel técnico de los niños que pertenecen a la escuela de futbol sociedad deportiva aucas, mediante test de fundamentos técnicos como la conducción, el control y pase.</a:t>
          </a:r>
          <a:endParaRPr lang="es-EC" sz="2600" b="1" kern="1200" dirty="0"/>
        </a:p>
      </dsp:txBody>
      <dsp:txXfrm>
        <a:off x="100929" y="1857446"/>
        <a:ext cx="3122632" cy="3846892"/>
      </dsp:txXfrm>
    </dsp:sp>
    <dsp:sp modelId="{AFC16F67-7AF8-4EB3-9FDC-E10A4F9D450E}">
      <dsp:nvSpPr>
        <dsp:cNvPr id="0" name=""/>
        <dsp:cNvSpPr/>
      </dsp:nvSpPr>
      <dsp:spPr>
        <a:xfrm>
          <a:off x="3599333" y="1760296"/>
          <a:ext cx="3316932" cy="404119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Optimizar el desarrollo técnico de los jugadores en base a plan de entrenamiento de ejercicios en espacio reducido.</a:t>
          </a:r>
          <a:endParaRPr lang="es-EC" sz="2600" b="1" kern="1200" dirty="0"/>
        </a:p>
      </dsp:txBody>
      <dsp:txXfrm>
        <a:off x="3696483" y="1857446"/>
        <a:ext cx="3122632" cy="3846892"/>
      </dsp:txXfrm>
    </dsp:sp>
    <dsp:sp modelId="{C7A8722A-962D-4313-9C04-A82DB0B37A73}">
      <dsp:nvSpPr>
        <dsp:cNvPr id="0" name=""/>
        <dsp:cNvSpPr/>
      </dsp:nvSpPr>
      <dsp:spPr>
        <a:xfrm>
          <a:off x="7194888" y="1760296"/>
          <a:ext cx="3316932" cy="404119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Evaluar la influencia que tiene el plan de ejercicios en espacio reducido mediante un post test de los elementos técnicos como la conducción, el control y pase.</a:t>
          </a:r>
          <a:endParaRPr lang="es-EC" sz="2600" b="1" kern="1200" dirty="0"/>
        </a:p>
      </dsp:txBody>
      <dsp:txXfrm>
        <a:off x="7292038" y="1857446"/>
        <a:ext cx="3122632" cy="3846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10A5-D590-40D8-ADB0-A3052A1F5FC3}">
      <dsp:nvSpPr>
        <dsp:cNvPr id="0" name=""/>
        <dsp:cNvSpPr/>
      </dsp:nvSpPr>
      <dsp:spPr>
        <a:xfrm rot="5400000">
          <a:off x="-423240" y="427601"/>
          <a:ext cx="2821605" cy="19751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C" sz="2900" b="1" kern="1200" dirty="0"/>
            <a:t>Hipótesis de trabajo </a:t>
          </a:r>
          <a:endParaRPr lang="es-EC" sz="2900" kern="1200" dirty="0"/>
        </a:p>
      </dsp:txBody>
      <dsp:txXfrm rot="-5400000">
        <a:off x="2" y="991922"/>
        <a:ext cx="1975123" cy="846482"/>
      </dsp:txXfrm>
    </dsp:sp>
    <dsp:sp modelId="{D7EE484F-87BD-4E76-8469-77AE69B79F65}">
      <dsp:nvSpPr>
        <dsp:cNvPr id="0" name=""/>
        <dsp:cNvSpPr/>
      </dsp:nvSpPr>
      <dsp:spPr>
        <a:xfrm rot="5400000">
          <a:off x="5485569" y="-3506085"/>
          <a:ext cx="1834043" cy="88549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a:t>Los ejercicios en espacio reducido tienen una influencia en el aprendizaje de los elementos técnicos como el pase, control y la conducción de los niños de la sub 12 de la escuela Sociedad Deportiva Aucas.</a:t>
          </a:r>
        </a:p>
      </dsp:txBody>
      <dsp:txXfrm rot="-5400000">
        <a:off x="1975124" y="93891"/>
        <a:ext cx="8765404" cy="1654981"/>
      </dsp:txXfrm>
    </dsp:sp>
    <dsp:sp modelId="{DD2D2CD1-339F-4545-861E-56E2A7D100B2}">
      <dsp:nvSpPr>
        <dsp:cNvPr id="0" name=""/>
        <dsp:cNvSpPr/>
      </dsp:nvSpPr>
      <dsp:spPr>
        <a:xfrm rot="5400000">
          <a:off x="-423240" y="2967765"/>
          <a:ext cx="2821605" cy="19751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C" sz="2900" b="1" kern="1200" dirty="0"/>
            <a:t>Hipótesis nula </a:t>
          </a:r>
          <a:endParaRPr lang="es-EC" sz="2900" kern="1200" dirty="0"/>
        </a:p>
      </dsp:txBody>
      <dsp:txXfrm rot="-5400000">
        <a:off x="2" y="3532086"/>
        <a:ext cx="1975123" cy="846482"/>
      </dsp:txXfrm>
    </dsp:sp>
    <dsp:sp modelId="{C0D206B9-5115-4CDC-9EC5-660E1EF54E72}">
      <dsp:nvSpPr>
        <dsp:cNvPr id="0" name=""/>
        <dsp:cNvSpPr/>
      </dsp:nvSpPr>
      <dsp:spPr>
        <a:xfrm rot="5400000">
          <a:off x="5485569" y="-965920"/>
          <a:ext cx="1834043" cy="88549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a:t>Los ejercicios en espacio reducido NO tienen una influencia en el aprendizaje de los elementos técnicos como el pase, control y la conducción de los niños de la sub 12 de la escuela Sociedad Deportiva Aucas.</a:t>
          </a:r>
        </a:p>
      </dsp:txBody>
      <dsp:txXfrm rot="-5400000">
        <a:off x="1975124" y="2634056"/>
        <a:ext cx="8765404" cy="1654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B79A1-1DFB-444D-A2B3-B306CB428C98}">
      <dsp:nvSpPr>
        <dsp:cNvPr id="0" name=""/>
        <dsp:cNvSpPr/>
      </dsp:nvSpPr>
      <dsp:spPr>
        <a:xfrm>
          <a:off x="2836" y="373910"/>
          <a:ext cx="5040070" cy="126001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s-EC" sz="3900" b="1" kern="1200" dirty="0"/>
            <a:t>Variable independiente </a:t>
          </a:r>
          <a:endParaRPr lang="es-EC" sz="3900" kern="1200" dirty="0"/>
        </a:p>
      </dsp:txBody>
      <dsp:txXfrm>
        <a:off x="39741" y="410815"/>
        <a:ext cx="4966260" cy="1186207"/>
      </dsp:txXfrm>
    </dsp:sp>
    <dsp:sp modelId="{0E0BCC66-EE02-42FD-9E69-CB78A6A0FE27}">
      <dsp:nvSpPr>
        <dsp:cNvPr id="0" name=""/>
        <dsp:cNvSpPr/>
      </dsp:nvSpPr>
      <dsp:spPr>
        <a:xfrm rot="5400000">
          <a:off x="2412619" y="1744180"/>
          <a:ext cx="220503" cy="22050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572D3F-1673-406B-BD88-E1AC561E2632}">
      <dsp:nvSpPr>
        <dsp:cNvPr id="0" name=""/>
        <dsp:cNvSpPr/>
      </dsp:nvSpPr>
      <dsp:spPr>
        <a:xfrm>
          <a:off x="2836" y="2074934"/>
          <a:ext cx="5040070" cy="126001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EJERCICIOS EN ESPACIO REDUCIDO</a:t>
          </a:r>
        </a:p>
      </dsp:txBody>
      <dsp:txXfrm>
        <a:off x="39741" y="2111839"/>
        <a:ext cx="4966260" cy="1186207"/>
      </dsp:txXfrm>
    </dsp:sp>
    <dsp:sp modelId="{1B3C8AE0-A353-4261-9CF6-6B7C7D0F7911}">
      <dsp:nvSpPr>
        <dsp:cNvPr id="0" name=""/>
        <dsp:cNvSpPr/>
      </dsp:nvSpPr>
      <dsp:spPr>
        <a:xfrm rot="5400000">
          <a:off x="2412619" y="3445203"/>
          <a:ext cx="220503" cy="22050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3EF4C4-B096-48E9-903A-22D8A1A422B7}">
      <dsp:nvSpPr>
        <dsp:cNvPr id="0" name=""/>
        <dsp:cNvSpPr/>
      </dsp:nvSpPr>
      <dsp:spPr>
        <a:xfrm>
          <a:off x="2836" y="3775958"/>
          <a:ext cx="5040070" cy="126001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Los juegos en espacio reducido son ejercicios los cuales simulan el juego real, por lo cual se lo considera como un apoyo para la mejora del rendimiento del futbolista, con modificaciones, como el número de jugadores o superficie de juego más pequeñas y adaptación de reglas.</a:t>
          </a:r>
        </a:p>
      </dsp:txBody>
      <dsp:txXfrm>
        <a:off x="39741" y="3812863"/>
        <a:ext cx="4966260" cy="1186207"/>
      </dsp:txXfrm>
    </dsp:sp>
    <dsp:sp modelId="{A87B6B67-408F-40A5-9402-7D5B61CB10E9}">
      <dsp:nvSpPr>
        <dsp:cNvPr id="0" name=""/>
        <dsp:cNvSpPr/>
      </dsp:nvSpPr>
      <dsp:spPr>
        <a:xfrm>
          <a:off x="5748516" y="373910"/>
          <a:ext cx="5040070" cy="126001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s-EC" sz="3900" b="1" kern="1200" dirty="0"/>
            <a:t>Variable dependiente</a:t>
          </a:r>
          <a:endParaRPr lang="es-EC" sz="3900" kern="1200" dirty="0"/>
        </a:p>
      </dsp:txBody>
      <dsp:txXfrm>
        <a:off x="5785421" y="410815"/>
        <a:ext cx="4966260" cy="1186207"/>
      </dsp:txXfrm>
    </dsp:sp>
    <dsp:sp modelId="{02D11E0B-3659-4EE2-8B1D-508963A645ED}">
      <dsp:nvSpPr>
        <dsp:cNvPr id="0" name=""/>
        <dsp:cNvSpPr/>
      </dsp:nvSpPr>
      <dsp:spPr>
        <a:xfrm rot="5400000">
          <a:off x="8158300" y="1744180"/>
          <a:ext cx="220503" cy="22050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34DECC-DCD1-4854-AA01-0F1515CF5AE9}">
      <dsp:nvSpPr>
        <dsp:cNvPr id="0" name=""/>
        <dsp:cNvSpPr/>
      </dsp:nvSpPr>
      <dsp:spPr>
        <a:xfrm>
          <a:off x="5748516" y="2074934"/>
          <a:ext cx="5040070" cy="126001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APRENDIZA DE LOS ELEMENTOS TÉCNICOS</a:t>
          </a:r>
        </a:p>
      </dsp:txBody>
      <dsp:txXfrm>
        <a:off x="5785421" y="2111839"/>
        <a:ext cx="4966260" cy="1186207"/>
      </dsp:txXfrm>
    </dsp:sp>
    <dsp:sp modelId="{5F8A6E45-20FB-408E-8812-4E315CBB5E93}">
      <dsp:nvSpPr>
        <dsp:cNvPr id="0" name=""/>
        <dsp:cNvSpPr/>
      </dsp:nvSpPr>
      <dsp:spPr>
        <a:xfrm rot="5400000">
          <a:off x="8158300" y="3445203"/>
          <a:ext cx="220503" cy="22050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BBF6DA-F207-49AE-B889-9B94929EDABC}">
      <dsp:nvSpPr>
        <dsp:cNvPr id="0" name=""/>
        <dsp:cNvSpPr/>
      </dsp:nvSpPr>
      <dsp:spPr>
        <a:xfrm>
          <a:off x="5748516" y="3775958"/>
          <a:ext cx="5040070" cy="126001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Es el proceso de enseñanza-aprendizaje de los elementos técnicos del futbol.</a:t>
          </a:r>
          <a:br>
            <a:rPr lang="es-EC" sz="1600" kern="1200" dirty="0"/>
          </a:br>
          <a:r>
            <a:rPr lang="es-EC" sz="1600" b="1" kern="1200" dirty="0"/>
            <a:t>Técnica individual  </a:t>
          </a:r>
          <a:br>
            <a:rPr lang="es-EC" sz="1600" b="1" kern="1200" dirty="0"/>
          </a:br>
          <a:r>
            <a:rPr lang="es-EC" sz="1600" b="1" kern="1200" dirty="0"/>
            <a:t>Técnica colectiva  </a:t>
          </a:r>
          <a:endParaRPr lang="es-EC" sz="1600" kern="1200" dirty="0"/>
        </a:p>
      </dsp:txBody>
      <dsp:txXfrm>
        <a:off x="5785421" y="3812863"/>
        <a:ext cx="4966260" cy="1186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8119-E24A-4250-8EB8-B10F16E35E03}">
      <dsp:nvSpPr>
        <dsp:cNvPr id="0" name=""/>
        <dsp:cNvSpPr/>
      </dsp:nvSpPr>
      <dsp:spPr>
        <a:xfrm rot="5400000">
          <a:off x="5323171" y="134030"/>
          <a:ext cx="2027660" cy="176406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Teoría</a:t>
          </a:r>
          <a:r>
            <a:rPr lang="es-EC" sz="1500" kern="1200" baseline="0" dirty="0"/>
            <a:t> de sistemas dinámicos </a:t>
          </a:r>
          <a:endParaRPr lang="es-EC" sz="1500" kern="1200" dirty="0"/>
        </a:p>
      </dsp:txBody>
      <dsp:txXfrm rot="-5400000">
        <a:off x="5729869" y="318209"/>
        <a:ext cx="1214264" cy="1395706"/>
      </dsp:txXfrm>
    </dsp:sp>
    <dsp:sp modelId="{665F34D1-29CB-41E2-9E07-850BDC420E99}">
      <dsp:nvSpPr>
        <dsp:cNvPr id="0" name=""/>
        <dsp:cNvSpPr/>
      </dsp:nvSpPr>
      <dsp:spPr>
        <a:xfrm>
          <a:off x="7272564" y="407764"/>
          <a:ext cx="2262869" cy="121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t>“El todo es mas que la suma de sus partes” </a:t>
          </a:r>
        </a:p>
      </dsp:txBody>
      <dsp:txXfrm>
        <a:off x="7272564" y="407764"/>
        <a:ext cx="2262869" cy="1216596"/>
      </dsp:txXfrm>
    </dsp:sp>
    <dsp:sp modelId="{11CC7692-3C24-48DF-B0DC-805C75054974}">
      <dsp:nvSpPr>
        <dsp:cNvPr id="0" name=""/>
        <dsp:cNvSpPr/>
      </dsp:nvSpPr>
      <dsp:spPr>
        <a:xfrm rot="5400000">
          <a:off x="3417981" y="134030"/>
          <a:ext cx="2027660" cy="176406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C" sz="1700" kern="1200" dirty="0"/>
            <a:t>APRENDIZAJE MOTOR </a:t>
          </a:r>
        </a:p>
      </dsp:txBody>
      <dsp:txXfrm rot="-5400000">
        <a:off x="3824679" y="318209"/>
        <a:ext cx="1214264" cy="1395706"/>
      </dsp:txXfrm>
    </dsp:sp>
    <dsp:sp modelId="{5C781D1E-F58B-4193-B8C9-5A06D5D446B0}">
      <dsp:nvSpPr>
        <dsp:cNvPr id="0" name=""/>
        <dsp:cNvSpPr/>
      </dsp:nvSpPr>
      <dsp:spPr>
        <a:xfrm rot="5400000">
          <a:off x="4684704" y="1855108"/>
          <a:ext cx="2027660" cy="176406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LA TÉCNICA EN EL FUTBOL </a:t>
          </a:r>
        </a:p>
      </dsp:txBody>
      <dsp:txXfrm rot="-5400000">
        <a:off x="5091402" y="2039287"/>
        <a:ext cx="1214264" cy="1395706"/>
      </dsp:txXfrm>
    </dsp:sp>
    <dsp:sp modelId="{791F6AEC-674F-4727-B745-2312B6689876}">
      <dsp:nvSpPr>
        <dsp:cNvPr id="0" name=""/>
        <dsp:cNvSpPr/>
      </dsp:nvSpPr>
      <dsp:spPr>
        <a:xfrm>
          <a:off x="1201068" y="2176192"/>
          <a:ext cx="3460985" cy="121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EC" sz="1400" b="1" kern="1200" dirty="0"/>
            <a:t>Movimientos ideales en los que se utiliza el balón para resolver óptimamente una situación de juego</a:t>
          </a:r>
        </a:p>
      </dsp:txBody>
      <dsp:txXfrm>
        <a:off x="1201068" y="2176192"/>
        <a:ext cx="3460985" cy="1216596"/>
      </dsp:txXfrm>
    </dsp:sp>
    <dsp:sp modelId="{15A6E202-8FB3-4188-8B9A-6009CBD8D966}">
      <dsp:nvSpPr>
        <dsp:cNvPr id="0" name=""/>
        <dsp:cNvSpPr/>
      </dsp:nvSpPr>
      <dsp:spPr>
        <a:xfrm rot="5400000">
          <a:off x="6589894" y="1855108"/>
          <a:ext cx="2027660" cy="176406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t>El control de balón </a:t>
          </a:r>
        </a:p>
      </dsp:txBody>
      <dsp:txXfrm rot="-5400000">
        <a:off x="6996592" y="2039287"/>
        <a:ext cx="1214264" cy="1395706"/>
      </dsp:txXfrm>
    </dsp:sp>
    <dsp:sp modelId="{F4B157FD-1582-417A-91E2-109B37054DBA}">
      <dsp:nvSpPr>
        <dsp:cNvPr id="0" name=""/>
        <dsp:cNvSpPr/>
      </dsp:nvSpPr>
      <dsp:spPr>
        <a:xfrm rot="5400000">
          <a:off x="5323171" y="3576187"/>
          <a:ext cx="2027660" cy="176406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El pase</a:t>
          </a:r>
        </a:p>
        <a:p>
          <a:pPr marL="0" lvl="0" indent="0" algn="ctr" defTabSz="666750">
            <a:lnSpc>
              <a:spcPct val="90000"/>
            </a:lnSpc>
            <a:spcBef>
              <a:spcPct val="0"/>
            </a:spcBef>
            <a:spcAft>
              <a:spcPct val="35000"/>
            </a:spcAft>
            <a:buNone/>
          </a:pPr>
          <a:r>
            <a:rPr lang="es-EC" sz="1500" kern="1200" dirty="0"/>
            <a:t>La conducción</a:t>
          </a:r>
        </a:p>
        <a:p>
          <a:pPr marL="0" lvl="0" indent="0" algn="ctr" defTabSz="666750">
            <a:lnSpc>
              <a:spcPct val="90000"/>
            </a:lnSpc>
            <a:spcBef>
              <a:spcPct val="0"/>
            </a:spcBef>
            <a:spcAft>
              <a:spcPct val="35000"/>
            </a:spcAft>
            <a:buNone/>
          </a:pPr>
          <a:r>
            <a:rPr lang="es-EC" sz="1500" kern="1200" dirty="0"/>
            <a:t>El control de balón </a:t>
          </a:r>
        </a:p>
      </dsp:txBody>
      <dsp:txXfrm rot="-5400000">
        <a:off x="5729869" y="3760366"/>
        <a:ext cx="1214264" cy="1395706"/>
      </dsp:txXfrm>
    </dsp:sp>
    <dsp:sp modelId="{57CD458B-101F-4A8C-9D47-634DB0991CD2}">
      <dsp:nvSpPr>
        <dsp:cNvPr id="0" name=""/>
        <dsp:cNvSpPr/>
      </dsp:nvSpPr>
      <dsp:spPr>
        <a:xfrm>
          <a:off x="7272564" y="3849921"/>
          <a:ext cx="2262869" cy="121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b="1" kern="1200" dirty="0"/>
            <a:t>Según la distancia </a:t>
          </a:r>
        </a:p>
        <a:p>
          <a:pPr marL="0" lvl="0" indent="0" algn="l" defTabSz="577850">
            <a:lnSpc>
              <a:spcPct val="90000"/>
            </a:lnSpc>
            <a:spcBef>
              <a:spcPct val="0"/>
            </a:spcBef>
            <a:spcAft>
              <a:spcPct val="35000"/>
            </a:spcAft>
            <a:buNone/>
          </a:pPr>
          <a:r>
            <a:rPr lang="es-EC" sz="1300" b="1" kern="1200" dirty="0"/>
            <a:t>Según la altura</a:t>
          </a:r>
          <a:endParaRPr lang="es-EC" sz="1300" kern="1200" dirty="0"/>
        </a:p>
        <a:p>
          <a:pPr marL="0" lvl="0" indent="0" algn="l" defTabSz="577850">
            <a:lnSpc>
              <a:spcPct val="90000"/>
            </a:lnSpc>
            <a:spcBef>
              <a:spcPct val="0"/>
            </a:spcBef>
            <a:spcAft>
              <a:spcPct val="35000"/>
            </a:spcAft>
            <a:buNone/>
          </a:pPr>
          <a:r>
            <a:rPr lang="es-EC" sz="1300" b="1" kern="1200" dirty="0"/>
            <a:t>Según la superficie de contacto </a:t>
          </a:r>
        </a:p>
        <a:p>
          <a:pPr marL="0" lvl="0" indent="0" algn="l" defTabSz="577850">
            <a:lnSpc>
              <a:spcPct val="90000"/>
            </a:lnSpc>
            <a:spcBef>
              <a:spcPct val="0"/>
            </a:spcBef>
            <a:spcAft>
              <a:spcPct val="35000"/>
            </a:spcAft>
            <a:buNone/>
          </a:pPr>
          <a:r>
            <a:rPr lang="es-EC" sz="1300" b="1" kern="1200" dirty="0"/>
            <a:t>Colectivo </a:t>
          </a:r>
          <a:endParaRPr lang="es-EC" sz="1300" kern="1200" dirty="0"/>
        </a:p>
      </dsp:txBody>
      <dsp:txXfrm>
        <a:off x="7272564" y="3849921"/>
        <a:ext cx="2262869" cy="1216596"/>
      </dsp:txXfrm>
    </dsp:sp>
    <dsp:sp modelId="{0BA4C796-8900-4E62-AD71-B43CDBB22A84}">
      <dsp:nvSpPr>
        <dsp:cNvPr id="0" name=""/>
        <dsp:cNvSpPr/>
      </dsp:nvSpPr>
      <dsp:spPr>
        <a:xfrm rot="5400000">
          <a:off x="3417981" y="3576187"/>
          <a:ext cx="2027660" cy="176406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C" sz="2000" kern="1200" dirty="0"/>
            <a:t>La conducción </a:t>
          </a:r>
        </a:p>
      </dsp:txBody>
      <dsp:txXfrm rot="-5400000">
        <a:off x="3824679" y="3760366"/>
        <a:ext cx="1214264" cy="1395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C1E4-EDAE-45BF-97B4-C36F7BFEDF17}">
      <dsp:nvSpPr>
        <dsp:cNvPr id="0" name=""/>
        <dsp:cNvSpPr/>
      </dsp:nvSpPr>
      <dsp:spPr>
        <a:xfrm>
          <a:off x="0" y="0"/>
          <a:ext cx="10804301" cy="178890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C" sz="6500" kern="1200" dirty="0"/>
            <a:t>Espacio Reducido </a:t>
          </a:r>
        </a:p>
      </dsp:txBody>
      <dsp:txXfrm>
        <a:off x="0" y="0"/>
        <a:ext cx="10804301" cy="1788909"/>
      </dsp:txXfrm>
    </dsp:sp>
    <dsp:sp modelId="{D45A42A7-CD24-42BF-B538-1B7B7EB0CF88}">
      <dsp:nvSpPr>
        <dsp:cNvPr id="0" name=""/>
        <dsp:cNvSpPr/>
      </dsp:nvSpPr>
      <dsp:spPr>
        <a:xfrm>
          <a:off x="5275" y="1788909"/>
          <a:ext cx="3597916" cy="37567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“Juegos modificados que se desarrollan en áreas reducidas, a menudo con reglas adaptadas y con la participación de un número menor de jugadores”</a:t>
          </a:r>
        </a:p>
      </dsp:txBody>
      <dsp:txXfrm>
        <a:off x="5275" y="1788909"/>
        <a:ext cx="3597916" cy="3756708"/>
      </dsp:txXfrm>
    </dsp:sp>
    <dsp:sp modelId="{8774DF92-F58A-45EF-A364-796511C7806C}">
      <dsp:nvSpPr>
        <dsp:cNvPr id="0" name=""/>
        <dsp:cNvSpPr/>
      </dsp:nvSpPr>
      <dsp:spPr>
        <a:xfrm>
          <a:off x="3603192" y="1788909"/>
          <a:ext cx="3597916" cy="37567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Mayor motivación de participación de los jugadores</a:t>
          </a:r>
          <a:endParaRPr lang="es-EC" sz="1800" kern="1200" dirty="0"/>
        </a:p>
        <a:p>
          <a:pPr marL="0" lvl="0" indent="0" algn="l" defTabSz="800100">
            <a:lnSpc>
              <a:spcPct val="90000"/>
            </a:lnSpc>
            <a:spcBef>
              <a:spcPct val="0"/>
            </a:spcBef>
            <a:spcAft>
              <a:spcPct val="35000"/>
            </a:spcAft>
            <a:buNone/>
          </a:pPr>
          <a:r>
            <a:rPr lang="es-ES" sz="1800" kern="1200" dirty="0"/>
            <a:t>Mejora la toma de decisiones</a:t>
          </a:r>
          <a:endParaRPr lang="es-EC" sz="1800" kern="1200" dirty="0"/>
        </a:p>
        <a:p>
          <a:pPr marL="0" lvl="0" indent="0" algn="l" defTabSz="800100">
            <a:lnSpc>
              <a:spcPct val="90000"/>
            </a:lnSpc>
            <a:spcBef>
              <a:spcPct val="0"/>
            </a:spcBef>
            <a:spcAft>
              <a:spcPct val="35000"/>
            </a:spcAft>
            <a:buNone/>
          </a:pPr>
          <a:r>
            <a:rPr lang="es-ES" sz="1800" kern="1200" dirty="0"/>
            <a:t>Optimiza la conciencia técnico-táctica-</a:t>
          </a:r>
          <a:endParaRPr lang="es-EC" sz="1800" kern="1200" dirty="0"/>
        </a:p>
        <a:p>
          <a:pPr marL="0" lvl="0" indent="0" algn="l" defTabSz="800100">
            <a:lnSpc>
              <a:spcPct val="90000"/>
            </a:lnSpc>
            <a:spcBef>
              <a:spcPct val="0"/>
            </a:spcBef>
            <a:spcAft>
              <a:spcPct val="35000"/>
            </a:spcAft>
            <a:buNone/>
          </a:pPr>
          <a:r>
            <a:rPr lang="es-ES" sz="1800" kern="1200" dirty="0"/>
            <a:t>Optimización del tiempo </a:t>
          </a:r>
          <a:endParaRPr lang="es-EC" sz="1800" kern="1200" dirty="0"/>
        </a:p>
        <a:p>
          <a:pPr marL="0" lvl="0" indent="0" algn="l" defTabSz="800100">
            <a:lnSpc>
              <a:spcPct val="90000"/>
            </a:lnSpc>
            <a:spcBef>
              <a:spcPct val="0"/>
            </a:spcBef>
            <a:spcAft>
              <a:spcPct val="35000"/>
            </a:spcAft>
            <a:buNone/>
          </a:pPr>
          <a:r>
            <a:rPr lang="es-EC" sz="1800" kern="1200" dirty="0"/>
            <a:t>La creatividad </a:t>
          </a:r>
        </a:p>
        <a:p>
          <a:pPr marL="0" lvl="0" indent="0" algn="r" defTabSz="800100">
            <a:lnSpc>
              <a:spcPct val="90000"/>
            </a:lnSpc>
            <a:spcBef>
              <a:spcPct val="0"/>
            </a:spcBef>
            <a:spcAft>
              <a:spcPct val="35000"/>
            </a:spcAft>
            <a:buNone/>
          </a:pPr>
          <a:r>
            <a:rPr lang="es-EC" sz="1800" kern="1200" dirty="0"/>
            <a:t>   </a:t>
          </a:r>
        </a:p>
      </dsp:txBody>
      <dsp:txXfrm>
        <a:off x="3603192" y="1788909"/>
        <a:ext cx="3597916" cy="3756708"/>
      </dsp:txXfrm>
    </dsp:sp>
    <dsp:sp modelId="{E3ADBB90-8337-4644-B1A2-3A23B5D5C935}">
      <dsp:nvSpPr>
        <dsp:cNvPr id="0" name=""/>
        <dsp:cNvSpPr/>
      </dsp:nvSpPr>
      <dsp:spPr>
        <a:xfrm>
          <a:off x="7201108" y="1788909"/>
          <a:ext cx="3597916" cy="375670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C" sz="3400" kern="1200" dirty="0"/>
            <a:t>Numero de jugadores </a:t>
          </a:r>
        </a:p>
        <a:p>
          <a:pPr marL="0" lvl="0" indent="0" algn="l" defTabSz="1511300">
            <a:lnSpc>
              <a:spcPct val="90000"/>
            </a:lnSpc>
            <a:spcBef>
              <a:spcPct val="0"/>
            </a:spcBef>
            <a:spcAft>
              <a:spcPct val="35000"/>
            </a:spcAft>
            <a:buNone/>
          </a:pPr>
          <a:r>
            <a:rPr lang="es-EC" sz="3400" kern="1200" dirty="0"/>
            <a:t>Manipulación de reglas</a:t>
          </a:r>
        </a:p>
        <a:p>
          <a:pPr marL="0" lvl="0" indent="0" algn="l" defTabSz="1511300">
            <a:lnSpc>
              <a:spcPct val="90000"/>
            </a:lnSpc>
            <a:spcBef>
              <a:spcPct val="0"/>
            </a:spcBef>
            <a:spcAft>
              <a:spcPct val="35000"/>
            </a:spcAft>
            <a:buNone/>
          </a:pPr>
          <a:r>
            <a:rPr lang="es-EC" sz="3400" kern="1200" dirty="0"/>
            <a:t>Porterías </a:t>
          </a:r>
        </a:p>
        <a:p>
          <a:pPr marL="0" lvl="0" indent="0" algn="l" defTabSz="1511300">
            <a:lnSpc>
              <a:spcPct val="90000"/>
            </a:lnSpc>
            <a:spcBef>
              <a:spcPct val="0"/>
            </a:spcBef>
            <a:spcAft>
              <a:spcPct val="35000"/>
            </a:spcAft>
            <a:buNone/>
          </a:pPr>
          <a:r>
            <a:rPr lang="es-EC" sz="3400" kern="1200" dirty="0"/>
            <a:t>Dimisiones </a:t>
          </a:r>
        </a:p>
      </dsp:txBody>
      <dsp:txXfrm>
        <a:off x="7201108" y="1788909"/>
        <a:ext cx="3597916" cy="3756708"/>
      </dsp:txXfrm>
    </dsp:sp>
    <dsp:sp modelId="{FBE1F7A6-713A-472B-BA80-0E22D6DFEF09}">
      <dsp:nvSpPr>
        <dsp:cNvPr id="0" name=""/>
        <dsp:cNvSpPr/>
      </dsp:nvSpPr>
      <dsp:spPr>
        <a:xfrm>
          <a:off x="0" y="5545617"/>
          <a:ext cx="10804301" cy="41741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F2700328-91B6-457D-A1B9-FCD2EE636F01}" type="datetimeFigureOut">
              <a:rPr lang="es-EC" smtClean="0"/>
              <a:t>27/8/2019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399460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2700328-91B6-457D-A1B9-FCD2EE636F01}" type="datetimeFigureOut">
              <a:rPr lang="es-EC" smtClean="0"/>
              <a:t>27/8/2019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364711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2700328-91B6-457D-A1B9-FCD2EE636F01}" type="datetimeFigureOut">
              <a:rPr lang="es-EC" smtClean="0"/>
              <a:t>27/8/2019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74036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2700328-91B6-457D-A1B9-FCD2EE636F01}" type="datetimeFigureOut">
              <a:rPr lang="es-EC" smtClean="0"/>
              <a:t>27/8/2019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113619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2700328-91B6-457D-A1B9-FCD2EE636F01}" type="datetimeFigureOut">
              <a:rPr lang="es-EC" smtClean="0"/>
              <a:t>27/8/2019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228294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2700328-91B6-457D-A1B9-FCD2EE636F01}" type="datetimeFigureOut">
              <a:rPr lang="es-EC" smtClean="0"/>
              <a:t>27/8/2019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400340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2700328-91B6-457D-A1B9-FCD2EE636F01}" type="datetimeFigureOut">
              <a:rPr lang="es-EC" smtClean="0"/>
              <a:t>27/8/2019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366766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2700328-91B6-457D-A1B9-FCD2EE636F01}" type="datetimeFigureOut">
              <a:rPr lang="es-EC" smtClean="0"/>
              <a:t>27/8/2019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106613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2700328-91B6-457D-A1B9-FCD2EE636F01}" type="datetimeFigureOut">
              <a:rPr lang="es-EC" smtClean="0"/>
              <a:t>27/8/2019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99505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700328-91B6-457D-A1B9-FCD2EE636F01}" type="datetimeFigureOut">
              <a:rPr lang="es-EC" smtClean="0"/>
              <a:t>27/8/2019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348932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700328-91B6-457D-A1B9-FCD2EE636F01}" type="datetimeFigureOut">
              <a:rPr lang="es-EC" smtClean="0"/>
              <a:t>27/8/2019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BEC05EC-E311-4300-8A7A-982854568207}" type="slidenum">
              <a:rPr lang="es-EC" smtClean="0"/>
              <a:t>‹Nº›</a:t>
            </a:fld>
            <a:endParaRPr lang="es-EC"/>
          </a:p>
        </p:txBody>
      </p:sp>
    </p:spTree>
    <p:extLst>
      <p:ext uri="{BB962C8B-B14F-4D97-AF65-F5344CB8AC3E}">
        <p14:creationId xmlns:p14="http://schemas.microsoft.com/office/powerpoint/2010/main" val="213283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00328-91B6-457D-A1B9-FCD2EE636F01}" type="datetimeFigureOut">
              <a:rPr lang="es-EC" smtClean="0"/>
              <a:t>27/8/2019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05EC-E311-4300-8A7A-982854568207}" type="slidenum">
              <a:rPr lang="es-EC" smtClean="0"/>
              <a:t>‹Nº›</a:t>
            </a:fld>
            <a:endParaRPr lang="es-EC"/>
          </a:p>
        </p:txBody>
      </p:sp>
    </p:spTree>
    <p:extLst>
      <p:ext uri="{BB962C8B-B14F-4D97-AF65-F5344CB8AC3E}">
        <p14:creationId xmlns:p14="http://schemas.microsoft.com/office/powerpoint/2010/main" val="3245271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15.jpeg"/><Relationship Id="rId4" Type="http://schemas.openxmlformats.org/officeDocument/2006/relationships/diagramLayout" Target="../diagrams/layout12.xml"/><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4000" r="-4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81447" y="1519707"/>
            <a:ext cx="9679230" cy="2387600"/>
          </a:xfrm>
        </p:spPr>
        <p:txBody>
          <a:bodyPr>
            <a:noAutofit/>
          </a:bodyPr>
          <a:lstStyle/>
          <a:p>
            <a:r>
              <a:rPr lang="es-EC" sz="3600" dirty="0"/>
              <a:t>DEPARTAMENTO DE CIENCIAS HUMANAS  Y SOCIALES</a:t>
            </a:r>
            <a:br>
              <a:rPr lang="es-EC" sz="3600" dirty="0"/>
            </a:br>
            <a:r>
              <a:rPr lang="es-EC" sz="3600" dirty="0"/>
              <a:t>LICENCIATURA DE CIENCIAS DE LA ACTIVIDAD FÍSICA, DEPORTES Y RECREACIÓN</a:t>
            </a:r>
            <a:br>
              <a:rPr lang="es-ES" sz="3600" dirty="0"/>
            </a:br>
            <a:endParaRPr lang="es-EC" sz="3600" dirty="0"/>
          </a:p>
        </p:txBody>
      </p:sp>
      <p:sp>
        <p:nvSpPr>
          <p:cNvPr id="3" name="Subtítulo 2"/>
          <p:cNvSpPr>
            <a:spLocks noGrp="1"/>
          </p:cNvSpPr>
          <p:nvPr>
            <p:ph type="subTitle" idx="1"/>
          </p:nvPr>
        </p:nvSpPr>
        <p:spPr>
          <a:xfrm>
            <a:off x="435736" y="3527984"/>
            <a:ext cx="11513712" cy="1031137"/>
          </a:xfrm>
        </p:spPr>
        <p:txBody>
          <a:bodyPr>
            <a:normAutofit/>
          </a:bodyPr>
          <a:lstStyle/>
          <a:p>
            <a:r>
              <a:rPr lang="es-EC" b="1" dirty="0"/>
              <a:t>LOS EJERCICIOS EN ESPACIO REDUCIDO EN EL APRENDIZAJE DE LOS ELEMENTOS TÉCNICOS DE FUTBOL EN LA CATEGORÍA SUB 12 DEL CLUB SOCIEDAD DEPORTIVA AUCAS </a:t>
            </a:r>
          </a:p>
        </p:txBody>
      </p:sp>
      <p:pic>
        <p:nvPicPr>
          <p:cNvPr id="4"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451337" y="163244"/>
            <a:ext cx="8404221" cy="1206212"/>
          </a:xfrm>
          <a:prstGeom prst="rect">
            <a:avLst/>
          </a:prstGeom>
          <a:noFill/>
          <a:ln>
            <a:noFill/>
          </a:ln>
        </p:spPr>
      </p:pic>
      <p:sp>
        <p:nvSpPr>
          <p:cNvPr id="6" name="Subtítulo 2"/>
          <p:cNvSpPr txBox="1">
            <a:spLocks/>
          </p:cNvSpPr>
          <p:nvPr/>
        </p:nvSpPr>
        <p:spPr>
          <a:xfrm>
            <a:off x="435736" y="5915584"/>
            <a:ext cx="4187779" cy="9424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200" b="1" dirty="0"/>
              <a:t>MSC. CERÓN RAMÍREZ, JUAN CARLOS </a:t>
            </a:r>
          </a:p>
          <a:p>
            <a:r>
              <a:rPr lang="es-EC" dirty="0"/>
              <a:t>Director  </a:t>
            </a:r>
          </a:p>
        </p:txBody>
      </p:sp>
      <p:sp>
        <p:nvSpPr>
          <p:cNvPr id="8" name="Subtítulo 2"/>
          <p:cNvSpPr txBox="1">
            <a:spLocks/>
          </p:cNvSpPr>
          <p:nvPr/>
        </p:nvSpPr>
        <p:spPr>
          <a:xfrm>
            <a:off x="7761669" y="5915584"/>
            <a:ext cx="4187779" cy="77917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100" b="1" dirty="0"/>
              <a:t>BENAVIDES SUÁREZ, CAMILO ANDRÉS </a:t>
            </a:r>
            <a:br>
              <a:rPr lang="es-EC" sz="2100"/>
            </a:br>
            <a:r>
              <a:rPr lang="es-EC"/>
              <a:t>Autor  </a:t>
            </a:r>
            <a:endParaRPr lang="es-EC" dirty="0"/>
          </a:p>
        </p:txBody>
      </p:sp>
      <p:pic>
        <p:nvPicPr>
          <p:cNvPr id="9"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11938" y="4412109"/>
            <a:ext cx="1578992" cy="1503475"/>
          </a:xfrm>
          <a:prstGeom prst="ellipse">
            <a:avLst/>
          </a:prstGeom>
        </p:spPr>
      </p:pic>
      <p:pic>
        <p:nvPicPr>
          <p:cNvPr id="11" name="Imagen 10"/>
          <p:cNvPicPr>
            <a:picLocks noChangeAspect="1"/>
          </p:cNvPicPr>
          <p:nvPr/>
        </p:nvPicPr>
        <p:blipFill rotWithShape="1">
          <a:blip r:embed="rId5"/>
          <a:srcRect l="559" r="1" b="1020"/>
          <a:stretch/>
        </p:blipFill>
        <p:spPr>
          <a:xfrm>
            <a:off x="9285667" y="4243010"/>
            <a:ext cx="1275009" cy="1450405"/>
          </a:xfrm>
          <a:prstGeom prst="rect">
            <a:avLst/>
          </a:prstGeom>
        </p:spPr>
      </p:pic>
    </p:spTree>
    <p:extLst>
      <p:ext uri="{BB962C8B-B14F-4D97-AF65-F5344CB8AC3E}">
        <p14:creationId xmlns:p14="http://schemas.microsoft.com/office/powerpoint/2010/main" val="403682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02443868"/>
              </p:ext>
            </p:extLst>
          </p:nvPr>
        </p:nvGraphicFramePr>
        <p:xfrm>
          <a:off x="838199" y="579438"/>
          <a:ext cx="10804301" cy="596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35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78537708"/>
              </p:ext>
            </p:extLst>
          </p:nvPr>
        </p:nvGraphicFramePr>
        <p:xfrm>
          <a:off x="992746" y="2944743"/>
          <a:ext cx="10515600" cy="4120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a:xfrm>
            <a:off x="992746" y="-111394"/>
            <a:ext cx="10515600" cy="1325563"/>
          </a:xfrm>
        </p:spPr>
        <p:txBody>
          <a:bodyPr/>
          <a:lstStyle/>
          <a:p>
            <a:pPr algn="ctr"/>
            <a:r>
              <a:rPr lang="es-EC" b="1" dirty="0"/>
              <a:t>METODOLOGÍA DE INVESTIGACIÓN  </a:t>
            </a:r>
          </a:p>
        </p:txBody>
      </p:sp>
      <p:graphicFrame>
        <p:nvGraphicFramePr>
          <p:cNvPr id="7" name="Diagrama 6"/>
          <p:cNvGraphicFramePr/>
          <p:nvPr>
            <p:extLst>
              <p:ext uri="{D42A27DB-BD31-4B8C-83A1-F6EECF244321}">
                <p14:modId xmlns:p14="http://schemas.microsoft.com/office/powerpoint/2010/main" val="1052636284"/>
              </p:ext>
            </p:extLst>
          </p:nvPr>
        </p:nvGraphicFramePr>
        <p:xfrm>
          <a:off x="1237444" y="1015881"/>
          <a:ext cx="9476346" cy="25000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5523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1667"/>
            <a:ext cx="10515600" cy="716700"/>
          </a:xfrm>
        </p:spPr>
        <p:txBody>
          <a:bodyPr/>
          <a:lstStyle/>
          <a:p>
            <a:pPr algn="ctr"/>
            <a:r>
              <a:rPr lang="es-EC" b="1" dirty="0"/>
              <a:t>INSTRUMENTOS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18730982"/>
              </p:ext>
            </p:extLst>
          </p:nvPr>
        </p:nvGraphicFramePr>
        <p:xfrm>
          <a:off x="954088" y="1095375"/>
          <a:ext cx="10778566" cy="5447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262130" y="4610633"/>
            <a:ext cx="3233670" cy="19575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 name="Rectángulo 5"/>
          <p:cNvSpPr/>
          <p:nvPr/>
        </p:nvSpPr>
        <p:spPr>
          <a:xfrm>
            <a:off x="4778062" y="4610634"/>
            <a:ext cx="3204693" cy="19575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Rectángulo 6"/>
          <p:cNvSpPr/>
          <p:nvPr/>
        </p:nvSpPr>
        <p:spPr>
          <a:xfrm>
            <a:off x="8265017" y="4610635"/>
            <a:ext cx="3197180" cy="19575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8372" y="4610632"/>
            <a:ext cx="2528821" cy="1957589"/>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3501" y="4610632"/>
            <a:ext cx="3090928" cy="1989785"/>
          </a:xfrm>
          <a:prstGeom prst="rect">
            <a:avLst/>
          </a:prstGeom>
        </p:spPr>
      </p:pic>
      <p:pic>
        <p:nvPicPr>
          <p:cNvPr id="11"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0277" y="4610631"/>
            <a:ext cx="2240263" cy="1957589"/>
          </a:xfrm>
          <a:prstGeom prst="rect">
            <a:avLst/>
          </a:prstGeom>
        </p:spPr>
      </p:pic>
    </p:spTree>
    <p:extLst>
      <p:ext uri="{BB962C8B-B14F-4D97-AF65-F5344CB8AC3E}">
        <p14:creationId xmlns:p14="http://schemas.microsoft.com/office/powerpoint/2010/main" val="416112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Objeto 9"/>
          <p:cNvGraphicFramePr>
            <a:graphicFrameLocks noChangeAspect="1"/>
          </p:cNvGraphicFramePr>
          <p:nvPr>
            <p:extLst>
              <p:ext uri="{D42A27DB-BD31-4B8C-83A1-F6EECF244321}">
                <p14:modId xmlns:p14="http://schemas.microsoft.com/office/powerpoint/2010/main" val="2791207896"/>
              </p:ext>
            </p:extLst>
          </p:nvPr>
        </p:nvGraphicFramePr>
        <p:xfrm>
          <a:off x="3280031" y="154546"/>
          <a:ext cx="5876848" cy="6833962"/>
        </p:xfrm>
        <a:graphic>
          <a:graphicData uri="http://schemas.openxmlformats.org/presentationml/2006/ole">
            <mc:AlternateContent xmlns:mc="http://schemas.openxmlformats.org/markup-compatibility/2006">
              <mc:Choice xmlns:v="urn:schemas-microsoft-com:vml" Requires="v">
                <p:oleObj spid="_x0000_s2077" name="Documento" r:id="rId4" imgW="6949197" imgH="8078212" progId="Word.Document.12">
                  <p:embed/>
                </p:oleObj>
              </mc:Choice>
              <mc:Fallback>
                <p:oleObj name="Documento" r:id="rId4" imgW="6949197" imgH="8078212" progId="Word.Document.12">
                  <p:embed/>
                  <p:pic>
                    <p:nvPicPr>
                      <p:cNvPr id="0" name=""/>
                      <p:cNvPicPr/>
                      <p:nvPr/>
                    </p:nvPicPr>
                    <p:blipFill>
                      <a:blip r:embed="rId5"/>
                      <a:stretch>
                        <a:fillRect/>
                      </a:stretch>
                    </p:blipFill>
                    <p:spPr>
                      <a:xfrm>
                        <a:off x="3280031" y="154546"/>
                        <a:ext cx="5876848" cy="6833962"/>
                      </a:xfrm>
                      <a:prstGeom prst="rect">
                        <a:avLst/>
                      </a:prstGeom>
                    </p:spPr>
                  </p:pic>
                </p:oleObj>
              </mc:Fallback>
            </mc:AlternateContent>
          </a:graphicData>
        </a:graphic>
      </p:graphicFrame>
      <p:pic>
        <p:nvPicPr>
          <p:cNvPr id="2050" name="Imagen 65"/>
          <p:cNvPicPr>
            <a:picLocks noChangeAspect="1" noChangeArrowheads="1"/>
          </p:cNvPicPr>
          <p:nvPr/>
        </p:nvPicPr>
        <p:blipFill>
          <a:blip r:embed="rId6">
            <a:extLst>
              <a:ext uri="{28A0092B-C50C-407E-A947-70E740481C1C}">
                <a14:useLocalDpi xmlns:a14="http://schemas.microsoft.com/office/drawing/2010/main" val="0"/>
              </a:ext>
            </a:extLst>
          </a:blip>
          <a:srcRect l="55856" t="41666" r="26126" b="27351"/>
          <a:stretch>
            <a:fillRect/>
          </a:stretch>
        </p:blipFill>
        <p:spPr bwMode="auto">
          <a:xfrm>
            <a:off x="0" y="0"/>
            <a:ext cx="10763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82"/>
          <p:cNvPicPr>
            <a:picLocks noChangeAspect="1" noChangeArrowheads="1"/>
          </p:cNvPicPr>
          <p:nvPr/>
        </p:nvPicPr>
        <p:blipFill>
          <a:blip r:embed="rId7" cstate="print">
            <a:extLst>
              <a:ext uri="{28A0092B-C50C-407E-A947-70E740481C1C}">
                <a14:useLocalDpi xmlns:a14="http://schemas.microsoft.com/office/drawing/2010/main" val="0"/>
              </a:ext>
            </a:extLst>
          </a:blip>
          <a:srcRect l="56155" t="37393" r="26727" b="25748"/>
          <a:stretch>
            <a:fillRect/>
          </a:stretch>
        </p:blipFill>
        <p:spPr bwMode="auto">
          <a:xfrm>
            <a:off x="0" y="0"/>
            <a:ext cx="9144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8" descr="Resultado de imagen para aucas escud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88" y="-66675"/>
            <a:ext cx="609601"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7626" y="3267351"/>
            <a:ext cx="10515600" cy="1325563"/>
          </a:xfrm>
        </p:spPr>
        <p:txBody>
          <a:bodyPr/>
          <a:lstStyle/>
          <a:p>
            <a:r>
              <a:rPr lang="es-EC" dirty="0">
                <a:solidFill>
                  <a:schemeClr val="accent1">
                    <a:lumMod val="50000"/>
                  </a:schemeClr>
                </a:solidFill>
              </a:rPr>
              <a:t>ANÁLISIS DE RESULTADOS </a:t>
            </a:r>
          </a:p>
        </p:txBody>
      </p:sp>
      <p:sp>
        <p:nvSpPr>
          <p:cNvPr id="3" name="Marcador de contenido 2"/>
          <p:cNvSpPr>
            <a:spLocks noGrp="1"/>
          </p:cNvSpPr>
          <p:nvPr>
            <p:ph idx="1"/>
          </p:nvPr>
        </p:nvSpPr>
        <p:spPr>
          <a:xfrm>
            <a:off x="4827105" y="5271191"/>
            <a:ext cx="7232374" cy="957332"/>
          </a:xfrm>
        </p:spPr>
        <p:txBody>
          <a:bodyPr/>
          <a:lstStyle/>
          <a:p>
            <a:r>
              <a:rPr lang="es-EC" dirty="0"/>
              <a:t>Prueba no paramétricas</a:t>
            </a:r>
            <a:br>
              <a:rPr lang="es-EC" dirty="0"/>
            </a:br>
            <a:r>
              <a:rPr lang="es-EC" dirty="0"/>
              <a:t>Prueba de los rangos con signo de Wilcoxon</a:t>
            </a:r>
          </a:p>
        </p:txBody>
      </p:sp>
    </p:spTree>
    <p:extLst>
      <p:ext uri="{BB962C8B-B14F-4D97-AF65-F5344CB8AC3E}">
        <p14:creationId xmlns:p14="http://schemas.microsoft.com/office/powerpoint/2010/main" val="287818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2360"/>
            <a:ext cx="10515600" cy="774562"/>
          </a:xfrm>
        </p:spPr>
        <p:txBody>
          <a:bodyPr/>
          <a:lstStyle/>
          <a:p>
            <a:pPr algn="ctr"/>
            <a:r>
              <a:rPr lang="es-EC" b="1" dirty="0"/>
              <a:t>TEST DE PASE </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686023101"/>
              </p:ext>
            </p:extLst>
          </p:nvPr>
        </p:nvGraphicFramePr>
        <p:xfrm>
          <a:off x="838200" y="1455313"/>
          <a:ext cx="5343659" cy="4803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1818662493"/>
              </p:ext>
            </p:extLst>
          </p:nvPr>
        </p:nvGraphicFramePr>
        <p:xfrm>
          <a:off x="6256927" y="1487634"/>
          <a:ext cx="5630273" cy="4758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515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29456869"/>
              </p:ext>
            </p:extLst>
          </p:nvPr>
        </p:nvGraphicFramePr>
        <p:xfrm>
          <a:off x="263880" y="1479270"/>
          <a:ext cx="6523284" cy="2542665"/>
        </p:xfrm>
        <a:graphic>
          <a:graphicData uri="http://schemas.openxmlformats.org/drawingml/2006/table">
            <a:tbl>
              <a:tblPr/>
              <a:tblGrid>
                <a:gridCol w="1839722">
                  <a:extLst>
                    <a:ext uri="{9D8B030D-6E8A-4147-A177-3AD203B41FA5}">
                      <a16:colId xmlns:a16="http://schemas.microsoft.com/office/drawing/2014/main" val="20000"/>
                    </a:ext>
                  </a:extLst>
                </a:gridCol>
                <a:gridCol w="1369536">
                  <a:extLst>
                    <a:ext uri="{9D8B030D-6E8A-4147-A177-3AD203B41FA5}">
                      <a16:colId xmlns:a16="http://schemas.microsoft.com/office/drawing/2014/main" val="20001"/>
                    </a:ext>
                  </a:extLst>
                </a:gridCol>
                <a:gridCol w="1103834">
                  <a:extLst>
                    <a:ext uri="{9D8B030D-6E8A-4147-A177-3AD203B41FA5}">
                      <a16:colId xmlns:a16="http://schemas.microsoft.com/office/drawing/2014/main" val="20002"/>
                    </a:ext>
                  </a:extLst>
                </a:gridCol>
                <a:gridCol w="1105096">
                  <a:extLst>
                    <a:ext uri="{9D8B030D-6E8A-4147-A177-3AD203B41FA5}">
                      <a16:colId xmlns:a16="http://schemas.microsoft.com/office/drawing/2014/main" val="20003"/>
                    </a:ext>
                  </a:extLst>
                </a:gridCol>
                <a:gridCol w="1105096">
                  <a:extLst>
                    <a:ext uri="{9D8B030D-6E8A-4147-A177-3AD203B41FA5}">
                      <a16:colId xmlns:a16="http://schemas.microsoft.com/office/drawing/2014/main" val="20004"/>
                    </a:ext>
                  </a:extLst>
                </a:gridCol>
              </a:tblGrid>
              <a:tr h="270743">
                <a:tc gridSpan="5">
                  <a:txBody>
                    <a:bodyPr/>
                    <a:lstStyle/>
                    <a:p>
                      <a:pPr marL="38100" marR="381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Rangos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83990">
                <a:tc gridSpan="2">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 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Suma de rangos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3990">
                <a:tc rowSpan="4">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POSTESTPASE - PRETESTPASE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Rangos negativos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3990">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Rangos positivos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65,50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7238">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Empates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7238">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3990">
                <a:tc gridSpan="5">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POSTESTPASE &lt; PRETESTPASE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r h="270743">
                <a:tc gridSpan="5">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POSTESTPASE &gt; PRETESTPASE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r h="270743">
                <a:tc gridSpan="5">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 POSTESTPASE = PRETESTPASE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39050528"/>
              </p:ext>
            </p:extLst>
          </p:nvPr>
        </p:nvGraphicFramePr>
        <p:xfrm>
          <a:off x="7950893" y="1530818"/>
          <a:ext cx="3402907" cy="2439570"/>
        </p:xfrm>
        <a:graphic>
          <a:graphicData uri="http://schemas.openxmlformats.org/drawingml/2006/table">
            <a:tbl>
              <a:tblPr/>
              <a:tblGrid>
                <a:gridCol w="2080998">
                  <a:extLst>
                    <a:ext uri="{9D8B030D-6E8A-4147-A177-3AD203B41FA5}">
                      <a16:colId xmlns:a16="http://schemas.microsoft.com/office/drawing/2014/main" val="20000"/>
                    </a:ext>
                  </a:extLst>
                </a:gridCol>
                <a:gridCol w="1321909">
                  <a:extLst>
                    <a:ext uri="{9D8B030D-6E8A-4147-A177-3AD203B41FA5}">
                      <a16:colId xmlns:a16="http://schemas.microsoft.com/office/drawing/2014/main" val="20001"/>
                    </a:ext>
                  </a:extLst>
                </a:gridCol>
              </a:tblGrid>
              <a:tr h="304946">
                <a:tc gridSpan="2">
                  <a:txBody>
                    <a:bodyPr/>
                    <a:lstStyle/>
                    <a:p>
                      <a:pPr marL="38100" marR="381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Estadísticos de </a:t>
                      </a:r>
                      <a:r>
                        <a:rPr lang="es-EC" sz="1100" b="1" dirty="0" err="1">
                          <a:solidFill>
                            <a:srgbClr val="010205"/>
                          </a:solidFill>
                          <a:effectLst/>
                          <a:latin typeface="Arial" panose="020B0604020202020204" pitchFamily="34" charset="0"/>
                          <a:ea typeface="Calibri" panose="020F0502020204030204" pitchFamily="34" charset="0"/>
                          <a:cs typeface="Times New Roman" panose="02020603050405020304" pitchFamily="18" charset="0"/>
                        </a:rPr>
                        <a:t>prueba</a:t>
                      </a:r>
                      <a:r>
                        <a:rPr lang="es-EC" sz="1100" b="1" baseline="30000" dirty="0" err="1">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s-EC"/>
                    </a:p>
                  </a:txBody>
                  <a:tcPr/>
                </a:tc>
                <a:extLst>
                  <a:ext uri="{0D108BD9-81ED-4DB2-BD59-A6C34878D82A}">
                    <a16:rowId xmlns:a16="http://schemas.microsoft.com/office/drawing/2014/main" val="10000"/>
                  </a:ext>
                </a:extLst>
              </a:tr>
              <a:tr h="914840">
                <a:tc>
                  <a:txBody>
                    <a:bodyPr/>
                    <a:lstStyle/>
                    <a:p>
                      <a:pPr>
                        <a:lnSpc>
                          <a:spcPct val="107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POSTESTPASE - PRETESTPASE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4946">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-2,117</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4946">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 asintótica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4946">
                <a:tc gridSpan="2">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Prueba de rangos con signo de Wilcoxon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extLst>
                  <a:ext uri="{0D108BD9-81ED-4DB2-BD59-A6C34878D82A}">
                    <a16:rowId xmlns:a16="http://schemas.microsoft.com/office/drawing/2014/main" val="10004"/>
                  </a:ext>
                </a:extLst>
              </a:tr>
              <a:tr h="304946">
                <a:tc gridSpan="2">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Se basa en rangos negativos.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a16="http://schemas.microsoft.com/office/drawing/2014/main" val="10005"/>
                  </a:ext>
                </a:extLst>
              </a:tr>
            </a:tbl>
          </a:graphicData>
        </a:graphic>
      </p:graphicFrame>
      <p:pic>
        <p:nvPicPr>
          <p:cNvPr id="9" name="Imagen 8"/>
          <p:cNvPicPr/>
          <p:nvPr/>
        </p:nvPicPr>
        <p:blipFill rotWithShape="1">
          <a:blip r:embed="rId3">
            <a:extLst>
              <a:ext uri="{28A0092B-C50C-407E-A947-70E740481C1C}">
                <a14:useLocalDpi xmlns:a14="http://schemas.microsoft.com/office/drawing/2010/main" val="0"/>
              </a:ext>
            </a:extLst>
          </a:blip>
          <a:srcRect t="13988" r="2220" b="19782"/>
          <a:stretch/>
        </p:blipFill>
        <p:spPr bwMode="auto">
          <a:xfrm>
            <a:off x="2701308" y="4612563"/>
            <a:ext cx="7228303" cy="1852631"/>
          </a:xfrm>
          <a:prstGeom prst="rect">
            <a:avLst/>
          </a:prstGeom>
          <a:noFill/>
          <a:ln>
            <a:noFill/>
          </a:ln>
          <a:extLst>
            <a:ext uri="{53640926-AAD7-44D8-BBD7-CCE9431645EC}">
              <a14:shadowObscured xmlns:a14="http://schemas.microsoft.com/office/drawing/2010/main"/>
            </a:ext>
          </a:extLst>
        </p:spPr>
      </p:pic>
      <p:sp>
        <p:nvSpPr>
          <p:cNvPr id="10" name="Título 1"/>
          <p:cNvSpPr>
            <a:spLocks noGrp="1"/>
          </p:cNvSpPr>
          <p:nvPr>
            <p:ph type="title"/>
          </p:nvPr>
        </p:nvSpPr>
        <p:spPr>
          <a:xfrm>
            <a:off x="838200" y="236337"/>
            <a:ext cx="10515600" cy="652306"/>
          </a:xfrm>
        </p:spPr>
        <p:txBody>
          <a:bodyPr>
            <a:normAutofit fontScale="90000"/>
          </a:bodyPr>
          <a:lstStyle/>
          <a:p>
            <a:endParaRPr lang="es-EC" dirty="0"/>
          </a:p>
        </p:txBody>
      </p:sp>
    </p:spTree>
    <p:extLst>
      <p:ext uri="{BB962C8B-B14F-4D97-AF65-F5344CB8AC3E}">
        <p14:creationId xmlns:p14="http://schemas.microsoft.com/office/powerpoint/2010/main" val="188234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7700"/>
            <a:ext cx="10515600" cy="755337"/>
          </a:xfrm>
        </p:spPr>
        <p:txBody>
          <a:bodyPr/>
          <a:lstStyle/>
          <a:p>
            <a:pPr algn="ctr"/>
            <a:r>
              <a:rPr lang="es-EC" b="1" dirty="0"/>
              <a:t>TEST DE CONTROL</a:t>
            </a:r>
            <a:endParaRPr lang="es-EC"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3634945676"/>
              </p:ext>
            </p:extLst>
          </p:nvPr>
        </p:nvGraphicFramePr>
        <p:xfrm>
          <a:off x="838200" y="1108076"/>
          <a:ext cx="5266386" cy="4829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2429465081"/>
              </p:ext>
            </p:extLst>
          </p:nvPr>
        </p:nvGraphicFramePr>
        <p:xfrm>
          <a:off x="6263426" y="1102262"/>
          <a:ext cx="5809928" cy="4834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7013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6337"/>
            <a:ext cx="10515600" cy="652306"/>
          </a:xfrm>
        </p:spPr>
        <p:txBody>
          <a:bodyPr>
            <a:normAutofit fontScale="90000"/>
          </a:bodyPr>
          <a:lstStyle/>
          <a:p>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90542743"/>
              </p:ext>
            </p:extLst>
          </p:nvPr>
        </p:nvGraphicFramePr>
        <p:xfrm>
          <a:off x="445326" y="1864832"/>
          <a:ext cx="5736534" cy="2333680"/>
        </p:xfrm>
        <a:graphic>
          <a:graphicData uri="http://schemas.openxmlformats.org/drawingml/2006/table">
            <a:tbl>
              <a:tblPr/>
              <a:tblGrid>
                <a:gridCol w="1618232">
                  <a:extLst>
                    <a:ext uri="{9D8B030D-6E8A-4147-A177-3AD203B41FA5}">
                      <a16:colId xmlns:a16="http://schemas.microsoft.com/office/drawing/2014/main" val="20000"/>
                    </a:ext>
                  </a:extLst>
                </a:gridCol>
                <a:gridCol w="1204297">
                  <a:extLst>
                    <a:ext uri="{9D8B030D-6E8A-4147-A177-3AD203B41FA5}">
                      <a16:colId xmlns:a16="http://schemas.microsoft.com/office/drawing/2014/main" val="20001"/>
                    </a:ext>
                  </a:extLst>
                </a:gridCol>
                <a:gridCol w="971335">
                  <a:extLst>
                    <a:ext uri="{9D8B030D-6E8A-4147-A177-3AD203B41FA5}">
                      <a16:colId xmlns:a16="http://schemas.microsoft.com/office/drawing/2014/main" val="20002"/>
                    </a:ext>
                  </a:extLst>
                </a:gridCol>
                <a:gridCol w="971335">
                  <a:extLst>
                    <a:ext uri="{9D8B030D-6E8A-4147-A177-3AD203B41FA5}">
                      <a16:colId xmlns:a16="http://schemas.microsoft.com/office/drawing/2014/main" val="20003"/>
                    </a:ext>
                  </a:extLst>
                </a:gridCol>
                <a:gridCol w="971335">
                  <a:extLst>
                    <a:ext uri="{9D8B030D-6E8A-4147-A177-3AD203B41FA5}">
                      <a16:colId xmlns:a16="http://schemas.microsoft.com/office/drawing/2014/main" val="20004"/>
                    </a:ext>
                  </a:extLst>
                </a:gridCol>
              </a:tblGrid>
              <a:tr h="233368">
                <a:tc gridSpan="5">
                  <a:txBody>
                    <a:bodyPr/>
                    <a:lstStyle/>
                    <a:p>
                      <a:pPr marL="38100" marR="381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Rangos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66736">
                <a:tc gridSpan="2">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 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Suma de rangos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3368">
                <a:tc rowSpan="4">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CONTROLPOSTEST - CONTROLPRETEST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Rangos negativos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3368">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Rangos positivos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120,00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3368">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Empates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3368">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3368">
                <a:tc gridSpan="5">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CONTROLPOSTEST &lt; CONTROLPRETEST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r h="233368">
                <a:tc gridSpan="5">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CONTROLPOSTEST &gt; CONTROLPRETEST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r h="233368">
                <a:tc gridSpan="5">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 CONTROLPOSTEST = CONTROLPRETEST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226239320"/>
              </p:ext>
            </p:extLst>
          </p:nvPr>
        </p:nvGraphicFramePr>
        <p:xfrm>
          <a:off x="7353837" y="1928445"/>
          <a:ext cx="4288664" cy="2270067"/>
        </p:xfrm>
        <a:graphic>
          <a:graphicData uri="http://schemas.openxmlformats.org/drawingml/2006/table">
            <a:tbl>
              <a:tblPr/>
              <a:tblGrid>
                <a:gridCol w="2601894">
                  <a:extLst>
                    <a:ext uri="{9D8B030D-6E8A-4147-A177-3AD203B41FA5}">
                      <a16:colId xmlns:a16="http://schemas.microsoft.com/office/drawing/2014/main" val="20000"/>
                    </a:ext>
                  </a:extLst>
                </a:gridCol>
                <a:gridCol w="1686770">
                  <a:extLst>
                    <a:ext uri="{9D8B030D-6E8A-4147-A177-3AD203B41FA5}">
                      <a16:colId xmlns:a16="http://schemas.microsoft.com/office/drawing/2014/main" val="20001"/>
                    </a:ext>
                  </a:extLst>
                </a:gridCol>
              </a:tblGrid>
              <a:tr h="280039">
                <a:tc gridSpan="2">
                  <a:txBody>
                    <a:bodyPr/>
                    <a:lstStyle/>
                    <a:p>
                      <a:pPr marL="38100" marR="381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Estadísticos de prueba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s-EC"/>
                    </a:p>
                  </a:txBody>
                  <a:tcPr/>
                </a:tc>
                <a:extLst>
                  <a:ext uri="{0D108BD9-81ED-4DB2-BD59-A6C34878D82A}">
                    <a16:rowId xmlns:a16="http://schemas.microsoft.com/office/drawing/2014/main" val="10000"/>
                  </a:ext>
                </a:extLst>
              </a:tr>
              <a:tr h="869872">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POSTESTCONTROL - PRETESTCONTROL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0039">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-3,436</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0039">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 asintótica(bilateral)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0039">
                <a:tc gridSpan="2">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Prueba de rangos con signo de Wilcoxon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extLst>
                  <a:ext uri="{0D108BD9-81ED-4DB2-BD59-A6C34878D82A}">
                    <a16:rowId xmlns:a16="http://schemas.microsoft.com/office/drawing/2014/main" val="10004"/>
                  </a:ext>
                </a:extLst>
              </a:tr>
              <a:tr h="280039">
                <a:tc gridSpan="2">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Se basa en rangos negativos.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a16="http://schemas.microsoft.com/office/drawing/2014/main" val="10005"/>
                  </a:ext>
                </a:extLst>
              </a:tr>
            </a:tbl>
          </a:graphicData>
        </a:graphic>
      </p:graphicFrame>
      <p:pic>
        <p:nvPicPr>
          <p:cNvPr id="7" name="Imagen 6"/>
          <p:cNvPicPr/>
          <p:nvPr/>
        </p:nvPicPr>
        <p:blipFill rotWithShape="1">
          <a:blip r:embed="rId3">
            <a:extLst>
              <a:ext uri="{28A0092B-C50C-407E-A947-70E740481C1C}">
                <a14:useLocalDpi xmlns:a14="http://schemas.microsoft.com/office/drawing/2010/main" val="0"/>
              </a:ext>
            </a:extLst>
          </a:blip>
          <a:srcRect t="13834" r="2535" b="19364"/>
          <a:stretch/>
        </p:blipFill>
        <p:spPr bwMode="auto">
          <a:xfrm>
            <a:off x="3438659" y="4739984"/>
            <a:ext cx="6064294" cy="1815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497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838200" y="103031"/>
            <a:ext cx="10515600" cy="806852"/>
          </a:xfrm>
        </p:spPr>
        <p:txBody>
          <a:bodyPr/>
          <a:lstStyle/>
          <a:p>
            <a:pPr algn="ctr"/>
            <a:r>
              <a:rPr lang="es-EC" b="1" dirty="0"/>
              <a:t>TEST DE CONDUCCIÓN</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813890800"/>
              </p:ext>
            </p:extLst>
          </p:nvPr>
        </p:nvGraphicFramePr>
        <p:xfrm>
          <a:off x="838200" y="1081089"/>
          <a:ext cx="5189113" cy="4714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3543577418"/>
              </p:ext>
            </p:extLst>
          </p:nvPr>
        </p:nvGraphicFramePr>
        <p:xfrm>
          <a:off x="6336406" y="1085045"/>
          <a:ext cx="5855594" cy="4658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64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2306"/>
          </a:xfrm>
        </p:spPr>
        <p:txBody>
          <a:bodyPr>
            <a:normAutofit fontScale="90000"/>
          </a:bodyPr>
          <a:lstStyle/>
          <a:p>
            <a:pPr algn="ctr"/>
            <a:r>
              <a:rPr lang="es-EC" b="1" dirty="0"/>
              <a:t>PROBLEMA DE INVESTIGACIÓN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9732759"/>
              </p:ext>
            </p:extLst>
          </p:nvPr>
        </p:nvGraphicFramePr>
        <p:xfrm>
          <a:off x="838200" y="1211263"/>
          <a:ext cx="10817180" cy="5318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72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7912"/>
          </a:xfrm>
        </p:spPr>
        <p:txBody>
          <a:bodyPr>
            <a:normAutofit fontScale="90000"/>
          </a:bodyPr>
          <a:lstStyle/>
          <a:p>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32300952"/>
              </p:ext>
            </p:extLst>
          </p:nvPr>
        </p:nvGraphicFramePr>
        <p:xfrm>
          <a:off x="314324" y="1612540"/>
          <a:ext cx="5904480" cy="2302636"/>
        </p:xfrm>
        <a:graphic>
          <a:graphicData uri="http://schemas.openxmlformats.org/drawingml/2006/table">
            <a:tbl>
              <a:tblPr/>
              <a:tblGrid>
                <a:gridCol w="1665714">
                  <a:extLst>
                    <a:ext uri="{9D8B030D-6E8A-4147-A177-3AD203B41FA5}">
                      <a16:colId xmlns:a16="http://schemas.microsoft.com/office/drawing/2014/main" val="20000"/>
                    </a:ext>
                  </a:extLst>
                </a:gridCol>
                <a:gridCol w="1239744">
                  <a:extLst>
                    <a:ext uri="{9D8B030D-6E8A-4147-A177-3AD203B41FA5}">
                      <a16:colId xmlns:a16="http://schemas.microsoft.com/office/drawing/2014/main" val="20001"/>
                    </a:ext>
                  </a:extLst>
                </a:gridCol>
                <a:gridCol w="999674">
                  <a:extLst>
                    <a:ext uri="{9D8B030D-6E8A-4147-A177-3AD203B41FA5}">
                      <a16:colId xmlns:a16="http://schemas.microsoft.com/office/drawing/2014/main" val="20002"/>
                    </a:ext>
                  </a:extLst>
                </a:gridCol>
                <a:gridCol w="999674">
                  <a:extLst>
                    <a:ext uri="{9D8B030D-6E8A-4147-A177-3AD203B41FA5}">
                      <a16:colId xmlns:a16="http://schemas.microsoft.com/office/drawing/2014/main" val="20003"/>
                    </a:ext>
                  </a:extLst>
                </a:gridCol>
                <a:gridCol w="999674">
                  <a:extLst>
                    <a:ext uri="{9D8B030D-6E8A-4147-A177-3AD203B41FA5}">
                      <a16:colId xmlns:a16="http://schemas.microsoft.com/office/drawing/2014/main" val="20004"/>
                    </a:ext>
                  </a:extLst>
                </a:gridCol>
              </a:tblGrid>
              <a:tr h="248652">
                <a:tc gridSpan="5">
                  <a:txBody>
                    <a:bodyPr/>
                    <a:lstStyle/>
                    <a:p>
                      <a:pPr marL="38100" marR="381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Rangos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61308">
                <a:tc gridSpan="2">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 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Suma de rangos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1308">
                <a:tc rowSpan="4">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POSTESTCONDUCCIÓN - PRETESTCONDUCCIÓN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Rangos negativos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13</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8,77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1308">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Rangos positivos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3219">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Empates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8229">
                <a:tc vMerge="1">
                  <a:txBody>
                    <a:bodyPr/>
                    <a:lstStyle/>
                    <a:p>
                      <a:endParaRPr lang="es-EC"/>
                    </a:p>
                  </a:txBody>
                  <a:tcPr/>
                </a:tc>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1308">
                <a:tc gridSpan="5">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POSTESTCONDUCCIÓN &lt; PRETESTCONDUCCIÓN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r h="248652">
                <a:tc gridSpan="5">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POSTESTCONDUCCIÓN &gt; PRETESTCONDUCCIÓN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r h="248652">
                <a:tc gridSpan="5">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c. POSTESTCONDUCCIÓN = PRETESTCONDUCCIÓN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45227870"/>
              </p:ext>
            </p:extLst>
          </p:nvPr>
        </p:nvGraphicFramePr>
        <p:xfrm>
          <a:off x="6896099" y="2019904"/>
          <a:ext cx="5003979" cy="1723592"/>
        </p:xfrm>
        <a:graphic>
          <a:graphicData uri="http://schemas.openxmlformats.org/drawingml/2006/table">
            <a:tbl>
              <a:tblPr/>
              <a:tblGrid>
                <a:gridCol w="3035714">
                  <a:extLst>
                    <a:ext uri="{9D8B030D-6E8A-4147-A177-3AD203B41FA5}">
                      <a16:colId xmlns:a16="http://schemas.microsoft.com/office/drawing/2014/main" val="20000"/>
                    </a:ext>
                  </a:extLst>
                </a:gridCol>
                <a:gridCol w="1968265">
                  <a:extLst>
                    <a:ext uri="{9D8B030D-6E8A-4147-A177-3AD203B41FA5}">
                      <a16:colId xmlns:a16="http://schemas.microsoft.com/office/drawing/2014/main" val="20001"/>
                    </a:ext>
                  </a:extLst>
                </a:gridCol>
              </a:tblGrid>
              <a:tr h="0">
                <a:tc gridSpan="2">
                  <a:txBody>
                    <a:bodyPr/>
                    <a:lstStyle/>
                    <a:p>
                      <a:pPr marL="38100" marR="381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Estadísticos de prueba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s-EC"/>
                    </a:p>
                  </a:txBody>
                  <a:tcPr/>
                </a:tc>
                <a:extLst>
                  <a:ext uri="{0D108BD9-81ED-4DB2-BD59-A6C34878D82A}">
                    <a16:rowId xmlns:a16="http://schemas.microsoft.com/office/drawing/2014/main" val="10000"/>
                  </a:ext>
                </a:extLst>
              </a:tr>
              <a:tr h="602852">
                <a:tc>
                  <a:txBody>
                    <a:bodyPr/>
                    <a:lstStyle/>
                    <a:p>
                      <a:pPr>
                        <a:lnSpc>
                          <a:spcPct val="107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POSTESTCONDUCCIÓN - PRETESTCONDUCCIÓN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9385">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-3,067</a:t>
                      </a:r>
                      <a:r>
                        <a:rPr lang="es-EC" sz="900" baseline="300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9385">
                <a:tc>
                  <a:txBody>
                    <a:bodyPr/>
                    <a:lstStyle/>
                    <a:p>
                      <a:pPr marL="38100" marR="38100">
                        <a:lnSpc>
                          <a:spcPts val="1600"/>
                        </a:lnSpc>
                        <a:spcAft>
                          <a:spcPts val="0"/>
                        </a:spcAft>
                      </a:pPr>
                      <a:r>
                        <a:rPr lang="es-EC" sz="9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Sig. asintótica(bilateral)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9385">
                <a:tc gridSpan="2">
                  <a:txBody>
                    <a:bodyPr/>
                    <a:lstStyle/>
                    <a:p>
                      <a:pPr marL="38100" marR="38100">
                        <a:lnSpc>
                          <a:spcPts val="1600"/>
                        </a:lnSpc>
                        <a:spcAft>
                          <a:spcPts val="0"/>
                        </a:spcAft>
                      </a:pPr>
                      <a:r>
                        <a:rPr lang="es-EC" sz="9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a. Prueba de rangos con signo de Wilcoxon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s-EC"/>
                    </a:p>
                  </a:txBody>
                  <a:tcPr/>
                </a:tc>
                <a:extLst>
                  <a:ext uri="{0D108BD9-81ED-4DB2-BD59-A6C34878D82A}">
                    <a16:rowId xmlns:a16="http://schemas.microsoft.com/office/drawing/2014/main" val="10004"/>
                  </a:ext>
                </a:extLst>
              </a:tr>
              <a:tr h="229385">
                <a:tc gridSpan="2">
                  <a:txBody>
                    <a:bodyPr/>
                    <a:lstStyle/>
                    <a:p>
                      <a:pPr marL="38100" marR="38100">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b. Se basa en rangos positivos.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a16="http://schemas.microsoft.com/office/drawing/2014/main" val="10005"/>
                  </a:ext>
                </a:extLst>
              </a:tr>
            </a:tbl>
          </a:graphicData>
        </a:graphic>
      </p:graphicFrame>
      <p:pic>
        <p:nvPicPr>
          <p:cNvPr id="8" name="Imagen 7"/>
          <p:cNvPicPr/>
          <p:nvPr/>
        </p:nvPicPr>
        <p:blipFill rotWithShape="1">
          <a:blip r:embed="rId3">
            <a:extLst>
              <a:ext uri="{28A0092B-C50C-407E-A947-70E740481C1C}">
                <a14:useLocalDpi xmlns:a14="http://schemas.microsoft.com/office/drawing/2010/main" val="0"/>
              </a:ext>
            </a:extLst>
          </a:blip>
          <a:srcRect t="12296" r="921" b="18665"/>
          <a:stretch/>
        </p:blipFill>
        <p:spPr bwMode="auto">
          <a:xfrm>
            <a:off x="3448157" y="4364886"/>
            <a:ext cx="5773116" cy="19586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10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5641"/>
          </a:xfrm>
        </p:spPr>
        <p:txBody>
          <a:bodyPr/>
          <a:lstStyle/>
          <a:p>
            <a:pPr algn="ctr"/>
            <a:r>
              <a:rPr lang="es-EC" b="1" dirty="0"/>
              <a:t>CONCLUSIONES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27358124"/>
              </p:ext>
            </p:extLst>
          </p:nvPr>
        </p:nvGraphicFramePr>
        <p:xfrm>
          <a:off x="838200" y="1558925"/>
          <a:ext cx="10688638" cy="503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74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26317228"/>
              </p:ext>
            </p:extLst>
          </p:nvPr>
        </p:nvGraphicFramePr>
        <p:xfrm>
          <a:off x="838200" y="425003"/>
          <a:ext cx="10688638" cy="616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725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5641"/>
          </a:xfrm>
        </p:spPr>
        <p:txBody>
          <a:bodyPr/>
          <a:lstStyle/>
          <a:p>
            <a:pPr algn="ctr"/>
            <a:r>
              <a:rPr lang="es-EC" b="1" dirty="0"/>
              <a:t>RECOMENDACIONES </a:t>
            </a:r>
          </a:p>
        </p:txBody>
      </p:sp>
      <p:sp>
        <p:nvSpPr>
          <p:cNvPr id="3" name="Marcador de contenido 2"/>
          <p:cNvSpPr>
            <a:spLocks noGrp="1"/>
          </p:cNvSpPr>
          <p:nvPr>
            <p:ph idx="1"/>
          </p:nvPr>
        </p:nvSpPr>
        <p:spPr>
          <a:xfrm>
            <a:off x="838200" y="1558344"/>
            <a:ext cx="10688392" cy="4618619"/>
          </a:xfrm>
        </p:spPr>
        <p:txBody>
          <a:bodyPr>
            <a:normAutofit/>
          </a:bodyPr>
          <a:lstStyle/>
          <a:p>
            <a:r>
              <a:rPr lang="es-EC" dirty="0"/>
              <a:t>Al comprobar la hipótesis de trabajo, se recomienda la utilización de ejercicios en espacio reducido para la optimización de los fundamentos técnicos del club sociedad deportiva Aucas.</a:t>
            </a:r>
          </a:p>
          <a:p>
            <a:pPr marL="0" indent="0">
              <a:buNone/>
            </a:pPr>
            <a:endParaRPr lang="es-EC" dirty="0"/>
          </a:p>
          <a:p>
            <a:pPr lvl="0"/>
            <a:r>
              <a:rPr lang="es-ES" dirty="0"/>
              <a:t>A la escuela de Sociedad Deportiva AUCAS, que contemple el manejo de tareas en espacio reducido en todas sus categorías, para alcanzar un desarrollo de los elementos técnicos y de esta forma brindarle una mayor oportunidad para de ser seleccionado para formar parte de los equipos formativos.</a:t>
            </a:r>
            <a:endParaRPr lang="es-EC" dirty="0"/>
          </a:p>
          <a:p>
            <a:endParaRPr lang="es-EC" dirty="0"/>
          </a:p>
          <a:p>
            <a:endParaRPr lang="es-EC" dirty="0"/>
          </a:p>
        </p:txBody>
      </p:sp>
    </p:spTree>
    <p:extLst>
      <p:ext uri="{BB962C8B-B14F-4D97-AF65-F5344CB8AC3E}">
        <p14:creationId xmlns:p14="http://schemas.microsoft.com/office/powerpoint/2010/main" val="104592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38200" y="1558344"/>
            <a:ext cx="10688392" cy="4618619"/>
          </a:xfrm>
        </p:spPr>
        <p:txBody>
          <a:bodyPr>
            <a:normAutofit/>
          </a:bodyPr>
          <a:lstStyle/>
          <a:p>
            <a:pPr lvl="0"/>
            <a:r>
              <a:rPr lang="es-ES" dirty="0"/>
              <a:t>Se recomienda que las metodologías actuales del futbol, que en su mayoría son de tipo global sean consideradas por el clubs y entrenadores para alcanzar un mejor desarrollo de los futbolistas en su periodo base.</a:t>
            </a:r>
            <a:endParaRPr lang="es-EC" dirty="0"/>
          </a:p>
          <a:p>
            <a:endParaRPr lang="es-EC" dirty="0"/>
          </a:p>
          <a:p>
            <a:r>
              <a:rPr lang="es-EC" dirty="0"/>
              <a:t>Utilizar tareas donde exista un numero superior a tres jugadores, para alcanzar una optimización del control de balón, permitiendo una ejecución de una posterior acción en el desarrollo del juego</a:t>
            </a:r>
          </a:p>
          <a:p>
            <a:endParaRPr lang="es-EC" dirty="0"/>
          </a:p>
        </p:txBody>
      </p:sp>
    </p:spTree>
    <p:extLst>
      <p:ext uri="{BB962C8B-B14F-4D97-AF65-F5344CB8AC3E}">
        <p14:creationId xmlns:p14="http://schemas.microsoft.com/office/powerpoint/2010/main" val="3227384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5" name="Rectángulo 4"/>
          <p:cNvSpPr/>
          <p:nvPr/>
        </p:nvSpPr>
        <p:spPr>
          <a:xfrm>
            <a:off x="2150918" y="1745673"/>
            <a:ext cx="8912033" cy="325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GRACIAS POR SU ATENCIÓN </a:t>
            </a:r>
          </a:p>
        </p:txBody>
      </p:sp>
    </p:spTree>
    <p:extLst>
      <p:ext uri="{BB962C8B-B14F-4D97-AF65-F5344CB8AC3E}">
        <p14:creationId xmlns:p14="http://schemas.microsoft.com/office/powerpoint/2010/main" val="335760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838200" y="365126"/>
            <a:ext cx="10515600" cy="652306"/>
          </a:xfrm>
        </p:spPr>
        <p:txBody>
          <a:bodyPr>
            <a:normAutofit fontScale="90000"/>
          </a:bodyPr>
          <a:lstStyle/>
          <a:p>
            <a:pPr algn="ctr"/>
            <a:r>
              <a:rPr lang="es-EC" b="1" dirty="0"/>
              <a:t>FORMULACIÓN DEL PROBLEMA  </a:t>
            </a:r>
          </a:p>
        </p:txBody>
      </p:sp>
      <p:graphicFrame>
        <p:nvGraphicFramePr>
          <p:cNvPr id="6" name="Diagrama 5"/>
          <p:cNvGraphicFramePr/>
          <p:nvPr>
            <p:extLst>
              <p:ext uri="{D42A27DB-BD31-4B8C-83A1-F6EECF244321}">
                <p14:modId xmlns:p14="http://schemas.microsoft.com/office/powerpoint/2010/main" val="1096619561"/>
              </p:ext>
            </p:extLst>
          </p:nvPr>
        </p:nvGraphicFramePr>
        <p:xfrm>
          <a:off x="1053205" y="1159099"/>
          <a:ext cx="9128618" cy="552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0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6685" y="0"/>
            <a:ext cx="10515600" cy="884126"/>
          </a:xfrm>
        </p:spPr>
        <p:txBody>
          <a:bodyPr/>
          <a:lstStyle/>
          <a:p>
            <a:pPr algn="ctr"/>
            <a:r>
              <a:rPr lang="es-EC" b="1" dirty="0"/>
              <a:t>Justificación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35407077"/>
              </p:ext>
            </p:extLst>
          </p:nvPr>
        </p:nvGraphicFramePr>
        <p:xfrm>
          <a:off x="0" y="1197734"/>
          <a:ext cx="11990231" cy="5550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80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943022386"/>
              </p:ext>
            </p:extLst>
          </p:nvPr>
        </p:nvGraphicFramePr>
        <p:xfrm>
          <a:off x="838200" y="720725"/>
          <a:ext cx="10515600" cy="545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470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230510493"/>
              </p:ext>
            </p:extLst>
          </p:nvPr>
        </p:nvGraphicFramePr>
        <p:xfrm>
          <a:off x="838200" y="373063"/>
          <a:ext cx="10515600" cy="580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040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12279742"/>
              </p:ext>
            </p:extLst>
          </p:nvPr>
        </p:nvGraphicFramePr>
        <p:xfrm>
          <a:off x="838199" y="1275008"/>
          <a:ext cx="10830059" cy="537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a:spLocks noGrp="1"/>
          </p:cNvSpPr>
          <p:nvPr>
            <p:ph type="title"/>
          </p:nvPr>
        </p:nvSpPr>
        <p:spPr>
          <a:xfrm>
            <a:off x="786685" y="0"/>
            <a:ext cx="10515600" cy="884126"/>
          </a:xfrm>
        </p:spPr>
        <p:txBody>
          <a:bodyPr/>
          <a:lstStyle/>
          <a:p>
            <a:pPr algn="ctr"/>
            <a:r>
              <a:rPr lang="es-EC" b="1" dirty="0"/>
              <a:t>HIPÓTESIS DE INVESTIGACIÓN  </a:t>
            </a:r>
          </a:p>
        </p:txBody>
      </p:sp>
    </p:spTree>
    <p:extLst>
      <p:ext uri="{BB962C8B-B14F-4D97-AF65-F5344CB8AC3E}">
        <p14:creationId xmlns:p14="http://schemas.microsoft.com/office/powerpoint/2010/main" val="90098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03821"/>
          </a:xfrm>
        </p:spPr>
        <p:txBody>
          <a:bodyPr>
            <a:normAutofit/>
          </a:bodyPr>
          <a:lstStyle/>
          <a:p>
            <a:pPr lvl="1" algn="ctr" rtl="0">
              <a:lnSpc>
                <a:spcPct val="90000"/>
              </a:lnSpc>
              <a:spcBef>
                <a:spcPct val="0"/>
              </a:spcBef>
            </a:pPr>
            <a:r>
              <a:rPr lang="es-EC" sz="3200" b="1" dirty="0"/>
              <a:t>OPERACIONALIZACIÓN DE LAS VARIABLES </a:t>
            </a:r>
            <a:endParaRPr lang="es-EC"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94437324"/>
              </p:ext>
            </p:extLst>
          </p:nvPr>
        </p:nvGraphicFramePr>
        <p:xfrm>
          <a:off x="838199" y="1196974"/>
          <a:ext cx="10791423" cy="540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42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4973"/>
            <a:ext cx="10515600" cy="703821"/>
          </a:xfrm>
        </p:spPr>
        <p:txBody>
          <a:bodyPr/>
          <a:lstStyle/>
          <a:p>
            <a:pPr algn="ctr"/>
            <a:r>
              <a:rPr lang="es-EC" b="1"/>
              <a:t>Marco Teórico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97445294"/>
              </p:ext>
            </p:extLst>
          </p:nvPr>
        </p:nvGraphicFramePr>
        <p:xfrm>
          <a:off x="283335" y="1196975"/>
          <a:ext cx="11771289" cy="547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2138002" y="2817428"/>
            <a:ext cx="5095523" cy="3579979"/>
            <a:chOff x="4182125" y="3868789"/>
            <a:chExt cx="5095523" cy="3579979"/>
          </a:xfrm>
        </p:grpSpPr>
        <p:sp>
          <p:nvSpPr>
            <p:cNvPr id="6" name="Rectángulo 5"/>
            <p:cNvSpPr/>
            <p:nvPr/>
          </p:nvSpPr>
          <p:spPr>
            <a:xfrm>
              <a:off x="7002598" y="3868789"/>
              <a:ext cx="2275050" cy="12231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4182125" y="6225623"/>
              <a:ext cx="2275050" cy="1223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s-EC" sz="1500" kern="1200" dirty="0"/>
            </a:p>
          </p:txBody>
        </p:sp>
      </p:grpSp>
      <p:grpSp>
        <p:nvGrpSpPr>
          <p:cNvPr id="9" name="Grupo 8"/>
          <p:cNvGrpSpPr/>
          <p:nvPr/>
        </p:nvGrpSpPr>
        <p:grpSpPr>
          <a:xfrm>
            <a:off x="1030310" y="2969828"/>
            <a:ext cx="6355615" cy="3193612"/>
            <a:chOff x="2922033" y="3868789"/>
            <a:chExt cx="6355615" cy="3193612"/>
          </a:xfrm>
        </p:grpSpPr>
        <p:sp>
          <p:nvSpPr>
            <p:cNvPr id="10" name="Rectángulo 9"/>
            <p:cNvSpPr/>
            <p:nvPr/>
          </p:nvSpPr>
          <p:spPr>
            <a:xfrm>
              <a:off x="7002598" y="3868789"/>
              <a:ext cx="2275050" cy="12231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p:cNvSpPr/>
            <p:nvPr/>
          </p:nvSpPr>
          <p:spPr>
            <a:xfrm>
              <a:off x="2922033" y="5839256"/>
              <a:ext cx="2981350" cy="1223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r>
                <a:rPr lang="es-EC" sz="1400" b="1" dirty="0"/>
                <a:t>Acción de dominar y desplazarse con el balón al ras del suelo, mediante una sucesión de toques a ras de suelo”</a:t>
              </a:r>
            </a:p>
          </p:txBody>
        </p:sp>
      </p:grpSp>
      <p:grpSp>
        <p:nvGrpSpPr>
          <p:cNvPr id="12" name="Grupo 11"/>
          <p:cNvGrpSpPr/>
          <p:nvPr/>
        </p:nvGrpSpPr>
        <p:grpSpPr>
          <a:xfrm>
            <a:off x="9178453" y="3289654"/>
            <a:ext cx="2275050" cy="1223145"/>
            <a:chOff x="7002598" y="3868789"/>
            <a:chExt cx="2275050" cy="1223145"/>
          </a:xfrm>
        </p:grpSpPr>
        <p:sp>
          <p:nvSpPr>
            <p:cNvPr id="13" name="Rectángulo 12"/>
            <p:cNvSpPr/>
            <p:nvPr/>
          </p:nvSpPr>
          <p:spPr>
            <a:xfrm>
              <a:off x="7002598" y="3868789"/>
              <a:ext cx="2275050" cy="12231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ángulo 13"/>
            <p:cNvSpPr/>
            <p:nvPr/>
          </p:nvSpPr>
          <p:spPr>
            <a:xfrm>
              <a:off x="7002598" y="3868789"/>
              <a:ext cx="2275050" cy="1223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600" b="1" dirty="0"/>
                <a:t>La recepción de balón </a:t>
              </a:r>
              <a:endParaRPr lang="es-EC" sz="1600" b="1" kern="1200" dirty="0"/>
            </a:p>
          </p:txBody>
        </p:sp>
      </p:grpSp>
    </p:spTree>
    <p:extLst>
      <p:ext uri="{BB962C8B-B14F-4D97-AF65-F5344CB8AC3E}">
        <p14:creationId xmlns:p14="http://schemas.microsoft.com/office/powerpoint/2010/main" val="35699657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TotalTime>
  <Words>1336</Words>
  <Application>Microsoft Office PowerPoint</Application>
  <PresentationFormat>Panorámica</PresentationFormat>
  <Paragraphs>202</Paragraphs>
  <Slides>25</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2" baseType="lpstr">
      <vt:lpstr>Arial</vt:lpstr>
      <vt:lpstr>Berlin Sans FB Demi</vt:lpstr>
      <vt:lpstr>Calibri</vt:lpstr>
      <vt:lpstr>Calibri Light</vt:lpstr>
      <vt:lpstr>Times New Roman</vt:lpstr>
      <vt:lpstr>Tema de Office</vt:lpstr>
      <vt:lpstr>Documento</vt:lpstr>
      <vt:lpstr>DEPARTAMENTO DE CIENCIAS HUMANAS  Y SOCIALES LICENCIATURA DE CIENCIAS DE LA ACTIVIDAD FÍSICA, DEPORTES Y RECREACIÓN </vt:lpstr>
      <vt:lpstr>PROBLEMA DE INVESTIGACIÓN </vt:lpstr>
      <vt:lpstr>FORMULACIÓN DEL PROBLEMA  </vt:lpstr>
      <vt:lpstr>Justificación </vt:lpstr>
      <vt:lpstr>Presentación de PowerPoint</vt:lpstr>
      <vt:lpstr>Presentación de PowerPoint</vt:lpstr>
      <vt:lpstr>HIPÓTESIS DE INVESTIGACIÓN  </vt:lpstr>
      <vt:lpstr>OPERACIONALIZACIÓN DE LAS VARIABLES </vt:lpstr>
      <vt:lpstr>Marco Teórico </vt:lpstr>
      <vt:lpstr>Presentación de PowerPoint</vt:lpstr>
      <vt:lpstr>METODOLOGÍA DE INVESTIGACIÓN  </vt:lpstr>
      <vt:lpstr>INSTRUMENTOS</vt:lpstr>
      <vt:lpstr>Presentación de PowerPoint</vt:lpstr>
      <vt:lpstr>ANÁLISIS DE RESULTADOS </vt:lpstr>
      <vt:lpstr>TEST DE PASE </vt:lpstr>
      <vt:lpstr>Presentación de PowerPoint</vt:lpstr>
      <vt:lpstr>TEST DE CONTROL</vt:lpstr>
      <vt:lpstr>Presentación de PowerPoint</vt:lpstr>
      <vt:lpstr>TEST DE CONDUCCIÓN</vt:lpstr>
      <vt:lpstr>Presentación de PowerPoint</vt:lpstr>
      <vt:lpstr>CONCLUSIONES </vt:lpstr>
      <vt:lpstr>Presentación de PowerPoint</vt:lpstr>
      <vt:lpstr>RECOMENDACIONES </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 LICENCIATURA DE CIENCIAS DE LA ACTIVIDAD FÍSICA, DEPORTES Y RECREACIÓN</dc:title>
  <dc:creator>Camilo Andres Benavides Suarez</dc:creator>
  <cp:lastModifiedBy>ALEXIS GRIJALVA</cp:lastModifiedBy>
  <cp:revision>31</cp:revision>
  <dcterms:created xsi:type="dcterms:W3CDTF">2019-07-16T14:51:14Z</dcterms:created>
  <dcterms:modified xsi:type="dcterms:W3CDTF">2019-08-27T14:54:14Z</dcterms:modified>
</cp:coreProperties>
</file>