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data6.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1" r:id="rId1"/>
  </p:sldMasterIdLst>
  <p:sldIdLst>
    <p:sldId id="261" r:id="rId2"/>
    <p:sldId id="258" r:id="rId3"/>
    <p:sldId id="259" r:id="rId4"/>
    <p:sldId id="260" r:id="rId5"/>
    <p:sldId id="262" r:id="rId6"/>
    <p:sldId id="263" r:id="rId7"/>
    <p:sldId id="264" r:id="rId8"/>
    <p:sldId id="265" r:id="rId9"/>
    <p:sldId id="266" r:id="rId10"/>
    <p:sldId id="267" r:id="rId11"/>
    <p:sldId id="268" r:id="rId12"/>
    <p:sldId id="270" r:id="rId13"/>
    <p:sldId id="271" r:id="rId14"/>
    <p:sldId id="272"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diagrams/_rels/data5.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72BDD9-6532-47BF-8AF4-C85CD757BD76}" type="doc">
      <dgm:prSet loTypeId="urn:microsoft.com/office/officeart/2005/8/layout/vProcess5" loCatId="process" qsTypeId="urn:microsoft.com/office/officeart/2005/8/quickstyle/simple1" qsCatId="simple" csTypeId="urn:microsoft.com/office/officeart/2005/8/colors/accent2_1" csCatId="accent2" phldr="1"/>
      <dgm:spPr/>
      <dgm:t>
        <a:bodyPr/>
        <a:lstStyle/>
        <a:p>
          <a:endParaRPr lang="es-419"/>
        </a:p>
      </dgm:t>
    </dgm:pt>
    <dgm:pt modelId="{CFC3F170-C5D4-489D-BEDC-A8A7CAC9A910}">
      <dgm:prSet phldrT="[Texto]"/>
      <dgm:spPr/>
      <dgm:t>
        <a:bodyPr/>
        <a:lstStyle/>
        <a:p>
          <a:pPr algn="just"/>
          <a:r>
            <a:rPr lang="en-US" dirty="0" err="1" smtClean="0">
              <a:latin typeface="Times New Roman" panose="02020603050405020304" pitchFamily="18" charset="0"/>
              <a:ea typeface="Arial Unicode MS" panose="020B0604020202020204" pitchFamily="34" charset="-128"/>
            </a:rPr>
            <a:t>En</a:t>
          </a:r>
          <a:r>
            <a:rPr lang="en-US" dirty="0" smtClean="0">
              <a:latin typeface="Times New Roman" panose="02020603050405020304" pitchFamily="18" charset="0"/>
              <a:ea typeface="Arial Unicode MS" panose="020B0604020202020204" pitchFamily="34" charset="-128"/>
            </a:rPr>
            <a:t> la </a:t>
          </a:r>
          <a:r>
            <a:rPr lang="en-US" dirty="0" err="1" smtClean="0">
              <a:latin typeface="Times New Roman" panose="02020603050405020304" pitchFamily="18" charset="0"/>
              <a:ea typeface="Arial Unicode MS" panose="020B0604020202020204" pitchFamily="34" charset="-128"/>
            </a:rPr>
            <a:t>Región</a:t>
          </a:r>
          <a:r>
            <a:rPr lang="en-US" dirty="0" smtClean="0">
              <a:latin typeface="Times New Roman" panose="02020603050405020304" pitchFamily="18" charset="0"/>
              <a:ea typeface="Arial Unicode MS" panose="020B0604020202020204" pitchFamily="34" charset="-128"/>
            </a:rPr>
            <a:t> Costa de Ecuador el 33,8% de las </a:t>
          </a:r>
          <a:r>
            <a:rPr lang="en-US" dirty="0" err="1" smtClean="0">
              <a:latin typeface="Times New Roman" panose="02020603050405020304" pitchFamily="18" charset="0"/>
              <a:ea typeface="Arial Unicode MS" panose="020B0604020202020204" pitchFamily="34" charset="-128"/>
            </a:rPr>
            <a:t>tierras</a:t>
          </a:r>
          <a:r>
            <a:rPr lang="en-US" dirty="0" smtClean="0">
              <a:latin typeface="Times New Roman" panose="02020603050405020304" pitchFamily="18" charset="0"/>
              <a:ea typeface="Arial Unicode MS" panose="020B0604020202020204" pitchFamily="34" charset="-128"/>
            </a:rPr>
            <a:t> </a:t>
          </a:r>
          <a:r>
            <a:rPr lang="en-US" dirty="0" err="1" smtClean="0">
              <a:latin typeface="Times New Roman" panose="02020603050405020304" pitchFamily="18" charset="0"/>
              <a:ea typeface="Arial Unicode MS" panose="020B0604020202020204" pitchFamily="34" charset="-128"/>
            </a:rPr>
            <a:t>están</a:t>
          </a:r>
          <a:r>
            <a:rPr lang="en-US" dirty="0" smtClean="0">
              <a:latin typeface="Times New Roman" panose="02020603050405020304" pitchFamily="18" charset="0"/>
              <a:ea typeface="Arial Unicode MS" panose="020B0604020202020204" pitchFamily="34" charset="-128"/>
            </a:rPr>
            <a:t> </a:t>
          </a:r>
          <a:r>
            <a:rPr lang="en-US" dirty="0" err="1" smtClean="0">
              <a:latin typeface="Times New Roman" panose="02020603050405020304" pitchFamily="18" charset="0"/>
              <a:ea typeface="Arial Unicode MS" panose="020B0604020202020204" pitchFamily="34" charset="-128"/>
            </a:rPr>
            <a:t>dedicadas</a:t>
          </a:r>
          <a:r>
            <a:rPr lang="en-US" dirty="0" smtClean="0">
              <a:latin typeface="Times New Roman" panose="02020603050405020304" pitchFamily="18" charset="0"/>
              <a:ea typeface="Arial Unicode MS" panose="020B0604020202020204" pitchFamily="34" charset="-128"/>
            </a:rPr>
            <a:t> a </a:t>
          </a:r>
          <a:r>
            <a:rPr lang="en-US" dirty="0" err="1" smtClean="0">
              <a:latin typeface="Times New Roman" panose="02020603050405020304" pitchFamily="18" charset="0"/>
              <a:ea typeface="Arial Unicode MS" panose="020B0604020202020204" pitchFamily="34" charset="-128"/>
            </a:rPr>
            <a:t>pastos</a:t>
          </a:r>
          <a:r>
            <a:rPr lang="en-US" dirty="0" smtClean="0">
              <a:latin typeface="Times New Roman" panose="02020603050405020304" pitchFamily="18" charset="0"/>
              <a:ea typeface="Arial Unicode MS" panose="020B0604020202020204" pitchFamily="34" charset="-128"/>
            </a:rPr>
            <a:t> </a:t>
          </a:r>
          <a:r>
            <a:rPr lang="en-US" dirty="0" err="1" smtClean="0">
              <a:latin typeface="Times New Roman" panose="02020603050405020304" pitchFamily="18" charset="0"/>
              <a:ea typeface="Arial Unicode MS" panose="020B0604020202020204" pitchFamily="34" charset="-128"/>
            </a:rPr>
            <a:t>cultivados</a:t>
          </a:r>
          <a:r>
            <a:rPr lang="en-US" dirty="0" smtClean="0">
              <a:latin typeface="Times New Roman" panose="02020603050405020304" pitchFamily="18" charset="0"/>
              <a:ea typeface="Arial Unicode MS" panose="020B0604020202020204" pitchFamily="34" charset="-128"/>
            </a:rPr>
            <a:t>, el 20,3% a </a:t>
          </a:r>
          <a:r>
            <a:rPr lang="en-US" dirty="0" err="1" smtClean="0">
              <a:latin typeface="Times New Roman" panose="02020603050405020304" pitchFamily="18" charset="0"/>
              <a:ea typeface="Arial Unicode MS" panose="020B0604020202020204" pitchFamily="34" charset="-128"/>
            </a:rPr>
            <a:t>cultivos</a:t>
          </a:r>
          <a:r>
            <a:rPr lang="en-US" dirty="0" smtClean="0">
              <a:latin typeface="Times New Roman" panose="02020603050405020304" pitchFamily="18" charset="0"/>
              <a:ea typeface="Arial Unicode MS" panose="020B0604020202020204" pitchFamily="34" charset="-128"/>
            </a:rPr>
            <a:t> </a:t>
          </a:r>
          <a:r>
            <a:rPr lang="en-US" dirty="0" err="1" smtClean="0">
              <a:latin typeface="Times New Roman" panose="02020603050405020304" pitchFamily="18" charset="0"/>
              <a:ea typeface="Arial Unicode MS" panose="020B0604020202020204" pitchFamily="34" charset="-128"/>
            </a:rPr>
            <a:t>permanentes</a:t>
          </a:r>
          <a:r>
            <a:rPr lang="en-US" dirty="0" smtClean="0">
              <a:latin typeface="Times New Roman" panose="02020603050405020304" pitchFamily="18" charset="0"/>
              <a:ea typeface="Arial Unicode MS" panose="020B0604020202020204" pitchFamily="34" charset="-128"/>
            </a:rPr>
            <a:t> y el 11,6% a </a:t>
          </a:r>
          <a:r>
            <a:rPr lang="en-US" dirty="0" err="1" smtClean="0">
              <a:latin typeface="Times New Roman" panose="02020603050405020304" pitchFamily="18" charset="0"/>
              <a:ea typeface="Arial Unicode MS" panose="020B0604020202020204" pitchFamily="34" charset="-128"/>
            </a:rPr>
            <a:t>cultivos</a:t>
          </a:r>
          <a:r>
            <a:rPr lang="en-US" dirty="0" smtClean="0">
              <a:latin typeface="Times New Roman" panose="02020603050405020304" pitchFamily="18" charset="0"/>
              <a:ea typeface="Arial Unicode MS" panose="020B0604020202020204" pitchFamily="34" charset="-128"/>
            </a:rPr>
            <a:t> </a:t>
          </a:r>
          <a:r>
            <a:rPr lang="en-US" dirty="0" err="1" smtClean="0">
              <a:latin typeface="Times New Roman" panose="02020603050405020304" pitchFamily="18" charset="0"/>
              <a:ea typeface="Arial Unicode MS" panose="020B0604020202020204" pitchFamily="34" charset="-128"/>
            </a:rPr>
            <a:t>transitorios</a:t>
          </a:r>
          <a:r>
            <a:rPr lang="en-US" dirty="0" smtClean="0">
              <a:latin typeface="Times New Roman" panose="02020603050405020304" pitchFamily="18" charset="0"/>
              <a:ea typeface="Arial Unicode MS" panose="020B0604020202020204" pitchFamily="34" charset="-128"/>
            </a:rPr>
            <a:t> y </a:t>
          </a:r>
          <a:r>
            <a:rPr lang="en-US" dirty="0" err="1" smtClean="0">
              <a:latin typeface="Times New Roman" panose="02020603050405020304" pitchFamily="18" charset="0"/>
              <a:ea typeface="Arial Unicode MS" panose="020B0604020202020204" pitchFamily="34" charset="-128"/>
            </a:rPr>
            <a:t>barbecho</a:t>
          </a:r>
          <a:r>
            <a:rPr lang="en-US" dirty="0" smtClean="0">
              <a:latin typeface="Times New Roman" panose="02020603050405020304" pitchFamily="18" charset="0"/>
              <a:ea typeface="Arial Unicode MS" panose="020B0604020202020204" pitchFamily="34" charset="-128"/>
            </a:rPr>
            <a:t>.</a:t>
          </a:r>
          <a:endParaRPr lang="es-419" dirty="0"/>
        </a:p>
      </dgm:t>
    </dgm:pt>
    <dgm:pt modelId="{D9BADDE3-8D26-434F-B72C-8CA5B609095E}" type="parTrans" cxnId="{1372FD3E-3E55-4667-ACFE-CC405D92D74B}">
      <dgm:prSet/>
      <dgm:spPr/>
      <dgm:t>
        <a:bodyPr/>
        <a:lstStyle/>
        <a:p>
          <a:endParaRPr lang="es-419"/>
        </a:p>
      </dgm:t>
    </dgm:pt>
    <dgm:pt modelId="{DD2F27CE-614F-43F7-8762-8E4A3358E0AC}" type="sibTrans" cxnId="{1372FD3E-3E55-4667-ACFE-CC405D92D74B}">
      <dgm:prSet/>
      <dgm:spPr/>
      <dgm:t>
        <a:bodyPr/>
        <a:lstStyle/>
        <a:p>
          <a:endParaRPr lang="es-419"/>
        </a:p>
      </dgm:t>
    </dgm:pt>
    <dgm:pt modelId="{8F77149C-24BA-42FA-A1D6-D4EF9D8797F4}">
      <dgm:prSet phldrT="[Texto]"/>
      <dgm:spPr/>
      <dgm:t>
        <a:bodyPr/>
        <a:lstStyle/>
        <a:p>
          <a:pPr algn="just"/>
          <a:r>
            <a:rPr lang="en-US" dirty="0" smtClean="0">
              <a:latin typeface="Times New Roman" panose="02020603050405020304" pitchFamily="18" charset="0"/>
              <a:ea typeface="Arial Unicode MS" panose="020B0604020202020204" pitchFamily="34" charset="-128"/>
            </a:rPr>
            <a:t>Sin embargo, la mala </a:t>
          </a:r>
          <a:r>
            <a:rPr lang="en-US" dirty="0" err="1" smtClean="0">
              <a:latin typeface="Times New Roman" panose="02020603050405020304" pitchFamily="18" charset="0"/>
              <a:ea typeface="Arial Unicode MS" panose="020B0604020202020204" pitchFamily="34" charset="-128"/>
            </a:rPr>
            <a:t>planificación</a:t>
          </a:r>
          <a:r>
            <a:rPr lang="en-US" dirty="0" smtClean="0">
              <a:latin typeface="Times New Roman" panose="02020603050405020304" pitchFamily="18" charset="0"/>
              <a:ea typeface="Arial Unicode MS" panose="020B0604020202020204" pitchFamily="34" charset="-128"/>
            </a:rPr>
            <a:t> y </a:t>
          </a:r>
          <a:r>
            <a:rPr lang="en-US" dirty="0" err="1" smtClean="0">
              <a:latin typeface="Times New Roman" panose="02020603050405020304" pitchFamily="18" charset="0"/>
              <a:ea typeface="Arial Unicode MS" panose="020B0604020202020204" pitchFamily="34" charset="-128"/>
            </a:rPr>
            <a:t>uso</a:t>
          </a:r>
          <a:r>
            <a:rPr lang="en-US" dirty="0" smtClean="0">
              <a:latin typeface="Times New Roman" panose="02020603050405020304" pitchFamily="18" charset="0"/>
              <a:ea typeface="Arial Unicode MS" panose="020B0604020202020204" pitchFamily="34" charset="-128"/>
            </a:rPr>
            <a:t> </a:t>
          </a:r>
          <a:r>
            <a:rPr lang="en-US" dirty="0" err="1" smtClean="0">
              <a:latin typeface="Times New Roman" panose="02020603050405020304" pitchFamily="18" charset="0"/>
              <a:ea typeface="Arial Unicode MS" panose="020B0604020202020204" pitchFamily="34" charset="-128"/>
            </a:rPr>
            <a:t>inadecuado</a:t>
          </a:r>
          <a:r>
            <a:rPr lang="en-US" dirty="0" smtClean="0">
              <a:latin typeface="Times New Roman" panose="02020603050405020304" pitchFamily="18" charset="0"/>
              <a:ea typeface="Arial Unicode MS" panose="020B0604020202020204" pitchFamily="34" charset="-128"/>
            </a:rPr>
            <a:t> del </a:t>
          </a:r>
          <a:r>
            <a:rPr lang="en-US" dirty="0" err="1" smtClean="0">
              <a:latin typeface="Times New Roman" panose="02020603050405020304" pitchFamily="18" charset="0"/>
              <a:ea typeface="Arial Unicode MS" panose="020B0604020202020204" pitchFamily="34" charset="-128"/>
            </a:rPr>
            <a:t>suelo</a:t>
          </a:r>
          <a:r>
            <a:rPr lang="en-US" dirty="0" smtClean="0">
              <a:latin typeface="Times New Roman" panose="02020603050405020304" pitchFamily="18" charset="0"/>
              <a:ea typeface="Arial Unicode MS" panose="020B0604020202020204" pitchFamily="34" charset="-128"/>
            </a:rPr>
            <a:t> ha </a:t>
          </a:r>
          <a:r>
            <a:rPr lang="en-US" dirty="0" err="1" smtClean="0">
              <a:latin typeface="Times New Roman" panose="02020603050405020304" pitchFamily="18" charset="0"/>
              <a:ea typeface="Arial Unicode MS" panose="020B0604020202020204" pitchFamily="34" charset="-128"/>
            </a:rPr>
            <a:t>conllevado</a:t>
          </a:r>
          <a:r>
            <a:rPr lang="en-US" dirty="0" smtClean="0">
              <a:latin typeface="Times New Roman" panose="02020603050405020304" pitchFamily="18" charset="0"/>
              <a:ea typeface="Arial Unicode MS" panose="020B0604020202020204" pitchFamily="34" charset="-128"/>
            </a:rPr>
            <a:t> a un </a:t>
          </a:r>
          <a:r>
            <a:rPr lang="en-US" dirty="0" err="1" smtClean="0">
              <a:latin typeface="Times New Roman" panose="02020603050405020304" pitchFamily="18" charset="0"/>
              <a:ea typeface="Arial Unicode MS" panose="020B0604020202020204" pitchFamily="34" charset="-128"/>
            </a:rPr>
            <a:t>acelerado</a:t>
          </a:r>
          <a:r>
            <a:rPr lang="en-US" dirty="0" smtClean="0">
              <a:latin typeface="Times New Roman" panose="02020603050405020304" pitchFamily="18" charset="0"/>
              <a:ea typeface="Arial Unicode MS" panose="020B0604020202020204" pitchFamily="34" charset="-128"/>
            </a:rPr>
            <a:t> </a:t>
          </a:r>
          <a:r>
            <a:rPr lang="en-US" dirty="0" err="1" smtClean="0">
              <a:latin typeface="Times New Roman" panose="02020603050405020304" pitchFamily="18" charset="0"/>
              <a:ea typeface="Arial Unicode MS" panose="020B0604020202020204" pitchFamily="34" charset="-128"/>
            </a:rPr>
            <a:t>proceso</a:t>
          </a:r>
          <a:r>
            <a:rPr lang="en-US" dirty="0" smtClean="0">
              <a:latin typeface="Times New Roman" panose="02020603050405020304" pitchFamily="18" charset="0"/>
              <a:ea typeface="Arial Unicode MS" panose="020B0604020202020204" pitchFamily="34" charset="-128"/>
            </a:rPr>
            <a:t> de </a:t>
          </a:r>
          <a:r>
            <a:rPr lang="en-US" dirty="0" err="1" smtClean="0">
              <a:latin typeface="Times New Roman" panose="02020603050405020304" pitchFamily="18" charset="0"/>
              <a:ea typeface="Arial Unicode MS" panose="020B0604020202020204" pitchFamily="34" charset="-128"/>
            </a:rPr>
            <a:t>salinización</a:t>
          </a:r>
          <a:r>
            <a:rPr lang="en-US" dirty="0" smtClean="0">
              <a:latin typeface="Times New Roman" panose="02020603050405020304" pitchFamily="18" charset="0"/>
              <a:ea typeface="Arial Unicode MS" panose="020B0604020202020204" pitchFamily="34" charset="-128"/>
            </a:rPr>
            <a:t>,  lo que ha </a:t>
          </a:r>
          <a:r>
            <a:rPr lang="en-US" dirty="0" err="1" smtClean="0">
              <a:latin typeface="Times New Roman" panose="02020603050405020304" pitchFamily="18" charset="0"/>
              <a:ea typeface="Arial Unicode MS" panose="020B0604020202020204" pitchFamily="34" charset="-128"/>
            </a:rPr>
            <a:t>provocando</a:t>
          </a:r>
          <a:r>
            <a:rPr lang="en-US" dirty="0" smtClean="0">
              <a:latin typeface="Times New Roman" panose="02020603050405020304" pitchFamily="18" charset="0"/>
              <a:ea typeface="Arial Unicode MS" panose="020B0604020202020204" pitchFamily="34" charset="-128"/>
            </a:rPr>
            <a:t> </a:t>
          </a:r>
          <a:r>
            <a:rPr lang="en-US" dirty="0" err="1" smtClean="0">
              <a:latin typeface="Times New Roman" panose="02020603050405020304" pitchFamily="18" charset="0"/>
              <a:ea typeface="Arial Unicode MS" panose="020B0604020202020204" pitchFamily="34" charset="-128"/>
            </a:rPr>
            <a:t>su</a:t>
          </a:r>
          <a:r>
            <a:rPr lang="en-US" dirty="0" smtClean="0">
              <a:latin typeface="Times New Roman" panose="02020603050405020304" pitchFamily="18" charset="0"/>
              <a:ea typeface="Arial Unicode MS" panose="020B0604020202020204" pitchFamily="34" charset="-128"/>
            </a:rPr>
            <a:t> </a:t>
          </a:r>
          <a:r>
            <a:rPr lang="en-US" dirty="0" err="1" smtClean="0">
              <a:latin typeface="Times New Roman" panose="02020603050405020304" pitchFamily="18" charset="0"/>
              <a:ea typeface="Arial Unicode MS" panose="020B0604020202020204" pitchFamily="34" charset="-128"/>
            </a:rPr>
            <a:t>deterioro</a:t>
          </a:r>
          <a:r>
            <a:rPr lang="en-US" dirty="0" smtClean="0">
              <a:latin typeface="Times New Roman" panose="02020603050405020304" pitchFamily="18" charset="0"/>
              <a:ea typeface="Arial Unicode MS" panose="020B0604020202020204" pitchFamily="34" charset="-128"/>
            </a:rPr>
            <a:t>.</a:t>
          </a:r>
          <a:endParaRPr lang="es-419" dirty="0"/>
        </a:p>
      </dgm:t>
    </dgm:pt>
    <dgm:pt modelId="{A8429080-471C-44E0-87FF-EF7778B6FE67}" type="parTrans" cxnId="{B64B5063-22DA-4597-B51F-D556F3286A00}">
      <dgm:prSet/>
      <dgm:spPr/>
      <dgm:t>
        <a:bodyPr/>
        <a:lstStyle/>
        <a:p>
          <a:endParaRPr lang="es-419"/>
        </a:p>
      </dgm:t>
    </dgm:pt>
    <dgm:pt modelId="{8C3A2B11-F389-45D9-8D5B-A977B63D91F4}" type="sibTrans" cxnId="{B64B5063-22DA-4597-B51F-D556F3286A00}">
      <dgm:prSet/>
      <dgm:spPr/>
      <dgm:t>
        <a:bodyPr/>
        <a:lstStyle/>
        <a:p>
          <a:endParaRPr lang="es-419"/>
        </a:p>
      </dgm:t>
    </dgm:pt>
    <dgm:pt modelId="{9FBD83FF-DF66-4E26-BB3F-4B514ACF4D1B}" type="pres">
      <dgm:prSet presAssocID="{6072BDD9-6532-47BF-8AF4-C85CD757BD76}" presName="outerComposite" presStyleCnt="0">
        <dgm:presLayoutVars>
          <dgm:chMax val="5"/>
          <dgm:dir/>
          <dgm:resizeHandles val="exact"/>
        </dgm:presLayoutVars>
      </dgm:prSet>
      <dgm:spPr/>
    </dgm:pt>
    <dgm:pt modelId="{B91907E9-3F1B-4B26-B97C-2283157419E7}" type="pres">
      <dgm:prSet presAssocID="{6072BDD9-6532-47BF-8AF4-C85CD757BD76}" presName="dummyMaxCanvas" presStyleCnt="0">
        <dgm:presLayoutVars/>
      </dgm:prSet>
      <dgm:spPr/>
    </dgm:pt>
    <dgm:pt modelId="{0AA9559E-0B5C-4F65-BF4B-54F7279504F0}" type="pres">
      <dgm:prSet presAssocID="{6072BDD9-6532-47BF-8AF4-C85CD757BD76}" presName="TwoNodes_1" presStyleLbl="node1" presStyleIdx="0" presStyleCnt="2">
        <dgm:presLayoutVars>
          <dgm:bulletEnabled val="1"/>
        </dgm:presLayoutVars>
      </dgm:prSet>
      <dgm:spPr/>
    </dgm:pt>
    <dgm:pt modelId="{0A8D4FD1-79A1-42D1-A428-EFD7D35783A0}" type="pres">
      <dgm:prSet presAssocID="{6072BDD9-6532-47BF-8AF4-C85CD757BD76}" presName="TwoNodes_2" presStyleLbl="node1" presStyleIdx="1" presStyleCnt="2">
        <dgm:presLayoutVars>
          <dgm:bulletEnabled val="1"/>
        </dgm:presLayoutVars>
      </dgm:prSet>
      <dgm:spPr/>
    </dgm:pt>
    <dgm:pt modelId="{2FA0143C-A098-4DAD-810B-091C1CC6FED7}" type="pres">
      <dgm:prSet presAssocID="{6072BDD9-6532-47BF-8AF4-C85CD757BD76}" presName="TwoConn_1-2" presStyleLbl="fgAccFollowNode1" presStyleIdx="0" presStyleCnt="1">
        <dgm:presLayoutVars>
          <dgm:bulletEnabled val="1"/>
        </dgm:presLayoutVars>
      </dgm:prSet>
      <dgm:spPr/>
    </dgm:pt>
    <dgm:pt modelId="{E136B69F-0DF4-4223-A58A-E8A536F3D0D9}" type="pres">
      <dgm:prSet presAssocID="{6072BDD9-6532-47BF-8AF4-C85CD757BD76}" presName="TwoNodes_1_text" presStyleLbl="node1" presStyleIdx="1" presStyleCnt="2">
        <dgm:presLayoutVars>
          <dgm:bulletEnabled val="1"/>
        </dgm:presLayoutVars>
      </dgm:prSet>
      <dgm:spPr/>
    </dgm:pt>
    <dgm:pt modelId="{2F58BF0A-3B28-48D6-844F-6E98A0CE58F0}" type="pres">
      <dgm:prSet presAssocID="{6072BDD9-6532-47BF-8AF4-C85CD757BD76}" presName="TwoNodes_2_text" presStyleLbl="node1" presStyleIdx="1" presStyleCnt="2">
        <dgm:presLayoutVars>
          <dgm:bulletEnabled val="1"/>
        </dgm:presLayoutVars>
      </dgm:prSet>
      <dgm:spPr/>
    </dgm:pt>
  </dgm:ptLst>
  <dgm:cxnLst>
    <dgm:cxn modelId="{E4EDECCE-8E3A-43D3-A207-A6B549227F7D}" type="presOf" srcId="{CFC3F170-C5D4-489D-BEDC-A8A7CAC9A910}" destId="{0AA9559E-0B5C-4F65-BF4B-54F7279504F0}" srcOrd="0" destOrd="0" presId="urn:microsoft.com/office/officeart/2005/8/layout/vProcess5"/>
    <dgm:cxn modelId="{18A92748-794A-48B1-89C3-584CB92C1DEC}" type="presOf" srcId="{CFC3F170-C5D4-489D-BEDC-A8A7CAC9A910}" destId="{E136B69F-0DF4-4223-A58A-E8A536F3D0D9}" srcOrd="1" destOrd="0" presId="urn:microsoft.com/office/officeart/2005/8/layout/vProcess5"/>
    <dgm:cxn modelId="{A2F1D421-5B11-4236-BFFA-43AC6D215406}" type="presOf" srcId="{8F77149C-24BA-42FA-A1D6-D4EF9D8797F4}" destId="{2F58BF0A-3B28-48D6-844F-6E98A0CE58F0}" srcOrd="1" destOrd="0" presId="urn:microsoft.com/office/officeart/2005/8/layout/vProcess5"/>
    <dgm:cxn modelId="{1372FD3E-3E55-4667-ACFE-CC405D92D74B}" srcId="{6072BDD9-6532-47BF-8AF4-C85CD757BD76}" destId="{CFC3F170-C5D4-489D-BEDC-A8A7CAC9A910}" srcOrd="0" destOrd="0" parTransId="{D9BADDE3-8D26-434F-B72C-8CA5B609095E}" sibTransId="{DD2F27CE-614F-43F7-8762-8E4A3358E0AC}"/>
    <dgm:cxn modelId="{3ADB6344-1B15-471C-8915-FC05A9065804}" type="presOf" srcId="{DD2F27CE-614F-43F7-8762-8E4A3358E0AC}" destId="{2FA0143C-A098-4DAD-810B-091C1CC6FED7}" srcOrd="0" destOrd="0" presId="urn:microsoft.com/office/officeart/2005/8/layout/vProcess5"/>
    <dgm:cxn modelId="{B64B5063-22DA-4597-B51F-D556F3286A00}" srcId="{6072BDD9-6532-47BF-8AF4-C85CD757BD76}" destId="{8F77149C-24BA-42FA-A1D6-D4EF9D8797F4}" srcOrd="1" destOrd="0" parTransId="{A8429080-471C-44E0-87FF-EF7778B6FE67}" sibTransId="{8C3A2B11-F389-45D9-8D5B-A977B63D91F4}"/>
    <dgm:cxn modelId="{62AD81D3-E74C-4D7F-AFD2-F026942DDC7B}" type="presOf" srcId="{8F77149C-24BA-42FA-A1D6-D4EF9D8797F4}" destId="{0A8D4FD1-79A1-42D1-A428-EFD7D35783A0}" srcOrd="0" destOrd="0" presId="urn:microsoft.com/office/officeart/2005/8/layout/vProcess5"/>
    <dgm:cxn modelId="{10E856D1-BA0B-4F0E-837F-1874CCCA0469}" type="presOf" srcId="{6072BDD9-6532-47BF-8AF4-C85CD757BD76}" destId="{9FBD83FF-DF66-4E26-BB3F-4B514ACF4D1B}" srcOrd="0" destOrd="0" presId="urn:microsoft.com/office/officeart/2005/8/layout/vProcess5"/>
    <dgm:cxn modelId="{7AED6731-00A5-4325-9F6B-716E7CE4578E}" type="presParOf" srcId="{9FBD83FF-DF66-4E26-BB3F-4B514ACF4D1B}" destId="{B91907E9-3F1B-4B26-B97C-2283157419E7}" srcOrd="0" destOrd="0" presId="urn:microsoft.com/office/officeart/2005/8/layout/vProcess5"/>
    <dgm:cxn modelId="{0AF910F8-7BFD-462C-8109-8C9DA7DBFE87}" type="presParOf" srcId="{9FBD83FF-DF66-4E26-BB3F-4B514ACF4D1B}" destId="{0AA9559E-0B5C-4F65-BF4B-54F7279504F0}" srcOrd="1" destOrd="0" presId="urn:microsoft.com/office/officeart/2005/8/layout/vProcess5"/>
    <dgm:cxn modelId="{C6414A60-1B93-4E00-B9F1-06CEA7174119}" type="presParOf" srcId="{9FBD83FF-DF66-4E26-BB3F-4B514ACF4D1B}" destId="{0A8D4FD1-79A1-42D1-A428-EFD7D35783A0}" srcOrd="2" destOrd="0" presId="urn:microsoft.com/office/officeart/2005/8/layout/vProcess5"/>
    <dgm:cxn modelId="{27CAC5C5-F566-4C0F-B593-E2B529DBB968}" type="presParOf" srcId="{9FBD83FF-DF66-4E26-BB3F-4B514ACF4D1B}" destId="{2FA0143C-A098-4DAD-810B-091C1CC6FED7}" srcOrd="3" destOrd="0" presId="urn:microsoft.com/office/officeart/2005/8/layout/vProcess5"/>
    <dgm:cxn modelId="{1E210FA8-82EC-4BD3-8F9B-6218A0F5D3E6}" type="presParOf" srcId="{9FBD83FF-DF66-4E26-BB3F-4B514ACF4D1B}" destId="{E136B69F-0DF4-4223-A58A-E8A536F3D0D9}" srcOrd="4" destOrd="0" presId="urn:microsoft.com/office/officeart/2005/8/layout/vProcess5"/>
    <dgm:cxn modelId="{58D41691-7480-43FA-8A0F-4280DC907F64}" type="presParOf" srcId="{9FBD83FF-DF66-4E26-BB3F-4B514ACF4D1B}" destId="{2F58BF0A-3B28-48D6-844F-6E98A0CE58F0}"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B2D88E-A0AC-401F-9F6E-CD3C58980CB1}"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s-419"/>
        </a:p>
      </dgm:t>
    </dgm:pt>
    <dgm:pt modelId="{4434134F-6B70-46AB-BFF9-6D9A33BCE723}">
      <dgm:prSet phldrT="[Texto]" custT="1"/>
      <dgm:spPr/>
      <dgm:t>
        <a:bodyPr/>
        <a:lstStyle/>
        <a:p>
          <a:pPr algn="just"/>
          <a:r>
            <a:rPr lang="es-419" sz="2000" dirty="0" smtClean="0">
              <a:latin typeface="Times New Roman" panose="02020603050405020304" pitchFamily="18" charset="0"/>
              <a:cs typeface="Times New Roman" panose="02020603050405020304" pitchFamily="18" charset="0"/>
            </a:rPr>
            <a:t>Delimitación de la unidades hidrográficas estudiadas utilizando cartografía en escala 1:50.000 mediante la utilización de </a:t>
          </a:r>
          <a:r>
            <a:rPr lang="es-419" sz="2000" dirty="0" err="1" smtClean="0">
              <a:latin typeface="Times New Roman" panose="02020603050405020304" pitchFamily="18" charset="0"/>
              <a:cs typeface="Times New Roman" panose="02020603050405020304" pitchFamily="18" charset="0"/>
            </a:rPr>
            <a:t>herramientias</a:t>
          </a:r>
          <a:r>
            <a:rPr lang="es-419" sz="2000" dirty="0" smtClean="0">
              <a:latin typeface="Times New Roman" panose="02020603050405020304" pitchFamily="18" charset="0"/>
              <a:cs typeface="Times New Roman" panose="02020603050405020304" pitchFamily="18" charset="0"/>
            </a:rPr>
            <a:t> SIG</a:t>
          </a:r>
          <a:endParaRPr lang="es-419" sz="2000" dirty="0">
            <a:latin typeface="Times New Roman" panose="02020603050405020304" pitchFamily="18" charset="0"/>
            <a:cs typeface="Times New Roman" panose="02020603050405020304" pitchFamily="18" charset="0"/>
          </a:endParaRPr>
        </a:p>
      </dgm:t>
    </dgm:pt>
    <dgm:pt modelId="{1F471B95-FD25-41D7-B695-2DA7BEBD937C}" type="parTrans" cxnId="{1D386902-DC4A-4D2A-B66E-091C6431D5DD}">
      <dgm:prSet/>
      <dgm:spPr/>
      <dgm:t>
        <a:bodyPr/>
        <a:lstStyle/>
        <a:p>
          <a:pPr algn="just"/>
          <a:endParaRPr lang="es-419" sz="2000">
            <a:latin typeface="Times New Roman" panose="02020603050405020304" pitchFamily="18" charset="0"/>
            <a:cs typeface="Times New Roman" panose="02020603050405020304" pitchFamily="18" charset="0"/>
          </a:endParaRPr>
        </a:p>
      </dgm:t>
    </dgm:pt>
    <dgm:pt modelId="{D74C0C5A-5956-4722-BE41-2722A1C962DC}" type="sibTrans" cxnId="{1D386902-DC4A-4D2A-B66E-091C6431D5DD}">
      <dgm:prSet custT="1"/>
      <dgm:spPr/>
      <dgm:t>
        <a:bodyPr/>
        <a:lstStyle/>
        <a:p>
          <a:pPr algn="just"/>
          <a:endParaRPr lang="es-419" sz="2000">
            <a:latin typeface="Times New Roman" panose="02020603050405020304" pitchFamily="18" charset="0"/>
            <a:cs typeface="Times New Roman" panose="02020603050405020304" pitchFamily="18" charset="0"/>
          </a:endParaRPr>
        </a:p>
      </dgm:t>
    </dgm:pt>
    <dgm:pt modelId="{48A2D89E-4261-4BEE-8E11-D0D2F3FA4805}">
      <dgm:prSet phldrT="[Texto]" custT="1"/>
      <dgm:spPr/>
      <dgm:t>
        <a:bodyPr/>
        <a:lstStyle/>
        <a:p>
          <a:pPr algn="just"/>
          <a:r>
            <a:rPr lang="es-419" sz="2000" dirty="0" smtClean="0">
              <a:latin typeface="Times New Roman" panose="02020603050405020304" pitchFamily="18" charset="0"/>
              <a:cs typeface="Times New Roman" panose="02020603050405020304" pitchFamily="18" charset="0"/>
            </a:rPr>
            <a:t>Establecimiento del proceso analítico jerárquico (AHP) se </a:t>
          </a:r>
          <a:r>
            <a:rPr lang="es-419" sz="2000" dirty="0" err="1" smtClean="0">
              <a:latin typeface="Times New Roman" panose="02020603050405020304" pitchFamily="18" charset="0"/>
              <a:cs typeface="Times New Roman" panose="02020603050405020304" pitchFamily="18" charset="0"/>
            </a:rPr>
            <a:t>Saaty</a:t>
          </a:r>
          <a:endParaRPr lang="es-419" sz="2000" dirty="0">
            <a:latin typeface="Times New Roman" panose="02020603050405020304" pitchFamily="18" charset="0"/>
            <a:cs typeface="Times New Roman" panose="02020603050405020304" pitchFamily="18" charset="0"/>
          </a:endParaRPr>
        </a:p>
      </dgm:t>
    </dgm:pt>
    <dgm:pt modelId="{8632A99C-73DC-47B6-84BD-B08F9B7328F4}" type="parTrans" cxnId="{3EFD5241-4A70-4E4B-8032-844AA714035F}">
      <dgm:prSet/>
      <dgm:spPr/>
      <dgm:t>
        <a:bodyPr/>
        <a:lstStyle/>
        <a:p>
          <a:pPr algn="just"/>
          <a:endParaRPr lang="es-419" sz="2000">
            <a:latin typeface="Times New Roman" panose="02020603050405020304" pitchFamily="18" charset="0"/>
            <a:cs typeface="Times New Roman" panose="02020603050405020304" pitchFamily="18" charset="0"/>
          </a:endParaRPr>
        </a:p>
      </dgm:t>
    </dgm:pt>
    <dgm:pt modelId="{94DECD69-3243-42A7-A881-83B39C368B3B}" type="sibTrans" cxnId="{3EFD5241-4A70-4E4B-8032-844AA714035F}">
      <dgm:prSet custT="1"/>
      <dgm:spPr/>
      <dgm:t>
        <a:bodyPr/>
        <a:lstStyle/>
        <a:p>
          <a:pPr algn="just"/>
          <a:endParaRPr lang="es-419" sz="2000">
            <a:latin typeface="Times New Roman" panose="02020603050405020304" pitchFamily="18" charset="0"/>
            <a:cs typeface="Times New Roman" panose="02020603050405020304" pitchFamily="18" charset="0"/>
          </a:endParaRPr>
        </a:p>
      </dgm:t>
    </dgm:pt>
    <dgm:pt modelId="{4AEA8A6C-DDF7-44C5-A8EF-C35D525107F0}">
      <dgm:prSet phldrT="[Texto]" custT="1"/>
      <dgm:spPr/>
      <dgm:t>
        <a:bodyPr/>
        <a:lstStyle/>
        <a:p>
          <a:pPr algn="just"/>
          <a:r>
            <a:rPr lang="es-419" sz="2000" dirty="0" smtClean="0">
              <a:latin typeface="Times New Roman" panose="02020603050405020304" pitchFamily="18" charset="0"/>
              <a:cs typeface="Times New Roman" panose="02020603050405020304" pitchFamily="18" charset="0"/>
            </a:rPr>
            <a:t>Planificación y ejecución de la campaña de muestreo</a:t>
          </a:r>
          <a:endParaRPr lang="es-419" sz="2000" dirty="0">
            <a:latin typeface="Times New Roman" panose="02020603050405020304" pitchFamily="18" charset="0"/>
            <a:cs typeface="Times New Roman" panose="02020603050405020304" pitchFamily="18" charset="0"/>
          </a:endParaRPr>
        </a:p>
      </dgm:t>
    </dgm:pt>
    <dgm:pt modelId="{68925FCB-D401-4171-AD18-4C27035061CB}" type="parTrans" cxnId="{21DB5BE9-1C3B-498C-80D7-471893CBCCB1}">
      <dgm:prSet/>
      <dgm:spPr/>
      <dgm:t>
        <a:bodyPr/>
        <a:lstStyle/>
        <a:p>
          <a:pPr algn="just"/>
          <a:endParaRPr lang="es-419" sz="2000">
            <a:latin typeface="Times New Roman" panose="02020603050405020304" pitchFamily="18" charset="0"/>
            <a:cs typeface="Times New Roman" panose="02020603050405020304" pitchFamily="18" charset="0"/>
          </a:endParaRPr>
        </a:p>
      </dgm:t>
    </dgm:pt>
    <dgm:pt modelId="{0316567B-87FF-431A-88C2-6A20065BCC95}" type="sibTrans" cxnId="{21DB5BE9-1C3B-498C-80D7-471893CBCCB1}">
      <dgm:prSet custT="1"/>
      <dgm:spPr/>
      <dgm:t>
        <a:bodyPr/>
        <a:lstStyle/>
        <a:p>
          <a:pPr algn="just"/>
          <a:endParaRPr lang="es-419" sz="2000">
            <a:latin typeface="Times New Roman" panose="02020603050405020304" pitchFamily="18" charset="0"/>
            <a:cs typeface="Times New Roman" panose="02020603050405020304" pitchFamily="18" charset="0"/>
          </a:endParaRPr>
        </a:p>
      </dgm:t>
    </dgm:pt>
    <dgm:pt modelId="{516170D2-C202-411E-B541-A582060DF72F}">
      <dgm:prSet phldrT="[Texto]" custT="1"/>
      <dgm:spPr/>
      <dgm:t>
        <a:bodyPr/>
        <a:lstStyle/>
        <a:p>
          <a:pPr algn="just"/>
          <a:r>
            <a:rPr lang="es-419" sz="2000" dirty="0" smtClean="0">
              <a:latin typeface="Times New Roman" panose="02020603050405020304" pitchFamily="18" charset="0"/>
              <a:cs typeface="Times New Roman" panose="02020603050405020304" pitchFamily="18" charset="0"/>
            </a:rPr>
            <a:t>Análisis de muestras en Laboratorio</a:t>
          </a:r>
          <a:endParaRPr lang="es-419" sz="2000" dirty="0">
            <a:latin typeface="Times New Roman" panose="02020603050405020304" pitchFamily="18" charset="0"/>
            <a:cs typeface="Times New Roman" panose="02020603050405020304" pitchFamily="18" charset="0"/>
          </a:endParaRPr>
        </a:p>
      </dgm:t>
    </dgm:pt>
    <dgm:pt modelId="{627370A2-4E9E-44E3-B1CD-57E26E7ED2A1}" type="parTrans" cxnId="{364EC42F-FD53-4836-8B0D-9B1F6FDC2B9A}">
      <dgm:prSet/>
      <dgm:spPr/>
      <dgm:t>
        <a:bodyPr/>
        <a:lstStyle/>
        <a:p>
          <a:pPr algn="just"/>
          <a:endParaRPr lang="es-419" sz="2000">
            <a:latin typeface="Times New Roman" panose="02020603050405020304" pitchFamily="18" charset="0"/>
            <a:cs typeface="Times New Roman" panose="02020603050405020304" pitchFamily="18" charset="0"/>
          </a:endParaRPr>
        </a:p>
      </dgm:t>
    </dgm:pt>
    <dgm:pt modelId="{6674B81F-7600-4184-88D1-91A3A8778B1C}" type="sibTrans" cxnId="{364EC42F-FD53-4836-8B0D-9B1F6FDC2B9A}">
      <dgm:prSet/>
      <dgm:spPr/>
      <dgm:t>
        <a:bodyPr/>
        <a:lstStyle/>
        <a:p>
          <a:pPr algn="just"/>
          <a:endParaRPr lang="es-419" sz="2000">
            <a:latin typeface="Times New Roman" panose="02020603050405020304" pitchFamily="18" charset="0"/>
            <a:cs typeface="Times New Roman" panose="02020603050405020304" pitchFamily="18" charset="0"/>
          </a:endParaRPr>
        </a:p>
      </dgm:t>
    </dgm:pt>
    <dgm:pt modelId="{CA596FBF-CDCF-418D-829B-7CD7F811A680}" type="pres">
      <dgm:prSet presAssocID="{C7B2D88E-A0AC-401F-9F6E-CD3C58980CB1}" presName="outerComposite" presStyleCnt="0">
        <dgm:presLayoutVars>
          <dgm:chMax val="5"/>
          <dgm:dir/>
          <dgm:resizeHandles val="exact"/>
        </dgm:presLayoutVars>
      </dgm:prSet>
      <dgm:spPr/>
    </dgm:pt>
    <dgm:pt modelId="{39E8AB70-C72E-4953-AC71-A4D56B401197}" type="pres">
      <dgm:prSet presAssocID="{C7B2D88E-A0AC-401F-9F6E-CD3C58980CB1}" presName="dummyMaxCanvas" presStyleCnt="0">
        <dgm:presLayoutVars/>
      </dgm:prSet>
      <dgm:spPr/>
    </dgm:pt>
    <dgm:pt modelId="{1412B153-DBD7-4C8E-BEF4-A6E82D20AA56}" type="pres">
      <dgm:prSet presAssocID="{C7B2D88E-A0AC-401F-9F6E-CD3C58980CB1}" presName="FourNodes_1" presStyleLbl="node1" presStyleIdx="0" presStyleCnt="4">
        <dgm:presLayoutVars>
          <dgm:bulletEnabled val="1"/>
        </dgm:presLayoutVars>
      </dgm:prSet>
      <dgm:spPr/>
    </dgm:pt>
    <dgm:pt modelId="{AFB11CD9-553D-441B-8D9A-7CB72CEE83CB}" type="pres">
      <dgm:prSet presAssocID="{C7B2D88E-A0AC-401F-9F6E-CD3C58980CB1}" presName="FourNodes_2" presStyleLbl="node1" presStyleIdx="1" presStyleCnt="4">
        <dgm:presLayoutVars>
          <dgm:bulletEnabled val="1"/>
        </dgm:presLayoutVars>
      </dgm:prSet>
      <dgm:spPr/>
    </dgm:pt>
    <dgm:pt modelId="{FD7BE3DB-44DA-4519-AA15-D99585C69E9B}" type="pres">
      <dgm:prSet presAssocID="{C7B2D88E-A0AC-401F-9F6E-CD3C58980CB1}" presName="FourNodes_3" presStyleLbl="node1" presStyleIdx="2" presStyleCnt="4">
        <dgm:presLayoutVars>
          <dgm:bulletEnabled val="1"/>
        </dgm:presLayoutVars>
      </dgm:prSet>
      <dgm:spPr/>
    </dgm:pt>
    <dgm:pt modelId="{B91D5FAD-5BF2-401D-B70A-38C1E7A3B22E}" type="pres">
      <dgm:prSet presAssocID="{C7B2D88E-A0AC-401F-9F6E-CD3C58980CB1}" presName="FourNodes_4" presStyleLbl="node1" presStyleIdx="3" presStyleCnt="4">
        <dgm:presLayoutVars>
          <dgm:bulletEnabled val="1"/>
        </dgm:presLayoutVars>
      </dgm:prSet>
      <dgm:spPr/>
    </dgm:pt>
    <dgm:pt modelId="{AEED7FE4-646D-4F59-AD3F-4B8EB24876BB}" type="pres">
      <dgm:prSet presAssocID="{C7B2D88E-A0AC-401F-9F6E-CD3C58980CB1}" presName="FourConn_1-2" presStyleLbl="fgAccFollowNode1" presStyleIdx="0" presStyleCnt="3">
        <dgm:presLayoutVars>
          <dgm:bulletEnabled val="1"/>
        </dgm:presLayoutVars>
      </dgm:prSet>
      <dgm:spPr/>
    </dgm:pt>
    <dgm:pt modelId="{CBDB8549-0744-4ACD-B0F6-10A6A5CD7A5E}" type="pres">
      <dgm:prSet presAssocID="{C7B2D88E-A0AC-401F-9F6E-CD3C58980CB1}" presName="FourConn_2-3" presStyleLbl="fgAccFollowNode1" presStyleIdx="1" presStyleCnt="3">
        <dgm:presLayoutVars>
          <dgm:bulletEnabled val="1"/>
        </dgm:presLayoutVars>
      </dgm:prSet>
      <dgm:spPr/>
    </dgm:pt>
    <dgm:pt modelId="{56BF12A7-5AB3-4AF7-AE40-AAEBC4BECB38}" type="pres">
      <dgm:prSet presAssocID="{C7B2D88E-A0AC-401F-9F6E-CD3C58980CB1}" presName="FourConn_3-4" presStyleLbl="fgAccFollowNode1" presStyleIdx="2" presStyleCnt="3">
        <dgm:presLayoutVars>
          <dgm:bulletEnabled val="1"/>
        </dgm:presLayoutVars>
      </dgm:prSet>
      <dgm:spPr/>
    </dgm:pt>
    <dgm:pt modelId="{7256BC99-AD9A-44D3-9510-388298BAAD7B}" type="pres">
      <dgm:prSet presAssocID="{C7B2D88E-A0AC-401F-9F6E-CD3C58980CB1}" presName="FourNodes_1_text" presStyleLbl="node1" presStyleIdx="3" presStyleCnt="4">
        <dgm:presLayoutVars>
          <dgm:bulletEnabled val="1"/>
        </dgm:presLayoutVars>
      </dgm:prSet>
      <dgm:spPr/>
    </dgm:pt>
    <dgm:pt modelId="{BF011054-07A5-4965-8331-8DEF17A94524}" type="pres">
      <dgm:prSet presAssocID="{C7B2D88E-A0AC-401F-9F6E-CD3C58980CB1}" presName="FourNodes_2_text" presStyleLbl="node1" presStyleIdx="3" presStyleCnt="4">
        <dgm:presLayoutVars>
          <dgm:bulletEnabled val="1"/>
        </dgm:presLayoutVars>
      </dgm:prSet>
      <dgm:spPr/>
    </dgm:pt>
    <dgm:pt modelId="{B2572F44-6050-41DE-89D1-EA650B7F8ED7}" type="pres">
      <dgm:prSet presAssocID="{C7B2D88E-A0AC-401F-9F6E-CD3C58980CB1}" presName="FourNodes_3_text" presStyleLbl="node1" presStyleIdx="3" presStyleCnt="4">
        <dgm:presLayoutVars>
          <dgm:bulletEnabled val="1"/>
        </dgm:presLayoutVars>
      </dgm:prSet>
      <dgm:spPr/>
    </dgm:pt>
    <dgm:pt modelId="{092EEDC5-F34C-4F54-846A-8416AC95B5A4}" type="pres">
      <dgm:prSet presAssocID="{C7B2D88E-A0AC-401F-9F6E-CD3C58980CB1}" presName="FourNodes_4_text" presStyleLbl="node1" presStyleIdx="3" presStyleCnt="4">
        <dgm:presLayoutVars>
          <dgm:bulletEnabled val="1"/>
        </dgm:presLayoutVars>
      </dgm:prSet>
      <dgm:spPr/>
    </dgm:pt>
  </dgm:ptLst>
  <dgm:cxnLst>
    <dgm:cxn modelId="{A8DDB5F1-14CA-4974-8307-779F8C83F4B5}" type="presOf" srcId="{D74C0C5A-5956-4722-BE41-2722A1C962DC}" destId="{AEED7FE4-646D-4F59-AD3F-4B8EB24876BB}" srcOrd="0" destOrd="0" presId="urn:microsoft.com/office/officeart/2005/8/layout/vProcess5"/>
    <dgm:cxn modelId="{1D386902-DC4A-4D2A-B66E-091C6431D5DD}" srcId="{C7B2D88E-A0AC-401F-9F6E-CD3C58980CB1}" destId="{4434134F-6B70-46AB-BFF9-6D9A33BCE723}" srcOrd="0" destOrd="0" parTransId="{1F471B95-FD25-41D7-B695-2DA7BEBD937C}" sibTransId="{D74C0C5A-5956-4722-BE41-2722A1C962DC}"/>
    <dgm:cxn modelId="{8EC7E440-E39E-4E59-A4E3-694A004577CF}" type="presOf" srcId="{94DECD69-3243-42A7-A881-83B39C368B3B}" destId="{CBDB8549-0744-4ACD-B0F6-10A6A5CD7A5E}" srcOrd="0" destOrd="0" presId="urn:microsoft.com/office/officeart/2005/8/layout/vProcess5"/>
    <dgm:cxn modelId="{21DB5BE9-1C3B-498C-80D7-471893CBCCB1}" srcId="{C7B2D88E-A0AC-401F-9F6E-CD3C58980CB1}" destId="{4AEA8A6C-DDF7-44C5-A8EF-C35D525107F0}" srcOrd="2" destOrd="0" parTransId="{68925FCB-D401-4171-AD18-4C27035061CB}" sibTransId="{0316567B-87FF-431A-88C2-6A20065BCC95}"/>
    <dgm:cxn modelId="{7FCD9B5D-ED60-446C-B296-3E8FA7A74F0C}" type="presOf" srcId="{48A2D89E-4261-4BEE-8E11-D0D2F3FA4805}" destId="{AFB11CD9-553D-441B-8D9A-7CB72CEE83CB}" srcOrd="0" destOrd="0" presId="urn:microsoft.com/office/officeart/2005/8/layout/vProcess5"/>
    <dgm:cxn modelId="{0146E7F5-F501-49F6-9FFF-535282A585B1}" type="presOf" srcId="{4434134F-6B70-46AB-BFF9-6D9A33BCE723}" destId="{7256BC99-AD9A-44D3-9510-388298BAAD7B}" srcOrd="1" destOrd="0" presId="urn:microsoft.com/office/officeart/2005/8/layout/vProcess5"/>
    <dgm:cxn modelId="{895A81D5-3F5C-43CE-AECF-20B7E5890C5A}" type="presOf" srcId="{0316567B-87FF-431A-88C2-6A20065BCC95}" destId="{56BF12A7-5AB3-4AF7-AE40-AAEBC4BECB38}" srcOrd="0" destOrd="0" presId="urn:microsoft.com/office/officeart/2005/8/layout/vProcess5"/>
    <dgm:cxn modelId="{3EFD5241-4A70-4E4B-8032-844AA714035F}" srcId="{C7B2D88E-A0AC-401F-9F6E-CD3C58980CB1}" destId="{48A2D89E-4261-4BEE-8E11-D0D2F3FA4805}" srcOrd="1" destOrd="0" parTransId="{8632A99C-73DC-47B6-84BD-B08F9B7328F4}" sibTransId="{94DECD69-3243-42A7-A881-83B39C368B3B}"/>
    <dgm:cxn modelId="{19E5903D-8E8D-4BF8-A526-E49BCB933AD5}" type="presOf" srcId="{4434134F-6B70-46AB-BFF9-6D9A33BCE723}" destId="{1412B153-DBD7-4C8E-BEF4-A6E82D20AA56}" srcOrd="0" destOrd="0" presId="urn:microsoft.com/office/officeart/2005/8/layout/vProcess5"/>
    <dgm:cxn modelId="{200531F3-23AB-4921-A6A1-074026116048}" type="presOf" srcId="{516170D2-C202-411E-B541-A582060DF72F}" destId="{092EEDC5-F34C-4F54-846A-8416AC95B5A4}" srcOrd="1" destOrd="0" presId="urn:microsoft.com/office/officeart/2005/8/layout/vProcess5"/>
    <dgm:cxn modelId="{A39F0506-A5B9-478F-B271-84E91B4D60B6}" type="presOf" srcId="{4AEA8A6C-DDF7-44C5-A8EF-C35D525107F0}" destId="{B2572F44-6050-41DE-89D1-EA650B7F8ED7}" srcOrd="1" destOrd="0" presId="urn:microsoft.com/office/officeart/2005/8/layout/vProcess5"/>
    <dgm:cxn modelId="{6A643878-7A63-476B-90C9-F8ACF4AC083C}" type="presOf" srcId="{48A2D89E-4261-4BEE-8E11-D0D2F3FA4805}" destId="{BF011054-07A5-4965-8331-8DEF17A94524}" srcOrd="1" destOrd="0" presId="urn:microsoft.com/office/officeart/2005/8/layout/vProcess5"/>
    <dgm:cxn modelId="{D5F3DAF9-9A3D-4B4E-9E66-BB0039555ABF}" type="presOf" srcId="{4AEA8A6C-DDF7-44C5-A8EF-C35D525107F0}" destId="{FD7BE3DB-44DA-4519-AA15-D99585C69E9B}" srcOrd="0" destOrd="0" presId="urn:microsoft.com/office/officeart/2005/8/layout/vProcess5"/>
    <dgm:cxn modelId="{3CAEA259-5E3A-47E1-96C9-653FB2458E77}" type="presOf" srcId="{C7B2D88E-A0AC-401F-9F6E-CD3C58980CB1}" destId="{CA596FBF-CDCF-418D-829B-7CD7F811A680}" srcOrd="0" destOrd="0" presId="urn:microsoft.com/office/officeart/2005/8/layout/vProcess5"/>
    <dgm:cxn modelId="{8D1C60F8-6E12-4D40-A00F-9997AFD2BED2}" type="presOf" srcId="{516170D2-C202-411E-B541-A582060DF72F}" destId="{B91D5FAD-5BF2-401D-B70A-38C1E7A3B22E}" srcOrd="0" destOrd="0" presId="urn:microsoft.com/office/officeart/2005/8/layout/vProcess5"/>
    <dgm:cxn modelId="{364EC42F-FD53-4836-8B0D-9B1F6FDC2B9A}" srcId="{C7B2D88E-A0AC-401F-9F6E-CD3C58980CB1}" destId="{516170D2-C202-411E-B541-A582060DF72F}" srcOrd="3" destOrd="0" parTransId="{627370A2-4E9E-44E3-B1CD-57E26E7ED2A1}" sibTransId="{6674B81F-7600-4184-88D1-91A3A8778B1C}"/>
    <dgm:cxn modelId="{F17211BC-58C5-44AF-B0EB-075EF9018506}" type="presParOf" srcId="{CA596FBF-CDCF-418D-829B-7CD7F811A680}" destId="{39E8AB70-C72E-4953-AC71-A4D56B401197}" srcOrd="0" destOrd="0" presId="urn:microsoft.com/office/officeart/2005/8/layout/vProcess5"/>
    <dgm:cxn modelId="{1DEE163A-CEAD-4363-A7F0-F75BCC962B59}" type="presParOf" srcId="{CA596FBF-CDCF-418D-829B-7CD7F811A680}" destId="{1412B153-DBD7-4C8E-BEF4-A6E82D20AA56}" srcOrd="1" destOrd="0" presId="urn:microsoft.com/office/officeart/2005/8/layout/vProcess5"/>
    <dgm:cxn modelId="{99053EF6-DA8B-430C-81E8-140E547A6906}" type="presParOf" srcId="{CA596FBF-CDCF-418D-829B-7CD7F811A680}" destId="{AFB11CD9-553D-441B-8D9A-7CB72CEE83CB}" srcOrd="2" destOrd="0" presId="urn:microsoft.com/office/officeart/2005/8/layout/vProcess5"/>
    <dgm:cxn modelId="{5292D313-CEB7-4895-8950-989E80B0F2FF}" type="presParOf" srcId="{CA596FBF-CDCF-418D-829B-7CD7F811A680}" destId="{FD7BE3DB-44DA-4519-AA15-D99585C69E9B}" srcOrd="3" destOrd="0" presId="urn:microsoft.com/office/officeart/2005/8/layout/vProcess5"/>
    <dgm:cxn modelId="{0A46B726-7A6D-4149-84C8-F1FC5E30E776}" type="presParOf" srcId="{CA596FBF-CDCF-418D-829B-7CD7F811A680}" destId="{B91D5FAD-5BF2-401D-B70A-38C1E7A3B22E}" srcOrd="4" destOrd="0" presId="urn:microsoft.com/office/officeart/2005/8/layout/vProcess5"/>
    <dgm:cxn modelId="{065D825B-E298-4451-BED5-04071AF47BA6}" type="presParOf" srcId="{CA596FBF-CDCF-418D-829B-7CD7F811A680}" destId="{AEED7FE4-646D-4F59-AD3F-4B8EB24876BB}" srcOrd="5" destOrd="0" presId="urn:microsoft.com/office/officeart/2005/8/layout/vProcess5"/>
    <dgm:cxn modelId="{25C4FDFF-242A-4676-A4E1-6E9EB72BDB83}" type="presParOf" srcId="{CA596FBF-CDCF-418D-829B-7CD7F811A680}" destId="{CBDB8549-0744-4ACD-B0F6-10A6A5CD7A5E}" srcOrd="6" destOrd="0" presId="urn:microsoft.com/office/officeart/2005/8/layout/vProcess5"/>
    <dgm:cxn modelId="{6350F025-9F0F-486F-A551-F5F23BA49B0E}" type="presParOf" srcId="{CA596FBF-CDCF-418D-829B-7CD7F811A680}" destId="{56BF12A7-5AB3-4AF7-AE40-AAEBC4BECB38}" srcOrd="7" destOrd="0" presId="urn:microsoft.com/office/officeart/2005/8/layout/vProcess5"/>
    <dgm:cxn modelId="{7CCE71A5-CD0E-4578-9394-95D8FFB347F9}" type="presParOf" srcId="{CA596FBF-CDCF-418D-829B-7CD7F811A680}" destId="{7256BC99-AD9A-44D3-9510-388298BAAD7B}" srcOrd="8" destOrd="0" presId="urn:microsoft.com/office/officeart/2005/8/layout/vProcess5"/>
    <dgm:cxn modelId="{0D670E06-711D-4288-BC40-6A7C4E37094C}" type="presParOf" srcId="{CA596FBF-CDCF-418D-829B-7CD7F811A680}" destId="{BF011054-07A5-4965-8331-8DEF17A94524}" srcOrd="9" destOrd="0" presId="urn:microsoft.com/office/officeart/2005/8/layout/vProcess5"/>
    <dgm:cxn modelId="{09CFFBF1-7205-4845-970D-3EDA4D403990}" type="presParOf" srcId="{CA596FBF-CDCF-418D-829B-7CD7F811A680}" destId="{B2572F44-6050-41DE-89D1-EA650B7F8ED7}" srcOrd="10" destOrd="0" presId="urn:microsoft.com/office/officeart/2005/8/layout/vProcess5"/>
    <dgm:cxn modelId="{D98FA1A7-4F70-4BC4-99B3-839D40AFBE8B}" type="presParOf" srcId="{CA596FBF-CDCF-418D-829B-7CD7F811A680}" destId="{092EEDC5-F34C-4F54-846A-8416AC95B5A4}"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280EF2-7C12-40E0-BA61-187A6288448F}" type="doc">
      <dgm:prSet loTypeId="urn:microsoft.com/office/officeart/2005/8/layout/process1" loCatId="process" qsTypeId="urn:microsoft.com/office/officeart/2005/8/quickstyle/simple1" qsCatId="simple" csTypeId="urn:microsoft.com/office/officeart/2005/8/colors/colorful3" csCatId="colorful" phldr="1"/>
      <dgm:spPr/>
    </dgm:pt>
    <dgm:pt modelId="{3D9A108C-BCD3-4519-9E76-2926FDD63D9D}">
      <dgm:prSet phldrT="[Texto]" custT="1"/>
      <dgm:spPr/>
      <dgm:t>
        <a:bodyPr/>
        <a:lstStyle/>
        <a:p>
          <a:r>
            <a:rPr lang="es-419" sz="2400" dirty="0" smtClean="0">
              <a:latin typeface="Times New Roman" panose="02020603050405020304" pitchFamily="18" charset="0"/>
              <a:cs typeface="Times New Roman" panose="02020603050405020304" pitchFamily="18" charset="0"/>
            </a:rPr>
            <a:t>Obtención de unidades homogéneas y accesibles</a:t>
          </a:r>
          <a:endParaRPr lang="es-419" sz="2400" dirty="0">
            <a:latin typeface="Times New Roman" panose="02020603050405020304" pitchFamily="18" charset="0"/>
            <a:cs typeface="Times New Roman" panose="02020603050405020304" pitchFamily="18" charset="0"/>
          </a:endParaRPr>
        </a:p>
      </dgm:t>
    </dgm:pt>
    <dgm:pt modelId="{1828FCD5-3666-443F-9D3D-49C9C6C77EEB}" type="parTrans" cxnId="{05EC5249-719A-44F0-9C59-F90E4A216F54}">
      <dgm:prSet/>
      <dgm:spPr/>
      <dgm:t>
        <a:bodyPr/>
        <a:lstStyle/>
        <a:p>
          <a:endParaRPr lang="es-419" sz="2400">
            <a:latin typeface="Times New Roman" panose="02020603050405020304" pitchFamily="18" charset="0"/>
            <a:cs typeface="Times New Roman" panose="02020603050405020304" pitchFamily="18" charset="0"/>
          </a:endParaRPr>
        </a:p>
      </dgm:t>
    </dgm:pt>
    <dgm:pt modelId="{84AAC072-14AE-4CE3-92F5-25C6F0551821}" type="sibTrans" cxnId="{05EC5249-719A-44F0-9C59-F90E4A216F54}">
      <dgm:prSet custT="1"/>
      <dgm:spPr/>
      <dgm:t>
        <a:bodyPr/>
        <a:lstStyle/>
        <a:p>
          <a:endParaRPr lang="es-419" sz="2400">
            <a:latin typeface="Times New Roman" panose="02020603050405020304" pitchFamily="18" charset="0"/>
            <a:cs typeface="Times New Roman" panose="02020603050405020304" pitchFamily="18" charset="0"/>
          </a:endParaRPr>
        </a:p>
      </dgm:t>
    </dgm:pt>
    <dgm:pt modelId="{245A5E54-A1D4-4A62-B06A-E25E10CAF08F}">
      <dgm:prSet phldrT="[Texto]" custT="1"/>
      <dgm:spPr/>
      <dgm:t>
        <a:bodyPr/>
        <a:lstStyle/>
        <a:p>
          <a:r>
            <a:rPr lang="es-419" sz="2400" dirty="0" smtClean="0">
              <a:latin typeface="Times New Roman" panose="02020603050405020304" pitchFamily="18" charset="0"/>
              <a:cs typeface="Times New Roman" panose="02020603050405020304" pitchFamily="18" charset="0"/>
            </a:rPr>
            <a:t>Obtención de </a:t>
          </a:r>
          <a:r>
            <a:rPr lang="es-419" sz="2400" dirty="0" err="1" smtClean="0">
              <a:latin typeface="Times New Roman" panose="02020603050405020304" pitchFamily="18" charset="0"/>
              <a:cs typeface="Times New Roman" panose="02020603050405020304" pitchFamily="18" charset="0"/>
            </a:rPr>
            <a:t>rásters</a:t>
          </a:r>
          <a:r>
            <a:rPr lang="es-419" sz="2400" dirty="0" smtClean="0">
              <a:latin typeface="Times New Roman" panose="02020603050405020304" pitchFamily="18" charset="0"/>
              <a:cs typeface="Times New Roman" panose="02020603050405020304" pitchFamily="18" charset="0"/>
            </a:rPr>
            <a:t> de pendientes, uso agrícola y zona antrópica </a:t>
          </a:r>
          <a:endParaRPr lang="es-419" sz="2400" dirty="0">
            <a:latin typeface="Times New Roman" panose="02020603050405020304" pitchFamily="18" charset="0"/>
            <a:cs typeface="Times New Roman" panose="02020603050405020304" pitchFamily="18" charset="0"/>
          </a:endParaRPr>
        </a:p>
      </dgm:t>
    </dgm:pt>
    <dgm:pt modelId="{6D5AED78-6AA6-4EC4-9CCB-92288A0A1D6A}" type="parTrans" cxnId="{B19E5B00-3A4E-4CB3-B7A2-6C545941DB77}">
      <dgm:prSet/>
      <dgm:spPr/>
      <dgm:t>
        <a:bodyPr/>
        <a:lstStyle/>
        <a:p>
          <a:endParaRPr lang="es-419" sz="2400">
            <a:latin typeface="Times New Roman" panose="02020603050405020304" pitchFamily="18" charset="0"/>
            <a:cs typeface="Times New Roman" panose="02020603050405020304" pitchFamily="18" charset="0"/>
          </a:endParaRPr>
        </a:p>
      </dgm:t>
    </dgm:pt>
    <dgm:pt modelId="{CA843420-4BE9-408E-8DF4-438BE8D49538}" type="sibTrans" cxnId="{B19E5B00-3A4E-4CB3-B7A2-6C545941DB77}">
      <dgm:prSet custT="1"/>
      <dgm:spPr/>
      <dgm:t>
        <a:bodyPr/>
        <a:lstStyle/>
        <a:p>
          <a:endParaRPr lang="es-419" sz="2400">
            <a:latin typeface="Times New Roman" panose="02020603050405020304" pitchFamily="18" charset="0"/>
            <a:cs typeface="Times New Roman" panose="02020603050405020304" pitchFamily="18" charset="0"/>
          </a:endParaRPr>
        </a:p>
      </dgm:t>
    </dgm:pt>
    <dgm:pt modelId="{DDB7FF98-2B22-465E-A4C1-BF37554EF631}">
      <dgm:prSet phldrT="[Texto]" custT="1"/>
      <dgm:spPr/>
      <dgm:t>
        <a:bodyPr/>
        <a:lstStyle/>
        <a:p>
          <a:r>
            <a:rPr lang="es-419" sz="2400" dirty="0" smtClean="0">
              <a:latin typeface="Times New Roman" panose="02020603050405020304" pitchFamily="18" charset="0"/>
              <a:cs typeface="Times New Roman" panose="02020603050405020304" pitchFamily="18" charset="0"/>
            </a:rPr>
            <a:t>Establecimiento de buffers para ríos y vías con clasificación de valores</a:t>
          </a:r>
          <a:endParaRPr lang="es-419" sz="2400" dirty="0">
            <a:latin typeface="Times New Roman" panose="02020603050405020304" pitchFamily="18" charset="0"/>
            <a:cs typeface="Times New Roman" panose="02020603050405020304" pitchFamily="18" charset="0"/>
          </a:endParaRPr>
        </a:p>
      </dgm:t>
    </dgm:pt>
    <dgm:pt modelId="{2D01A521-DB18-4580-8C19-8B5F67CE54EC}" type="parTrans" cxnId="{E9434548-7AE6-45E0-99F3-2E426F21425F}">
      <dgm:prSet/>
      <dgm:spPr/>
      <dgm:t>
        <a:bodyPr/>
        <a:lstStyle/>
        <a:p>
          <a:endParaRPr lang="es-419" sz="2400">
            <a:latin typeface="Times New Roman" panose="02020603050405020304" pitchFamily="18" charset="0"/>
            <a:cs typeface="Times New Roman" panose="02020603050405020304" pitchFamily="18" charset="0"/>
          </a:endParaRPr>
        </a:p>
      </dgm:t>
    </dgm:pt>
    <dgm:pt modelId="{B4E509A6-B92D-477C-9293-DC2560FA2E4D}" type="sibTrans" cxnId="{E9434548-7AE6-45E0-99F3-2E426F21425F}">
      <dgm:prSet/>
      <dgm:spPr/>
      <dgm:t>
        <a:bodyPr/>
        <a:lstStyle/>
        <a:p>
          <a:endParaRPr lang="es-419" sz="2400">
            <a:latin typeface="Times New Roman" panose="02020603050405020304" pitchFamily="18" charset="0"/>
            <a:cs typeface="Times New Roman" panose="02020603050405020304" pitchFamily="18" charset="0"/>
          </a:endParaRPr>
        </a:p>
      </dgm:t>
    </dgm:pt>
    <dgm:pt modelId="{656F3D51-F183-4DA0-85B4-68073D4AB6C4}" type="pres">
      <dgm:prSet presAssocID="{F5280EF2-7C12-40E0-BA61-187A6288448F}" presName="Name0" presStyleCnt="0">
        <dgm:presLayoutVars>
          <dgm:dir/>
          <dgm:resizeHandles val="exact"/>
        </dgm:presLayoutVars>
      </dgm:prSet>
      <dgm:spPr/>
    </dgm:pt>
    <dgm:pt modelId="{4BD7CD12-5437-4D7B-8AE0-D37FE4BE69C3}" type="pres">
      <dgm:prSet presAssocID="{3D9A108C-BCD3-4519-9E76-2926FDD63D9D}" presName="node" presStyleLbl="node1" presStyleIdx="0" presStyleCnt="3">
        <dgm:presLayoutVars>
          <dgm:bulletEnabled val="1"/>
        </dgm:presLayoutVars>
      </dgm:prSet>
      <dgm:spPr/>
      <dgm:t>
        <a:bodyPr/>
        <a:lstStyle/>
        <a:p>
          <a:endParaRPr lang="es-419"/>
        </a:p>
      </dgm:t>
    </dgm:pt>
    <dgm:pt modelId="{91AAA2BC-6E12-431D-9B83-4DA74D4A587C}" type="pres">
      <dgm:prSet presAssocID="{84AAC072-14AE-4CE3-92F5-25C6F0551821}" presName="sibTrans" presStyleLbl="sibTrans2D1" presStyleIdx="0" presStyleCnt="2"/>
      <dgm:spPr/>
    </dgm:pt>
    <dgm:pt modelId="{EC155E70-1D23-44C5-A9FE-23EB1A00419B}" type="pres">
      <dgm:prSet presAssocID="{84AAC072-14AE-4CE3-92F5-25C6F0551821}" presName="connectorText" presStyleLbl="sibTrans2D1" presStyleIdx="0" presStyleCnt="2"/>
      <dgm:spPr/>
    </dgm:pt>
    <dgm:pt modelId="{D7D52095-4378-4EFB-9F29-323BA150A193}" type="pres">
      <dgm:prSet presAssocID="{245A5E54-A1D4-4A62-B06A-E25E10CAF08F}" presName="node" presStyleLbl="node1" presStyleIdx="1" presStyleCnt="3">
        <dgm:presLayoutVars>
          <dgm:bulletEnabled val="1"/>
        </dgm:presLayoutVars>
      </dgm:prSet>
      <dgm:spPr/>
      <dgm:t>
        <a:bodyPr/>
        <a:lstStyle/>
        <a:p>
          <a:endParaRPr lang="es-419"/>
        </a:p>
      </dgm:t>
    </dgm:pt>
    <dgm:pt modelId="{B41EB709-1F44-47DC-BF10-9BEBEF2C236C}" type="pres">
      <dgm:prSet presAssocID="{CA843420-4BE9-408E-8DF4-438BE8D49538}" presName="sibTrans" presStyleLbl="sibTrans2D1" presStyleIdx="1" presStyleCnt="2"/>
      <dgm:spPr/>
    </dgm:pt>
    <dgm:pt modelId="{7D68077C-31F2-4C39-81F5-C97968A2F957}" type="pres">
      <dgm:prSet presAssocID="{CA843420-4BE9-408E-8DF4-438BE8D49538}" presName="connectorText" presStyleLbl="sibTrans2D1" presStyleIdx="1" presStyleCnt="2"/>
      <dgm:spPr/>
    </dgm:pt>
    <dgm:pt modelId="{F16EC2F3-96CB-4E34-89C4-06AA94D253D8}" type="pres">
      <dgm:prSet presAssocID="{DDB7FF98-2B22-465E-A4C1-BF37554EF631}" presName="node" presStyleLbl="node1" presStyleIdx="2" presStyleCnt="3">
        <dgm:presLayoutVars>
          <dgm:bulletEnabled val="1"/>
        </dgm:presLayoutVars>
      </dgm:prSet>
      <dgm:spPr/>
      <dgm:t>
        <a:bodyPr/>
        <a:lstStyle/>
        <a:p>
          <a:endParaRPr lang="es-419"/>
        </a:p>
      </dgm:t>
    </dgm:pt>
  </dgm:ptLst>
  <dgm:cxnLst>
    <dgm:cxn modelId="{98E1A025-B241-403C-9B10-7AC263E8F67C}" type="presOf" srcId="{3D9A108C-BCD3-4519-9E76-2926FDD63D9D}" destId="{4BD7CD12-5437-4D7B-8AE0-D37FE4BE69C3}" srcOrd="0" destOrd="0" presId="urn:microsoft.com/office/officeart/2005/8/layout/process1"/>
    <dgm:cxn modelId="{197F62EB-82C0-4CA4-AB03-31B00905B9A3}" type="presOf" srcId="{245A5E54-A1D4-4A62-B06A-E25E10CAF08F}" destId="{D7D52095-4378-4EFB-9F29-323BA150A193}" srcOrd="0" destOrd="0" presId="urn:microsoft.com/office/officeart/2005/8/layout/process1"/>
    <dgm:cxn modelId="{75CBEC29-129A-43F3-BC20-72AFE46C746E}" type="presOf" srcId="{F5280EF2-7C12-40E0-BA61-187A6288448F}" destId="{656F3D51-F183-4DA0-85B4-68073D4AB6C4}" srcOrd="0" destOrd="0" presId="urn:microsoft.com/office/officeart/2005/8/layout/process1"/>
    <dgm:cxn modelId="{E9434548-7AE6-45E0-99F3-2E426F21425F}" srcId="{F5280EF2-7C12-40E0-BA61-187A6288448F}" destId="{DDB7FF98-2B22-465E-A4C1-BF37554EF631}" srcOrd="2" destOrd="0" parTransId="{2D01A521-DB18-4580-8C19-8B5F67CE54EC}" sibTransId="{B4E509A6-B92D-477C-9293-DC2560FA2E4D}"/>
    <dgm:cxn modelId="{B19E5B00-3A4E-4CB3-B7A2-6C545941DB77}" srcId="{F5280EF2-7C12-40E0-BA61-187A6288448F}" destId="{245A5E54-A1D4-4A62-B06A-E25E10CAF08F}" srcOrd="1" destOrd="0" parTransId="{6D5AED78-6AA6-4EC4-9CCB-92288A0A1D6A}" sibTransId="{CA843420-4BE9-408E-8DF4-438BE8D49538}"/>
    <dgm:cxn modelId="{99F73C7E-62F1-46DE-97DD-528DDFFD7372}" type="presOf" srcId="{DDB7FF98-2B22-465E-A4C1-BF37554EF631}" destId="{F16EC2F3-96CB-4E34-89C4-06AA94D253D8}" srcOrd="0" destOrd="0" presId="urn:microsoft.com/office/officeart/2005/8/layout/process1"/>
    <dgm:cxn modelId="{AAEDA3A5-9822-4501-81C4-F861BFC7CAB8}" type="presOf" srcId="{CA843420-4BE9-408E-8DF4-438BE8D49538}" destId="{7D68077C-31F2-4C39-81F5-C97968A2F957}" srcOrd="1" destOrd="0" presId="urn:microsoft.com/office/officeart/2005/8/layout/process1"/>
    <dgm:cxn modelId="{B67FDD2D-ACCF-43B0-AD89-C2371623F960}" type="presOf" srcId="{CA843420-4BE9-408E-8DF4-438BE8D49538}" destId="{B41EB709-1F44-47DC-BF10-9BEBEF2C236C}" srcOrd="0" destOrd="0" presId="urn:microsoft.com/office/officeart/2005/8/layout/process1"/>
    <dgm:cxn modelId="{60DDA9D9-9203-44D1-9EFE-999D1DB4579D}" type="presOf" srcId="{84AAC072-14AE-4CE3-92F5-25C6F0551821}" destId="{91AAA2BC-6E12-431D-9B83-4DA74D4A587C}" srcOrd="0" destOrd="0" presId="urn:microsoft.com/office/officeart/2005/8/layout/process1"/>
    <dgm:cxn modelId="{05EC5249-719A-44F0-9C59-F90E4A216F54}" srcId="{F5280EF2-7C12-40E0-BA61-187A6288448F}" destId="{3D9A108C-BCD3-4519-9E76-2926FDD63D9D}" srcOrd="0" destOrd="0" parTransId="{1828FCD5-3666-443F-9D3D-49C9C6C77EEB}" sibTransId="{84AAC072-14AE-4CE3-92F5-25C6F0551821}"/>
    <dgm:cxn modelId="{0CF38CDA-B524-46CB-85D0-EB7C10114AA1}" type="presOf" srcId="{84AAC072-14AE-4CE3-92F5-25C6F0551821}" destId="{EC155E70-1D23-44C5-A9FE-23EB1A00419B}" srcOrd="1" destOrd="0" presId="urn:microsoft.com/office/officeart/2005/8/layout/process1"/>
    <dgm:cxn modelId="{CA764270-B881-4F87-849C-1FBF87D68289}" type="presParOf" srcId="{656F3D51-F183-4DA0-85B4-68073D4AB6C4}" destId="{4BD7CD12-5437-4D7B-8AE0-D37FE4BE69C3}" srcOrd="0" destOrd="0" presId="urn:microsoft.com/office/officeart/2005/8/layout/process1"/>
    <dgm:cxn modelId="{613F5E05-11D4-431E-A952-47966539679C}" type="presParOf" srcId="{656F3D51-F183-4DA0-85B4-68073D4AB6C4}" destId="{91AAA2BC-6E12-431D-9B83-4DA74D4A587C}" srcOrd="1" destOrd="0" presId="urn:microsoft.com/office/officeart/2005/8/layout/process1"/>
    <dgm:cxn modelId="{1FA9604B-9FED-48FB-91CA-E248BA9A1858}" type="presParOf" srcId="{91AAA2BC-6E12-431D-9B83-4DA74D4A587C}" destId="{EC155E70-1D23-44C5-A9FE-23EB1A00419B}" srcOrd="0" destOrd="0" presId="urn:microsoft.com/office/officeart/2005/8/layout/process1"/>
    <dgm:cxn modelId="{AE5A47E2-E155-449F-B65C-49CC6527C5FD}" type="presParOf" srcId="{656F3D51-F183-4DA0-85B4-68073D4AB6C4}" destId="{D7D52095-4378-4EFB-9F29-323BA150A193}" srcOrd="2" destOrd="0" presId="urn:microsoft.com/office/officeart/2005/8/layout/process1"/>
    <dgm:cxn modelId="{66B4A71C-D052-4118-AB30-5E0B1819D262}" type="presParOf" srcId="{656F3D51-F183-4DA0-85B4-68073D4AB6C4}" destId="{B41EB709-1F44-47DC-BF10-9BEBEF2C236C}" srcOrd="3" destOrd="0" presId="urn:microsoft.com/office/officeart/2005/8/layout/process1"/>
    <dgm:cxn modelId="{0533C335-8DB4-41C3-B73F-7B94D1692B8E}" type="presParOf" srcId="{B41EB709-1F44-47DC-BF10-9BEBEF2C236C}" destId="{7D68077C-31F2-4C39-81F5-C97968A2F957}" srcOrd="0" destOrd="0" presId="urn:microsoft.com/office/officeart/2005/8/layout/process1"/>
    <dgm:cxn modelId="{03072C20-9866-4DC8-8D9B-C67D2D4810A1}" type="presParOf" srcId="{656F3D51-F183-4DA0-85B4-68073D4AB6C4}" destId="{F16EC2F3-96CB-4E34-89C4-06AA94D253D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F6B19D-2DA2-444B-B3B4-C8D68C125BA4}" type="doc">
      <dgm:prSet loTypeId="urn:microsoft.com/office/officeart/2005/8/layout/lProcess2" loCatId="list" qsTypeId="urn:microsoft.com/office/officeart/2005/8/quickstyle/simple1" qsCatId="simple" csTypeId="urn:microsoft.com/office/officeart/2005/8/colors/accent3_3" csCatId="accent3" phldr="1"/>
      <dgm:spPr/>
      <dgm:t>
        <a:bodyPr/>
        <a:lstStyle/>
        <a:p>
          <a:endParaRPr lang="es-419"/>
        </a:p>
      </dgm:t>
    </dgm:pt>
    <dgm:pt modelId="{3AE0E3DD-FB12-4BB7-8265-28CE9D100E11}">
      <dgm:prSet phldrT="[Texto]" custT="1"/>
      <dgm:spPr/>
      <dgm:t>
        <a:bodyPr/>
        <a:lstStyle/>
        <a:p>
          <a:r>
            <a:rPr lang="es-419" sz="2000" b="1" dirty="0" smtClean="0">
              <a:solidFill>
                <a:schemeClr val="tx1"/>
              </a:solidFill>
              <a:latin typeface="Times New Roman" panose="02020603050405020304" pitchFamily="18" charset="0"/>
              <a:cs typeface="Times New Roman" panose="02020603050405020304" pitchFamily="18" charset="0"/>
            </a:rPr>
            <a:t>Muestreo de suelo</a:t>
          </a:r>
          <a:endParaRPr lang="es-419" sz="2000" b="1" dirty="0">
            <a:solidFill>
              <a:schemeClr val="tx1"/>
            </a:solidFill>
            <a:latin typeface="Times New Roman" panose="02020603050405020304" pitchFamily="18" charset="0"/>
            <a:cs typeface="Times New Roman" panose="02020603050405020304" pitchFamily="18" charset="0"/>
          </a:endParaRPr>
        </a:p>
      </dgm:t>
    </dgm:pt>
    <dgm:pt modelId="{DD4673F5-7193-4255-8E9E-8A94D5691135}" type="parTrans" cxnId="{0EE24553-3148-42CE-B4FF-E37199D111BA}">
      <dgm:prSet/>
      <dgm:spPr/>
      <dgm:t>
        <a:bodyPr/>
        <a:lstStyle/>
        <a:p>
          <a:endParaRPr lang="es-419" sz="1800">
            <a:solidFill>
              <a:schemeClr val="tx1"/>
            </a:solidFill>
            <a:latin typeface="Times New Roman" panose="02020603050405020304" pitchFamily="18" charset="0"/>
            <a:cs typeface="Times New Roman" panose="02020603050405020304" pitchFamily="18" charset="0"/>
          </a:endParaRPr>
        </a:p>
      </dgm:t>
    </dgm:pt>
    <dgm:pt modelId="{37560CAF-4A8E-4DF6-9EBF-E1FDAEB97100}" type="sibTrans" cxnId="{0EE24553-3148-42CE-B4FF-E37199D111BA}">
      <dgm:prSet/>
      <dgm:spPr/>
      <dgm:t>
        <a:bodyPr/>
        <a:lstStyle/>
        <a:p>
          <a:endParaRPr lang="es-419" sz="1800">
            <a:solidFill>
              <a:schemeClr val="tx1"/>
            </a:solidFill>
            <a:latin typeface="Times New Roman" panose="02020603050405020304" pitchFamily="18" charset="0"/>
            <a:cs typeface="Times New Roman" panose="02020603050405020304" pitchFamily="18" charset="0"/>
          </a:endParaRPr>
        </a:p>
      </dgm:t>
    </dgm:pt>
    <dgm:pt modelId="{438D51A7-1164-4A76-AD58-1BE284FB269A}">
      <dgm:prSet phldrT="[Texto]" custT="1"/>
      <dgm:spPr/>
      <dgm:t>
        <a:bodyPr/>
        <a:lstStyle/>
        <a:p>
          <a:r>
            <a:rPr lang="es-419" sz="1800" dirty="0" smtClean="0">
              <a:solidFill>
                <a:schemeClr val="tx1"/>
              </a:solidFill>
              <a:latin typeface="Times New Roman" panose="02020603050405020304" pitchFamily="18" charset="0"/>
              <a:cs typeface="Times New Roman" panose="02020603050405020304" pitchFamily="18" charset="0"/>
            </a:rPr>
            <a:t>Puntos de muestreo: </a:t>
          </a:r>
          <a:r>
            <a:rPr lang="en-US" sz="1800" dirty="0" smtClean="0">
              <a:solidFill>
                <a:schemeClr val="tx1"/>
              </a:solidFill>
              <a:latin typeface="Times New Roman" panose="02020603050405020304" pitchFamily="18" charset="0"/>
              <a:cs typeface="Times New Roman" panose="02020603050405020304" pitchFamily="18" charset="0"/>
            </a:rPr>
            <a:t>7 </a:t>
          </a:r>
          <a:r>
            <a:rPr lang="en-US" sz="1800" dirty="0" err="1" smtClean="0">
              <a:solidFill>
                <a:schemeClr val="tx1"/>
              </a:solidFill>
              <a:latin typeface="Times New Roman" panose="02020603050405020304" pitchFamily="18" charset="0"/>
              <a:cs typeface="Times New Roman" panose="02020603050405020304" pitchFamily="18" charset="0"/>
            </a:rPr>
            <a:t>puntos</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ubicados</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en</a:t>
          </a:r>
          <a:r>
            <a:rPr lang="en-US" sz="1800" dirty="0" smtClean="0">
              <a:solidFill>
                <a:schemeClr val="tx1"/>
              </a:solidFill>
              <a:latin typeface="Times New Roman" panose="02020603050405020304" pitchFamily="18" charset="0"/>
              <a:cs typeface="Times New Roman" panose="02020603050405020304" pitchFamily="18" charset="0"/>
            </a:rPr>
            <a:t> las </a:t>
          </a:r>
          <a:r>
            <a:rPr lang="en-US" sz="1800" dirty="0" err="1" smtClean="0">
              <a:solidFill>
                <a:schemeClr val="tx1"/>
              </a:solidFill>
              <a:latin typeface="Times New Roman" panose="02020603050405020304" pitchFamily="18" charset="0"/>
              <a:cs typeface="Times New Roman" panose="02020603050405020304" pitchFamily="18" charset="0"/>
            </a:rPr>
            <a:t>márgenes</a:t>
          </a:r>
          <a:r>
            <a:rPr lang="en-US" sz="1800" dirty="0" smtClean="0">
              <a:solidFill>
                <a:schemeClr val="tx1"/>
              </a:solidFill>
              <a:latin typeface="Times New Roman" panose="02020603050405020304" pitchFamily="18" charset="0"/>
              <a:cs typeface="Times New Roman" panose="02020603050405020304" pitchFamily="18" charset="0"/>
            </a:rPr>
            <a:t> del </a:t>
          </a:r>
          <a:r>
            <a:rPr lang="en-US" sz="1800" dirty="0" err="1" smtClean="0">
              <a:solidFill>
                <a:schemeClr val="tx1"/>
              </a:solidFill>
              <a:latin typeface="Times New Roman" panose="02020603050405020304" pitchFamily="18" charset="0"/>
              <a:cs typeface="Times New Roman" panose="02020603050405020304" pitchFamily="18" charset="0"/>
            </a:rPr>
            <a:t>río</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Chone</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partiendo</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desde</a:t>
          </a:r>
          <a:r>
            <a:rPr lang="en-US" sz="1800" dirty="0" smtClean="0">
              <a:solidFill>
                <a:schemeClr val="tx1"/>
              </a:solidFill>
              <a:latin typeface="Times New Roman" panose="02020603050405020304" pitchFamily="18" charset="0"/>
              <a:cs typeface="Times New Roman" panose="02020603050405020304" pitchFamily="18" charset="0"/>
            </a:rPr>
            <a:t> el sector del </a:t>
          </a:r>
          <a:r>
            <a:rPr lang="en-US" sz="1800" dirty="0" err="1" smtClean="0">
              <a:solidFill>
                <a:schemeClr val="tx1"/>
              </a:solidFill>
              <a:latin typeface="Times New Roman" panose="02020603050405020304" pitchFamily="18" charset="0"/>
              <a:cs typeface="Times New Roman" panose="02020603050405020304" pitchFamily="18" charset="0"/>
            </a:rPr>
            <a:t>Bejuco</a:t>
          </a:r>
          <a:r>
            <a:rPr lang="en-US" sz="1800" dirty="0" smtClean="0">
              <a:solidFill>
                <a:schemeClr val="tx1"/>
              </a:solidFill>
              <a:latin typeface="Times New Roman" panose="02020603050405020304" pitchFamily="18" charset="0"/>
              <a:cs typeface="Times New Roman" panose="02020603050405020304" pitchFamily="18" charset="0"/>
            </a:rPr>
            <a:t> hasta </a:t>
          </a:r>
          <a:r>
            <a:rPr lang="en-US" sz="1800" dirty="0" err="1" smtClean="0">
              <a:solidFill>
                <a:schemeClr val="tx1"/>
              </a:solidFill>
              <a:latin typeface="Times New Roman" panose="02020603050405020304" pitchFamily="18" charset="0"/>
              <a:cs typeface="Times New Roman" panose="02020603050405020304" pitchFamily="18" charset="0"/>
            </a:rPr>
            <a:t>llegar</a:t>
          </a:r>
          <a:r>
            <a:rPr lang="en-US" sz="1800" dirty="0" smtClean="0">
              <a:solidFill>
                <a:schemeClr val="tx1"/>
              </a:solidFill>
              <a:latin typeface="Times New Roman" panose="02020603050405020304" pitchFamily="18" charset="0"/>
              <a:cs typeface="Times New Roman" panose="02020603050405020304" pitchFamily="18" charset="0"/>
            </a:rPr>
            <a:t> la </a:t>
          </a:r>
          <a:r>
            <a:rPr lang="en-US" sz="1800" dirty="0" err="1" smtClean="0">
              <a:solidFill>
                <a:schemeClr val="tx1"/>
              </a:solidFill>
              <a:latin typeface="Times New Roman" panose="02020603050405020304" pitchFamily="18" charset="0"/>
              <a:cs typeface="Times New Roman" panose="02020603050405020304" pitchFamily="18" charset="0"/>
            </a:rPr>
            <a:t>represa</a:t>
          </a:r>
          <a:r>
            <a:rPr lang="en-US" sz="1800" dirty="0" smtClean="0">
              <a:solidFill>
                <a:schemeClr val="tx1"/>
              </a:solidFill>
              <a:latin typeface="Times New Roman" panose="02020603050405020304" pitchFamily="18" charset="0"/>
              <a:cs typeface="Times New Roman" panose="02020603050405020304" pitchFamily="18" charset="0"/>
            </a:rPr>
            <a:t> de </a:t>
          </a:r>
          <a:r>
            <a:rPr lang="en-US" sz="1800" dirty="0" err="1" smtClean="0">
              <a:solidFill>
                <a:schemeClr val="tx1"/>
              </a:solidFill>
              <a:latin typeface="Times New Roman" panose="02020603050405020304" pitchFamily="18" charset="0"/>
              <a:cs typeface="Times New Roman" panose="02020603050405020304" pitchFamily="18" charset="0"/>
            </a:rPr>
            <a:t>Simbocal</a:t>
          </a:r>
          <a:endParaRPr lang="es-419" sz="1800" dirty="0">
            <a:solidFill>
              <a:schemeClr val="tx1"/>
            </a:solidFill>
            <a:latin typeface="Times New Roman" panose="02020603050405020304" pitchFamily="18" charset="0"/>
            <a:cs typeface="Times New Roman" panose="02020603050405020304" pitchFamily="18" charset="0"/>
          </a:endParaRPr>
        </a:p>
      </dgm:t>
    </dgm:pt>
    <dgm:pt modelId="{95EE6508-720B-4E5D-A27D-4FFD25B28784}" type="parTrans" cxnId="{81529C74-FEDD-475F-BF1F-7BBDAFFF253D}">
      <dgm:prSet/>
      <dgm:spPr/>
      <dgm:t>
        <a:bodyPr/>
        <a:lstStyle/>
        <a:p>
          <a:endParaRPr lang="es-419" sz="1800">
            <a:solidFill>
              <a:schemeClr val="tx1"/>
            </a:solidFill>
            <a:latin typeface="Times New Roman" panose="02020603050405020304" pitchFamily="18" charset="0"/>
            <a:cs typeface="Times New Roman" panose="02020603050405020304" pitchFamily="18" charset="0"/>
          </a:endParaRPr>
        </a:p>
      </dgm:t>
    </dgm:pt>
    <dgm:pt modelId="{8CCC1C6C-DF49-427B-A381-CFA8EA4DE23F}" type="sibTrans" cxnId="{81529C74-FEDD-475F-BF1F-7BBDAFFF253D}">
      <dgm:prSet/>
      <dgm:spPr/>
      <dgm:t>
        <a:bodyPr/>
        <a:lstStyle/>
        <a:p>
          <a:endParaRPr lang="es-419" sz="1800">
            <a:solidFill>
              <a:schemeClr val="tx1"/>
            </a:solidFill>
            <a:latin typeface="Times New Roman" panose="02020603050405020304" pitchFamily="18" charset="0"/>
            <a:cs typeface="Times New Roman" panose="02020603050405020304" pitchFamily="18" charset="0"/>
          </a:endParaRPr>
        </a:p>
      </dgm:t>
    </dgm:pt>
    <dgm:pt modelId="{63993C1D-E36E-4EE5-8D5A-8D95FB9FC720}">
      <dgm:prSet phldrT="[Texto]" custT="1"/>
      <dgm:spPr/>
      <dgm:t>
        <a:bodyPr/>
        <a:lstStyle/>
        <a:p>
          <a:r>
            <a:rPr lang="es-419" sz="1800" dirty="0" smtClean="0">
              <a:solidFill>
                <a:schemeClr val="tx1"/>
              </a:solidFill>
              <a:latin typeface="Times New Roman" panose="02020603050405020304" pitchFamily="18" charset="0"/>
              <a:cs typeface="Times New Roman" panose="02020603050405020304" pitchFamily="18" charset="0"/>
            </a:rPr>
            <a:t>Profundidad de muestreo: se colectaron </a:t>
          </a:r>
          <a:r>
            <a:rPr lang="en-US" sz="1800" dirty="0" err="1" smtClean="0">
              <a:solidFill>
                <a:schemeClr val="tx1"/>
              </a:solidFill>
              <a:latin typeface="Times New Roman" panose="02020603050405020304" pitchFamily="18" charset="0"/>
              <a:cs typeface="Times New Roman" panose="02020603050405020304" pitchFamily="18" charset="0"/>
            </a:rPr>
            <a:t>muestras</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en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profundidades</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desde</a:t>
          </a:r>
          <a:r>
            <a:rPr lang="en-US" sz="1800" dirty="0" smtClean="0">
              <a:solidFill>
                <a:schemeClr val="tx1"/>
              </a:solidFill>
              <a:latin typeface="Times New Roman" panose="02020603050405020304" pitchFamily="18" charset="0"/>
              <a:cs typeface="Times New Roman" panose="02020603050405020304" pitchFamily="18" charset="0"/>
            </a:rPr>
            <a:t> 0 a 0,40 m de 0,40m a 0,80 m y de 0,80 a 1,20 m</a:t>
          </a:r>
          <a:endParaRPr lang="es-419" sz="1800" dirty="0">
            <a:solidFill>
              <a:schemeClr val="tx1"/>
            </a:solidFill>
            <a:latin typeface="Times New Roman" panose="02020603050405020304" pitchFamily="18" charset="0"/>
            <a:cs typeface="Times New Roman" panose="02020603050405020304" pitchFamily="18" charset="0"/>
          </a:endParaRPr>
        </a:p>
      </dgm:t>
    </dgm:pt>
    <dgm:pt modelId="{AC8C2E69-1088-4BFD-B0D3-BEEF1CE86CA1}" type="parTrans" cxnId="{E45F0726-7C5B-4968-A6C6-1A051587C98D}">
      <dgm:prSet/>
      <dgm:spPr/>
      <dgm:t>
        <a:bodyPr/>
        <a:lstStyle/>
        <a:p>
          <a:endParaRPr lang="es-419" sz="1800">
            <a:solidFill>
              <a:schemeClr val="tx1"/>
            </a:solidFill>
            <a:latin typeface="Times New Roman" panose="02020603050405020304" pitchFamily="18" charset="0"/>
            <a:cs typeface="Times New Roman" panose="02020603050405020304" pitchFamily="18" charset="0"/>
          </a:endParaRPr>
        </a:p>
      </dgm:t>
    </dgm:pt>
    <dgm:pt modelId="{831D43D5-58FB-4CF0-A3D8-02AEE35EDC62}" type="sibTrans" cxnId="{E45F0726-7C5B-4968-A6C6-1A051587C98D}">
      <dgm:prSet/>
      <dgm:spPr/>
      <dgm:t>
        <a:bodyPr/>
        <a:lstStyle/>
        <a:p>
          <a:endParaRPr lang="es-419" sz="1800">
            <a:solidFill>
              <a:schemeClr val="tx1"/>
            </a:solidFill>
            <a:latin typeface="Times New Roman" panose="02020603050405020304" pitchFamily="18" charset="0"/>
            <a:cs typeface="Times New Roman" panose="02020603050405020304" pitchFamily="18" charset="0"/>
          </a:endParaRPr>
        </a:p>
      </dgm:t>
    </dgm:pt>
    <dgm:pt modelId="{68B755E5-6CA4-4D55-BA4A-8BBF4675428A}">
      <dgm:prSet phldrT="[Texto]" custT="1"/>
      <dgm:spPr/>
      <dgm:t>
        <a:bodyPr/>
        <a:lstStyle/>
        <a:p>
          <a:r>
            <a:rPr lang="es-419" sz="2000" b="1" dirty="0" smtClean="0">
              <a:solidFill>
                <a:schemeClr val="tx1"/>
              </a:solidFill>
              <a:latin typeface="Times New Roman" panose="02020603050405020304" pitchFamily="18" charset="0"/>
              <a:cs typeface="Times New Roman" panose="02020603050405020304" pitchFamily="18" charset="0"/>
            </a:rPr>
            <a:t>Análisis de Laboratorio</a:t>
          </a:r>
          <a:endParaRPr lang="es-419" sz="2000" b="1" dirty="0">
            <a:solidFill>
              <a:schemeClr val="tx1"/>
            </a:solidFill>
            <a:latin typeface="Times New Roman" panose="02020603050405020304" pitchFamily="18" charset="0"/>
            <a:cs typeface="Times New Roman" panose="02020603050405020304" pitchFamily="18" charset="0"/>
          </a:endParaRPr>
        </a:p>
      </dgm:t>
    </dgm:pt>
    <dgm:pt modelId="{90678FE7-1384-4283-A6FD-6B4E228EE25C}" type="parTrans" cxnId="{AD1AA342-9848-4E0A-8439-785058F01F58}">
      <dgm:prSet/>
      <dgm:spPr/>
      <dgm:t>
        <a:bodyPr/>
        <a:lstStyle/>
        <a:p>
          <a:endParaRPr lang="es-419" sz="1800">
            <a:solidFill>
              <a:schemeClr val="tx1"/>
            </a:solidFill>
            <a:latin typeface="Times New Roman" panose="02020603050405020304" pitchFamily="18" charset="0"/>
            <a:cs typeface="Times New Roman" panose="02020603050405020304" pitchFamily="18" charset="0"/>
          </a:endParaRPr>
        </a:p>
      </dgm:t>
    </dgm:pt>
    <dgm:pt modelId="{4F808D34-B690-4E74-A619-6F38F7E958B6}" type="sibTrans" cxnId="{AD1AA342-9848-4E0A-8439-785058F01F58}">
      <dgm:prSet/>
      <dgm:spPr/>
      <dgm:t>
        <a:bodyPr/>
        <a:lstStyle/>
        <a:p>
          <a:endParaRPr lang="es-419" sz="1800">
            <a:solidFill>
              <a:schemeClr val="tx1"/>
            </a:solidFill>
            <a:latin typeface="Times New Roman" panose="02020603050405020304" pitchFamily="18" charset="0"/>
            <a:cs typeface="Times New Roman" panose="02020603050405020304" pitchFamily="18" charset="0"/>
          </a:endParaRPr>
        </a:p>
      </dgm:t>
    </dgm:pt>
    <dgm:pt modelId="{2B58E1CE-CCDA-49ED-9FA5-046564158D41}">
      <dgm:prSet phldrT="[Texto]" custT="1"/>
      <dgm:spPr/>
      <dgm:t>
        <a:bodyPr/>
        <a:lstStyle/>
        <a:p>
          <a:r>
            <a:rPr lang="es-419" sz="1800" dirty="0" smtClean="0">
              <a:solidFill>
                <a:schemeClr val="tx1"/>
              </a:solidFill>
              <a:latin typeface="Times New Roman" panose="02020603050405020304" pitchFamily="18" charset="0"/>
              <a:cs typeface="Times New Roman" panose="02020603050405020304" pitchFamily="18" charset="0"/>
            </a:rPr>
            <a:t>Parámetros físicos: </a:t>
          </a:r>
          <a:r>
            <a:rPr lang="es-ES_tradnl" sz="1800" dirty="0" smtClean="0">
              <a:solidFill>
                <a:schemeClr val="tx1"/>
              </a:solidFill>
              <a:latin typeface="Times New Roman" panose="02020603050405020304" pitchFamily="18" charset="0"/>
              <a:cs typeface="Times New Roman" panose="02020603050405020304" pitchFamily="18" charset="0"/>
            </a:rPr>
            <a:t>humedad, densidad aparente, densidad real y porosidad</a:t>
          </a:r>
          <a:r>
            <a:rPr lang="es-419" sz="1800" dirty="0" smtClean="0">
              <a:solidFill>
                <a:schemeClr val="tx1"/>
              </a:solidFill>
              <a:latin typeface="Times New Roman" panose="02020603050405020304" pitchFamily="18" charset="0"/>
              <a:cs typeface="Times New Roman" panose="02020603050405020304" pitchFamily="18" charset="0"/>
            </a:rPr>
            <a:t> </a:t>
          </a:r>
          <a:endParaRPr lang="es-419" sz="1800" dirty="0">
            <a:solidFill>
              <a:schemeClr val="tx1"/>
            </a:solidFill>
            <a:latin typeface="Times New Roman" panose="02020603050405020304" pitchFamily="18" charset="0"/>
            <a:cs typeface="Times New Roman" panose="02020603050405020304" pitchFamily="18" charset="0"/>
          </a:endParaRPr>
        </a:p>
      </dgm:t>
    </dgm:pt>
    <dgm:pt modelId="{E18749AB-AC4D-45B2-A9A4-C6BC87BC610D}" type="parTrans" cxnId="{AC9F7614-99A1-4F2E-9131-0F1D3EA1265C}">
      <dgm:prSet/>
      <dgm:spPr/>
      <dgm:t>
        <a:bodyPr/>
        <a:lstStyle/>
        <a:p>
          <a:endParaRPr lang="es-419" sz="1800">
            <a:solidFill>
              <a:schemeClr val="tx1"/>
            </a:solidFill>
            <a:latin typeface="Times New Roman" panose="02020603050405020304" pitchFamily="18" charset="0"/>
            <a:cs typeface="Times New Roman" panose="02020603050405020304" pitchFamily="18" charset="0"/>
          </a:endParaRPr>
        </a:p>
      </dgm:t>
    </dgm:pt>
    <dgm:pt modelId="{DE94264E-9ACD-44B0-A3E6-603B1D578FD0}" type="sibTrans" cxnId="{AC9F7614-99A1-4F2E-9131-0F1D3EA1265C}">
      <dgm:prSet/>
      <dgm:spPr/>
      <dgm:t>
        <a:bodyPr/>
        <a:lstStyle/>
        <a:p>
          <a:endParaRPr lang="es-419" sz="1800">
            <a:solidFill>
              <a:schemeClr val="tx1"/>
            </a:solidFill>
            <a:latin typeface="Times New Roman" panose="02020603050405020304" pitchFamily="18" charset="0"/>
            <a:cs typeface="Times New Roman" panose="02020603050405020304" pitchFamily="18" charset="0"/>
          </a:endParaRPr>
        </a:p>
      </dgm:t>
    </dgm:pt>
    <mc:AlternateContent xmlns:mc="http://schemas.openxmlformats.org/markup-compatibility/2006">
      <mc:Choice xmlns:a14="http://schemas.microsoft.com/office/drawing/2010/main" Requires="a14">
        <dgm:pt modelId="{11676030-FA36-4CD0-AC41-6941D9F9FA16}">
          <dgm:prSet phldrT="[Texto]" custT="1"/>
          <dgm:spPr/>
          <dgm:t>
            <a:bodyPr/>
            <a:lstStyle/>
            <a:p>
              <a:pPr algn="l"/>
              <a:r>
                <a:rPr lang="es-419" sz="1800" dirty="0" smtClean="0">
                  <a:solidFill>
                    <a:schemeClr val="tx1"/>
                  </a:solidFill>
                  <a:latin typeface="Times New Roman" panose="02020603050405020304" pitchFamily="18" charset="0"/>
                  <a:cs typeface="Times New Roman" panose="02020603050405020304" pitchFamily="18" charset="0"/>
                </a:rPr>
                <a:t>Parámetros químicos: </a:t>
              </a:r>
              <a:r>
                <a:rPr lang="es-ES_tradnl" sz="1800" dirty="0" smtClean="0">
                  <a:solidFill>
                    <a:schemeClr val="tx1"/>
                  </a:solidFill>
                  <a:latin typeface="Times New Roman" panose="02020603050405020304" pitchFamily="18" charset="0"/>
                  <a:cs typeface="Times New Roman" panose="02020603050405020304" pitchFamily="18" charset="0"/>
                </a:rPr>
                <a:t>pH, sólidos disueltos, residuo seco calcinado (RSC), sólidos totales, concentración </a:t>
              </a:r>
              <a14:m>
                <m:oMath xmlns:m="http://schemas.openxmlformats.org/officeDocument/2006/math">
                  <m:sSup>
                    <m:sSupPr>
                      <m:ctrlPr>
                        <a:rPr lang="es-ES_tradnl" sz="1800" i="1" dirty="0" smtClean="0">
                          <a:solidFill>
                            <a:schemeClr val="tx1"/>
                          </a:solidFill>
                          <a:latin typeface="Cambria Math" panose="02040503050406030204" pitchFamily="18" charset="0"/>
                          <a:cs typeface="Times New Roman" panose="02020603050405020304" pitchFamily="18" charset="0"/>
                        </a:rPr>
                      </m:ctrlPr>
                    </m:sSupPr>
                    <m:e>
                      <m:r>
                        <m:rPr>
                          <m:sty m:val="p"/>
                        </m:rPr>
                        <a:rPr lang="es-ES_tradnl" sz="1800" smtClean="0">
                          <a:solidFill>
                            <a:schemeClr val="tx1"/>
                          </a:solidFill>
                          <a:latin typeface="Times New Roman" panose="02020603050405020304" pitchFamily="18" charset="0"/>
                          <a:cs typeface="Times New Roman" panose="02020603050405020304" pitchFamily="18" charset="0"/>
                        </a:rPr>
                        <m:t>Ca</m:t>
                      </m:r>
                    </m:e>
                    <m:sup>
                      <m:r>
                        <a:rPr lang="es-ES" sz="1800" b="0" i="1" dirty="0" smtClean="0">
                          <a:solidFill>
                            <a:schemeClr val="tx1"/>
                          </a:solidFill>
                          <a:latin typeface="Cambria Math" panose="02040503050406030204" pitchFamily="18" charset="0"/>
                          <a:cs typeface="Times New Roman" panose="02020603050405020304" pitchFamily="18" charset="0"/>
                        </a:rPr>
                        <m:t>2</m:t>
                      </m:r>
                    </m:sup>
                  </m:sSup>
                </m:oMath>
              </a14:m>
              <a:r>
                <a:rPr lang="es-ES_tradnl" sz="180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s-ES_tradnl" sz="1800" i="1" dirty="0" smtClean="0">
                          <a:solidFill>
                            <a:schemeClr val="tx1"/>
                          </a:solidFill>
                          <a:latin typeface="Cambria Math" panose="02040503050406030204" pitchFamily="18" charset="0"/>
                          <a:cs typeface="Times New Roman" panose="02020603050405020304" pitchFamily="18" charset="0"/>
                        </a:rPr>
                      </m:ctrlPr>
                    </m:sSupPr>
                    <m:e>
                      <m:r>
                        <m:rPr>
                          <m:sty m:val="p"/>
                        </m:rPr>
                        <a:rPr lang="es-ES_tradnl" sz="1800" smtClean="0">
                          <a:solidFill>
                            <a:schemeClr val="tx1"/>
                          </a:solidFill>
                          <a:latin typeface="Times New Roman" panose="02020603050405020304" pitchFamily="18" charset="0"/>
                          <a:cs typeface="Times New Roman" panose="02020603050405020304" pitchFamily="18" charset="0"/>
                        </a:rPr>
                        <m:t>Mg</m:t>
                      </m:r>
                    </m:e>
                    <m:sup>
                      <m:r>
                        <a:rPr lang="es-ES" sz="1800" b="0" i="1" dirty="0" smtClean="0">
                          <a:solidFill>
                            <a:schemeClr val="tx1"/>
                          </a:solidFill>
                          <a:latin typeface="Cambria Math" panose="02040503050406030204" pitchFamily="18" charset="0"/>
                          <a:cs typeface="Times New Roman" panose="02020603050405020304" pitchFamily="18" charset="0"/>
                        </a:rPr>
                        <m:t>2</m:t>
                      </m:r>
                    </m:sup>
                  </m:sSup>
                </m:oMath>
              </a14:m>
              <a:r>
                <a:rPr lang="es-ES_tradnl" sz="180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s-ES_tradnl" sz="1800" i="1" dirty="0" smtClean="0">
                          <a:solidFill>
                            <a:schemeClr val="tx1"/>
                          </a:solidFill>
                          <a:latin typeface="Cambria Math" panose="02040503050406030204" pitchFamily="18" charset="0"/>
                          <a:cs typeface="Times New Roman" panose="02020603050405020304" pitchFamily="18" charset="0"/>
                        </a:rPr>
                      </m:ctrlPr>
                    </m:sSupPr>
                    <m:e>
                      <m:r>
                        <m:rPr>
                          <m:sty m:val="p"/>
                        </m:rPr>
                        <a:rPr lang="es-ES" sz="1800" b="0" i="0" dirty="0" smtClean="0">
                          <a:solidFill>
                            <a:schemeClr val="tx1"/>
                          </a:solidFill>
                          <a:latin typeface="Cambria Math" panose="02040503050406030204" pitchFamily="18" charset="0"/>
                          <a:cs typeface="Times New Roman" panose="02020603050405020304" pitchFamily="18" charset="0"/>
                        </a:rPr>
                        <m:t>N</m:t>
                      </m:r>
                      <m:r>
                        <m:rPr>
                          <m:sty m:val="p"/>
                        </m:rPr>
                        <a:rPr lang="es-ES_tradnl" sz="1800" smtClean="0">
                          <a:solidFill>
                            <a:schemeClr val="tx1"/>
                          </a:solidFill>
                          <a:latin typeface="Cambria Math" panose="02040503050406030204" pitchFamily="18" charset="0"/>
                          <a:cs typeface="Times New Roman" panose="02020603050405020304" pitchFamily="18" charset="0"/>
                        </a:rPr>
                        <m:t>a</m:t>
                      </m:r>
                    </m:e>
                    <m:sup>
                      <m:r>
                        <a:rPr lang="es-ES" sz="1800" b="0" i="1" smtClean="0">
                          <a:solidFill>
                            <a:schemeClr val="tx1"/>
                          </a:solidFill>
                          <a:latin typeface="Cambria Math" panose="02040503050406030204" pitchFamily="18" charset="0"/>
                          <a:cs typeface="Times New Roman" panose="02020603050405020304" pitchFamily="18" charset="0"/>
                        </a:rPr>
                        <m:t>+</m:t>
                      </m:r>
                    </m:sup>
                  </m:sSup>
                </m:oMath>
              </a14:m>
              <a:r>
                <a:rPr lang="es-ES_tradnl" sz="180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s-ES_tradnl" sz="1800" i="1" dirty="0" smtClean="0">
                          <a:solidFill>
                            <a:schemeClr val="tx1"/>
                          </a:solidFill>
                          <a:latin typeface="Cambria Math" panose="02040503050406030204" pitchFamily="18" charset="0"/>
                          <a:cs typeface="Times New Roman" panose="02020603050405020304" pitchFamily="18" charset="0"/>
                        </a:rPr>
                      </m:ctrlPr>
                    </m:sSupPr>
                    <m:e>
                      <m:r>
                        <a:rPr lang="es-ES" sz="1800" b="0" i="1" dirty="0" smtClean="0">
                          <a:solidFill>
                            <a:schemeClr val="tx1"/>
                          </a:solidFill>
                          <a:latin typeface="Cambria Math" panose="02040503050406030204" pitchFamily="18" charset="0"/>
                          <a:cs typeface="Times New Roman" panose="02020603050405020304" pitchFamily="18" charset="0"/>
                        </a:rPr>
                        <m:t>𝐾</m:t>
                      </m:r>
                    </m:e>
                    <m:sup>
                      <m:r>
                        <a:rPr lang="es-ES" sz="1800" b="0" i="1" smtClean="0">
                          <a:solidFill>
                            <a:schemeClr val="tx1"/>
                          </a:solidFill>
                          <a:latin typeface="Cambria Math" panose="02040503050406030204" pitchFamily="18" charset="0"/>
                          <a:cs typeface="Times New Roman" panose="02020603050405020304" pitchFamily="18" charset="0"/>
                        </a:rPr>
                        <m:t>+</m:t>
                      </m:r>
                    </m:sup>
                  </m:sSup>
                </m:oMath>
              </a14:m>
              <a:r>
                <a:rPr lang="es-ES_tradnl" sz="1800" dirty="0" smtClean="0">
                  <a:solidFill>
                    <a:schemeClr val="tx1"/>
                  </a:solidFill>
                  <a:latin typeface="Times New Roman" panose="02020603050405020304" pitchFamily="18" charset="0"/>
                  <a:cs typeface="Times New Roman" panose="02020603050405020304" pitchFamily="18" charset="0"/>
                </a:rPr>
                <a:t> y conductividad eléctrica</a:t>
              </a:r>
              <a:r>
                <a:rPr lang="es-419" sz="1800" dirty="0" smtClean="0">
                  <a:solidFill>
                    <a:schemeClr val="tx1"/>
                  </a:solidFill>
                  <a:latin typeface="Times New Roman" panose="02020603050405020304" pitchFamily="18" charset="0"/>
                  <a:cs typeface="Times New Roman" panose="02020603050405020304" pitchFamily="18" charset="0"/>
                </a:rPr>
                <a:t> </a:t>
              </a:r>
              <a:endParaRPr lang="es-419" sz="1800" dirty="0">
                <a:solidFill>
                  <a:schemeClr val="tx1"/>
                </a:solidFill>
                <a:latin typeface="Times New Roman" panose="02020603050405020304" pitchFamily="18" charset="0"/>
                <a:cs typeface="Times New Roman" panose="02020603050405020304" pitchFamily="18" charset="0"/>
              </a:endParaRPr>
            </a:p>
          </dgm:t>
        </dgm:pt>
      </mc:Choice>
      <mc:Fallback>
        <dgm:pt modelId="{11676030-FA36-4CD0-AC41-6941D9F9FA16}">
          <dgm:prSet phldrT="[Texto]" custT="1"/>
          <dgm:spPr/>
          <dgm:t>
            <a:bodyPr/>
            <a:lstStyle/>
            <a:p>
              <a:pPr algn="l"/>
              <a:r>
                <a:rPr lang="es-419" sz="1800" dirty="0" smtClean="0">
                  <a:solidFill>
                    <a:schemeClr val="tx1"/>
                  </a:solidFill>
                  <a:latin typeface="Times New Roman" panose="02020603050405020304" pitchFamily="18" charset="0"/>
                  <a:cs typeface="Times New Roman" panose="02020603050405020304" pitchFamily="18" charset="0"/>
                </a:rPr>
                <a:t>Parámetros químicos: </a:t>
              </a:r>
              <a:r>
                <a:rPr lang="es-ES_tradnl" sz="1800" dirty="0" smtClean="0">
                  <a:solidFill>
                    <a:schemeClr val="tx1"/>
                  </a:solidFill>
                  <a:latin typeface="Times New Roman" panose="02020603050405020304" pitchFamily="18" charset="0"/>
                  <a:cs typeface="Times New Roman" panose="02020603050405020304" pitchFamily="18" charset="0"/>
                </a:rPr>
                <a:t>pH, sólidos disueltos, residuo seco calcinado (RSC), sólidos totales, concentración </a:t>
              </a:r>
              <a:r>
                <a:rPr lang="es-ES_tradnl" sz="1800" i="0" smtClean="0">
                  <a:solidFill>
                    <a:schemeClr val="tx1"/>
                  </a:solidFill>
                  <a:latin typeface="Times New Roman" panose="02020603050405020304" pitchFamily="18" charset="0"/>
                  <a:cs typeface="Times New Roman" panose="02020603050405020304" pitchFamily="18" charset="0"/>
                </a:rPr>
                <a:t>Ca</a:t>
              </a:r>
              <a:r>
                <a:rPr lang="es-ES_tradnl" sz="1800" i="0" dirty="0" smtClean="0">
                  <a:solidFill>
                    <a:schemeClr val="tx1"/>
                  </a:solidFill>
                  <a:latin typeface="Cambria Math" panose="02040503050406030204" pitchFamily="18" charset="0"/>
                  <a:cs typeface="Times New Roman" panose="02020603050405020304" pitchFamily="18" charset="0"/>
                </a:rPr>
                <a:t>^</a:t>
              </a:r>
              <a:r>
                <a:rPr lang="es-ES" sz="1800" b="0" i="0" dirty="0" smtClean="0">
                  <a:solidFill>
                    <a:schemeClr val="tx1"/>
                  </a:solidFill>
                  <a:latin typeface="Cambria Math" panose="02040503050406030204" pitchFamily="18" charset="0"/>
                  <a:cs typeface="Times New Roman" panose="02020603050405020304" pitchFamily="18" charset="0"/>
                </a:rPr>
                <a:t>2</a:t>
              </a:r>
              <a:r>
                <a:rPr lang="es-ES_tradnl" sz="1800" dirty="0" smtClean="0">
                  <a:solidFill>
                    <a:schemeClr val="tx1"/>
                  </a:solidFill>
                  <a:latin typeface="Times New Roman" panose="02020603050405020304" pitchFamily="18" charset="0"/>
                  <a:cs typeface="Times New Roman" panose="02020603050405020304" pitchFamily="18" charset="0"/>
                </a:rPr>
                <a:t>, </a:t>
              </a:r>
              <a:r>
                <a:rPr lang="es-ES_tradnl" sz="1800" i="0" smtClean="0">
                  <a:solidFill>
                    <a:schemeClr val="tx1"/>
                  </a:solidFill>
                  <a:latin typeface="Times New Roman" panose="02020603050405020304" pitchFamily="18" charset="0"/>
                  <a:cs typeface="Times New Roman" panose="02020603050405020304" pitchFamily="18" charset="0"/>
                </a:rPr>
                <a:t>Mg</a:t>
              </a:r>
              <a:r>
                <a:rPr lang="es-ES_tradnl" sz="1800" i="0" dirty="0" smtClean="0">
                  <a:solidFill>
                    <a:schemeClr val="tx1"/>
                  </a:solidFill>
                  <a:latin typeface="Cambria Math" panose="02040503050406030204" pitchFamily="18" charset="0"/>
                  <a:cs typeface="Times New Roman" panose="02020603050405020304" pitchFamily="18" charset="0"/>
                </a:rPr>
                <a:t>^</a:t>
              </a:r>
              <a:r>
                <a:rPr lang="es-ES" sz="1800" b="0" i="0" dirty="0" smtClean="0">
                  <a:solidFill>
                    <a:schemeClr val="tx1"/>
                  </a:solidFill>
                  <a:latin typeface="Cambria Math" panose="02040503050406030204" pitchFamily="18" charset="0"/>
                  <a:cs typeface="Times New Roman" panose="02020603050405020304" pitchFamily="18" charset="0"/>
                </a:rPr>
                <a:t>2</a:t>
              </a:r>
              <a:r>
                <a:rPr lang="es-ES_tradnl" sz="1800" dirty="0" smtClean="0">
                  <a:solidFill>
                    <a:schemeClr val="tx1"/>
                  </a:solidFill>
                  <a:latin typeface="Times New Roman" panose="02020603050405020304" pitchFamily="18" charset="0"/>
                  <a:cs typeface="Times New Roman" panose="02020603050405020304" pitchFamily="18" charset="0"/>
                </a:rPr>
                <a:t>, </a:t>
              </a:r>
              <a:r>
                <a:rPr lang="es-ES" sz="1800" b="0" i="0" dirty="0" smtClean="0">
                  <a:solidFill>
                    <a:schemeClr val="tx1"/>
                  </a:solidFill>
                  <a:latin typeface="Cambria Math" panose="02040503050406030204" pitchFamily="18" charset="0"/>
                  <a:cs typeface="Times New Roman" panose="02020603050405020304" pitchFamily="18" charset="0"/>
                </a:rPr>
                <a:t>N</a:t>
              </a:r>
              <a:r>
                <a:rPr lang="es-ES_tradnl" sz="1800" i="0" smtClean="0">
                  <a:solidFill>
                    <a:schemeClr val="tx1"/>
                  </a:solidFill>
                  <a:latin typeface="Cambria Math" panose="02040503050406030204" pitchFamily="18" charset="0"/>
                  <a:cs typeface="Times New Roman" panose="02020603050405020304" pitchFamily="18" charset="0"/>
                </a:rPr>
                <a:t>a</a:t>
              </a:r>
              <a:r>
                <a:rPr lang="es-ES_tradnl" sz="1800" i="0" dirty="0" smtClean="0">
                  <a:solidFill>
                    <a:schemeClr val="tx1"/>
                  </a:solidFill>
                  <a:latin typeface="Cambria Math" panose="02040503050406030204" pitchFamily="18" charset="0"/>
                  <a:cs typeface="Times New Roman" panose="02020603050405020304" pitchFamily="18" charset="0"/>
                </a:rPr>
                <a:t>^</a:t>
              </a:r>
              <a:r>
                <a:rPr lang="es-ES" sz="1800" b="0" i="0" smtClean="0">
                  <a:solidFill>
                    <a:schemeClr val="tx1"/>
                  </a:solidFill>
                  <a:latin typeface="Cambria Math" panose="02040503050406030204" pitchFamily="18" charset="0"/>
                  <a:cs typeface="Times New Roman" panose="02020603050405020304" pitchFamily="18" charset="0"/>
                </a:rPr>
                <a:t>+</a:t>
              </a:r>
              <a:r>
                <a:rPr lang="es-ES_tradnl" sz="1800" dirty="0" smtClean="0">
                  <a:solidFill>
                    <a:schemeClr val="tx1"/>
                  </a:solidFill>
                  <a:latin typeface="Times New Roman" panose="02020603050405020304" pitchFamily="18" charset="0"/>
                  <a:cs typeface="Times New Roman" panose="02020603050405020304" pitchFamily="18" charset="0"/>
                </a:rPr>
                <a:t>, </a:t>
              </a:r>
              <a:r>
                <a:rPr lang="es-ES" sz="1800" b="0" i="0" dirty="0" smtClean="0">
                  <a:solidFill>
                    <a:schemeClr val="tx1"/>
                  </a:solidFill>
                  <a:latin typeface="Cambria Math" panose="02040503050406030204" pitchFamily="18" charset="0"/>
                  <a:cs typeface="Times New Roman" panose="02020603050405020304" pitchFamily="18" charset="0"/>
                </a:rPr>
                <a:t>𝐾</a:t>
              </a:r>
              <a:r>
                <a:rPr lang="es-ES_tradnl" sz="1800" b="0" i="0" dirty="0" smtClean="0">
                  <a:solidFill>
                    <a:schemeClr val="tx1"/>
                  </a:solidFill>
                  <a:latin typeface="Cambria Math" panose="02040503050406030204" pitchFamily="18" charset="0"/>
                  <a:cs typeface="Times New Roman" panose="02020603050405020304" pitchFamily="18" charset="0"/>
                </a:rPr>
                <a:t>^</a:t>
              </a:r>
              <a:r>
                <a:rPr lang="es-ES" sz="1800" b="0" i="0" smtClean="0">
                  <a:solidFill>
                    <a:schemeClr val="tx1"/>
                  </a:solidFill>
                  <a:latin typeface="Cambria Math" panose="02040503050406030204" pitchFamily="18" charset="0"/>
                  <a:cs typeface="Times New Roman" panose="02020603050405020304" pitchFamily="18" charset="0"/>
                </a:rPr>
                <a:t>+</a:t>
              </a:r>
              <a:r>
                <a:rPr lang="es-ES_tradnl" sz="1800" dirty="0" smtClean="0">
                  <a:solidFill>
                    <a:schemeClr val="tx1"/>
                  </a:solidFill>
                  <a:latin typeface="Times New Roman" panose="02020603050405020304" pitchFamily="18" charset="0"/>
                  <a:cs typeface="Times New Roman" panose="02020603050405020304" pitchFamily="18" charset="0"/>
                </a:rPr>
                <a:t> y conductividad eléctrica</a:t>
              </a:r>
              <a:r>
                <a:rPr lang="es-419" sz="1800" dirty="0" smtClean="0">
                  <a:solidFill>
                    <a:schemeClr val="tx1"/>
                  </a:solidFill>
                  <a:latin typeface="Times New Roman" panose="02020603050405020304" pitchFamily="18" charset="0"/>
                  <a:cs typeface="Times New Roman" panose="02020603050405020304" pitchFamily="18" charset="0"/>
                </a:rPr>
                <a:t> </a:t>
              </a:r>
              <a:endParaRPr lang="es-419" sz="1800" dirty="0">
                <a:solidFill>
                  <a:schemeClr val="tx1"/>
                </a:solidFill>
                <a:latin typeface="Times New Roman" panose="02020603050405020304" pitchFamily="18" charset="0"/>
                <a:cs typeface="Times New Roman" panose="02020603050405020304" pitchFamily="18" charset="0"/>
              </a:endParaRPr>
            </a:p>
          </dgm:t>
        </dgm:pt>
      </mc:Fallback>
    </mc:AlternateContent>
    <dgm:pt modelId="{3FBD7578-8F4A-44DA-B599-355DBCFADBE3}" type="parTrans" cxnId="{29D9BDB1-A177-486F-98C8-60A76C9C417C}">
      <dgm:prSet/>
      <dgm:spPr/>
      <dgm:t>
        <a:bodyPr/>
        <a:lstStyle/>
        <a:p>
          <a:endParaRPr lang="es-419" sz="1800">
            <a:solidFill>
              <a:schemeClr val="tx1"/>
            </a:solidFill>
            <a:latin typeface="Times New Roman" panose="02020603050405020304" pitchFamily="18" charset="0"/>
            <a:cs typeface="Times New Roman" panose="02020603050405020304" pitchFamily="18" charset="0"/>
          </a:endParaRPr>
        </a:p>
      </dgm:t>
    </dgm:pt>
    <dgm:pt modelId="{496C724A-F567-46BF-BB80-2A2E1C6DECA4}" type="sibTrans" cxnId="{29D9BDB1-A177-486F-98C8-60A76C9C417C}">
      <dgm:prSet/>
      <dgm:spPr/>
      <dgm:t>
        <a:bodyPr/>
        <a:lstStyle/>
        <a:p>
          <a:endParaRPr lang="es-419" sz="1800">
            <a:solidFill>
              <a:schemeClr val="tx1"/>
            </a:solidFill>
            <a:latin typeface="Times New Roman" panose="02020603050405020304" pitchFamily="18" charset="0"/>
            <a:cs typeface="Times New Roman" panose="02020603050405020304" pitchFamily="18" charset="0"/>
          </a:endParaRPr>
        </a:p>
      </dgm:t>
    </dgm:pt>
    <dgm:pt modelId="{49D46A6D-5072-4EFD-A8C3-AF3478883A40}">
      <dgm:prSet phldrT="[Texto]" custT="1"/>
      <dgm:spPr/>
      <dgm:t>
        <a:bodyPr/>
        <a:lstStyle/>
        <a:p>
          <a:r>
            <a:rPr lang="es-419" sz="2000" b="1" dirty="0" smtClean="0">
              <a:solidFill>
                <a:schemeClr val="tx1"/>
              </a:solidFill>
              <a:latin typeface="Times New Roman" panose="02020603050405020304" pitchFamily="18" charset="0"/>
              <a:cs typeface="Times New Roman" panose="02020603050405020304" pitchFamily="18" charset="0"/>
            </a:rPr>
            <a:t>Clasificación de perfiles </a:t>
          </a:r>
          <a:endParaRPr lang="es-419" sz="2000" b="1" dirty="0">
            <a:solidFill>
              <a:schemeClr val="tx1"/>
            </a:solidFill>
            <a:latin typeface="Times New Roman" panose="02020603050405020304" pitchFamily="18" charset="0"/>
            <a:cs typeface="Times New Roman" panose="02020603050405020304" pitchFamily="18" charset="0"/>
          </a:endParaRPr>
        </a:p>
      </dgm:t>
    </dgm:pt>
    <dgm:pt modelId="{14D20E0C-B6C9-48A8-BB06-9B3345C1BCA4}" type="parTrans" cxnId="{A13A0DA0-B880-4D33-8D11-2D41F7498A2F}">
      <dgm:prSet/>
      <dgm:spPr/>
      <dgm:t>
        <a:bodyPr/>
        <a:lstStyle/>
        <a:p>
          <a:endParaRPr lang="es-419" sz="1800">
            <a:solidFill>
              <a:schemeClr val="tx1"/>
            </a:solidFill>
            <a:latin typeface="Times New Roman" panose="02020603050405020304" pitchFamily="18" charset="0"/>
            <a:cs typeface="Times New Roman" panose="02020603050405020304" pitchFamily="18" charset="0"/>
          </a:endParaRPr>
        </a:p>
      </dgm:t>
    </dgm:pt>
    <dgm:pt modelId="{A11E53CB-2B5B-4196-83DF-26367A31D1BF}" type="sibTrans" cxnId="{A13A0DA0-B880-4D33-8D11-2D41F7498A2F}">
      <dgm:prSet/>
      <dgm:spPr/>
      <dgm:t>
        <a:bodyPr/>
        <a:lstStyle/>
        <a:p>
          <a:endParaRPr lang="es-419" sz="1800">
            <a:solidFill>
              <a:schemeClr val="tx1"/>
            </a:solidFill>
            <a:latin typeface="Times New Roman" panose="02020603050405020304" pitchFamily="18" charset="0"/>
            <a:cs typeface="Times New Roman" panose="02020603050405020304" pitchFamily="18" charset="0"/>
          </a:endParaRPr>
        </a:p>
      </dgm:t>
    </dgm:pt>
    <dgm:pt modelId="{B06EAD01-A833-4781-9AE2-B0190986F5B8}">
      <dgm:prSet phldrT="[Texto]" custT="1"/>
      <dgm:spPr/>
      <dgm:t>
        <a:bodyPr/>
        <a:lstStyle/>
        <a:p>
          <a:r>
            <a:rPr lang="es-419" sz="2000" b="1" dirty="0" smtClean="0">
              <a:solidFill>
                <a:schemeClr val="tx1"/>
              </a:solidFill>
              <a:latin typeface="Times New Roman" panose="02020603050405020304" pitchFamily="18" charset="0"/>
              <a:cs typeface="Times New Roman" panose="02020603050405020304" pitchFamily="18" charset="0"/>
            </a:rPr>
            <a:t>Análisis estadístico</a:t>
          </a:r>
          <a:endParaRPr lang="es-419" sz="2000" b="1" dirty="0">
            <a:solidFill>
              <a:schemeClr val="tx1"/>
            </a:solidFill>
            <a:latin typeface="Times New Roman" panose="02020603050405020304" pitchFamily="18" charset="0"/>
            <a:cs typeface="Times New Roman" panose="02020603050405020304" pitchFamily="18" charset="0"/>
          </a:endParaRPr>
        </a:p>
      </dgm:t>
    </dgm:pt>
    <dgm:pt modelId="{B6FC92EB-521D-4A8F-82B9-4861EF559C0F}" type="sibTrans" cxnId="{74CF8C26-6B05-4C72-AE21-5F21D1ADCEF3}">
      <dgm:prSet/>
      <dgm:spPr/>
      <dgm:t>
        <a:bodyPr/>
        <a:lstStyle/>
        <a:p>
          <a:endParaRPr lang="es-419"/>
        </a:p>
      </dgm:t>
    </dgm:pt>
    <dgm:pt modelId="{CBC0A8E7-08CC-4FB1-9D1F-5E49C08F224F}" type="parTrans" cxnId="{74CF8C26-6B05-4C72-AE21-5F21D1ADCEF3}">
      <dgm:prSet/>
      <dgm:spPr/>
      <dgm:t>
        <a:bodyPr/>
        <a:lstStyle/>
        <a:p>
          <a:endParaRPr lang="es-419"/>
        </a:p>
      </dgm:t>
    </dgm:pt>
    <dgm:pt modelId="{1E00F1D1-0C1A-4FD0-A0E9-064A96A38D7B}" type="pres">
      <dgm:prSet presAssocID="{33F6B19D-2DA2-444B-B3B4-C8D68C125BA4}" presName="theList" presStyleCnt="0">
        <dgm:presLayoutVars>
          <dgm:dir/>
          <dgm:animLvl val="lvl"/>
          <dgm:resizeHandles val="exact"/>
        </dgm:presLayoutVars>
      </dgm:prSet>
      <dgm:spPr/>
    </dgm:pt>
    <dgm:pt modelId="{74C7109E-44CF-4577-B726-1B8994F8E014}" type="pres">
      <dgm:prSet presAssocID="{3AE0E3DD-FB12-4BB7-8265-28CE9D100E11}" presName="compNode" presStyleCnt="0"/>
      <dgm:spPr/>
    </dgm:pt>
    <dgm:pt modelId="{E8E728A4-6E65-460F-B09E-C01270515718}" type="pres">
      <dgm:prSet presAssocID="{3AE0E3DD-FB12-4BB7-8265-28CE9D100E11}" presName="aNode" presStyleLbl="bgShp" presStyleIdx="0" presStyleCnt="4"/>
      <dgm:spPr/>
    </dgm:pt>
    <dgm:pt modelId="{49EC5220-5C67-41EE-9817-36CFBDB15E09}" type="pres">
      <dgm:prSet presAssocID="{3AE0E3DD-FB12-4BB7-8265-28CE9D100E11}" presName="textNode" presStyleLbl="bgShp" presStyleIdx="0" presStyleCnt="4"/>
      <dgm:spPr/>
    </dgm:pt>
    <dgm:pt modelId="{0A4B0581-0647-4C4F-8E34-715DD85EF8BA}" type="pres">
      <dgm:prSet presAssocID="{3AE0E3DD-FB12-4BB7-8265-28CE9D100E11}" presName="compChildNode" presStyleCnt="0"/>
      <dgm:spPr/>
    </dgm:pt>
    <dgm:pt modelId="{2AAE2EB9-8B15-455A-A61F-92B2AD7F7B27}" type="pres">
      <dgm:prSet presAssocID="{3AE0E3DD-FB12-4BB7-8265-28CE9D100E11}" presName="theInnerList" presStyleCnt="0"/>
      <dgm:spPr/>
    </dgm:pt>
    <dgm:pt modelId="{240F95B4-134F-4D87-A567-2E2FBA9C3EE4}" type="pres">
      <dgm:prSet presAssocID="{438D51A7-1164-4A76-AD58-1BE284FB269A}" presName="childNode" presStyleLbl="node1" presStyleIdx="0" presStyleCnt="4" custScaleY="129242" custLinFactY="-16254" custLinFactNeighborX="581" custLinFactNeighborY="-100000">
        <dgm:presLayoutVars>
          <dgm:bulletEnabled val="1"/>
        </dgm:presLayoutVars>
      </dgm:prSet>
      <dgm:spPr/>
      <dgm:t>
        <a:bodyPr/>
        <a:lstStyle/>
        <a:p>
          <a:endParaRPr lang="es-419"/>
        </a:p>
      </dgm:t>
    </dgm:pt>
    <dgm:pt modelId="{CD08A1AD-DB67-490A-B325-F1111CD4F958}" type="pres">
      <dgm:prSet presAssocID="{438D51A7-1164-4A76-AD58-1BE284FB269A}" presName="aSpace2" presStyleCnt="0"/>
      <dgm:spPr/>
    </dgm:pt>
    <dgm:pt modelId="{D2AD80F3-27F0-4ACA-9FB5-B4D11BE7DA8C}" type="pres">
      <dgm:prSet presAssocID="{63993C1D-E36E-4EE5-8D5A-8D95FB9FC720}" presName="childNode" presStyleLbl="node1" presStyleIdx="1" presStyleCnt="4" custScaleY="122366">
        <dgm:presLayoutVars>
          <dgm:bulletEnabled val="1"/>
        </dgm:presLayoutVars>
      </dgm:prSet>
      <dgm:spPr/>
      <dgm:t>
        <a:bodyPr/>
        <a:lstStyle/>
        <a:p>
          <a:endParaRPr lang="es-419"/>
        </a:p>
      </dgm:t>
    </dgm:pt>
    <dgm:pt modelId="{E179AF9E-1628-49F1-AF51-EE1DB2764024}" type="pres">
      <dgm:prSet presAssocID="{3AE0E3DD-FB12-4BB7-8265-28CE9D100E11}" presName="aSpace" presStyleCnt="0"/>
      <dgm:spPr/>
    </dgm:pt>
    <dgm:pt modelId="{297BFE33-9E89-40C9-8308-F0F953E01EFA}" type="pres">
      <dgm:prSet presAssocID="{68B755E5-6CA4-4D55-BA4A-8BBF4675428A}" presName="compNode" presStyleCnt="0"/>
      <dgm:spPr/>
    </dgm:pt>
    <dgm:pt modelId="{785EE03C-C3B3-49C6-ADA5-0ACB6A15C052}" type="pres">
      <dgm:prSet presAssocID="{68B755E5-6CA4-4D55-BA4A-8BBF4675428A}" presName="aNode" presStyleLbl="bgShp" presStyleIdx="1" presStyleCnt="4"/>
      <dgm:spPr/>
      <dgm:t>
        <a:bodyPr/>
        <a:lstStyle/>
        <a:p>
          <a:endParaRPr lang="es-419"/>
        </a:p>
      </dgm:t>
    </dgm:pt>
    <dgm:pt modelId="{C47B27DD-21D4-4766-BCED-C8E56B1950C5}" type="pres">
      <dgm:prSet presAssocID="{68B755E5-6CA4-4D55-BA4A-8BBF4675428A}" presName="textNode" presStyleLbl="bgShp" presStyleIdx="1" presStyleCnt="4"/>
      <dgm:spPr/>
      <dgm:t>
        <a:bodyPr/>
        <a:lstStyle/>
        <a:p>
          <a:endParaRPr lang="es-419"/>
        </a:p>
      </dgm:t>
    </dgm:pt>
    <dgm:pt modelId="{DEBCDF20-0B92-42AC-BC1C-2E714C3D893A}" type="pres">
      <dgm:prSet presAssocID="{68B755E5-6CA4-4D55-BA4A-8BBF4675428A}" presName="compChildNode" presStyleCnt="0"/>
      <dgm:spPr/>
    </dgm:pt>
    <dgm:pt modelId="{FDE74AE4-B31C-45DE-8862-02840E1BBC6E}" type="pres">
      <dgm:prSet presAssocID="{68B755E5-6CA4-4D55-BA4A-8BBF4675428A}" presName="theInnerList" presStyleCnt="0"/>
      <dgm:spPr/>
    </dgm:pt>
    <dgm:pt modelId="{2F1AC569-EFD8-4B38-A50B-B40531DD121B}" type="pres">
      <dgm:prSet presAssocID="{2B58E1CE-CCDA-49ED-9FA5-046564158D41}" presName="childNode" presStyleLbl="node1" presStyleIdx="2" presStyleCnt="4" custScaleY="145039" custLinFactY="-18511" custLinFactNeighborX="2296" custLinFactNeighborY="-100000">
        <dgm:presLayoutVars>
          <dgm:bulletEnabled val="1"/>
        </dgm:presLayoutVars>
      </dgm:prSet>
      <dgm:spPr/>
      <dgm:t>
        <a:bodyPr/>
        <a:lstStyle/>
        <a:p>
          <a:endParaRPr lang="es-419"/>
        </a:p>
      </dgm:t>
    </dgm:pt>
    <dgm:pt modelId="{8E327680-8AAF-4446-9648-87B2D61956BE}" type="pres">
      <dgm:prSet presAssocID="{2B58E1CE-CCDA-49ED-9FA5-046564158D41}" presName="aSpace2" presStyleCnt="0"/>
      <dgm:spPr/>
    </dgm:pt>
    <dgm:pt modelId="{311C443D-EC27-49BB-84D7-1D2239E853B2}" type="pres">
      <dgm:prSet presAssocID="{11676030-FA36-4CD0-AC41-6941D9F9FA16}" presName="childNode" presStyleLbl="node1" presStyleIdx="3" presStyleCnt="4" custScaleY="282184">
        <dgm:presLayoutVars>
          <dgm:bulletEnabled val="1"/>
        </dgm:presLayoutVars>
      </dgm:prSet>
      <dgm:spPr/>
      <dgm:t>
        <a:bodyPr/>
        <a:lstStyle/>
        <a:p>
          <a:endParaRPr lang="es-419"/>
        </a:p>
      </dgm:t>
    </dgm:pt>
    <dgm:pt modelId="{9C78E83D-2FD1-4584-A395-ED4FF889FD39}" type="pres">
      <dgm:prSet presAssocID="{68B755E5-6CA4-4D55-BA4A-8BBF4675428A}" presName="aSpace" presStyleCnt="0"/>
      <dgm:spPr/>
    </dgm:pt>
    <dgm:pt modelId="{4C8CDD03-6C4F-40A8-BD15-966614951706}" type="pres">
      <dgm:prSet presAssocID="{49D46A6D-5072-4EFD-A8C3-AF3478883A40}" presName="compNode" presStyleCnt="0"/>
      <dgm:spPr/>
    </dgm:pt>
    <dgm:pt modelId="{D97C4DFA-AFF6-462E-8790-C664DCAA9F9B}" type="pres">
      <dgm:prSet presAssocID="{49D46A6D-5072-4EFD-A8C3-AF3478883A40}" presName="aNode" presStyleLbl="bgShp" presStyleIdx="2" presStyleCnt="4"/>
      <dgm:spPr/>
      <dgm:t>
        <a:bodyPr/>
        <a:lstStyle/>
        <a:p>
          <a:endParaRPr lang="es-419"/>
        </a:p>
      </dgm:t>
    </dgm:pt>
    <dgm:pt modelId="{E715D787-2A68-41EF-8F81-9F6387826212}" type="pres">
      <dgm:prSet presAssocID="{49D46A6D-5072-4EFD-A8C3-AF3478883A40}" presName="textNode" presStyleLbl="bgShp" presStyleIdx="2" presStyleCnt="4"/>
      <dgm:spPr/>
      <dgm:t>
        <a:bodyPr/>
        <a:lstStyle/>
        <a:p>
          <a:endParaRPr lang="es-419"/>
        </a:p>
      </dgm:t>
    </dgm:pt>
    <dgm:pt modelId="{63F0E5FC-50FA-4F60-BC04-F65616F39E89}" type="pres">
      <dgm:prSet presAssocID="{49D46A6D-5072-4EFD-A8C3-AF3478883A40}" presName="compChildNode" presStyleCnt="0"/>
      <dgm:spPr/>
    </dgm:pt>
    <dgm:pt modelId="{CC374B8F-B7F3-4C06-8A7E-B3D9964F0CE8}" type="pres">
      <dgm:prSet presAssocID="{49D46A6D-5072-4EFD-A8C3-AF3478883A40}" presName="theInnerList" presStyleCnt="0"/>
      <dgm:spPr/>
    </dgm:pt>
    <dgm:pt modelId="{BF866927-2274-41B3-92A5-1E833EEE0E66}" type="pres">
      <dgm:prSet presAssocID="{49D46A6D-5072-4EFD-A8C3-AF3478883A40}" presName="aSpace" presStyleCnt="0"/>
      <dgm:spPr/>
    </dgm:pt>
    <dgm:pt modelId="{A0AE9EBE-3394-459B-8DBE-70DA06714099}" type="pres">
      <dgm:prSet presAssocID="{B06EAD01-A833-4781-9AE2-B0190986F5B8}" presName="compNode" presStyleCnt="0"/>
      <dgm:spPr/>
    </dgm:pt>
    <dgm:pt modelId="{FD739DAC-C1F8-462C-B353-BF2AC6B7BD19}" type="pres">
      <dgm:prSet presAssocID="{B06EAD01-A833-4781-9AE2-B0190986F5B8}" presName="aNode" presStyleLbl="bgShp" presStyleIdx="3" presStyleCnt="4"/>
      <dgm:spPr/>
      <dgm:t>
        <a:bodyPr/>
        <a:lstStyle/>
        <a:p>
          <a:endParaRPr lang="es-419"/>
        </a:p>
      </dgm:t>
    </dgm:pt>
    <dgm:pt modelId="{48C40FBA-C2DA-486B-BF95-8B4843FC9FB4}" type="pres">
      <dgm:prSet presAssocID="{B06EAD01-A833-4781-9AE2-B0190986F5B8}" presName="textNode" presStyleLbl="bgShp" presStyleIdx="3" presStyleCnt="4"/>
      <dgm:spPr/>
      <dgm:t>
        <a:bodyPr/>
        <a:lstStyle/>
        <a:p>
          <a:endParaRPr lang="es-419"/>
        </a:p>
      </dgm:t>
    </dgm:pt>
    <dgm:pt modelId="{24A461D0-BEEB-492D-88FF-0AAB699BEF79}" type="pres">
      <dgm:prSet presAssocID="{B06EAD01-A833-4781-9AE2-B0190986F5B8}" presName="compChildNode" presStyleCnt="0"/>
      <dgm:spPr/>
    </dgm:pt>
    <dgm:pt modelId="{52C482A6-74DD-462F-AF89-A40508F68073}" type="pres">
      <dgm:prSet presAssocID="{B06EAD01-A833-4781-9AE2-B0190986F5B8}" presName="theInnerList" presStyleCnt="0"/>
      <dgm:spPr/>
    </dgm:pt>
  </dgm:ptLst>
  <dgm:cxnLst>
    <dgm:cxn modelId="{97543459-9A13-443F-8D44-EE3DEBDF0156}" type="presOf" srcId="{49D46A6D-5072-4EFD-A8C3-AF3478883A40}" destId="{D97C4DFA-AFF6-462E-8790-C664DCAA9F9B}" srcOrd="0" destOrd="0" presId="urn:microsoft.com/office/officeart/2005/8/layout/lProcess2"/>
    <dgm:cxn modelId="{81529C74-FEDD-475F-BF1F-7BBDAFFF253D}" srcId="{3AE0E3DD-FB12-4BB7-8265-28CE9D100E11}" destId="{438D51A7-1164-4A76-AD58-1BE284FB269A}" srcOrd="0" destOrd="0" parTransId="{95EE6508-720B-4E5D-A27D-4FFD25B28784}" sibTransId="{8CCC1C6C-DF49-427B-A381-CFA8EA4DE23F}"/>
    <dgm:cxn modelId="{703494FE-3D59-4207-A3F9-9C2B3B7B09C2}" type="presOf" srcId="{3AE0E3DD-FB12-4BB7-8265-28CE9D100E11}" destId="{49EC5220-5C67-41EE-9817-36CFBDB15E09}" srcOrd="1" destOrd="0" presId="urn:microsoft.com/office/officeart/2005/8/layout/lProcess2"/>
    <dgm:cxn modelId="{0EE24553-3148-42CE-B4FF-E37199D111BA}" srcId="{33F6B19D-2DA2-444B-B3B4-C8D68C125BA4}" destId="{3AE0E3DD-FB12-4BB7-8265-28CE9D100E11}" srcOrd="0" destOrd="0" parTransId="{DD4673F5-7193-4255-8E9E-8A94D5691135}" sibTransId="{37560CAF-4A8E-4DF6-9EBF-E1FDAEB97100}"/>
    <dgm:cxn modelId="{FAC25F29-D251-4649-B775-5B28BF25251E}" type="presOf" srcId="{11676030-FA36-4CD0-AC41-6941D9F9FA16}" destId="{311C443D-EC27-49BB-84D7-1D2239E853B2}" srcOrd="0" destOrd="0" presId="urn:microsoft.com/office/officeart/2005/8/layout/lProcess2"/>
    <dgm:cxn modelId="{E05F630B-8CF2-406B-B3FC-426FE42E10C3}" type="presOf" srcId="{B06EAD01-A833-4781-9AE2-B0190986F5B8}" destId="{FD739DAC-C1F8-462C-B353-BF2AC6B7BD19}" srcOrd="0" destOrd="0" presId="urn:microsoft.com/office/officeart/2005/8/layout/lProcess2"/>
    <dgm:cxn modelId="{EFE9F959-72AB-421C-8DAF-14CBB3614CA2}" type="presOf" srcId="{49D46A6D-5072-4EFD-A8C3-AF3478883A40}" destId="{E715D787-2A68-41EF-8F81-9F6387826212}" srcOrd="1" destOrd="0" presId="urn:microsoft.com/office/officeart/2005/8/layout/lProcess2"/>
    <dgm:cxn modelId="{DA60CBD9-B24D-4F86-9E74-D4A7E5741D1A}" type="presOf" srcId="{2B58E1CE-CCDA-49ED-9FA5-046564158D41}" destId="{2F1AC569-EFD8-4B38-A50B-B40531DD121B}" srcOrd="0" destOrd="0" presId="urn:microsoft.com/office/officeart/2005/8/layout/lProcess2"/>
    <dgm:cxn modelId="{E45F0726-7C5B-4968-A6C6-1A051587C98D}" srcId="{3AE0E3DD-FB12-4BB7-8265-28CE9D100E11}" destId="{63993C1D-E36E-4EE5-8D5A-8D95FB9FC720}" srcOrd="1" destOrd="0" parTransId="{AC8C2E69-1088-4BFD-B0D3-BEEF1CE86CA1}" sibTransId="{831D43D5-58FB-4CF0-A3D8-02AEE35EDC62}"/>
    <dgm:cxn modelId="{CF3F58C7-325D-4538-B8E7-A7ABAD1D71BF}" type="presOf" srcId="{63993C1D-E36E-4EE5-8D5A-8D95FB9FC720}" destId="{D2AD80F3-27F0-4ACA-9FB5-B4D11BE7DA8C}" srcOrd="0" destOrd="0" presId="urn:microsoft.com/office/officeart/2005/8/layout/lProcess2"/>
    <dgm:cxn modelId="{7E691DC1-9EDC-4386-9086-E41E0F94A272}" type="presOf" srcId="{68B755E5-6CA4-4D55-BA4A-8BBF4675428A}" destId="{C47B27DD-21D4-4766-BCED-C8E56B1950C5}" srcOrd="1" destOrd="0" presId="urn:microsoft.com/office/officeart/2005/8/layout/lProcess2"/>
    <dgm:cxn modelId="{FB7041DB-40F2-4059-9812-AD3BA739920B}" type="presOf" srcId="{3AE0E3DD-FB12-4BB7-8265-28CE9D100E11}" destId="{E8E728A4-6E65-460F-B09E-C01270515718}" srcOrd="0" destOrd="0" presId="urn:microsoft.com/office/officeart/2005/8/layout/lProcess2"/>
    <dgm:cxn modelId="{ABB3F67C-440A-43C6-8316-D19CC078B235}" type="presOf" srcId="{B06EAD01-A833-4781-9AE2-B0190986F5B8}" destId="{48C40FBA-C2DA-486B-BF95-8B4843FC9FB4}" srcOrd="1" destOrd="0" presId="urn:microsoft.com/office/officeart/2005/8/layout/lProcess2"/>
    <dgm:cxn modelId="{A13A0DA0-B880-4D33-8D11-2D41F7498A2F}" srcId="{33F6B19D-2DA2-444B-B3B4-C8D68C125BA4}" destId="{49D46A6D-5072-4EFD-A8C3-AF3478883A40}" srcOrd="2" destOrd="0" parTransId="{14D20E0C-B6C9-48A8-BB06-9B3345C1BCA4}" sibTransId="{A11E53CB-2B5B-4196-83DF-26367A31D1BF}"/>
    <dgm:cxn modelId="{29D9BDB1-A177-486F-98C8-60A76C9C417C}" srcId="{68B755E5-6CA4-4D55-BA4A-8BBF4675428A}" destId="{11676030-FA36-4CD0-AC41-6941D9F9FA16}" srcOrd="1" destOrd="0" parTransId="{3FBD7578-8F4A-44DA-B599-355DBCFADBE3}" sibTransId="{496C724A-F567-46BF-BB80-2A2E1C6DECA4}"/>
    <dgm:cxn modelId="{8FA64B78-1DEA-44D0-AF96-3DA53A4BFC7F}" type="presOf" srcId="{33F6B19D-2DA2-444B-B3B4-C8D68C125BA4}" destId="{1E00F1D1-0C1A-4FD0-A0E9-064A96A38D7B}" srcOrd="0" destOrd="0" presId="urn:microsoft.com/office/officeart/2005/8/layout/lProcess2"/>
    <dgm:cxn modelId="{7F73FAF5-84AB-4DC3-90BA-C4AA30BFDC3B}" type="presOf" srcId="{438D51A7-1164-4A76-AD58-1BE284FB269A}" destId="{240F95B4-134F-4D87-A567-2E2FBA9C3EE4}" srcOrd="0" destOrd="0" presId="urn:microsoft.com/office/officeart/2005/8/layout/lProcess2"/>
    <dgm:cxn modelId="{AD1AA342-9848-4E0A-8439-785058F01F58}" srcId="{33F6B19D-2DA2-444B-B3B4-C8D68C125BA4}" destId="{68B755E5-6CA4-4D55-BA4A-8BBF4675428A}" srcOrd="1" destOrd="0" parTransId="{90678FE7-1384-4283-A6FD-6B4E228EE25C}" sibTransId="{4F808D34-B690-4E74-A619-6F38F7E958B6}"/>
    <dgm:cxn modelId="{74CF8C26-6B05-4C72-AE21-5F21D1ADCEF3}" srcId="{33F6B19D-2DA2-444B-B3B4-C8D68C125BA4}" destId="{B06EAD01-A833-4781-9AE2-B0190986F5B8}" srcOrd="3" destOrd="0" parTransId="{CBC0A8E7-08CC-4FB1-9D1F-5E49C08F224F}" sibTransId="{B6FC92EB-521D-4A8F-82B9-4861EF559C0F}"/>
    <dgm:cxn modelId="{AC9F7614-99A1-4F2E-9131-0F1D3EA1265C}" srcId="{68B755E5-6CA4-4D55-BA4A-8BBF4675428A}" destId="{2B58E1CE-CCDA-49ED-9FA5-046564158D41}" srcOrd="0" destOrd="0" parTransId="{E18749AB-AC4D-45B2-A9A4-C6BC87BC610D}" sibTransId="{DE94264E-9ACD-44B0-A3E6-603B1D578FD0}"/>
    <dgm:cxn modelId="{1542D377-A9A4-4168-A9CF-B55D0A3A78DA}" type="presOf" srcId="{68B755E5-6CA4-4D55-BA4A-8BBF4675428A}" destId="{785EE03C-C3B3-49C6-ADA5-0ACB6A15C052}" srcOrd="0" destOrd="0" presId="urn:microsoft.com/office/officeart/2005/8/layout/lProcess2"/>
    <dgm:cxn modelId="{A2F0C19F-C425-4AED-8145-D3D577A5ACFE}" type="presParOf" srcId="{1E00F1D1-0C1A-4FD0-A0E9-064A96A38D7B}" destId="{74C7109E-44CF-4577-B726-1B8994F8E014}" srcOrd="0" destOrd="0" presId="urn:microsoft.com/office/officeart/2005/8/layout/lProcess2"/>
    <dgm:cxn modelId="{20467F5C-6BDA-4BD2-B3D0-1E20B644F001}" type="presParOf" srcId="{74C7109E-44CF-4577-B726-1B8994F8E014}" destId="{E8E728A4-6E65-460F-B09E-C01270515718}" srcOrd="0" destOrd="0" presId="urn:microsoft.com/office/officeart/2005/8/layout/lProcess2"/>
    <dgm:cxn modelId="{068483F5-C9A0-455A-95A0-AB89B6E22BD9}" type="presParOf" srcId="{74C7109E-44CF-4577-B726-1B8994F8E014}" destId="{49EC5220-5C67-41EE-9817-36CFBDB15E09}" srcOrd="1" destOrd="0" presId="urn:microsoft.com/office/officeart/2005/8/layout/lProcess2"/>
    <dgm:cxn modelId="{69FDFE2F-6716-46E9-96BE-CCAE9245FFC7}" type="presParOf" srcId="{74C7109E-44CF-4577-B726-1B8994F8E014}" destId="{0A4B0581-0647-4C4F-8E34-715DD85EF8BA}" srcOrd="2" destOrd="0" presId="urn:microsoft.com/office/officeart/2005/8/layout/lProcess2"/>
    <dgm:cxn modelId="{5739FAB1-B2E0-4EDB-8B04-CA0EB6306416}" type="presParOf" srcId="{0A4B0581-0647-4C4F-8E34-715DD85EF8BA}" destId="{2AAE2EB9-8B15-455A-A61F-92B2AD7F7B27}" srcOrd="0" destOrd="0" presId="urn:microsoft.com/office/officeart/2005/8/layout/lProcess2"/>
    <dgm:cxn modelId="{3EC6EC27-058C-4C53-84B8-1A356A25B2B7}" type="presParOf" srcId="{2AAE2EB9-8B15-455A-A61F-92B2AD7F7B27}" destId="{240F95B4-134F-4D87-A567-2E2FBA9C3EE4}" srcOrd="0" destOrd="0" presId="urn:microsoft.com/office/officeart/2005/8/layout/lProcess2"/>
    <dgm:cxn modelId="{58C60FAD-188D-4895-92E2-D6D70F4536EC}" type="presParOf" srcId="{2AAE2EB9-8B15-455A-A61F-92B2AD7F7B27}" destId="{CD08A1AD-DB67-490A-B325-F1111CD4F958}" srcOrd="1" destOrd="0" presId="urn:microsoft.com/office/officeart/2005/8/layout/lProcess2"/>
    <dgm:cxn modelId="{668BB477-6CC3-416D-AD17-E3D3D0192FE3}" type="presParOf" srcId="{2AAE2EB9-8B15-455A-A61F-92B2AD7F7B27}" destId="{D2AD80F3-27F0-4ACA-9FB5-B4D11BE7DA8C}" srcOrd="2" destOrd="0" presId="urn:microsoft.com/office/officeart/2005/8/layout/lProcess2"/>
    <dgm:cxn modelId="{12C1312D-5231-4EC7-8389-24AA3C7C991E}" type="presParOf" srcId="{1E00F1D1-0C1A-4FD0-A0E9-064A96A38D7B}" destId="{E179AF9E-1628-49F1-AF51-EE1DB2764024}" srcOrd="1" destOrd="0" presId="urn:microsoft.com/office/officeart/2005/8/layout/lProcess2"/>
    <dgm:cxn modelId="{501F54F1-6CB5-44BE-B8EB-A910FAF99595}" type="presParOf" srcId="{1E00F1D1-0C1A-4FD0-A0E9-064A96A38D7B}" destId="{297BFE33-9E89-40C9-8308-F0F953E01EFA}" srcOrd="2" destOrd="0" presId="urn:microsoft.com/office/officeart/2005/8/layout/lProcess2"/>
    <dgm:cxn modelId="{66FB62A5-8B52-403F-AEA1-BFF0FB5ECFB1}" type="presParOf" srcId="{297BFE33-9E89-40C9-8308-F0F953E01EFA}" destId="{785EE03C-C3B3-49C6-ADA5-0ACB6A15C052}" srcOrd="0" destOrd="0" presId="urn:microsoft.com/office/officeart/2005/8/layout/lProcess2"/>
    <dgm:cxn modelId="{0B6B6334-A54E-488B-B4E4-B8CEACC0A488}" type="presParOf" srcId="{297BFE33-9E89-40C9-8308-F0F953E01EFA}" destId="{C47B27DD-21D4-4766-BCED-C8E56B1950C5}" srcOrd="1" destOrd="0" presId="urn:microsoft.com/office/officeart/2005/8/layout/lProcess2"/>
    <dgm:cxn modelId="{806EC6D1-C3E0-40BE-A0CD-6CCB2E551134}" type="presParOf" srcId="{297BFE33-9E89-40C9-8308-F0F953E01EFA}" destId="{DEBCDF20-0B92-42AC-BC1C-2E714C3D893A}" srcOrd="2" destOrd="0" presId="urn:microsoft.com/office/officeart/2005/8/layout/lProcess2"/>
    <dgm:cxn modelId="{23FC72B0-117B-4044-85C9-B40C67681A0A}" type="presParOf" srcId="{DEBCDF20-0B92-42AC-BC1C-2E714C3D893A}" destId="{FDE74AE4-B31C-45DE-8862-02840E1BBC6E}" srcOrd="0" destOrd="0" presId="urn:microsoft.com/office/officeart/2005/8/layout/lProcess2"/>
    <dgm:cxn modelId="{F6A934B9-FBC0-437F-88E1-FB5E3E7295DD}" type="presParOf" srcId="{FDE74AE4-B31C-45DE-8862-02840E1BBC6E}" destId="{2F1AC569-EFD8-4B38-A50B-B40531DD121B}" srcOrd="0" destOrd="0" presId="urn:microsoft.com/office/officeart/2005/8/layout/lProcess2"/>
    <dgm:cxn modelId="{190812D6-6FCA-4D2C-8F5B-2B74FFFC68C9}" type="presParOf" srcId="{FDE74AE4-B31C-45DE-8862-02840E1BBC6E}" destId="{8E327680-8AAF-4446-9648-87B2D61956BE}" srcOrd="1" destOrd="0" presId="urn:microsoft.com/office/officeart/2005/8/layout/lProcess2"/>
    <dgm:cxn modelId="{0DB6CBD7-C105-4EAF-99ED-7051058A832F}" type="presParOf" srcId="{FDE74AE4-B31C-45DE-8862-02840E1BBC6E}" destId="{311C443D-EC27-49BB-84D7-1D2239E853B2}" srcOrd="2" destOrd="0" presId="urn:microsoft.com/office/officeart/2005/8/layout/lProcess2"/>
    <dgm:cxn modelId="{02D2B2FE-4230-4ED9-88B3-57B119C0049F}" type="presParOf" srcId="{1E00F1D1-0C1A-4FD0-A0E9-064A96A38D7B}" destId="{9C78E83D-2FD1-4584-A395-ED4FF889FD39}" srcOrd="3" destOrd="0" presId="urn:microsoft.com/office/officeart/2005/8/layout/lProcess2"/>
    <dgm:cxn modelId="{96C2FB0A-12E1-4281-886E-0F6F8C8C66F9}" type="presParOf" srcId="{1E00F1D1-0C1A-4FD0-A0E9-064A96A38D7B}" destId="{4C8CDD03-6C4F-40A8-BD15-966614951706}" srcOrd="4" destOrd="0" presId="urn:microsoft.com/office/officeart/2005/8/layout/lProcess2"/>
    <dgm:cxn modelId="{8E114D6F-84C2-4DC0-8452-8B04D6A4A78A}" type="presParOf" srcId="{4C8CDD03-6C4F-40A8-BD15-966614951706}" destId="{D97C4DFA-AFF6-462E-8790-C664DCAA9F9B}" srcOrd="0" destOrd="0" presId="urn:microsoft.com/office/officeart/2005/8/layout/lProcess2"/>
    <dgm:cxn modelId="{B583814D-4BFC-4B6A-8A08-069617F45E82}" type="presParOf" srcId="{4C8CDD03-6C4F-40A8-BD15-966614951706}" destId="{E715D787-2A68-41EF-8F81-9F6387826212}" srcOrd="1" destOrd="0" presId="urn:microsoft.com/office/officeart/2005/8/layout/lProcess2"/>
    <dgm:cxn modelId="{24C374C3-1E0C-43A3-9204-D62AA09AA721}" type="presParOf" srcId="{4C8CDD03-6C4F-40A8-BD15-966614951706}" destId="{63F0E5FC-50FA-4F60-BC04-F65616F39E89}" srcOrd="2" destOrd="0" presId="urn:microsoft.com/office/officeart/2005/8/layout/lProcess2"/>
    <dgm:cxn modelId="{CCEA65B3-6795-47CB-85ED-802E18113B36}" type="presParOf" srcId="{63F0E5FC-50FA-4F60-BC04-F65616F39E89}" destId="{CC374B8F-B7F3-4C06-8A7E-B3D9964F0CE8}" srcOrd="0" destOrd="0" presId="urn:microsoft.com/office/officeart/2005/8/layout/lProcess2"/>
    <dgm:cxn modelId="{A724D379-623E-42FE-AC92-2B6F3E21FDF4}" type="presParOf" srcId="{1E00F1D1-0C1A-4FD0-A0E9-064A96A38D7B}" destId="{BF866927-2274-41B3-92A5-1E833EEE0E66}" srcOrd="5" destOrd="0" presId="urn:microsoft.com/office/officeart/2005/8/layout/lProcess2"/>
    <dgm:cxn modelId="{B72B3ED8-F293-4EF7-9AAB-9314D0E78DFF}" type="presParOf" srcId="{1E00F1D1-0C1A-4FD0-A0E9-064A96A38D7B}" destId="{A0AE9EBE-3394-459B-8DBE-70DA06714099}" srcOrd="6" destOrd="0" presId="urn:microsoft.com/office/officeart/2005/8/layout/lProcess2"/>
    <dgm:cxn modelId="{84C676DC-FB05-4B78-AC40-B75973C7809C}" type="presParOf" srcId="{A0AE9EBE-3394-459B-8DBE-70DA06714099}" destId="{FD739DAC-C1F8-462C-B353-BF2AC6B7BD19}" srcOrd="0" destOrd="0" presId="urn:microsoft.com/office/officeart/2005/8/layout/lProcess2"/>
    <dgm:cxn modelId="{4C6405E6-BCC3-4DD3-ADFB-588BC2DF73DB}" type="presParOf" srcId="{A0AE9EBE-3394-459B-8DBE-70DA06714099}" destId="{48C40FBA-C2DA-486B-BF95-8B4843FC9FB4}" srcOrd="1" destOrd="0" presId="urn:microsoft.com/office/officeart/2005/8/layout/lProcess2"/>
    <dgm:cxn modelId="{5EA9EBF6-9F13-4FE7-83A2-B93BB22C7A85}" type="presParOf" srcId="{A0AE9EBE-3394-459B-8DBE-70DA06714099}" destId="{24A461D0-BEEB-492D-88FF-0AAB699BEF79}" srcOrd="2" destOrd="0" presId="urn:microsoft.com/office/officeart/2005/8/layout/lProcess2"/>
    <dgm:cxn modelId="{E2E735C5-DDDD-4519-A30C-596CA80934E5}" type="presParOf" srcId="{24A461D0-BEEB-492D-88FF-0AAB699BEF79}" destId="{52C482A6-74DD-462F-AF89-A40508F68073}"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F6B19D-2DA2-444B-B3B4-C8D68C125BA4}" type="doc">
      <dgm:prSet loTypeId="urn:microsoft.com/office/officeart/2005/8/layout/lProcess2" loCatId="list" qsTypeId="urn:microsoft.com/office/officeart/2005/8/quickstyle/simple1" qsCatId="simple" csTypeId="urn:microsoft.com/office/officeart/2005/8/colors/accent3_3" csCatId="accent3" phldr="1"/>
      <dgm:spPr/>
      <dgm:t>
        <a:bodyPr/>
        <a:lstStyle/>
        <a:p>
          <a:endParaRPr lang="es-419"/>
        </a:p>
      </dgm:t>
    </dgm:pt>
    <dgm:pt modelId="{3AE0E3DD-FB12-4BB7-8265-28CE9D100E11}">
      <dgm:prSet phldrT="[Texto]" custT="1"/>
      <dgm:spPr/>
      <dgm:t>
        <a:bodyPr/>
        <a:lstStyle/>
        <a:p>
          <a:r>
            <a:rPr lang="es-419" sz="2000" b="1" dirty="0" smtClean="0">
              <a:solidFill>
                <a:schemeClr val="tx1"/>
              </a:solidFill>
              <a:latin typeface="Times New Roman" panose="02020603050405020304" pitchFamily="18" charset="0"/>
              <a:cs typeface="Times New Roman" panose="02020603050405020304" pitchFamily="18" charset="0"/>
            </a:rPr>
            <a:t>Muestreo de suelo</a:t>
          </a:r>
          <a:endParaRPr lang="es-419" sz="2000" b="1" dirty="0">
            <a:solidFill>
              <a:schemeClr val="tx1"/>
            </a:solidFill>
            <a:latin typeface="Times New Roman" panose="02020603050405020304" pitchFamily="18" charset="0"/>
            <a:cs typeface="Times New Roman" panose="02020603050405020304" pitchFamily="18" charset="0"/>
          </a:endParaRPr>
        </a:p>
      </dgm:t>
    </dgm:pt>
    <dgm:pt modelId="{DD4673F5-7193-4255-8E9E-8A94D5691135}" type="parTrans" cxnId="{0EE24553-3148-42CE-B4FF-E37199D111BA}">
      <dgm:prSet/>
      <dgm:spPr/>
      <dgm:t>
        <a:bodyPr/>
        <a:lstStyle/>
        <a:p>
          <a:endParaRPr lang="es-419" sz="1800">
            <a:solidFill>
              <a:schemeClr val="tx1"/>
            </a:solidFill>
            <a:latin typeface="Times New Roman" panose="02020603050405020304" pitchFamily="18" charset="0"/>
            <a:cs typeface="Times New Roman" panose="02020603050405020304" pitchFamily="18" charset="0"/>
          </a:endParaRPr>
        </a:p>
      </dgm:t>
    </dgm:pt>
    <dgm:pt modelId="{37560CAF-4A8E-4DF6-9EBF-E1FDAEB97100}" type="sibTrans" cxnId="{0EE24553-3148-42CE-B4FF-E37199D111BA}">
      <dgm:prSet/>
      <dgm:spPr/>
      <dgm:t>
        <a:bodyPr/>
        <a:lstStyle/>
        <a:p>
          <a:endParaRPr lang="es-419" sz="1800">
            <a:solidFill>
              <a:schemeClr val="tx1"/>
            </a:solidFill>
            <a:latin typeface="Times New Roman" panose="02020603050405020304" pitchFamily="18" charset="0"/>
            <a:cs typeface="Times New Roman" panose="02020603050405020304" pitchFamily="18" charset="0"/>
          </a:endParaRPr>
        </a:p>
      </dgm:t>
    </dgm:pt>
    <dgm:pt modelId="{438D51A7-1164-4A76-AD58-1BE284FB269A}">
      <dgm:prSet phldrT="[Texto]" custT="1"/>
      <dgm:spPr/>
      <dgm:t>
        <a:bodyPr/>
        <a:lstStyle/>
        <a:p>
          <a:r>
            <a:rPr lang="es-419" sz="1800" dirty="0" smtClean="0">
              <a:solidFill>
                <a:schemeClr val="tx1"/>
              </a:solidFill>
              <a:latin typeface="Times New Roman" panose="02020603050405020304" pitchFamily="18" charset="0"/>
              <a:cs typeface="Times New Roman" panose="02020603050405020304" pitchFamily="18" charset="0"/>
            </a:rPr>
            <a:t>Puntos de muestreo: </a:t>
          </a:r>
          <a:r>
            <a:rPr lang="en-US" sz="1800" dirty="0" smtClean="0">
              <a:solidFill>
                <a:schemeClr val="tx1"/>
              </a:solidFill>
              <a:latin typeface="Times New Roman" panose="02020603050405020304" pitchFamily="18" charset="0"/>
              <a:cs typeface="Times New Roman" panose="02020603050405020304" pitchFamily="18" charset="0"/>
            </a:rPr>
            <a:t>7 </a:t>
          </a:r>
          <a:r>
            <a:rPr lang="en-US" sz="1800" dirty="0" err="1" smtClean="0">
              <a:solidFill>
                <a:schemeClr val="tx1"/>
              </a:solidFill>
              <a:latin typeface="Times New Roman" panose="02020603050405020304" pitchFamily="18" charset="0"/>
              <a:cs typeface="Times New Roman" panose="02020603050405020304" pitchFamily="18" charset="0"/>
            </a:rPr>
            <a:t>puntos</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ubicados</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en</a:t>
          </a:r>
          <a:r>
            <a:rPr lang="en-US" sz="1800" dirty="0" smtClean="0">
              <a:solidFill>
                <a:schemeClr val="tx1"/>
              </a:solidFill>
              <a:latin typeface="Times New Roman" panose="02020603050405020304" pitchFamily="18" charset="0"/>
              <a:cs typeface="Times New Roman" panose="02020603050405020304" pitchFamily="18" charset="0"/>
            </a:rPr>
            <a:t> las </a:t>
          </a:r>
          <a:r>
            <a:rPr lang="en-US" sz="1800" dirty="0" err="1" smtClean="0">
              <a:solidFill>
                <a:schemeClr val="tx1"/>
              </a:solidFill>
              <a:latin typeface="Times New Roman" panose="02020603050405020304" pitchFamily="18" charset="0"/>
              <a:cs typeface="Times New Roman" panose="02020603050405020304" pitchFamily="18" charset="0"/>
            </a:rPr>
            <a:t>márgenes</a:t>
          </a:r>
          <a:r>
            <a:rPr lang="en-US" sz="1800" dirty="0" smtClean="0">
              <a:solidFill>
                <a:schemeClr val="tx1"/>
              </a:solidFill>
              <a:latin typeface="Times New Roman" panose="02020603050405020304" pitchFamily="18" charset="0"/>
              <a:cs typeface="Times New Roman" panose="02020603050405020304" pitchFamily="18" charset="0"/>
            </a:rPr>
            <a:t> del </a:t>
          </a:r>
          <a:r>
            <a:rPr lang="en-US" sz="1800" dirty="0" err="1" smtClean="0">
              <a:solidFill>
                <a:schemeClr val="tx1"/>
              </a:solidFill>
              <a:latin typeface="Times New Roman" panose="02020603050405020304" pitchFamily="18" charset="0"/>
              <a:cs typeface="Times New Roman" panose="02020603050405020304" pitchFamily="18" charset="0"/>
            </a:rPr>
            <a:t>río</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Chone</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partiendo</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desde</a:t>
          </a:r>
          <a:r>
            <a:rPr lang="en-US" sz="1800" dirty="0" smtClean="0">
              <a:solidFill>
                <a:schemeClr val="tx1"/>
              </a:solidFill>
              <a:latin typeface="Times New Roman" panose="02020603050405020304" pitchFamily="18" charset="0"/>
              <a:cs typeface="Times New Roman" panose="02020603050405020304" pitchFamily="18" charset="0"/>
            </a:rPr>
            <a:t> el sector del </a:t>
          </a:r>
          <a:r>
            <a:rPr lang="en-US" sz="1800" dirty="0" err="1" smtClean="0">
              <a:solidFill>
                <a:schemeClr val="tx1"/>
              </a:solidFill>
              <a:latin typeface="Times New Roman" panose="02020603050405020304" pitchFamily="18" charset="0"/>
              <a:cs typeface="Times New Roman" panose="02020603050405020304" pitchFamily="18" charset="0"/>
            </a:rPr>
            <a:t>Bejuco</a:t>
          </a:r>
          <a:r>
            <a:rPr lang="en-US" sz="1800" dirty="0" smtClean="0">
              <a:solidFill>
                <a:schemeClr val="tx1"/>
              </a:solidFill>
              <a:latin typeface="Times New Roman" panose="02020603050405020304" pitchFamily="18" charset="0"/>
              <a:cs typeface="Times New Roman" panose="02020603050405020304" pitchFamily="18" charset="0"/>
            </a:rPr>
            <a:t> hasta </a:t>
          </a:r>
          <a:r>
            <a:rPr lang="en-US" sz="1800" dirty="0" err="1" smtClean="0">
              <a:solidFill>
                <a:schemeClr val="tx1"/>
              </a:solidFill>
              <a:latin typeface="Times New Roman" panose="02020603050405020304" pitchFamily="18" charset="0"/>
              <a:cs typeface="Times New Roman" panose="02020603050405020304" pitchFamily="18" charset="0"/>
            </a:rPr>
            <a:t>llegar</a:t>
          </a:r>
          <a:r>
            <a:rPr lang="en-US" sz="1800" dirty="0" smtClean="0">
              <a:solidFill>
                <a:schemeClr val="tx1"/>
              </a:solidFill>
              <a:latin typeface="Times New Roman" panose="02020603050405020304" pitchFamily="18" charset="0"/>
              <a:cs typeface="Times New Roman" panose="02020603050405020304" pitchFamily="18" charset="0"/>
            </a:rPr>
            <a:t> la </a:t>
          </a:r>
          <a:r>
            <a:rPr lang="en-US" sz="1800" dirty="0" err="1" smtClean="0">
              <a:solidFill>
                <a:schemeClr val="tx1"/>
              </a:solidFill>
              <a:latin typeface="Times New Roman" panose="02020603050405020304" pitchFamily="18" charset="0"/>
              <a:cs typeface="Times New Roman" panose="02020603050405020304" pitchFamily="18" charset="0"/>
            </a:rPr>
            <a:t>represa</a:t>
          </a:r>
          <a:r>
            <a:rPr lang="en-US" sz="1800" dirty="0" smtClean="0">
              <a:solidFill>
                <a:schemeClr val="tx1"/>
              </a:solidFill>
              <a:latin typeface="Times New Roman" panose="02020603050405020304" pitchFamily="18" charset="0"/>
              <a:cs typeface="Times New Roman" panose="02020603050405020304" pitchFamily="18" charset="0"/>
            </a:rPr>
            <a:t> de </a:t>
          </a:r>
          <a:r>
            <a:rPr lang="en-US" sz="1800" dirty="0" err="1" smtClean="0">
              <a:solidFill>
                <a:schemeClr val="tx1"/>
              </a:solidFill>
              <a:latin typeface="Times New Roman" panose="02020603050405020304" pitchFamily="18" charset="0"/>
              <a:cs typeface="Times New Roman" panose="02020603050405020304" pitchFamily="18" charset="0"/>
            </a:rPr>
            <a:t>Simbocal</a:t>
          </a:r>
          <a:endParaRPr lang="es-419" sz="1800" dirty="0">
            <a:solidFill>
              <a:schemeClr val="tx1"/>
            </a:solidFill>
            <a:latin typeface="Times New Roman" panose="02020603050405020304" pitchFamily="18" charset="0"/>
            <a:cs typeface="Times New Roman" panose="02020603050405020304" pitchFamily="18" charset="0"/>
          </a:endParaRPr>
        </a:p>
      </dgm:t>
    </dgm:pt>
    <dgm:pt modelId="{95EE6508-720B-4E5D-A27D-4FFD25B28784}" type="parTrans" cxnId="{81529C74-FEDD-475F-BF1F-7BBDAFFF253D}">
      <dgm:prSet/>
      <dgm:spPr/>
      <dgm:t>
        <a:bodyPr/>
        <a:lstStyle/>
        <a:p>
          <a:endParaRPr lang="es-419" sz="1800">
            <a:solidFill>
              <a:schemeClr val="tx1"/>
            </a:solidFill>
            <a:latin typeface="Times New Roman" panose="02020603050405020304" pitchFamily="18" charset="0"/>
            <a:cs typeface="Times New Roman" panose="02020603050405020304" pitchFamily="18" charset="0"/>
          </a:endParaRPr>
        </a:p>
      </dgm:t>
    </dgm:pt>
    <dgm:pt modelId="{8CCC1C6C-DF49-427B-A381-CFA8EA4DE23F}" type="sibTrans" cxnId="{81529C74-FEDD-475F-BF1F-7BBDAFFF253D}">
      <dgm:prSet/>
      <dgm:spPr/>
      <dgm:t>
        <a:bodyPr/>
        <a:lstStyle/>
        <a:p>
          <a:endParaRPr lang="es-419" sz="1800">
            <a:solidFill>
              <a:schemeClr val="tx1"/>
            </a:solidFill>
            <a:latin typeface="Times New Roman" panose="02020603050405020304" pitchFamily="18" charset="0"/>
            <a:cs typeface="Times New Roman" panose="02020603050405020304" pitchFamily="18" charset="0"/>
          </a:endParaRPr>
        </a:p>
      </dgm:t>
    </dgm:pt>
    <dgm:pt modelId="{63993C1D-E36E-4EE5-8D5A-8D95FB9FC720}">
      <dgm:prSet phldrT="[Texto]" custT="1"/>
      <dgm:spPr/>
      <dgm:t>
        <a:bodyPr/>
        <a:lstStyle/>
        <a:p>
          <a:r>
            <a:rPr lang="es-419" sz="1800" dirty="0" smtClean="0">
              <a:solidFill>
                <a:schemeClr val="tx1"/>
              </a:solidFill>
              <a:latin typeface="Times New Roman" panose="02020603050405020304" pitchFamily="18" charset="0"/>
              <a:cs typeface="Times New Roman" panose="02020603050405020304" pitchFamily="18" charset="0"/>
            </a:rPr>
            <a:t>Profundidad de muestreo: se colectaron </a:t>
          </a:r>
          <a:r>
            <a:rPr lang="en-US" sz="1800" dirty="0" err="1" smtClean="0">
              <a:solidFill>
                <a:schemeClr val="tx1"/>
              </a:solidFill>
              <a:latin typeface="Times New Roman" panose="02020603050405020304" pitchFamily="18" charset="0"/>
              <a:cs typeface="Times New Roman" panose="02020603050405020304" pitchFamily="18" charset="0"/>
            </a:rPr>
            <a:t>muestras</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en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profundidades</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desde</a:t>
          </a:r>
          <a:r>
            <a:rPr lang="en-US" sz="1800" dirty="0" smtClean="0">
              <a:solidFill>
                <a:schemeClr val="tx1"/>
              </a:solidFill>
              <a:latin typeface="Times New Roman" panose="02020603050405020304" pitchFamily="18" charset="0"/>
              <a:cs typeface="Times New Roman" panose="02020603050405020304" pitchFamily="18" charset="0"/>
            </a:rPr>
            <a:t> 0 a 0,40 m de 0,40m a 0,80 m y de 0,80 a 1,20 m</a:t>
          </a:r>
          <a:endParaRPr lang="es-419" sz="1800" dirty="0">
            <a:solidFill>
              <a:schemeClr val="tx1"/>
            </a:solidFill>
            <a:latin typeface="Times New Roman" panose="02020603050405020304" pitchFamily="18" charset="0"/>
            <a:cs typeface="Times New Roman" panose="02020603050405020304" pitchFamily="18" charset="0"/>
          </a:endParaRPr>
        </a:p>
      </dgm:t>
    </dgm:pt>
    <dgm:pt modelId="{AC8C2E69-1088-4BFD-B0D3-BEEF1CE86CA1}" type="parTrans" cxnId="{E45F0726-7C5B-4968-A6C6-1A051587C98D}">
      <dgm:prSet/>
      <dgm:spPr/>
      <dgm:t>
        <a:bodyPr/>
        <a:lstStyle/>
        <a:p>
          <a:endParaRPr lang="es-419" sz="1800">
            <a:solidFill>
              <a:schemeClr val="tx1"/>
            </a:solidFill>
            <a:latin typeface="Times New Roman" panose="02020603050405020304" pitchFamily="18" charset="0"/>
            <a:cs typeface="Times New Roman" panose="02020603050405020304" pitchFamily="18" charset="0"/>
          </a:endParaRPr>
        </a:p>
      </dgm:t>
    </dgm:pt>
    <dgm:pt modelId="{831D43D5-58FB-4CF0-A3D8-02AEE35EDC62}" type="sibTrans" cxnId="{E45F0726-7C5B-4968-A6C6-1A051587C98D}">
      <dgm:prSet/>
      <dgm:spPr/>
      <dgm:t>
        <a:bodyPr/>
        <a:lstStyle/>
        <a:p>
          <a:endParaRPr lang="es-419" sz="1800">
            <a:solidFill>
              <a:schemeClr val="tx1"/>
            </a:solidFill>
            <a:latin typeface="Times New Roman" panose="02020603050405020304" pitchFamily="18" charset="0"/>
            <a:cs typeface="Times New Roman" panose="02020603050405020304" pitchFamily="18" charset="0"/>
          </a:endParaRPr>
        </a:p>
      </dgm:t>
    </dgm:pt>
    <dgm:pt modelId="{68B755E5-6CA4-4D55-BA4A-8BBF4675428A}">
      <dgm:prSet phldrT="[Texto]" custT="1"/>
      <dgm:spPr/>
      <dgm:t>
        <a:bodyPr/>
        <a:lstStyle/>
        <a:p>
          <a:r>
            <a:rPr lang="es-419" sz="2000" b="1" dirty="0" smtClean="0">
              <a:solidFill>
                <a:schemeClr val="tx1"/>
              </a:solidFill>
              <a:latin typeface="Times New Roman" panose="02020603050405020304" pitchFamily="18" charset="0"/>
              <a:cs typeface="Times New Roman" panose="02020603050405020304" pitchFamily="18" charset="0"/>
            </a:rPr>
            <a:t>Análisis de Laboratorio</a:t>
          </a:r>
          <a:endParaRPr lang="es-419" sz="2000" b="1" dirty="0">
            <a:solidFill>
              <a:schemeClr val="tx1"/>
            </a:solidFill>
            <a:latin typeface="Times New Roman" panose="02020603050405020304" pitchFamily="18" charset="0"/>
            <a:cs typeface="Times New Roman" panose="02020603050405020304" pitchFamily="18" charset="0"/>
          </a:endParaRPr>
        </a:p>
      </dgm:t>
    </dgm:pt>
    <dgm:pt modelId="{90678FE7-1384-4283-A6FD-6B4E228EE25C}" type="parTrans" cxnId="{AD1AA342-9848-4E0A-8439-785058F01F58}">
      <dgm:prSet/>
      <dgm:spPr/>
      <dgm:t>
        <a:bodyPr/>
        <a:lstStyle/>
        <a:p>
          <a:endParaRPr lang="es-419" sz="1800">
            <a:solidFill>
              <a:schemeClr val="tx1"/>
            </a:solidFill>
            <a:latin typeface="Times New Roman" panose="02020603050405020304" pitchFamily="18" charset="0"/>
            <a:cs typeface="Times New Roman" panose="02020603050405020304" pitchFamily="18" charset="0"/>
          </a:endParaRPr>
        </a:p>
      </dgm:t>
    </dgm:pt>
    <dgm:pt modelId="{4F808D34-B690-4E74-A619-6F38F7E958B6}" type="sibTrans" cxnId="{AD1AA342-9848-4E0A-8439-785058F01F58}">
      <dgm:prSet/>
      <dgm:spPr/>
      <dgm:t>
        <a:bodyPr/>
        <a:lstStyle/>
        <a:p>
          <a:endParaRPr lang="es-419" sz="1800">
            <a:solidFill>
              <a:schemeClr val="tx1"/>
            </a:solidFill>
            <a:latin typeface="Times New Roman" panose="02020603050405020304" pitchFamily="18" charset="0"/>
            <a:cs typeface="Times New Roman" panose="02020603050405020304" pitchFamily="18" charset="0"/>
          </a:endParaRPr>
        </a:p>
      </dgm:t>
    </dgm:pt>
    <dgm:pt modelId="{2B58E1CE-CCDA-49ED-9FA5-046564158D41}">
      <dgm:prSet phldrT="[Texto]" custT="1"/>
      <dgm:spPr/>
      <dgm:t>
        <a:bodyPr/>
        <a:lstStyle/>
        <a:p>
          <a:r>
            <a:rPr lang="es-419" sz="1800" dirty="0" smtClean="0">
              <a:solidFill>
                <a:schemeClr val="tx1"/>
              </a:solidFill>
              <a:latin typeface="Times New Roman" panose="02020603050405020304" pitchFamily="18" charset="0"/>
              <a:cs typeface="Times New Roman" panose="02020603050405020304" pitchFamily="18" charset="0"/>
            </a:rPr>
            <a:t>Parámetros físicos: </a:t>
          </a:r>
          <a:r>
            <a:rPr lang="es-ES_tradnl" sz="1800" dirty="0" smtClean="0">
              <a:solidFill>
                <a:schemeClr val="tx1"/>
              </a:solidFill>
              <a:latin typeface="Times New Roman" panose="02020603050405020304" pitchFamily="18" charset="0"/>
              <a:cs typeface="Times New Roman" panose="02020603050405020304" pitchFamily="18" charset="0"/>
            </a:rPr>
            <a:t>humedad, densidad aparente, densidad real y porosidad</a:t>
          </a:r>
          <a:r>
            <a:rPr lang="es-419" sz="1800" dirty="0" smtClean="0">
              <a:solidFill>
                <a:schemeClr val="tx1"/>
              </a:solidFill>
              <a:latin typeface="Times New Roman" panose="02020603050405020304" pitchFamily="18" charset="0"/>
              <a:cs typeface="Times New Roman" panose="02020603050405020304" pitchFamily="18" charset="0"/>
            </a:rPr>
            <a:t> </a:t>
          </a:r>
          <a:endParaRPr lang="es-419" sz="1800" dirty="0">
            <a:solidFill>
              <a:schemeClr val="tx1"/>
            </a:solidFill>
            <a:latin typeface="Times New Roman" panose="02020603050405020304" pitchFamily="18" charset="0"/>
            <a:cs typeface="Times New Roman" panose="02020603050405020304" pitchFamily="18" charset="0"/>
          </a:endParaRPr>
        </a:p>
      </dgm:t>
    </dgm:pt>
    <dgm:pt modelId="{E18749AB-AC4D-45B2-A9A4-C6BC87BC610D}" type="parTrans" cxnId="{AC9F7614-99A1-4F2E-9131-0F1D3EA1265C}">
      <dgm:prSet/>
      <dgm:spPr/>
      <dgm:t>
        <a:bodyPr/>
        <a:lstStyle/>
        <a:p>
          <a:endParaRPr lang="es-419" sz="1800">
            <a:solidFill>
              <a:schemeClr val="tx1"/>
            </a:solidFill>
            <a:latin typeface="Times New Roman" panose="02020603050405020304" pitchFamily="18" charset="0"/>
            <a:cs typeface="Times New Roman" panose="02020603050405020304" pitchFamily="18" charset="0"/>
          </a:endParaRPr>
        </a:p>
      </dgm:t>
    </dgm:pt>
    <dgm:pt modelId="{DE94264E-9ACD-44B0-A3E6-603B1D578FD0}" type="sibTrans" cxnId="{AC9F7614-99A1-4F2E-9131-0F1D3EA1265C}">
      <dgm:prSet/>
      <dgm:spPr/>
      <dgm:t>
        <a:bodyPr/>
        <a:lstStyle/>
        <a:p>
          <a:endParaRPr lang="es-419" sz="1800">
            <a:solidFill>
              <a:schemeClr val="tx1"/>
            </a:solidFill>
            <a:latin typeface="Times New Roman" panose="02020603050405020304" pitchFamily="18" charset="0"/>
            <a:cs typeface="Times New Roman" panose="02020603050405020304" pitchFamily="18" charset="0"/>
          </a:endParaRPr>
        </a:p>
      </dgm:t>
    </dgm:pt>
    <dgm:pt modelId="{11676030-FA36-4CD0-AC41-6941D9F9FA16}">
      <dgm:prSet phldrT="[Texto]" custT="1"/>
      <dgm:spPr>
        <a:blipFill rotWithShape="0">
          <a:blip xmlns:r="http://schemas.openxmlformats.org/officeDocument/2006/relationships" r:embed="rId1"/>
          <a:stretch>
            <a:fillRect l="-802" t="-2965" r="-802" b="-4043"/>
          </a:stretch>
        </a:blipFill>
      </dgm:spPr>
      <dgm:t>
        <a:bodyPr/>
        <a:lstStyle/>
        <a:p>
          <a:r>
            <a:rPr lang="es-419">
              <a:noFill/>
            </a:rPr>
            <a:t> </a:t>
          </a:r>
        </a:p>
      </dgm:t>
    </dgm:pt>
    <dgm:pt modelId="{3FBD7578-8F4A-44DA-B599-355DBCFADBE3}" type="parTrans" cxnId="{29D9BDB1-A177-486F-98C8-60A76C9C417C}">
      <dgm:prSet/>
      <dgm:spPr/>
      <dgm:t>
        <a:bodyPr/>
        <a:lstStyle/>
        <a:p>
          <a:endParaRPr lang="es-419" sz="1800">
            <a:solidFill>
              <a:schemeClr val="tx1"/>
            </a:solidFill>
            <a:latin typeface="Times New Roman" panose="02020603050405020304" pitchFamily="18" charset="0"/>
            <a:cs typeface="Times New Roman" panose="02020603050405020304" pitchFamily="18" charset="0"/>
          </a:endParaRPr>
        </a:p>
      </dgm:t>
    </dgm:pt>
    <dgm:pt modelId="{496C724A-F567-46BF-BB80-2A2E1C6DECA4}" type="sibTrans" cxnId="{29D9BDB1-A177-486F-98C8-60A76C9C417C}">
      <dgm:prSet/>
      <dgm:spPr/>
      <dgm:t>
        <a:bodyPr/>
        <a:lstStyle/>
        <a:p>
          <a:endParaRPr lang="es-419" sz="1800">
            <a:solidFill>
              <a:schemeClr val="tx1"/>
            </a:solidFill>
            <a:latin typeface="Times New Roman" panose="02020603050405020304" pitchFamily="18" charset="0"/>
            <a:cs typeface="Times New Roman" panose="02020603050405020304" pitchFamily="18" charset="0"/>
          </a:endParaRPr>
        </a:p>
      </dgm:t>
    </dgm:pt>
    <dgm:pt modelId="{49D46A6D-5072-4EFD-A8C3-AF3478883A40}">
      <dgm:prSet phldrT="[Texto]" custT="1"/>
      <dgm:spPr/>
      <dgm:t>
        <a:bodyPr/>
        <a:lstStyle/>
        <a:p>
          <a:r>
            <a:rPr lang="es-419" sz="2000" b="1" dirty="0" smtClean="0">
              <a:solidFill>
                <a:schemeClr val="tx1"/>
              </a:solidFill>
              <a:latin typeface="Times New Roman" panose="02020603050405020304" pitchFamily="18" charset="0"/>
              <a:cs typeface="Times New Roman" panose="02020603050405020304" pitchFamily="18" charset="0"/>
            </a:rPr>
            <a:t>Clasificación de perfiles </a:t>
          </a:r>
          <a:endParaRPr lang="es-419" sz="2000" b="1" dirty="0">
            <a:solidFill>
              <a:schemeClr val="tx1"/>
            </a:solidFill>
            <a:latin typeface="Times New Roman" panose="02020603050405020304" pitchFamily="18" charset="0"/>
            <a:cs typeface="Times New Roman" panose="02020603050405020304" pitchFamily="18" charset="0"/>
          </a:endParaRPr>
        </a:p>
      </dgm:t>
    </dgm:pt>
    <dgm:pt modelId="{14D20E0C-B6C9-48A8-BB06-9B3345C1BCA4}" type="parTrans" cxnId="{A13A0DA0-B880-4D33-8D11-2D41F7498A2F}">
      <dgm:prSet/>
      <dgm:spPr/>
      <dgm:t>
        <a:bodyPr/>
        <a:lstStyle/>
        <a:p>
          <a:endParaRPr lang="es-419" sz="1800">
            <a:solidFill>
              <a:schemeClr val="tx1"/>
            </a:solidFill>
            <a:latin typeface="Times New Roman" panose="02020603050405020304" pitchFamily="18" charset="0"/>
            <a:cs typeface="Times New Roman" panose="02020603050405020304" pitchFamily="18" charset="0"/>
          </a:endParaRPr>
        </a:p>
      </dgm:t>
    </dgm:pt>
    <dgm:pt modelId="{A11E53CB-2B5B-4196-83DF-26367A31D1BF}" type="sibTrans" cxnId="{A13A0DA0-B880-4D33-8D11-2D41F7498A2F}">
      <dgm:prSet/>
      <dgm:spPr/>
      <dgm:t>
        <a:bodyPr/>
        <a:lstStyle/>
        <a:p>
          <a:endParaRPr lang="es-419" sz="1800">
            <a:solidFill>
              <a:schemeClr val="tx1"/>
            </a:solidFill>
            <a:latin typeface="Times New Roman" panose="02020603050405020304" pitchFamily="18" charset="0"/>
            <a:cs typeface="Times New Roman" panose="02020603050405020304" pitchFamily="18" charset="0"/>
          </a:endParaRPr>
        </a:p>
      </dgm:t>
    </dgm:pt>
    <dgm:pt modelId="{B06EAD01-A833-4781-9AE2-B0190986F5B8}">
      <dgm:prSet phldrT="[Texto]" custT="1"/>
      <dgm:spPr/>
      <dgm:t>
        <a:bodyPr/>
        <a:lstStyle/>
        <a:p>
          <a:r>
            <a:rPr lang="es-419" sz="2000" b="1" dirty="0" smtClean="0">
              <a:solidFill>
                <a:schemeClr val="tx1"/>
              </a:solidFill>
              <a:latin typeface="Times New Roman" panose="02020603050405020304" pitchFamily="18" charset="0"/>
              <a:cs typeface="Times New Roman" panose="02020603050405020304" pitchFamily="18" charset="0"/>
            </a:rPr>
            <a:t>Análisis estadístico</a:t>
          </a:r>
          <a:endParaRPr lang="es-419" sz="2000" b="1" dirty="0">
            <a:solidFill>
              <a:schemeClr val="tx1"/>
            </a:solidFill>
            <a:latin typeface="Times New Roman" panose="02020603050405020304" pitchFamily="18" charset="0"/>
            <a:cs typeface="Times New Roman" panose="02020603050405020304" pitchFamily="18" charset="0"/>
          </a:endParaRPr>
        </a:p>
      </dgm:t>
    </dgm:pt>
    <dgm:pt modelId="{B6FC92EB-521D-4A8F-82B9-4861EF559C0F}" type="sibTrans" cxnId="{74CF8C26-6B05-4C72-AE21-5F21D1ADCEF3}">
      <dgm:prSet/>
      <dgm:spPr/>
      <dgm:t>
        <a:bodyPr/>
        <a:lstStyle/>
        <a:p>
          <a:endParaRPr lang="es-419"/>
        </a:p>
      </dgm:t>
    </dgm:pt>
    <dgm:pt modelId="{CBC0A8E7-08CC-4FB1-9D1F-5E49C08F224F}" type="parTrans" cxnId="{74CF8C26-6B05-4C72-AE21-5F21D1ADCEF3}">
      <dgm:prSet/>
      <dgm:spPr/>
      <dgm:t>
        <a:bodyPr/>
        <a:lstStyle/>
        <a:p>
          <a:endParaRPr lang="es-419"/>
        </a:p>
      </dgm:t>
    </dgm:pt>
    <dgm:pt modelId="{1E00F1D1-0C1A-4FD0-A0E9-064A96A38D7B}" type="pres">
      <dgm:prSet presAssocID="{33F6B19D-2DA2-444B-B3B4-C8D68C125BA4}" presName="theList" presStyleCnt="0">
        <dgm:presLayoutVars>
          <dgm:dir/>
          <dgm:animLvl val="lvl"/>
          <dgm:resizeHandles val="exact"/>
        </dgm:presLayoutVars>
      </dgm:prSet>
      <dgm:spPr/>
    </dgm:pt>
    <dgm:pt modelId="{74C7109E-44CF-4577-B726-1B8994F8E014}" type="pres">
      <dgm:prSet presAssocID="{3AE0E3DD-FB12-4BB7-8265-28CE9D100E11}" presName="compNode" presStyleCnt="0"/>
      <dgm:spPr/>
    </dgm:pt>
    <dgm:pt modelId="{E8E728A4-6E65-460F-B09E-C01270515718}" type="pres">
      <dgm:prSet presAssocID="{3AE0E3DD-FB12-4BB7-8265-28CE9D100E11}" presName="aNode" presStyleLbl="bgShp" presStyleIdx="0" presStyleCnt="4"/>
      <dgm:spPr/>
    </dgm:pt>
    <dgm:pt modelId="{49EC5220-5C67-41EE-9817-36CFBDB15E09}" type="pres">
      <dgm:prSet presAssocID="{3AE0E3DD-FB12-4BB7-8265-28CE9D100E11}" presName="textNode" presStyleLbl="bgShp" presStyleIdx="0" presStyleCnt="4"/>
      <dgm:spPr/>
    </dgm:pt>
    <dgm:pt modelId="{0A4B0581-0647-4C4F-8E34-715DD85EF8BA}" type="pres">
      <dgm:prSet presAssocID="{3AE0E3DD-FB12-4BB7-8265-28CE9D100E11}" presName="compChildNode" presStyleCnt="0"/>
      <dgm:spPr/>
    </dgm:pt>
    <dgm:pt modelId="{2AAE2EB9-8B15-455A-A61F-92B2AD7F7B27}" type="pres">
      <dgm:prSet presAssocID="{3AE0E3DD-FB12-4BB7-8265-28CE9D100E11}" presName="theInnerList" presStyleCnt="0"/>
      <dgm:spPr/>
    </dgm:pt>
    <dgm:pt modelId="{240F95B4-134F-4D87-A567-2E2FBA9C3EE4}" type="pres">
      <dgm:prSet presAssocID="{438D51A7-1164-4A76-AD58-1BE284FB269A}" presName="childNode" presStyleLbl="node1" presStyleIdx="0" presStyleCnt="4" custScaleY="129242" custLinFactY="-16254" custLinFactNeighborX="581" custLinFactNeighborY="-100000">
        <dgm:presLayoutVars>
          <dgm:bulletEnabled val="1"/>
        </dgm:presLayoutVars>
      </dgm:prSet>
      <dgm:spPr/>
      <dgm:t>
        <a:bodyPr/>
        <a:lstStyle/>
        <a:p>
          <a:endParaRPr lang="es-419"/>
        </a:p>
      </dgm:t>
    </dgm:pt>
    <dgm:pt modelId="{CD08A1AD-DB67-490A-B325-F1111CD4F958}" type="pres">
      <dgm:prSet presAssocID="{438D51A7-1164-4A76-AD58-1BE284FB269A}" presName="aSpace2" presStyleCnt="0"/>
      <dgm:spPr/>
    </dgm:pt>
    <dgm:pt modelId="{D2AD80F3-27F0-4ACA-9FB5-B4D11BE7DA8C}" type="pres">
      <dgm:prSet presAssocID="{63993C1D-E36E-4EE5-8D5A-8D95FB9FC720}" presName="childNode" presStyleLbl="node1" presStyleIdx="1" presStyleCnt="4" custScaleY="122366">
        <dgm:presLayoutVars>
          <dgm:bulletEnabled val="1"/>
        </dgm:presLayoutVars>
      </dgm:prSet>
      <dgm:spPr/>
      <dgm:t>
        <a:bodyPr/>
        <a:lstStyle/>
        <a:p>
          <a:endParaRPr lang="es-419"/>
        </a:p>
      </dgm:t>
    </dgm:pt>
    <dgm:pt modelId="{E179AF9E-1628-49F1-AF51-EE1DB2764024}" type="pres">
      <dgm:prSet presAssocID="{3AE0E3DD-FB12-4BB7-8265-28CE9D100E11}" presName="aSpace" presStyleCnt="0"/>
      <dgm:spPr/>
    </dgm:pt>
    <dgm:pt modelId="{297BFE33-9E89-40C9-8308-F0F953E01EFA}" type="pres">
      <dgm:prSet presAssocID="{68B755E5-6CA4-4D55-BA4A-8BBF4675428A}" presName="compNode" presStyleCnt="0"/>
      <dgm:spPr/>
    </dgm:pt>
    <dgm:pt modelId="{785EE03C-C3B3-49C6-ADA5-0ACB6A15C052}" type="pres">
      <dgm:prSet presAssocID="{68B755E5-6CA4-4D55-BA4A-8BBF4675428A}" presName="aNode" presStyleLbl="bgShp" presStyleIdx="1" presStyleCnt="4"/>
      <dgm:spPr/>
      <dgm:t>
        <a:bodyPr/>
        <a:lstStyle/>
        <a:p>
          <a:endParaRPr lang="es-419"/>
        </a:p>
      </dgm:t>
    </dgm:pt>
    <dgm:pt modelId="{C47B27DD-21D4-4766-BCED-C8E56B1950C5}" type="pres">
      <dgm:prSet presAssocID="{68B755E5-6CA4-4D55-BA4A-8BBF4675428A}" presName="textNode" presStyleLbl="bgShp" presStyleIdx="1" presStyleCnt="4"/>
      <dgm:spPr/>
      <dgm:t>
        <a:bodyPr/>
        <a:lstStyle/>
        <a:p>
          <a:endParaRPr lang="es-419"/>
        </a:p>
      </dgm:t>
    </dgm:pt>
    <dgm:pt modelId="{DEBCDF20-0B92-42AC-BC1C-2E714C3D893A}" type="pres">
      <dgm:prSet presAssocID="{68B755E5-6CA4-4D55-BA4A-8BBF4675428A}" presName="compChildNode" presStyleCnt="0"/>
      <dgm:spPr/>
    </dgm:pt>
    <dgm:pt modelId="{FDE74AE4-B31C-45DE-8862-02840E1BBC6E}" type="pres">
      <dgm:prSet presAssocID="{68B755E5-6CA4-4D55-BA4A-8BBF4675428A}" presName="theInnerList" presStyleCnt="0"/>
      <dgm:spPr/>
    </dgm:pt>
    <dgm:pt modelId="{2F1AC569-EFD8-4B38-A50B-B40531DD121B}" type="pres">
      <dgm:prSet presAssocID="{2B58E1CE-CCDA-49ED-9FA5-046564158D41}" presName="childNode" presStyleLbl="node1" presStyleIdx="2" presStyleCnt="4" custScaleY="145039" custLinFactY="-18511" custLinFactNeighborX="2296" custLinFactNeighborY="-100000">
        <dgm:presLayoutVars>
          <dgm:bulletEnabled val="1"/>
        </dgm:presLayoutVars>
      </dgm:prSet>
      <dgm:spPr/>
      <dgm:t>
        <a:bodyPr/>
        <a:lstStyle/>
        <a:p>
          <a:endParaRPr lang="es-419"/>
        </a:p>
      </dgm:t>
    </dgm:pt>
    <dgm:pt modelId="{8E327680-8AAF-4446-9648-87B2D61956BE}" type="pres">
      <dgm:prSet presAssocID="{2B58E1CE-CCDA-49ED-9FA5-046564158D41}" presName="aSpace2" presStyleCnt="0"/>
      <dgm:spPr/>
    </dgm:pt>
    <dgm:pt modelId="{311C443D-EC27-49BB-84D7-1D2239E853B2}" type="pres">
      <dgm:prSet presAssocID="{11676030-FA36-4CD0-AC41-6941D9F9FA16}" presName="childNode" presStyleLbl="node1" presStyleIdx="3" presStyleCnt="4" custScaleY="282184">
        <dgm:presLayoutVars>
          <dgm:bulletEnabled val="1"/>
        </dgm:presLayoutVars>
      </dgm:prSet>
      <dgm:spPr/>
      <dgm:t>
        <a:bodyPr/>
        <a:lstStyle/>
        <a:p>
          <a:endParaRPr lang="es-419"/>
        </a:p>
      </dgm:t>
    </dgm:pt>
    <dgm:pt modelId="{9C78E83D-2FD1-4584-A395-ED4FF889FD39}" type="pres">
      <dgm:prSet presAssocID="{68B755E5-6CA4-4D55-BA4A-8BBF4675428A}" presName="aSpace" presStyleCnt="0"/>
      <dgm:spPr/>
    </dgm:pt>
    <dgm:pt modelId="{4C8CDD03-6C4F-40A8-BD15-966614951706}" type="pres">
      <dgm:prSet presAssocID="{49D46A6D-5072-4EFD-A8C3-AF3478883A40}" presName="compNode" presStyleCnt="0"/>
      <dgm:spPr/>
    </dgm:pt>
    <dgm:pt modelId="{D97C4DFA-AFF6-462E-8790-C664DCAA9F9B}" type="pres">
      <dgm:prSet presAssocID="{49D46A6D-5072-4EFD-A8C3-AF3478883A40}" presName="aNode" presStyleLbl="bgShp" presStyleIdx="2" presStyleCnt="4"/>
      <dgm:spPr/>
      <dgm:t>
        <a:bodyPr/>
        <a:lstStyle/>
        <a:p>
          <a:endParaRPr lang="es-419"/>
        </a:p>
      </dgm:t>
    </dgm:pt>
    <dgm:pt modelId="{E715D787-2A68-41EF-8F81-9F6387826212}" type="pres">
      <dgm:prSet presAssocID="{49D46A6D-5072-4EFD-A8C3-AF3478883A40}" presName="textNode" presStyleLbl="bgShp" presStyleIdx="2" presStyleCnt="4"/>
      <dgm:spPr/>
      <dgm:t>
        <a:bodyPr/>
        <a:lstStyle/>
        <a:p>
          <a:endParaRPr lang="es-419"/>
        </a:p>
      </dgm:t>
    </dgm:pt>
    <dgm:pt modelId="{63F0E5FC-50FA-4F60-BC04-F65616F39E89}" type="pres">
      <dgm:prSet presAssocID="{49D46A6D-5072-4EFD-A8C3-AF3478883A40}" presName="compChildNode" presStyleCnt="0"/>
      <dgm:spPr/>
    </dgm:pt>
    <dgm:pt modelId="{CC374B8F-B7F3-4C06-8A7E-B3D9964F0CE8}" type="pres">
      <dgm:prSet presAssocID="{49D46A6D-5072-4EFD-A8C3-AF3478883A40}" presName="theInnerList" presStyleCnt="0"/>
      <dgm:spPr/>
    </dgm:pt>
    <dgm:pt modelId="{BF866927-2274-41B3-92A5-1E833EEE0E66}" type="pres">
      <dgm:prSet presAssocID="{49D46A6D-5072-4EFD-A8C3-AF3478883A40}" presName="aSpace" presStyleCnt="0"/>
      <dgm:spPr/>
    </dgm:pt>
    <dgm:pt modelId="{A0AE9EBE-3394-459B-8DBE-70DA06714099}" type="pres">
      <dgm:prSet presAssocID="{B06EAD01-A833-4781-9AE2-B0190986F5B8}" presName="compNode" presStyleCnt="0"/>
      <dgm:spPr/>
    </dgm:pt>
    <dgm:pt modelId="{FD739DAC-C1F8-462C-B353-BF2AC6B7BD19}" type="pres">
      <dgm:prSet presAssocID="{B06EAD01-A833-4781-9AE2-B0190986F5B8}" presName="aNode" presStyleLbl="bgShp" presStyleIdx="3" presStyleCnt="4"/>
      <dgm:spPr/>
      <dgm:t>
        <a:bodyPr/>
        <a:lstStyle/>
        <a:p>
          <a:endParaRPr lang="es-419"/>
        </a:p>
      </dgm:t>
    </dgm:pt>
    <dgm:pt modelId="{48C40FBA-C2DA-486B-BF95-8B4843FC9FB4}" type="pres">
      <dgm:prSet presAssocID="{B06EAD01-A833-4781-9AE2-B0190986F5B8}" presName="textNode" presStyleLbl="bgShp" presStyleIdx="3" presStyleCnt="4"/>
      <dgm:spPr/>
      <dgm:t>
        <a:bodyPr/>
        <a:lstStyle/>
        <a:p>
          <a:endParaRPr lang="es-419"/>
        </a:p>
      </dgm:t>
    </dgm:pt>
    <dgm:pt modelId="{24A461D0-BEEB-492D-88FF-0AAB699BEF79}" type="pres">
      <dgm:prSet presAssocID="{B06EAD01-A833-4781-9AE2-B0190986F5B8}" presName="compChildNode" presStyleCnt="0"/>
      <dgm:spPr/>
    </dgm:pt>
    <dgm:pt modelId="{52C482A6-74DD-462F-AF89-A40508F68073}" type="pres">
      <dgm:prSet presAssocID="{B06EAD01-A833-4781-9AE2-B0190986F5B8}" presName="theInnerList" presStyleCnt="0"/>
      <dgm:spPr/>
    </dgm:pt>
  </dgm:ptLst>
  <dgm:cxnLst>
    <dgm:cxn modelId="{97543459-9A13-443F-8D44-EE3DEBDF0156}" type="presOf" srcId="{49D46A6D-5072-4EFD-A8C3-AF3478883A40}" destId="{D97C4DFA-AFF6-462E-8790-C664DCAA9F9B}" srcOrd="0" destOrd="0" presId="urn:microsoft.com/office/officeart/2005/8/layout/lProcess2"/>
    <dgm:cxn modelId="{81529C74-FEDD-475F-BF1F-7BBDAFFF253D}" srcId="{3AE0E3DD-FB12-4BB7-8265-28CE9D100E11}" destId="{438D51A7-1164-4A76-AD58-1BE284FB269A}" srcOrd="0" destOrd="0" parTransId="{95EE6508-720B-4E5D-A27D-4FFD25B28784}" sibTransId="{8CCC1C6C-DF49-427B-A381-CFA8EA4DE23F}"/>
    <dgm:cxn modelId="{703494FE-3D59-4207-A3F9-9C2B3B7B09C2}" type="presOf" srcId="{3AE0E3DD-FB12-4BB7-8265-28CE9D100E11}" destId="{49EC5220-5C67-41EE-9817-36CFBDB15E09}" srcOrd="1" destOrd="0" presId="urn:microsoft.com/office/officeart/2005/8/layout/lProcess2"/>
    <dgm:cxn modelId="{0EE24553-3148-42CE-B4FF-E37199D111BA}" srcId="{33F6B19D-2DA2-444B-B3B4-C8D68C125BA4}" destId="{3AE0E3DD-FB12-4BB7-8265-28CE9D100E11}" srcOrd="0" destOrd="0" parTransId="{DD4673F5-7193-4255-8E9E-8A94D5691135}" sibTransId="{37560CAF-4A8E-4DF6-9EBF-E1FDAEB97100}"/>
    <dgm:cxn modelId="{FAC25F29-D251-4649-B775-5B28BF25251E}" type="presOf" srcId="{11676030-FA36-4CD0-AC41-6941D9F9FA16}" destId="{311C443D-EC27-49BB-84D7-1D2239E853B2}" srcOrd="0" destOrd="0" presId="urn:microsoft.com/office/officeart/2005/8/layout/lProcess2"/>
    <dgm:cxn modelId="{E05F630B-8CF2-406B-B3FC-426FE42E10C3}" type="presOf" srcId="{B06EAD01-A833-4781-9AE2-B0190986F5B8}" destId="{FD739DAC-C1F8-462C-B353-BF2AC6B7BD19}" srcOrd="0" destOrd="0" presId="urn:microsoft.com/office/officeart/2005/8/layout/lProcess2"/>
    <dgm:cxn modelId="{EFE9F959-72AB-421C-8DAF-14CBB3614CA2}" type="presOf" srcId="{49D46A6D-5072-4EFD-A8C3-AF3478883A40}" destId="{E715D787-2A68-41EF-8F81-9F6387826212}" srcOrd="1" destOrd="0" presId="urn:microsoft.com/office/officeart/2005/8/layout/lProcess2"/>
    <dgm:cxn modelId="{DA60CBD9-B24D-4F86-9E74-D4A7E5741D1A}" type="presOf" srcId="{2B58E1CE-CCDA-49ED-9FA5-046564158D41}" destId="{2F1AC569-EFD8-4B38-A50B-B40531DD121B}" srcOrd="0" destOrd="0" presId="urn:microsoft.com/office/officeart/2005/8/layout/lProcess2"/>
    <dgm:cxn modelId="{E45F0726-7C5B-4968-A6C6-1A051587C98D}" srcId="{3AE0E3DD-FB12-4BB7-8265-28CE9D100E11}" destId="{63993C1D-E36E-4EE5-8D5A-8D95FB9FC720}" srcOrd="1" destOrd="0" parTransId="{AC8C2E69-1088-4BFD-B0D3-BEEF1CE86CA1}" sibTransId="{831D43D5-58FB-4CF0-A3D8-02AEE35EDC62}"/>
    <dgm:cxn modelId="{CF3F58C7-325D-4538-B8E7-A7ABAD1D71BF}" type="presOf" srcId="{63993C1D-E36E-4EE5-8D5A-8D95FB9FC720}" destId="{D2AD80F3-27F0-4ACA-9FB5-B4D11BE7DA8C}" srcOrd="0" destOrd="0" presId="urn:microsoft.com/office/officeart/2005/8/layout/lProcess2"/>
    <dgm:cxn modelId="{7E691DC1-9EDC-4386-9086-E41E0F94A272}" type="presOf" srcId="{68B755E5-6CA4-4D55-BA4A-8BBF4675428A}" destId="{C47B27DD-21D4-4766-BCED-C8E56B1950C5}" srcOrd="1" destOrd="0" presId="urn:microsoft.com/office/officeart/2005/8/layout/lProcess2"/>
    <dgm:cxn modelId="{FB7041DB-40F2-4059-9812-AD3BA739920B}" type="presOf" srcId="{3AE0E3DD-FB12-4BB7-8265-28CE9D100E11}" destId="{E8E728A4-6E65-460F-B09E-C01270515718}" srcOrd="0" destOrd="0" presId="urn:microsoft.com/office/officeart/2005/8/layout/lProcess2"/>
    <dgm:cxn modelId="{ABB3F67C-440A-43C6-8316-D19CC078B235}" type="presOf" srcId="{B06EAD01-A833-4781-9AE2-B0190986F5B8}" destId="{48C40FBA-C2DA-486B-BF95-8B4843FC9FB4}" srcOrd="1" destOrd="0" presId="urn:microsoft.com/office/officeart/2005/8/layout/lProcess2"/>
    <dgm:cxn modelId="{A13A0DA0-B880-4D33-8D11-2D41F7498A2F}" srcId="{33F6B19D-2DA2-444B-B3B4-C8D68C125BA4}" destId="{49D46A6D-5072-4EFD-A8C3-AF3478883A40}" srcOrd="2" destOrd="0" parTransId="{14D20E0C-B6C9-48A8-BB06-9B3345C1BCA4}" sibTransId="{A11E53CB-2B5B-4196-83DF-26367A31D1BF}"/>
    <dgm:cxn modelId="{29D9BDB1-A177-486F-98C8-60A76C9C417C}" srcId="{68B755E5-6CA4-4D55-BA4A-8BBF4675428A}" destId="{11676030-FA36-4CD0-AC41-6941D9F9FA16}" srcOrd="1" destOrd="0" parTransId="{3FBD7578-8F4A-44DA-B599-355DBCFADBE3}" sibTransId="{496C724A-F567-46BF-BB80-2A2E1C6DECA4}"/>
    <dgm:cxn modelId="{8FA64B78-1DEA-44D0-AF96-3DA53A4BFC7F}" type="presOf" srcId="{33F6B19D-2DA2-444B-B3B4-C8D68C125BA4}" destId="{1E00F1D1-0C1A-4FD0-A0E9-064A96A38D7B}" srcOrd="0" destOrd="0" presId="urn:microsoft.com/office/officeart/2005/8/layout/lProcess2"/>
    <dgm:cxn modelId="{7F73FAF5-84AB-4DC3-90BA-C4AA30BFDC3B}" type="presOf" srcId="{438D51A7-1164-4A76-AD58-1BE284FB269A}" destId="{240F95B4-134F-4D87-A567-2E2FBA9C3EE4}" srcOrd="0" destOrd="0" presId="urn:microsoft.com/office/officeart/2005/8/layout/lProcess2"/>
    <dgm:cxn modelId="{AD1AA342-9848-4E0A-8439-785058F01F58}" srcId="{33F6B19D-2DA2-444B-B3B4-C8D68C125BA4}" destId="{68B755E5-6CA4-4D55-BA4A-8BBF4675428A}" srcOrd="1" destOrd="0" parTransId="{90678FE7-1384-4283-A6FD-6B4E228EE25C}" sibTransId="{4F808D34-B690-4E74-A619-6F38F7E958B6}"/>
    <dgm:cxn modelId="{74CF8C26-6B05-4C72-AE21-5F21D1ADCEF3}" srcId="{33F6B19D-2DA2-444B-B3B4-C8D68C125BA4}" destId="{B06EAD01-A833-4781-9AE2-B0190986F5B8}" srcOrd="3" destOrd="0" parTransId="{CBC0A8E7-08CC-4FB1-9D1F-5E49C08F224F}" sibTransId="{B6FC92EB-521D-4A8F-82B9-4861EF559C0F}"/>
    <dgm:cxn modelId="{AC9F7614-99A1-4F2E-9131-0F1D3EA1265C}" srcId="{68B755E5-6CA4-4D55-BA4A-8BBF4675428A}" destId="{2B58E1CE-CCDA-49ED-9FA5-046564158D41}" srcOrd="0" destOrd="0" parTransId="{E18749AB-AC4D-45B2-A9A4-C6BC87BC610D}" sibTransId="{DE94264E-9ACD-44B0-A3E6-603B1D578FD0}"/>
    <dgm:cxn modelId="{1542D377-A9A4-4168-A9CF-B55D0A3A78DA}" type="presOf" srcId="{68B755E5-6CA4-4D55-BA4A-8BBF4675428A}" destId="{785EE03C-C3B3-49C6-ADA5-0ACB6A15C052}" srcOrd="0" destOrd="0" presId="urn:microsoft.com/office/officeart/2005/8/layout/lProcess2"/>
    <dgm:cxn modelId="{A2F0C19F-C425-4AED-8145-D3D577A5ACFE}" type="presParOf" srcId="{1E00F1D1-0C1A-4FD0-A0E9-064A96A38D7B}" destId="{74C7109E-44CF-4577-B726-1B8994F8E014}" srcOrd="0" destOrd="0" presId="urn:microsoft.com/office/officeart/2005/8/layout/lProcess2"/>
    <dgm:cxn modelId="{20467F5C-6BDA-4BD2-B3D0-1E20B644F001}" type="presParOf" srcId="{74C7109E-44CF-4577-B726-1B8994F8E014}" destId="{E8E728A4-6E65-460F-B09E-C01270515718}" srcOrd="0" destOrd="0" presId="urn:microsoft.com/office/officeart/2005/8/layout/lProcess2"/>
    <dgm:cxn modelId="{068483F5-C9A0-455A-95A0-AB89B6E22BD9}" type="presParOf" srcId="{74C7109E-44CF-4577-B726-1B8994F8E014}" destId="{49EC5220-5C67-41EE-9817-36CFBDB15E09}" srcOrd="1" destOrd="0" presId="urn:microsoft.com/office/officeart/2005/8/layout/lProcess2"/>
    <dgm:cxn modelId="{69FDFE2F-6716-46E9-96BE-CCAE9245FFC7}" type="presParOf" srcId="{74C7109E-44CF-4577-B726-1B8994F8E014}" destId="{0A4B0581-0647-4C4F-8E34-715DD85EF8BA}" srcOrd="2" destOrd="0" presId="urn:microsoft.com/office/officeart/2005/8/layout/lProcess2"/>
    <dgm:cxn modelId="{5739FAB1-B2E0-4EDB-8B04-CA0EB6306416}" type="presParOf" srcId="{0A4B0581-0647-4C4F-8E34-715DD85EF8BA}" destId="{2AAE2EB9-8B15-455A-A61F-92B2AD7F7B27}" srcOrd="0" destOrd="0" presId="urn:microsoft.com/office/officeart/2005/8/layout/lProcess2"/>
    <dgm:cxn modelId="{3EC6EC27-058C-4C53-84B8-1A356A25B2B7}" type="presParOf" srcId="{2AAE2EB9-8B15-455A-A61F-92B2AD7F7B27}" destId="{240F95B4-134F-4D87-A567-2E2FBA9C3EE4}" srcOrd="0" destOrd="0" presId="urn:microsoft.com/office/officeart/2005/8/layout/lProcess2"/>
    <dgm:cxn modelId="{58C60FAD-188D-4895-92E2-D6D70F4536EC}" type="presParOf" srcId="{2AAE2EB9-8B15-455A-A61F-92B2AD7F7B27}" destId="{CD08A1AD-DB67-490A-B325-F1111CD4F958}" srcOrd="1" destOrd="0" presId="urn:microsoft.com/office/officeart/2005/8/layout/lProcess2"/>
    <dgm:cxn modelId="{668BB477-6CC3-416D-AD17-E3D3D0192FE3}" type="presParOf" srcId="{2AAE2EB9-8B15-455A-A61F-92B2AD7F7B27}" destId="{D2AD80F3-27F0-4ACA-9FB5-B4D11BE7DA8C}" srcOrd="2" destOrd="0" presId="urn:microsoft.com/office/officeart/2005/8/layout/lProcess2"/>
    <dgm:cxn modelId="{12C1312D-5231-4EC7-8389-24AA3C7C991E}" type="presParOf" srcId="{1E00F1D1-0C1A-4FD0-A0E9-064A96A38D7B}" destId="{E179AF9E-1628-49F1-AF51-EE1DB2764024}" srcOrd="1" destOrd="0" presId="urn:microsoft.com/office/officeart/2005/8/layout/lProcess2"/>
    <dgm:cxn modelId="{501F54F1-6CB5-44BE-B8EB-A910FAF99595}" type="presParOf" srcId="{1E00F1D1-0C1A-4FD0-A0E9-064A96A38D7B}" destId="{297BFE33-9E89-40C9-8308-F0F953E01EFA}" srcOrd="2" destOrd="0" presId="urn:microsoft.com/office/officeart/2005/8/layout/lProcess2"/>
    <dgm:cxn modelId="{66FB62A5-8B52-403F-AEA1-BFF0FB5ECFB1}" type="presParOf" srcId="{297BFE33-9E89-40C9-8308-F0F953E01EFA}" destId="{785EE03C-C3B3-49C6-ADA5-0ACB6A15C052}" srcOrd="0" destOrd="0" presId="urn:microsoft.com/office/officeart/2005/8/layout/lProcess2"/>
    <dgm:cxn modelId="{0B6B6334-A54E-488B-B4E4-B8CEACC0A488}" type="presParOf" srcId="{297BFE33-9E89-40C9-8308-F0F953E01EFA}" destId="{C47B27DD-21D4-4766-BCED-C8E56B1950C5}" srcOrd="1" destOrd="0" presId="urn:microsoft.com/office/officeart/2005/8/layout/lProcess2"/>
    <dgm:cxn modelId="{806EC6D1-C3E0-40BE-A0CD-6CCB2E551134}" type="presParOf" srcId="{297BFE33-9E89-40C9-8308-F0F953E01EFA}" destId="{DEBCDF20-0B92-42AC-BC1C-2E714C3D893A}" srcOrd="2" destOrd="0" presId="urn:microsoft.com/office/officeart/2005/8/layout/lProcess2"/>
    <dgm:cxn modelId="{23FC72B0-117B-4044-85C9-B40C67681A0A}" type="presParOf" srcId="{DEBCDF20-0B92-42AC-BC1C-2E714C3D893A}" destId="{FDE74AE4-B31C-45DE-8862-02840E1BBC6E}" srcOrd="0" destOrd="0" presId="urn:microsoft.com/office/officeart/2005/8/layout/lProcess2"/>
    <dgm:cxn modelId="{F6A934B9-FBC0-437F-88E1-FB5E3E7295DD}" type="presParOf" srcId="{FDE74AE4-B31C-45DE-8862-02840E1BBC6E}" destId="{2F1AC569-EFD8-4B38-A50B-B40531DD121B}" srcOrd="0" destOrd="0" presId="urn:microsoft.com/office/officeart/2005/8/layout/lProcess2"/>
    <dgm:cxn modelId="{190812D6-6FCA-4D2C-8F5B-2B74FFFC68C9}" type="presParOf" srcId="{FDE74AE4-B31C-45DE-8862-02840E1BBC6E}" destId="{8E327680-8AAF-4446-9648-87B2D61956BE}" srcOrd="1" destOrd="0" presId="urn:microsoft.com/office/officeart/2005/8/layout/lProcess2"/>
    <dgm:cxn modelId="{0DB6CBD7-C105-4EAF-99ED-7051058A832F}" type="presParOf" srcId="{FDE74AE4-B31C-45DE-8862-02840E1BBC6E}" destId="{311C443D-EC27-49BB-84D7-1D2239E853B2}" srcOrd="2" destOrd="0" presId="urn:microsoft.com/office/officeart/2005/8/layout/lProcess2"/>
    <dgm:cxn modelId="{02D2B2FE-4230-4ED9-88B3-57B119C0049F}" type="presParOf" srcId="{1E00F1D1-0C1A-4FD0-A0E9-064A96A38D7B}" destId="{9C78E83D-2FD1-4584-A395-ED4FF889FD39}" srcOrd="3" destOrd="0" presId="urn:microsoft.com/office/officeart/2005/8/layout/lProcess2"/>
    <dgm:cxn modelId="{96C2FB0A-12E1-4281-886E-0F6F8C8C66F9}" type="presParOf" srcId="{1E00F1D1-0C1A-4FD0-A0E9-064A96A38D7B}" destId="{4C8CDD03-6C4F-40A8-BD15-966614951706}" srcOrd="4" destOrd="0" presId="urn:microsoft.com/office/officeart/2005/8/layout/lProcess2"/>
    <dgm:cxn modelId="{8E114D6F-84C2-4DC0-8452-8B04D6A4A78A}" type="presParOf" srcId="{4C8CDD03-6C4F-40A8-BD15-966614951706}" destId="{D97C4DFA-AFF6-462E-8790-C664DCAA9F9B}" srcOrd="0" destOrd="0" presId="urn:microsoft.com/office/officeart/2005/8/layout/lProcess2"/>
    <dgm:cxn modelId="{B583814D-4BFC-4B6A-8A08-069617F45E82}" type="presParOf" srcId="{4C8CDD03-6C4F-40A8-BD15-966614951706}" destId="{E715D787-2A68-41EF-8F81-9F6387826212}" srcOrd="1" destOrd="0" presId="urn:microsoft.com/office/officeart/2005/8/layout/lProcess2"/>
    <dgm:cxn modelId="{24C374C3-1E0C-43A3-9204-D62AA09AA721}" type="presParOf" srcId="{4C8CDD03-6C4F-40A8-BD15-966614951706}" destId="{63F0E5FC-50FA-4F60-BC04-F65616F39E89}" srcOrd="2" destOrd="0" presId="urn:microsoft.com/office/officeart/2005/8/layout/lProcess2"/>
    <dgm:cxn modelId="{CCEA65B3-6795-47CB-85ED-802E18113B36}" type="presParOf" srcId="{63F0E5FC-50FA-4F60-BC04-F65616F39E89}" destId="{CC374B8F-B7F3-4C06-8A7E-B3D9964F0CE8}" srcOrd="0" destOrd="0" presId="urn:microsoft.com/office/officeart/2005/8/layout/lProcess2"/>
    <dgm:cxn modelId="{A724D379-623E-42FE-AC92-2B6F3E21FDF4}" type="presParOf" srcId="{1E00F1D1-0C1A-4FD0-A0E9-064A96A38D7B}" destId="{BF866927-2274-41B3-92A5-1E833EEE0E66}" srcOrd="5" destOrd="0" presId="urn:microsoft.com/office/officeart/2005/8/layout/lProcess2"/>
    <dgm:cxn modelId="{B72B3ED8-F293-4EF7-9AAB-9314D0E78DFF}" type="presParOf" srcId="{1E00F1D1-0C1A-4FD0-A0E9-064A96A38D7B}" destId="{A0AE9EBE-3394-459B-8DBE-70DA06714099}" srcOrd="6" destOrd="0" presId="urn:microsoft.com/office/officeart/2005/8/layout/lProcess2"/>
    <dgm:cxn modelId="{84C676DC-FB05-4B78-AC40-B75973C7809C}" type="presParOf" srcId="{A0AE9EBE-3394-459B-8DBE-70DA06714099}" destId="{FD739DAC-C1F8-462C-B353-BF2AC6B7BD19}" srcOrd="0" destOrd="0" presId="urn:microsoft.com/office/officeart/2005/8/layout/lProcess2"/>
    <dgm:cxn modelId="{4C6405E6-BCC3-4DD3-ADFB-588BC2DF73DB}" type="presParOf" srcId="{A0AE9EBE-3394-459B-8DBE-70DA06714099}" destId="{48C40FBA-C2DA-486B-BF95-8B4843FC9FB4}" srcOrd="1" destOrd="0" presId="urn:microsoft.com/office/officeart/2005/8/layout/lProcess2"/>
    <dgm:cxn modelId="{5EA9EBF6-9F13-4FE7-83A2-B93BB22C7A85}" type="presParOf" srcId="{A0AE9EBE-3394-459B-8DBE-70DA06714099}" destId="{24A461D0-BEEB-492D-88FF-0AAB699BEF79}" srcOrd="2" destOrd="0" presId="urn:microsoft.com/office/officeart/2005/8/layout/lProcess2"/>
    <dgm:cxn modelId="{E2E735C5-DDDD-4519-A30C-596CA80934E5}" type="presParOf" srcId="{24A461D0-BEEB-492D-88FF-0AAB699BEF79}" destId="{52C482A6-74DD-462F-AF89-A40508F68073}"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0A896A-A5A6-4FA4-BDD3-3CD3C7992326}" type="doc">
      <dgm:prSet loTypeId="urn:microsoft.com/office/officeart/2005/8/layout/cycle4" loCatId="cycle" qsTypeId="urn:microsoft.com/office/officeart/2005/8/quickstyle/simple1" qsCatId="simple" csTypeId="urn:microsoft.com/office/officeart/2005/8/colors/colorful3" csCatId="colorful" phldr="1"/>
      <dgm:spPr/>
      <dgm:t>
        <a:bodyPr/>
        <a:lstStyle/>
        <a:p>
          <a:endParaRPr lang="es-419"/>
        </a:p>
      </dgm:t>
    </dgm:pt>
    <dgm:pt modelId="{E640FADB-ED23-485B-A657-33C4689FC38C}">
      <dgm:prSet phldrT="[Texto]" custT="1"/>
      <dgm:spPr/>
      <dgm:t>
        <a:bodyPr/>
        <a:lstStyle/>
        <a:p>
          <a:r>
            <a:rPr lang="es-419" sz="1400" dirty="0" smtClean="0">
              <a:latin typeface="Times New Roman" panose="02020603050405020304" pitchFamily="18" charset="0"/>
              <a:cs typeface="Times New Roman" panose="02020603050405020304" pitchFamily="18" charset="0"/>
            </a:rPr>
            <a:t>Determinación de fertilidad y salinidad del suelo</a:t>
          </a:r>
          <a:endParaRPr lang="es-419" sz="1400" dirty="0">
            <a:latin typeface="Times New Roman" panose="02020603050405020304" pitchFamily="18" charset="0"/>
            <a:cs typeface="Times New Roman" panose="02020603050405020304" pitchFamily="18" charset="0"/>
          </a:endParaRPr>
        </a:p>
      </dgm:t>
    </dgm:pt>
    <dgm:pt modelId="{A4C3DF16-35A1-4E32-9613-842C1BD6C1C7}" type="parTrans" cxnId="{43D012B2-508D-4694-8FEC-E2D1610CE31E}">
      <dgm:prSet/>
      <dgm:spPr/>
      <dgm:t>
        <a:bodyPr/>
        <a:lstStyle/>
        <a:p>
          <a:endParaRPr lang="es-419" sz="1400">
            <a:latin typeface="Times New Roman" panose="02020603050405020304" pitchFamily="18" charset="0"/>
            <a:cs typeface="Times New Roman" panose="02020603050405020304" pitchFamily="18" charset="0"/>
          </a:endParaRPr>
        </a:p>
      </dgm:t>
    </dgm:pt>
    <dgm:pt modelId="{701237EA-1C0C-486B-9DFE-F134FF1D863F}" type="sibTrans" cxnId="{43D012B2-508D-4694-8FEC-E2D1610CE31E}">
      <dgm:prSet/>
      <dgm:spPr/>
      <dgm:t>
        <a:bodyPr/>
        <a:lstStyle/>
        <a:p>
          <a:endParaRPr lang="es-419" sz="1400">
            <a:latin typeface="Times New Roman" panose="02020603050405020304" pitchFamily="18" charset="0"/>
            <a:cs typeface="Times New Roman" panose="02020603050405020304" pitchFamily="18" charset="0"/>
          </a:endParaRPr>
        </a:p>
      </dgm:t>
    </dgm:pt>
    <dgm:pt modelId="{C83E223D-46A2-4AB7-BBB4-6803095B3951}">
      <dgm:prSet phldrT="[Texto]" custT="1"/>
      <dgm:spPr/>
      <dgm:t>
        <a:bodyPr/>
        <a:lstStyle/>
        <a:p>
          <a:r>
            <a:rPr lang="es-419" sz="1400" dirty="0" smtClean="0">
              <a:latin typeface="Times New Roman" panose="02020603050405020304" pitchFamily="18" charset="0"/>
              <a:cs typeface="Times New Roman" panose="02020603050405020304" pitchFamily="18" charset="0"/>
            </a:rPr>
            <a:t>Fertilidad: profundidad de muestreo = 0 – 30 cm</a:t>
          </a:r>
          <a:endParaRPr lang="es-419" sz="1400" dirty="0">
            <a:latin typeface="Times New Roman" panose="02020603050405020304" pitchFamily="18" charset="0"/>
            <a:cs typeface="Times New Roman" panose="02020603050405020304" pitchFamily="18" charset="0"/>
          </a:endParaRPr>
        </a:p>
      </dgm:t>
    </dgm:pt>
    <dgm:pt modelId="{ABAEB702-B892-4648-9AD8-CA93A23DB7CC}" type="parTrans" cxnId="{184C7383-676E-4E8E-9FB1-87C6FFB8A0CE}">
      <dgm:prSet/>
      <dgm:spPr/>
      <dgm:t>
        <a:bodyPr/>
        <a:lstStyle/>
        <a:p>
          <a:endParaRPr lang="es-419" sz="1400">
            <a:latin typeface="Times New Roman" panose="02020603050405020304" pitchFamily="18" charset="0"/>
            <a:cs typeface="Times New Roman" panose="02020603050405020304" pitchFamily="18" charset="0"/>
          </a:endParaRPr>
        </a:p>
      </dgm:t>
    </dgm:pt>
    <dgm:pt modelId="{441362CB-5E25-46F0-AEE8-F9EEDE498E01}" type="sibTrans" cxnId="{184C7383-676E-4E8E-9FB1-87C6FFB8A0CE}">
      <dgm:prSet/>
      <dgm:spPr/>
      <dgm:t>
        <a:bodyPr/>
        <a:lstStyle/>
        <a:p>
          <a:endParaRPr lang="es-419" sz="1400">
            <a:latin typeface="Times New Roman" panose="02020603050405020304" pitchFamily="18" charset="0"/>
            <a:cs typeface="Times New Roman" panose="02020603050405020304" pitchFamily="18" charset="0"/>
          </a:endParaRPr>
        </a:p>
      </dgm:t>
    </dgm:pt>
    <dgm:pt modelId="{B4FF18EE-2F1A-4401-8394-5E7DF409B5D5}">
      <dgm:prSet phldrT="[Texto]" custT="1"/>
      <dgm:spPr/>
      <dgm:t>
        <a:bodyPr/>
        <a:lstStyle/>
        <a:p>
          <a:r>
            <a:rPr lang="es-419" sz="1400" dirty="0" smtClean="0">
              <a:latin typeface="Times New Roman" panose="02020603050405020304" pitchFamily="18" charset="0"/>
              <a:cs typeface="Times New Roman" panose="02020603050405020304" pitchFamily="18" charset="0"/>
            </a:rPr>
            <a:t>Toma de muestras de suelo</a:t>
          </a:r>
          <a:endParaRPr lang="es-419" sz="1400" dirty="0">
            <a:latin typeface="Times New Roman" panose="02020603050405020304" pitchFamily="18" charset="0"/>
            <a:cs typeface="Times New Roman" panose="02020603050405020304" pitchFamily="18" charset="0"/>
          </a:endParaRPr>
        </a:p>
      </dgm:t>
    </dgm:pt>
    <dgm:pt modelId="{76819988-D097-4896-98A6-1E73A814129B}" type="parTrans" cxnId="{1A447553-38DD-42E1-9838-2702CE20E3F9}">
      <dgm:prSet/>
      <dgm:spPr/>
      <dgm:t>
        <a:bodyPr/>
        <a:lstStyle/>
        <a:p>
          <a:endParaRPr lang="es-419" sz="1400">
            <a:latin typeface="Times New Roman" panose="02020603050405020304" pitchFamily="18" charset="0"/>
            <a:cs typeface="Times New Roman" panose="02020603050405020304" pitchFamily="18" charset="0"/>
          </a:endParaRPr>
        </a:p>
      </dgm:t>
    </dgm:pt>
    <dgm:pt modelId="{3B029303-DE8A-4441-9905-293A690A2A34}" type="sibTrans" cxnId="{1A447553-38DD-42E1-9838-2702CE20E3F9}">
      <dgm:prSet/>
      <dgm:spPr/>
      <dgm:t>
        <a:bodyPr/>
        <a:lstStyle/>
        <a:p>
          <a:endParaRPr lang="es-419" sz="1400">
            <a:latin typeface="Times New Roman" panose="02020603050405020304" pitchFamily="18" charset="0"/>
            <a:cs typeface="Times New Roman" panose="02020603050405020304" pitchFamily="18" charset="0"/>
          </a:endParaRPr>
        </a:p>
      </dgm:t>
    </dgm:pt>
    <dgm:pt modelId="{7E6F4570-A48E-4AB5-8FD5-775F530AD78A}">
      <dgm:prSet phldrT="[Texto]" custT="1"/>
      <dgm:spPr/>
      <dgm:t>
        <a:bodyPr/>
        <a:lstStyle/>
        <a:p>
          <a:r>
            <a:rPr lang="es-419" sz="1400" dirty="0" smtClean="0">
              <a:latin typeface="Times New Roman" panose="02020603050405020304" pitchFamily="18" charset="0"/>
              <a:cs typeface="Times New Roman" panose="02020603050405020304" pitchFamily="18" charset="0"/>
            </a:rPr>
            <a:t>Tipo de muestra: muestra compuesta</a:t>
          </a:r>
          <a:endParaRPr lang="es-419" sz="1400" dirty="0">
            <a:latin typeface="Times New Roman" panose="02020603050405020304" pitchFamily="18" charset="0"/>
            <a:cs typeface="Times New Roman" panose="02020603050405020304" pitchFamily="18" charset="0"/>
          </a:endParaRPr>
        </a:p>
      </dgm:t>
    </dgm:pt>
    <dgm:pt modelId="{B591E7BC-A3A5-4FE6-BEAB-C7EC7F781897}" type="parTrans" cxnId="{3E28BF31-BD78-4BE9-97A6-B7EF3557CD59}">
      <dgm:prSet/>
      <dgm:spPr/>
      <dgm:t>
        <a:bodyPr/>
        <a:lstStyle/>
        <a:p>
          <a:endParaRPr lang="es-419" sz="1400">
            <a:latin typeface="Times New Roman" panose="02020603050405020304" pitchFamily="18" charset="0"/>
            <a:cs typeface="Times New Roman" panose="02020603050405020304" pitchFamily="18" charset="0"/>
          </a:endParaRPr>
        </a:p>
      </dgm:t>
    </dgm:pt>
    <dgm:pt modelId="{8436BDE1-4AD3-48CF-84AA-B8C077A07E28}" type="sibTrans" cxnId="{3E28BF31-BD78-4BE9-97A6-B7EF3557CD59}">
      <dgm:prSet/>
      <dgm:spPr/>
      <dgm:t>
        <a:bodyPr/>
        <a:lstStyle/>
        <a:p>
          <a:endParaRPr lang="es-419" sz="1400">
            <a:latin typeface="Times New Roman" panose="02020603050405020304" pitchFamily="18" charset="0"/>
            <a:cs typeface="Times New Roman" panose="02020603050405020304" pitchFamily="18" charset="0"/>
          </a:endParaRPr>
        </a:p>
      </dgm:t>
    </dgm:pt>
    <dgm:pt modelId="{C6C34F08-3657-45AF-8DE5-87B198B590FC}">
      <dgm:prSet phldrT="[Texto]" custT="1"/>
      <dgm:spPr/>
      <dgm:t>
        <a:bodyPr/>
        <a:lstStyle/>
        <a:p>
          <a:r>
            <a:rPr lang="es-419" sz="1400" dirty="0" smtClean="0">
              <a:latin typeface="Times New Roman" panose="02020603050405020304" pitchFamily="18" charset="0"/>
              <a:cs typeface="Times New Roman" panose="02020603050405020304" pitchFamily="18" charset="0"/>
            </a:rPr>
            <a:t>Número de muestras </a:t>
          </a:r>
          <a:endParaRPr lang="es-419" sz="1400" dirty="0">
            <a:latin typeface="Times New Roman" panose="02020603050405020304" pitchFamily="18" charset="0"/>
            <a:cs typeface="Times New Roman" panose="02020603050405020304" pitchFamily="18" charset="0"/>
          </a:endParaRPr>
        </a:p>
      </dgm:t>
    </dgm:pt>
    <dgm:pt modelId="{0907574B-286A-4422-9BDD-D6E551688AFE}" type="parTrans" cxnId="{6425BD06-DE8C-423F-AD40-E04E4CFC4233}">
      <dgm:prSet/>
      <dgm:spPr/>
      <dgm:t>
        <a:bodyPr/>
        <a:lstStyle/>
        <a:p>
          <a:endParaRPr lang="es-419" sz="1400">
            <a:latin typeface="Times New Roman" panose="02020603050405020304" pitchFamily="18" charset="0"/>
            <a:cs typeface="Times New Roman" panose="02020603050405020304" pitchFamily="18" charset="0"/>
          </a:endParaRPr>
        </a:p>
      </dgm:t>
    </dgm:pt>
    <dgm:pt modelId="{F2F6C47C-78D8-46B4-B51D-C0BAEC2637B8}" type="sibTrans" cxnId="{6425BD06-DE8C-423F-AD40-E04E4CFC4233}">
      <dgm:prSet/>
      <dgm:spPr/>
      <dgm:t>
        <a:bodyPr/>
        <a:lstStyle/>
        <a:p>
          <a:endParaRPr lang="es-419" sz="1400">
            <a:latin typeface="Times New Roman" panose="02020603050405020304" pitchFamily="18" charset="0"/>
            <a:cs typeface="Times New Roman" panose="02020603050405020304" pitchFamily="18" charset="0"/>
          </a:endParaRPr>
        </a:p>
      </dgm:t>
    </dgm:pt>
    <dgm:pt modelId="{D8C7D520-79FA-4D66-926C-3A84E6E18E19}">
      <dgm:prSet phldrT="[Texto]" custT="1"/>
      <dgm:spPr/>
      <dgm:t>
        <a:bodyPr/>
        <a:lstStyle/>
        <a:p>
          <a:r>
            <a:rPr lang="es-419" sz="1400" dirty="0" smtClean="0">
              <a:latin typeface="Times New Roman" panose="02020603050405020304" pitchFamily="18" charset="0"/>
              <a:cs typeface="Times New Roman" panose="02020603050405020304" pitchFamily="18" charset="0"/>
            </a:rPr>
            <a:t>15 a 20 muestras por cada 100 hectáreas a una profundidad de 30 cm</a:t>
          </a:r>
          <a:endParaRPr lang="es-419" sz="1400" dirty="0">
            <a:latin typeface="Times New Roman" panose="02020603050405020304" pitchFamily="18" charset="0"/>
            <a:cs typeface="Times New Roman" panose="02020603050405020304" pitchFamily="18" charset="0"/>
          </a:endParaRPr>
        </a:p>
      </dgm:t>
    </dgm:pt>
    <dgm:pt modelId="{CE81D504-4971-42B2-8479-EB219A5AF453}" type="parTrans" cxnId="{BDC55C93-BEBF-4E78-B0B5-DC3724C26104}">
      <dgm:prSet/>
      <dgm:spPr/>
      <dgm:t>
        <a:bodyPr/>
        <a:lstStyle/>
        <a:p>
          <a:endParaRPr lang="es-419" sz="1400">
            <a:latin typeface="Times New Roman" panose="02020603050405020304" pitchFamily="18" charset="0"/>
            <a:cs typeface="Times New Roman" panose="02020603050405020304" pitchFamily="18" charset="0"/>
          </a:endParaRPr>
        </a:p>
      </dgm:t>
    </dgm:pt>
    <dgm:pt modelId="{31E58A33-0CCD-47AD-9AC0-9C213501C181}" type="sibTrans" cxnId="{BDC55C93-BEBF-4E78-B0B5-DC3724C26104}">
      <dgm:prSet/>
      <dgm:spPr/>
      <dgm:t>
        <a:bodyPr/>
        <a:lstStyle/>
        <a:p>
          <a:endParaRPr lang="es-419" sz="1400">
            <a:latin typeface="Times New Roman" panose="02020603050405020304" pitchFamily="18" charset="0"/>
            <a:cs typeface="Times New Roman" panose="02020603050405020304" pitchFamily="18" charset="0"/>
          </a:endParaRPr>
        </a:p>
      </dgm:t>
    </dgm:pt>
    <dgm:pt modelId="{753C35A7-7A96-4C71-8E1E-D7DD93179C3F}">
      <dgm:prSet phldrT="[Texto]" custT="1"/>
      <dgm:spPr/>
      <dgm:t>
        <a:bodyPr/>
        <a:lstStyle/>
        <a:p>
          <a:r>
            <a:rPr lang="es-419" sz="1400" dirty="0" smtClean="0">
              <a:latin typeface="Times New Roman" panose="02020603050405020304" pitchFamily="18" charset="0"/>
              <a:cs typeface="Times New Roman" panose="02020603050405020304" pitchFamily="18" charset="0"/>
            </a:rPr>
            <a:t>Salinidad: profundidad de muestreo = 0 – 5 </a:t>
          </a:r>
          <a:endParaRPr lang="es-419" sz="1400" dirty="0">
            <a:latin typeface="Times New Roman" panose="02020603050405020304" pitchFamily="18" charset="0"/>
            <a:cs typeface="Times New Roman" panose="02020603050405020304" pitchFamily="18" charset="0"/>
          </a:endParaRPr>
        </a:p>
      </dgm:t>
    </dgm:pt>
    <dgm:pt modelId="{6D4D935E-5910-4784-B98D-5DE0E763339E}" type="parTrans" cxnId="{88710305-02D0-481F-8E4B-B0F2DDC38A1E}">
      <dgm:prSet/>
      <dgm:spPr/>
      <dgm:t>
        <a:bodyPr/>
        <a:lstStyle/>
        <a:p>
          <a:endParaRPr lang="es-419" sz="1400">
            <a:latin typeface="Times New Roman" panose="02020603050405020304" pitchFamily="18" charset="0"/>
            <a:cs typeface="Times New Roman" panose="02020603050405020304" pitchFamily="18" charset="0"/>
          </a:endParaRPr>
        </a:p>
      </dgm:t>
    </dgm:pt>
    <dgm:pt modelId="{B1940AD2-9679-4FA8-BC3D-4B8E2E4F7100}" type="sibTrans" cxnId="{88710305-02D0-481F-8E4B-B0F2DDC38A1E}">
      <dgm:prSet/>
      <dgm:spPr/>
      <dgm:t>
        <a:bodyPr/>
        <a:lstStyle/>
        <a:p>
          <a:endParaRPr lang="es-419" sz="1400">
            <a:latin typeface="Times New Roman" panose="02020603050405020304" pitchFamily="18" charset="0"/>
            <a:cs typeface="Times New Roman" panose="02020603050405020304" pitchFamily="18" charset="0"/>
          </a:endParaRPr>
        </a:p>
      </dgm:t>
    </dgm:pt>
    <dgm:pt modelId="{C3706895-05A3-4DA9-B90F-46FA3081B3EE}">
      <dgm:prSet phldrT="[Texto]" custT="1"/>
      <dgm:spPr/>
      <dgm:t>
        <a:bodyPr/>
        <a:lstStyle/>
        <a:p>
          <a:r>
            <a:rPr lang="es-419" sz="1400" baseline="0" dirty="0" smtClean="0">
              <a:latin typeface="Times New Roman" panose="02020603050405020304" pitchFamily="18" charset="0"/>
              <a:cs typeface="Times New Roman" panose="02020603050405020304" pitchFamily="18" charset="0"/>
            </a:rPr>
            <a:t>n = 5 + A, donde: n</a:t>
          </a:r>
          <a:r>
            <a:rPr lang="es-419" sz="1400" dirty="0" smtClean="0">
              <a:latin typeface="Times New Roman" panose="02020603050405020304" pitchFamily="18" charset="0"/>
              <a:cs typeface="Times New Roman" panose="02020603050405020304" pitchFamily="18" charset="0"/>
            </a:rPr>
            <a:t> = número de puntos muestreados y A área de la superficie de estudio</a:t>
          </a:r>
          <a:endParaRPr lang="es-419" sz="1400" dirty="0">
            <a:latin typeface="Times New Roman" panose="02020603050405020304" pitchFamily="18" charset="0"/>
            <a:cs typeface="Times New Roman" panose="02020603050405020304" pitchFamily="18" charset="0"/>
          </a:endParaRPr>
        </a:p>
      </dgm:t>
    </dgm:pt>
    <dgm:pt modelId="{A461465E-1A99-4E0E-B1B9-70A4D1CEB345}" type="sibTrans" cxnId="{2C241C29-A5B5-4835-B8E3-254BDD61DFA7}">
      <dgm:prSet/>
      <dgm:spPr/>
      <dgm:t>
        <a:bodyPr/>
        <a:lstStyle/>
        <a:p>
          <a:endParaRPr lang="es-419" sz="1400">
            <a:latin typeface="Times New Roman" panose="02020603050405020304" pitchFamily="18" charset="0"/>
            <a:cs typeface="Times New Roman" panose="02020603050405020304" pitchFamily="18" charset="0"/>
          </a:endParaRPr>
        </a:p>
      </dgm:t>
    </dgm:pt>
    <dgm:pt modelId="{4C2834DA-AEB2-4539-A590-0EAB92EEE0C0}" type="parTrans" cxnId="{2C241C29-A5B5-4835-B8E3-254BDD61DFA7}">
      <dgm:prSet/>
      <dgm:spPr/>
      <dgm:t>
        <a:bodyPr/>
        <a:lstStyle/>
        <a:p>
          <a:endParaRPr lang="es-419" sz="1400">
            <a:latin typeface="Times New Roman" panose="02020603050405020304" pitchFamily="18" charset="0"/>
            <a:cs typeface="Times New Roman" panose="02020603050405020304" pitchFamily="18" charset="0"/>
          </a:endParaRPr>
        </a:p>
      </dgm:t>
    </dgm:pt>
    <dgm:pt modelId="{4AEA6D0D-AA5A-4CFF-9094-300D254507B9}">
      <dgm:prSet phldrT="[Texto]" custT="1"/>
      <dgm:spPr/>
      <dgm:t>
        <a:bodyPr/>
        <a:lstStyle/>
        <a:p>
          <a:r>
            <a:rPr lang="es-419" sz="1400" dirty="0" smtClean="0">
              <a:latin typeface="Times New Roman" panose="02020603050405020304" pitchFamily="18" charset="0"/>
              <a:cs typeface="Times New Roman" panose="02020603050405020304" pitchFamily="18" charset="0"/>
            </a:rPr>
            <a:t>Establecimiento del número de puntos muestreados</a:t>
          </a:r>
          <a:endParaRPr lang="es-419" sz="1400" dirty="0">
            <a:latin typeface="Times New Roman" panose="02020603050405020304" pitchFamily="18" charset="0"/>
            <a:cs typeface="Times New Roman" panose="02020603050405020304" pitchFamily="18" charset="0"/>
          </a:endParaRPr>
        </a:p>
      </dgm:t>
    </dgm:pt>
    <dgm:pt modelId="{8190C357-089F-4A04-B732-E342E995D11C}" type="sibTrans" cxnId="{3A1F8B0E-6354-4848-90E4-346C48C38D63}">
      <dgm:prSet/>
      <dgm:spPr/>
      <dgm:t>
        <a:bodyPr/>
        <a:lstStyle/>
        <a:p>
          <a:endParaRPr lang="es-419" sz="1400">
            <a:latin typeface="Times New Roman" panose="02020603050405020304" pitchFamily="18" charset="0"/>
            <a:cs typeface="Times New Roman" panose="02020603050405020304" pitchFamily="18" charset="0"/>
          </a:endParaRPr>
        </a:p>
      </dgm:t>
    </dgm:pt>
    <dgm:pt modelId="{8D94D0F0-62B6-44D8-82B8-AF437D2B351A}" type="parTrans" cxnId="{3A1F8B0E-6354-4848-90E4-346C48C38D63}">
      <dgm:prSet/>
      <dgm:spPr/>
      <dgm:t>
        <a:bodyPr/>
        <a:lstStyle/>
        <a:p>
          <a:endParaRPr lang="es-419" sz="1400">
            <a:latin typeface="Times New Roman" panose="02020603050405020304" pitchFamily="18" charset="0"/>
            <a:cs typeface="Times New Roman" panose="02020603050405020304" pitchFamily="18" charset="0"/>
          </a:endParaRPr>
        </a:p>
      </dgm:t>
    </dgm:pt>
    <dgm:pt modelId="{D68EA30E-E53A-4071-964A-6DD717AFA529}">
      <dgm:prSet phldrT="[Texto]" custT="1"/>
      <dgm:spPr/>
      <dgm:t>
        <a:bodyPr/>
        <a:lstStyle/>
        <a:p>
          <a:r>
            <a:rPr lang="es-419" sz="1400" dirty="0" smtClean="0">
              <a:latin typeface="Times New Roman" panose="02020603050405020304" pitchFamily="18" charset="0"/>
              <a:cs typeface="Times New Roman" panose="02020603050405020304" pitchFamily="18" charset="0"/>
            </a:rPr>
            <a:t>Tipo de muestreo: aleatorio simple</a:t>
          </a:r>
          <a:endParaRPr lang="es-419" sz="1400" dirty="0">
            <a:latin typeface="Times New Roman" panose="02020603050405020304" pitchFamily="18" charset="0"/>
            <a:cs typeface="Times New Roman" panose="02020603050405020304" pitchFamily="18" charset="0"/>
          </a:endParaRPr>
        </a:p>
      </dgm:t>
    </dgm:pt>
    <dgm:pt modelId="{E55C600A-158F-46E0-B36A-1175904351B2}" type="parTrans" cxnId="{34D7B6DB-110E-4720-9751-6D0AB66B469A}">
      <dgm:prSet/>
      <dgm:spPr/>
      <dgm:t>
        <a:bodyPr/>
        <a:lstStyle/>
        <a:p>
          <a:endParaRPr lang="es-419" sz="1400">
            <a:latin typeface="Times New Roman" panose="02020603050405020304" pitchFamily="18" charset="0"/>
            <a:cs typeface="Times New Roman" panose="02020603050405020304" pitchFamily="18" charset="0"/>
          </a:endParaRPr>
        </a:p>
      </dgm:t>
    </dgm:pt>
    <dgm:pt modelId="{2B0B0A75-7E36-47A8-8D6C-3B0A7A7ED767}" type="sibTrans" cxnId="{34D7B6DB-110E-4720-9751-6D0AB66B469A}">
      <dgm:prSet/>
      <dgm:spPr/>
      <dgm:t>
        <a:bodyPr/>
        <a:lstStyle/>
        <a:p>
          <a:endParaRPr lang="es-419" sz="1400">
            <a:latin typeface="Times New Roman" panose="02020603050405020304" pitchFamily="18" charset="0"/>
            <a:cs typeface="Times New Roman" panose="02020603050405020304" pitchFamily="18" charset="0"/>
          </a:endParaRPr>
        </a:p>
      </dgm:t>
    </dgm:pt>
    <dgm:pt modelId="{53AE1449-C391-4BAF-9E7D-CE7AB9D5F69D}">
      <dgm:prSet phldrT="[Texto]" custT="1"/>
      <dgm:spPr/>
      <dgm:t>
        <a:bodyPr/>
        <a:lstStyle/>
        <a:p>
          <a:endParaRPr lang="es-419" sz="1400">
            <a:latin typeface="Times New Roman" panose="02020603050405020304" pitchFamily="18" charset="0"/>
            <a:cs typeface="Times New Roman" panose="02020603050405020304" pitchFamily="18" charset="0"/>
          </a:endParaRPr>
        </a:p>
      </dgm:t>
    </dgm:pt>
    <dgm:pt modelId="{ED136AD5-8250-41AA-9E2E-248874F2B2D7}" type="parTrans" cxnId="{1349FE68-FF78-455E-AE3E-E01309291D59}">
      <dgm:prSet/>
      <dgm:spPr/>
      <dgm:t>
        <a:bodyPr/>
        <a:lstStyle/>
        <a:p>
          <a:endParaRPr lang="es-419" sz="1400">
            <a:latin typeface="Times New Roman" panose="02020603050405020304" pitchFamily="18" charset="0"/>
            <a:cs typeface="Times New Roman" panose="02020603050405020304" pitchFamily="18" charset="0"/>
          </a:endParaRPr>
        </a:p>
      </dgm:t>
    </dgm:pt>
    <dgm:pt modelId="{F567A930-CBA3-4CC0-A44C-40ADE1C343CA}" type="sibTrans" cxnId="{1349FE68-FF78-455E-AE3E-E01309291D59}">
      <dgm:prSet/>
      <dgm:spPr/>
      <dgm:t>
        <a:bodyPr/>
        <a:lstStyle/>
        <a:p>
          <a:endParaRPr lang="es-419" sz="1400">
            <a:latin typeface="Times New Roman" panose="02020603050405020304" pitchFamily="18" charset="0"/>
            <a:cs typeface="Times New Roman" panose="02020603050405020304" pitchFamily="18" charset="0"/>
          </a:endParaRPr>
        </a:p>
      </dgm:t>
    </dgm:pt>
    <dgm:pt modelId="{EDAF037A-0BFF-432A-9302-5F1CE3F9DFDB}">
      <dgm:prSet phldrT="[Texto]" custT="1"/>
      <dgm:spPr/>
      <dgm:t>
        <a:bodyPr/>
        <a:lstStyle/>
        <a:p>
          <a:endParaRPr lang="es-419" sz="1400" dirty="0">
            <a:latin typeface="Times New Roman" panose="02020603050405020304" pitchFamily="18" charset="0"/>
            <a:cs typeface="Times New Roman" panose="02020603050405020304" pitchFamily="18" charset="0"/>
          </a:endParaRPr>
        </a:p>
      </dgm:t>
    </dgm:pt>
    <dgm:pt modelId="{930615CC-64A1-431F-987B-7F23454B772A}" type="parTrans" cxnId="{96FF448F-02C8-4BAF-AE36-FC4A977B0FBB}">
      <dgm:prSet/>
      <dgm:spPr/>
      <dgm:t>
        <a:bodyPr/>
        <a:lstStyle/>
        <a:p>
          <a:endParaRPr lang="es-419"/>
        </a:p>
      </dgm:t>
    </dgm:pt>
    <dgm:pt modelId="{8F88EA98-27AA-4412-8ADF-9A732577ADD2}" type="sibTrans" cxnId="{96FF448F-02C8-4BAF-AE36-FC4A977B0FBB}">
      <dgm:prSet/>
      <dgm:spPr/>
      <dgm:t>
        <a:bodyPr/>
        <a:lstStyle/>
        <a:p>
          <a:endParaRPr lang="es-419"/>
        </a:p>
      </dgm:t>
    </dgm:pt>
    <dgm:pt modelId="{45AAF859-BBCC-4638-80E8-C43FC4329145}" type="pres">
      <dgm:prSet presAssocID="{0A0A896A-A5A6-4FA4-BDD3-3CD3C7992326}" presName="cycleMatrixDiagram" presStyleCnt="0">
        <dgm:presLayoutVars>
          <dgm:chMax val="1"/>
          <dgm:dir/>
          <dgm:animLvl val="lvl"/>
          <dgm:resizeHandles val="exact"/>
        </dgm:presLayoutVars>
      </dgm:prSet>
      <dgm:spPr/>
    </dgm:pt>
    <dgm:pt modelId="{CD8BF80F-EBAC-4F13-94F9-DEDFCA6589CD}" type="pres">
      <dgm:prSet presAssocID="{0A0A896A-A5A6-4FA4-BDD3-3CD3C7992326}" presName="children" presStyleCnt="0"/>
      <dgm:spPr/>
    </dgm:pt>
    <dgm:pt modelId="{F0A08C06-F57F-4E9B-94C1-B8C74F631949}" type="pres">
      <dgm:prSet presAssocID="{0A0A896A-A5A6-4FA4-BDD3-3CD3C7992326}" presName="child1group" presStyleCnt="0"/>
      <dgm:spPr/>
    </dgm:pt>
    <dgm:pt modelId="{D8376A80-D028-4BA9-A736-ED0AA36F3F8F}" type="pres">
      <dgm:prSet presAssocID="{0A0A896A-A5A6-4FA4-BDD3-3CD3C7992326}" presName="child1" presStyleLbl="bgAcc1" presStyleIdx="0" presStyleCnt="4"/>
      <dgm:spPr/>
      <dgm:t>
        <a:bodyPr/>
        <a:lstStyle/>
        <a:p>
          <a:endParaRPr lang="es-419"/>
        </a:p>
      </dgm:t>
    </dgm:pt>
    <dgm:pt modelId="{1F609B11-7A00-484E-BA19-52E38F1EE194}" type="pres">
      <dgm:prSet presAssocID="{0A0A896A-A5A6-4FA4-BDD3-3CD3C7992326}" presName="child1Text" presStyleLbl="bgAcc1" presStyleIdx="0" presStyleCnt="4">
        <dgm:presLayoutVars>
          <dgm:bulletEnabled val="1"/>
        </dgm:presLayoutVars>
      </dgm:prSet>
      <dgm:spPr/>
      <dgm:t>
        <a:bodyPr/>
        <a:lstStyle/>
        <a:p>
          <a:endParaRPr lang="es-419"/>
        </a:p>
      </dgm:t>
    </dgm:pt>
    <dgm:pt modelId="{FFC97E23-566A-4013-A620-9161B799428E}" type="pres">
      <dgm:prSet presAssocID="{0A0A896A-A5A6-4FA4-BDD3-3CD3C7992326}" presName="child2group" presStyleCnt="0"/>
      <dgm:spPr/>
    </dgm:pt>
    <dgm:pt modelId="{541C78F3-324F-4C09-958A-416CD58FB6F4}" type="pres">
      <dgm:prSet presAssocID="{0A0A896A-A5A6-4FA4-BDD3-3CD3C7992326}" presName="child2" presStyleLbl="bgAcc1" presStyleIdx="1" presStyleCnt="4"/>
      <dgm:spPr/>
      <dgm:t>
        <a:bodyPr/>
        <a:lstStyle/>
        <a:p>
          <a:endParaRPr lang="es-419"/>
        </a:p>
      </dgm:t>
    </dgm:pt>
    <dgm:pt modelId="{BCEBD0B0-FC69-4513-BD87-659FDA3D11C0}" type="pres">
      <dgm:prSet presAssocID="{0A0A896A-A5A6-4FA4-BDD3-3CD3C7992326}" presName="child2Text" presStyleLbl="bgAcc1" presStyleIdx="1" presStyleCnt="4">
        <dgm:presLayoutVars>
          <dgm:bulletEnabled val="1"/>
        </dgm:presLayoutVars>
      </dgm:prSet>
      <dgm:spPr/>
      <dgm:t>
        <a:bodyPr/>
        <a:lstStyle/>
        <a:p>
          <a:endParaRPr lang="es-419"/>
        </a:p>
      </dgm:t>
    </dgm:pt>
    <dgm:pt modelId="{D544D31D-1DA8-47AD-BB26-AAA520D6C8D1}" type="pres">
      <dgm:prSet presAssocID="{0A0A896A-A5A6-4FA4-BDD3-3CD3C7992326}" presName="child3group" presStyleCnt="0"/>
      <dgm:spPr/>
    </dgm:pt>
    <dgm:pt modelId="{CFF47AD5-5270-4A88-8581-B991AF829912}" type="pres">
      <dgm:prSet presAssocID="{0A0A896A-A5A6-4FA4-BDD3-3CD3C7992326}" presName="child3" presStyleLbl="bgAcc1" presStyleIdx="2" presStyleCnt="4"/>
      <dgm:spPr/>
    </dgm:pt>
    <dgm:pt modelId="{E1F9575F-3FB8-4F1F-BACB-E4BF2F24FA2B}" type="pres">
      <dgm:prSet presAssocID="{0A0A896A-A5A6-4FA4-BDD3-3CD3C7992326}" presName="child3Text" presStyleLbl="bgAcc1" presStyleIdx="2" presStyleCnt="4">
        <dgm:presLayoutVars>
          <dgm:bulletEnabled val="1"/>
        </dgm:presLayoutVars>
      </dgm:prSet>
      <dgm:spPr/>
    </dgm:pt>
    <dgm:pt modelId="{CAFF3C97-D9C6-4952-A3F9-EBBFF5EDDDDF}" type="pres">
      <dgm:prSet presAssocID="{0A0A896A-A5A6-4FA4-BDD3-3CD3C7992326}" presName="child4group" presStyleCnt="0"/>
      <dgm:spPr/>
    </dgm:pt>
    <dgm:pt modelId="{C655EC51-B5A8-4AD8-B36A-1DB86E0A7535}" type="pres">
      <dgm:prSet presAssocID="{0A0A896A-A5A6-4FA4-BDD3-3CD3C7992326}" presName="child4" presStyleLbl="bgAcc1" presStyleIdx="3" presStyleCnt="4"/>
      <dgm:spPr/>
      <dgm:t>
        <a:bodyPr/>
        <a:lstStyle/>
        <a:p>
          <a:endParaRPr lang="es-419"/>
        </a:p>
      </dgm:t>
    </dgm:pt>
    <dgm:pt modelId="{12169B8B-32E6-4BF4-B942-B41C3DA6217E}" type="pres">
      <dgm:prSet presAssocID="{0A0A896A-A5A6-4FA4-BDD3-3CD3C7992326}" presName="child4Text" presStyleLbl="bgAcc1" presStyleIdx="3" presStyleCnt="4">
        <dgm:presLayoutVars>
          <dgm:bulletEnabled val="1"/>
        </dgm:presLayoutVars>
      </dgm:prSet>
      <dgm:spPr/>
      <dgm:t>
        <a:bodyPr/>
        <a:lstStyle/>
        <a:p>
          <a:endParaRPr lang="es-419"/>
        </a:p>
      </dgm:t>
    </dgm:pt>
    <dgm:pt modelId="{C20CD9DD-C491-4BDE-9287-2B244818CCE4}" type="pres">
      <dgm:prSet presAssocID="{0A0A896A-A5A6-4FA4-BDD3-3CD3C7992326}" presName="childPlaceholder" presStyleCnt="0"/>
      <dgm:spPr/>
    </dgm:pt>
    <dgm:pt modelId="{BFB7FB1A-6D89-430F-8FE3-B982462E8F1D}" type="pres">
      <dgm:prSet presAssocID="{0A0A896A-A5A6-4FA4-BDD3-3CD3C7992326}" presName="circle" presStyleCnt="0"/>
      <dgm:spPr/>
    </dgm:pt>
    <dgm:pt modelId="{4E1C4BB7-3D61-4AB5-9972-8A48E0B76CB9}" type="pres">
      <dgm:prSet presAssocID="{0A0A896A-A5A6-4FA4-BDD3-3CD3C7992326}" presName="quadrant1" presStyleLbl="node1" presStyleIdx="0" presStyleCnt="4">
        <dgm:presLayoutVars>
          <dgm:chMax val="1"/>
          <dgm:bulletEnabled val="1"/>
        </dgm:presLayoutVars>
      </dgm:prSet>
      <dgm:spPr/>
      <dgm:t>
        <a:bodyPr/>
        <a:lstStyle/>
        <a:p>
          <a:endParaRPr lang="es-419"/>
        </a:p>
      </dgm:t>
    </dgm:pt>
    <dgm:pt modelId="{60481215-E273-4D2A-A0A3-5E230F6C487F}" type="pres">
      <dgm:prSet presAssocID="{0A0A896A-A5A6-4FA4-BDD3-3CD3C7992326}" presName="quadrant2" presStyleLbl="node1" presStyleIdx="1" presStyleCnt="4">
        <dgm:presLayoutVars>
          <dgm:chMax val="1"/>
          <dgm:bulletEnabled val="1"/>
        </dgm:presLayoutVars>
      </dgm:prSet>
      <dgm:spPr/>
      <dgm:t>
        <a:bodyPr/>
        <a:lstStyle/>
        <a:p>
          <a:endParaRPr lang="es-419"/>
        </a:p>
      </dgm:t>
    </dgm:pt>
    <dgm:pt modelId="{1D65A47E-5938-4074-B599-764EBB149DA8}" type="pres">
      <dgm:prSet presAssocID="{0A0A896A-A5A6-4FA4-BDD3-3CD3C7992326}" presName="quadrant3" presStyleLbl="node1" presStyleIdx="2" presStyleCnt="4">
        <dgm:presLayoutVars>
          <dgm:chMax val="1"/>
          <dgm:bulletEnabled val="1"/>
        </dgm:presLayoutVars>
      </dgm:prSet>
      <dgm:spPr/>
    </dgm:pt>
    <dgm:pt modelId="{EFDB97BF-B193-42C2-8271-C810D58EC7E7}" type="pres">
      <dgm:prSet presAssocID="{0A0A896A-A5A6-4FA4-BDD3-3CD3C7992326}" presName="quadrant4" presStyleLbl="node1" presStyleIdx="3" presStyleCnt="4">
        <dgm:presLayoutVars>
          <dgm:chMax val="1"/>
          <dgm:bulletEnabled val="1"/>
        </dgm:presLayoutVars>
      </dgm:prSet>
      <dgm:spPr/>
      <dgm:t>
        <a:bodyPr/>
        <a:lstStyle/>
        <a:p>
          <a:endParaRPr lang="es-419"/>
        </a:p>
      </dgm:t>
    </dgm:pt>
    <dgm:pt modelId="{D58F0A1D-343B-4C7C-B436-F9EAB94C1706}" type="pres">
      <dgm:prSet presAssocID="{0A0A896A-A5A6-4FA4-BDD3-3CD3C7992326}" presName="quadrantPlaceholder" presStyleCnt="0"/>
      <dgm:spPr/>
    </dgm:pt>
    <dgm:pt modelId="{B1AF432D-702F-4621-810F-7D6F2A536E78}" type="pres">
      <dgm:prSet presAssocID="{0A0A896A-A5A6-4FA4-BDD3-3CD3C7992326}" presName="center1" presStyleLbl="fgShp" presStyleIdx="0" presStyleCnt="2"/>
      <dgm:spPr/>
    </dgm:pt>
    <dgm:pt modelId="{25BF72AD-2665-4D8B-A091-6341B3EC1957}" type="pres">
      <dgm:prSet presAssocID="{0A0A896A-A5A6-4FA4-BDD3-3CD3C7992326}" presName="center2" presStyleLbl="fgShp" presStyleIdx="1" presStyleCnt="2"/>
      <dgm:spPr/>
    </dgm:pt>
  </dgm:ptLst>
  <dgm:cxnLst>
    <dgm:cxn modelId="{83BD400E-7DBC-49DC-A7EC-BB7CFFD4F9FF}" type="presOf" srcId="{753C35A7-7A96-4C71-8E1E-D7DD93179C3F}" destId="{D8376A80-D028-4BA9-A736-ED0AA36F3F8F}" srcOrd="0" destOrd="1" presId="urn:microsoft.com/office/officeart/2005/8/layout/cycle4"/>
    <dgm:cxn modelId="{01E3E943-DA10-438C-89C5-338B461A900B}" type="presOf" srcId="{C6C34F08-3657-45AF-8DE5-87B198B590FC}" destId="{1D65A47E-5938-4074-B599-764EBB149DA8}" srcOrd="0" destOrd="0" presId="urn:microsoft.com/office/officeart/2005/8/layout/cycle4"/>
    <dgm:cxn modelId="{88710305-02D0-481F-8E4B-B0F2DDC38A1E}" srcId="{E640FADB-ED23-485B-A657-33C4689FC38C}" destId="{753C35A7-7A96-4C71-8E1E-D7DD93179C3F}" srcOrd="1" destOrd="0" parTransId="{6D4D935E-5910-4784-B98D-5DE0E763339E}" sibTransId="{B1940AD2-9679-4FA8-BC3D-4B8E2E4F7100}"/>
    <dgm:cxn modelId="{2841676B-1778-4B16-93B0-3627A3FC29EF}" type="presOf" srcId="{53AE1449-C391-4BAF-9E7D-CE7AB9D5F69D}" destId="{CFF47AD5-5270-4A88-8581-B991AF829912}" srcOrd="0" destOrd="0" presId="urn:microsoft.com/office/officeart/2005/8/layout/cycle4"/>
    <dgm:cxn modelId="{0509CC3D-A2DA-44C2-AE10-4BC75030DC25}" type="presOf" srcId="{B4FF18EE-2F1A-4401-8394-5E7DF409B5D5}" destId="{60481215-E273-4D2A-A0A3-5E230F6C487F}" srcOrd="0" destOrd="0" presId="urn:microsoft.com/office/officeart/2005/8/layout/cycle4"/>
    <dgm:cxn modelId="{FB8A4E5F-018B-47E4-8FB0-A6832C35FFA0}" type="presOf" srcId="{7E6F4570-A48E-4AB5-8FD5-775F530AD78A}" destId="{BCEBD0B0-FC69-4513-BD87-659FDA3D11C0}" srcOrd="1" destOrd="0" presId="urn:microsoft.com/office/officeart/2005/8/layout/cycle4"/>
    <dgm:cxn modelId="{5D8B4CA8-6F42-4C5C-A301-00121B17A9C1}" type="presOf" srcId="{4AEA6D0D-AA5A-4CFF-9094-300D254507B9}" destId="{EFDB97BF-B193-42C2-8271-C810D58EC7E7}" srcOrd="0" destOrd="0" presId="urn:microsoft.com/office/officeart/2005/8/layout/cycle4"/>
    <dgm:cxn modelId="{43D012B2-508D-4694-8FEC-E2D1610CE31E}" srcId="{0A0A896A-A5A6-4FA4-BDD3-3CD3C7992326}" destId="{E640FADB-ED23-485B-A657-33C4689FC38C}" srcOrd="0" destOrd="0" parTransId="{A4C3DF16-35A1-4E32-9613-842C1BD6C1C7}" sibTransId="{701237EA-1C0C-486B-9DFE-F134FF1D863F}"/>
    <dgm:cxn modelId="{B0472469-066E-436B-9A43-2C67B2FE74E5}" type="presOf" srcId="{753C35A7-7A96-4C71-8E1E-D7DD93179C3F}" destId="{1F609B11-7A00-484E-BA19-52E38F1EE194}" srcOrd="1" destOrd="1" presId="urn:microsoft.com/office/officeart/2005/8/layout/cycle4"/>
    <dgm:cxn modelId="{4A8E89C9-FC96-4854-BD2F-679DF0B2857D}" type="presOf" srcId="{C83E223D-46A2-4AB7-BBB4-6803095B3951}" destId="{D8376A80-D028-4BA9-A736-ED0AA36F3F8F}" srcOrd="0" destOrd="0" presId="urn:microsoft.com/office/officeart/2005/8/layout/cycle4"/>
    <dgm:cxn modelId="{8A422B8E-E9C6-4C7B-AEEA-F0DB3DBF9DEC}" type="presOf" srcId="{EDAF037A-0BFF-432A-9302-5F1CE3F9DFDB}" destId="{12169B8B-32E6-4BF4-B942-B41C3DA6217E}" srcOrd="1" destOrd="0" presId="urn:microsoft.com/office/officeart/2005/8/layout/cycle4"/>
    <dgm:cxn modelId="{1A447553-38DD-42E1-9838-2702CE20E3F9}" srcId="{0A0A896A-A5A6-4FA4-BDD3-3CD3C7992326}" destId="{B4FF18EE-2F1A-4401-8394-5E7DF409B5D5}" srcOrd="1" destOrd="0" parTransId="{76819988-D097-4896-98A6-1E73A814129B}" sibTransId="{3B029303-DE8A-4441-9905-293A690A2A34}"/>
    <dgm:cxn modelId="{262DCC1D-877E-413C-9446-A8B69296457F}" type="presOf" srcId="{C3706895-05A3-4DA9-B90F-46FA3081B3EE}" destId="{C655EC51-B5A8-4AD8-B36A-1DB86E0A7535}" srcOrd="0" destOrd="1" presId="urn:microsoft.com/office/officeart/2005/8/layout/cycle4"/>
    <dgm:cxn modelId="{9ED78142-DD6E-406A-AF0C-F70EB2B96E28}" type="presOf" srcId="{D68EA30E-E53A-4071-964A-6DD717AFA529}" destId="{BCEBD0B0-FC69-4513-BD87-659FDA3D11C0}" srcOrd="1" destOrd="1" presId="urn:microsoft.com/office/officeart/2005/8/layout/cycle4"/>
    <dgm:cxn modelId="{2DBB3466-A8B1-49E6-8F9B-77CF01730F53}" type="presOf" srcId="{D8C7D520-79FA-4D66-926C-3A84E6E18E19}" destId="{E1F9575F-3FB8-4F1F-BACB-E4BF2F24FA2B}" srcOrd="1" destOrd="1" presId="urn:microsoft.com/office/officeart/2005/8/layout/cycle4"/>
    <dgm:cxn modelId="{6C03587F-D793-47DC-BC86-11EE0E3EDBA6}" type="presOf" srcId="{C3706895-05A3-4DA9-B90F-46FA3081B3EE}" destId="{12169B8B-32E6-4BF4-B942-B41C3DA6217E}" srcOrd="1" destOrd="1" presId="urn:microsoft.com/office/officeart/2005/8/layout/cycle4"/>
    <dgm:cxn modelId="{3E28BF31-BD78-4BE9-97A6-B7EF3557CD59}" srcId="{B4FF18EE-2F1A-4401-8394-5E7DF409B5D5}" destId="{7E6F4570-A48E-4AB5-8FD5-775F530AD78A}" srcOrd="0" destOrd="0" parTransId="{B591E7BC-A3A5-4FE6-BEAB-C7EC7F781897}" sibTransId="{8436BDE1-4AD3-48CF-84AA-B8C077A07E28}"/>
    <dgm:cxn modelId="{184C7383-676E-4E8E-9FB1-87C6FFB8A0CE}" srcId="{E640FADB-ED23-485B-A657-33C4689FC38C}" destId="{C83E223D-46A2-4AB7-BBB4-6803095B3951}" srcOrd="0" destOrd="0" parTransId="{ABAEB702-B892-4648-9AD8-CA93A23DB7CC}" sibTransId="{441362CB-5E25-46F0-AEE8-F9EEDE498E01}"/>
    <dgm:cxn modelId="{B9BBFB6A-D396-4A7F-A519-FC00A7299695}" type="presOf" srcId="{C83E223D-46A2-4AB7-BBB4-6803095B3951}" destId="{1F609B11-7A00-484E-BA19-52E38F1EE194}" srcOrd="1" destOrd="0" presId="urn:microsoft.com/office/officeart/2005/8/layout/cycle4"/>
    <dgm:cxn modelId="{589C0F32-6936-4866-B043-23BFDCEB5206}" type="presOf" srcId="{53AE1449-C391-4BAF-9E7D-CE7AB9D5F69D}" destId="{E1F9575F-3FB8-4F1F-BACB-E4BF2F24FA2B}" srcOrd="1" destOrd="0" presId="urn:microsoft.com/office/officeart/2005/8/layout/cycle4"/>
    <dgm:cxn modelId="{5012160F-EC43-4414-95CB-4FFDF867B670}" type="presOf" srcId="{7E6F4570-A48E-4AB5-8FD5-775F530AD78A}" destId="{541C78F3-324F-4C09-958A-416CD58FB6F4}" srcOrd="0" destOrd="0" presId="urn:microsoft.com/office/officeart/2005/8/layout/cycle4"/>
    <dgm:cxn modelId="{1349FE68-FF78-455E-AE3E-E01309291D59}" srcId="{C6C34F08-3657-45AF-8DE5-87B198B590FC}" destId="{53AE1449-C391-4BAF-9E7D-CE7AB9D5F69D}" srcOrd="0" destOrd="0" parTransId="{ED136AD5-8250-41AA-9E2E-248874F2B2D7}" sibTransId="{F567A930-CBA3-4CC0-A44C-40ADE1C343CA}"/>
    <dgm:cxn modelId="{BDC55C93-BEBF-4E78-B0B5-DC3724C26104}" srcId="{C6C34F08-3657-45AF-8DE5-87B198B590FC}" destId="{D8C7D520-79FA-4D66-926C-3A84E6E18E19}" srcOrd="1" destOrd="0" parTransId="{CE81D504-4971-42B2-8479-EB219A5AF453}" sibTransId="{31E58A33-0CCD-47AD-9AC0-9C213501C181}"/>
    <dgm:cxn modelId="{0B080599-EF7B-4502-9939-4EB5B3C00222}" type="presOf" srcId="{E640FADB-ED23-485B-A657-33C4689FC38C}" destId="{4E1C4BB7-3D61-4AB5-9972-8A48E0B76CB9}" srcOrd="0" destOrd="0" presId="urn:microsoft.com/office/officeart/2005/8/layout/cycle4"/>
    <dgm:cxn modelId="{8050CE1D-1E91-4FCD-A6A6-CE64E0CDE1B9}" type="presOf" srcId="{EDAF037A-0BFF-432A-9302-5F1CE3F9DFDB}" destId="{C655EC51-B5A8-4AD8-B36A-1DB86E0A7535}" srcOrd="0" destOrd="0" presId="urn:microsoft.com/office/officeart/2005/8/layout/cycle4"/>
    <dgm:cxn modelId="{34D7B6DB-110E-4720-9751-6D0AB66B469A}" srcId="{B4FF18EE-2F1A-4401-8394-5E7DF409B5D5}" destId="{D68EA30E-E53A-4071-964A-6DD717AFA529}" srcOrd="1" destOrd="0" parTransId="{E55C600A-158F-46E0-B36A-1175904351B2}" sibTransId="{2B0B0A75-7E36-47A8-8D6C-3B0A7A7ED767}"/>
    <dgm:cxn modelId="{F63C4848-C066-409E-A0B5-0AACBED9C1FD}" type="presOf" srcId="{0A0A896A-A5A6-4FA4-BDD3-3CD3C7992326}" destId="{45AAF859-BBCC-4638-80E8-C43FC4329145}" srcOrd="0" destOrd="0" presId="urn:microsoft.com/office/officeart/2005/8/layout/cycle4"/>
    <dgm:cxn modelId="{96FF448F-02C8-4BAF-AE36-FC4A977B0FBB}" srcId="{4AEA6D0D-AA5A-4CFF-9094-300D254507B9}" destId="{EDAF037A-0BFF-432A-9302-5F1CE3F9DFDB}" srcOrd="0" destOrd="0" parTransId="{930615CC-64A1-431F-987B-7F23454B772A}" sibTransId="{8F88EA98-27AA-4412-8ADF-9A732577ADD2}"/>
    <dgm:cxn modelId="{6425BD06-DE8C-423F-AD40-E04E4CFC4233}" srcId="{0A0A896A-A5A6-4FA4-BDD3-3CD3C7992326}" destId="{C6C34F08-3657-45AF-8DE5-87B198B590FC}" srcOrd="2" destOrd="0" parTransId="{0907574B-286A-4422-9BDD-D6E551688AFE}" sibTransId="{F2F6C47C-78D8-46B4-B51D-C0BAEC2637B8}"/>
    <dgm:cxn modelId="{D7ADA62E-BF54-4FEB-9680-620FE4610F30}" type="presOf" srcId="{D68EA30E-E53A-4071-964A-6DD717AFA529}" destId="{541C78F3-324F-4C09-958A-416CD58FB6F4}" srcOrd="0" destOrd="1" presId="urn:microsoft.com/office/officeart/2005/8/layout/cycle4"/>
    <dgm:cxn modelId="{2C241C29-A5B5-4835-B8E3-254BDD61DFA7}" srcId="{4AEA6D0D-AA5A-4CFF-9094-300D254507B9}" destId="{C3706895-05A3-4DA9-B90F-46FA3081B3EE}" srcOrd="1" destOrd="0" parTransId="{4C2834DA-AEB2-4539-A590-0EAB92EEE0C0}" sibTransId="{A461465E-1A99-4E0E-B1B9-70A4D1CEB345}"/>
    <dgm:cxn modelId="{5609483D-B359-4020-A4C5-69C9B3A3C426}" type="presOf" srcId="{D8C7D520-79FA-4D66-926C-3A84E6E18E19}" destId="{CFF47AD5-5270-4A88-8581-B991AF829912}" srcOrd="0" destOrd="1" presId="urn:microsoft.com/office/officeart/2005/8/layout/cycle4"/>
    <dgm:cxn modelId="{3A1F8B0E-6354-4848-90E4-346C48C38D63}" srcId="{0A0A896A-A5A6-4FA4-BDD3-3CD3C7992326}" destId="{4AEA6D0D-AA5A-4CFF-9094-300D254507B9}" srcOrd="3" destOrd="0" parTransId="{8D94D0F0-62B6-44D8-82B8-AF437D2B351A}" sibTransId="{8190C357-089F-4A04-B732-E342E995D11C}"/>
    <dgm:cxn modelId="{D35D54BC-7657-4B8F-9C71-E869E94B59D5}" type="presParOf" srcId="{45AAF859-BBCC-4638-80E8-C43FC4329145}" destId="{CD8BF80F-EBAC-4F13-94F9-DEDFCA6589CD}" srcOrd="0" destOrd="0" presId="urn:microsoft.com/office/officeart/2005/8/layout/cycle4"/>
    <dgm:cxn modelId="{982BEDD6-31D0-4119-B5FD-9373C599537A}" type="presParOf" srcId="{CD8BF80F-EBAC-4F13-94F9-DEDFCA6589CD}" destId="{F0A08C06-F57F-4E9B-94C1-B8C74F631949}" srcOrd="0" destOrd="0" presId="urn:microsoft.com/office/officeart/2005/8/layout/cycle4"/>
    <dgm:cxn modelId="{BFDE2663-852E-483D-99D7-FA34BE9AA5E2}" type="presParOf" srcId="{F0A08C06-F57F-4E9B-94C1-B8C74F631949}" destId="{D8376A80-D028-4BA9-A736-ED0AA36F3F8F}" srcOrd="0" destOrd="0" presId="urn:microsoft.com/office/officeart/2005/8/layout/cycle4"/>
    <dgm:cxn modelId="{C4AEDD30-A275-4893-9ED1-40297CFC3D5B}" type="presParOf" srcId="{F0A08C06-F57F-4E9B-94C1-B8C74F631949}" destId="{1F609B11-7A00-484E-BA19-52E38F1EE194}" srcOrd="1" destOrd="0" presId="urn:microsoft.com/office/officeart/2005/8/layout/cycle4"/>
    <dgm:cxn modelId="{4B80E1E4-2087-4C73-BA69-5EC30F79DFEA}" type="presParOf" srcId="{CD8BF80F-EBAC-4F13-94F9-DEDFCA6589CD}" destId="{FFC97E23-566A-4013-A620-9161B799428E}" srcOrd="1" destOrd="0" presId="urn:microsoft.com/office/officeart/2005/8/layout/cycle4"/>
    <dgm:cxn modelId="{DC38D5D7-481B-4372-8901-BD9EFCBEA77E}" type="presParOf" srcId="{FFC97E23-566A-4013-A620-9161B799428E}" destId="{541C78F3-324F-4C09-958A-416CD58FB6F4}" srcOrd="0" destOrd="0" presId="urn:microsoft.com/office/officeart/2005/8/layout/cycle4"/>
    <dgm:cxn modelId="{33AC266A-DAA9-4D22-A052-074BA3B06583}" type="presParOf" srcId="{FFC97E23-566A-4013-A620-9161B799428E}" destId="{BCEBD0B0-FC69-4513-BD87-659FDA3D11C0}" srcOrd="1" destOrd="0" presId="urn:microsoft.com/office/officeart/2005/8/layout/cycle4"/>
    <dgm:cxn modelId="{F0029781-5ACC-4244-8213-4DA241ABB893}" type="presParOf" srcId="{CD8BF80F-EBAC-4F13-94F9-DEDFCA6589CD}" destId="{D544D31D-1DA8-47AD-BB26-AAA520D6C8D1}" srcOrd="2" destOrd="0" presId="urn:microsoft.com/office/officeart/2005/8/layout/cycle4"/>
    <dgm:cxn modelId="{EECFB52C-513C-4FB3-A0BD-79EBAD69E4E8}" type="presParOf" srcId="{D544D31D-1DA8-47AD-BB26-AAA520D6C8D1}" destId="{CFF47AD5-5270-4A88-8581-B991AF829912}" srcOrd="0" destOrd="0" presId="urn:microsoft.com/office/officeart/2005/8/layout/cycle4"/>
    <dgm:cxn modelId="{D1F132E5-8D9D-4EF3-BE9E-897B53B3426B}" type="presParOf" srcId="{D544D31D-1DA8-47AD-BB26-AAA520D6C8D1}" destId="{E1F9575F-3FB8-4F1F-BACB-E4BF2F24FA2B}" srcOrd="1" destOrd="0" presId="urn:microsoft.com/office/officeart/2005/8/layout/cycle4"/>
    <dgm:cxn modelId="{A2D5E3FF-EC2A-423E-A24B-1F831882D631}" type="presParOf" srcId="{CD8BF80F-EBAC-4F13-94F9-DEDFCA6589CD}" destId="{CAFF3C97-D9C6-4952-A3F9-EBBFF5EDDDDF}" srcOrd="3" destOrd="0" presId="urn:microsoft.com/office/officeart/2005/8/layout/cycle4"/>
    <dgm:cxn modelId="{42E9723F-737A-44B1-9D23-5E60D22AD828}" type="presParOf" srcId="{CAFF3C97-D9C6-4952-A3F9-EBBFF5EDDDDF}" destId="{C655EC51-B5A8-4AD8-B36A-1DB86E0A7535}" srcOrd="0" destOrd="0" presId="urn:microsoft.com/office/officeart/2005/8/layout/cycle4"/>
    <dgm:cxn modelId="{578E6196-3574-4A5B-9000-2741368001CD}" type="presParOf" srcId="{CAFF3C97-D9C6-4952-A3F9-EBBFF5EDDDDF}" destId="{12169B8B-32E6-4BF4-B942-B41C3DA6217E}" srcOrd="1" destOrd="0" presId="urn:microsoft.com/office/officeart/2005/8/layout/cycle4"/>
    <dgm:cxn modelId="{BD3A147C-35C3-4BF4-94C4-066EA49DC483}" type="presParOf" srcId="{CD8BF80F-EBAC-4F13-94F9-DEDFCA6589CD}" destId="{C20CD9DD-C491-4BDE-9287-2B244818CCE4}" srcOrd="4" destOrd="0" presId="urn:microsoft.com/office/officeart/2005/8/layout/cycle4"/>
    <dgm:cxn modelId="{D741F4FB-4A51-414B-8AF3-C96F7C4E03BF}" type="presParOf" srcId="{45AAF859-BBCC-4638-80E8-C43FC4329145}" destId="{BFB7FB1A-6D89-430F-8FE3-B982462E8F1D}" srcOrd="1" destOrd="0" presId="urn:microsoft.com/office/officeart/2005/8/layout/cycle4"/>
    <dgm:cxn modelId="{EA2791E4-B161-4730-822D-6E61EBA5649D}" type="presParOf" srcId="{BFB7FB1A-6D89-430F-8FE3-B982462E8F1D}" destId="{4E1C4BB7-3D61-4AB5-9972-8A48E0B76CB9}" srcOrd="0" destOrd="0" presId="urn:microsoft.com/office/officeart/2005/8/layout/cycle4"/>
    <dgm:cxn modelId="{707E4E95-07B0-4318-8A94-5B31532B6F1B}" type="presParOf" srcId="{BFB7FB1A-6D89-430F-8FE3-B982462E8F1D}" destId="{60481215-E273-4D2A-A0A3-5E230F6C487F}" srcOrd="1" destOrd="0" presId="urn:microsoft.com/office/officeart/2005/8/layout/cycle4"/>
    <dgm:cxn modelId="{9CF1A9ED-A24B-4182-8B55-EC4DE6D28005}" type="presParOf" srcId="{BFB7FB1A-6D89-430F-8FE3-B982462E8F1D}" destId="{1D65A47E-5938-4074-B599-764EBB149DA8}" srcOrd="2" destOrd="0" presId="urn:microsoft.com/office/officeart/2005/8/layout/cycle4"/>
    <dgm:cxn modelId="{BE193686-6756-46E5-BE16-F255A6C130F1}" type="presParOf" srcId="{BFB7FB1A-6D89-430F-8FE3-B982462E8F1D}" destId="{EFDB97BF-B193-42C2-8271-C810D58EC7E7}" srcOrd="3" destOrd="0" presId="urn:microsoft.com/office/officeart/2005/8/layout/cycle4"/>
    <dgm:cxn modelId="{C1938E1E-CD39-455B-9E6D-0531B7F1B2B5}" type="presParOf" srcId="{BFB7FB1A-6D89-430F-8FE3-B982462E8F1D}" destId="{D58F0A1D-343B-4C7C-B436-F9EAB94C1706}" srcOrd="4" destOrd="0" presId="urn:microsoft.com/office/officeart/2005/8/layout/cycle4"/>
    <dgm:cxn modelId="{E682E5AA-83DD-4E1A-85BF-ACBFE57CA2BA}" type="presParOf" srcId="{45AAF859-BBCC-4638-80E8-C43FC4329145}" destId="{B1AF432D-702F-4621-810F-7D6F2A536E78}" srcOrd="2" destOrd="0" presId="urn:microsoft.com/office/officeart/2005/8/layout/cycle4"/>
    <dgm:cxn modelId="{280F4395-80AF-4776-A8A1-AF13B395F1DC}" type="presParOf" srcId="{45AAF859-BBCC-4638-80E8-C43FC4329145}" destId="{25BF72AD-2665-4D8B-A091-6341B3EC1957}"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9559E-0B5C-4F65-BF4B-54F7279504F0}">
      <dsp:nvSpPr>
        <dsp:cNvPr id="0" name=""/>
        <dsp:cNvSpPr/>
      </dsp:nvSpPr>
      <dsp:spPr>
        <a:xfrm>
          <a:off x="0" y="0"/>
          <a:ext cx="5477168" cy="2161907"/>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kern="1200" dirty="0" err="1" smtClean="0">
              <a:latin typeface="Times New Roman" panose="02020603050405020304" pitchFamily="18" charset="0"/>
              <a:ea typeface="Arial Unicode MS" panose="020B0604020202020204" pitchFamily="34" charset="-128"/>
            </a:rPr>
            <a:t>En</a:t>
          </a:r>
          <a:r>
            <a:rPr lang="en-US" sz="2000" kern="1200" dirty="0" smtClean="0">
              <a:latin typeface="Times New Roman" panose="02020603050405020304" pitchFamily="18" charset="0"/>
              <a:ea typeface="Arial Unicode MS" panose="020B0604020202020204" pitchFamily="34" charset="-128"/>
            </a:rPr>
            <a:t> la </a:t>
          </a:r>
          <a:r>
            <a:rPr lang="en-US" sz="2000" kern="1200" dirty="0" err="1" smtClean="0">
              <a:latin typeface="Times New Roman" panose="02020603050405020304" pitchFamily="18" charset="0"/>
              <a:ea typeface="Arial Unicode MS" panose="020B0604020202020204" pitchFamily="34" charset="-128"/>
            </a:rPr>
            <a:t>Región</a:t>
          </a:r>
          <a:r>
            <a:rPr lang="en-US" sz="2000" kern="1200" dirty="0" smtClean="0">
              <a:latin typeface="Times New Roman" panose="02020603050405020304" pitchFamily="18" charset="0"/>
              <a:ea typeface="Arial Unicode MS" panose="020B0604020202020204" pitchFamily="34" charset="-128"/>
            </a:rPr>
            <a:t> Costa de Ecuador el 33,8% de las </a:t>
          </a:r>
          <a:r>
            <a:rPr lang="en-US" sz="2000" kern="1200" dirty="0" err="1" smtClean="0">
              <a:latin typeface="Times New Roman" panose="02020603050405020304" pitchFamily="18" charset="0"/>
              <a:ea typeface="Arial Unicode MS" panose="020B0604020202020204" pitchFamily="34" charset="-128"/>
            </a:rPr>
            <a:t>tierras</a:t>
          </a:r>
          <a:r>
            <a:rPr lang="en-US" sz="2000" kern="1200" dirty="0" smtClean="0">
              <a:latin typeface="Times New Roman" panose="02020603050405020304" pitchFamily="18" charset="0"/>
              <a:ea typeface="Arial Unicode MS" panose="020B0604020202020204" pitchFamily="34" charset="-128"/>
            </a:rPr>
            <a:t> </a:t>
          </a:r>
          <a:r>
            <a:rPr lang="en-US" sz="2000" kern="1200" dirty="0" err="1" smtClean="0">
              <a:latin typeface="Times New Roman" panose="02020603050405020304" pitchFamily="18" charset="0"/>
              <a:ea typeface="Arial Unicode MS" panose="020B0604020202020204" pitchFamily="34" charset="-128"/>
            </a:rPr>
            <a:t>están</a:t>
          </a:r>
          <a:r>
            <a:rPr lang="en-US" sz="2000" kern="1200" dirty="0" smtClean="0">
              <a:latin typeface="Times New Roman" panose="02020603050405020304" pitchFamily="18" charset="0"/>
              <a:ea typeface="Arial Unicode MS" panose="020B0604020202020204" pitchFamily="34" charset="-128"/>
            </a:rPr>
            <a:t> </a:t>
          </a:r>
          <a:r>
            <a:rPr lang="en-US" sz="2000" kern="1200" dirty="0" err="1" smtClean="0">
              <a:latin typeface="Times New Roman" panose="02020603050405020304" pitchFamily="18" charset="0"/>
              <a:ea typeface="Arial Unicode MS" panose="020B0604020202020204" pitchFamily="34" charset="-128"/>
            </a:rPr>
            <a:t>dedicadas</a:t>
          </a:r>
          <a:r>
            <a:rPr lang="en-US" sz="2000" kern="1200" dirty="0" smtClean="0">
              <a:latin typeface="Times New Roman" panose="02020603050405020304" pitchFamily="18" charset="0"/>
              <a:ea typeface="Arial Unicode MS" panose="020B0604020202020204" pitchFamily="34" charset="-128"/>
            </a:rPr>
            <a:t> a </a:t>
          </a:r>
          <a:r>
            <a:rPr lang="en-US" sz="2000" kern="1200" dirty="0" err="1" smtClean="0">
              <a:latin typeface="Times New Roman" panose="02020603050405020304" pitchFamily="18" charset="0"/>
              <a:ea typeface="Arial Unicode MS" panose="020B0604020202020204" pitchFamily="34" charset="-128"/>
            </a:rPr>
            <a:t>pastos</a:t>
          </a:r>
          <a:r>
            <a:rPr lang="en-US" sz="2000" kern="1200" dirty="0" smtClean="0">
              <a:latin typeface="Times New Roman" panose="02020603050405020304" pitchFamily="18" charset="0"/>
              <a:ea typeface="Arial Unicode MS" panose="020B0604020202020204" pitchFamily="34" charset="-128"/>
            </a:rPr>
            <a:t> </a:t>
          </a:r>
          <a:r>
            <a:rPr lang="en-US" sz="2000" kern="1200" dirty="0" err="1" smtClean="0">
              <a:latin typeface="Times New Roman" panose="02020603050405020304" pitchFamily="18" charset="0"/>
              <a:ea typeface="Arial Unicode MS" panose="020B0604020202020204" pitchFamily="34" charset="-128"/>
            </a:rPr>
            <a:t>cultivados</a:t>
          </a:r>
          <a:r>
            <a:rPr lang="en-US" sz="2000" kern="1200" dirty="0" smtClean="0">
              <a:latin typeface="Times New Roman" panose="02020603050405020304" pitchFamily="18" charset="0"/>
              <a:ea typeface="Arial Unicode MS" panose="020B0604020202020204" pitchFamily="34" charset="-128"/>
            </a:rPr>
            <a:t>, el 20,3% a </a:t>
          </a:r>
          <a:r>
            <a:rPr lang="en-US" sz="2000" kern="1200" dirty="0" err="1" smtClean="0">
              <a:latin typeface="Times New Roman" panose="02020603050405020304" pitchFamily="18" charset="0"/>
              <a:ea typeface="Arial Unicode MS" panose="020B0604020202020204" pitchFamily="34" charset="-128"/>
            </a:rPr>
            <a:t>cultivos</a:t>
          </a:r>
          <a:r>
            <a:rPr lang="en-US" sz="2000" kern="1200" dirty="0" smtClean="0">
              <a:latin typeface="Times New Roman" panose="02020603050405020304" pitchFamily="18" charset="0"/>
              <a:ea typeface="Arial Unicode MS" panose="020B0604020202020204" pitchFamily="34" charset="-128"/>
            </a:rPr>
            <a:t> </a:t>
          </a:r>
          <a:r>
            <a:rPr lang="en-US" sz="2000" kern="1200" dirty="0" err="1" smtClean="0">
              <a:latin typeface="Times New Roman" panose="02020603050405020304" pitchFamily="18" charset="0"/>
              <a:ea typeface="Arial Unicode MS" panose="020B0604020202020204" pitchFamily="34" charset="-128"/>
            </a:rPr>
            <a:t>permanentes</a:t>
          </a:r>
          <a:r>
            <a:rPr lang="en-US" sz="2000" kern="1200" dirty="0" smtClean="0">
              <a:latin typeface="Times New Roman" panose="02020603050405020304" pitchFamily="18" charset="0"/>
              <a:ea typeface="Arial Unicode MS" panose="020B0604020202020204" pitchFamily="34" charset="-128"/>
            </a:rPr>
            <a:t> y el 11,6% a </a:t>
          </a:r>
          <a:r>
            <a:rPr lang="en-US" sz="2000" kern="1200" dirty="0" err="1" smtClean="0">
              <a:latin typeface="Times New Roman" panose="02020603050405020304" pitchFamily="18" charset="0"/>
              <a:ea typeface="Arial Unicode MS" panose="020B0604020202020204" pitchFamily="34" charset="-128"/>
            </a:rPr>
            <a:t>cultivos</a:t>
          </a:r>
          <a:r>
            <a:rPr lang="en-US" sz="2000" kern="1200" dirty="0" smtClean="0">
              <a:latin typeface="Times New Roman" panose="02020603050405020304" pitchFamily="18" charset="0"/>
              <a:ea typeface="Arial Unicode MS" panose="020B0604020202020204" pitchFamily="34" charset="-128"/>
            </a:rPr>
            <a:t> </a:t>
          </a:r>
          <a:r>
            <a:rPr lang="en-US" sz="2000" kern="1200" dirty="0" err="1" smtClean="0">
              <a:latin typeface="Times New Roman" panose="02020603050405020304" pitchFamily="18" charset="0"/>
              <a:ea typeface="Arial Unicode MS" panose="020B0604020202020204" pitchFamily="34" charset="-128"/>
            </a:rPr>
            <a:t>transitorios</a:t>
          </a:r>
          <a:r>
            <a:rPr lang="en-US" sz="2000" kern="1200" dirty="0" smtClean="0">
              <a:latin typeface="Times New Roman" panose="02020603050405020304" pitchFamily="18" charset="0"/>
              <a:ea typeface="Arial Unicode MS" panose="020B0604020202020204" pitchFamily="34" charset="-128"/>
            </a:rPr>
            <a:t> y </a:t>
          </a:r>
          <a:r>
            <a:rPr lang="en-US" sz="2000" kern="1200" dirty="0" err="1" smtClean="0">
              <a:latin typeface="Times New Roman" panose="02020603050405020304" pitchFamily="18" charset="0"/>
              <a:ea typeface="Arial Unicode MS" panose="020B0604020202020204" pitchFamily="34" charset="-128"/>
            </a:rPr>
            <a:t>barbecho</a:t>
          </a:r>
          <a:r>
            <a:rPr lang="en-US" sz="2000" kern="1200" dirty="0" smtClean="0">
              <a:latin typeface="Times New Roman" panose="02020603050405020304" pitchFamily="18" charset="0"/>
              <a:ea typeface="Arial Unicode MS" panose="020B0604020202020204" pitchFamily="34" charset="-128"/>
            </a:rPr>
            <a:t>.</a:t>
          </a:r>
          <a:endParaRPr lang="es-419" sz="2000" kern="1200" dirty="0"/>
        </a:p>
      </dsp:txBody>
      <dsp:txXfrm>
        <a:off x="63320" y="63320"/>
        <a:ext cx="3242668" cy="2035267"/>
      </dsp:txXfrm>
    </dsp:sp>
    <dsp:sp modelId="{0A8D4FD1-79A1-42D1-A428-EFD7D35783A0}">
      <dsp:nvSpPr>
        <dsp:cNvPr id="0" name=""/>
        <dsp:cNvSpPr/>
      </dsp:nvSpPr>
      <dsp:spPr>
        <a:xfrm>
          <a:off x="966559" y="2642331"/>
          <a:ext cx="5477168" cy="2161907"/>
        </a:xfrm>
        <a:prstGeom prst="roundRect">
          <a:avLst>
            <a:gd name="adj" fmla="val 1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kern="1200" dirty="0" smtClean="0">
              <a:latin typeface="Times New Roman" panose="02020603050405020304" pitchFamily="18" charset="0"/>
              <a:ea typeface="Arial Unicode MS" panose="020B0604020202020204" pitchFamily="34" charset="-128"/>
            </a:rPr>
            <a:t>Sin embargo, la mala </a:t>
          </a:r>
          <a:r>
            <a:rPr lang="en-US" sz="2000" kern="1200" dirty="0" err="1" smtClean="0">
              <a:latin typeface="Times New Roman" panose="02020603050405020304" pitchFamily="18" charset="0"/>
              <a:ea typeface="Arial Unicode MS" panose="020B0604020202020204" pitchFamily="34" charset="-128"/>
            </a:rPr>
            <a:t>planificación</a:t>
          </a:r>
          <a:r>
            <a:rPr lang="en-US" sz="2000" kern="1200" dirty="0" smtClean="0">
              <a:latin typeface="Times New Roman" panose="02020603050405020304" pitchFamily="18" charset="0"/>
              <a:ea typeface="Arial Unicode MS" panose="020B0604020202020204" pitchFamily="34" charset="-128"/>
            </a:rPr>
            <a:t> y </a:t>
          </a:r>
          <a:r>
            <a:rPr lang="en-US" sz="2000" kern="1200" dirty="0" err="1" smtClean="0">
              <a:latin typeface="Times New Roman" panose="02020603050405020304" pitchFamily="18" charset="0"/>
              <a:ea typeface="Arial Unicode MS" panose="020B0604020202020204" pitchFamily="34" charset="-128"/>
            </a:rPr>
            <a:t>uso</a:t>
          </a:r>
          <a:r>
            <a:rPr lang="en-US" sz="2000" kern="1200" dirty="0" smtClean="0">
              <a:latin typeface="Times New Roman" panose="02020603050405020304" pitchFamily="18" charset="0"/>
              <a:ea typeface="Arial Unicode MS" panose="020B0604020202020204" pitchFamily="34" charset="-128"/>
            </a:rPr>
            <a:t> </a:t>
          </a:r>
          <a:r>
            <a:rPr lang="en-US" sz="2000" kern="1200" dirty="0" err="1" smtClean="0">
              <a:latin typeface="Times New Roman" panose="02020603050405020304" pitchFamily="18" charset="0"/>
              <a:ea typeface="Arial Unicode MS" panose="020B0604020202020204" pitchFamily="34" charset="-128"/>
            </a:rPr>
            <a:t>inadecuado</a:t>
          </a:r>
          <a:r>
            <a:rPr lang="en-US" sz="2000" kern="1200" dirty="0" smtClean="0">
              <a:latin typeface="Times New Roman" panose="02020603050405020304" pitchFamily="18" charset="0"/>
              <a:ea typeface="Arial Unicode MS" panose="020B0604020202020204" pitchFamily="34" charset="-128"/>
            </a:rPr>
            <a:t> del </a:t>
          </a:r>
          <a:r>
            <a:rPr lang="en-US" sz="2000" kern="1200" dirty="0" err="1" smtClean="0">
              <a:latin typeface="Times New Roman" panose="02020603050405020304" pitchFamily="18" charset="0"/>
              <a:ea typeface="Arial Unicode MS" panose="020B0604020202020204" pitchFamily="34" charset="-128"/>
            </a:rPr>
            <a:t>suelo</a:t>
          </a:r>
          <a:r>
            <a:rPr lang="en-US" sz="2000" kern="1200" dirty="0" smtClean="0">
              <a:latin typeface="Times New Roman" panose="02020603050405020304" pitchFamily="18" charset="0"/>
              <a:ea typeface="Arial Unicode MS" panose="020B0604020202020204" pitchFamily="34" charset="-128"/>
            </a:rPr>
            <a:t> ha </a:t>
          </a:r>
          <a:r>
            <a:rPr lang="en-US" sz="2000" kern="1200" dirty="0" err="1" smtClean="0">
              <a:latin typeface="Times New Roman" panose="02020603050405020304" pitchFamily="18" charset="0"/>
              <a:ea typeface="Arial Unicode MS" panose="020B0604020202020204" pitchFamily="34" charset="-128"/>
            </a:rPr>
            <a:t>conllevado</a:t>
          </a:r>
          <a:r>
            <a:rPr lang="en-US" sz="2000" kern="1200" dirty="0" smtClean="0">
              <a:latin typeface="Times New Roman" panose="02020603050405020304" pitchFamily="18" charset="0"/>
              <a:ea typeface="Arial Unicode MS" panose="020B0604020202020204" pitchFamily="34" charset="-128"/>
            </a:rPr>
            <a:t> a un </a:t>
          </a:r>
          <a:r>
            <a:rPr lang="en-US" sz="2000" kern="1200" dirty="0" err="1" smtClean="0">
              <a:latin typeface="Times New Roman" panose="02020603050405020304" pitchFamily="18" charset="0"/>
              <a:ea typeface="Arial Unicode MS" panose="020B0604020202020204" pitchFamily="34" charset="-128"/>
            </a:rPr>
            <a:t>acelerado</a:t>
          </a:r>
          <a:r>
            <a:rPr lang="en-US" sz="2000" kern="1200" dirty="0" smtClean="0">
              <a:latin typeface="Times New Roman" panose="02020603050405020304" pitchFamily="18" charset="0"/>
              <a:ea typeface="Arial Unicode MS" panose="020B0604020202020204" pitchFamily="34" charset="-128"/>
            </a:rPr>
            <a:t> </a:t>
          </a:r>
          <a:r>
            <a:rPr lang="en-US" sz="2000" kern="1200" dirty="0" err="1" smtClean="0">
              <a:latin typeface="Times New Roman" panose="02020603050405020304" pitchFamily="18" charset="0"/>
              <a:ea typeface="Arial Unicode MS" panose="020B0604020202020204" pitchFamily="34" charset="-128"/>
            </a:rPr>
            <a:t>proceso</a:t>
          </a:r>
          <a:r>
            <a:rPr lang="en-US" sz="2000" kern="1200" dirty="0" smtClean="0">
              <a:latin typeface="Times New Roman" panose="02020603050405020304" pitchFamily="18" charset="0"/>
              <a:ea typeface="Arial Unicode MS" panose="020B0604020202020204" pitchFamily="34" charset="-128"/>
            </a:rPr>
            <a:t> de </a:t>
          </a:r>
          <a:r>
            <a:rPr lang="en-US" sz="2000" kern="1200" dirty="0" err="1" smtClean="0">
              <a:latin typeface="Times New Roman" panose="02020603050405020304" pitchFamily="18" charset="0"/>
              <a:ea typeface="Arial Unicode MS" panose="020B0604020202020204" pitchFamily="34" charset="-128"/>
            </a:rPr>
            <a:t>salinización</a:t>
          </a:r>
          <a:r>
            <a:rPr lang="en-US" sz="2000" kern="1200" dirty="0" smtClean="0">
              <a:latin typeface="Times New Roman" panose="02020603050405020304" pitchFamily="18" charset="0"/>
              <a:ea typeface="Arial Unicode MS" panose="020B0604020202020204" pitchFamily="34" charset="-128"/>
            </a:rPr>
            <a:t>,  lo que ha </a:t>
          </a:r>
          <a:r>
            <a:rPr lang="en-US" sz="2000" kern="1200" dirty="0" err="1" smtClean="0">
              <a:latin typeface="Times New Roman" panose="02020603050405020304" pitchFamily="18" charset="0"/>
              <a:ea typeface="Arial Unicode MS" panose="020B0604020202020204" pitchFamily="34" charset="-128"/>
            </a:rPr>
            <a:t>provocando</a:t>
          </a:r>
          <a:r>
            <a:rPr lang="en-US" sz="2000" kern="1200" dirty="0" smtClean="0">
              <a:latin typeface="Times New Roman" panose="02020603050405020304" pitchFamily="18" charset="0"/>
              <a:ea typeface="Arial Unicode MS" panose="020B0604020202020204" pitchFamily="34" charset="-128"/>
            </a:rPr>
            <a:t> </a:t>
          </a:r>
          <a:r>
            <a:rPr lang="en-US" sz="2000" kern="1200" dirty="0" err="1" smtClean="0">
              <a:latin typeface="Times New Roman" panose="02020603050405020304" pitchFamily="18" charset="0"/>
              <a:ea typeface="Arial Unicode MS" panose="020B0604020202020204" pitchFamily="34" charset="-128"/>
            </a:rPr>
            <a:t>su</a:t>
          </a:r>
          <a:r>
            <a:rPr lang="en-US" sz="2000" kern="1200" dirty="0" smtClean="0">
              <a:latin typeface="Times New Roman" panose="02020603050405020304" pitchFamily="18" charset="0"/>
              <a:ea typeface="Arial Unicode MS" panose="020B0604020202020204" pitchFamily="34" charset="-128"/>
            </a:rPr>
            <a:t> </a:t>
          </a:r>
          <a:r>
            <a:rPr lang="en-US" sz="2000" kern="1200" dirty="0" err="1" smtClean="0">
              <a:latin typeface="Times New Roman" panose="02020603050405020304" pitchFamily="18" charset="0"/>
              <a:ea typeface="Arial Unicode MS" panose="020B0604020202020204" pitchFamily="34" charset="-128"/>
            </a:rPr>
            <a:t>deterioro</a:t>
          </a:r>
          <a:r>
            <a:rPr lang="en-US" sz="2000" kern="1200" dirty="0" smtClean="0">
              <a:latin typeface="Times New Roman" panose="02020603050405020304" pitchFamily="18" charset="0"/>
              <a:ea typeface="Arial Unicode MS" panose="020B0604020202020204" pitchFamily="34" charset="-128"/>
            </a:rPr>
            <a:t>.</a:t>
          </a:r>
          <a:endParaRPr lang="es-419" sz="2000" kern="1200" dirty="0"/>
        </a:p>
      </dsp:txBody>
      <dsp:txXfrm>
        <a:off x="1029879" y="2705651"/>
        <a:ext cx="2978729" cy="2035267"/>
      </dsp:txXfrm>
    </dsp:sp>
    <dsp:sp modelId="{2FA0143C-A098-4DAD-810B-091C1CC6FED7}">
      <dsp:nvSpPr>
        <dsp:cNvPr id="0" name=""/>
        <dsp:cNvSpPr/>
      </dsp:nvSpPr>
      <dsp:spPr>
        <a:xfrm>
          <a:off x="4071928" y="1699499"/>
          <a:ext cx="1405239" cy="1405239"/>
        </a:xfrm>
        <a:prstGeom prst="downArrow">
          <a:avLst>
            <a:gd name="adj1" fmla="val 55000"/>
            <a:gd name="adj2" fmla="val 45000"/>
          </a:avLst>
        </a:prstGeom>
        <a:solidFill>
          <a:schemeClr val="lt1">
            <a:alpha val="90000"/>
            <a:tint val="40000"/>
            <a:hueOff val="0"/>
            <a:satOff val="0"/>
            <a:lumOff val="0"/>
            <a:alphaOff val="0"/>
          </a:schemeClr>
        </a:solidFill>
        <a:ln w="15875" cap="rnd"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419" sz="3600" kern="1200"/>
        </a:p>
      </dsp:txBody>
      <dsp:txXfrm>
        <a:off x="4388107" y="1699499"/>
        <a:ext cx="772881" cy="10574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2B153-DBD7-4C8E-BEF4-A6E82D20AA56}">
      <dsp:nvSpPr>
        <dsp:cNvPr id="0" name=""/>
        <dsp:cNvSpPr/>
      </dsp:nvSpPr>
      <dsp:spPr>
        <a:xfrm>
          <a:off x="0" y="0"/>
          <a:ext cx="6502400" cy="1192106"/>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419" sz="2000" kern="1200" dirty="0" smtClean="0">
              <a:latin typeface="Times New Roman" panose="02020603050405020304" pitchFamily="18" charset="0"/>
              <a:cs typeface="Times New Roman" panose="02020603050405020304" pitchFamily="18" charset="0"/>
            </a:rPr>
            <a:t>Delimitación de la unidades hidrográficas estudiadas utilizando cartografía en escala 1:50.000 mediante la utilización de </a:t>
          </a:r>
          <a:r>
            <a:rPr lang="es-419" sz="2000" kern="1200" dirty="0" err="1" smtClean="0">
              <a:latin typeface="Times New Roman" panose="02020603050405020304" pitchFamily="18" charset="0"/>
              <a:cs typeface="Times New Roman" panose="02020603050405020304" pitchFamily="18" charset="0"/>
            </a:rPr>
            <a:t>herramientias</a:t>
          </a:r>
          <a:r>
            <a:rPr lang="es-419" sz="2000" kern="1200" dirty="0" smtClean="0">
              <a:latin typeface="Times New Roman" panose="02020603050405020304" pitchFamily="18" charset="0"/>
              <a:cs typeface="Times New Roman" panose="02020603050405020304" pitchFamily="18" charset="0"/>
            </a:rPr>
            <a:t> SIG</a:t>
          </a:r>
          <a:endParaRPr lang="es-419" sz="2000" kern="1200" dirty="0">
            <a:latin typeface="Times New Roman" panose="02020603050405020304" pitchFamily="18" charset="0"/>
            <a:cs typeface="Times New Roman" panose="02020603050405020304" pitchFamily="18" charset="0"/>
          </a:endParaRPr>
        </a:p>
      </dsp:txBody>
      <dsp:txXfrm>
        <a:off x="34916" y="34916"/>
        <a:ext cx="5115290" cy="1122274"/>
      </dsp:txXfrm>
    </dsp:sp>
    <dsp:sp modelId="{AFB11CD9-553D-441B-8D9A-7CB72CEE83CB}">
      <dsp:nvSpPr>
        <dsp:cNvPr id="0" name=""/>
        <dsp:cNvSpPr/>
      </dsp:nvSpPr>
      <dsp:spPr>
        <a:xfrm>
          <a:off x="544575" y="1408853"/>
          <a:ext cx="6502400" cy="1192106"/>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419" sz="2000" kern="1200" dirty="0" smtClean="0">
              <a:latin typeface="Times New Roman" panose="02020603050405020304" pitchFamily="18" charset="0"/>
              <a:cs typeface="Times New Roman" panose="02020603050405020304" pitchFamily="18" charset="0"/>
            </a:rPr>
            <a:t>Establecimiento del proceso analítico jerárquico (AHP) se </a:t>
          </a:r>
          <a:r>
            <a:rPr lang="es-419" sz="2000" kern="1200" dirty="0" err="1" smtClean="0">
              <a:latin typeface="Times New Roman" panose="02020603050405020304" pitchFamily="18" charset="0"/>
              <a:cs typeface="Times New Roman" panose="02020603050405020304" pitchFamily="18" charset="0"/>
            </a:rPr>
            <a:t>Saaty</a:t>
          </a:r>
          <a:endParaRPr lang="es-419" sz="2000" kern="1200" dirty="0">
            <a:latin typeface="Times New Roman" panose="02020603050405020304" pitchFamily="18" charset="0"/>
            <a:cs typeface="Times New Roman" panose="02020603050405020304" pitchFamily="18" charset="0"/>
          </a:endParaRPr>
        </a:p>
      </dsp:txBody>
      <dsp:txXfrm>
        <a:off x="579491" y="1443769"/>
        <a:ext cx="5113122" cy="1122274"/>
      </dsp:txXfrm>
    </dsp:sp>
    <dsp:sp modelId="{FD7BE3DB-44DA-4519-AA15-D99585C69E9B}">
      <dsp:nvSpPr>
        <dsp:cNvPr id="0" name=""/>
        <dsp:cNvSpPr/>
      </dsp:nvSpPr>
      <dsp:spPr>
        <a:xfrm>
          <a:off x="1081024" y="2817706"/>
          <a:ext cx="6502400" cy="1192106"/>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419" sz="2000" kern="1200" dirty="0" smtClean="0">
              <a:latin typeface="Times New Roman" panose="02020603050405020304" pitchFamily="18" charset="0"/>
              <a:cs typeface="Times New Roman" panose="02020603050405020304" pitchFamily="18" charset="0"/>
            </a:rPr>
            <a:t>Planificación y ejecución de la campaña de muestreo</a:t>
          </a:r>
          <a:endParaRPr lang="es-419" sz="2000" kern="1200" dirty="0">
            <a:latin typeface="Times New Roman" panose="02020603050405020304" pitchFamily="18" charset="0"/>
            <a:cs typeface="Times New Roman" panose="02020603050405020304" pitchFamily="18" charset="0"/>
          </a:endParaRPr>
        </a:p>
      </dsp:txBody>
      <dsp:txXfrm>
        <a:off x="1115940" y="2852622"/>
        <a:ext cx="5121250" cy="1122274"/>
      </dsp:txXfrm>
    </dsp:sp>
    <dsp:sp modelId="{B91D5FAD-5BF2-401D-B70A-38C1E7A3B22E}">
      <dsp:nvSpPr>
        <dsp:cNvPr id="0" name=""/>
        <dsp:cNvSpPr/>
      </dsp:nvSpPr>
      <dsp:spPr>
        <a:xfrm>
          <a:off x="1625599" y="4226560"/>
          <a:ext cx="6502400" cy="1192106"/>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419" sz="2000" kern="1200" dirty="0" smtClean="0">
              <a:latin typeface="Times New Roman" panose="02020603050405020304" pitchFamily="18" charset="0"/>
              <a:cs typeface="Times New Roman" panose="02020603050405020304" pitchFamily="18" charset="0"/>
            </a:rPr>
            <a:t>Análisis de muestras en Laboratorio</a:t>
          </a:r>
          <a:endParaRPr lang="es-419" sz="2000" kern="1200" dirty="0">
            <a:latin typeface="Times New Roman" panose="02020603050405020304" pitchFamily="18" charset="0"/>
            <a:cs typeface="Times New Roman" panose="02020603050405020304" pitchFamily="18" charset="0"/>
          </a:endParaRPr>
        </a:p>
      </dsp:txBody>
      <dsp:txXfrm>
        <a:off x="1660515" y="4261476"/>
        <a:ext cx="5113122" cy="1122274"/>
      </dsp:txXfrm>
    </dsp:sp>
    <dsp:sp modelId="{AEED7FE4-646D-4F59-AD3F-4B8EB24876BB}">
      <dsp:nvSpPr>
        <dsp:cNvPr id="0" name=""/>
        <dsp:cNvSpPr/>
      </dsp:nvSpPr>
      <dsp:spPr>
        <a:xfrm>
          <a:off x="5727530" y="913045"/>
          <a:ext cx="774869" cy="774869"/>
        </a:xfrm>
        <a:prstGeom prst="downArrow">
          <a:avLst>
            <a:gd name="adj1" fmla="val 55000"/>
            <a:gd name="adj2" fmla="val 45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just" defTabSz="889000">
            <a:lnSpc>
              <a:spcPct val="90000"/>
            </a:lnSpc>
            <a:spcBef>
              <a:spcPct val="0"/>
            </a:spcBef>
            <a:spcAft>
              <a:spcPct val="35000"/>
            </a:spcAft>
          </a:pPr>
          <a:endParaRPr lang="es-419" sz="2000" kern="1200">
            <a:latin typeface="Times New Roman" panose="02020603050405020304" pitchFamily="18" charset="0"/>
            <a:cs typeface="Times New Roman" panose="02020603050405020304" pitchFamily="18" charset="0"/>
          </a:endParaRPr>
        </a:p>
      </dsp:txBody>
      <dsp:txXfrm>
        <a:off x="5901876" y="913045"/>
        <a:ext cx="426177" cy="583089"/>
      </dsp:txXfrm>
    </dsp:sp>
    <dsp:sp modelId="{CBDB8549-0744-4ACD-B0F6-10A6A5CD7A5E}">
      <dsp:nvSpPr>
        <dsp:cNvPr id="0" name=""/>
        <dsp:cNvSpPr/>
      </dsp:nvSpPr>
      <dsp:spPr>
        <a:xfrm>
          <a:off x="6272106" y="2321898"/>
          <a:ext cx="774869" cy="774869"/>
        </a:xfrm>
        <a:prstGeom prst="downArrow">
          <a:avLst>
            <a:gd name="adj1" fmla="val 55000"/>
            <a:gd name="adj2" fmla="val 45000"/>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just" defTabSz="889000">
            <a:lnSpc>
              <a:spcPct val="90000"/>
            </a:lnSpc>
            <a:spcBef>
              <a:spcPct val="0"/>
            </a:spcBef>
            <a:spcAft>
              <a:spcPct val="35000"/>
            </a:spcAft>
          </a:pPr>
          <a:endParaRPr lang="es-419" sz="2000" kern="1200">
            <a:latin typeface="Times New Roman" panose="02020603050405020304" pitchFamily="18" charset="0"/>
            <a:cs typeface="Times New Roman" panose="02020603050405020304" pitchFamily="18" charset="0"/>
          </a:endParaRPr>
        </a:p>
      </dsp:txBody>
      <dsp:txXfrm>
        <a:off x="6446452" y="2321898"/>
        <a:ext cx="426177" cy="583089"/>
      </dsp:txXfrm>
    </dsp:sp>
    <dsp:sp modelId="{56BF12A7-5AB3-4AF7-AE40-AAEBC4BECB38}">
      <dsp:nvSpPr>
        <dsp:cNvPr id="0" name=""/>
        <dsp:cNvSpPr/>
      </dsp:nvSpPr>
      <dsp:spPr>
        <a:xfrm>
          <a:off x="6808554" y="3730752"/>
          <a:ext cx="774869" cy="774869"/>
        </a:xfrm>
        <a:prstGeom prst="downArrow">
          <a:avLst>
            <a:gd name="adj1" fmla="val 55000"/>
            <a:gd name="adj2" fmla="val 45000"/>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just" defTabSz="889000">
            <a:lnSpc>
              <a:spcPct val="90000"/>
            </a:lnSpc>
            <a:spcBef>
              <a:spcPct val="0"/>
            </a:spcBef>
            <a:spcAft>
              <a:spcPct val="35000"/>
            </a:spcAft>
          </a:pPr>
          <a:endParaRPr lang="es-419" sz="2000" kern="1200">
            <a:latin typeface="Times New Roman" panose="02020603050405020304" pitchFamily="18" charset="0"/>
            <a:cs typeface="Times New Roman" panose="02020603050405020304" pitchFamily="18" charset="0"/>
          </a:endParaRPr>
        </a:p>
      </dsp:txBody>
      <dsp:txXfrm>
        <a:off x="6982900" y="3730752"/>
        <a:ext cx="426177" cy="5830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7CD12-5437-4D7B-8AE0-D37FE4BE69C3}">
      <dsp:nvSpPr>
        <dsp:cNvPr id="0" name=""/>
        <dsp:cNvSpPr/>
      </dsp:nvSpPr>
      <dsp:spPr>
        <a:xfrm>
          <a:off x="10301" y="202341"/>
          <a:ext cx="3079081" cy="1847449"/>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419" sz="2400" kern="1200" dirty="0" smtClean="0">
              <a:latin typeface="Times New Roman" panose="02020603050405020304" pitchFamily="18" charset="0"/>
              <a:cs typeface="Times New Roman" panose="02020603050405020304" pitchFamily="18" charset="0"/>
            </a:rPr>
            <a:t>Obtención de unidades homogéneas y accesibles</a:t>
          </a:r>
          <a:endParaRPr lang="es-419" sz="2400" kern="1200" dirty="0">
            <a:latin typeface="Times New Roman" panose="02020603050405020304" pitchFamily="18" charset="0"/>
            <a:cs typeface="Times New Roman" panose="02020603050405020304" pitchFamily="18" charset="0"/>
          </a:endParaRPr>
        </a:p>
      </dsp:txBody>
      <dsp:txXfrm>
        <a:off x="64411" y="256451"/>
        <a:ext cx="2970861" cy="1739229"/>
      </dsp:txXfrm>
    </dsp:sp>
    <dsp:sp modelId="{91AAA2BC-6E12-431D-9B83-4DA74D4A587C}">
      <dsp:nvSpPr>
        <dsp:cNvPr id="0" name=""/>
        <dsp:cNvSpPr/>
      </dsp:nvSpPr>
      <dsp:spPr>
        <a:xfrm>
          <a:off x="3397291" y="744260"/>
          <a:ext cx="652765" cy="76361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419" sz="2400" kern="1200">
            <a:latin typeface="Times New Roman" panose="02020603050405020304" pitchFamily="18" charset="0"/>
            <a:cs typeface="Times New Roman" panose="02020603050405020304" pitchFamily="18" charset="0"/>
          </a:endParaRPr>
        </a:p>
      </dsp:txBody>
      <dsp:txXfrm>
        <a:off x="3397291" y="896982"/>
        <a:ext cx="456936" cy="458168"/>
      </dsp:txXfrm>
    </dsp:sp>
    <dsp:sp modelId="{D7D52095-4378-4EFB-9F29-323BA150A193}">
      <dsp:nvSpPr>
        <dsp:cNvPr id="0" name=""/>
        <dsp:cNvSpPr/>
      </dsp:nvSpPr>
      <dsp:spPr>
        <a:xfrm>
          <a:off x="4321016" y="202341"/>
          <a:ext cx="3079081" cy="1847449"/>
        </a:xfrm>
        <a:prstGeom prst="roundRect">
          <a:avLst>
            <a:gd name="adj" fmla="val 10000"/>
          </a:avLst>
        </a:prstGeom>
        <a:solidFill>
          <a:schemeClr val="accent3">
            <a:hueOff val="1351992"/>
            <a:satOff val="-4498"/>
            <a:lumOff val="-225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419" sz="2400" kern="1200" dirty="0" smtClean="0">
              <a:latin typeface="Times New Roman" panose="02020603050405020304" pitchFamily="18" charset="0"/>
              <a:cs typeface="Times New Roman" panose="02020603050405020304" pitchFamily="18" charset="0"/>
            </a:rPr>
            <a:t>Obtención de </a:t>
          </a:r>
          <a:r>
            <a:rPr lang="es-419" sz="2400" kern="1200" dirty="0" err="1" smtClean="0">
              <a:latin typeface="Times New Roman" panose="02020603050405020304" pitchFamily="18" charset="0"/>
              <a:cs typeface="Times New Roman" panose="02020603050405020304" pitchFamily="18" charset="0"/>
            </a:rPr>
            <a:t>rásters</a:t>
          </a:r>
          <a:r>
            <a:rPr lang="es-419" sz="2400" kern="1200" dirty="0" smtClean="0">
              <a:latin typeface="Times New Roman" panose="02020603050405020304" pitchFamily="18" charset="0"/>
              <a:cs typeface="Times New Roman" panose="02020603050405020304" pitchFamily="18" charset="0"/>
            </a:rPr>
            <a:t> de pendientes, uso agrícola y zona antrópica </a:t>
          </a:r>
          <a:endParaRPr lang="es-419" sz="2400" kern="1200" dirty="0">
            <a:latin typeface="Times New Roman" panose="02020603050405020304" pitchFamily="18" charset="0"/>
            <a:cs typeface="Times New Roman" panose="02020603050405020304" pitchFamily="18" charset="0"/>
          </a:endParaRPr>
        </a:p>
      </dsp:txBody>
      <dsp:txXfrm>
        <a:off x="4375126" y="256451"/>
        <a:ext cx="2970861" cy="1739229"/>
      </dsp:txXfrm>
    </dsp:sp>
    <dsp:sp modelId="{B41EB709-1F44-47DC-BF10-9BEBEF2C236C}">
      <dsp:nvSpPr>
        <dsp:cNvPr id="0" name=""/>
        <dsp:cNvSpPr/>
      </dsp:nvSpPr>
      <dsp:spPr>
        <a:xfrm>
          <a:off x="7708006" y="744260"/>
          <a:ext cx="652765" cy="763612"/>
        </a:xfrm>
        <a:prstGeom prst="rightArrow">
          <a:avLst>
            <a:gd name="adj1" fmla="val 60000"/>
            <a:gd name="adj2" fmla="val 50000"/>
          </a:avLst>
        </a:prstGeom>
        <a:solidFill>
          <a:schemeClr val="accent3">
            <a:hueOff val="2703983"/>
            <a:satOff val="-8997"/>
            <a:lumOff val="-45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419" sz="2400" kern="1200">
            <a:latin typeface="Times New Roman" panose="02020603050405020304" pitchFamily="18" charset="0"/>
            <a:cs typeface="Times New Roman" panose="02020603050405020304" pitchFamily="18" charset="0"/>
          </a:endParaRPr>
        </a:p>
      </dsp:txBody>
      <dsp:txXfrm>
        <a:off x="7708006" y="896982"/>
        <a:ext cx="456936" cy="458168"/>
      </dsp:txXfrm>
    </dsp:sp>
    <dsp:sp modelId="{F16EC2F3-96CB-4E34-89C4-06AA94D253D8}">
      <dsp:nvSpPr>
        <dsp:cNvPr id="0" name=""/>
        <dsp:cNvSpPr/>
      </dsp:nvSpPr>
      <dsp:spPr>
        <a:xfrm>
          <a:off x="8631731" y="202341"/>
          <a:ext cx="3079081" cy="1847449"/>
        </a:xfrm>
        <a:prstGeom prst="roundRect">
          <a:avLst>
            <a:gd name="adj" fmla="val 10000"/>
          </a:avLst>
        </a:prstGeom>
        <a:solidFill>
          <a:schemeClr val="accent3">
            <a:hueOff val="2703983"/>
            <a:satOff val="-8997"/>
            <a:lumOff val="-450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419" sz="2400" kern="1200" dirty="0" smtClean="0">
              <a:latin typeface="Times New Roman" panose="02020603050405020304" pitchFamily="18" charset="0"/>
              <a:cs typeface="Times New Roman" panose="02020603050405020304" pitchFamily="18" charset="0"/>
            </a:rPr>
            <a:t>Establecimiento de buffers para ríos y vías con clasificación de valores</a:t>
          </a:r>
          <a:endParaRPr lang="es-419" sz="2400" kern="1200" dirty="0">
            <a:latin typeface="Times New Roman" panose="02020603050405020304" pitchFamily="18" charset="0"/>
            <a:cs typeface="Times New Roman" panose="02020603050405020304" pitchFamily="18" charset="0"/>
          </a:endParaRPr>
        </a:p>
      </dsp:txBody>
      <dsp:txXfrm>
        <a:off x="8685841" y="256451"/>
        <a:ext cx="2970861" cy="17392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728A4-6E65-460F-B09E-C01270515718}">
      <dsp:nvSpPr>
        <dsp:cNvPr id="0" name=""/>
        <dsp:cNvSpPr/>
      </dsp:nvSpPr>
      <dsp:spPr>
        <a:xfrm>
          <a:off x="2885" y="0"/>
          <a:ext cx="2831477" cy="541866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419" sz="2000" b="1" kern="1200" dirty="0" smtClean="0">
              <a:solidFill>
                <a:schemeClr val="tx1"/>
              </a:solidFill>
              <a:latin typeface="Times New Roman" panose="02020603050405020304" pitchFamily="18" charset="0"/>
              <a:cs typeface="Times New Roman" panose="02020603050405020304" pitchFamily="18" charset="0"/>
            </a:rPr>
            <a:t>Muestreo de suelo</a:t>
          </a:r>
          <a:endParaRPr lang="es-419" sz="2000" b="1" kern="1200" dirty="0">
            <a:solidFill>
              <a:schemeClr val="tx1"/>
            </a:solidFill>
            <a:latin typeface="Times New Roman" panose="02020603050405020304" pitchFamily="18" charset="0"/>
            <a:cs typeface="Times New Roman" panose="02020603050405020304" pitchFamily="18" charset="0"/>
          </a:endParaRPr>
        </a:p>
      </dsp:txBody>
      <dsp:txXfrm>
        <a:off x="2885" y="0"/>
        <a:ext cx="2831477" cy="1625600"/>
      </dsp:txXfrm>
    </dsp:sp>
    <dsp:sp modelId="{240F95B4-134F-4D87-A567-2E2FBA9C3EE4}">
      <dsp:nvSpPr>
        <dsp:cNvPr id="0" name=""/>
        <dsp:cNvSpPr/>
      </dsp:nvSpPr>
      <dsp:spPr>
        <a:xfrm>
          <a:off x="299194" y="1208404"/>
          <a:ext cx="2265182" cy="1704805"/>
        </a:xfrm>
        <a:prstGeom prst="roundRect">
          <a:avLst>
            <a:gd name="adj" fmla="val 10000"/>
          </a:avLst>
        </a:prstGeom>
        <a:solidFill>
          <a:schemeClr val="accent3">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419" sz="1800" kern="1200" dirty="0" smtClean="0">
              <a:solidFill>
                <a:schemeClr val="tx1"/>
              </a:solidFill>
              <a:latin typeface="Times New Roman" panose="02020603050405020304" pitchFamily="18" charset="0"/>
              <a:cs typeface="Times New Roman" panose="02020603050405020304" pitchFamily="18" charset="0"/>
            </a:rPr>
            <a:t>Puntos de muestreo: </a:t>
          </a:r>
          <a:r>
            <a:rPr lang="en-US" sz="1800" kern="1200" dirty="0" smtClean="0">
              <a:solidFill>
                <a:schemeClr val="tx1"/>
              </a:solidFill>
              <a:latin typeface="Times New Roman" panose="02020603050405020304" pitchFamily="18" charset="0"/>
              <a:cs typeface="Times New Roman" panose="02020603050405020304" pitchFamily="18" charset="0"/>
            </a:rPr>
            <a:t>7 </a:t>
          </a:r>
          <a:r>
            <a:rPr lang="en-US" sz="1800" kern="1200" dirty="0" err="1" smtClean="0">
              <a:solidFill>
                <a:schemeClr val="tx1"/>
              </a:solidFill>
              <a:latin typeface="Times New Roman" panose="02020603050405020304" pitchFamily="18" charset="0"/>
              <a:cs typeface="Times New Roman" panose="02020603050405020304" pitchFamily="18" charset="0"/>
            </a:rPr>
            <a:t>puntos</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ubicados</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en</a:t>
          </a:r>
          <a:r>
            <a:rPr lang="en-US" sz="1800" kern="1200" dirty="0" smtClean="0">
              <a:solidFill>
                <a:schemeClr val="tx1"/>
              </a:solidFill>
              <a:latin typeface="Times New Roman" panose="02020603050405020304" pitchFamily="18" charset="0"/>
              <a:cs typeface="Times New Roman" panose="02020603050405020304" pitchFamily="18" charset="0"/>
            </a:rPr>
            <a:t> las </a:t>
          </a:r>
          <a:r>
            <a:rPr lang="en-US" sz="1800" kern="1200" dirty="0" err="1" smtClean="0">
              <a:solidFill>
                <a:schemeClr val="tx1"/>
              </a:solidFill>
              <a:latin typeface="Times New Roman" panose="02020603050405020304" pitchFamily="18" charset="0"/>
              <a:cs typeface="Times New Roman" panose="02020603050405020304" pitchFamily="18" charset="0"/>
            </a:rPr>
            <a:t>márgenes</a:t>
          </a:r>
          <a:r>
            <a:rPr lang="en-US" sz="1800" kern="1200" dirty="0" smtClean="0">
              <a:solidFill>
                <a:schemeClr val="tx1"/>
              </a:solidFill>
              <a:latin typeface="Times New Roman" panose="02020603050405020304" pitchFamily="18" charset="0"/>
              <a:cs typeface="Times New Roman" panose="02020603050405020304" pitchFamily="18" charset="0"/>
            </a:rPr>
            <a:t> del </a:t>
          </a:r>
          <a:r>
            <a:rPr lang="en-US" sz="1800" kern="1200" dirty="0" err="1" smtClean="0">
              <a:solidFill>
                <a:schemeClr val="tx1"/>
              </a:solidFill>
              <a:latin typeface="Times New Roman" panose="02020603050405020304" pitchFamily="18" charset="0"/>
              <a:cs typeface="Times New Roman" panose="02020603050405020304" pitchFamily="18" charset="0"/>
            </a:rPr>
            <a:t>río</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Chone</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partiendo</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desde</a:t>
          </a:r>
          <a:r>
            <a:rPr lang="en-US" sz="1800" kern="1200" dirty="0" smtClean="0">
              <a:solidFill>
                <a:schemeClr val="tx1"/>
              </a:solidFill>
              <a:latin typeface="Times New Roman" panose="02020603050405020304" pitchFamily="18" charset="0"/>
              <a:cs typeface="Times New Roman" panose="02020603050405020304" pitchFamily="18" charset="0"/>
            </a:rPr>
            <a:t> el sector del </a:t>
          </a:r>
          <a:r>
            <a:rPr lang="en-US" sz="1800" kern="1200" dirty="0" err="1" smtClean="0">
              <a:solidFill>
                <a:schemeClr val="tx1"/>
              </a:solidFill>
              <a:latin typeface="Times New Roman" panose="02020603050405020304" pitchFamily="18" charset="0"/>
              <a:cs typeface="Times New Roman" panose="02020603050405020304" pitchFamily="18" charset="0"/>
            </a:rPr>
            <a:t>Bejuco</a:t>
          </a:r>
          <a:r>
            <a:rPr lang="en-US" sz="1800" kern="1200" dirty="0" smtClean="0">
              <a:solidFill>
                <a:schemeClr val="tx1"/>
              </a:solidFill>
              <a:latin typeface="Times New Roman" panose="02020603050405020304" pitchFamily="18" charset="0"/>
              <a:cs typeface="Times New Roman" panose="02020603050405020304" pitchFamily="18" charset="0"/>
            </a:rPr>
            <a:t> hasta </a:t>
          </a:r>
          <a:r>
            <a:rPr lang="en-US" sz="1800" kern="1200" dirty="0" err="1" smtClean="0">
              <a:solidFill>
                <a:schemeClr val="tx1"/>
              </a:solidFill>
              <a:latin typeface="Times New Roman" panose="02020603050405020304" pitchFamily="18" charset="0"/>
              <a:cs typeface="Times New Roman" panose="02020603050405020304" pitchFamily="18" charset="0"/>
            </a:rPr>
            <a:t>llegar</a:t>
          </a:r>
          <a:r>
            <a:rPr lang="en-US" sz="1800" kern="1200" dirty="0" smtClean="0">
              <a:solidFill>
                <a:schemeClr val="tx1"/>
              </a:solidFill>
              <a:latin typeface="Times New Roman" panose="02020603050405020304" pitchFamily="18" charset="0"/>
              <a:cs typeface="Times New Roman" panose="02020603050405020304" pitchFamily="18" charset="0"/>
            </a:rPr>
            <a:t> la </a:t>
          </a:r>
          <a:r>
            <a:rPr lang="en-US" sz="1800" kern="1200" dirty="0" err="1" smtClean="0">
              <a:solidFill>
                <a:schemeClr val="tx1"/>
              </a:solidFill>
              <a:latin typeface="Times New Roman" panose="02020603050405020304" pitchFamily="18" charset="0"/>
              <a:cs typeface="Times New Roman" panose="02020603050405020304" pitchFamily="18" charset="0"/>
            </a:rPr>
            <a:t>represa</a:t>
          </a:r>
          <a:r>
            <a:rPr lang="en-US" sz="1800" kern="1200" dirty="0" smtClean="0">
              <a:solidFill>
                <a:schemeClr val="tx1"/>
              </a:solidFill>
              <a:latin typeface="Times New Roman" panose="02020603050405020304" pitchFamily="18" charset="0"/>
              <a:cs typeface="Times New Roman" panose="02020603050405020304" pitchFamily="18" charset="0"/>
            </a:rPr>
            <a:t> de </a:t>
          </a:r>
          <a:r>
            <a:rPr lang="en-US" sz="1800" kern="1200" dirty="0" err="1" smtClean="0">
              <a:solidFill>
                <a:schemeClr val="tx1"/>
              </a:solidFill>
              <a:latin typeface="Times New Roman" panose="02020603050405020304" pitchFamily="18" charset="0"/>
              <a:cs typeface="Times New Roman" panose="02020603050405020304" pitchFamily="18" charset="0"/>
            </a:rPr>
            <a:t>Simbocal</a:t>
          </a:r>
          <a:endParaRPr lang="es-419" sz="1800" kern="1200" dirty="0">
            <a:solidFill>
              <a:schemeClr val="tx1"/>
            </a:solidFill>
            <a:latin typeface="Times New Roman" panose="02020603050405020304" pitchFamily="18" charset="0"/>
            <a:cs typeface="Times New Roman" panose="02020603050405020304" pitchFamily="18" charset="0"/>
          </a:endParaRPr>
        </a:p>
      </dsp:txBody>
      <dsp:txXfrm>
        <a:off x="349126" y="1258336"/>
        <a:ext cx="2165318" cy="1604941"/>
      </dsp:txXfrm>
    </dsp:sp>
    <dsp:sp modelId="{D2AD80F3-27F0-4ACA-9FB5-B4D11BE7DA8C}">
      <dsp:nvSpPr>
        <dsp:cNvPr id="0" name=""/>
        <dsp:cNvSpPr/>
      </dsp:nvSpPr>
      <dsp:spPr>
        <a:xfrm>
          <a:off x="286033" y="3533484"/>
          <a:ext cx="2265182" cy="1614105"/>
        </a:xfrm>
        <a:prstGeom prst="roundRect">
          <a:avLst>
            <a:gd name="adj" fmla="val 10000"/>
          </a:avLst>
        </a:prstGeom>
        <a:solidFill>
          <a:schemeClr val="accent3">
            <a:shade val="80000"/>
            <a:hueOff val="-77085"/>
            <a:satOff val="-3769"/>
            <a:lumOff val="912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419" sz="1800" kern="1200" dirty="0" smtClean="0">
              <a:solidFill>
                <a:schemeClr val="tx1"/>
              </a:solidFill>
              <a:latin typeface="Times New Roman" panose="02020603050405020304" pitchFamily="18" charset="0"/>
              <a:cs typeface="Times New Roman" panose="02020603050405020304" pitchFamily="18" charset="0"/>
            </a:rPr>
            <a:t>Profundidad de muestreo: se colectaron </a:t>
          </a:r>
          <a:r>
            <a:rPr lang="en-US" sz="1800" kern="1200" dirty="0" err="1" smtClean="0">
              <a:solidFill>
                <a:schemeClr val="tx1"/>
              </a:solidFill>
              <a:latin typeface="Times New Roman" panose="02020603050405020304" pitchFamily="18" charset="0"/>
              <a:cs typeface="Times New Roman" panose="02020603050405020304" pitchFamily="18" charset="0"/>
            </a:rPr>
            <a:t>muestras</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en</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profundidades</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desde</a:t>
          </a:r>
          <a:r>
            <a:rPr lang="en-US" sz="1800" kern="1200" dirty="0" smtClean="0">
              <a:solidFill>
                <a:schemeClr val="tx1"/>
              </a:solidFill>
              <a:latin typeface="Times New Roman" panose="02020603050405020304" pitchFamily="18" charset="0"/>
              <a:cs typeface="Times New Roman" panose="02020603050405020304" pitchFamily="18" charset="0"/>
            </a:rPr>
            <a:t> 0 a 0,40 m de 0,40m a 0,80 m y de 0,80 a 1,20 m</a:t>
          </a:r>
          <a:endParaRPr lang="es-419" sz="1800" kern="1200" dirty="0">
            <a:solidFill>
              <a:schemeClr val="tx1"/>
            </a:solidFill>
            <a:latin typeface="Times New Roman" panose="02020603050405020304" pitchFamily="18" charset="0"/>
            <a:cs typeface="Times New Roman" panose="02020603050405020304" pitchFamily="18" charset="0"/>
          </a:endParaRPr>
        </a:p>
      </dsp:txBody>
      <dsp:txXfrm>
        <a:off x="333309" y="3580760"/>
        <a:ext cx="2170630" cy="1519553"/>
      </dsp:txXfrm>
    </dsp:sp>
    <dsp:sp modelId="{785EE03C-C3B3-49C6-ADA5-0ACB6A15C052}">
      <dsp:nvSpPr>
        <dsp:cNvPr id="0" name=""/>
        <dsp:cNvSpPr/>
      </dsp:nvSpPr>
      <dsp:spPr>
        <a:xfrm>
          <a:off x="3046724" y="0"/>
          <a:ext cx="2831477" cy="541866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419" sz="2000" b="1" kern="1200" dirty="0" smtClean="0">
              <a:solidFill>
                <a:schemeClr val="tx1"/>
              </a:solidFill>
              <a:latin typeface="Times New Roman" panose="02020603050405020304" pitchFamily="18" charset="0"/>
              <a:cs typeface="Times New Roman" panose="02020603050405020304" pitchFamily="18" charset="0"/>
            </a:rPr>
            <a:t>Análisis de Laboratorio</a:t>
          </a:r>
          <a:endParaRPr lang="es-419" sz="2000" b="1" kern="1200" dirty="0">
            <a:solidFill>
              <a:schemeClr val="tx1"/>
            </a:solidFill>
            <a:latin typeface="Times New Roman" panose="02020603050405020304" pitchFamily="18" charset="0"/>
            <a:cs typeface="Times New Roman" panose="02020603050405020304" pitchFamily="18" charset="0"/>
          </a:endParaRPr>
        </a:p>
      </dsp:txBody>
      <dsp:txXfrm>
        <a:off x="3046724" y="0"/>
        <a:ext cx="2831477" cy="1625600"/>
      </dsp:txXfrm>
    </dsp:sp>
    <dsp:sp modelId="{2F1AC569-EFD8-4B38-A50B-B40531DD121B}">
      <dsp:nvSpPr>
        <dsp:cNvPr id="0" name=""/>
        <dsp:cNvSpPr/>
      </dsp:nvSpPr>
      <dsp:spPr>
        <a:xfrm>
          <a:off x="3381880" y="1356801"/>
          <a:ext cx="2265182" cy="1153645"/>
        </a:xfrm>
        <a:prstGeom prst="roundRect">
          <a:avLst>
            <a:gd name="adj" fmla="val 10000"/>
          </a:avLst>
        </a:prstGeom>
        <a:solidFill>
          <a:schemeClr val="accent3">
            <a:shade val="80000"/>
            <a:hueOff val="-154171"/>
            <a:satOff val="-7537"/>
            <a:lumOff val="1824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419" sz="1800" kern="1200" dirty="0" smtClean="0">
              <a:solidFill>
                <a:schemeClr val="tx1"/>
              </a:solidFill>
              <a:latin typeface="Times New Roman" panose="02020603050405020304" pitchFamily="18" charset="0"/>
              <a:cs typeface="Times New Roman" panose="02020603050405020304" pitchFamily="18" charset="0"/>
            </a:rPr>
            <a:t>Parámetros físicos: </a:t>
          </a:r>
          <a:r>
            <a:rPr lang="es-ES_tradnl" sz="1800" kern="1200" dirty="0" smtClean="0">
              <a:solidFill>
                <a:schemeClr val="tx1"/>
              </a:solidFill>
              <a:latin typeface="Times New Roman" panose="02020603050405020304" pitchFamily="18" charset="0"/>
              <a:cs typeface="Times New Roman" panose="02020603050405020304" pitchFamily="18" charset="0"/>
            </a:rPr>
            <a:t>humedad, densidad aparente, densidad real y porosidad</a:t>
          </a:r>
          <a:r>
            <a:rPr lang="es-419" sz="1800" kern="1200" dirty="0" smtClean="0">
              <a:solidFill>
                <a:schemeClr val="tx1"/>
              </a:solidFill>
              <a:latin typeface="Times New Roman" panose="02020603050405020304" pitchFamily="18" charset="0"/>
              <a:cs typeface="Times New Roman" panose="02020603050405020304" pitchFamily="18" charset="0"/>
            </a:rPr>
            <a:t> </a:t>
          </a:r>
          <a:endParaRPr lang="es-419" sz="1800" kern="1200" dirty="0">
            <a:solidFill>
              <a:schemeClr val="tx1"/>
            </a:solidFill>
            <a:latin typeface="Times New Roman" panose="02020603050405020304" pitchFamily="18" charset="0"/>
            <a:cs typeface="Times New Roman" panose="02020603050405020304" pitchFamily="18" charset="0"/>
          </a:endParaRPr>
        </a:p>
      </dsp:txBody>
      <dsp:txXfrm>
        <a:off x="3415669" y="1390590"/>
        <a:ext cx="2197604" cy="1086067"/>
      </dsp:txXfrm>
    </dsp:sp>
    <dsp:sp modelId="{311C443D-EC27-49BB-84D7-1D2239E853B2}">
      <dsp:nvSpPr>
        <dsp:cNvPr id="0" name=""/>
        <dsp:cNvSpPr/>
      </dsp:nvSpPr>
      <dsp:spPr>
        <a:xfrm>
          <a:off x="3329872" y="2902423"/>
          <a:ext cx="2265182" cy="2244501"/>
        </a:xfrm>
        <a:prstGeom prst="roundRect">
          <a:avLst>
            <a:gd name="adj" fmla="val 10000"/>
          </a:avLst>
        </a:prstGeom>
        <a:solidFill>
          <a:schemeClr val="accent3">
            <a:shade val="80000"/>
            <a:hueOff val="-231256"/>
            <a:satOff val="-11306"/>
            <a:lumOff val="2736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l" defTabSz="800100">
            <a:lnSpc>
              <a:spcPct val="90000"/>
            </a:lnSpc>
            <a:spcBef>
              <a:spcPct val="0"/>
            </a:spcBef>
            <a:spcAft>
              <a:spcPct val="35000"/>
            </a:spcAft>
          </a:pPr>
          <a:r>
            <a:rPr lang="es-419" sz="1800" kern="1200" dirty="0" smtClean="0">
              <a:solidFill>
                <a:schemeClr val="tx1"/>
              </a:solidFill>
              <a:latin typeface="Times New Roman" panose="02020603050405020304" pitchFamily="18" charset="0"/>
              <a:cs typeface="Times New Roman" panose="02020603050405020304" pitchFamily="18" charset="0"/>
            </a:rPr>
            <a:t>Parámetros químicos: </a:t>
          </a:r>
          <a:r>
            <a:rPr lang="es-ES_tradnl" sz="1800" kern="1200" dirty="0" smtClean="0">
              <a:solidFill>
                <a:schemeClr val="tx1"/>
              </a:solidFill>
              <a:latin typeface="Times New Roman" panose="02020603050405020304" pitchFamily="18" charset="0"/>
              <a:cs typeface="Times New Roman" panose="02020603050405020304" pitchFamily="18" charset="0"/>
            </a:rPr>
            <a:t>pH, sólidos disueltos, residuo seco calcinado (RSC), sólidos totales, concentración </a:t>
          </a:r>
          <a14:m xmlns:a14="http://schemas.microsoft.com/office/drawing/2010/main">
            <m:oMath xmlns:m="http://schemas.openxmlformats.org/officeDocument/2006/math">
              <m:sSup>
                <m:sSupPr>
                  <m:ctrlPr>
                    <a:rPr lang="es-ES_tradnl" sz="1800" i="1" kern="1200" dirty="0" smtClean="0">
                      <a:solidFill>
                        <a:schemeClr val="tx1"/>
                      </a:solidFill>
                      <a:latin typeface="Cambria Math" panose="02040503050406030204" pitchFamily="18" charset="0"/>
                      <a:cs typeface="Times New Roman" panose="02020603050405020304" pitchFamily="18" charset="0"/>
                    </a:rPr>
                  </m:ctrlPr>
                </m:sSupPr>
                <m:e>
                  <m:r>
                    <m:rPr>
                      <m:sty m:val="p"/>
                    </m:rPr>
                    <a:rPr lang="es-ES_tradnl" sz="1800" kern="1200" smtClean="0">
                      <a:solidFill>
                        <a:schemeClr val="tx1"/>
                      </a:solidFill>
                      <a:latin typeface="Times New Roman" panose="02020603050405020304" pitchFamily="18" charset="0"/>
                      <a:cs typeface="Times New Roman" panose="02020603050405020304" pitchFamily="18" charset="0"/>
                    </a:rPr>
                    <m:t>Ca</m:t>
                  </m:r>
                </m:e>
                <m:sup>
                  <m:r>
                    <a:rPr lang="es-ES" sz="1800" b="0" i="1" kern="1200" dirty="0" smtClean="0">
                      <a:solidFill>
                        <a:schemeClr val="tx1"/>
                      </a:solidFill>
                      <a:latin typeface="Cambria Math" panose="02040503050406030204" pitchFamily="18" charset="0"/>
                      <a:cs typeface="Times New Roman" panose="02020603050405020304" pitchFamily="18" charset="0"/>
                    </a:rPr>
                    <m:t>2</m:t>
                  </m:r>
                </m:sup>
              </m:sSup>
            </m:oMath>
          </a14:m>
          <a:r>
            <a:rPr lang="es-ES_tradnl" sz="1800" kern="1200" dirty="0" smtClean="0">
              <a:solidFill>
                <a:schemeClr val="tx1"/>
              </a:solidFill>
              <a:latin typeface="Times New Roman" panose="02020603050405020304" pitchFamily="18" charset="0"/>
              <a:cs typeface="Times New Roman" panose="02020603050405020304" pitchFamily="18" charset="0"/>
            </a:rPr>
            <a:t>, </a:t>
          </a:r>
          <a14:m xmlns:a14="http://schemas.microsoft.com/office/drawing/2010/main">
            <m:oMath xmlns:m="http://schemas.openxmlformats.org/officeDocument/2006/math">
              <m:sSup>
                <m:sSupPr>
                  <m:ctrlPr>
                    <a:rPr lang="es-ES_tradnl" sz="1800" i="1" kern="1200" dirty="0" smtClean="0">
                      <a:solidFill>
                        <a:schemeClr val="tx1"/>
                      </a:solidFill>
                      <a:latin typeface="Cambria Math" panose="02040503050406030204" pitchFamily="18" charset="0"/>
                      <a:cs typeface="Times New Roman" panose="02020603050405020304" pitchFamily="18" charset="0"/>
                    </a:rPr>
                  </m:ctrlPr>
                </m:sSupPr>
                <m:e>
                  <m:r>
                    <m:rPr>
                      <m:sty m:val="p"/>
                    </m:rPr>
                    <a:rPr lang="es-ES_tradnl" sz="1800" kern="1200" smtClean="0">
                      <a:solidFill>
                        <a:schemeClr val="tx1"/>
                      </a:solidFill>
                      <a:latin typeface="Times New Roman" panose="02020603050405020304" pitchFamily="18" charset="0"/>
                      <a:cs typeface="Times New Roman" panose="02020603050405020304" pitchFamily="18" charset="0"/>
                    </a:rPr>
                    <m:t>Mg</m:t>
                  </m:r>
                </m:e>
                <m:sup>
                  <m:r>
                    <a:rPr lang="es-ES" sz="1800" b="0" i="1" kern="1200" dirty="0" smtClean="0">
                      <a:solidFill>
                        <a:schemeClr val="tx1"/>
                      </a:solidFill>
                      <a:latin typeface="Cambria Math" panose="02040503050406030204" pitchFamily="18" charset="0"/>
                      <a:cs typeface="Times New Roman" panose="02020603050405020304" pitchFamily="18" charset="0"/>
                    </a:rPr>
                    <m:t>2</m:t>
                  </m:r>
                </m:sup>
              </m:sSup>
            </m:oMath>
          </a14:m>
          <a:r>
            <a:rPr lang="es-ES_tradnl" sz="1800" kern="1200" dirty="0" smtClean="0">
              <a:solidFill>
                <a:schemeClr val="tx1"/>
              </a:solidFill>
              <a:latin typeface="Times New Roman" panose="02020603050405020304" pitchFamily="18" charset="0"/>
              <a:cs typeface="Times New Roman" panose="02020603050405020304" pitchFamily="18" charset="0"/>
            </a:rPr>
            <a:t>, </a:t>
          </a:r>
          <a14:m xmlns:a14="http://schemas.microsoft.com/office/drawing/2010/main">
            <m:oMath xmlns:m="http://schemas.openxmlformats.org/officeDocument/2006/math">
              <m:sSup>
                <m:sSupPr>
                  <m:ctrlPr>
                    <a:rPr lang="es-ES_tradnl" sz="1800" i="1" kern="1200" dirty="0" smtClean="0">
                      <a:solidFill>
                        <a:schemeClr val="tx1"/>
                      </a:solidFill>
                      <a:latin typeface="Cambria Math" panose="02040503050406030204" pitchFamily="18" charset="0"/>
                      <a:cs typeface="Times New Roman" panose="02020603050405020304" pitchFamily="18" charset="0"/>
                    </a:rPr>
                  </m:ctrlPr>
                </m:sSupPr>
                <m:e>
                  <m:r>
                    <m:rPr>
                      <m:sty m:val="p"/>
                    </m:rPr>
                    <a:rPr lang="es-ES" sz="1800" b="0" i="0" kern="1200" dirty="0" smtClean="0">
                      <a:solidFill>
                        <a:schemeClr val="tx1"/>
                      </a:solidFill>
                      <a:latin typeface="Cambria Math" panose="02040503050406030204" pitchFamily="18" charset="0"/>
                      <a:cs typeface="Times New Roman" panose="02020603050405020304" pitchFamily="18" charset="0"/>
                    </a:rPr>
                    <m:t>N</m:t>
                  </m:r>
                  <m:r>
                    <m:rPr>
                      <m:sty m:val="p"/>
                    </m:rPr>
                    <a:rPr lang="es-ES_tradnl" sz="1800" kern="1200" smtClean="0">
                      <a:solidFill>
                        <a:schemeClr val="tx1"/>
                      </a:solidFill>
                      <a:latin typeface="Cambria Math" panose="02040503050406030204" pitchFamily="18" charset="0"/>
                      <a:cs typeface="Times New Roman" panose="02020603050405020304" pitchFamily="18" charset="0"/>
                    </a:rPr>
                    <m:t>a</m:t>
                  </m:r>
                </m:e>
                <m:sup>
                  <m:r>
                    <a:rPr lang="es-ES" sz="1800" b="0" i="1" kern="1200" smtClean="0">
                      <a:solidFill>
                        <a:schemeClr val="tx1"/>
                      </a:solidFill>
                      <a:latin typeface="Cambria Math" panose="02040503050406030204" pitchFamily="18" charset="0"/>
                      <a:cs typeface="Times New Roman" panose="02020603050405020304" pitchFamily="18" charset="0"/>
                    </a:rPr>
                    <m:t>+</m:t>
                  </m:r>
                </m:sup>
              </m:sSup>
            </m:oMath>
          </a14:m>
          <a:r>
            <a:rPr lang="es-ES_tradnl" sz="1800" kern="1200" dirty="0" smtClean="0">
              <a:solidFill>
                <a:schemeClr val="tx1"/>
              </a:solidFill>
              <a:latin typeface="Times New Roman" panose="02020603050405020304" pitchFamily="18" charset="0"/>
              <a:cs typeface="Times New Roman" panose="02020603050405020304" pitchFamily="18" charset="0"/>
            </a:rPr>
            <a:t>, </a:t>
          </a:r>
          <a14:m xmlns:a14="http://schemas.microsoft.com/office/drawing/2010/main">
            <m:oMath xmlns:m="http://schemas.openxmlformats.org/officeDocument/2006/math">
              <m:sSup>
                <m:sSupPr>
                  <m:ctrlPr>
                    <a:rPr lang="es-ES_tradnl" sz="1800" i="1" kern="1200" dirty="0" smtClean="0">
                      <a:solidFill>
                        <a:schemeClr val="tx1"/>
                      </a:solidFill>
                      <a:latin typeface="Cambria Math" panose="02040503050406030204" pitchFamily="18" charset="0"/>
                      <a:cs typeface="Times New Roman" panose="02020603050405020304" pitchFamily="18" charset="0"/>
                    </a:rPr>
                  </m:ctrlPr>
                </m:sSupPr>
                <m:e>
                  <m:r>
                    <a:rPr lang="es-ES" sz="1800" b="0" i="1" kern="1200" dirty="0" smtClean="0">
                      <a:solidFill>
                        <a:schemeClr val="tx1"/>
                      </a:solidFill>
                      <a:latin typeface="Cambria Math" panose="02040503050406030204" pitchFamily="18" charset="0"/>
                      <a:cs typeface="Times New Roman" panose="02020603050405020304" pitchFamily="18" charset="0"/>
                    </a:rPr>
                    <m:t>𝐾</m:t>
                  </m:r>
                </m:e>
                <m:sup>
                  <m:r>
                    <a:rPr lang="es-ES" sz="1800" b="0" i="1" kern="1200" smtClean="0">
                      <a:solidFill>
                        <a:schemeClr val="tx1"/>
                      </a:solidFill>
                      <a:latin typeface="Cambria Math" panose="02040503050406030204" pitchFamily="18" charset="0"/>
                      <a:cs typeface="Times New Roman" panose="02020603050405020304" pitchFamily="18" charset="0"/>
                    </a:rPr>
                    <m:t>+</m:t>
                  </m:r>
                </m:sup>
              </m:sSup>
            </m:oMath>
          </a14:m>
          <a:r>
            <a:rPr lang="es-ES_tradnl" sz="1800" kern="1200" dirty="0" smtClean="0">
              <a:solidFill>
                <a:schemeClr val="tx1"/>
              </a:solidFill>
              <a:latin typeface="Times New Roman" panose="02020603050405020304" pitchFamily="18" charset="0"/>
              <a:cs typeface="Times New Roman" panose="02020603050405020304" pitchFamily="18" charset="0"/>
            </a:rPr>
            <a:t> y conductividad eléctrica</a:t>
          </a:r>
          <a:r>
            <a:rPr lang="es-419" sz="1800" kern="1200" dirty="0" smtClean="0">
              <a:solidFill>
                <a:schemeClr val="tx1"/>
              </a:solidFill>
              <a:latin typeface="Times New Roman" panose="02020603050405020304" pitchFamily="18" charset="0"/>
              <a:cs typeface="Times New Roman" panose="02020603050405020304" pitchFamily="18" charset="0"/>
            </a:rPr>
            <a:t> </a:t>
          </a:r>
          <a:endParaRPr lang="es-419" sz="1800" kern="1200" dirty="0">
            <a:solidFill>
              <a:schemeClr val="tx1"/>
            </a:solidFill>
            <a:latin typeface="Times New Roman" panose="02020603050405020304" pitchFamily="18" charset="0"/>
            <a:cs typeface="Times New Roman" panose="02020603050405020304" pitchFamily="18" charset="0"/>
          </a:endParaRPr>
        </a:p>
      </dsp:txBody>
      <dsp:txXfrm>
        <a:off x="3395611" y="2968162"/>
        <a:ext cx="2133704" cy="2113023"/>
      </dsp:txXfrm>
    </dsp:sp>
    <dsp:sp modelId="{D97C4DFA-AFF6-462E-8790-C664DCAA9F9B}">
      <dsp:nvSpPr>
        <dsp:cNvPr id="0" name=""/>
        <dsp:cNvSpPr/>
      </dsp:nvSpPr>
      <dsp:spPr>
        <a:xfrm>
          <a:off x="6090562" y="0"/>
          <a:ext cx="2831477" cy="541866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419" sz="2000" b="1" kern="1200" dirty="0" smtClean="0">
              <a:solidFill>
                <a:schemeClr val="tx1"/>
              </a:solidFill>
              <a:latin typeface="Times New Roman" panose="02020603050405020304" pitchFamily="18" charset="0"/>
              <a:cs typeface="Times New Roman" panose="02020603050405020304" pitchFamily="18" charset="0"/>
            </a:rPr>
            <a:t>Clasificación de perfiles </a:t>
          </a:r>
          <a:endParaRPr lang="es-419" sz="2000" b="1" kern="1200" dirty="0">
            <a:solidFill>
              <a:schemeClr val="tx1"/>
            </a:solidFill>
            <a:latin typeface="Times New Roman" panose="02020603050405020304" pitchFamily="18" charset="0"/>
            <a:cs typeface="Times New Roman" panose="02020603050405020304" pitchFamily="18" charset="0"/>
          </a:endParaRPr>
        </a:p>
      </dsp:txBody>
      <dsp:txXfrm>
        <a:off x="6090562" y="0"/>
        <a:ext cx="2831477" cy="1625600"/>
      </dsp:txXfrm>
    </dsp:sp>
    <dsp:sp modelId="{FD739DAC-C1F8-462C-B353-BF2AC6B7BD19}">
      <dsp:nvSpPr>
        <dsp:cNvPr id="0" name=""/>
        <dsp:cNvSpPr/>
      </dsp:nvSpPr>
      <dsp:spPr>
        <a:xfrm>
          <a:off x="9134401" y="0"/>
          <a:ext cx="2831477" cy="541866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419" sz="2000" b="1" kern="1200" dirty="0" smtClean="0">
              <a:solidFill>
                <a:schemeClr val="tx1"/>
              </a:solidFill>
              <a:latin typeface="Times New Roman" panose="02020603050405020304" pitchFamily="18" charset="0"/>
              <a:cs typeface="Times New Roman" panose="02020603050405020304" pitchFamily="18" charset="0"/>
            </a:rPr>
            <a:t>Análisis estadístico</a:t>
          </a:r>
          <a:endParaRPr lang="es-419" sz="2000" b="1" kern="1200" dirty="0">
            <a:solidFill>
              <a:schemeClr val="tx1"/>
            </a:solidFill>
            <a:latin typeface="Times New Roman" panose="02020603050405020304" pitchFamily="18" charset="0"/>
            <a:cs typeface="Times New Roman" panose="02020603050405020304" pitchFamily="18" charset="0"/>
          </a:endParaRPr>
        </a:p>
      </dsp:txBody>
      <dsp:txXfrm>
        <a:off x="9134401" y="0"/>
        <a:ext cx="2831477" cy="1625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47AD5-5270-4A88-8581-B991AF829912}">
      <dsp:nvSpPr>
        <dsp:cNvPr id="0" name=""/>
        <dsp:cNvSpPr/>
      </dsp:nvSpPr>
      <dsp:spPr>
        <a:xfrm>
          <a:off x="4909312" y="3684693"/>
          <a:ext cx="2676821" cy="1733973"/>
        </a:xfrm>
        <a:prstGeom prst="roundRect">
          <a:avLst>
            <a:gd name="adj" fmla="val 10000"/>
          </a:avLst>
        </a:prstGeom>
        <a:solidFill>
          <a:schemeClr val="lt1">
            <a:alpha val="90000"/>
            <a:hueOff val="0"/>
            <a:satOff val="0"/>
            <a:lumOff val="0"/>
            <a:alphaOff val="0"/>
          </a:schemeClr>
        </a:solidFill>
        <a:ln w="15875" cap="rnd" cmpd="sng" algn="ctr">
          <a:solidFill>
            <a:schemeClr val="accent3">
              <a:hueOff val="1802655"/>
              <a:satOff val="-5998"/>
              <a:lumOff val="-30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es-419" sz="1400" kern="120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419" sz="1400" kern="1200" dirty="0" smtClean="0">
              <a:latin typeface="Times New Roman" panose="02020603050405020304" pitchFamily="18" charset="0"/>
              <a:cs typeface="Times New Roman" panose="02020603050405020304" pitchFamily="18" charset="0"/>
            </a:rPr>
            <a:t>15 a 20 muestras por cada 100 hectáreas a una profundidad de 30 cm</a:t>
          </a:r>
          <a:endParaRPr lang="es-419" sz="1400" kern="1200" dirty="0">
            <a:latin typeface="Times New Roman" panose="02020603050405020304" pitchFamily="18" charset="0"/>
            <a:cs typeface="Times New Roman" panose="02020603050405020304" pitchFamily="18" charset="0"/>
          </a:endParaRPr>
        </a:p>
      </dsp:txBody>
      <dsp:txXfrm>
        <a:off x="5750448" y="4156276"/>
        <a:ext cx="1797595" cy="1224300"/>
      </dsp:txXfrm>
    </dsp:sp>
    <dsp:sp modelId="{C655EC51-B5A8-4AD8-B36A-1DB86E0A7535}">
      <dsp:nvSpPr>
        <dsp:cNvPr id="0" name=""/>
        <dsp:cNvSpPr/>
      </dsp:nvSpPr>
      <dsp:spPr>
        <a:xfrm>
          <a:off x="541866" y="3684693"/>
          <a:ext cx="2676821" cy="1733973"/>
        </a:xfrm>
        <a:prstGeom prst="roundRect">
          <a:avLst>
            <a:gd name="adj" fmla="val 10000"/>
          </a:avLst>
        </a:prstGeom>
        <a:solidFill>
          <a:schemeClr val="lt1">
            <a:alpha val="90000"/>
            <a:hueOff val="0"/>
            <a:satOff val="0"/>
            <a:lumOff val="0"/>
            <a:alphaOff val="0"/>
          </a:schemeClr>
        </a:solidFill>
        <a:ln w="15875" cap="rnd" cmpd="sng" algn="ctr">
          <a:solidFill>
            <a:schemeClr val="accent3">
              <a:hueOff val="2703983"/>
              <a:satOff val="-8997"/>
              <a:lumOff val="-45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es-419"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419" sz="1400" kern="1200" baseline="0" dirty="0" smtClean="0">
              <a:latin typeface="Times New Roman" panose="02020603050405020304" pitchFamily="18" charset="0"/>
              <a:cs typeface="Times New Roman" panose="02020603050405020304" pitchFamily="18" charset="0"/>
            </a:rPr>
            <a:t>n = 5 + A, donde: n</a:t>
          </a:r>
          <a:r>
            <a:rPr lang="es-419" sz="1400" kern="1200" dirty="0" smtClean="0">
              <a:latin typeface="Times New Roman" panose="02020603050405020304" pitchFamily="18" charset="0"/>
              <a:cs typeface="Times New Roman" panose="02020603050405020304" pitchFamily="18" charset="0"/>
            </a:rPr>
            <a:t> = número de puntos muestreados y A área de la superficie de estudio</a:t>
          </a:r>
          <a:endParaRPr lang="es-419" sz="1400" kern="1200" dirty="0">
            <a:latin typeface="Times New Roman" panose="02020603050405020304" pitchFamily="18" charset="0"/>
            <a:cs typeface="Times New Roman" panose="02020603050405020304" pitchFamily="18" charset="0"/>
          </a:endParaRPr>
        </a:p>
      </dsp:txBody>
      <dsp:txXfrm>
        <a:off x="579956" y="4156276"/>
        <a:ext cx="1797595" cy="1224300"/>
      </dsp:txXfrm>
    </dsp:sp>
    <dsp:sp modelId="{541C78F3-324F-4C09-958A-416CD58FB6F4}">
      <dsp:nvSpPr>
        <dsp:cNvPr id="0" name=""/>
        <dsp:cNvSpPr/>
      </dsp:nvSpPr>
      <dsp:spPr>
        <a:xfrm>
          <a:off x="4909312" y="0"/>
          <a:ext cx="2676821" cy="1733973"/>
        </a:xfrm>
        <a:prstGeom prst="roundRect">
          <a:avLst>
            <a:gd name="adj" fmla="val 10000"/>
          </a:avLst>
        </a:prstGeom>
        <a:solidFill>
          <a:schemeClr val="lt1">
            <a:alpha val="90000"/>
            <a:hueOff val="0"/>
            <a:satOff val="0"/>
            <a:lumOff val="0"/>
            <a:alphaOff val="0"/>
          </a:schemeClr>
        </a:solidFill>
        <a:ln w="15875" cap="rnd" cmpd="sng" algn="ctr">
          <a:solidFill>
            <a:schemeClr val="accent3">
              <a:hueOff val="901328"/>
              <a:satOff val="-2999"/>
              <a:lumOff val="-15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s-419" sz="1400" kern="1200" dirty="0" smtClean="0">
              <a:latin typeface="Times New Roman" panose="02020603050405020304" pitchFamily="18" charset="0"/>
              <a:cs typeface="Times New Roman" panose="02020603050405020304" pitchFamily="18" charset="0"/>
            </a:rPr>
            <a:t>Tipo de muestra: muestra compuesta</a:t>
          </a:r>
          <a:endParaRPr lang="es-419"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419" sz="1400" kern="1200" dirty="0" smtClean="0">
              <a:latin typeface="Times New Roman" panose="02020603050405020304" pitchFamily="18" charset="0"/>
              <a:cs typeface="Times New Roman" panose="02020603050405020304" pitchFamily="18" charset="0"/>
            </a:rPr>
            <a:t>Tipo de muestreo: aleatorio simple</a:t>
          </a:r>
          <a:endParaRPr lang="es-419" sz="1400" kern="1200" dirty="0">
            <a:latin typeface="Times New Roman" panose="02020603050405020304" pitchFamily="18" charset="0"/>
            <a:cs typeface="Times New Roman" panose="02020603050405020304" pitchFamily="18" charset="0"/>
          </a:endParaRPr>
        </a:p>
      </dsp:txBody>
      <dsp:txXfrm>
        <a:off x="5750448" y="38090"/>
        <a:ext cx="1797595" cy="1224300"/>
      </dsp:txXfrm>
    </dsp:sp>
    <dsp:sp modelId="{D8376A80-D028-4BA9-A736-ED0AA36F3F8F}">
      <dsp:nvSpPr>
        <dsp:cNvPr id="0" name=""/>
        <dsp:cNvSpPr/>
      </dsp:nvSpPr>
      <dsp:spPr>
        <a:xfrm>
          <a:off x="541866" y="0"/>
          <a:ext cx="2676821" cy="1733973"/>
        </a:xfrm>
        <a:prstGeom prst="roundRect">
          <a:avLst>
            <a:gd name="adj" fmla="val 10000"/>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s-419" sz="1400" kern="1200" dirty="0" smtClean="0">
              <a:latin typeface="Times New Roman" panose="02020603050405020304" pitchFamily="18" charset="0"/>
              <a:cs typeface="Times New Roman" panose="02020603050405020304" pitchFamily="18" charset="0"/>
            </a:rPr>
            <a:t>Fertilidad: profundidad de muestreo = 0 – 30 cm</a:t>
          </a:r>
          <a:endParaRPr lang="es-419"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419" sz="1400" kern="1200" dirty="0" smtClean="0">
              <a:latin typeface="Times New Roman" panose="02020603050405020304" pitchFamily="18" charset="0"/>
              <a:cs typeface="Times New Roman" panose="02020603050405020304" pitchFamily="18" charset="0"/>
            </a:rPr>
            <a:t>Salinidad: profundidad de muestreo = 0 – 5 </a:t>
          </a:r>
          <a:endParaRPr lang="es-419" sz="1400" kern="1200" dirty="0">
            <a:latin typeface="Times New Roman" panose="02020603050405020304" pitchFamily="18" charset="0"/>
            <a:cs typeface="Times New Roman" panose="02020603050405020304" pitchFamily="18" charset="0"/>
          </a:endParaRPr>
        </a:p>
      </dsp:txBody>
      <dsp:txXfrm>
        <a:off x="579956" y="38090"/>
        <a:ext cx="1797595" cy="1224300"/>
      </dsp:txXfrm>
    </dsp:sp>
    <dsp:sp modelId="{4E1C4BB7-3D61-4AB5-9972-8A48E0B76CB9}">
      <dsp:nvSpPr>
        <dsp:cNvPr id="0" name=""/>
        <dsp:cNvSpPr/>
      </dsp:nvSpPr>
      <dsp:spPr>
        <a:xfrm>
          <a:off x="1663530" y="308864"/>
          <a:ext cx="2346282" cy="2346282"/>
        </a:xfrm>
        <a:prstGeom prst="pieWedg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419" sz="1400" kern="1200" dirty="0" smtClean="0">
              <a:latin typeface="Times New Roman" panose="02020603050405020304" pitchFamily="18" charset="0"/>
              <a:cs typeface="Times New Roman" panose="02020603050405020304" pitchFamily="18" charset="0"/>
            </a:rPr>
            <a:t>Determinación de fertilidad y salinidad del suelo</a:t>
          </a:r>
          <a:endParaRPr lang="es-419" sz="1400" kern="1200" dirty="0">
            <a:latin typeface="Times New Roman" panose="02020603050405020304" pitchFamily="18" charset="0"/>
            <a:cs typeface="Times New Roman" panose="02020603050405020304" pitchFamily="18" charset="0"/>
          </a:endParaRPr>
        </a:p>
      </dsp:txBody>
      <dsp:txXfrm>
        <a:off x="2350740" y="996074"/>
        <a:ext cx="1659072" cy="1659072"/>
      </dsp:txXfrm>
    </dsp:sp>
    <dsp:sp modelId="{60481215-E273-4D2A-A0A3-5E230F6C487F}">
      <dsp:nvSpPr>
        <dsp:cNvPr id="0" name=""/>
        <dsp:cNvSpPr/>
      </dsp:nvSpPr>
      <dsp:spPr>
        <a:xfrm rot="5400000">
          <a:off x="4118186" y="308864"/>
          <a:ext cx="2346282" cy="2346282"/>
        </a:xfrm>
        <a:prstGeom prst="pieWedge">
          <a:avLst/>
        </a:prstGeom>
        <a:solidFill>
          <a:schemeClr val="accent3">
            <a:hueOff val="901328"/>
            <a:satOff val="-2999"/>
            <a:lumOff val="-150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419" sz="1400" kern="1200" dirty="0" smtClean="0">
              <a:latin typeface="Times New Roman" panose="02020603050405020304" pitchFamily="18" charset="0"/>
              <a:cs typeface="Times New Roman" panose="02020603050405020304" pitchFamily="18" charset="0"/>
            </a:rPr>
            <a:t>Toma de muestras de suelo</a:t>
          </a:r>
          <a:endParaRPr lang="es-419" sz="1400" kern="1200" dirty="0">
            <a:latin typeface="Times New Roman" panose="02020603050405020304" pitchFamily="18" charset="0"/>
            <a:cs typeface="Times New Roman" panose="02020603050405020304" pitchFamily="18" charset="0"/>
          </a:endParaRPr>
        </a:p>
      </dsp:txBody>
      <dsp:txXfrm rot="-5400000">
        <a:off x="4118186" y="996074"/>
        <a:ext cx="1659072" cy="1659072"/>
      </dsp:txXfrm>
    </dsp:sp>
    <dsp:sp modelId="{1D65A47E-5938-4074-B599-764EBB149DA8}">
      <dsp:nvSpPr>
        <dsp:cNvPr id="0" name=""/>
        <dsp:cNvSpPr/>
      </dsp:nvSpPr>
      <dsp:spPr>
        <a:xfrm rot="10800000">
          <a:off x="4118186" y="2763520"/>
          <a:ext cx="2346282" cy="2346282"/>
        </a:xfrm>
        <a:prstGeom prst="pieWedge">
          <a:avLst/>
        </a:prstGeom>
        <a:solidFill>
          <a:schemeClr val="accent3">
            <a:hueOff val="1802655"/>
            <a:satOff val="-5998"/>
            <a:lumOff val="-300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419" sz="1400" kern="1200" dirty="0" smtClean="0">
              <a:latin typeface="Times New Roman" panose="02020603050405020304" pitchFamily="18" charset="0"/>
              <a:cs typeface="Times New Roman" panose="02020603050405020304" pitchFamily="18" charset="0"/>
            </a:rPr>
            <a:t>Número de muestras </a:t>
          </a:r>
          <a:endParaRPr lang="es-419" sz="1400" kern="1200" dirty="0">
            <a:latin typeface="Times New Roman" panose="02020603050405020304" pitchFamily="18" charset="0"/>
            <a:cs typeface="Times New Roman" panose="02020603050405020304" pitchFamily="18" charset="0"/>
          </a:endParaRPr>
        </a:p>
      </dsp:txBody>
      <dsp:txXfrm rot="10800000">
        <a:off x="4118186" y="2763520"/>
        <a:ext cx="1659072" cy="1659072"/>
      </dsp:txXfrm>
    </dsp:sp>
    <dsp:sp modelId="{EFDB97BF-B193-42C2-8271-C810D58EC7E7}">
      <dsp:nvSpPr>
        <dsp:cNvPr id="0" name=""/>
        <dsp:cNvSpPr/>
      </dsp:nvSpPr>
      <dsp:spPr>
        <a:xfrm rot="16200000">
          <a:off x="1663530" y="2763520"/>
          <a:ext cx="2346282" cy="2346282"/>
        </a:xfrm>
        <a:prstGeom prst="pieWedge">
          <a:avLst/>
        </a:prstGeom>
        <a:solidFill>
          <a:schemeClr val="accent3">
            <a:hueOff val="2703983"/>
            <a:satOff val="-8997"/>
            <a:lumOff val="-450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419" sz="1400" kern="1200" dirty="0" smtClean="0">
              <a:latin typeface="Times New Roman" panose="02020603050405020304" pitchFamily="18" charset="0"/>
              <a:cs typeface="Times New Roman" panose="02020603050405020304" pitchFamily="18" charset="0"/>
            </a:rPr>
            <a:t>Establecimiento del número de puntos muestreados</a:t>
          </a:r>
          <a:endParaRPr lang="es-419" sz="1400" kern="1200" dirty="0">
            <a:latin typeface="Times New Roman" panose="02020603050405020304" pitchFamily="18" charset="0"/>
            <a:cs typeface="Times New Roman" panose="02020603050405020304" pitchFamily="18" charset="0"/>
          </a:endParaRPr>
        </a:p>
      </dsp:txBody>
      <dsp:txXfrm rot="5400000">
        <a:off x="2350740" y="2763520"/>
        <a:ext cx="1659072" cy="1659072"/>
      </dsp:txXfrm>
    </dsp:sp>
    <dsp:sp modelId="{B1AF432D-702F-4621-810F-7D6F2A536E78}">
      <dsp:nvSpPr>
        <dsp:cNvPr id="0" name=""/>
        <dsp:cNvSpPr/>
      </dsp:nvSpPr>
      <dsp:spPr>
        <a:xfrm>
          <a:off x="3658954" y="2221653"/>
          <a:ext cx="810090" cy="704426"/>
        </a:xfrm>
        <a:prstGeom prst="circularArrow">
          <a:avLst/>
        </a:prstGeom>
        <a:solidFill>
          <a:schemeClr val="accent3">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BF72AD-2665-4D8B-A091-6341B3EC1957}">
      <dsp:nvSpPr>
        <dsp:cNvPr id="0" name=""/>
        <dsp:cNvSpPr/>
      </dsp:nvSpPr>
      <dsp:spPr>
        <a:xfrm rot="10800000">
          <a:off x="3658954" y="2492586"/>
          <a:ext cx="810090" cy="704426"/>
        </a:xfrm>
        <a:prstGeom prst="circularArrow">
          <a:avLst/>
        </a:prstGeom>
        <a:solidFill>
          <a:schemeClr val="accent3">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3948D82-C08E-4EA6-AC47-DD4D53829080}" type="datetimeFigureOut">
              <a:rPr lang="es-419" smtClean="0"/>
              <a:t>21/07/2019</a:t>
            </a:fld>
            <a:endParaRPr lang="es-419"/>
          </a:p>
        </p:txBody>
      </p:sp>
      <p:sp>
        <p:nvSpPr>
          <p:cNvPr id="5" name="Footer Placeholder 4"/>
          <p:cNvSpPr>
            <a:spLocks noGrp="1"/>
          </p:cNvSpPr>
          <p:nvPr>
            <p:ph type="ftr" sz="quarter" idx="11"/>
          </p:nvPr>
        </p:nvSpPr>
        <p:spPr/>
        <p:txBody>
          <a:bodyPr/>
          <a:lstStyle/>
          <a:p>
            <a:endParaRPr lang="es-419"/>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C6B0362-021D-4E87-B917-8AD3DE37F16E}" type="slidenum">
              <a:rPr lang="es-419" smtClean="0"/>
              <a:t>‹Nº›</a:t>
            </a:fld>
            <a:endParaRPr lang="es-419"/>
          </a:p>
        </p:txBody>
      </p:sp>
    </p:spTree>
    <p:extLst>
      <p:ext uri="{BB962C8B-B14F-4D97-AF65-F5344CB8AC3E}">
        <p14:creationId xmlns:p14="http://schemas.microsoft.com/office/powerpoint/2010/main" val="2558798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3948D82-C08E-4EA6-AC47-DD4D53829080}" type="datetimeFigureOut">
              <a:rPr lang="es-419" smtClean="0"/>
              <a:t>21/07/2019</a:t>
            </a:fld>
            <a:endParaRPr lang="es-419"/>
          </a:p>
        </p:txBody>
      </p:sp>
      <p:sp>
        <p:nvSpPr>
          <p:cNvPr id="5" name="Footer Placeholder 4"/>
          <p:cNvSpPr>
            <a:spLocks noGrp="1"/>
          </p:cNvSpPr>
          <p:nvPr>
            <p:ph type="ftr" sz="quarter" idx="11"/>
          </p:nvPr>
        </p:nvSpPr>
        <p:spPr/>
        <p:txBody>
          <a:bodyPr/>
          <a:lstStyle/>
          <a:p>
            <a:endParaRPr lang="es-419"/>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C6B0362-021D-4E87-B917-8AD3DE37F16E}" type="slidenum">
              <a:rPr lang="es-419" smtClean="0"/>
              <a:t>‹Nº›</a:t>
            </a:fld>
            <a:endParaRPr lang="es-419"/>
          </a:p>
        </p:txBody>
      </p:sp>
    </p:spTree>
    <p:extLst>
      <p:ext uri="{BB962C8B-B14F-4D97-AF65-F5344CB8AC3E}">
        <p14:creationId xmlns:p14="http://schemas.microsoft.com/office/powerpoint/2010/main" val="774753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3948D82-C08E-4EA6-AC47-DD4D53829080}" type="datetimeFigureOut">
              <a:rPr lang="es-419" smtClean="0"/>
              <a:t>21/07/2019</a:t>
            </a:fld>
            <a:endParaRPr lang="es-419"/>
          </a:p>
        </p:txBody>
      </p:sp>
      <p:sp>
        <p:nvSpPr>
          <p:cNvPr id="5" name="Footer Placeholder 4"/>
          <p:cNvSpPr>
            <a:spLocks noGrp="1"/>
          </p:cNvSpPr>
          <p:nvPr>
            <p:ph type="ftr" sz="quarter" idx="11"/>
          </p:nvPr>
        </p:nvSpPr>
        <p:spPr/>
        <p:txBody>
          <a:bodyPr/>
          <a:lstStyle/>
          <a:p>
            <a:endParaRPr lang="es-419"/>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C6B0362-021D-4E87-B917-8AD3DE37F16E}" type="slidenum">
              <a:rPr lang="es-419" smtClean="0"/>
              <a:t>‹Nº›</a:t>
            </a:fld>
            <a:endParaRPr lang="es-419"/>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25060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A3948D82-C08E-4EA6-AC47-DD4D53829080}" type="datetimeFigureOut">
              <a:rPr lang="es-419" smtClean="0"/>
              <a:t>21/07/2019</a:t>
            </a:fld>
            <a:endParaRPr lang="es-419"/>
          </a:p>
        </p:txBody>
      </p:sp>
      <p:sp>
        <p:nvSpPr>
          <p:cNvPr id="6" name="Footer Placeholder 5"/>
          <p:cNvSpPr>
            <a:spLocks noGrp="1"/>
          </p:cNvSpPr>
          <p:nvPr>
            <p:ph type="ftr" sz="quarter" idx="11"/>
          </p:nvPr>
        </p:nvSpPr>
        <p:spPr/>
        <p:txBody>
          <a:bodyPr/>
          <a:lstStyle/>
          <a:p>
            <a:endParaRPr lang="es-419"/>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6B0362-021D-4E87-B917-8AD3DE37F16E}" type="slidenum">
              <a:rPr lang="es-419" smtClean="0"/>
              <a:t>‹Nº›</a:t>
            </a:fld>
            <a:endParaRPr lang="es-419"/>
          </a:p>
        </p:txBody>
      </p:sp>
    </p:spTree>
    <p:extLst>
      <p:ext uri="{BB962C8B-B14F-4D97-AF65-F5344CB8AC3E}">
        <p14:creationId xmlns:p14="http://schemas.microsoft.com/office/powerpoint/2010/main" val="23663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A3948D82-C08E-4EA6-AC47-DD4D53829080}" type="datetimeFigureOut">
              <a:rPr lang="es-419" smtClean="0"/>
              <a:t>21/07/2019</a:t>
            </a:fld>
            <a:endParaRPr lang="es-419"/>
          </a:p>
        </p:txBody>
      </p:sp>
      <p:sp>
        <p:nvSpPr>
          <p:cNvPr id="6" name="Footer Placeholder 5"/>
          <p:cNvSpPr>
            <a:spLocks noGrp="1"/>
          </p:cNvSpPr>
          <p:nvPr>
            <p:ph type="ftr" sz="quarter" idx="11"/>
          </p:nvPr>
        </p:nvSpPr>
        <p:spPr/>
        <p:txBody>
          <a:bodyPr/>
          <a:lstStyle/>
          <a:p>
            <a:endParaRPr lang="es-419"/>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6B0362-021D-4E87-B917-8AD3DE37F16E}" type="slidenum">
              <a:rPr lang="es-419" smtClean="0"/>
              <a:t>‹Nº›</a:t>
            </a:fld>
            <a:endParaRPr lang="es-419"/>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6684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A3948D82-C08E-4EA6-AC47-DD4D53829080}" type="datetimeFigureOut">
              <a:rPr lang="es-419" smtClean="0"/>
              <a:t>21/07/2019</a:t>
            </a:fld>
            <a:endParaRPr lang="es-419"/>
          </a:p>
        </p:txBody>
      </p:sp>
      <p:sp>
        <p:nvSpPr>
          <p:cNvPr id="6" name="Footer Placeholder 5"/>
          <p:cNvSpPr>
            <a:spLocks noGrp="1"/>
          </p:cNvSpPr>
          <p:nvPr>
            <p:ph type="ftr" sz="quarter" idx="11"/>
          </p:nvPr>
        </p:nvSpPr>
        <p:spPr/>
        <p:txBody>
          <a:bodyPr/>
          <a:lstStyle/>
          <a:p>
            <a:endParaRPr lang="es-419"/>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6B0362-021D-4E87-B917-8AD3DE37F16E}" type="slidenum">
              <a:rPr lang="es-419" smtClean="0"/>
              <a:t>‹Nº›</a:t>
            </a:fld>
            <a:endParaRPr lang="es-419"/>
          </a:p>
        </p:txBody>
      </p:sp>
    </p:spTree>
    <p:extLst>
      <p:ext uri="{BB962C8B-B14F-4D97-AF65-F5344CB8AC3E}">
        <p14:creationId xmlns:p14="http://schemas.microsoft.com/office/powerpoint/2010/main" val="1088280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3948D82-C08E-4EA6-AC47-DD4D53829080}" type="datetimeFigureOut">
              <a:rPr lang="es-419" smtClean="0"/>
              <a:t>21/07/2019</a:t>
            </a:fld>
            <a:endParaRPr lang="es-419"/>
          </a:p>
        </p:txBody>
      </p:sp>
      <p:sp>
        <p:nvSpPr>
          <p:cNvPr id="5" name="Footer Placeholder 4"/>
          <p:cNvSpPr>
            <a:spLocks noGrp="1"/>
          </p:cNvSpPr>
          <p:nvPr>
            <p:ph type="ftr" sz="quarter" idx="11"/>
          </p:nvPr>
        </p:nvSpPr>
        <p:spPr/>
        <p:txBody>
          <a:bodyPr/>
          <a:lstStyle/>
          <a:p>
            <a:endParaRPr lang="es-419"/>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6B0362-021D-4E87-B917-8AD3DE37F16E}" type="slidenum">
              <a:rPr lang="es-419" smtClean="0"/>
              <a:t>‹Nº›</a:t>
            </a:fld>
            <a:endParaRPr lang="es-419"/>
          </a:p>
        </p:txBody>
      </p:sp>
    </p:spTree>
    <p:extLst>
      <p:ext uri="{BB962C8B-B14F-4D97-AF65-F5344CB8AC3E}">
        <p14:creationId xmlns:p14="http://schemas.microsoft.com/office/powerpoint/2010/main" val="2084525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3948D82-C08E-4EA6-AC47-DD4D53829080}" type="datetimeFigureOut">
              <a:rPr lang="es-419" smtClean="0"/>
              <a:t>21/07/2019</a:t>
            </a:fld>
            <a:endParaRPr lang="es-419"/>
          </a:p>
        </p:txBody>
      </p:sp>
      <p:sp>
        <p:nvSpPr>
          <p:cNvPr id="5" name="Footer Placeholder 4"/>
          <p:cNvSpPr>
            <a:spLocks noGrp="1"/>
          </p:cNvSpPr>
          <p:nvPr>
            <p:ph type="ftr" sz="quarter" idx="11"/>
          </p:nvPr>
        </p:nvSpPr>
        <p:spPr/>
        <p:txBody>
          <a:bodyPr/>
          <a:lstStyle/>
          <a:p>
            <a:endParaRPr lang="es-419"/>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6B0362-021D-4E87-B917-8AD3DE37F16E}" type="slidenum">
              <a:rPr lang="es-419" smtClean="0"/>
              <a:t>‹Nº›</a:t>
            </a:fld>
            <a:endParaRPr lang="es-419"/>
          </a:p>
        </p:txBody>
      </p:sp>
    </p:spTree>
    <p:extLst>
      <p:ext uri="{BB962C8B-B14F-4D97-AF65-F5344CB8AC3E}">
        <p14:creationId xmlns:p14="http://schemas.microsoft.com/office/powerpoint/2010/main" val="2498041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069"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2000" cy="1135062"/>
          </a:xfrm>
          <a:prstGeom prst="rect">
            <a:avLst/>
          </a:prstGeom>
          <a:noFill/>
        </p:spPr>
      </p:pic>
      <p:sp>
        <p:nvSpPr>
          <p:cNvPr id="17458" name="Oval 50"/>
          <p:cNvSpPr>
            <a:spLocks noChangeArrowheads="1"/>
          </p:cNvSpPr>
          <p:nvPr/>
        </p:nvSpPr>
        <p:spPr bwMode="auto">
          <a:xfrm>
            <a:off x="289984" y="260351"/>
            <a:ext cx="1056216" cy="792163"/>
          </a:xfrm>
          <a:prstGeom prst="ellipse">
            <a:avLst/>
          </a:prstGeom>
          <a:solidFill>
            <a:schemeClr val="bg1"/>
          </a:solidFill>
          <a:ln w="9525">
            <a:noFill/>
            <a:round/>
            <a:headEnd/>
            <a:tailEnd/>
          </a:ln>
          <a:effectLst/>
        </p:spPr>
        <p:txBody>
          <a:bodyPr wrap="none" anchor="ctr"/>
          <a:lstStyle/>
          <a:p>
            <a:endParaRPr lang="es-ES" sz="1800" dirty="0"/>
          </a:p>
        </p:txBody>
      </p:sp>
      <p:pic>
        <p:nvPicPr>
          <p:cNvPr id="10" name="Picture 9"/>
          <p:cNvPicPr>
            <a:picLocks noChangeAspect="1"/>
          </p:cNvPicPr>
          <p:nvPr userDrawn="1"/>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1746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3948D82-C08E-4EA6-AC47-DD4D53829080}" type="datetimeFigureOut">
              <a:rPr lang="es-419" smtClean="0"/>
              <a:t>21/07/2019</a:t>
            </a:fld>
            <a:endParaRPr lang="es-419"/>
          </a:p>
        </p:txBody>
      </p:sp>
      <p:sp>
        <p:nvSpPr>
          <p:cNvPr id="5" name="Footer Placeholder 4"/>
          <p:cNvSpPr>
            <a:spLocks noGrp="1"/>
          </p:cNvSpPr>
          <p:nvPr>
            <p:ph type="ftr" sz="quarter" idx="11"/>
          </p:nvPr>
        </p:nvSpPr>
        <p:spPr/>
        <p:txBody>
          <a:bodyPr/>
          <a:lstStyle/>
          <a:p>
            <a:endParaRPr lang="es-419"/>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6B0362-021D-4E87-B917-8AD3DE37F16E}" type="slidenum">
              <a:rPr lang="es-419" smtClean="0"/>
              <a:t>‹Nº›</a:t>
            </a:fld>
            <a:endParaRPr lang="es-419"/>
          </a:p>
        </p:txBody>
      </p:sp>
    </p:spTree>
    <p:extLst>
      <p:ext uri="{BB962C8B-B14F-4D97-AF65-F5344CB8AC3E}">
        <p14:creationId xmlns:p14="http://schemas.microsoft.com/office/powerpoint/2010/main" val="2179018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3948D82-C08E-4EA6-AC47-DD4D53829080}" type="datetimeFigureOut">
              <a:rPr lang="es-419" smtClean="0"/>
              <a:t>21/07/2019</a:t>
            </a:fld>
            <a:endParaRPr lang="es-419"/>
          </a:p>
        </p:txBody>
      </p:sp>
      <p:sp>
        <p:nvSpPr>
          <p:cNvPr id="5" name="Footer Placeholder 4"/>
          <p:cNvSpPr>
            <a:spLocks noGrp="1"/>
          </p:cNvSpPr>
          <p:nvPr>
            <p:ph type="ftr" sz="quarter" idx="11"/>
          </p:nvPr>
        </p:nvSpPr>
        <p:spPr/>
        <p:txBody>
          <a:bodyPr/>
          <a:lstStyle/>
          <a:p>
            <a:endParaRPr lang="es-419"/>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C6B0362-021D-4E87-B917-8AD3DE37F16E}" type="slidenum">
              <a:rPr lang="es-419" smtClean="0"/>
              <a:t>‹Nº›</a:t>
            </a:fld>
            <a:endParaRPr lang="es-419"/>
          </a:p>
        </p:txBody>
      </p:sp>
    </p:spTree>
    <p:extLst>
      <p:ext uri="{BB962C8B-B14F-4D97-AF65-F5344CB8AC3E}">
        <p14:creationId xmlns:p14="http://schemas.microsoft.com/office/powerpoint/2010/main" val="3600363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3948D82-C08E-4EA6-AC47-DD4D53829080}" type="datetimeFigureOut">
              <a:rPr lang="es-419" smtClean="0"/>
              <a:t>21/07/2019</a:t>
            </a:fld>
            <a:endParaRPr lang="es-419"/>
          </a:p>
        </p:txBody>
      </p:sp>
      <p:sp>
        <p:nvSpPr>
          <p:cNvPr id="6" name="Footer Placeholder 5"/>
          <p:cNvSpPr>
            <a:spLocks noGrp="1"/>
          </p:cNvSpPr>
          <p:nvPr>
            <p:ph type="ftr" sz="quarter" idx="11"/>
          </p:nvPr>
        </p:nvSpPr>
        <p:spPr/>
        <p:txBody>
          <a:bodyPr/>
          <a:lstStyle/>
          <a:p>
            <a:endParaRPr lang="es-419"/>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C6B0362-021D-4E87-B917-8AD3DE37F16E}" type="slidenum">
              <a:rPr lang="es-419" smtClean="0"/>
              <a:t>‹Nº›</a:t>
            </a:fld>
            <a:endParaRPr lang="es-419"/>
          </a:p>
        </p:txBody>
      </p:sp>
    </p:spTree>
    <p:extLst>
      <p:ext uri="{BB962C8B-B14F-4D97-AF65-F5344CB8AC3E}">
        <p14:creationId xmlns:p14="http://schemas.microsoft.com/office/powerpoint/2010/main" val="3663974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3948D82-C08E-4EA6-AC47-DD4D53829080}" type="datetimeFigureOut">
              <a:rPr lang="es-419" smtClean="0"/>
              <a:t>21/07/2019</a:t>
            </a:fld>
            <a:endParaRPr lang="es-419"/>
          </a:p>
        </p:txBody>
      </p:sp>
      <p:sp>
        <p:nvSpPr>
          <p:cNvPr id="8" name="Footer Placeholder 7"/>
          <p:cNvSpPr>
            <a:spLocks noGrp="1"/>
          </p:cNvSpPr>
          <p:nvPr>
            <p:ph type="ftr" sz="quarter" idx="11"/>
          </p:nvPr>
        </p:nvSpPr>
        <p:spPr/>
        <p:txBody>
          <a:bodyPr/>
          <a:lstStyle/>
          <a:p>
            <a:endParaRPr lang="es-419"/>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C6B0362-021D-4E87-B917-8AD3DE37F16E}" type="slidenum">
              <a:rPr lang="es-419" smtClean="0"/>
              <a:t>‹Nº›</a:t>
            </a:fld>
            <a:endParaRPr lang="es-419"/>
          </a:p>
        </p:txBody>
      </p:sp>
    </p:spTree>
    <p:extLst>
      <p:ext uri="{BB962C8B-B14F-4D97-AF65-F5344CB8AC3E}">
        <p14:creationId xmlns:p14="http://schemas.microsoft.com/office/powerpoint/2010/main" val="2343144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3948D82-C08E-4EA6-AC47-DD4D53829080}" type="datetimeFigureOut">
              <a:rPr lang="es-419" smtClean="0"/>
              <a:t>21/07/2019</a:t>
            </a:fld>
            <a:endParaRPr lang="es-419"/>
          </a:p>
        </p:txBody>
      </p:sp>
      <p:sp>
        <p:nvSpPr>
          <p:cNvPr id="4" name="Footer Placeholder 3"/>
          <p:cNvSpPr>
            <a:spLocks noGrp="1"/>
          </p:cNvSpPr>
          <p:nvPr>
            <p:ph type="ftr" sz="quarter" idx="11"/>
          </p:nvPr>
        </p:nvSpPr>
        <p:spPr/>
        <p:txBody>
          <a:bodyPr/>
          <a:lstStyle/>
          <a:p>
            <a:endParaRPr lang="es-419"/>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C6B0362-021D-4E87-B917-8AD3DE37F16E}" type="slidenum">
              <a:rPr lang="es-419" smtClean="0"/>
              <a:t>‹Nº›</a:t>
            </a:fld>
            <a:endParaRPr lang="es-419"/>
          </a:p>
        </p:txBody>
      </p:sp>
    </p:spTree>
    <p:extLst>
      <p:ext uri="{BB962C8B-B14F-4D97-AF65-F5344CB8AC3E}">
        <p14:creationId xmlns:p14="http://schemas.microsoft.com/office/powerpoint/2010/main" val="2451847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48D82-C08E-4EA6-AC47-DD4D53829080}" type="datetimeFigureOut">
              <a:rPr lang="es-419" smtClean="0"/>
              <a:t>21/07/2019</a:t>
            </a:fld>
            <a:endParaRPr lang="es-419"/>
          </a:p>
        </p:txBody>
      </p:sp>
      <p:sp>
        <p:nvSpPr>
          <p:cNvPr id="3" name="Footer Placeholder 2"/>
          <p:cNvSpPr>
            <a:spLocks noGrp="1"/>
          </p:cNvSpPr>
          <p:nvPr>
            <p:ph type="ftr" sz="quarter" idx="11"/>
          </p:nvPr>
        </p:nvSpPr>
        <p:spPr/>
        <p:txBody>
          <a:bodyPr/>
          <a:lstStyle/>
          <a:p>
            <a:endParaRPr lang="es-419"/>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C6B0362-021D-4E87-B917-8AD3DE37F16E}" type="slidenum">
              <a:rPr lang="es-419" smtClean="0"/>
              <a:t>‹Nº›</a:t>
            </a:fld>
            <a:endParaRPr lang="es-419"/>
          </a:p>
        </p:txBody>
      </p:sp>
    </p:spTree>
    <p:extLst>
      <p:ext uri="{BB962C8B-B14F-4D97-AF65-F5344CB8AC3E}">
        <p14:creationId xmlns:p14="http://schemas.microsoft.com/office/powerpoint/2010/main" val="70880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3948D82-C08E-4EA6-AC47-DD4D53829080}" type="datetimeFigureOut">
              <a:rPr lang="es-419" smtClean="0"/>
              <a:t>21/07/2019</a:t>
            </a:fld>
            <a:endParaRPr lang="es-419"/>
          </a:p>
        </p:txBody>
      </p:sp>
      <p:sp>
        <p:nvSpPr>
          <p:cNvPr id="6" name="Footer Placeholder 5"/>
          <p:cNvSpPr>
            <a:spLocks noGrp="1"/>
          </p:cNvSpPr>
          <p:nvPr>
            <p:ph type="ftr" sz="quarter" idx="11"/>
          </p:nvPr>
        </p:nvSpPr>
        <p:spPr/>
        <p:txBody>
          <a:bodyPr/>
          <a:lstStyle/>
          <a:p>
            <a:endParaRPr lang="es-419"/>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C6B0362-021D-4E87-B917-8AD3DE37F16E}" type="slidenum">
              <a:rPr lang="es-419" smtClean="0"/>
              <a:t>‹Nº›</a:t>
            </a:fld>
            <a:endParaRPr lang="es-419"/>
          </a:p>
        </p:txBody>
      </p:sp>
    </p:spTree>
    <p:extLst>
      <p:ext uri="{BB962C8B-B14F-4D97-AF65-F5344CB8AC3E}">
        <p14:creationId xmlns:p14="http://schemas.microsoft.com/office/powerpoint/2010/main" val="1845769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3948D82-C08E-4EA6-AC47-DD4D53829080}" type="datetimeFigureOut">
              <a:rPr lang="es-419" smtClean="0"/>
              <a:t>21/07/2019</a:t>
            </a:fld>
            <a:endParaRPr lang="es-419"/>
          </a:p>
        </p:txBody>
      </p:sp>
      <p:sp>
        <p:nvSpPr>
          <p:cNvPr id="6" name="Footer Placeholder 5"/>
          <p:cNvSpPr>
            <a:spLocks noGrp="1"/>
          </p:cNvSpPr>
          <p:nvPr>
            <p:ph type="ftr" sz="quarter" idx="11"/>
          </p:nvPr>
        </p:nvSpPr>
        <p:spPr/>
        <p:txBody>
          <a:bodyPr/>
          <a:lstStyle/>
          <a:p>
            <a:endParaRPr lang="es-419"/>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6B0362-021D-4E87-B917-8AD3DE37F16E}" type="slidenum">
              <a:rPr lang="es-419" smtClean="0"/>
              <a:t>‹Nº›</a:t>
            </a:fld>
            <a:endParaRPr lang="es-419"/>
          </a:p>
        </p:txBody>
      </p:sp>
    </p:spTree>
    <p:extLst>
      <p:ext uri="{BB962C8B-B14F-4D97-AF65-F5344CB8AC3E}">
        <p14:creationId xmlns:p14="http://schemas.microsoft.com/office/powerpoint/2010/main" val="1988913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3948D82-C08E-4EA6-AC47-DD4D53829080}" type="datetimeFigureOut">
              <a:rPr lang="es-419" smtClean="0"/>
              <a:t>21/07/2019</a:t>
            </a:fld>
            <a:endParaRPr lang="es-419"/>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419"/>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C6B0362-021D-4E87-B917-8AD3DE37F16E}" type="slidenum">
              <a:rPr lang="es-419" smtClean="0"/>
              <a:t>‹Nº›</a:t>
            </a:fld>
            <a:endParaRPr lang="es-419"/>
          </a:p>
        </p:txBody>
      </p:sp>
    </p:spTree>
    <p:extLst>
      <p:ext uri="{BB962C8B-B14F-4D97-AF65-F5344CB8AC3E}">
        <p14:creationId xmlns:p14="http://schemas.microsoft.com/office/powerpoint/2010/main" val="309156292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6.xml"/><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03712" y="3172326"/>
            <a:ext cx="54726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endParaRPr lang="es-ES" dirty="0">
              <a:latin typeface="Arial" pitchFamily="34" charset="0"/>
              <a:cs typeface="Arial" pitchFamily="34" charset="0"/>
            </a:endParaRPr>
          </a:p>
        </p:txBody>
      </p:sp>
      <p:sp>
        <p:nvSpPr>
          <p:cNvPr id="7" name="2 Subtítulo"/>
          <p:cNvSpPr txBox="1">
            <a:spLocks/>
          </p:cNvSpPr>
          <p:nvPr/>
        </p:nvSpPr>
        <p:spPr>
          <a:xfrm>
            <a:off x="3287688" y="404664"/>
            <a:ext cx="6771104" cy="525658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S" sz="2000" b="1" kern="0" dirty="0">
              <a:solidFill>
                <a:schemeClr val="tx1"/>
              </a:solidFill>
            </a:endParaRPr>
          </a:p>
          <a:p>
            <a:pPr marL="0" indent="0" algn="ctr">
              <a:buNone/>
            </a:pPr>
            <a:r>
              <a:rPr lang="es-ES" sz="1800" b="1" kern="0" dirty="0">
                <a:solidFill>
                  <a:schemeClr val="tx1"/>
                </a:solidFill>
              </a:rPr>
              <a:t>UNIVERSIDAD DE LAS FUERZAS ARMADAS - ESPE </a:t>
            </a:r>
            <a:endParaRPr lang="es-EC" sz="1800" kern="0" dirty="0">
              <a:solidFill>
                <a:schemeClr val="tx1"/>
              </a:solidFill>
            </a:endParaRPr>
          </a:p>
          <a:p>
            <a:pPr marL="0" indent="0" algn="ctr">
              <a:buNone/>
            </a:pPr>
            <a:endParaRPr lang="es-EC" sz="1200" b="1" kern="0" dirty="0">
              <a:solidFill>
                <a:schemeClr val="tx1"/>
              </a:solidFill>
            </a:endParaRPr>
          </a:p>
          <a:p>
            <a:pPr marL="0" indent="0" algn="ctr">
              <a:buNone/>
            </a:pPr>
            <a:r>
              <a:rPr lang="es-EC" sz="1600" b="1" kern="0" dirty="0">
                <a:solidFill>
                  <a:schemeClr val="tx1"/>
                </a:solidFill>
              </a:rPr>
              <a:t>DEPARTAMENTO  DE CIENCIAS DE LA TIERRA Y LA CONSTRUCCIÓN</a:t>
            </a:r>
            <a:endParaRPr lang="es-EC" sz="1400" kern="0" dirty="0">
              <a:solidFill>
                <a:schemeClr val="tx1"/>
              </a:solidFill>
            </a:endParaRPr>
          </a:p>
          <a:p>
            <a:pPr marL="0" indent="0" algn="ctr">
              <a:buNone/>
            </a:pPr>
            <a:endParaRPr lang="es-EC" sz="1200" b="1" kern="0" dirty="0">
              <a:solidFill>
                <a:schemeClr val="tx1"/>
              </a:solidFill>
            </a:endParaRPr>
          </a:p>
          <a:p>
            <a:pPr marL="0" indent="0" algn="ctr">
              <a:buNone/>
            </a:pPr>
            <a:r>
              <a:rPr lang="es-EC" sz="1600" b="1" kern="0" dirty="0">
                <a:solidFill>
                  <a:schemeClr val="tx1"/>
                </a:solidFill>
              </a:rPr>
              <a:t>MAESTRIA EN SISTEMAS DE GESTIÓN AMBIENTAL</a:t>
            </a:r>
            <a:endParaRPr lang="es-EC" sz="1600" kern="0" dirty="0">
              <a:solidFill>
                <a:schemeClr val="tx1"/>
              </a:solidFill>
            </a:endParaRPr>
          </a:p>
          <a:p>
            <a:pPr marL="0" indent="0" algn="ctr">
              <a:buNone/>
            </a:pPr>
            <a:endParaRPr lang="es-ES" sz="1200" b="1" kern="0" dirty="0">
              <a:solidFill>
                <a:schemeClr val="tx1"/>
              </a:solidFill>
            </a:endParaRPr>
          </a:p>
          <a:p>
            <a:pPr marL="0" indent="0" algn="ctr">
              <a:buNone/>
            </a:pPr>
            <a:endParaRPr lang="es-EC" sz="1200" b="1" kern="0" dirty="0">
              <a:solidFill>
                <a:schemeClr val="tx1"/>
              </a:solidFill>
            </a:endParaRPr>
          </a:p>
          <a:p>
            <a:pPr marL="0" indent="0" algn="ctr">
              <a:buNone/>
            </a:pPr>
            <a:r>
              <a:rPr lang="es-EC" sz="1600" b="1" kern="0" dirty="0">
                <a:solidFill>
                  <a:schemeClr val="tx1"/>
                </a:solidFill>
              </a:rPr>
              <a:t>AUTOR: WALTER ALFREDO VILLAVICENCIO MEJÍA</a:t>
            </a:r>
          </a:p>
          <a:p>
            <a:pPr marL="0" indent="0" algn="ctr">
              <a:buNone/>
            </a:pPr>
            <a:endParaRPr lang="es-EC" sz="1600" b="1" kern="0" dirty="0">
              <a:solidFill>
                <a:schemeClr val="tx1"/>
              </a:solidFill>
            </a:endParaRPr>
          </a:p>
          <a:p>
            <a:pPr marL="0" indent="0" algn="ctr">
              <a:buNone/>
            </a:pPr>
            <a:r>
              <a:rPr lang="es-EC" sz="1600" b="1" kern="0" dirty="0">
                <a:solidFill>
                  <a:schemeClr val="tx1"/>
                </a:solidFill>
              </a:rPr>
              <a:t>DIRECTOR: </a:t>
            </a:r>
            <a:r>
              <a:rPr lang="es-EC" sz="1600" b="1" kern="0" dirty="0">
                <a:solidFill>
                  <a:schemeClr val="tx1"/>
                </a:solidFill>
              </a:rPr>
              <a:t>ING. </a:t>
            </a:r>
            <a:r>
              <a:rPr lang="es-EC" sz="1600" b="1" kern="0" dirty="0">
                <a:solidFill>
                  <a:schemeClr val="tx1"/>
                </a:solidFill>
              </a:rPr>
              <a:t>DAVID VINICIO CARRERA VILLACRES, </a:t>
            </a:r>
            <a:r>
              <a:rPr lang="es-EC" sz="1600" b="1" kern="0" dirty="0" err="1">
                <a:solidFill>
                  <a:schemeClr val="tx1"/>
                </a:solidFill>
              </a:rPr>
              <a:t>Ph.D</a:t>
            </a:r>
            <a:endParaRPr lang="es-EC" sz="1600" b="1" kern="0" dirty="0">
              <a:solidFill>
                <a:schemeClr val="tx1"/>
              </a:solidFill>
            </a:endParaRPr>
          </a:p>
          <a:p>
            <a:pPr marL="0" indent="0" algn="ctr">
              <a:buNone/>
            </a:pPr>
            <a:endParaRPr lang="es-EC" sz="1600" b="1" kern="0" dirty="0">
              <a:solidFill>
                <a:schemeClr val="tx1"/>
              </a:solidFill>
            </a:endParaRPr>
          </a:p>
          <a:p>
            <a:pPr marL="0" indent="0" algn="ctr">
              <a:buNone/>
            </a:pPr>
            <a:endParaRPr lang="es-EC" sz="1200" b="1" kern="0" dirty="0">
              <a:solidFill>
                <a:schemeClr val="tx1"/>
              </a:solidFill>
            </a:endParaRPr>
          </a:p>
          <a:p>
            <a:pPr marL="0" indent="0" algn="ctr">
              <a:buNone/>
            </a:pPr>
            <a:r>
              <a:rPr lang="es-EC" sz="1600" b="1" kern="0" dirty="0">
                <a:solidFill>
                  <a:schemeClr val="tx1"/>
                </a:solidFill>
              </a:rPr>
              <a:t>TEMA</a:t>
            </a:r>
            <a:r>
              <a:rPr lang="es-EC" sz="1600" b="1" kern="0" dirty="0">
                <a:solidFill>
                  <a:schemeClr val="tx1"/>
                </a:solidFill>
              </a:rPr>
              <a:t>: </a:t>
            </a:r>
            <a:r>
              <a:rPr lang="es-EC" sz="1600" b="1" dirty="0">
                <a:solidFill>
                  <a:schemeClr val="tx1"/>
                </a:solidFill>
                <a:latin typeface="+mj-lt"/>
              </a:rPr>
              <a:t>“LEVANTAMIENTO DE INFORMACIÓN, CARACTERIZACIÓN Y PLAN DE MANEJO DE SUELOS EN EL SECTOR DE LAS PRESAS SIMBOCAL Y RÍO GRANDE, MANABÍ, ECUADOR”</a:t>
            </a:r>
          </a:p>
          <a:p>
            <a:pPr marL="0" indent="0" algn="ctr">
              <a:buNone/>
            </a:pPr>
            <a:endParaRPr lang="en-US" sz="1600" dirty="0">
              <a:solidFill>
                <a:schemeClr val="tx1"/>
              </a:solidFill>
              <a:latin typeface="+mj-lt"/>
            </a:endParaRPr>
          </a:p>
          <a:p>
            <a:pPr marL="0" indent="0" algn="ctr">
              <a:buNone/>
            </a:pPr>
            <a:r>
              <a:rPr lang="es-EC" sz="1600" b="1" kern="0" dirty="0">
                <a:solidFill>
                  <a:schemeClr val="tx1"/>
                </a:solidFill>
              </a:rPr>
              <a:t>SANGOLQUÍ</a:t>
            </a:r>
            <a:r>
              <a:rPr lang="es-EC" sz="1600" b="1" kern="0" dirty="0">
                <a:solidFill>
                  <a:schemeClr val="tx1"/>
                </a:solidFill>
              </a:rPr>
              <a:t>, </a:t>
            </a:r>
            <a:r>
              <a:rPr lang="es-EC" sz="1600" b="1" kern="0" dirty="0">
                <a:solidFill>
                  <a:schemeClr val="tx1"/>
                </a:solidFill>
              </a:rPr>
              <a:t>2019</a:t>
            </a:r>
          </a:p>
          <a:p>
            <a:pPr marL="0" indent="0" algn="ctr">
              <a:buNone/>
            </a:pPr>
            <a:endParaRPr lang="es-EC" sz="1600" b="1" kern="0" dirty="0">
              <a:solidFill>
                <a:schemeClr val="tx1"/>
              </a:solidFill>
            </a:endParaRPr>
          </a:p>
        </p:txBody>
      </p:sp>
    </p:spTree>
    <p:extLst>
      <p:ext uri="{BB962C8B-B14F-4D97-AF65-F5344CB8AC3E}">
        <p14:creationId xmlns:p14="http://schemas.microsoft.com/office/powerpoint/2010/main" val="187809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4</a:t>
            </a: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METODOLOGÍA</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
        <p:nvSpPr>
          <p:cNvPr id="3" name="Rectángulo 2"/>
          <p:cNvSpPr/>
          <p:nvPr/>
        </p:nvSpPr>
        <p:spPr>
          <a:xfrm>
            <a:off x="1750493" y="778209"/>
            <a:ext cx="7391216" cy="400110"/>
          </a:xfrm>
          <a:prstGeom prst="rect">
            <a:avLst/>
          </a:prstGeom>
        </p:spPr>
        <p:txBody>
          <a:bodyPr wrap="square">
            <a:spAutoFit/>
          </a:bodyPr>
          <a:lstStyle/>
          <a:p>
            <a:r>
              <a:rPr lang="en-US" sz="2000" dirty="0" smtClean="0">
                <a:effectLst/>
                <a:latin typeface="Times New Roman" panose="02020603050405020304" pitchFamily="18" charset="0"/>
                <a:ea typeface="Arial Unicode MS" panose="020B0604020202020204" pitchFamily="34" charset="-128"/>
              </a:rPr>
              <a:t>4.4 </a:t>
            </a:r>
            <a:r>
              <a:rPr lang="es-ES" sz="2000" dirty="0" smtClean="0">
                <a:effectLst/>
                <a:latin typeface="Times New Roman" panose="02020603050405020304" pitchFamily="18" charset="0"/>
                <a:ea typeface="Arial Unicode MS" panose="020B0604020202020204" pitchFamily="34" charset="-128"/>
              </a:rPr>
              <a:t>CAMPAÑA DE MUESTREO Y PROCESAMIENTO DE DATOS</a:t>
            </a:r>
            <a:endParaRPr lang="en-US" sz="2000" dirty="0" smtClean="0">
              <a:effectLst/>
              <a:latin typeface="Times New Roman" panose="02020603050405020304" pitchFamily="18" charset="0"/>
              <a:ea typeface="Arial Unicode MS" panose="020B0604020202020204" pitchFamily="34" charset="-128"/>
            </a:endParaRPr>
          </a:p>
        </p:txBody>
      </p:sp>
      <mc:AlternateContent xmlns:mc="http://schemas.openxmlformats.org/markup-compatibility/2006">
        <mc:Choice xmlns:a14="http://schemas.microsoft.com/office/drawing/2010/main" Requires="a14">
          <p:graphicFrame>
            <p:nvGraphicFramePr>
              <p:cNvPr id="8" name="Diagrama 7"/>
              <p:cNvGraphicFramePr/>
              <p:nvPr>
                <p:extLst>
                  <p:ext uri="{D42A27DB-BD31-4B8C-83A1-F6EECF244321}">
                    <p14:modId xmlns:p14="http://schemas.microsoft.com/office/powerpoint/2010/main" val="124383053"/>
                  </p:ext>
                </p:extLst>
              </p:nvPr>
            </p:nvGraphicFramePr>
            <p:xfrm>
              <a:off x="223234" y="1337852"/>
              <a:ext cx="1196876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p:graphicFrame>
            <p:nvGraphicFramePr>
              <p:cNvPr id="8" name="Diagrama 7"/>
              <p:cNvGraphicFramePr/>
              <p:nvPr>
                <p:extLst>
                  <p:ext uri="{D42A27DB-BD31-4B8C-83A1-F6EECF244321}">
                    <p14:modId xmlns:p14="http://schemas.microsoft.com/office/powerpoint/2010/main" val="124383053"/>
                  </p:ext>
                </p:extLst>
              </p:nvPr>
            </p:nvGraphicFramePr>
            <p:xfrm>
              <a:off x="223234" y="1337852"/>
              <a:ext cx="11968765" cy="5418667"/>
            </p:xfrm>
            <a:graphic>
              <a:graphicData uri="http://schemas.openxmlformats.org/drawingml/2006/diagram">
                <dgm:relIds xmlns:dgm="http://schemas.openxmlformats.org/drawingml/2006/diagram" xmlns:r="http://schemas.openxmlformats.org/officeDocument/2006/relationships" r:dm="rId7" r:lo="rId3" r:qs="rId4" r:cs="rId5"/>
              </a:graphicData>
            </a:graphic>
          </p:graphicFrame>
        </mc:Fallback>
      </mc:AlternateContent>
      <p:graphicFrame>
        <p:nvGraphicFramePr>
          <p:cNvPr id="9" name="Tabla 8"/>
          <p:cNvGraphicFramePr>
            <a:graphicFrameLocks noGrp="1"/>
          </p:cNvGraphicFramePr>
          <p:nvPr>
            <p:extLst>
              <p:ext uri="{D42A27DB-BD31-4B8C-83A1-F6EECF244321}">
                <p14:modId xmlns:p14="http://schemas.microsoft.com/office/powerpoint/2010/main" val="1242780746"/>
              </p:ext>
            </p:extLst>
          </p:nvPr>
        </p:nvGraphicFramePr>
        <p:xfrm>
          <a:off x="6314937" y="2424368"/>
          <a:ext cx="2781277" cy="1229360"/>
        </p:xfrm>
        <a:graphic>
          <a:graphicData uri="http://schemas.openxmlformats.org/drawingml/2006/table">
            <a:tbl>
              <a:tblPr firstRow="1" firstCol="1" bandRow="1">
                <a:tableStyleId>{5FD0F851-EC5A-4D38-B0AD-8093EC10F338}</a:tableStyleId>
              </a:tblPr>
              <a:tblGrid>
                <a:gridCol w="1879755"/>
                <a:gridCol w="901522"/>
              </a:tblGrid>
              <a:tr h="215900">
                <a:tc>
                  <a:txBody>
                    <a:bodyPr/>
                    <a:lstStyle/>
                    <a:p>
                      <a:pPr algn="just">
                        <a:lnSpc>
                          <a:spcPct val="100000"/>
                        </a:lnSpc>
                        <a:spcAft>
                          <a:spcPts val="0"/>
                        </a:spcAft>
                      </a:pPr>
                      <a:r>
                        <a:rPr lang="en-US" sz="1200" dirty="0" err="1">
                          <a:effectLst/>
                        </a:rPr>
                        <a:t>Tipos</a:t>
                      </a:r>
                      <a:r>
                        <a:rPr lang="en-US" sz="1200" dirty="0">
                          <a:effectLst/>
                        </a:rPr>
                        <a:t> de </a:t>
                      </a:r>
                      <a:r>
                        <a:rPr lang="en-US" sz="1200" dirty="0" err="1">
                          <a:effectLst/>
                        </a:rPr>
                        <a:t>suelo</a:t>
                      </a:r>
                      <a:endParaRPr lang="es-ES" sz="1200" dirty="0">
                        <a:solidFill>
                          <a:schemeClr val="tx1"/>
                        </a:solidFill>
                        <a:effectLst/>
                        <a:latin typeface="Times New Roman" panose="02020603050405020304" pitchFamily="18" charset="0"/>
                        <a:ea typeface="Arial Unicode MS" panose="020B0604020202020204" pitchFamily="34" charset="-128"/>
                      </a:endParaRPr>
                    </a:p>
                  </a:txBody>
                  <a:tcPr marL="68580" marR="68580" marT="0" marB="0" anchor="ctr"/>
                </a:tc>
                <a:tc>
                  <a:txBody>
                    <a:bodyPr/>
                    <a:lstStyle/>
                    <a:p>
                      <a:pPr algn="just">
                        <a:lnSpc>
                          <a:spcPct val="100000"/>
                        </a:lnSpc>
                        <a:spcAft>
                          <a:spcPts val="0"/>
                        </a:spcAft>
                      </a:pPr>
                      <a:r>
                        <a:rPr lang="en-US" sz="1200">
                          <a:effectLst/>
                        </a:rPr>
                        <a:t>Valor en (g/cm</a:t>
                      </a:r>
                      <a:r>
                        <a:rPr lang="en-US" sz="1200" baseline="30000">
                          <a:effectLst/>
                        </a:rPr>
                        <a:t>3</a:t>
                      </a:r>
                      <a:r>
                        <a:rPr lang="en-US" sz="1200">
                          <a:effectLst/>
                        </a:rPr>
                        <a:t>)</a:t>
                      </a:r>
                      <a:endParaRPr lang="es-ES" sz="1200">
                        <a:solidFill>
                          <a:schemeClr val="tx1"/>
                        </a:solidFill>
                        <a:effectLst/>
                        <a:latin typeface="Times New Roman" panose="02020603050405020304" pitchFamily="18" charset="0"/>
                        <a:ea typeface="Arial Unicode MS" panose="020B0604020202020204" pitchFamily="34" charset="-128"/>
                      </a:endParaRPr>
                    </a:p>
                  </a:txBody>
                  <a:tcPr marL="68580" marR="68580" marT="0" marB="0" anchor="ctr"/>
                </a:tc>
              </a:tr>
              <a:tr h="215900">
                <a:tc>
                  <a:txBody>
                    <a:bodyPr/>
                    <a:lstStyle/>
                    <a:p>
                      <a:pPr algn="just">
                        <a:lnSpc>
                          <a:spcPct val="100000"/>
                        </a:lnSpc>
                        <a:spcAft>
                          <a:spcPts val="0"/>
                        </a:spcAft>
                      </a:pPr>
                      <a:r>
                        <a:rPr lang="en-US" sz="1200">
                          <a:effectLst/>
                        </a:rPr>
                        <a:t>Orgánico y volcánicos</a:t>
                      </a:r>
                      <a:endParaRPr lang="es-ES" sz="1200">
                        <a:solidFill>
                          <a:schemeClr val="tx1"/>
                        </a:solidFill>
                        <a:effectLst/>
                        <a:latin typeface="Times New Roman" panose="02020603050405020304" pitchFamily="18" charset="0"/>
                        <a:ea typeface="Arial Unicode MS" panose="020B0604020202020204" pitchFamily="34" charset="-128"/>
                      </a:endParaRPr>
                    </a:p>
                  </a:txBody>
                  <a:tcPr marL="68580" marR="68580" marT="0" marB="0" anchor="ctr"/>
                </a:tc>
                <a:tc>
                  <a:txBody>
                    <a:bodyPr/>
                    <a:lstStyle/>
                    <a:p>
                      <a:pPr algn="just">
                        <a:lnSpc>
                          <a:spcPct val="100000"/>
                        </a:lnSpc>
                        <a:spcAft>
                          <a:spcPts val="0"/>
                        </a:spcAft>
                      </a:pPr>
                      <a:r>
                        <a:rPr lang="en-US" sz="1200">
                          <a:effectLst/>
                        </a:rPr>
                        <a:t>&lt; 1,00</a:t>
                      </a:r>
                      <a:endParaRPr lang="es-ES" sz="1200">
                        <a:solidFill>
                          <a:schemeClr val="tx1"/>
                        </a:solidFill>
                        <a:effectLst/>
                        <a:latin typeface="Times New Roman" panose="02020603050405020304" pitchFamily="18" charset="0"/>
                        <a:ea typeface="Arial Unicode MS" panose="020B0604020202020204" pitchFamily="34" charset="-128"/>
                      </a:endParaRPr>
                    </a:p>
                  </a:txBody>
                  <a:tcPr marL="68580" marR="68580" marT="0" marB="0" anchor="ctr"/>
                </a:tc>
              </a:tr>
              <a:tr h="215900">
                <a:tc>
                  <a:txBody>
                    <a:bodyPr/>
                    <a:lstStyle/>
                    <a:p>
                      <a:pPr algn="just">
                        <a:lnSpc>
                          <a:spcPct val="100000"/>
                        </a:lnSpc>
                        <a:spcAft>
                          <a:spcPts val="0"/>
                        </a:spcAft>
                      </a:pPr>
                      <a:r>
                        <a:rPr lang="en-US" sz="1200" dirty="0" err="1">
                          <a:effectLst/>
                        </a:rPr>
                        <a:t>Minerales</a:t>
                      </a:r>
                      <a:r>
                        <a:rPr lang="en-US" sz="1200" dirty="0">
                          <a:effectLst/>
                        </a:rPr>
                        <a:t> </a:t>
                      </a:r>
                      <a:r>
                        <a:rPr lang="en-US" sz="1200" dirty="0" err="1">
                          <a:effectLst/>
                        </a:rPr>
                        <a:t>arcillosos</a:t>
                      </a:r>
                      <a:endParaRPr lang="es-ES" sz="1200" dirty="0">
                        <a:solidFill>
                          <a:schemeClr val="tx1"/>
                        </a:solidFill>
                        <a:effectLst/>
                        <a:latin typeface="Times New Roman" panose="02020603050405020304" pitchFamily="18" charset="0"/>
                        <a:ea typeface="Arial Unicode MS" panose="020B0604020202020204" pitchFamily="34" charset="-128"/>
                      </a:endParaRPr>
                    </a:p>
                  </a:txBody>
                  <a:tcPr marL="68580" marR="68580" marT="0" marB="0" anchor="ctr"/>
                </a:tc>
                <a:tc>
                  <a:txBody>
                    <a:bodyPr/>
                    <a:lstStyle/>
                    <a:p>
                      <a:pPr algn="just">
                        <a:lnSpc>
                          <a:spcPct val="100000"/>
                        </a:lnSpc>
                        <a:spcAft>
                          <a:spcPts val="0"/>
                        </a:spcAft>
                      </a:pPr>
                      <a:r>
                        <a:rPr lang="en-US" sz="1200">
                          <a:effectLst/>
                        </a:rPr>
                        <a:t>1,0 – 1,19</a:t>
                      </a:r>
                      <a:endParaRPr lang="es-ES" sz="1200">
                        <a:solidFill>
                          <a:schemeClr val="tx1"/>
                        </a:solidFill>
                        <a:effectLst/>
                        <a:latin typeface="Times New Roman" panose="02020603050405020304" pitchFamily="18" charset="0"/>
                        <a:ea typeface="Arial Unicode MS" panose="020B0604020202020204" pitchFamily="34" charset="-128"/>
                      </a:endParaRPr>
                    </a:p>
                  </a:txBody>
                  <a:tcPr marL="68580" marR="68580" marT="0" marB="0" anchor="ctr"/>
                </a:tc>
              </a:tr>
              <a:tr h="215900">
                <a:tc>
                  <a:txBody>
                    <a:bodyPr/>
                    <a:lstStyle/>
                    <a:p>
                      <a:pPr algn="just">
                        <a:lnSpc>
                          <a:spcPct val="100000"/>
                        </a:lnSpc>
                        <a:spcAft>
                          <a:spcPts val="0"/>
                        </a:spcAft>
                      </a:pPr>
                      <a:r>
                        <a:rPr lang="en-US" sz="1200">
                          <a:effectLst/>
                        </a:rPr>
                        <a:t>Francosos</a:t>
                      </a:r>
                      <a:endParaRPr lang="es-ES" sz="1200">
                        <a:solidFill>
                          <a:schemeClr val="tx1"/>
                        </a:solidFill>
                        <a:effectLst/>
                        <a:latin typeface="Times New Roman" panose="02020603050405020304" pitchFamily="18" charset="0"/>
                        <a:ea typeface="Arial Unicode MS" panose="020B0604020202020204" pitchFamily="34" charset="-128"/>
                      </a:endParaRPr>
                    </a:p>
                  </a:txBody>
                  <a:tcPr marL="68580" marR="68580" marT="0" marB="0" anchor="ctr"/>
                </a:tc>
                <a:tc>
                  <a:txBody>
                    <a:bodyPr/>
                    <a:lstStyle/>
                    <a:p>
                      <a:pPr algn="just">
                        <a:lnSpc>
                          <a:spcPct val="100000"/>
                        </a:lnSpc>
                        <a:spcAft>
                          <a:spcPts val="0"/>
                        </a:spcAft>
                      </a:pPr>
                      <a:r>
                        <a:rPr lang="en-US" sz="1200">
                          <a:effectLst/>
                        </a:rPr>
                        <a:t>1,2 – 1,32</a:t>
                      </a:r>
                      <a:endParaRPr lang="es-ES" sz="1200">
                        <a:solidFill>
                          <a:schemeClr val="tx1"/>
                        </a:solidFill>
                        <a:effectLst/>
                        <a:latin typeface="Times New Roman" panose="02020603050405020304" pitchFamily="18" charset="0"/>
                        <a:ea typeface="Arial Unicode MS" panose="020B0604020202020204" pitchFamily="34" charset="-128"/>
                      </a:endParaRPr>
                    </a:p>
                  </a:txBody>
                  <a:tcPr marL="68580" marR="68580" marT="0" marB="0" anchor="ctr"/>
                </a:tc>
              </a:tr>
              <a:tr h="215900">
                <a:tc>
                  <a:txBody>
                    <a:bodyPr/>
                    <a:lstStyle/>
                    <a:p>
                      <a:pPr algn="just">
                        <a:lnSpc>
                          <a:spcPct val="100000"/>
                        </a:lnSpc>
                        <a:spcAft>
                          <a:spcPts val="0"/>
                        </a:spcAft>
                      </a:pPr>
                      <a:r>
                        <a:rPr lang="en-US" sz="1200" dirty="0" err="1">
                          <a:effectLst/>
                        </a:rPr>
                        <a:t>Arenosos</a:t>
                      </a:r>
                      <a:endParaRPr lang="es-ES" sz="1200" dirty="0">
                        <a:solidFill>
                          <a:schemeClr val="tx1"/>
                        </a:solidFill>
                        <a:effectLst/>
                        <a:latin typeface="Times New Roman" panose="02020603050405020304" pitchFamily="18" charset="0"/>
                        <a:ea typeface="Arial Unicode MS" panose="020B0604020202020204" pitchFamily="34" charset="-128"/>
                      </a:endParaRPr>
                    </a:p>
                  </a:txBody>
                  <a:tcPr marL="68580" marR="68580" marT="0" marB="0" anchor="ctr"/>
                </a:tc>
                <a:tc>
                  <a:txBody>
                    <a:bodyPr/>
                    <a:lstStyle/>
                    <a:p>
                      <a:pPr algn="just">
                        <a:lnSpc>
                          <a:spcPct val="100000"/>
                        </a:lnSpc>
                        <a:spcAft>
                          <a:spcPts val="0"/>
                        </a:spcAft>
                      </a:pPr>
                      <a:r>
                        <a:rPr lang="en-US" sz="1200" dirty="0">
                          <a:effectLst/>
                        </a:rPr>
                        <a:t>&gt; 1,32</a:t>
                      </a:r>
                      <a:endParaRPr lang="es-ES" sz="1200" dirty="0">
                        <a:solidFill>
                          <a:schemeClr val="tx1"/>
                        </a:solidFill>
                        <a:effectLst/>
                        <a:latin typeface="Times New Roman" panose="02020603050405020304" pitchFamily="18" charset="0"/>
                        <a:ea typeface="Arial Unicode MS" panose="020B0604020202020204" pitchFamily="34" charset="-128"/>
                      </a:endParaRPr>
                    </a:p>
                  </a:txBody>
                  <a:tcPr marL="68580" marR="68580" marT="0" marB="0" anchor="ctr"/>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1846347653"/>
              </p:ext>
            </p:extLst>
          </p:nvPr>
        </p:nvGraphicFramePr>
        <p:xfrm>
          <a:off x="6360432" y="4274414"/>
          <a:ext cx="2781277" cy="1960880"/>
        </p:xfrm>
        <a:graphic>
          <a:graphicData uri="http://schemas.openxmlformats.org/drawingml/2006/table">
            <a:tbl>
              <a:tblPr firstRow="1" firstCol="1" bandRow="1">
                <a:tableStyleId>{68D230F3-CF80-4859-8CE7-A43EE81993B5}</a:tableStyleId>
              </a:tblPr>
              <a:tblGrid>
                <a:gridCol w="1867056"/>
                <a:gridCol w="914221"/>
              </a:tblGrid>
              <a:tr h="215900">
                <a:tc>
                  <a:txBody>
                    <a:bodyPr/>
                    <a:lstStyle/>
                    <a:p>
                      <a:pPr algn="just">
                        <a:lnSpc>
                          <a:spcPct val="100000"/>
                        </a:lnSpc>
                        <a:spcAft>
                          <a:spcPts val="0"/>
                        </a:spcAft>
                      </a:pPr>
                      <a:r>
                        <a:rPr lang="en-US" sz="1200" dirty="0" err="1">
                          <a:effectLst/>
                        </a:rPr>
                        <a:t>Materiales</a:t>
                      </a:r>
                      <a:r>
                        <a:rPr lang="en-US" sz="1200" dirty="0">
                          <a:effectLst/>
                        </a:rPr>
                        <a:t> </a:t>
                      </a:r>
                      <a:r>
                        <a:rPr lang="en-US" sz="1200" dirty="0" err="1">
                          <a:effectLst/>
                        </a:rPr>
                        <a:t>minerales</a:t>
                      </a:r>
                      <a:endParaRPr lang="es-ES" sz="1200" dirty="0">
                        <a:solidFill>
                          <a:schemeClr val="tx1"/>
                        </a:solidFill>
                        <a:effectLst/>
                        <a:latin typeface="Times New Roman" panose="02020603050405020304" pitchFamily="18" charset="0"/>
                        <a:ea typeface="Arial Unicode MS" panose="020B0604020202020204" pitchFamily="34" charset="-128"/>
                      </a:endParaRPr>
                    </a:p>
                  </a:txBody>
                  <a:tcPr marL="68580" marR="68580" marT="0" marB="0" anchor="ctr"/>
                </a:tc>
                <a:tc>
                  <a:txBody>
                    <a:bodyPr/>
                    <a:lstStyle/>
                    <a:p>
                      <a:pPr algn="just">
                        <a:lnSpc>
                          <a:spcPct val="100000"/>
                        </a:lnSpc>
                        <a:spcAft>
                          <a:spcPts val="0"/>
                        </a:spcAft>
                      </a:pPr>
                      <a:r>
                        <a:rPr lang="en-US" sz="1200">
                          <a:effectLst/>
                        </a:rPr>
                        <a:t>Valor en (g/cm</a:t>
                      </a:r>
                      <a:r>
                        <a:rPr lang="en-US" sz="1200" baseline="30000">
                          <a:effectLst/>
                        </a:rPr>
                        <a:t>3</a:t>
                      </a:r>
                      <a:r>
                        <a:rPr lang="en-US" sz="1200">
                          <a:effectLst/>
                        </a:rPr>
                        <a:t>)</a:t>
                      </a:r>
                      <a:endParaRPr lang="es-ES" sz="1200">
                        <a:solidFill>
                          <a:schemeClr val="tx1"/>
                        </a:solidFill>
                        <a:effectLst/>
                        <a:latin typeface="Times New Roman" panose="02020603050405020304" pitchFamily="18" charset="0"/>
                        <a:ea typeface="Arial Unicode MS" panose="020B0604020202020204" pitchFamily="34" charset="-128"/>
                      </a:endParaRPr>
                    </a:p>
                  </a:txBody>
                  <a:tcPr marL="68580" marR="68580" marT="0" marB="0" anchor="ctr"/>
                </a:tc>
              </a:tr>
              <a:tr h="215900">
                <a:tc>
                  <a:txBody>
                    <a:bodyPr/>
                    <a:lstStyle/>
                    <a:p>
                      <a:pPr algn="just">
                        <a:lnSpc>
                          <a:spcPct val="100000"/>
                        </a:lnSpc>
                        <a:spcAft>
                          <a:spcPts val="0"/>
                        </a:spcAft>
                      </a:pPr>
                      <a:r>
                        <a:rPr lang="en-US" sz="1200" dirty="0" err="1">
                          <a:effectLst/>
                        </a:rPr>
                        <a:t>Minerales</a:t>
                      </a:r>
                      <a:r>
                        <a:rPr lang="en-US" sz="1200" dirty="0">
                          <a:effectLst/>
                        </a:rPr>
                        <a:t> de </a:t>
                      </a:r>
                      <a:r>
                        <a:rPr lang="en-US" sz="1200" dirty="0" err="1">
                          <a:effectLst/>
                        </a:rPr>
                        <a:t>arcilla</a:t>
                      </a:r>
                      <a:endParaRPr lang="es-ES" sz="1200" dirty="0">
                        <a:solidFill>
                          <a:schemeClr val="tx1"/>
                        </a:solidFill>
                        <a:effectLst/>
                        <a:latin typeface="Times New Roman" panose="02020603050405020304" pitchFamily="18" charset="0"/>
                        <a:ea typeface="Arial Unicode MS" panose="020B0604020202020204" pitchFamily="34" charset="-128"/>
                      </a:endParaRPr>
                    </a:p>
                  </a:txBody>
                  <a:tcPr marL="68580" marR="68580" marT="0" marB="0" anchor="ctr"/>
                </a:tc>
                <a:tc>
                  <a:txBody>
                    <a:bodyPr/>
                    <a:lstStyle/>
                    <a:p>
                      <a:pPr algn="just">
                        <a:lnSpc>
                          <a:spcPct val="100000"/>
                        </a:lnSpc>
                        <a:spcAft>
                          <a:spcPts val="0"/>
                        </a:spcAft>
                      </a:pPr>
                      <a:r>
                        <a:rPr lang="en-US" sz="1200" dirty="0">
                          <a:effectLst/>
                        </a:rPr>
                        <a:t>2,00 – 2,65</a:t>
                      </a:r>
                      <a:endParaRPr lang="es-ES" sz="1200" dirty="0">
                        <a:solidFill>
                          <a:schemeClr val="tx1"/>
                        </a:solidFill>
                        <a:effectLst/>
                        <a:latin typeface="Times New Roman" panose="02020603050405020304" pitchFamily="18" charset="0"/>
                        <a:ea typeface="Arial Unicode MS" panose="020B0604020202020204" pitchFamily="34" charset="-128"/>
                      </a:endParaRPr>
                    </a:p>
                  </a:txBody>
                  <a:tcPr marL="68580" marR="68580" marT="0" marB="0" anchor="ctr"/>
                </a:tc>
              </a:tr>
              <a:tr h="215900">
                <a:tc>
                  <a:txBody>
                    <a:bodyPr/>
                    <a:lstStyle/>
                    <a:p>
                      <a:pPr algn="just">
                        <a:lnSpc>
                          <a:spcPct val="100000"/>
                        </a:lnSpc>
                        <a:spcAft>
                          <a:spcPts val="0"/>
                        </a:spcAft>
                      </a:pPr>
                      <a:r>
                        <a:rPr lang="en-US" sz="1200" dirty="0" err="1">
                          <a:effectLst/>
                        </a:rPr>
                        <a:t>Cuarzo</a:t>
                      </a:r>
                      <a:r>
                        <a:rPr lang="en-US" sz="1200" dirty="0">
                          <a:effectLst/>
                        </a:rPr>
                        <a:t>, </a:t>
                      </a:r>
                      <a:r>
                        <a:rPr lang="en-US" sz="1200" dirty="0" err="1">
                          <a:effectLst/>
                        </a:rPr>
                        <a:t>feldespato</a:t>
                      </a:r>
                      <a:endParaRPr lang="es-ES" sz="1200" dirty="0">
                        <a:solidFill>
                          <a:schemeClr val="tx1"/>
                        </a:solidFill>
                        <a:effectLst/>
                        <a:latin typeface="Times New Roman" panose="02020603050405020304" pitchFamily="18" charset="0"/>
                        <a:ea typeface="Arial Unicode MS" panose="020B0604020202020204" pitchFamily="34" charset="-128"/>
                      </a:endParaRPr>
                    </a:p>
                  </a:txBody>
                  <a:tcPr marL="68580" marR="68580" marT="0" marB="0" anchor="ctr"/>
                </a:tc>
                <a:tc>
                  <a:txBody>
                    <a:bodyPr/>
                    <a:lstStyle/>
                    <a:p>
                      <a:pPr algn="just">
                        <a:lnSpc>
                          <a:spcPct val="100000"/>
                        </a:lnSpc>
                        <a:spcAft>
                          <a:spcPts val="0"/>
                        </a:spcAft>
                      </a:pPr>
                      <a:r>
                        <a:rPr lang="en-US" sz="1200">
                          <a:effectLst/>
                        </a:rPr>
                        <a:t>2,50 – 2,60</a:t>
                      </a:r>
                      <a:endParaRPr lang="es-ES" sz="1200">
                        <a:solidFill>
                          <a:schemeClr val="tx1"/>
                        </a:solidFill>
                        <a:effectLst/>
                        <a:latin typeface="Times New Roman" panose="02020603050405020304" pitchFamily="18" charset="0"/>
                        <a:ea typeface="Arial Unicode MS" panose="020B0604020202020204" pitchFamily="34" charset="-128"/>
                      </a:endParaRPr>
                    </a:p>
                  </a:txBody>
                  <a:tcPr marL="68580" marR="68580" marT="0" marB="0" anchor="ctr"/>
                </a:tc>
              </a:tr>
              <a:tr h="215900">
                <a:tc>
                  <a:txBody>
                    <a:bodyPr/>
                    <a:lstStyle/>
                    <a:p>
                      <a:pPr algn="just">
                        <a:lnSpc>
                          <a:spcPct val="100000"/>
                        </a:lnSpc>
                        <a:spcAft>
                          <a:spcPts val="0"/>
                        </a:spcAft>
                      </a:pPr>
                      <a:r>
                        <a:rPr lang="en-US" sz="1200">
                          <a:effectLst/>
                        </a:rPr>
                        <a:t>Minerales con elementos metálicos</a:t>
                      </a:r>
                      <a:endParaRPr lang="es-ES" sz="1200">
                        <a:solidFill>
                          <a:schemeClr val="tx1"/>
                        </a:solidFill>
                        <a:effectLst/>
                        <a:latin typeface="Times New Roman" panose="02020603050405020304" pitchFamily="18" charset="0"/>
                        <a:ea typeface="Arial Unicode MS" panose="020B0604020202020204" pitchFamily="34" charset="-128"/>
                      </a:endParaRPr>
                    </a:p>
                  </a:txBody>
                  <a:tcPr marL="68580" marR="68580" marT="0" marB="0" anchor="ctr"/>
                </a:tc>
                <a:tc>
                  <a:txBody>
                    <a:bodyPr/>
                    <a:lstStyle/>
                    <a:p>
                      <a:pPr algn="just">
                        <a:lnSpc>
                          <a:spcPct val="100000"/>
                        </a:lnSpc>
                        <a:spcAft>
                          <a:spcPts val="0"/>
                        </a:spcAft>
                      </a:pPr>
                      <a:r>
                        <a:rPr lang="en-US" sz="1200">
                          <a:effectLst/>
                        </a:rPr>
                        <a:t>4,90 – 5,30</a:t>
                      </a:r>
                      <a:endParaRPr lang="es-ES" sz="1200">
                        <a:solidFill>
                          <a:schemeClr val="tx1"/>
                        </a:solidFill>
                        <a:effectLst/>
                        <a:latin typeface="Times New Roman" panose="02020603050405020304" pitchFamily="18" charset="0"/>
                        <a:ea typeface="Arial Unicode MS" panose="020B0604020202020204" pitchFamily="34" charset="-128"/>
                      </a:endParaRPr>
                    </a:p>
                  </a:txBody>
                  <a:tcPr marL="68580" marR="68580" marT="0" marB="0" anchor="ctr"/>
                </a:tc>
              </a:tr>
              <a:tr h="215900">
                <a:tc>
                  <a:txBody>
                    <a:bodyPr/>
                    <a:lstStyle/>
                    <a:p>
                      <a:pPr algn="just">
                        <a:lnSpc>
                          <a:spcPct val="100000"/>
                        </a:lnSpc>
                        <a:spcAft>
                          <a:spcPts val="0"/>
                        </a:spcAft>
                      </a:pPr>
                      <a:r>
                        <a:rPr lang="en-US" sz="1200">
                          <a:effectLst/>
                        </a:rPr>
                        <a:t>Horizontes minerales</a:t>
                      </a:r>
                      <a:endParaRPr lang="es-ES" sz="1200">
                        <a:solidFill>
                          <a:schemeClr val="tx1"/>
                        </a:solidFill>
                        <a:effectLst/>
                        <a:latin typeface="Times New Roman" panose="02020603050405020304" pitchFamily="18" charset="0"/>
                        <a:ea typeface="Arial Unicode MS" panose="020B0604020202020204" pitchFamily="34" charset="-128"/>
                      </a:endParaRPr>
                    </a:p>
                  </a:txBody>
                  <a:tcPr marL="68580" marR="68580" marT="0" marB="0" anchor="ctr"/>
                </a:tc>
                <a:tc>
                  <a:txBody>
                    <a:bodyPr/>
                    <a:lstStyle/>
                    <a:p>
                      <a:pPr algn="just">
                        <a:lnSpc>
                          <a:spcPct val="100000"/>
                        </a:lnSpc>
                        <a:spcAft>
                          <a:spcPts val="0"/>
                        </a:spcAft>
                      </a:pPr>
                      <a:r>
                        <a:rPr lang="en-US" sz="1200">
                          <a:effectLst/>
                        </a:rPr>
                        <a:t>2,60 – 2,75</a:t>
                      </a:r>
                      <a:endParaRPr lang="es-ES" sz="1200">
                        <a:solidFill>
                          <a:schemeClr val="tx1"/>
                        </a:solidFill>
                        <a:effectLst/>
                        <a:latin typeface="Times New Roman" panose="02020603050405020304" pitchFamily="18" charset="0"/>
                        <a:ea typeface="Arial Unicode MS" panose="020B0604020202020204" pitchFamily="34" charset="-128"/>
                      </a:endParaRPr>
                    </a:p>
                  </a:txBody>
                  <a:tcPr marL="68580" marR="68580" marT="0" marB="0" anchor="ctr"/>
                </a:tc>
              </a:tr>
              <a:tr h="215900">
                <a:tc>
                  <a:txBody>
                    <a:bodyPr/>
                    <a:lstStyle/>
                    <a:p>
                      <a:pPr algn="just">
                        <a:lnSpc>
                          <a:spcPct val="100000"/>
                        </a:lnSpc>
                        <a:spcAft>
                          <a:spcPts val="0"/>
                        </a:spcAft>
                      </a:pPr>
                      <a:r>
                        <a:rPr lang="en-US" sz="1200">
                          <a:effectLst/>
                        </a:rPr>
                        <a:t>Horizontes orgánicos</a:t>
                      </a:r>
                      <a:endParaRPr lang="es-ES" sz="1200">
                        <a:solidFill>
                          <a:schemeClr val="tx1"/>
                        </a:solidFill>
                        <a:effectLst/>
                        <a:latin typeface="Times New Roman" panose="02020603050405020304" pitchFamily="18" charset="0"/>
                        <a:ea typeface="Arial Unicode MS" panose="020B0604020202020204" pitchFamily="34" charset="-128"/>
                      </a:endParaRPr>
                    </a:p>
                  </a:txBody>
                  <a:tcPr marL="68580" marR="68580" marT="0" marB="0" anchor="ctr"/>
                </a:tc>
                <a:tc>
                  <a:txBody>
                    <a:bodyPr/>
                    <a:lstStyle/>
                    <a:p>
                      <a:pPr algn="just">
                        <a:lnSpc>
                          <a:spcPct val="100000"/>
                        </a:lnSpc>
                        <a:spcAft>
                          <a:spcPts val="0"/>
                        </a:spcAft>
                      </a:pPr>
                      <a:r>
                        <a:rPr lang="en-US" sz="1200">
                          <a:effectLst/>
                        </a:rPr>
                        <a:t>1,10 – 1,40</a:t>
                      </a:r>
                      <a:endParaRPr lang="es-ES" sz="1200">
                        <a:solidFill>
                          <a:schemeClr val="tx1"/>
                        </a:solidFill>
                        <a:effectLst/>
                        <a:latin typeface="Times New Roman" panose="02020603050405020304" pitchFamily="18" charset="0"/>
                        <a:ea typeface="Arial Unicode MS" panose="020B0604020202020204" pitchFamily="34" charset="-128"/>
                      </a:endParaRPr>
                    </a:p>
                  </a:txBody>
                  <a:tcPr marL="68580" marR="68580" marT="0" marB="0" anchor="ctr"/>
                </a:tc>
              </a:tr>
              <a:tr h="215900">
                <a:tc>
                  <a:txBody>
                    <a:bodyPr/>
                    <a:lstStyle/>
                    <a:p>
                      <a:pPr algn="just">
                        <a:lnSpc>
                          <a:spcPct val="100000"/>
                        </a:lnSpc>
                        <a:spcAft>
                          <a:spcPts val="0"/>
                        </a:spcAft>
                      </a:pPr>
                      <a:r>
                        <a:rPr lang="es-EC" sz="1200">
                          <a:effectLst/>
                        </a:rPr>
                        <a:t>Horizontes ricos en minerales pesados</a:t>
                      </a:r>
                      <a:endParaRPr lang="es-ES" sz="1200">
                        <a:solidFill>
                          <a:schemeClr val="tx1"/>
                        </a:solidFill>
                        <a:effectLst/>
                        <a:latin typeface="Times New Roman" panose="02020603050405020304" pitchFamily="18" charset="0"/>
                        <a:ea typeface="Arial Unicode MS" panose="020B0604020202020204" pitchFamily="34" charset="-128"/>
                      </a:endParaRPr>
                    </a:p>
                  </a:txBody>
                  <a:tcPr marL="68580" marR="68580" marT="0" marB="0" anchor="ctr"/>
                </a:tc>
                <a:tc>
                  <a:txBody>
                    <a:bodyPr/>
                    <a:lstStyle/>
                    <a:p>
                      <a:pPr algn="just">
                        <a:lnSpc>
                          <a:spcPct val="100000"/>
                        </a:lnSpc>
                        <a:spcAft>
                          <a:spcPts val="0"/>
                        </a:spcAft>
                      </a:pPr>
                      <a:r>
                        <a:rPr lang="en-US" sz="1200" dirty="0">
                          <a:effectLst/>
                        </a:rPr>
                        <a:t>2,75</a:t>
                      </a:r>
                      <a:endParaRPr lang="es-ES" sz="1200" dirty="0">
                        <a:solidFill>
                          <a:schemeClr val="tx1"/>
                        </a:solidFill>
                        <a:effectLst/>
                        <a:latin typeface="Times New Roman" panose="02020603050405020304" pitchFamily="18" charset="0"/>
                        <a:ea typeface="Arial Unicode MS" panose="020B0604020202020204" pitchFamily="34" charset="-128"/>
                      </a:endParaRPr>
                    </a:p>
                  </a:txBody>
                  <a:tcPr marL="68580" marR="68580" marT="0" marB="0" anchor="ctr"/>
                </a:tc>
              </a:tr>
            </a:tbl>
          </a:graphicData>
        </a:graphic>
      </p:graphicFrame>
      <p:sp>
        <p:nvSpPr>
          <p:cNvPr id="11" name="Rectángulo 10"/>
          <p:cNvSpPr/>
          <p:nvPr/>
        </p:nvSpPr>
        <p:spPr>
          <a:xfrm>
            <a:off x="6314937" y="3779405"/>
            <a:ext cx="2635878" cy="369332"/>
          </a:xfrm>
          <a:prstGeom prst="rect">
            <a:avLst/>
          </a:prstGeom>
        </p:spPr>
        <p:txBody>
          <a:bodyPr wrap="square">
            <a:spAutoFit/>
          </a:bodyPr>
          <a:lstStyle/>
          <a:p>
            <a:r>
              <a:rPr lang="es-EC" b="1" dirty="0" smtClean="0">
                <a:effectLst/>
                <a:latin typeface="Times New Roman" panose="02020603050405020304" pitchFamily="18" charset="0"/>
                <a:ea typeface="Arial Unicode MS" panose="020B0604020202020204" pitchFamily="34" charset="-128"/>
              </a:rPr>
              <a:t>Tabla 4. </a:t>
            </a:r>
            <a:r>
              <a:rPr lang="es-EC" dirty="0" smtClean="0">
                <a:effectLst/>
                <a:latin typeface="Times New Roman" panose="02020603050405020304" pitchFamily="18" charset="0"/>
                <a:ea typeface="Arial Unicode MS" panose="020B0604020202020204" pitchFamily="34" charset="-128"/>
              </a:rPr>
              <a:t>Tipos de suelos</a:t>
            </a:r>
            <a:endParaRPr lang="es-419" dirty="0"/>
          </a:p>
        </p:txBody>
      </p:sp>
      <p:sp>
        <p:nvSpPr>
          <p:cNvPr id="13" name="Rectángulo 12"/>
          <p:cNvSpPr/>
          <p:nvPr/>
        </p:nvSpPr>
        <p:spPr>
          <a:xfrm>
            <a:off x="6360432" y="6261510"/>
            <a:ext cx="2399487" cy="369332"/>
          </a:xfrm>
          <a:prstGeom prst="rect">
            <a:avLst/>
          </a:prstGeom>
        </p:spPr>
        <p:txBody>
          <a:bodyPr wrap="square">
            <a:spAutoFit/>
          </a:bodyPr>
          <a:lstStyle/>
          <a:p>
            <a:r>
              <a:rPr lang="es-EC" b="1" dirty="0" smtClean="0">
                <a:effectLst/>
                <a:latin typeface="Times New Roman" panose="02020603050405020304" pitchFamily="18" charset="0"/>
                <a:ea typeface="Arial Unicode MS" panose="020B0604020202020204" pitchFamily="34" charset="-128"/>
              </a:rPr>
              <a:t>Tabla 5. </a:t>
            </a:r>
            <a:r>
              <a:rPr lang="es-EC" dirty="0" smtClean="0">
                <a:effectLst/>
                <a:latin typeface="Times New Roman" panose="02020603050405020304" pitchFamily="18" charset="0"/>
                <a:ea typeface="Arial Unicode MS" panose="020B0604020202020204" pitchFamily="34" charset="-128"/>
              </a:rPr>
              <a:t>Densidad real</a:t>
            </a:r>
            <a:endParaRPr lang="es-419" dirty="0"/>
          </a:p>
        </p:txBody>
      </p:sp>
      <p:sp>
        <p:nvSpPr>
          <p:cNvPr id="12" name="Rectángulo 11"/>
          <p:cNvSpPr/>
          <p:nvPr/>
        </p:nvSpPr>
        <p:spPr>
          <a:xfrm>
            <a:off x="9646277" y="2262081"/>
            <a:ext cx="2331076" cy="4185761"/>
          </a:xfrm>
          <a:prstGeom prst="rect">
            <a:avLst/>
          </a:prstGeom>
        </p:spPr>
        <p:txBody>
          <a:bodyPr wrap="square">
            <a:spAutoFit/>
          </a:bodyPr>
          <a:lstStyle/>
          <a:p>
            <a:r>
              <a:rPr lang="es-ES_tradnl" dirty="0" smtClean="0">
                <a:effectLst/>
                <a:latin typeface="Times New Roman" panose="02020603050405020304" pitchFamily="18" charset="0"/>
                <a:ea typeface="Arial Unicode MS" panose="020B0604020202020204" pitchFamily="34" charset="-128"/>
              </a:rPr>
              <a:t>De tipo </a:t>
            </a:r>
            <a:r>
              <a:rPr lang="es-ES_tradnl" dirty="0" err="1" smtClean="0">
                <a:effectLst/>
                <a:latin typeface="Times New Roman" panose="02020603050405020304" pitchFamily="18" charset="0"/>
                <a:ea typeface="Arial Unicode MS" panose="020B0604020202020204" pitchFamily="34" charset="-128"/>
              </a:rPr>
              <a:t>tranvsersal</a:t>
            </a:r>
            <a:r>
              <a:rPr lang="es-ES_tradnl" dirty="0" smtClean="0">
                <a:effectLst/>
                <a:latin typeface="Times New Roman" panose="02020603050405020304" pitchFamily="18" charset="0"/>
                <a:ea typeface="Arial Unicode MS" panose="020B0604020202020204" pitchFamily="34" charset="-128"/>
              </a:rPr>
              <a:t> y descriptivo.</a:t>
            </a:r>
            <a:r>
              <a:rPr lang="es-419" b="1" dirty="0" smtClean="0">
                <a:solidFill>
                  <a:schemeClr val="tx1"/>
                </a:solidFill>
                <a:latin typeface="Times New Roman" panose="02020603050405020304" pitchFamily="18" charset="0"/>
                <a:cs typeface="Times New Roman" panose="02020603050405020304" pitchFamily="18" charset="0"/>
              </a:rPr>
              <a:t> </a:t>
            </a:r>
          </a:p>
          <a:p>
            <a:r>
              <a:rPr lang="es-419" sz="2000" b="1" dirty="0" smtClean="0">
                <a:latin typeface="Times New Roman" panose="02020603050405020304" pitchFamily="18" charset="0"/>
                <a:cs typeface="Times New Roman" panose="02020603050405020304" pitchFamily="18" charset="0"/>
              </a:rPr>
              <a:t>Determinación de producción agrícola</a:t>
            </a:r>
          </a:p>
          <a:p>
            <a:pPr algn="just"/>
            <a:r>
              <a:rPr lang="es-ES_tradnl" dirty="0" smtClean="0">
                <a:latin typeface="Times New Roman" panose="02020603050405020304" pitchFamily="18" charset="0"/>
                <a:cs typeface="Times New Roman" panose="02020603050405020304" pitchFamily="18" charset="0"/>
              </a:rPr>
              <a:t>Establecimiento de curvas </a:t>
            </a:r>
            <a:r>
              <a:rPr lang="es-ES_tradnl" dirty="0">
                <a:latin typeface="Times New Roman" panose="02020603050405020304" pitchFamily="18" charset="0"/>
                <a:cs typeface="Times New Roman" panose="02020603050405020304" pitchFamily="18" charset="0"/>
              </a:rPr>
              <a:t>de crecimiento o decrecimiento de la producción de los últimos 3 y 10 </a:t>
            </a:r>
            <a:r>
              <a:rPr lang="es-ES_tradnl" dirty="0" smtClean="0">
                <a:latin typeface="Times New Roman" panose="02020603050405020304" pitchFamily="18" charset="0"/>
                <a:cs typeface="Times New Roman" panose="02020603050405020304" pitchFamily="18" charset="0"/>
              </a:rPr>
              <a:t>años</a:t>
            </a:r>
          </a:p>
          <a:p>
            <a:pPr algn="just"/>
            <a:r>
              <a:rPr lang="es-419" sz="2000" b="1" dirty="0" smtClean="0">
                <a:latin typeface="Times New Roman" panose="02020603050405020304" pitchFamily="18" charset="0"/>
                <a:cs typeface="Times New Roman" panose="02020603050405020304" pitchFamily="18" charset="0"/>
              </a:rPr>
              <a:t>Elaboración de mapas</a:t>
            </a:r>
          </a:p>
          <a:p>
            <a:pPr algn="just"/>
            <a:r>
              <a:rPr lang="es-419" sz="2000" b="1" dirty="0" smtClean="0">
                <a:latin typeface="Times New Roman" panose="02020603050405020304" pitchFamily="18" charset="0"/>
                <a:cs typeface="Times New Roman" panose="02020603050405020304" pitchFamily="18" charset="0"/>
              </a:rPr>
              <a:t>Elaboración del plan de manejo</a:t>
            </a:r>
            <a:endParaRPr lang="es-419"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1273745"/>
      </p:ext>
    </p:extLst>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4</a:t>
            </a: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METODOLOGÍA</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
        <p:nvSpPr>
          <p:cNvPr id="3" name="Rectángulo 2"/>
          <p:cNvSpPr/>
          <p:nvPr/>
        </p:nvSpPr>
        <p:spPr>
          <a:xfrm>
            <a:off x="1750493" y="778209"/>
            <a:ext cx="6208651" cy="400110"/>
          </a:xfrm>
          <a:prstGeom prst="rect">
            <a:avLst/>
          </a:prstGeom>
        </p:spPr>
        <p:txBody>
          <a:bodyPr wrap="square">
            <a:spAutoFit/>
          </a:bodyPr>
          <a:lstStyle/>
          <a:p>
            <a:r>
              <a:rPr lang="en-US" sz="2000" dirty="0" smtClean="0">
                <a:effectLst/>
                <a:latin typeface="Times New Roman" panose="02020603050405020304" pitchFamily="18" charset="0"/>
                <a:ea typeface="Arial Unicode MS" panose="020B0604020202020204" pitchFamily="34" charset="-128"/>
              </a:rPr>
              <a:t>4.5 SELECCIÓN DE LOS PERFILES DE MUESTREO</a:t>
            </a:r>
            <a:endParaRPr lang="es-419" sz="2000" dirty="0"/>
          </a:p>
        </p:txBody>
      </p:sp>
      <p:graphicFrame>
        <p:nvGraphicFramePr>
          <p:cNvPr id="5" name="Diagrama 4"/>
          <p:cNvGraphicFramePr/>
          <p:nvPr>
            <p:extLst>
              <p:ext uri="{D42A27DB-BD31-4B8C-83A1-F6EECF244321}">
                <p14:modId xmlns:p14="http://schemas.microsoft.com/office/powerpoint/2010/main" val="3450768328"/>
              </p:ext>
            </p:extLst>
          </p:nvPr>
        </p:nvGraphicFramePr>
        <p:xfrm>
          <a:off x="2006242" y="123531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8093044"/>
      </p:ext>
    </p:extLst>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5</a:t>
            </a: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RESULTADOS</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
        <p:nvSpPr>
          <p:cNvPr id="3" name="Rectángulo 2"/>
          <p:cNvSpPr/>
          <p:nvPr/>
        </p:nvSpPr>
        <p:spPr>
          <a:xfrm>
            <a:off x="1750493" y="778209"/>
            <a:ext cx="6208651"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5.1 PARÁMETROS FÍSICOS</a:t>
            </a:r>
            <a:endParaRPr lang="es-419" sz="2000" dirty="0">
              <a:latin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223235" y="1646571"/>
            <a:ext cx="5676682" cy="3960000"/>
          </a:xfrm>
          <a:prstGeom prst="rect">
            <a:avLst/>
          </a:prstGeom>
        </p:spPr>
      </p:pic>
      <p:sp>
        <p:nvSpPr>
          <p:cNvPr id="10" name="Rectángulo 9"/>
          <p:cNvSpPr/>
          <p:nvPr/>
        </p:nvSpPr>
        <p:spPr>
          <a:xfrm>
            <a:off x="223236" y="1260252"/>
            <a:ext cx="2777542"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5.1.1 Humedad</a:t>
            </a:r>
            <a:endParaRPr lang="es-419" sz="2000" dirty="0">
              <a:latin typeface="Times New Roman" panose="02020603050405020304" pitchFamily="18" charset="0"/>
              <a:cs typeface="Times New Roman" panose="02020603050405020304" pitchFamily="18" charset="0"/>
            </a:endParaRPr>
          </a:p>
        </p:txBody>
      </p:sp>
      <p:sp>
        <p:nvSpPr>
          <p:cNvPr id="4" name="Rectángulo 3"/>
          <p:cNvSpPr/>
          <p:nvPr/>
        </p:nvSpPr>
        <p:spPr>
          <a:xfrm>
            <a:off x="223234" y="5660759"/>
            <a:ext cx="5676683"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_tradnl" dirty="0" smtClean="0">
                <a:effectLst/>
                <a:latin typeface="Times New Roman" panose="02020603050405020304" pitchFamily="18" charset="0"/>
                <a:ea typeface="Arial Unicode MS" panose="020B0604020202020204" pitchFamily="34" charset="-128"/>
              </a:rPr>
              <a:t>Se puede apreciar que la curva de profundidad 120 cm presenta el mayor porcentaje de humedad siendo este de 77%, a comparación de la curva de profundidad 40 cm que presenta porcentaje de humedad menor, entre 38 % a 50%.</a:t>
            </a:r>
            <a:endParaRPr lang="es-419" dirty="0"/>
          </a:p>
        </p:txBody>
      </p:sp>
      <p:pic>
        <p:nvPicPr>
          <p:cNvPr id="12" name="Imagen 11"/>
          <p:cNvPicPr>
            <a:picLocks/>
          </p:cNvPicPr>
          <p:nvPr/>
        </p:nvPicPr>
        <p:blipFill>
          <a:blip r:embed="rId3"/>
          <a:stretch>
            <a:fillRect/>
          </a:stretch>
        </p:blipFill>
        <p:spPr>
          <a:xfrm>
            <a:off x="6365295" y="1646571"/>
            <a:ext cx="5677200" cy="3960000"/>
          </a:xfrm>
          <a:prstGeom prst="rect">
            <a:avLst/>
          </a:prstGeom>
        </p:spPr>
      </p:pic>
      <p:sp>
        <p:nvSpPr>
          <p:cNvPr id="13" name="Rectángulo 12"/>
          <p:cNvSpPr/>
          <p:nvPr/>
        </p:nvSpPr>
        <p:spPr>
          <a:xfrm>
            <a:off x="6365812" y="5660759"/>
            <a:ext cx="5676683"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_tradnl" dirty="0" smtClean="0">
                <a:latin typeface="Times New Roman" panose="02020603050405020304" pitchFamily="18" charset="0"/>
                <a:ea typeface="Arial Unicode MS" panose="020B0604020202020204" pitchFamily="34" charset="-128"/>
              </a:rPr>
              <a:t>Los </a:t>
            </a:r>
            <a:r>
              <a:rPr lang="es-ES_tradnl" dirty="0">
                <a:latin typeface="Times New Roman" panose="02020603050405020304" pitchFamily="18" charset="0"/>
                <a:ea typeface="Arial Unicode MS" panose="020B0604020202020204" pitchFamily="34" charset="-128"/>
              </a:rPr>
              <a:t>valores m</a:t>
            </a:r>
            <a:r>
              <a:rPr lang="en-US" dirty="0">
                <a:latin typeface="Times New Roman" panose="02020603050405020304" pitchFamily="18" charset="0"/>
                <a:ea typeface="Arial Unicode MS" panose="020B0604020202020204" pitchFamily="34" charset="-128"/>
              </a:rPr>
              <a:t>á</a:t>
            </a:r>
            <a:r>
              <a:rPr lang="es-ES_tradnl" dirty="0">
                <a:latin typeface="Times New Roman" panose="02020603050405020304" pitchFamily="18" charset="0"/>
                <a:ea typeface="Arial Unicode MS" panose="020B0604020202020204" pitchFamily="34" charset="-128"/>
              </a:rPr>
              <a:t>s altos de densidad aparente se encuentra en la curva de profundidad 80 cm siendo el valor m</a:t>
            </a:r>
            <a:r>
              <a:rPr lang="en-US" dirty="0">
                <a:latin typeface="Times New Roman" panose="02020603050405020304" pitchFamily="18" charset="0"/>
                <a:ea typeface="Arial Unicode MS" panose="020B0604020202020204" pitchFamily="34" charset="-128"/>
              </a:rPr>
              <a:t>á</a:t>
            </a:r>
            <a:r>
              <a:rPr lang="es-ES_tradnl" dirty="0" err="1">
                <a:latin typeface="Times New Roman" panose="02020603050405020304" pitchFamily="18" charset="0"/>
                <a:ea typeface="Arial Unicode MS" panose="020B0604020202020204" pitchFamily="34" charset="-128"/>
              </a:rPr>
              <a:t>ximo</a:t>
            </a:r>
            <a:r>
              <a:rPr lang="es-ES_tradnl" dirty="0">
                <a:latin typeface="Times New Roman" panose="02020603050405020304" pitchFamily="18" charset="0"/>
                <a:ea typeface="Arial Unicode MS" panose="020B0604020202020204" pitchFamily="34" charset="-128"/>
              </a:rPr>
              <a:t> de 1,30 g/cm</a:t>
            </a:r>
            <a:r>
              <a:rPr lang="en-US" dirty="0">
                <a:latin typeface="Times New Roman" panose="02020603050405020304" pitchFamily="18" charset="0"/>
                <a:ea typeface="Arial Unicode MS" panose="020B0604020202020204" pitchFamily="34" charset="-128"/>
              </a:rPr>
              <a:t>3 </a:t>
            </a:r>
            <a:r>
              <a:rPr lang="es-ES_tradnl" dirty="0">
                <a:latin typeface="Times New Roman" panose="02020603050405020304" pitchFamily="18" charset="0"/>
                <a:ea typeface="Arial Unicode MS" panose="020B0604020202020204" pitchFamily="34" charset="-128"/>
              </a:rPr>
              <a:t>en el perfil 7, mientras que el valor m</a:t>
            </a:r>
            <a:r>
              <a:rPr lang="en-US" dirty="0">
                <a:latin typeface="Times New Roman" panose="02020603050405020304" pitchFamily="18" charset="0"/>
                <a:ea typeface="Arial Unicode MS" panose="020B0604020202020204" pitchFamily="34" charset="-128"/>
              </a:rPr>
              <a:t>í</a:t>
            </a:r>
            <a:r>
              <a:rPr lang="es-ES_tradnl" dirty="0" err="1">
                <a:latin typeface="Times New Roman" panose="02020603050405020304" pitchFamily="18" charset="0"/>
                <a:ea typeface="Arial Unicode MS" panose="020B0604020202020204" pitchFamily="34" charset="-128"/>
              </a:rPr>
              <a:t>nimo</a:t>
            </a:r>
            <a:r>
              <a:rPr lang="es-ES_tradnl" dirty="0">
                <a:latin typeface="Times New Roman" panose="02020603050405020304" pitchFamily="18" charset="0"/>
                <a:ea typeface="Arial Unicode MS" panose="020B0604020202020204" pitchFamily="34" charset="-128"/>
              </a:rPr>
              <a:t> que se presentan en la misma curva es de 0,99 g/cm</a:t>
            </a:r>
            <a:r>
              <a:rPr lang="en-US" dirty="0">
                <a:latin typeface="Times New Roman" panose="02020603050405020304" pitchFamily="18" charset="0"/>
                <a:ea typeface="Arial Unicode MS" panose="020B0604020202020204" pitchFamily="34" charset="-128"/>
              </a:rPr>
              <a:t>3 </a:t>
            </a:r>
            <a:endParaRPr lang="es-419" dirty="0">
              <a:latin typeface="Times New Roman" panose="02020603050405020304" pitchFamily="18" charset="0"/>
              <a:ea typeface="Arial Unicode MS" panose="020B0604020202020204" pitchFamily="34" charset="-128"/>
            </a:endParaRPr>
          </a:p>
        </p:txBody>
      </p:sp>
      <p:sp>
        <p:nvSpPr>
          <p:cNvPr id="9" name="Rectángulo 8"/>
          <p:cNvSpPr/>
          <p:nvPr/>
        </p:nvSpPr>
        <p:spPr>
          <a:xfrm>
            <a:off x="6365295" y="1260252"/>
            <a:ext cx="2777542"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5.1.2 Densidad aparente</a:t>
            </a:r>
            <a:endParaRPr lang="es-419"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5526666"/>
      </p:ext>
    </p:extLst>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5</a:t>
            </a: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RESULTADOS</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
        <p:nvSpPr>
          <p:cNvPr id="3" name="Rectángulo 2"/>
          <p:cNvSpPr/>
          <p:nvPr/>
        </p:nvSpPr>
        <p:spPr>
          <a:xfrm>
            <a:off x="1750493" y="778209"/>
            <a:ext cx="6208651"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5.1 PARÁMETROS FÍSICOS</a:t>
            </a:r>
            <a:endParaRPr lang="es-419" sz="2000" dirty="0">
              <a:latin typeface="Times New Roman" panose="02020603050405020304" pitchFamily="18" charset="0"/>
              <a:cs typeface="Times New Roman" panose="02020603050405020304" pitchFamily="18" charset="0"/>
            </a:endParaRPr>
          </a:p>
        </p:txBody>
      </p:sp>
      <p:sp>
        <p:nvSpPr>
          <p:cNvPr id="10" name="Rectángulo 9"/>
          <p:cNvSpPr/>
          <p:nvPr/>
        </p:nvSpPr>
        <p:spPr>
          <a:xfrm>
            <a:off x="223236" y="1260252"/>
            <a:ext cx="2777542"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5.1.3 Densidad real</a:t>
            </a:r>
            <a:endParaRPr lang="es-419" sz="2000" dirty="0">
              <a:latin typeface="Times New Roman" panose="02020603050405020304" pitchFamily="18" charset="0"/>
              <a:cs typeface="Times New Roman" panose="02020603050405020304" pitchFamily="18" charset="0"/>
            </a:endParaRPr>
          </a:p>
        </p:txBody>
      </p:sp>
      <p:sp>
        <p:nvSpPr>
          <p:cNvPr id="4" name="Rectángulo 3"/>
          <p:cNvSpPr/>
          <p:nvPr/>
        </p:nvSpPr>
        <p:spPr>
          <a:xfrm>
            <a:off x="223234" y="5660759"/>
            <a:ext cx="5676683"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dirty="0" smtClean="0">
                <a:latin typeface="Times New Roman" panose="02020603050405020304" pitchFamily="18" charset="0"/>
                <a:ea typeface="Arial Unicode MS" panose="020B0604020202020204" pitchFamily="34" charset="-128"/>
              </a:rPr>
              <a:t>E</a:t>
            </a:r>
            <a:r>
              <a:rPr lang="es-ES_tradnl" dirty="0" smtClean="0">
                <a:latin typeface="Times New Roman" panose="02020603050405020304" pitchFamily="18" charset="0"/>
                <a:ea typeface="Arial Unicode MS" panose="020B0604020202020204" pitchFamily="34" charset="-128"/>
              </a:rPr>
              <a:t>perfil </a:t>
            </a:r>
            <a:r>
              <a:rPr lang="es-ES_tradnl" dirty="0">
                <a:latin typeface="Times New Roman" panose="02020603050405020304" pitchFamily="18" charset="0"/>
                <a:ea typeface="Arial Unicode MS" panose="020B0604020202020204" pitchFamily="34" charset="-128"/>
              </a:rPr>
              <a:t>que presenta altos valores de densidad real es el que corresponde a la profundidad de 40 </a:t>
            </a:r>
            <a:r>
              <a:rPr lang="es-ES_tradnl" dirty="0" smtClean="0">
                <a:latin typeface="Times New Roman" panose="02020603050405020304" pitchFamily="18" charset="0"/>
                <a:ea typeface="Arial Unicode MS" panose="020B0604020202020204" pitchFamily="34" charset="-128"/>
              </a:rPr>
              <a:t>cm. </a:t>
            </a:r>
            <a:r>
              <a:rPr lang="es-ES_tradnl" dirty="0">
                <a:latin typeface="Times New Roman" panose="02020603050405020304" pitchFamily="18" charset="0"/>
                <a:ea typeface="Arial Unicode MS" panose="020B0604020202020204" pitchFamily="34" charset="-128"/>
              </a:rPr>
              <a:t>Resultando en general que en los puntos de muestreo del suelo corresponde al tipo de suelo franco arcilloso.</a:t>
            </a:r>
            <a:endParaRPr lang="es-419" dirty="0">
              <a:latin typeface="Times New Roman" panose="02020603050405020304" pitchFamily="18" charset="0"/>
              <a:ea typeface="Arial Unicode MS" panose="020B0604020202020204" pitchFamily="34" charset="-128"/>
            </a:endParaRPr>
          </a:p>
        </p:txBody>
      </p:sp>
      <p:sp>
        <p:nvSpPr>
          <p:cNvPr id="13" name="Rectángulo 12"/>
          <p:cNvSpPr/>
          <p:nvPr/>
        </p:nvSpPr>
        <p:spPr>
          <a:xfrm>
            <a:off x="6365812" y="5660759"/>
            <a:ext cx="5676683"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_tradnl" dirty="0" smtClean="0">
                <a:latin typeface="Times New Roman" panose="02020603050405020304" pitchFamily="18" charset="0"/>
                <a:ea typeface="Arial Unicode MS" panose="020B0604020202020204" pitchFamily="34" charset="-128"/>
              </a:rPr>
              <a:t>La </a:t>
            </a:r>
            <a:r>
              <a:rPr lang="es-ES_tradnl" dirty="0">
                <a:latin typeface="Times New Roman" panose="02020603050405020304" pitchFamily="18" charset="0"/>
                <a:ea typeface="Arial Unicode MS" panose="020B0604020202020204" pitchFamily="34" charset="-128"/>
              </a:rPr>
              <a:t>curva de profundidad 40 cm presenta un valor m</a:t>
            </a:r>
            <a:r>
              <a:rPr lang="en-US" dirty="0">
                <a:latin typeface="Times New Roman" panose="02020603050405020304" pitchFamily="18" charset="0"/>
                <a:ea typeface="Arial Unicode MS" panose="020B0604020202020204" pitchFamily="34" charset="-128"/>
              </a:rPr>
              <a:t>í</a:t>
            </a:r>
            <a:r>
              <a:rPr lang="es-ES_tradnl" dirty="0" err="1">
                <a:latin typeface="Times New Roman" panose="02020603050405020304" pitchFamily="18" charset="0"/>
                <a:ea typeface="Arial Unicode MS" panose="020B0604020202020204" pitchFamily="34" charset="-128"/>
              </a:rPr>
              <a:t>nimo</a:t>
            </a:r>
            <a:r>
              <a:rPr lang="es-ES_tradnl" dirty="0">
                <a:latin typeface="Times New Roman" panose="02020603050405020304" pitchFamily="18" charset="0"/>
                <a:ea typeface="Arial Unicode MS" panose="020B0604020202020204" pitchFamily="34" charset="-128"/>
              </a:rPr>
              <a:t> de </a:t>
            </a:r>
            <a:r>
              <a:rPr lang="es-ES_tradnl" dirty="0" smtClean="0">
                <a:latin typeface="Times New Roman" panose="02020603050405020304" pitchFamily="18" charset="0"/>
                <a:ea typeface="Arial Unicode MS" panose="020B0604020202020204" pitchFamily="34" charset="-128"/>
              </a:rPr>
              <a:t>28, mientras que en la </a:t>
            </a:r>
            <a:r>
              <a:rPr lang="es-ES_tradnl" dirty="0">
                <a:latin typeface="Times New Roman" panose="02020603050405020304" pitchFamily="18" charset="0"/>
                <a:ea typeface="Arial Unicode MS" panose="020B0604020202020204" pitchFamily="34" charset="-128"/>
              </a:rPr>
              <a:t>curva de profundidad 120 cm </a:t>
            </a:r>
            <a:r>
              <a:rPr lang="es-ES_tradnl" dirty="0" smtClean="0">
                <a:latin typeface="Times New Roman" panose="02020603050405020304" pitchFamily="18" charset="0"/>
                <a:ea typeface="Arial Unicode MS" panose="020B0604020202020204" pitchFamily="34" charset="-128"/>
              </a:rPr>
              <a:t>se </a:t>
            </a:r>
            <a:r>
              <a:rPr lang="es-ES_tradnl" dirty="0">
                <a:latin typeface="Times New Roman" panose="02020603050405020304" pitchFamily="18" charset="0"/>
                <a:ea typeface="Arial Unicode MS" panose="020B0604020202020204" pitchFamily="34" charset="-128"/>
              </a:rPr>
              <a:t>muestra valores altos de porcentaje de porosidad que van de 40 a 49.</a:t>
            </a:r>
            <a:endParaRPr lang="es-419" dirty="0">
              <a:latin typeface="Times New Roman" panose="02020603050405020304" pitchFamily="18" charset="0"/>
              <a:ea typeface="Arial Unicode MS" panose="020B0604020202020204" pitchFamily="34" charset="-128"/>
            </a:endParaRPr>
          </a:p>
        </p:txBody>
      </p:sp>
      <p:sp>
        <p:nvSpPr>
          <p:cNvPr id="9" name="Rectángulo 8"/>
          <p:cNvSpPr/>
          <p:nvPr/>
        </p:nvSpPr>
        <p:spPr>
          <a:xfrm>
            <a:off x="6365295" y="1260252"/>
            <a:ext cx="2777542"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5.1.4 Porosidad</a:t>
            </a:r>
            <a:endParaRPr lang="es-419" sz="2000" dirty="0">
              <a:latin typeface="Times New Roman" panose="02020603050405020304" pitchFamily="18" charset="0"/>
              <a:cs typeface="Times New Roman" panose="02020603050405020304" pitchFamily="18" charset="0"/>
            </a:endParaRPr>
          </a:p>
        </p:txBody>
      </p:sp>
      <p:pic>
        <p:nvPicPr>
          <p:cNvPr id="5" name="Imagen 4"/>
          <p:cNvPicPr>
            <a:picLocks/>
          </p:cNvPicPr>
          <p:nvPr/>
        </p:nvPicPr>
        <p:blipFill>
          <a:blip r:embed="rId2"/>
          <a:stretch>
            <a:fillRect/>
          </a:stretch>
        </p:blipFill>
        <p:spPr>
          <a:xfrm>
            <a:off x="223234" y="1646571"/>
            <a:ext cx="5677200" cy="3960000"/>
          </a:xfrm>
          <a:prstGeom prst="rect">
            <a:avLst/>
          </a:prstGeom>
        </p:spPr>
      </p:pic>
      <p:pic>
        <p:nvPicPr>
          <p:cNvPr id="7" name="Imagen 6"/>
          <p:cNvPicPr>
            <a:picLocks/>
          </p:cNvPicPr>
          <p:nvPr/>
        </p:nvPicPr>
        <p:blipFill>
          <a:blip r:embed="rId3"/>
          <a:stretch>
            <a:fillRect/>
          </a:stretch>
        </p:blipFill>
        <p:spPr>
          <a:xfrm>
            <a:off x="6365295" y="1646571"/>
            <a:ext cx="5677200" cy="3960000"/>
          </a:xfrm>
          <a:prstGeom prst="rect">
            <a:avLst/>
          </a:prstGeom>
        </p:spPr>
      </p:pic>
    </p:spTree>
    <p:extLst>
      <p:ext uri="{BB962C8B-B14F-4D97-AF65-F5344CB8AC3E}">
        <p14:creationId xmlns:p14="http://schemas.microsoft.com/office/powerpoint/2010/main" val="2947969836"/>
      </p:ext>
    </p:extLst>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5</a:t>
            </a: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RESULTADOS</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
        <p:nvSpPr>
          <p:cNvPr id="3" name="Rectángulo 2"/>
          <p:cNvSpPr/>
          <p:nvPr/>
        </p:nvSpPr>
        <p:spPr>
          <a:xfrm>
            <a:off x="1750493" y="778209"/>
            <a:ext cx="6208651"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5.2 PARÁMETROS QUÍMICOS</a:t>
            </a:r>
            <a:endParaRPr lang="es-419" sz="2000" dirty="0">
              <a:latin typeface="Times New Roman" panose="02020603050405020304" pitchFamily="18" charset="0"/>
              <a:cs typeface="Times New Roman" panose="02020603050405020304" pitchFamily="18" charset="0"/>
            </a:endParaRPr>
          </a:p>
        </p:txBody>
      </p:sp>
      <p:sp>
        <p:nvSpPr>
          <p:cNvPr id="10" name="Rectángulo 9"/>
          <p:cNvSpPr/>
          <p:nvPr/>
        </p:nvSpPr>
        <p:spPr>
          <a:xfrm>
            <a:off x="5560765" y="1260252"/>
            <a:ext cx="1200645"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5.2.1 pH</a:t>
            </a:r>
            <a:endParaRPr lang="es-419" sz="2000" dirty="0">
              <a:latin typeface="Times New Roman" panose="02020603050405020304" pitchFamily="18" charset="0"/>
              <a:cs typeface="Times New Roman" panose="02020603050405020304" pitchFamily="18" charset="0"/>
            </a:endParaRPr>
          </a:p>
        </p:txBody>
      </p:sp>
      <p:sp>
        <p:nvSpPr>
          <p:cNvPr id="4" name="Rectángulo 3"/>
          <p:cNvSpPr/>
          <p:nvPr/>
        </p:nvSpPr>
        <p:spPr>
          <a:xfrm>
            <a:off x="223235" y="4514540"/>
            <a:ext cx="11844269"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a:latin typeface="Times New Roman" panose="02020603050405020304" pitchFamily="18" charset="0"/>
                <a:cs typeface="Times New Roman" panose="02020603050405020304" pitchFamily="18" charset="0"/>
              </a:rPr>
              <a:t>Las muestras de suelo fueron analizadas a diferentes profundidades 40, 80 y 120 cm como se indican en las gráficas 7,8 y 9, mismas que presentan valores de pH que varían entre 5,5 a 8 es así que para la dilución1:1 se observa en  la gráfica 5 los valores más altos de pH igual a 8 se obtuvieron a una profundidad de 120 cm; mientras que para la dilución 1:5 se hallaron valores de pH mayor a 8 para la profundidad de 80 cm semejante a los valores obtenidos con la dilución 1:10. Por tanto, se deduce que el suelo tiende a variar de neutro a moderadamente alcalino.</a:t>
            </a:r>
            <a:endParaRPr lang="es-419" dirty="0">
              <a:latin typeface="Times New Roman" panose="02020603050405020304" pitchFamily="18" charset="0"/>
              <a:ea typeface="Arial Unicode MS" panose="020B0604020202020204" pitchFamily="34" charset="-128"/>
              <a:cs typeface="Times New Roman" panose="02020603050405020304" pitchFamily="18" charset="0"/>
            </a:endParaRPr>
          </a:p>
        </p:txBody>
      </p:sp>
      <p:pic>
        <p:nvPicPr>
          <p:cNvPr id="11" name="Imagen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60362"/>
            <a:ext cx="4068000" cy="2592000"/>
          </a:xfrm>
          <a:prstGeom prst="rect">
            <a:avLst/>
          </a:prstGeom>
          <a:noFill/>
        </p:spPr>
      </p:pic>
      <p:pic>
        <p:nvPicPr>
          <p:cNvPr id="12" name="Imagen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8000" y="1660362"/>
            <a:ext cx="4068000" cy="2592000"/>
          </a:xfrm>
          <a:prstGeom prst="rect">
            <a:avLst/>
          </a:prstGeom>
          <a:noFill/>
        </p:spPr>
      </p:pic>
      <p:pic>
        <p:nvPicPr>
          <p:cNvPr id="14" name="Imagen 1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6000" y="1660362"/>
            <a:ext cx="4068000" cy="2592000"/>
          </a:xfrm>
          <a:prstGeom prst="rect">
            <a:avLst/>
          </a:prstGeom>
          <a:noFill/>
        </p:spPr>
      </p:pic>
    </p:spTree>
    <p:extLst>
      <p:ext uri="{BB962C8B-B14F-4D97-AF65-F5344CB8AC3E}">
        <p14:creationId xmlns:p14="http://schemas.microsoft.com/office/powerpoint/2010/main" val="1623833186"/>
      </p:ext>
    </p:extLst>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5</a:t>
            </a: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RESULTADOS</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
        <p:nvSpPr>
          <p:cNvPr id="3" name="Rectángulo 2"/>
          <p:cNvSpPr/>
          <p:nvPr/>
        </p:nvSpPr>
        <p:spPr>
          <a:xfrm>
            <a:off x="1750493" y="778209"/>
            <a:ext cx="6208651"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5.1 PARÁMETROS FÍSICOS</a:t>
            </a:r>
            <a:endParaRPr lang="es-419" sz="2000" dirty="0">
              <a:latin typeface="Times New Roman" panose="02020603050405020304" pitchFamily="18" charset="0"/>
              <a:cs typeface="Times New Roman" panose="02020603050405020304" pitchFamily="18" charset="0"/>
            </a:endParaRPr>
          </a:p>
        </p:txBody>
      </p:sp>
      <p:sp>
        <p:nvSpPr>
          <p:cNvPr id="10" name="Rectángulo 9"/>
          <p:cNvSpPr/>
          <p:nvPr/>
        </p:nvSpPr>
        <p:spPr>
          <a:xfrm>
            <a:off x="223236" y="1260252"/>
            <a:ext cx="3504702"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5.2.2 Sólidos Disueltos Totales</a:t>
            </a:r>
            <a:endParaRPr lang="es-419" sz="2000" dirty="0">
              <a:latin typeface="Times New Roman" panose="02020603050405020304" pitchFamily="18" charset="0"/>
              <a:cs typeface="Times New Roman" panose="02020603050405020304" pitchFamily="18" charset="0"/>
            </a:endParaRPr>
          </a:p>
        </p:txBody>
      </p:sp>
      <p:sp>
        <p:nvSpPr>
          <p:cNvPr id="4" name="Rectángulo 3"/>
          <p:cNvSpPr/>
          <p:nvPr/>
        </p:nvSpPr>
        <p:spPr>
          <a:xfrm>
            <a:off x="223234" y="5660759"/>
            <a:ext cx="5676683"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_tradnl" dirty="0" smtClean="0">
                <a:latin typeface="Times New Roman" panose="02020603050405020304" pitchFamily="18" charset="0"/>
                <a:ea typeface="Arial Unicode MS" panose="020B0604020202020204" pitchFamily="34" charset="-128"/>
              </a:rPr>
              <a:t>El </a:t>
            </a:r>
            <a:r>
              <a:rPr lang="es-ES_tradnl" dirty="0">
                <a:latin typeface="Times New Roman" panose="02020603050405020304" pitchFamily="18" charset="0"/>
                <a:ea typeface="Arial Unicode MS" panose="020B0604020202020204" pitchFamily="34" charset="-128"/>
              </a:rPr>
              <a:t>valor m</a:t>
            </a:r>
            <a:r>
              <a:rPr lang="en-US" dirty="0">
                <a:latin typeface="Times New Roman" panose="02020603050405020304" pitchFamily="18" charset="0"/>
                <a:ea typeface="Arial Unicode MS" panose="020B0604020202020204" pitchFamily="34" charset="-128"/>
              </a:rPr>
              <a:t>á</a:t>
            </a:r>
            <a:r>
              <a:rPr lang="pt-PT" dirty="0">
                <a:latin typeface="Times New Roman" panose="02020603050405020304" pitchFamily="18" charset="0"/>
                <a:ea typeface="Arial Unicode MS" panose="020B0604020202020204" pitchFamily="34" charset="-128"/>
              </a:rPr>
              <a:t>ximo de STD es 6800 ppm que corresponde a la diluci</a:t>
            </a:r>
            <a:r>
              <a:rPr lang="es-ES_tradnl" dirty="0" err="1">
                <a:latin typeface="Times New Roman" panose="02020603050405020304" pitchFamily="18" charset="0"/>
                <a:ea typeface="Arial Unicode MS" panose="020B0604020202020204" pitchFamily="34" charset="-128"/>
              </a:rPr>
              <a:t>ón</a:t>
            </a:r>
            <a:r>
              <a:rPr lang="es-ES_tradnl" dirty="0">
                <a:latin typeface="Times New Roman" panose="02020603050405020304" pitchFamily="18" charset="0"/>
                <a:ea typeface="Arial Unicode MS" panose="020B0604020202020204" pitchFamily="34" charset="-128"/>
              </a:rPr>
              <a:t> 1:1 en el punto 6 de </a:t>
            </a:r>
            <a:r>
              <a:rPr lang="es-ES_tradnl" dirty="0" smtClean="0">
                <a:latin typeface="Times New Roman" panose="02020603050405020304" pitchFamily="18" charset="0"/>
                <a:ea typeface="Arial Unicode MS" panose="020B0604020202020204" pitchFamily="34" charset="-128"/>
              </a:rPr>
              <a:t>muestreo, la </a:t>
            </a:r>
            <a:r>
              <a:rPr lang="es-ES_tradnl" dirty="0">
                <a:latin typeface="Times New Roman" panose="02020603050405020304" pitchFamily="18" charset="0"/>
                <a:ea typeface="Arial Unicode MS" panose="020B0604020202020204" pitchFamily="34" charset="-128"/>
              </a:rPr>
              <a:t>curva de la dilución 1:10 presenta un valor m</a:t>
            </a:r>
            <a:r>
              <a:rPr lang="en-US" dirty="0">
                <a:latin typeface="Times New Roman" panose="02020603050405020304" pitchFamily="18" charset="0"/>
                <a:ea typeface="Arial Unicode MS" panose="020B0604020202020204" pitchFamily="34" charset="-128"/>
              </a:rPr>
              <a:t>á</a:t>
            </a:r>
            <a:r>
              <a:rPr lang="es-ES_tradnl" dirty="0" err="1">
                <a:latin typeface="Times New Roman" panose="02020603050405020304" pitchFamily="18" charset="0"/>
                <a:ea typeface="Arial Unicode MS" panose="020B0604020202020204" pitchFamily="34" charset="-128"/>
              </a:rPr>
              <a:t>ximo</a:t>
            </a:r>
            <a:r>
              <a:rPr lang="es-ES_tradnl" dirty="0">
                <a:latin typeface="Times New Roman" panose="02020603050405020304" pitchFamily="18" charset="0"/>
                <a:ea typeface="Arial Unicode MS" panose="020B0604020202020204" pitchFamily="34" charset="-128"/>
              </a:rPr>
              <a:t> de 800 </a:t>
            </a:r>
            <a:r>
              <a:rPr lang="es-ES_tradnl" dirty="0" smtClean="0">
                <a:latin typeface="Times New Roman" panose="02020603050405020304" pitchFamily="18" charset="0"/>
                <a:ea typeface="Arial Unicode MS" panose="020B0604020202020204" pitchFamily="34" charset="-128"/>
              </a:rPr>
              <a:t>ppm.</a:t>
            </a:r>
            <a:endParaRPr lang="es-419" dirty="0">
              <a:latin typeface="Times New Roman" panose="02020603050405020304" pitchFamily="18" charset="0"/>
              <a:ea typeface="Arial Unicode MS" panose="020B0604020202020204" pitchFamily="34" charset="-128"/>
            </a:endParaRPr>
          </a:p>
        </p:txBody>
      </p:sp>
      <p:sp>
        <p:nvSpPr>
          <p:cNvPr id="13" name="Rectángulo 12"/>
          <p:cNvSpPr/>
          <p:nvPr/>
        </p:nvSpPr>
        <p:spPr>
          <a:xfrm>
            <a:off x="6304237" y="5649150"/>
            <a:ext cx="5676683"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_tradnl" dirty="0" smtClean="0">
                <a:latin typeface="Times New Roman" panose="02020603050405020304" pitchFamily="18" charset="0"/>
                <a:ea typeface="Arial Unicode MS" panose="020B0604020202020204" pitchFamily="34" charset="-128"/>
              </a:rPr>
              <a:t>El </a:t>
            </a:r>
            <a:r>
              <a:rPr lang="es-ES_tradnl" dirty="0">
                <a:latin typeface="Times New Roman" panose="02020603050405020304" pitchFamily="18" charset="0"/>
                <a:ea typeface="Arial Unicode MS" panose="020B0604020202020204" pitchFamily="34" charset="-128"/>
              </a:rPr>
              <a:t>RSC tiene un valor m</a:t>
            </a:r>
            <a:r>
              <a:rPr lang="en-US" dirty="0">
                <a:latin typeface="Times New Roman" panose="02020603050405020304" pitchFamily="18" charset="0"/>
                <a:ea typeface="Arial Unicode MS" panose="020B0604020202020204" pitchFamily="34" charset="-128"/>
              </a:rPr>
              <a:t>á</a:t>
            </a:r>
            <a:r>
              <a:rPr lang="es-ES_tradnl" dirty="0" err="1">
                <a:latin typeface="Times New Roman" panose="02020603050405020304" pitchFamily="18" charset="0"/>
                <a:ea typeface="Arial Unicode MS" panose="020B0604020202020204" pitchFamily="34" charset="-128"/>
              </a:rPr>
              <a:t>ximo</a:t>
            </a:r>
            <a:r>
              <a:rPr lang="es-ES_tradnl" dirty="0">
                <a:latin typeface="Times New Roman" panose="02020603050405020304" pitchFamily="18" charset="0"/>
                <a:ea typeface="Arial Unicode MS" panose="020B0604020202020204" pitchFamily="34" charset="-128"/>
              </a:rPr>
              <a:t> de 4600 ppm en la curva correspondiente a la dilución 1:1, seguido de la curva de la dilución 1:5 con un valor m</a:t>
            </a:r>
            <a:r>
              <a:rPr lang="en-US" dirty="0">
                <a:latin typeface="Times New Roman" panose="02020603050405020304" pitchFamily="18" charset="0"/>
                <a:ea typeface="Arial Unicode MS" panose="020B0604020202020204" pitchFamily="34" charset="-128"/>
              </a:rPr>
              <a:t>á</a:t>
            </a:r>
            <a:r>
              <a:rPr lang="es-ES_tradnl" dirty="0" err="1">
                <a:latin typeface="Times New Roman" panose="02020603050405020304" pitchFamily="18" charset="0"/>
                <a:ea typeface="Arial Unicode MS" panose="020B0604020202020204" pitchFamily="34" charset="-128"/>
              </a:rPr>
              <a:t>ximo</a:t>
            </a:r>
            <a:r>
              <a:rPr lang="es-ES_tradnl" dirty="0">
                <a:latin typeface="Times New Roman" panose="02020603050405020304" pitchFamily="18" charset="0"/>
                <a:ea typeface="Arial Unicode MS" panose="020B0604020202020204" pitchFamily="34" charset="-128"/>
              </a:rPr>
              <a:t> de 900 ppm y finalmente la curva de la dilución1:10 con un valor </a:t>
            </a:r>
            <a:r>
              <a:rPr lang="es-ES_tradnl" dirty="0" smtClean="0">
                <a:latin typeface="Times New Roman" panose="02020603050405020304" pitchFamily="18" charset="0"/>
                <a:ea typeface="Arial Unicode MS" panose="020B0604020202020204" pitchFamily="34" charset="-128"/>
              </a:rPr>
              <a:t>igual </a:t>
            </a:r>
            <a:r>
              <a:rPr lang="es-ES_tradnl" dirty="0">
                <a:latin typeface="Times New Roman" panose="02020603050405020304" pitchFamily="18" charset="0"/>
                <a:ea typeface="Arial Unicode MS" panose="020B0604020202020204" pitchFamily="34" charset="-128"/>
              </a:rPr>
              <a:t>a 500 </a:t>
            </a:r>
            <a:r>
              <a:rPr lang="es-ES_tradnl" dirty="0" smtClean="0">
                <a:latin typeface="Times New Roman" panose="02020603050405020304" pitchFamily="18" charset="0"/>
                <a:ea typeface="Arial Unicode MS" panose="020B0604020202020204" pitchFamily="34" charset="-128"/>
              </a:rPr>
              <a:t>ppm.</a:t>
            </a:r>
            <a:endParaRPr lang="es-419" dirty="0">
              <a:latin typeface="Times New Roman" panose="02020603050405020304" pitchFamily="18" charset="0"/>
              <a:ea typeface="Arial Unicode MS" panose="020B0604020202020204" pitchFamily="34" charset="-128"/>
            </a:endParaRPr>
          </a:p>
        </p:txBody>
      </p:sp>
      <p:sp>
        <p:nvSpPr>
          <p:cNvPr id="9" name="Rectángulo 8"/>
          <p:cNvSpPr/>
          <p:nvPr/>
        </p:nvSpPr>
        <p:spPr>
          <a:xfrm>
            <a:off x="6365294" y="1260252"/>
            <a:ext cx="3341413"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5.2.3 Residuos Seco Calcinado</a:t>
            </a:r>
            <a:endParaRPr lang="es-419" sz="2000" dirty="0">
              <a:latin typeface="Times New Roman" panose="02020603050405020304" pitchFamily="18" charset="0"/>
              <a:cs typeface="Times New Roman" panose="02020603050405020304" pitchFamily="18" charset="0"/>
            </a:endParaRPr>
          </a:p>
        </p:txBody>
      </p:sp>
      <p:pic>
        <p:nvPicPr>
          <p:cNvPr id="2" name="Imagen 1"/>
          <p:cNvPicPr>
            <a:picLocks/>
          </p:cNvPicPr>
          <p:nvPr/>
        </p:nvPicPr>
        <p:blipFill>
          <a:blip r:embed="rId2"/>
          <a:stretch>
            <a:fillRect/>
          </a:stretch>
        </p:blipFill>
        <p:spPr>
          <a:xfrm>
            <a:off x="222717" y="1646571"/>
            <a:ext cx="5677200" cy="3960000"/>
          </a:xfrm>
          <a:prstGeom prst="rect">
            <a:avLst/>
          </a:prstGeom>
        </p:spPr>
      </p:pic>
      <p:pic>
        <p:nvPicPr>
          <p:cNvPr id="8" name="Imagen 7"/>
          <p:cNvPicPr>
            <a:picLocks/>
          </p:cNvPicPr>
          <p:nvPr/>
        </p:nvPicPr>
        <p:blipFill>
          <a:blip r:embed="rId3"/>
          <a:stretch>
            <a:fillRect/>
          </a:stretch>
        </p:blipFill>
        <p:spPr>
          <a:xfrm>
            <a:off x="6304237" y="1646571"/>
            <a:ext cx="5677200" cy="3960000"/>
          </a:xfrm>
          <a:prstGeom prst="rect">
            <a:avLst/>
          </a:prstGeom>
        </p:spPr>
      </p:pic>
    </p:spTree>
    <p:extLst>
      <p:ext uri="{BB962C8B-B14F-4D97-AF65-F5344CB8AC3E}">
        <p14:creationId xmlns:p14="http://schemas.microsoft.com/office/powerpoint/2010/main" val="2803533741"/>
      </p:ext>
    </p:extLst>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5</a:t>
            </a: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RESULTADOS</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
        <p:nvSpPr>
          <p:cNvPr id="3" name="Rectángulo 2"/>
          <p:cNvSpPr/>
          <p:nvPr/>
        </p:nvSpPr>
        <p:spPr>
          <a:xfrm>
            <a:off x="1750493" y="778209"/>
            <a:ext cx="6208651"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5.2 PARÁMETROS QUÍMICOS</a:t>
            </a:r>
            <a:endParaRPr lang="es-419" sz="2000" dirty="0">
              <a:latin typeface="Times New Roman" panose="02020603050405020304" pitchFamily="18" charset="0"/>
              <a:cs typeface="Times New Roman" panose="02020603050405020304" pitchFamily="18" charset="0"/>
            </a:endParaRPr>
          </a:p>
        </p:txBody>
      </p:sp>
      <p:sp>
        <p:nvSpPr>
          <p:cNvPr id="10" name="Rectángulo 9"/>
          <p:cNvSpPr/>
          <p:nvPr/>
        </p:nvSpPr>
        <p:spPr>
          <a:xfrm>
            <a:off x="4941788" y="1260252"/>
            <a:ext cx="2398379"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5.2.4 Sólidos Totales</a:t>
            </a:r>
            <a:endParaRPr lang="es-419" sz="2000" dirty="0">
              <a:latin typeface="Times New Roman" panose="02020603050405020304" pitchFamily="18" charset="0"/>
              <a:cs typeface="Times New Roman" panose="02020603050405020304" pitchFamily="18" charset="0"/>
            </a:endParaRPr>
          </a:p>
        </p:txBody>
      </p:sp>
      <p:sp>
        <p:nvSpPr>
          <p:cNvPr id="4" name="Rectángulo 3"/>
          <p:cNvSpPr/>
          <p:nvPr/>
        </p:nvSpPr>
        <p:spPr>
          <a:xfrm>
            <a:off x="223235" y="4514540"/>
            <a:ext cx="11844269"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smtClean="0">
                <a:latin typeface="Times New Roman" panose="02020603050405020304" pitchFamily="18" charset="0"/>
                <a:cs typeface="Times New Roman" panose="02020603050405020304" pitchFamily="18" charset="0"/>
              </a:rPr>
              <a:t>Se obtuvieron </a:t>
            </a:r>
            <a:r>
              <a:rPr lang="es-EC" dirty="0">
                <a:latin typeface="Times New Roman" panose="02020603050405020304" pitchFamily="18" charset="0"/>
                <a:cs typeface="Times New Roman" panose="02020603050405020304" pitchFamily="18" charset="0"/>
              </a:rPr>
              <a:t>concentraciones menores a 500 ppm de sólidos totales, sin embargo, en el punto 6 de muestreo se observa una particularidad de la concentración ya que aumenta bruscamente alcanzando los 2000 ppm de sólidos </a:t>
            </a:r>
            <a:r>
              <a:rPr lang="es-EC" dirty="0" smtClean="0">
                <a:latin typeface="Times New Roman" panose="02020603050405020304" pitchFamily="18" charset="0"/>
                <a:cs typeface="Times New Roman" panose="02020603050405020304" pitchFamily="18" charset="0"/>
              </a:rPr>
              <a:t>totales. </a:t>
            </a:r>
            <a:r>
              <a:rPr lang="es-EC" dirty="0">
                <a:latin typeface="Times New Roman" panose="02020603050405020304" pitchFamily="18" charset="0"/>
                <a:cs typeface="Times New Roman" panose="02020603050405020304" pitchFamily="18" charset="0"/>
              </a:rPr>
              <a:t>Lo que  indica la presencia de materia sólida suspendida y disuelta, estos sólidos pueden ser compuestos solubles que se encuentran en las muestras </a:t>
            </a:r>
            <a:r>
              <a:rPr lang="es-EC" dirty="0" smtClean="0">
                <a:latin typeface="Times New Roman" panose="02020603050405020304" pitchFamily="18" charset="0"/>
                <a:cs typeface="Times New Roman" panose="02020603050405020304" pitchFamily="18" charset="0"/>
              </a:rPr>
              <a:t>diluidas.</a:t>
            </a:r>
            <a:endParaRPr lang="es-419" dirty="0">
              <a:latin typeface="Times New Roman" panose="02020603050405020304" pitchFamily="18" charset="0"/>
              <a:cs typeface="Times New Roman" panose="02020603050405020304" pitchFamily="18" charset="0"/>
            </a:endParaRPr>
          </a:p>
        </p:txBody>
      </p:sp>
      <p:pic>
        <p:nvPicPr>
          <p:cNvPr id="2" name="Imagen 1"/>
          <p:cNvPicPr>
            <a:picLocks/>
          </p:cNvPicPr>
          <p:nvPr/>
        </p:nvPicPr>
        <p:blipFill>
          <a:blip r:embed="rId2"/>
          <a:stretch>
            <a:fillRect/>
          </a:stretch>
        </p:blipFill>
        <p:spPr>
          <a:xfrm>
            <a:off x="0" y="1646571"/>
            <a:ext cx="4068000" cy="2592000"/>
          </a:xfrm>
          <a:prstGeom prst="rect">
            <a:avLst/>
          </a:prstGeom>
        </p:spPr>
      </p:pic>
      <p:pic>
        <p:nvPicPr>
          <p:cNvPr id="13" name="Imagen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8000" y="1646571"/>
            <a:ext cx="4068000" cy="2592000"/>
          </a:xfrm>
          <a:prstGeom prst="rect">
            <a:avLst/>
          </a:prstGeom>
          <a:noFill/>
        </p:spPr>
      </p:pic>
      <p:pic>
        <p:nvPicPr>
          <p:cNvPr id="5" name="Imagen 4"/>
          <p:cNvPicPr>
            <a:picLocks/>
          </p:cNvPicPr>
          <p:nvPr/>
        </p:nvPicPr>
        <p:blipFill>
          <a:blip r:embed="rId4"/>
          <a:stretch>
            <a:fillRect/>
          </a:stretch>
        </p:blipFill>
        <p:spPr>
          <a:xfrm>
            <a:off x="8124000" y="1660362"/>
            <a:ext cx="4068000" cy="2592000"/>
          </a:xfrm>
          <a:prstGeom prst="rect">
            <a:avLst/>
          </a:prstGeom>
        </p:spPr>
      </p:pic>
    </p:spTree>
    <p:extLst>
      <p:ext uri="{BB962C8B-B14F-4D97-AF65-F5344CB8AC3E}">
        <p14:creationId xmlns:p14="http://schemas.microsoft.com/office/powerpoint/2010/main" val="1873180728"/>
      </p:ext>
    </p:extLst>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5</a:t>
            </a: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RESULTADOS</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
        <p:nvSpPr>
          <p:cNvPr id="3" name="Rectángulo 2"/>
          <p:cNvSpPr/>
          <p:nvPr/>
        </p:nvSpPr>
        <p:spPr>
          <a:xfrm>
            <a:off x="1750493" y="778209"/>
            <a:ext cx="6208651"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5.2 PARÁMETROS QUÍMICOS</a:t>
            </a:r>
            <a:endParaRPr lang="es-419" sz="2000" dirty="0">
              <a:latin typeface="Times New Roman" panose="02020603050405020304" pitchFamily="18" charset="0"/>
              <a:cs typeface="Times New Roman" panose="02020603050405020304" pitchFamily="18" charset="0"/>
            </a:endParaRPr>
          </a:p>
        </p:txBody>
      </p:sp>
      <p:sp>
        <p:nvSpPr>
          <p:cNvPr id="10" name="Rectángulo 9"/>
          <p:cNvSpPr/>
          <p:nvPr/>
        </p:nvSpPr>
        <p:spPr>
          <a:xfrm>
            <a:off x="4519756" y="1260252"/>
            <a:ext cx="3358150"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5.2.5 Concentración de calcio</a:t>
            </a:r>
            <a:endParaRPr lang="es-419" sz="2000" dirty="0">
              <a:latin typeface="Times New Roman" panose="02020603050405020304" pitchFamily="18" charset="0"/>
              <a:cs typeface="Times New Roman" panose="02020603050405020304" pitchFamily="18" charset="0"/>
            </a:endParaRPr>
          </a:p>
        </p:txBody>
      </p:sp>
      <p:sp>
        <p:nvSpPr>
          <p:cNvPr id="4" name="Rectángulo 3"/>
          <p:cNvSpPr/>
          <p:nvPr/>
        </p:nvSpPr>
        <p:spPr>
          <a:xfrm>
            <a:off x="223235" y="4514540"/>
            <a:ext cx="11844269"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_tradnl" dirty="0" smtClean="0">
                <a:latin typeface="Times New Roman" panose="02020603050405020304" pitchFamily="18" charset="0"/>
                <a:cs typeface="Times New Roman" panose="02020603050405020304" pitchFamily="18" charset="0"/>
              </a:rPr>
              <a:t>Se </a:t>
            </a:r>
            <a:r>
              <a:rPr lang="es-ES_tradnl" dirty="0">
                <a:latin typeface="Times New Roman" panose="02020603050405020304" pitchFamily="18" charset="0"/>
                <a:cs typeface="Times New Roman" panose="02020603050405020304" pitchFamily="18" charset="0"/>
              </a:rPr>
              <a:t>observa que las </a:t>
            </a:r>
            <a:r>
              <a:rPr lang="es-EC" dirty="0">
                <a:latin typeface="Times New Roman" panose="02020603050405020304" pitchFamily="18" charset="0"/>
                <a:cs typeface="Times New Roman" panose="02020603050405020304" pitchFamily="18" charset="0"/>
              </a:rPr>
              <a:t>curvas de concentración del Ca correspondientes a las diluciones 1:1, 1:5 y 1:10 presentan una tendencia similar de variación de concentraciones siendo así para la dilución 1:1 una máxima concentración en el punto 6 con un valor de 700 mg/L, mientras que en los demás puntos presentan valores de concentración en un nivel óptimo con valores en un rango de 0-500 (mg/L</a:t>
            </a:r>
            <a:r>
              <a:rPr lang="es-EC" dirty="0" smtClean="0">
                <a:latin typeface="Times New Roman" panose="02020603050405020304" pitchFamily="18" charset="0"/>
                <a:cs typeface="Times New Roman" panose="02020603050405020304" pitchFamily="18" charset="0"/>
              </a:rPr>
              <a:t>). En </a:t>
            </a:r>
            <a:r>
              <a:rPr lang="es-EC" dirty="0">
                <a:latin typeface="Times New Roman" panose="02020603050405020304" pitchFamily="18" charset="0"/>
                <a:cs typeface="Times New Roman" panose="02020603050405020304" pitchFamily="18" charset="0"/>
              </a:rPr>
              <a:t>la curva correspondiente a la dilución 1:5 se observa en el punto 6 un valor alto de concentración de Ca correspondiente a 249 mg/L, sin embargo, para los demás puntos se aprecia valores de concentración de Ca óptimos entre un rango de 0 a 150 mg/L</a:t>
            </a:r>
            <a:r>
              <a:rPr lang="es-EC" dirty="0" smtClean="0">
                <a:latin typeface="Times New Roman" panose="02020603050405020304" pitchFamily="18" charset="0"/>
                <a:cs typeface="Times New Roman" panose="02020603050405020304" pitchFamily="18" charset="0"/>
              </a:rPr>
              <a:t>. En </a:t>
            </a:r>
            <a:r>
              <a:rPr lang="es-EC" dirty="0">
                <a:latin typeface="Times New Roman" panose="02020603050405020304" pitchFamily="18" charset="0"/>
                <a:cs typeface="Times New Roman" panose="02020603050405020304" pitchFamily="18" charset="0"/>
              </a:rPr>
              <a:t>la curva correspondiente a la dilución 1:10 se observa en el punto 6 un valor alto de concentración de Ca correspondiente a 150 mg/L, sin embargo, para los demás puntos se aprecia valores de concentración de Ca óptimos entre un rango de 0 a 100 mg/L.</a:t>
            </a:r>
            <a:endParaRPr lang="es-419" dirty="0">
              <a:latin typeface="Times New Roman" panose="02020603050405020304" pitchFamily="18" charset="0"/>
              <a:cs typeface="Times New Roman" panose="02020603050405020304" pitchFamily="18" charset="0"/>
            </a:endParaRPr>
          </a:p>
        </p:txBody>
      </p:sp>
      <p:pic>
        <p:nvPicPr>
          <p:cNvPr id="9" name="Imagen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46571"/>
            <a:ext cx="4068000" cy="2592000"/>
          </a:xfrm>
          <a:prstGeom prst="rect">
            <a:avLst/>
          </a:prstGeom>
          <a:noFill/>
        </p:spPr>
      </p:pic>
      <p:pic>
        <p:nvPicPr>
          <p:cNvPr id="11" name="Imagen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950" y="1646550"/>
            <a:ext cx="4068000" cy="2592000"/>
          </a:xfrm>
          <a:prstGeom prst="rect">
            <a:avLst/>
          </a:prstGeom>
          <a:noFill/>
        </p:spPr>
      </p:pic>
      <p:pic>
        <p:nvPicPr>
          <p:cNvPr id="12" name="Imagen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900" y="1646571"/>
            <a:ext cx="4068000" cy="2592000"/>
          </a:xfrm>
          <a:prstGeom prst="rect">
            <a:avLst/>
          </a:prstGeom>
          <a:noFill/>
        </p:spPr>
      </p:pic>
    </p:spTree>
    <p:extLst>
      <p:ext uri="{BB962C8B-B14F-4D97-AF65-F5344CB8AC3E}">
        <p14:creationId xmlns:p14="http://schemas.microsoft.com/office/powerpoint/2010/main" val="740008364"/>
      </p:ext>
    </p:extLst>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5</a:t>
            </a: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RESULTADOS</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
        <p:nvSpPr>
          <p:cNvPr id="3" name="Rectángulo 2"/>
          <p:cNvSpPr/>
          <p:nvPr/>
        </p:nvSpPr>
        <p:spPr>
          <a:xfrm>
            <a:off x="1750493" y="778209"/>
            <a:ext cx="6208651"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5.2 PARÁMETROS QUÍMICOS</a:t>
            </a:r>
            <a:endParaRPr lang="es-419" sz="2000" dirty="0">
              <a:latin typeface="Times New Roman" panose="02020603050405020304" pitchFamily="18" charset="0"/>
              <a:cs typeface="Times New Roman" panose="02020603050405020304" pitchFamily="18" charset="0"/>
            </a:endParaRPr>
          </a:p>
        </p:txBody>
      </p:sp>
      <p:sp>
        <p:nvSpPr>
          <p:cNvPr id="10" name="Rectángulo 9"/>
          <p:cNvSpPr/>
          <p:nvPr/>
        </p:nvSpPr>
        <p:spPr>
          <a:xfrm>
            <a:off x="4519756" y="1260252"/>
            <a:ext cx="3358150"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5.2.5 Concentración de calcio</a:t>
            </a:r>
            <a:endParaRPr lang="es-419" sz="2000" dirty="0">
              <a:latin typeface="Times New Roman" panose="02020603050405020304" pitchFamily="18" charset="0"/>
              <a:cs typeface="Times New Roman" panose="02020603050405020304" pitchFamily="18" charset="0"/>
            </a:endParaRPr>
          </a:p>
        </p:txBody>
      </p:sp>
      <p:sp>
        <p:nvSpPr>
          <p:cNvPr id="4" name="Rectángulo 3"/>
          <p:cNvSpPr/>
          <p:nvPr/>
        </p:nvSpPr>
        <p:spPr>
          <a:xfrm>
            <a:off x="223235" y="4514540"/>
            <a:ext cx="11844269"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_tradnl" dirty="0" smtClean="0">
                <a:latin typeface="Times New Roman" panose="02020603050405020304" pitchFamily="18" charset="0"/>
                <a:cs typeface="Times New Roman" panose="02020603050405020304" pitchFamily="18" charset="0"/>
              </a:rPr>
              <a:t>Se</a:t>
            </a:r>
            <a:r>
              <a:rPr lang="es-EC" dirty="0" smtClean="0">
                <a:latin typeface="Times New Roman" panose="02020603050405020304" pitchFamily="18" charset="0"/>
                <a:cs typeface="Times New Roman" panose="02020603050405020304" pitchFamily="18" charset="0"/>
              </a:rPr>
              <a:t> </a:t>
            </a:r>
            <a:r>
              <a:rPr lang="es-EC" dirty="0">
                <a:latin typeface="Times New Roman" panose="02020603050405020304" pitchFamily="18" charset="0"/>
                <a:cs typeface="Times New Roman" panose="02020603050405020304" pitchFamily="18" charset="0"/>
              </a:rPr>
              <a:t>puede observar que la presencia de magnesio en el suelo con una dilución 1:1 de suelo en agua la concentración de Mg</a:t>
            </a:r>
            <a:r>
              <a:rPr lang="es-EC" baseline="30000" dirty="0">
                <a:latin typeface="Times New Roman" panose="02020603050405020304" pitchFamily="18" charset="0"/>
                <a:cs typeface="Times New Roman" panose="02020603050405020304" pitchFamily="18" charset="0"/>
              </a:rPr>
              <a:t>2+</a:t>
            </a:r>
            <a:r>
              <a:rPr lang="es-EC" dirty="0">
                <a:latin typeface="Times New Roman" panose="02020603050405020304" pitchFamily="18" charset="0"/>
                <a:cs typeface="Times New Roman" panose="02020603050405020304" pitchFamily="18" charset="0"/>
              </a:rPr>
              <a:t> para los puntos 1, 2, 3, 4, 5 es baja ya que los valores son &lt;20 mg/L, sin embargo, en el punto 6 se tiene una concentración en nivel alto ya que el valor obtenido es mayor a 200 mg/L</a:t>
            </a:r>
            <a:r>
              <a:rPr lang="es-EC" dirty="0" smtClean="0">
                <a:latin typeface="Times New Roman" panose="02020603050405020304" pitchFamily="18" charset="0"/>
                <a:cs typeface="Times New Roman" panose="02020603050405020304" pitchFamily="18" charset="0"/>
              </a:rPr>
              <a:t>. De </a:t>
            </a:r>
            <a:r>
              <a:rPr lang="es-EC" dirty="0">
                <a:latin typeface="Times New Roman" panose="02020603050405020304" pitchFamily="18" charset="0"/>
                <a:cs typeface="Times New Roman" panose="02020603050405020304" pitchFamily="18" charset="0"/>
              </a:rPr>
              <a:t>igual manera en la dilución 1:5 se obtienen valores bajos de Mg</a:t>
            </a:r>
            <a:r>
              <a:rPr lang="es-EC" baseline="30000" dirty="0">
                <a:latin typeface="Times New Roman" panose="02020603050405020304" pitchFamily="18" charset="0"/>
                <a:cs typeface="Times New Roman" panose="02020603050405020304" pitchFamily="18" charset="0"/>
              </a:rPr>
              <a:t>2+</a:t>
            </a:r>
            <a:r>
              <a:rPr lang="es-EC" dirty="0">
                <a:latin typeface="Times New Roman" panose="02020603050405020304" pitchFamily="18" charset="0"/>
                <a:cs typeface="Times New Roman" panose="02020603050405020304" pitchFamily="18" charset="0"/>
              </a:rPr>
              <a:t> &lt;10 mg/L, pero en el punto 6 la concentración de Mg</a:t>
            </a:r>
            <a:r>
              <a:rPr lang="es-EC" baseline="30000" dirty="0">
                <a:latin typeface="Times New Roman" panose="02020603050405020304" pitchFamily="18" charset="0"/>
                <a:cs typeface="Times New Roman" panose="02020603050405020304" pitchFamily="18" charset="0"/>
              </a:rPr>
              <a:t>2+</a:t>
            </a:r>
            <a:r>
              <a:rPr lang="es-EC" dirty="0">
                <a:latin typeface="Times New Roman" panose="02020603050405020304" pitchFamily="18" charset="0"/>
                <a:cs typeface="Times New Roman" panose="02020603050405020304" pitchFamily="18" charset="0"/>
              </a:rPr>
              <a:t> se encuentra entre los valores entre un rango de 16 – 24 mg/L</a:t>
            </a:r>
            <a:r>
              <a:rPr lang="es-EC" dirty="0" smtClean="0">
                <a:latin typeface="Times New Roman" panose="02020603050405020304" pitchFamily="18" charset="0"/>
                <a:cs typeface="Times New Roman" panose="02020603050405020304" pitchFamily="18" charset="0"/>
              </a:rPr>
              <a:t>. Finalmente</a:t>
            </a:r>
            <a:r>
              <a:rPr lang="es-EC" dirty="0">
                <a:latin typeface="Times New Roman" panose="02020603050405020304" pitchFamily="18" charset="0"/>
                <a:cs typeface="Times New Roman" panose="02020603050405020304" pitchFamily="18" charset="0"/>
              </a:rPr>
              <a:t>, para la dilución 1:10 se determinó que los puntos 1, 2, 3, 4, 5 y 7 presentan una concentración de Mg</a:t>
            </a:r>
            <a:r>
              <a:rPr lang="es-EC" baseline="30000" dirty="0">
                <a:latin typeface="Times New Roman" panose="02020603050405020304" pitchFamily="18" charset="0"/>
                <a:cs typeface="Times New Roman" panose="02020603050405020304" pitchFamily="18" charset="0"/>
              </a:rPr>
              <a:t>2+</a:t>
            </a:r>
            <a:r>
              <a:rPr lang="es-EC" dirty="0">
                <a:latin typeface="Times New Roman" panose="02020603050405020304" pitchFamily="18" charset="0"/>
                <a:cs typeface="Times New Roman" panose="02020603050405020304" pitchFamily="18" charset="0"/>
              </a:rPr>
              <a:t> &lt;10 mg/L, sin embargo, el punto 6 presenta un valor alto de 25 </a:t>
            </a:r>
            <a:r>
              <a:rPr lang="es-EC" dirty="0" smtClean="0">
                <a:latin typeface="Times New Roman" panose="02020603050405020304" pitchFamily="18" charset="0"/>
                <a:cs typeface="Times New Roman" panose="02020603050405020304" pitchFamily="18" charset="0"/>
              </a:rPr>
              <a:t>mg/L.</a:t>
            </a:r>
            <a:endParaRPr lang="es-419" dirty="0">
              <a:latin typeface="Times New Roman" panose="02020603050405020304" pitchFamily="18" charset="0"/>
              <a:cs typeface="Times New Roman" panose="02020603050405020304" pitchFamily="18" charset="0"/>
            </a:endParaRPr>
          </a:p>
        </p:txBody>
      </p:sp>
      <p:pic>
        <p:nvPicPr>
          <p:cNvPr id="13" name="Imagen 1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60362"/>
            <a:ext cx="4068000" cy="2592000"/>
          </a:xfrm>
          <a:prstGeom prst="rect">
            <a:avLst/>
          </a:prstGeom>
          <a:noFill/>
        </p:spPr>
      </p:pic>
      <p:pic>
        <p:nvPicPr>
          <p:cNvPr id="14" name="Imagen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8000" y="1660362"/>
            <a:ext cx="4068000" cy="2592000"/>
          </a:xfrm>
          <a:prstGeom prst="rect">
            <a:avLst/>
          </a:prstGeom>
          <a:noFill/>
        </p:spPr>
      </p:pic>
      <p:pic>
        <p:nvPicPr>
          <p:cNvPr id="15" name="Imagen 1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4000" y="1660362"/>
            <a:ext cx="4068000" cy="2592000"/>
          </a:xfrm>
          <a:prstGeom prst="rect">
            <a:avLst/>
          </a:prstGeom>
          <a:noFill/>
        </p:spPr>
      </p:pic>
    </p:spTree>
    <p:extLst>
      <p:ext uri="{BB962C8B-B14F-4D97-AF65-F5344CB8AC3E}">
        <p14:creationId xmlns:p14="http://schemas.microsoft.com/office/powerpoint/2010/main" val="2550403724"/>
      </p:ext>
    </p:extLst>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5</a:t>
            </a: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RESULTADOS</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
        <p:nvSpPr>
          <p:cNvPr id="3" name="Rectángulo 2"/>
          <p:cNvSpPr/>
          <p:nvPr/>
        </p:nvSpPr>
        <p:spPr>
          <a:xfrm>
            <a:off x="1750493" y="778209"/>
            <a:ext cx="6208651"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5.2 PARÁMETROS QUÍMICOS</a:t>
            </a:r>
            <a:endParaRPr lang="es-419" sz="2000" dirty="0">
              <a:latin typeface="Times New Roman" panose="02020603050405020304" pitchFamily="18" charset="0"/>
              <a:cs typeface="Times New Roman" panose="02020603050405020304" pitchFamily="18" charset="0"/>
            </a:endParaRPr>
          </a:p>
        </p:txBody>
      </p:sp>
      <p:sp>
        <p:nvSpPr>
          <p:cNvPr id="10" name="Rectángulo 9"/>
          <p:cNvSpPr/>
          <p:nvPr/>
        </p:nvSpPr>
        <p:spPr>
          <a:xfrm>
            <a:off x="4519756" y="1260252"/>
            <a:ext cx="3439388"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5.2.6 Concentración de sodio</a:t>
            </a:r>
            <a:endParaRPr lang="es-419" sz="2000" dirty="0">
              <a:latin typeface="Times New Roman" panose="02020603050405020304" pitchFamily="18" charset="0"/>
              <a:cs typeface="Times New Roman" panose="02020603050405020304" pitchFamily="18" charset="0"/>
            </a:endParaRPr>
          </a:p>
        </p:txBody>
      </p:sp>
      <p:sp>
        <p:nvSpPr>
          <p:cNvPr id="4" name="Rectángulo 3"/>
          <p:cNvSpPr/>
          <p:nvPr/>
        </p:nvSpPr>
        <p:spPr>
          <a:xfrm>
            <a:off x="223235" y="4514540"/>
            <a:ext cx="11844269"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smtClean="0">
                <a:latin typeface="Times New Roman" panose="02020603050405020304" pitchFamily="18" charset="0"/>
                <a:cs typeface="Times New Roman" panose="02020603050405020304" pitchFamily="18" charset="0"/>
              </a:rPr>
              <a:t>Se </a:t>
            </a:r>
            <a:r>
              <a:rPr lang="es-EC" dirty="0">
                <a:latin typeface="Times New Roman" panose="02020603050405020304" pitchFamily="18" charset="0"/>
                <a:cs typeface="Times New Roman" panose="02020603050405020304" pitchFamily="18" charset="0"/>
              </a:rPr>
              <a:t>observa que las curvas de las diluciones 1:1, 1:5 y 1:10 presentan concentraciones altas de </a:t>
            </a:r>
            <a:r>
              <a:rPr lang="es-EC" dirty="0" err="1">
                <a:latin typeface="Times New Roman" panose="02020603050405020304" pitchFamily="18" charset="0"/>
                <a:cs typeface="Times New Roman" panose="02020603050405020304" pitchFamily="18" charset="0"/>
              </a:rPr>
              <a:t>Na</a:t>
            </a:r>
            <a:r>
              <a:rPr lang="es-EC" baseline="30000" dirty="0">
                <a:latin typeface="Times New Roman" panose="02020603050405020304" pitchFamily="18" charset="0"/>
                <a:cs typeface="Times New Roman" panose="02020603050405020304" pitchFamily="18" charset="0"/>
              </a:rPr>
              <a:t>+ </a:t>
            </a:r>
            <a:r>
              <a:rPr lang="es-EC" dirty="0">
                <a:latin typeface="Times New Roman" panose="02020603050405020304" pitchFamily="18" charset="0"/>
                <a:cs typeface="Times New Roman" panose="02020603050405020304" pitchFamily="18" charset="0"/>
              </a:rPr>
              <a:t>en los puntos 6 y 7 entre un rango de 400 a 700 (ppm), 149 a 250 (ppm) y de 60 a 120 (ppm), respectivamente. Mientras que los demás puntos presentan valores menores a 100, menor a 50 y menor a 20 (ppm), respectivamente</a:t>
            </a:r>
            <a:r>
              <a:rPr lang="es-EC" dirty="0" smtClean="0">
                <a:latin typeface="Times New Roman" panose="02020603050405020304" pitchFamily="18" charset="0"/>
                <a:cs typeface="Times New Roman" panose="02020603050405020304" pitchFamily="18" charset="0"/>
              </a:rPr>
              <a:t>. </a:t>
            </a:r>
            <a:r>
              <a:rPr lang="es-EC" dirty="0">
                <a:latin typeface="Times New Roman" panose="02020603050405020304" pitchFamily="18" charset="0"/>
                <a:cs typeface="Times New Roman" panose="02020603050405020304" pitchFamily="18" charset="0"/>
              </a:rPr>
              <a:t>Mientras que los perfiles de los puntos 6 y 7 indican concentraciones altas de sodio debido a que se encuentran en zonas más cercanas a la costa y cuando crece la marea existe la acumulación de sal en el suelo.</a:t>
            </a:r>
            <a:endParaRPr lang="es-419" dirty="0">
              <a:latin typeface="Times New Roman" panose="02020603050405020304" pitchFamily="18" charset="0"/>
              <a:cs typeface="Times New Roman" panose="02020603050405020304" pitchFamily="18" charset="0"/>
            </a:endParaRPr>
          </a:p>
        </p:txBody>
      </p:sp>
      <p:pic>
        <p:nvPicPr>
          <p:cNvPr id="9" name="Imagen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88088"/>
            <a:ext cx="4068000" cy="2592000"/>
          </a:xfrm>
          <a:prstGeom prst="rect">
            <a:avLst/>
          </a:prstGeom>
          <a:noFill/>
        </p:spPr>
      </p:pic>
      <p:pic>
        <p:nvPicPr>
          <p:cNvPr id="11" name="Imagen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1720" y="1688088"/>
            <a:ext cx="4068000" cy="2592000"/>
          </a:xfrm>
          <a:prstGeom prst="rect">
            <a:avLst/>
          </a:prstGeom>
          <a:noFill/>
        </p:spPr>
      </p:pic>
      <p:pic>
        <p:nvPicPr>
          <p:cNvPr id="12" name="Imagen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3440" y="1688088"/>
            <a:ext cx="4068000" cy="2592000"/>
          </a:xfrm>
          <a:prstGeom prst="rect">
            <a:avLst/>
          </a:prstGeom>
          <a:noFill/>
        </p:spPr>
      </p:pic>
    </p:spTree>
    <p:extLst>
      <p:ext uri="{BB962C8B-B14F-4D97-AF65-F5344CB8AC3E}">
        <p14:creationId xmlns:p14="http://schemas.microsoft.com/office/powerpoint/2010/main" val="2632746075"/>
      </p:ext>
    </p:extLst>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1. ANTECEDENTES</a:t>
            </a:r>
            <a:r>
              <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194315806"/>
              </p:ext>
            </p:extLst>
          </p:nvPr>
        </p:nvGraphicFramePr>
        <p:xfrm>
          <a:off x="223235" y="1505135"/>
          <a:ext cx="6443728" cy="4804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Resultado de imagen para mapa region costa del ecuad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0666" y="1116817"/>
            <a:ext cx="5186686" cy="558087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esultado de imagen para CACA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35902" y="1738648"/>
            <a:ext cx="1733817" cy="115587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sultado de imagen para salinizacion del suel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42898" y="4739426"/>
            <a:ext cx="2053642" cy="1146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351304"/>
      </p:ext>
    </p:extLst>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5</a:t>
            </a: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RESULTADOS</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
        <p:nvSpPr>
          <p:cNvPr id="3" name="Rectángulo 2"/>
          <p:cNvSpPr/>
          <p:nvPr/>
        </p:nvSpPr>
        <p:spPr>
          <a:xfrm>
            <a:off x="1750493" y="778209"/>
            <a:ext cx="6208651"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5.2 PARÁMETROS QUÍMICOS</a:t>
            </a:r>
            <a:endParaRPr lang="es-419" sz="2000" dirty="0">
              <a:latin typeface="Times New Roman" panose="02020603050405020304" pitchFamily="18" charset="0"/>
              <a:cs typeface="Times New Roman" panose="02020603050405020304" pitchFamily="18" charset="0"/>
            </a:endParaRPr>
          </a:p>
        </p:txBody>
      </p:sp>
      <p:sp>
        <p:nvSpPr>
          <p:cNvPr id="10" name="Rectángulo 9"/>
          <p:cNvSpPr/>
          <p:nvPr/>
        </p:nvSpPr>
        <p:spPr>
          <a:xfrm>
            <a:off x="4519756" y="1260252"/>
            <a:ext cx="3439388"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5.2.7 Concentración de potasio</a:t>
            </a:r>
            <a:endParaRPr lang="es-419" sz="2000" dirty="0">
              <a:latin typeface="Times New Roman" panose="02020603050405020304" pitchFamily="18" charset="0"/>
              <a:cs typeface="Times New Roman" panose="02020603050405020304" pitchFamily="18" charset="0"/>
            </a:endParaRPr>
          </a:p>
        </p:txBody>
      </p:sp>
      <p:sp>
        <p:nvSpPr>
          <p:cNvPr id="4" name="Rectángulo 3"/>
          <p:cNvSpPr/>
          <p:nvPr/>
        </p:nvSpPr>
        <p:spPr>
          <a:xfrm>
            <a:off x="223235" y="4514540"/>
            <a:ext cx="11844269"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a:latin typeface="Times New Roman" panose="02020603050405020304" pitchFamily="18" charset="0"/>
                <a:cs typeface="Times New Roman" panose="02020603050405020304" pitchFamily="18" charset="0"/>
              </a:rPr>
              <a:t>S</a:t>
            </a:r>
            <a:r>
              <a:rPr lang="es-EC" dirty="0" smtClean="0">
                <a:latin typeface="Times New Roman" panose="02020603050405020304" pitchFamily="18" charset="0"/>
                <a:cs typeface="Times New Roman" panose="02020603050405020304" pitchFamily="18" charset="0"/>
              </a:rPr>
              <a:t>e </a:t>
            </a:r>
            <a:r>
              <a:rPr lang="es-EC" dirty="0">
                <a:latin typeface="Times New Roman" panose="02020603050405020304" pitchFamily="18" charset="0"/>
                <a:cs typeface="Times New Roman" panose="02020603050405020304" pitchFamily="18" charset="0"/>
              </a:rPr>
              <a:t>observan, las curvas correspondientes a las diluciones 1:1, 1:5 y 1:10; para la dilución 1:1, los puntos 1, 2, 3, 4 y 5 presentan valores entre 2 – 18 (ppm) mientras que en los puntos 6 y 7 indican valores entre 80 – 110 (ppm) con lo que se determina una concentración alta de potasio</a:t>
            </a:r>
            <a:r>
              <a:rPr lang="es-EC" dirty="0" smtClean="0">
                <a:latin typeface="Times New Roman" panose="02020603050405020304" pitchFamily="18" charset="0"/>
                <a:cs typeface="Times New Roman" panose="02020603050405020304" pitchFamily="18" charset="0"/>
              </a:rPr>
              <a:t>. La </a:t>
            </a:r>
            <a:r>
              <a:rPr lang="es-EC" dirty="0">
                <a:latin typeface="Times New Roman" panose="02020603050405020304" pitchFamily="18" charset="0"/>
                <a:cs typeface="Times New Roman" panose="02020603050405020304" pitchFamily="18" charset="0"/>
              </a:rPr>
              <a:t>curva para la dilución 1:5 muestra una concentración alta en el punto 6 y 7 con un valor cercano a 14 (ppm), mientras que en los demás puntos se tiene una concentración media con valor de entre 2 a 11 (ppm</a:t>
            </a:r>
            <a:r>
              <a:rPr lang="es-EC" dirty="0" smtClean="0">
                <a:latin typeface="Times New Roman" panose="02020603050405020304" pitchFamily="18" charset="0"/>
                <a:cs typeface="Times New Roman" panose="02020603050405020304" pitchFamily="18" charset="0"/>
              </a:rPr>
              <a:t>). La </a:t>
            </a:r>
            <a:r>
              <a:rPr lang="es-EC" dirty="0">
                <a:latin typeface="Times New Roman" panose="02020603050405020304" pitchFamily="18" charset="0"/>
                <a:cs typeface="Times New Roman" panose="02020603050405020304" pitchFamily="18" charset="0"/>
              </a:rPr>
              <a:t>curva para la dilución 1:10 muestra una concentración alta en el punto 6 y 7 con un valor cercano a 12 (ppm), mientras que en los demás puntos se tiene una concentración media con valor de entre 1 a 10 (ppm).</a:t>
            </a:r>
            <a:endParaRPr lang="es-419" dirty="0">
              <a:latin typeface="Times New Roman" panose="02020603050405020304" pitchFamily="18" charset="0"/>
              <a:cs typeface="Times New Roman" panose="02020603050405020304" pitchFamily="18" charset="0"/>
            </a:endParaRPr>
          </a:p>
        </p:txBody>
      </p:sp>
      <p:pic>
        <p:nvPicPr>
          <p:cNvPr id="13" name="Imagen 1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60362"/>
            <a:ext cx="4068000" cy="2592000"/>
          </a:xfrm>
          <a:prstGeom prst="rect">
            <a:avLst/>
          </a:prstGeom>
          <a:noFill/>
        </p:spPr>
      </p:pic>
      <p:pic>
        <p:nvPicPr>
          <p:cNvPr id="14" name="Imagen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8000" y="1660362"/>
            <a:ext cx="4068000" cy="2592000"/>
          </a:xfrm>
          <a:prstGeom prst="rect">
            <a:avLst/>
          </a:prstGeom>
          <a:noFill/>
        </p:spPr>
      </p:pic>
      <p:pic>
        <p:nvPicPr>
          <p:cNvPr id="15" name="Imagen 1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6000" y="1660362"/>
            <a:ext cx="4068000" cy="2592000"/>
          </a:xfrm>
          <a:prstGeom prst="rect">
            <a:avLst/>
          </a:prstGeom>
          <a:noFill/>
        </p:spPr>
      </p:pic>
    </p:spTree>
    <p:extLst>
      <p:ext uri="{BB962C8B-B14F-4D97-AF65-F5344CB8AC3E}">
        <p14:creationId xmlns:p14="http://schemas.microsoft.com/office/powerpoint/2010/main" val="892299876"/>
      </p:ext>
    </p:extLst>
  </p:cSld>
  <p:clrMapOvr>
    <a:masterClrMapping/>
  </p:clrMapOvr>
  <p:transition spd="med">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5</a:t>
            </a: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RESULTADOS</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
        <p:nvSpPr>
          <p:cNvPr id="3" name="Rectángulo 2"/>
          <p:cNvSpPr/>
          <p:nvPr/>
        </p:nvSpPr>
        <p:spPr>
          <a:xfrm>
            <a:off x="1750493" y="778209"/>
            <a:ext cx="6208651"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5.2 PARÁMETROS QUÍMICOS</a:t>
            </a:r>
            <a:endParaRPr lang="es-419" sz="2000" dirty="0">
              <a:latin typeface="Times New Roman" panose="02020603050405020304" pitchFamily="18" charset="0"/>
              <a:cs typeface="Times New Roman" panose="02020603050405020304" pitchFamily="18" charset="0"/>
            </a:endParaRPr>
          </a:p>
        </p:txBody>
      </p:sp>
      <p:sp>
        <p:nvSpPr>
          <p:cNvPr id="10" name="Rectángulo 9"/>
          <p:cNvSpPr/>
          <p:nvPr/>
        </p:nvSpPr>
        <p:spPr>
          <a:xfrm>
            <a:off x="4519756" y="1260252"/>
            <a:ext cx="3439388"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5.2.8 Conductividad eléctrica</a:t>
            </a:r>
            <a:endParaRPr lang="es-419" sz="2000" dirty="0">
              <a:latin typeface="Times New Roman" panose="02020603050405020304" pitchFamily="18" charset="0"/>
              <a:cs typeface="Times New Roman" panose="02020603050405020304" pitchFamily="18" charset="0"/>
            </a:endParaRPr>
          </a:p>
        </p:txBody>
      </p:sp>
      <p:sp>
        <p:nvSpPr>
          <p:cNvPr id="4" name="Rectángulo 3"/>
          <p:cNvSpPr/>
          <p:nvPr/>
        </p:nvSpPr>
        <p:spPr>
          <a:xfrm>
            <a:off x="223235" y="4514540"/>
            <a:ext cx="11844269"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smtClean="0">
                <a:latin typeface="Times New Roman" panose="02020603050405020304" pitchFamily="18" charset="0"/>
                <a:cs typeface="Times New Roman" panose="02020603050405020304" pitchFamily="18" charset="0"/>
              </a:rPr>
              <a:t>Se </a:t>
            </a:r>
            <a:r>
              <a:rPr lang="es-EC" dirty="0">
                <a:latin typeface="Times New Roman" panose="02020603050405020304" pitchFamily="18" charset="0"/>
                <a:cs typeface="Times New Roman" panose="02020603050405020304" pitchFamily="18" charset="0"/>
              </a:rPr>
              <a:t>observa que las curvas correspondientes a la dilución 1:1 se presentan valores de conductividad eléctrica en los puntos 1, 2, 3, 4 y 5 menores a 2 (</a:t>
            </a:r>
            <a:r>
              <a:rPr lang="es-EC" dirty="0" err="1">
                <a:latin typeface="Times New Roman" panose="02020603050405020304" pitchFamily="18" charset="0"/>
                <a:cs typeface="Times New Roman" panose="02020603050405020304" pitchFamily="18" charset="0"/>
              </a:rPr>
              <a:t>dS</a:t>
            </a:r>
            <a:r>
              <a:rPr lang="es-EC" dirty="0">
                <a:latin typeface="Times New Roman" panose="02020603050405020304" pitchFamily="18" charset="0"/>
                <a:cs typeface="Times New Roman" panose="02020603050405020304" pitchFamily="18" charset="0"/>
              </a:rPr>
              <a:t>/m) mientras que los puntos 6 y 7 presentan valores entre 3 y 7 (</a:t>
            </a:r>
            <a:r>
              <a:rPr lang="es-EC" dirty="0" err="1">
                <a:latin typeface="Times New Roman" panose="02020603050405020304" pitchFamily="18" charset="0"/>
                <a:cs typeface="Times New Roman" panose="02020603050405020304" pitchFamily="18" charset="0"/>
              </a:rPr>
              <a:t>dS</a:t>
            </a:r>
            <a:r>
              <a:rPr lang="es-EC" dirty="0">
                <a:latin typeface="Times New Roman" panose="02020603050405020304" pitchFamily="18" charset="0"/>
                <a:cs typeface="Times New Roman" panose="02020603050405020304" pitchFamily="18" charset="0"/>
              </a:rPr>
              <a:t>/m) con lo que se justifica las concentraciones medias determinadas de iones </a:t>
            </a:r>
            <a:r>
              <a:rPr lang="es-EC" dirty="0" err="1">
                <a:latin typeface="Times New Roman" panose="02020603050405020304" pitchFamily="18" charset="0"/>
                <a:cs typeface="Times New Roman" panose="02020603050405020304" pitchFamily="18" charset="0"/>
              </a:rPr>
              <a:t>Na</a:t>
            </a:r>
            <a:r>
              <a:rPr lang="es-EC" baseline="30000" dirty="0">
                <a:latin typeface="Times New Roman" panose="02020603050405020304" pitchFamily="18" charset="0"/>
                <a:cs typeface="Times New Roman" panose="02020603050405020304" pitchFamily="18" charset="0"/>
              </a:rPr>
              <a:t>+</a:t>
            </a:r>
            <a:r>
              <a:rPr lang="es-EC" dirty="0">
                <a:latin typeface="Times New Roman" panose="02020603050405020304" pitchFamily="18" charset="0"/>
                <a:cs typeface="Times New Roman" panose="02020603050405020304" pitchFamily="18" charset="0"/>
              </a:rPr>
              <a:t>, Mg</a:t>
            </a:r>
            <a:r>
              <a:rPr lang="es-EC" baseline="30000" dirty="0">
                <a:latin typeface="Times New Roman" panose="02020603050405020304" pitchFamily="18" charset="0"/>
                <a:cs typeface="Times New Roman" panose="02020603050405020304" pitchFamily="18" charset="0"/>
              </a:rPr>
              <a:t>2+</a:t>
            </a:r>
            <a:r>
              <a:rPr lang="es-EC" dirty="0">
                <a:latin typeface="Times New Roman" panose="02020603050405020304" pitchFamily="18" charset="0"/>
                <a:cs typeface="Times New Roman" panose="02020603050405020304" pitchFamily="18" charset="0"/>
              </a:rPr>
              <a:t>, K</a:t>
            </a:r>
            <a:r>
              <a:rPr lang="es-EC" baseline="30000" dirty="0">
                <a:latin typeface="Times New Roman" panose="02020603050405020304" pitchFamily="18" charset="0"/>
                <a:cs typeface="Times New Roman" panose="02020603050405020304" pitchFamily="18" charset="0"/>
              </a:rPr>
              <a:t>+</a:t>
            </a:r>
            <a:r>
              <a:rPr lang="es-EC" dirty="0">
                <a:latin typeface="Times New Roman" panose="02020603050405020304" pitchFamily="18" charset="0"/>
                <a:cs typeface="Times New Roman" panose="02020603050405020304" pitchFamily="18" charset="0"/>
              </a:rPr>
              <a:t> y Ca</a:t>
            </a:r>
            <a:r>
              <a:rPr lang="es-EC" baseline="30000" dirty="0">
                <a:latin typeface="Times New Roman" panose="02020603050405020304" pitchFamily="18" charset="0"/>
                <a:cs typeface="Times New Roman" panose="02020603050405020304" pitchFamily="18" charset="0"/>
              </a:rPr>
              <a:t>2+</a:t>
            </a:r>
            <a:r>
              <a:rPr lang="es-EC" dirty="0">
                <a:latin typeface="Times New Roman" panose="02020603050405020304" pitchFamily="18" charset="0"/>
                <a:cs typeface="Times New Roman" panose="02020603050405020304" pitchFamily="18" charset="0"/>
              </a:rPr>
              <a:t> en estos puntos</a:t>
            </a:r>
            <a:r>
              <a:rPr lang="es-EC" dirty="0" smtClean="0">
                <a:latin typeface="Times New Roman" panose="02020603050405020304" pitchFamily="18" charset="0"/>
                <a:cs typeface="Times New Roman" panose="02020603050405020304" pitchFamily="18" charset="0"/>
              </a:rPr>
              <a:t>. Sin </a:t>
            </a:r>
            <a:r>
              <a:rPr lang="es-EC" dirty="0">
                <a:latin typeface="Times New Roman" panose="02020603050405020304" pitchFamily="18" charset="0"/>
                <a:cs typeface="Times New Roman" panose="02020603050405020304" pitchFamily="18" charset="0"/>
              </a:rPr>
              <a:t>embargo, en la curva de dilución 1:5 se puede apreciar valores de conductividad menores o iguales a 2 (</a:t>
            </a:r>
            <a:r>
              <a:rPr lang="es-EC" dirty="0" err="1">
                <a:latin typeface="Times New Roman" panose="02020603050405020304" pitchFamily="18" charset="0"/>
                <a:cs typeface="Times New Roman" panose="02020603050405020304" pitchFamily="18" charset="0"/>
              </a:rPr>
              <a:t>dS</a:t>
            </a:r>
            <a:r>
              <a:rPr lang="es-EC" dirty="0">
                <a:latin typeface="Times New Roman" panose="02020603050405020304" pitchFamily="18" charset="0"/>
                <a:cs typeface="Times New Roman" panose="02020603050405020304" pitchFamily="18" charset="0"/>
              </a:rPr>
              <a:t>/m) en todos los puntos de muestreo, esto debido a la presencia de iones. Mientras que para la dilución 1:10 se presenta valores menores a 1 (</a:t>
            </a:r>
            <a:r>
              <a:rPr lang="es-EC" dirty="0" err="1">
                <a:latin typeface="Times New Roman" panose="02020603050405020304" pitchFamily="18" charset="0"/>
                <a:cs typeface="Times New Roman" panose="02020603050405020304" pitchFamily="18" charset="0"/>
              </a:rPr>
              <a:t>dS</a:t>
            </a:r>
            <a:r>
              <a:rPr lang="es-EC" dirty="0">
                <a:latin typeface="Times New Roman" panose="02020603050405020304" pitchFamily="18" charset="0"/>
                <a:cs typeface="Times New Roman" panose="02020603050405020304" pitchFamily="18" charset="0"/>
              </a:rPr>
              <a:t>/m</a:t>
            </a:r>
            <a:r>
              <a:rPr lang="es-EC" dirty="0" smtClean="0">
                <a:latin typeface="Times New Roman" panose="02020603050405020304" pitchFamily="18" charset="0"/>
                <a:cs typeface="Times New Roman" panose="02020603050405020304" pitchFamily="18" charset="0"/>
              </a:rPr>
              <a:t>). </a:t>
            </a:r>
            <a:r>
              <a:rPr lang="es-ES_tradnl" dirty="0" smtClean="0">
                <a:latin typeface="Times New Roman" panose="02020603050405020304" pitchFamily="18" charset="0"/>
                <a:cs typeface="Times New Roman" panose="02020603050405020304" pitchFamily="18" charset="0"/>
              </a:rPr>
              <a:t>Sin </a:t>
            </a:r>
            <a:r>
              <a:rPr lang="es-ES_tradnl" dirty="0">
                <a:latin typeface="Times New Roman" panose="02020603050405020304" pitchFamily="18" charset="0"/>
                <a:cs typeface="Times New Roman" panose="02020603050405020304" pitchFamily="18" charset="0"/>
              </a:rPr>
              <a:t>embargo, en la curva de dilución 1:1 se puede apreciar valores de conductividad altos cercanos a 8 y 5 (</a:t>
            </a:r>
            <a:r>
              <a:rPr lang="es-ES_tradnl" dirty="0" err="1">
                <a:latin typeface="Times New Roman" panose="02020603050405020304" pitchFamily="18" charset="0"/>
                <a:cs typeface="Times New Roman" panose="02020603050405020304" pitchFamily="18" charset="0"/>
              </a:rPr>
              <a:t>dS</a:t>
            </a:r>
            <a:r>
              <a:rPr lang="es-ES_tradnl" dirty="0">
                <a:latin typeface="Times New Roman" panose="02020603050405020304" pitchFamily="18" charset="0"/>
                <a:cs typeface="Times New Roman" panose="02020603050405020304" pitchFamily="18" charset="0"/>
              </a:rPr>
              <a:t>/m) en el punto 6 y 7 respectivamente esto debido a la presencia de iones.</a:t>
            </a:r>
            <a:endParaRPr lang="es-419" dirty="0">
              <a:latin typeface="Times New Roman" panose="02020603050405020304" pitchFamily="18" charset="0"/>
              <a:cs typeface="Times New Roman" panose="02020603050405020304" pitchFamily="18" charset="0"/>
            </a:endParaRPr>
          </a:p>
        </p:txBody>
      </p:sp>
      <p:pic>
        <p:nvPicPr>
          <p:cNvPr id="9" name="Imagen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00" y="1660362"/>
            <a:ext cx="4068000" cy="2592000"/>
          </a:xfrm>
          <a:prstGeom prst="rect">
            <a:avLst/>
          </a:prstGeom>
          <a:noFill/>
        </p:spPr>
      </p:pic>
      <p:pic>
        <p:nvPicPr>
          <p:cNvPr id="11" name="Imagen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6000" y="1660362"/>
            <a:ext cx="4068000" cy="2592000"/>
          </a:xfrm>
          <a:prstGeom prst="rect">
            <a:avLst/>
          </a:prstGeom>
          <a:noFill/>
        </p:spPr>
      </p:pic>
      <p:pic>
        <p:nvPicPr>
          <p:cNvPr id="12" name="Imagen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4000" y="1660362"/>
            <a:ext cx="4068000" cy="2592000"/>
          </a:xfrm>
          <a:prstGeom prst="rect">
            <a:avLst/>
          </a:prstGeom>
          <a:noFill/>
        </p:spPr>
      </p:pic>
    </p:spTree>
    <p:extLst>
      <p:ext uri="{BB962C8B-B14F-4D97-AF65-F5344CB8AC3E}">
        <p14:creationId xmlns:p14="http://schemas.microsoft.com/office/powerpoint/2010/main" val="3076581640"/>
      </p:ext>
    </p:extLst>
  </p:cSld>
  <p:clrMapOvr>
    <a:masterClrMapping/>
  </p:clrMapOvr>
  <p:transition spd="med">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5</a:t>
            </a: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RESULTADOS</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
        <p:nvSpPr>
          <p:cNvPr id="3" name="Rectángulo 2"/>
          <p:cNvSpPr/>
          <p:nvPr/>
        </p:nvSpPr>
        <p:spPr>
          <a:xfrm>
            <a:off x="1750493" y="778209"/>
            <a:ext cx="6208651"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5.2 PARÁMETROS QUÍMICOS</a:t>
            </a:r>
            <a:endParaRPr lang="es-419" sz="2000" dirty="0">
              <a:latin typeface="Times New Roman" panose="02020603050405020304" pitchFamily="18" charset="0"/>
              <a:cs typeface="Times New Roman" panose="02020603050405020304" pitchFamily="18" charset="0"/>
            </a:endParaRPr>
          </a:p>
        </p:txBody>
      </p:sp>
      <p:sp>
        <p:nvSpPr>
          <p:cNvPr id="10" name="Rectángulo 9"/>
          <p:cNvSpPr/>
          <p:nvPr/>
        </p:nvSpPr>
        <p:spPr>
          <a:xfrm>
            <a:off x="4519756" y="1260252"/>
            <a:ext cx="3439388"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5.2.9 Suma de cationes</a:t>
            </a:r>
            <a:endParaRPr lang="es-419" sz="2000" dirty="0">
              <a:latin typeface="Times New Roman" panose="02020603050405020304" pitchFamily="18" charset="0"/>
              <a:cs typeface="Times New Roman" panose="02020603050405020304" pitchFamily="18" charset="0"/>
            </a:endParaRPr>
          </a:p>
        </p:txBody>
      </p:sp>
      <p:sp>
        <p:nvSpPr>
          <p:cNvPr id="4" name="Rectángulo 3"/>
          <p:cNvSpPr/>
          <p:nvPr/>
        </p:nvSpPr>
        <p:spPr>
          <a:xfrm>
            <a:off x="223235" y="4514540"/>
            <a:ext cx="11844269"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smtClean="0">
                <a:latin typeface="Times New Roman" panose="02020603050405020304" pitchFamily="18" charset="0"/>
                <a:cs typeface="Times New Roman" panose="02020603050405020304" pitchFamily="18" charset="0"/>
              </a:rPr>
              <a:t>Se </a:t>
            </a:r>
            <a:r>
              <a:rPr lang="es-EC" dirty="0">
                <a:latin typeface="Times New Roman" panose="02020603050405020304" pitchFamily="18" charset="0"/>
                <a:cs typeface="Times New Roman" panose="02020603050405020304" pitchFamily="18" charset="0"/>
              </a:rPr>
              <a:t>observa que las curvas correspondientes a la dilución 1:1 presentan valores de suma de cationes en los puntos 1, 2, 3, 4 y 5 menores a 400 (mg/L) mientras que los puntos 6 y 7 presentan valores entre 800 y 1500 (mg/L) con lo que se justifica las concentraciones medias determinadas de iones </a:t>
            </a:r>
            <a:r>
              <a:rPr lang="es-EC" dirty="0" err="1">
                <a:latin typeface="Times New Roman" panose="02020603050405020304" pitchFamily="18" charset="0"/>
                <a:cs typeface="Times New Roman" panose="02020603050405020304" pitchFamily="18" charset="0"/>
              </a:rPr>
              <a:t>Na</a:t>
            </a:r>
            <a:r>
              <a:rPr lang="es-EC" baseline="30000" dirty="0">
                <a:latin typeface="Times New Roman" panose="02020603050405020304" pitchFamily="18" charset="0"/>
                <a:cs typeface="Times New Roman" panose="02020603050405020304" pitchFamily="18" charset="0"/>
              </a:rPr>
              <a:t>+</a:t>
            </a:r>
            <a:r>
              <a:rPr lang="es-EC" dirty="0">
                <a:latin typeface="Times New Roman" panose="02020603050405020304" pitchFamily="18" charset="0"/>
                <a:cs typeface="Times New Roman" panose="02020603050405020304" pitchFamily="18" charset="0"/>
              </a:rPr>
              <a:t>, Mg</a:t>
            </a:r>
            <a:r>
              <a:rPr lang="es-EC" baseline="30000" dirty="0">
                <a:latin typeface="Times New Roman" panose="02020603050405020304" pitchFamily="18" charset="0"/>
                <a:cs typeface="Times New Roman" panose="02020603050405020304" pitchFamily="18" charset="0"/>
              </a:rPr>
              <a:t>2+,</a:t>
            </a:r>
            <a:r>
              <a:rPr lang="es-EC" dirty="0">
                <a:latin typeface="Times New Roman" panose="02020603050405020304" pitchFamily="18" charset="0"/>
                <a:cs typeface="Times New Roman" panose="02020603050405020304" pitchFamily="18" charset="0"/>
              </a:rPr>
              <a:t> K</a:t>
            </a:r>
            <a:r>
              <a:rPr lang="es-EC" baseline="30000" dirty="0">
                <a:latin typeface="Times New Roman" panose="02020603050405020304" pitchFamily="18" charset="0"/>
                <a:cs typeface="Times New Roman" panose="02020603050405020304" pitchFamily="18" charset="0"/>
              </a:rPr>
              <a:t>+</a:t>
            </a:r>
            <a:r>
              <a:rPr lang="es-EC" dirty="0">
                <a:latin typeface="Times New Roman" panose="02020603050405020304" pitchFamily="18" charset="0"/>
                <a:cs typeface="Times New Roman" panose="02020603050405020304" pitchFamily="18" charset="0"/>
              </a:rPr>
              <a:t> y Ca</a:t>
            </a:r>
            <a:r>
              <a:rPr lang="es-EC" baseline="30000" dirty="0">
                <a:latin typeface="Times New Roman" panose="02020603050405020304" pitchFamily="18" charset="0"/>
                <a:cs typeface="Times New Roman" panose="02020603050405020304" pitchFamily="18" charset="0"/>
              </a:rPr>
              <a:t>+</a:t>
            </a:r>
            <a:r>
              <a:rPr lang="es-EC" dirty="0">
                <a:latin typeface="Times New Roman" panose="02020603050405020304" pitchFamily="18" charset="0"/>
                <a:cs typeface="Times New Roman" panose="02020603050405020304" pitchFamily="18" charset="0"/>
              </a:rPr>
              <a:t> en estos puntos.</a:t>
            </a:r>
            <a:endParaRPr lang="es-ES" dirty="0">
              <a:latin typeface="Times New Roman" panose="02020603050405020304" pitchFamily="18" charset="0"/>
              <a:cs typeface="Times New Roman" panose="02020603050405020304" pitchFamily="18" charset="0"/>
            </a:endParaRPr>
          </a:p>
          <a:p>
            <a:pPr algn="just"/>
            <a:r>
              <a:rPr lang="es-EC" dirty="0">
                <a:latin typeface="Times New Roman" panose="02020603050405020304" pitchFamily="18" charset="0"/>
                <a:cs typeface="Times New Roman" panose="02020603050405020304" pitchFamily="18" charset="0"/>
              </a:rPr>
              <a:t>Sin embargo, en la curva de dilución 1:5 se puede apreciar valores de suma de cationes menores a 100 (mg/L) en los puntos 1 </a:t>
            </a:r>
            <a:r>
              <a:rPr lang="es-EC" dirty="0" smtClean="0">
                <a:latin typeface="Times New Roman" panose="02020603050405020304" pitchFamily="18" charset="0"/>
                <a:cs typeface="Times New Roman" panose="02020603050405020304" pitchFamily="18" charset="0"/>
              </a:rPr>
              <a:t>al 5; </a:t>
            </a:r>
            <a:r>
              <a:rPr lang="es-EC" dirty="0">
                <a:latin typeface="Times New Roman" panose="02020603050405020304" pitchFamily="18" charset="0"/>
                <a:cs typeface="Times New Roman" panose="02020603050405020304" pitchFamily="18" charset="0"/>
              </a:rPr>
              <a:t>mientras que en los puntos 6 y 7 se presentan valores entre 250 a 450 mg/L esto debido a la presencia de cationes.  Para la dilución 1:10 en los puntos 1 al 5 de muestreo se presenta valores menores a 4 (mg/L) mientras que los puntos 6 y 7 presentan valores entre 8 y 13 (mg/L).</a:t>
            </a:r>
            <a:endParaRPr lang="es-419" dirty="0">
              <a:latin typeface="Times New Roman" panose="02020603050405020304" pitchFamily="18" charset="0"/>
              <a:cs typeface="Times New Roman" panose="02020603050405020304" pitchFamily="18" charset="0"/>
            </a:endParaRPr>
          </a:p>
        </p:txBody>
      </p:sp>
      <p:pic>
        <p:nvPicPr>
          <p:cNvPr id="13" name="Imagen 1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99" y="1791451"/>
            <a:ext cx="4068000" cy="2592000"/>
          </a:xfrm>
          <a:prstGeom prst="rect">
            <a:avLst/>
          </a:prstGeom>
          <a:noFill/>
        </p:spPr>
      </p:pic>
      <p:pic>
        <p:nvPicPr>
          <p:cNvPr id="14" name="Imagen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9299" y="1791451"/>
            <a:ext cx="4068000" cy="2592000"/>
          </a:xfrm>
          <a:prstGeom prst="rect">
            <a:avLst/>
          </a:prstGeom>
          <a:noFill/>
        </p:spPr>
      </p:pic>
      <p:pic>
        <p:nvPicPr>
          <p:cNvPr id="15" name="Imagen 1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7299" y="1793284"/>
            <a:ext cx="4068000" cy="2592000"/>
          </a:xfrm>
          <a:prstGeom prst="rect">
            <a:avLst/>
          </a:prstGeom>
          <a:noFill/>
        </p:spPr>
      </p:pic>
    </p:spTree>
    <p:extLst>
      <p:ext uri="{BB962C8B-B14F-4D97-AF65-F5344CB8AC3E}">
        <p14:creationId xmlns:p14="http://schemas.microsoft.com/office/powerpoint/2010/main" val="275569978"/>
      </p:ext>
    </p:extLst>
  </p:cSld>
  <p:clrMapOvr>
    <a:masterClrMapping/>
  </p:clrMapOvr>
  <p:transition spd="med">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5</a:t>
            </a: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RESULTADOS</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
        <p:nvSpPr>
          <p:cNvPr id="3" name="Rectángulo 2"/>
          <p:cNvSpPr/>
          <p:nvPr/>
        </p:nvSpPr>
        <p:spPr>
          <a:xfrm>
            <a:off x="1750493" y="778209"/>
            <a:ext cx="6208651"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6. ANÁLISIS DE PRODUCCIÓN</a:t>
            </a:r>
            <a:endParaRPr lang="es-419" sz="2000" dirty="0">
              <a:latin typeface="Times New Roman" panose="02020603050405020304" pitchFamily="18" charset="0"/>
              <a:cs typeface="Times New Roman" panose="02020603050405020304" pitchFamily="18" charset="0"/>
            </a:endParaRPr>
          </a:p>
        </p:txBody>
      </p:sp>
      <p:sp>
        <p:nvSpPr>
          <p:cNvPr id="4" name="Rectángulo 3"/>
          <p:cNvSpPr/>
          <p:nvPr/>
        </p:nvSpPr>
        <p:spPr>
          <a:xfrm>
            <a:off x="8160480" y="1297603"/>
            <a:ext cx="3978581" cy="31393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a:latin typeface="Times New Roman" panose="02020603050405020304" pitchFamily="18" charset="0"/>
                <a:cs typeface="Times New Roman" panose="02020603050405020304" pitchFamily="18" charset="0"/>
              </a:rPr>
              <a:t>E</a:t>
            </a:r>
            <a:r>
              <a:rPr lang="es-EC" dirty="0" smtClean="0">
                <a:latin typeface="Times New Roman" panose="02020603050405020304" pitchFamily="18" charset="0"/>
                <a:cs typeface="Times New Roman" panose="02020603050405020304" pitchFamily="18" charset="0"/>
              </a:rPr>
              <a:t>l </a:t>
            </a:r>
            <a:r>
              <a:rPr lang="es-EC" dirty="0">
                <a:latin typeface="Times New Roman" panose="02020603050405020304" pitchFamily="18" charset="0"/>
                <a:cs typeface="Times New Roman" panose="02020603050405020304" pitchFamily="18" charset="0"/>
              </a:rPr>
              <a:t>cultivo estrella de producción en la provincia de Manabí es el cacao; siendo el año 2017 el de mayor productividad con un total de 54,079 ton/ha, que representa el 18,71% de participación a nivel del país; convirtiéndose en el tercer productor a nivel nacional durante el 2016 con el 12,66 % (22,309 ton/ha) y 2017 (a pesar de su alta producción) y; pasando al segundo lugar en el 2018 con el 17,97% (51,528 ton/ha).</a:t>
            </a:r>
            <a:endParaRPr lang="es-419" dirty="0">
              <a:latin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0" y="1297603"/>
            <a:ext cx="8160480" cy="5560397"/>
          </a:xfrm>
          <a:prstGeom prst="rect">
            <a:avLst/>
          </a:prstGeom>
        </p:spPr>
      </p:pic>
    </p:spTree>
    <p:extLst>
      <p:ext uri="{BB962C8B-B14F-4D97-AF65-F5344CB8AC3E}">
        <p14:creationId xmlns:p14="http://schemas.microsoft.com/office/powerpoint/2010/main" val="3618333122"/>
      </p:ext>
    </p:extLst>
  </p:cSld>
  <p:clrMapOvr>
    <a:masterClrMapping/>
  </p:clrMapOvr>
  <p:transition spd="med">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5</a:t>
            </a: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RESULTADOS</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
        <p:nvSpPr>
          <p:cNvPr id="3" name="Rectángulo 2"/>
          <p:cNvSpPr/>
          <p:nvPr/>
        </p:nvSpPr>
        <p:spPr>
          <a:xfrm>
            <a:off x="1750493" y="778209"/>
            <a:ext cx="6208651"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6. ANÁLISIS DE PRODUCCIÓN</a:t>
            </a:r>
            <a:endParaRPr lang="es-419" sz="2000" dirty="0">
              <a:latin typeface="Times New Roman" panose="02020603050405020304" pitchFamily="18" charset="0"/>
              <a:cs typeface="Times New Roman" panose="02020603050405020304" pitchFamily="18" charset="0"/>
            </a:endParaRPr>
          </a:p>
        </p:txBody>
      </p:sp>
      <p:sp>
        <p:nvSpPr>
          <p:cNvPr id="4" name="Rectángulo 3"/>
          <p:cNvSpPr/>
          <p:nvPr/>
        </p:nvSpPr>
        <p:spPr>
          <a:xfrm>
            <a:off x="8160480" y="1297603"/>
            <a:ext cx="3978581" cy="424731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a:latin typeface="Times New Roman" panose="02020603050405020304" pitchFamily="18" charset="0"/>
                <a:cs typeface="Times New Roman" panose="02020603050405020304" pitchFamily="18" charset="0"/>
              </a:rPr>
              <a:t>En cuanto al cultivo de maíz (de tipo duro), Manabí se encuentra en segundo lugar durante el 2016 con el 25,41% y en primer lugar los años 2017 y 2018 con representación nacional del 36,42% y 39,48% respectivamente. El año de mayor producción fue el 2018 con 457,421 ton/ha. Dentro de la investigación se pudieron obtener datos específicos del cantón Chone en cuanto a la producción de maíz duro, siendo este cantón el segundo de mayor producción con rangos de representatividad a nivel de cantón entre el 7% y 24%, durante los tres últimos años</a:t>
            </a:r>
            <a:r>
              <a:rPr lang="es-EC" dirty="0" smtClean="0">
                <a:latin typeface="Times New Roman" panose="02020603050405020304" pitchFamily="18" charset="0"/>
                <a:cs typeface="Times New Roman" panose="02020603050405020304" pitchFamily="18" charset="0"/>
              </a:rPr>
              <a:t>.</a:t>
            </a:r>
            <a:endParaRPr lang="es-419" dirty="0">
              <a:latin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0" y="1297603"/>
            <a:ext cx="8160480" cy="5560397"/>
          </a:xfrm>
          <a:prstGeom prst="rect">
            <a:avLst/>
          </a:prstGeom>
        </p:spPr>
      </p:pic>
    </p:spTree>
    <p:extLst>
      <p:ext uri="{BB962C8B-B14F-4D97-AF65-F5344CB8AC3E}">
        <p14:creationId xmlns:p14="http://schemas.microsoft.com/office/powerpoint/2010/main" val="2123272366"/>
      </p:ext>
    </p:extLst>
  </p:cSld>
  <p:clrMapOvr>
    <a:masterClrMapping/>
  </p:clrMapOvr>
  <p:transition spd="med">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5</a:t>
            </a: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RESULTADOS</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
        <p:nvSpPr>
          <p:cNvPr id="3" name="Rectángulo 2"/>
          <p:cNvSpPr/>
          <p:nvPr/>
        </p:nvSpPr>
        <p:spPr>
          <a:xfrm>
            <a:off x="1750493" y="778209"/>
            <a:ext cx="6208651"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6. ANÁLISIS DE PRODUCCIÓN</a:t>
            </a:r>
            <a:endParaRPr lang="es-419" sz="2000" dirty="0">
              <a:latin typeface="Times New Roman" panose="02020603050405020304" pitchFamily="18" charset="0"/>
              <a:cs typeface="Times New Roman" panose="02020603050405020304" pitchFamily="18" charset="0"/>
            </a:endParaRPr>
          </a:p>
        </p:txBody>
      </p:sp>
      <p:sp>
        <p:nvSpPr>
          <p:cNvPr id="4" name="Rectángulo 3"/>
          <p:cNvSpPr/>
          <p:nvPr/>
        </p:nvSpPr>
        <p:spPr>
          <a:xfrm>
            <a:off x="8160480" y="1297603"/>
            <a:ext cx="3978581" cy="2585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smtClean="0">
                <a:latin typeface="Times New Roman" panose="02020603050405020304" pitchFamily="18" charset="0"/>
                <a:cs typeface="Times New Roman" panose="02020603050405020304" pitchFamily="18" charset="0"/>
              </a:rPr>
              <a:t>La </a:t>
            </a:r>
            <a:r>
              <a:rPr lang="es-EC" dirty="0">
                <a:latin typeface="Times New Roman" panose="02020603050405020304" pitchFamily="18" charset="0"/>
                <a:cs typeface="Times New Roman" panose="02020603050405020304" pitchFamily="18" charset="0"/>
              </a:rPr>
              <a:t>producción del cultivo de banano, debido a su gran presencia en el cantón Chone por su asociación con el cacao y representación a nivel nacional. En el 2016 la producción de este cultivo fue de 93782 ton/ha (1,01%); en el 2017 una producción de 29394 ton/ha (0,48%); en el 2018 la productividad de banano fue de 24, 964 ton/ha (0,39%).</a:t>
            </a:r>
            <a:endParaRPr lang="es-419" dirty="0">
              <a:latin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0" y="1297603"/>
            <a:ext cx="8160480" cy="5560397"/>
          </a:xfrm>
          <a:prstGeom prst="rect">
            <a:avLst/>
          </a:prstGeom>
        </p:spPr>
      </p:pic>
    </p:spTree>
    <p:extLst>
      <p:ext uri="{BB962C8B-B14F-4D97-AF65-F5344CB8AC3E}">
        <p14:creationId xmlns:p14="http://schemas.microsoft.com/office/powerpoint/2010/main" val="2428605868"/>
      </p:ext>
    </p:extLst>
  </p:cSld>
  <p:clrMapOvr>
    <a:masterClrMapping/>
  </p:clrMapOvr>
  <p:transition spd="med">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5</a:t>
            </a: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RESULTADOS</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
        <p:nvSpPr>
          <p:cNvPr id="3" name="Rectángulo 2"/>
          <p:cNvSpPr/>
          <p:nvPr/>
        </p:nvSpPr>
        <p:spPr>
          <a:xfrm>
            <a:off x="1750493" y="778209"/>
            <a:ext cx="7914012" cy="400110"/>
          </a:xfrm>
          <a:prstGeom prst="rect">
            <a:avLst/>
          </a:prstGeom>
        </p:spPr>
        <p:txBody>
          <a:bodyPr wrap="square">
            <a:spAutoFit/>
          </a:bodyPr>
          <a:lstStyle/>
          <a:p>
            <a:r>
              <a:rPr lang="es-419" sz="2000" dirty="0">
                <a:latin typeface="Times New Roman" panose="02020603050405020304" pitchFamily="18" charset="0"/>
                <a:cs typeface="Times New Roman" panose="02020603050405020304" pitchFamily="18" charset="0"/>
              </a:rPr>
              <a:t>7</a:t>
            </a:r>
            <a:r>
              <a:rPr lang="es-419" sz="2000" dirty="0" smtClean="0">
                <a:latin typeface="Times New Roman" panose="02020603050405020304" pitchFamily="18" charset="0"/>
                <a:cs typeface="Times New Roman" panose="02020603050405020304" pitchFamily="18" charset="0"/>
              </a:rPr>
              <a:t>. ANÁLISIS DE CORRELACIÓN CANÓNICA ENTRE PARÁMETROS</a:t>
            </a:r>
            <a:endParaRPr lang="es-419" sz="2000" dirty="0">
              <a:latin typeface="Times New Roman" panose="02020603050405020304" pitchFamily="18" charset="0"/>
              <a:cs typeface="Times New Roman" panose="02020603050405020304" pitchFamily="18" charset="0"/>
            </a:endParaRPr>
          </a:p>
        </p:txBody>
      </p:sp>
      <p:pic>
        <p:nvPicPr>
          <p:cNvPr id="7" name="Imagen 6"/>
          <p:cNvPicPr/>
          <p:nvPr/>
        </p:nvPicPr>
        <p:blipFill>
          <a:blip r:embed="rId2" cstate="print">
            <a:extLst>
              <a:ext uri="{28A0092B-C50C-407E-A947-70E740481C1C}">
                <a14:useLocalDpi xmlns:a14="http://schemas.microsoft.com/office/drawing/2010/main" val="0"/>
              </a:ext>
            </a:extLst>
          </a:blip>
          <a:srcRect l="15276" t="15259" r="22557" b="3992"/>
          <a:stretch>
            <a:fillRect/>
          </a:stretch>
        </p:blipFill>
        <p:spPr bwMode="auto">
          <a:xfrm>
            <a:off x="-1" y="1297602"/>
            <a:ext cx="4267995" cy="3654225"/>
          </a:xfrm>
          <a:prstGeom prst="rect">
            <a:avLst/>
          </a:prstGeom>
          <a:noFill/>
          <a:ln w="9525" cmpd="sng">
            <a:solidFill>
              <a:srgbClr val="000000"/>
            </a:solidFill>
            <a:miter lim="800000"/>
            <a:headEnd/>
            <a:tailEnd/>
          </a:ln>
          <a:effectLst/>
        </p:spPr>
      </p:pic>
      <p:pic>
        <p:nvPicPr>
          <p:cNvPr id="8" name="Imagen 7"/>
          <p:cNvPicPr/>
          <p:nvPr/>
        </p:nvPicPr>
        <p:blipFill>
          <a:blip r:embed="rId3" cstate="print">
            <a:extLst>
              <a:ext uri="{28A0092B-C50C-407E-A947-70E740481C1C}">
                <a14:useLocalDpi xmlns:a14="http://schemas.microsoft.com/office/drawing/2010/main" val="0"/>
              </a:ext>
            </a:extLst>
          </a:blip>
          <a:srcRect t="11723" b="11427"/>
          <a:stretch>
            <a:fillRect/>
          </a:stretch>
        </p:blipFill>
        <p:spPr bwMode="auto">
          <a:xfrm>
            <a:off x="4392490" y="1297601"/>
            <a:ext cx="7799510" cy="3654225"/>
          </a:xfrm>
          <a:prstGeom prst="rect">
            <a:avLst/>
          </a:prstGeom>
          <a:noFill/>
          <a:ln>
            <a:noFill/>
          </a:ln>
        </p:spPr>
      </p:pic>
      <p:sp>
        <p:nvSpPr>
          <p:cNvPr id="9" name="Rectángulo 8"/>
          <p:cNvSpPr/>
          <p:nvPr/>
        </p:nvSpPr>
        <p:spPr>
          <a:xfrm>
            <a:off x="223235" y="5089606"/>
            <a:ext cx="11844269"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a:latin typeface="Times New Roman" panose="02020603050405020304" pitchFamily="18" charset="0"/>
                <a:cs typeface="Times New Roman" panose="02020603050405020304" pitchFamily="18" charset="0"/>
              </a:rPr>
              <a:t>La </a:t>
            </a:r>
            <a:r>
              <a:rPr lang="es-EC" dirty="0" smtClean="0">
                <a:latin typeface="Times New Roman" panose="02020603050405020304" pitchFamily="18" charset="0"/>
                <a:cs typeface="Times New Roman" panose="02020603050405020304" pitchFamily="18" charset="0"/>
              </a:rPr>
              <a:t>figura muestra </a:t>
            </a:r>
            <a:r>
              <a:rPr lang="es-EC" dirty="0">
                <a:latin typeface="Times New Roman" panose="02020603050405020304" pitchFamily="18" charset="0"/>
                <a:cs typeface="Times New Roman" panose="02020603050405020304" pitchFamily="18" charset="0"/>
              </a:rPr>
              <a:t>que los parámetros físicos de densidad aparente y porosidad no se encuentran correlacionados en este extracto (1:1); mientras que la humedad y la densidad real muestran estar correlacionadas. Se puede ver además que, los parámetros químicos: conductividad eléctrica, sólidos totales disueltos, y las concentraciones de iones Ca</a:t>
            </a:r>
            <a:r>
              <a:rPr lang="es-EC" baseline="30000" dirty="0">
                <a:latin typeface="Times New Roman" panose="02020603050405020304" pitchFamily="18" charset="0"/>
                <a:cs typeface="Times New Roman" panose="02020603050405020304" pitchFamily="18" charset="0"/>
              </a:rPr>
              <a:t>2+</a:t>
            </a:r>
            <a:r>
              <a:rPr lang="es-EC" dirty="0">
                <a:latin typeface="Times New Roman" panose="02020603050405020304" pitchFamily="18" charset="0"/>
                <a:cs typeface="Times New Roman" panose="02020603050405020304" pitchFamily="18" charset="0"/>
              </a:rPr>
              <a:t>, Mg</a:t>
            </a:r>
            <a:r>
              <a:rPr lang="es-EC" baseline="30000" dirty="0">
                <a:latin typeface="Times New Roman" panose="02020603050405020304" pitchFamily="18" charset="0"/>
                <a:cs typeface="Times New Roman" panose="02020603050405020304" pitchFamily="18" charset="0"/>
              </a:rPr>
              <a:t>2+</a:t>
            </a:r>
            <a:r>
              <a:rPr lang="es-EC" dirty="0">
                <a:latin typeface="Times New Roman" panose="02020603050405020304" pitchFamily="18" charset="0"/>
                <a:cs typeface="Times New Roman" panose="02020603050405020304" pitchFamily="18" charset="0"/>
              </a:rPr>
              <a:t>, </a:t>
            </a:r>
            <a:r>
              <a:rPr lang="es-EC" dirty="0" err="1">
                <a:latin typeface="Times New Roman" panose="02020603050405020304" pitchFamily="18" charset="0"/>
                <a:cs typeface="Times New Roman" panose="02020603050405020304" pitchFamily="18" charset="0"/>
              </a:rPr>
              <a:t>Na</a:t>
            </a:r>
            <a:r>
              <a:rPr lang="es-EC" baseline="30000" dirty="0">
                <a:latin typeface="Times New Roman" panose="02020603050405020304" pitchFamily="18" charset="0"/>
                <a:cs typeface="Times New Roman" panose="02020603050405020304" pitchFamily="18" charset="0"/>
              </a:rPr>
              <a:t>+</a:t>
            </a:r>
            <a:r>
              <a:rPr lang="es-EC" dirty="0">
                <a:latin typeface="Times New Roman" panose="02020603050405020304" pitchFamily="18" charset="0"/>
                <a:cs typeface="Times New Roman" panose="02020603050405020304" pitchFamily="18" charset="0"/>
              </a:rPr>
              <a:t> y K</a:t>
            </a:r>
            <a:r>
              <a:rPr lang="es-EC" baseline="30000" dirty="0">
                <a:latin typeface="Times New Roman" panose="02020603050405020304" pitchFamily="18" charset="0"/>
                <a:cs typeface="Times New Roman" panose="02020603050405020304" pitchFamily="18" charset="0"/>
              </a:rPr>
              <a:t>+</a:t>
            </a:r>
            <a:r>
              <a:rPr lang="es-EC" dirty="0">
                <a:latin typeface="Times New Roman" panose="02020603050405020304" pitchFamily="18" charset="0"/>
                <a:cs typeface="Times New Roman" panose="02020603050405020304" pitchFamily="18" charset="0"/>
              </a:rPr>
              <a:t>, se encuentran correlacionadas, por su parte el pH no comparte esta condición. Además, se puede ver que todos los parámetros químicos a excepción del pH presentan una asociación con la densidad aparente y el pH una asociación con la densidad real y la humedad.</a:t>
            </a:r>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2069626"/>
      </p:ext>
    </p:extLst>
  </p:cSld>
  <p:clrMapOvr>
    <a:masterClrMapping/>
  </p:clrMapOvr>
  <p:transition spd="med">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5</a:t>
            </a: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RESULTADOS</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
        <p:nvSpPr>
          <p:cNvPr id="3" name="Rectángulo 2"/>
          <p:cNvSpPr/>
          <p:nvPr/>
        </p:nvSpPr>
        <p:spPr>
          <a:xfrm>
            <a:off x="1750493" y="778209"/>
            <a:ext cx="7914012" cy="400110"/>
          </a:xfrm>
          <a:prstGeom prst="rect">
            <a:avLst/>
          </a:prstGeom>
        </p:spPr>
        <p:txBody>
          <a:bodyPr wrap="square">
            <a:spAutoFit/>
          </a:bodyPr>
          <a:lstStyle/>
          <a:p>
            <a:r>
              <a:rPr lang="es-419" sz="2000" dirty="0">
                <a:latin typeface="Times New Roman" panose="02020603050405020304" pitchFamily="18" charset="0"/>
                <a:cs typeface="Times New Roman" panose="02020603050405020304" pitchFamily="18" charset="0"/>
              </a:rPr>
              <a:t>7</a:t>
            </a:r>
            <a:r>
              <a:rPr lang="es-419" sz="2000" dirty="0" smtClean="0">
                <a:latin typeface="Times New Roman" panose="02020603050405020304" pitchFamily="18" charset="0"/>
                <a:cs typeface="Times New Roman" panose="02020603050405020304" pitchFamily="18" charset="0"/>
              </a:rPr>
              <a:t>. ANÁLISIS DE CORRELACIÓN CANÓNICA ENTRE PARÁMETROS</a:t>
            </a:r>
            <a:endParaRPr lang="es-419" sz="2000" dirty="0">
              <a:latin typeface="Times New Roman" panose="02020603050405020304" pitchFamily="18" charset="0"/>
              <a:cs typeface="Times New Roman" panose="02020603050405020304" pitchFamily="18" charset="0"/>
            </a:endParaRPr>
          </a:p>
        </p:txBody>
      </p:sp>
      <p:sp>
        <p:nvSpPr>
          <p:cNvPr id="9" name="Rectángulo 8"/>
          <p:cNvSpPr/>
          <p:nvPr/>
        </p:nvSpPr>
        <p:spPr>
          <a:xfrm>
            <a:off x="223235" y="5089606"/>
            <a:ext cx="11844269"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smtClean="0">
                <a:latin typeface="Times New Roman" panose="02020603050405020304" pitchFamily="18" charset="0"/>
                <a:cs typeface="Times New Roman" panose="02020603050405020304" pitchFamily="18" charset="0"/>
              </a:rPr>
              <a:t>Los </a:t>
            </a:r>
            <a:r>
              <a:rPr lang="es-EC" dirty="0">
                <a:latin typeface="Times New Roman" panose="02020603050405020304" pitchFamily="18" charset="0"/>
                <a:cs typeface="Times New Roman" panose="02020603050405020304" pitchFamily="18" charset="0"/>
              </a:rPr>
              <a:t>parámetros físicos de densidad aparente, densidad real y humedad de encuentran correlacionados en el extracto de la dilución 1:5 y la porosidad difiere moderadamente de esta correlación. Asimismo, se puede ver que, los parámetros químicos: pH, conductividad eléctrica, sólidos totales disueltos, y las concentraciones de Ca</a:t>
            </a:r>
            <a:r>
              <a:rPr lang="es-EC" baseline="30000" dirty="0">
                <a:latin typeface="Times New Roman" panose="02020603050405020304" pitchFamily="18" charset="0"/>
                <a:cs typeface="Times New Roman" panose="02020603050405020304" pitchFamily="18" charset="0"/>
              </a:rPr>
              <a:t>2+</a:t>
            </a:r>
            <a:r>
              <a:rPr lang="es-EC" dirty="0">
                <a:latin typeface="Times New Roman" panose="02020603050405020304" pitchFamily="18" charset="0"/>
                <a:cs typeface="Times New Roman" panose="02020603050405020304" pitchFamily="18" charset="0"/>
              </a:rPr>
              <a:t>, Mg</a:t>
            </a:r>
            <a:r>
              <a:rPr lang="es-EC" baseline="30000" dirty="0">
                <a:latin typeface="Times New Roman" panose="02020603050405020304" pitchFamily="18" charset="0"/>
                <a:cs typeface="Times New Roman" panose="02020603050405020304" pitchFamily="18" charset="0"/>
              </a:rPr>
              <a:t>2+</a:t>
            </a:r>
            <a:r>
              <a:rPr lang="es-EC" dirty="0">
                <a:latin typeface="Times New Roman" panose="02020603050405020304" pitchFamily="18" charset="0"/>
                <a:cs typeface="Times New Roman" panose="02020603050405020304" pitchFamily="18" charset="0"/>
              </a:rPr>
              <a:t> y </a:t>
            </a:r>
            <a:r>
              <a:rPr lang="es-EC" dirty="0" err="1">
                <a:latin typeface="Times New Roman" panose="02020603050405020304" pitchFamily="18" charset="0"/>
                <a:cs typeface="Times New Roman" panose="02020603050405020304" pitchFamily="18" charset="0"/>
              </a:rPr>
              <a:t>Na</a:t>
            </a:r>
            <a:r>
              <a:rPr lang="es-EC" baseline="30000" dirty="0">
                <a:latin typeface="Times New Roman" panose="02020603050405020304" pitchFamily="18" charset="0"/>
                <a:cs typeface="Times New Roman" panose="02020603050405020304" pitchFamily="18" charset="0"/>
              </a:rPr>
              <a:t>+</a:t>
            </a:r>
            <a:r>
              <a:rPr lang="es-EC" dirty="0">
                <a:latin typeface="Times New Roman" panose="02020603050405020304" pitchFamily="18" charset="0"/>
                <a:cs typeface="Times New Roman" panose="02020603050405020304" pitchFamily="18" charset="0"/>
              </a:rPr>
              <a:t> se encuentran correlacionadas, por su parte la concentración de potasio difiere levemente esta asociación. Además, se puede ver que todos los parámetros químicos a excepción de la concentración de potasio presentan una asociación con la humedad; mientras que la concentración de potasio presenta una asociación con la densidad real y aparente.</a:t>
            </a:r>
            <a:endParaRPr lang="es-ES" dirty="0">
              <a:latin typeface="Times New Roman" panose="02020603050405020304" pitchFamily="18" charset="0"/>
              <a:cs typeface="Times New Roman" panose="02020603050405020304" pitchFamily="18" charset="0"/>
            </a:endParaRPr>
          </a:p>
        </p:txBody>
      </p:sp>
      <p:pic>
        <p:nvPicPr>
          <p:cNvPr id="10" name="Imagen 9"/>
          <p:cNvPicPr/>
          <p:nvPr/>
        </p:nvPicPr>
        <p:blipFill>
          <a:blip r:embed="rId2" cstate="print">
            <a:extLst>
              <a:ext uri="{28A0092B-C50C-407E-A947-70E740481C1C}">
                <a14:useLocalDpi xmlns:a14="http://schemas.microsoft.com/office/drawing/2010/main" val="0"/>
              </a:ext>
            </a:extLst>
          </a:blip>
          <a:srcRect l="15808" t="15024" r="21313" b="3992"/>
          <a:stretch>
            <a:fillRect/>
          </a:stretch>
        </p:blipFill>
        <p:spPr bwMode="auto">
          <a:xfrm>
            <a:off x="-1606" y="1313996"/>
            <a:ext cx="4269600" cy="3654000"/>
          </a:xfrm>
          <a:prstGeom prst="rect">
            <a:avLst/>
          </a:prstGeom>
          <a:noFill/>
          <a:ln w="9525" cmpd="sng">
            <a:solidFill>
              <a:srgbClr val="000000"/>
            </a:solidFill>
            <a:miter lim="800000"/>
            <a:headEnd/>
            <a:tailEnd/>
          </a:ln>
          <a:effectLst/>
        </p:spPr>
      </p:pic>
      <p:pic>
        <p:nvPicPr>
          <p:cNvPr id="11" name="Imagen 10"/>
          <p:cNvPicPr/>
          <p:nvPr/>
        </p:nvPicPr>
        <p:blipFill>
          <a:blip r:embed="rId3" cstate="print">
            <a:extLst>
              <a:ext uri="{28A0092B-C50C-407E-A947-70E740481C1C}">
                <a14:useLocalDpi xmlns:a14="http://schemas.microsoft.com/office/drawing/2010/main" val="0"/>
              </a:ext>
            </a:extLst>
          </a:blip>
          <a:srcRect t="10681" b="12469"/>
          <a:stretch>
            <a:fillRect/>
          </a:stretch>
        </p:blipFill>
        <p:spPr bwMode="auto">
          <a:xfrm>
            <a:off x="4390800" y="1313996"/>
            <a:ext cx="7801200" cy="3654000"/>
          </a:xfrm>
          <a:prstGeom prst="rect">
            <a:avLst/>
          </a:prstGeom>
          <a:noFill/>
          <a:ln>
            <a:noFill/>
          </a:ln>
        </p:spPr>
      </p:pic>
    </p:spTree>
    <p:extLst>
      <p:ext uri="{BB962C8B-B14F-4D97-AF65-F5344CB8AC3E}">
        <p14:creationId xmlns:p14="http://schemas.microsoft.com/office/powerpoint/2010/main" val="705180477"/>
      </p:ext>
    </p:extLst>
  </p:cSld>
  <p:clrMapOvr>
    <a:masterClrMapping/>
  </p:clrMapOvr>
  <p:transition spd="med">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5</a:t>
            </a: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RESULTADOS</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
        <p:nvSpPr>
          <p:cNvPr id="3" name="Rectángulo 2"/>
          <p:cNvSpPr/>
          <p:nvPr/>
        </p:nvSpPr>
        <p:spPr>
          <a:xfrm>
            <a:off x="1750493" y="778209"/>
            <a:ext cx="7914012" cy="400110"/>
          </a:xfrm>
          <a:prstGeom prst="rect">
            <a:avLst/>
          </a:prstGeom>
        </p:spPr>
        <p:txBody>
          <a:bodyPr wrap="square">
            <a:spAutoFit/>
          </a:bodyPr>
          <a:lstStyle/>
          <a:p>
            <a:r>
              <a:rPr lang="es-419" sz="2000" dirty="0">
                <a:latin typeface="Times New Roman" panose="02020603050405020304" pitchFamily="18" charset="0"/>
                <a:cs typeface="Times New Roman" panose="02020603050405020304" pitchFamily="18" charset="0"/>
              </a:rPr>
              <a:t>7</a:t>
            </a:r>
            <a:r>
              <a:rPr lang="es-419" sz="2000" dirty="0" smtClean="0">
                <a:latin typeface="Times New Roman" panose="02020603050405020304" pitchFamily="18" charset="0"/>
                <a:cs typeface="Times New Roman" panose="02020603050405020304" pitchFamily="18" charset="0"/>
              </a:rPr>
              <a:t>. ANÁLISIS DE CORRELACIÓN CANÓNICA ENTRE PARÁMETROS</a:t>
            </a:r>
            <a:endParaRPr lang="es-419" sz="2000" dirty="0">
              <a:latin typeface="Times New Roman" panose="02020603050405020304" pitchFamily="18" charset="0"/>
              <a:cs typeface="Times New Roman" panose="02020603050405020304" pitchFamily="18" charset="0"/>
            </a:endParaRPr>
          </a:p>
        </p:txBody>
      </p:sp>
      <p:sp>
        <p:nvSpPr>
          <p:cNvPr id="9" name="Rectángulo 8"/>
          <p:cNvSpPr/>
          <p:nvPr/>
        </p:nvSpPr>
        <p:spPr>
          <a:xfrm>
            <a:off x="223235" y="5114842"/>
            <a:ext cx="11844269"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a:latin typeface="Times New Roman" panose="02020603050405020304" pitchFamily="18" charset="0"/>
                <a:cs typeface="Times New Roman" panose="02020603050405020304" pitchFamily="18" charset="0"/>
              </a:rPr>
              <a:t>L</a:t>
            </a:r>
            <a:r>
              <a:rPr lang="es-EC" dirty="0" smtClean="0">
                <a:latin typeface="Times New Roman" panose="02020603050405020304" pitchFamily="18" charset="0"/>
                <a:cs typeface="Times New Roman" panose="02020603050405020304" pitchFamily="18" charset="0"/>
              </a:rPr>
              <a:t>os </a:t>
            </a:r>
            <a:r>
              <a:rPr lang="es-EC" dirty="0">
                <a:latin typeface="Times New Roman" panose="02020603050405020304" pitchFamily="18" charset="0"/>
                <a:cs typeface="Times New Roman" panose="02020603050405020304" pitchFamily="18" charset="0"/>
              </a:rPr>
              <a:t>parámetros físicos de densidad real y humedad de encuentran correlacionados en el extracto de la dilución 1:5 y la porosidad tiende a agruparse con estas dos variables y por su parte la densidad aparente se encuentra alejada levemente de este grupo de parámetros físicos. Se puede ver además que, los parámetros químicos: conductividad eléctrica, sólidos totales disueltos, y las concentraciones de Ca</a:t>
            </a:r>
            <a:r>
              <a:rPr lang="es-EC" baseline="30000" dirty="0">
                <a:latin typeface="Times New Roman" panose="02020603050405020304" pitchFamily="18" charset="0"/>
                <a:cs typeface="Times New Roman" panose="02020603050405020304" pitchFamily="18" charset="0"/>
              </a:rPr>
              <a:t>2+</a:t>
            </a:r>
            <a:r>
              <a:rPr lang="es-EC" dirty="0">
                <a:latin typeface="Times New Roman" panose="02020603050405020304" pitchFamily="18" charset="0"/>
                <a:cs typeface="Times New Roman" panose="02020603050405020304" pitchFamily="18" charset="0"/>
              </a:rPr>
              <a:t>, Mg</a:t>
            </a:r>
            <a:r>
              <a:rPr lang="es-EC" baseline="30000" dirty="0">
                <a:latin typeface="Times New Roman" panose="02020603050405020304" pitchFamily="18" charset="0"/>
                <a:cs typeface="Times New Roman" panose="02020603050405020304" pitchFamily="18" charset="0"/>
              </a:rPr>
              <a:t>2+</a:t>
            </a:r>
            <a:r>
              <a:rPr lang="es-EC" dirty="0">
                <a:latin typeface="Times New Roman" panose="02020603050405020304" pitchFamily="18" charset="0"/>
                <a:cs typeface="Times New Roman" panose="02020603050405020304" pitchFamily="18" charset="0"/>
              </a:rPr>
              <a:t> y </a:t>
            </a:r>
            <a:r>
              <a:rPr lang="es-EC" dirty="0" err="1">
                <a:latin typeface="Times New Roman" panose="02020603050405020304" pitchFamily="18" charset="0"/>
                <a:cs typeface="Times New Roman" panose="02020603050405020304" pitchFamily="18" charset="0"/>
              </a:rPr>
              <a:t>Na</a:t>
            </a:r>
            <a:r>
              <a:rPr lang="es-EC" baseline="30000" dirty="0">
                <a:latin typeface="Times New Roman" panose="02020603050405020304" pitchFamily="18" charset="0"/>
                <a:cs typeface="Times New Roman" panose="02020603050405020304" pitchFamily="18" charset="0"/>
              </a:rPr>
              <a:t>+</a:t>
            </a:r>
            <a:r>
              <a:rPr lang="es-EC" dirty="0">
                <a:latin typeface="Times New Roman" panose="02020603050405020304" pitchFamily="18" charset="0"/>
                <a:cs typeface="Times New Roman" panose="02020603050405020304" pitchFamily="18" charset="0"/>
              </a:rPr>
              <a:t> se encuentran correlacionadas entre sí, por su parte la concentración de potasio tiende a agruparse con estos parámetros al igual que el pH. Además, se puede ver que todos los parámetros químicos a excepción del </a:t>
            </a:r>
            <a:r>
              <a:rPr lang="es-EC" dirty="0" smtClean="0">
                <a:latin typeface="Times New Roman" panose="02020603050405020304" pitchFamily="18" charset="0"/>
                <a:cs typeface="Times New Roman" panose="02020603050405020304" pitchFamily="18" charset="0"/>
              </a:rPr>
              <a:t>pH </a:t>
            </a:r>
            <a:r>
              <a:rPr lang="es-EC" dirty="0">
                <a:latin typeface="Times New Roman" panose="02020603050405020304" pitchFamily="18" charset="0"/>
                <a:cs typeface="Times New Roman" panose="02020603050405020304" pitchFamily="18" charset="0"/>
              </a:rPr>
              <a:t>presentan una asociación con la densidad aparente; mientras </a:t>
            </a:r>
            <a:r>
              <a:rPr lang="es-EC" dirty="0" smtClean="0">
                <a:latin typeface="Times New Roman" panose="02020603050405020304" pitchFamily="18" charset="0"/>
                <a:cs typeface="Times New Roman" panose="02020603050405020304" pitchFamily="18" charset="0"/>
              </a:rPr>
              <a:t>que el </a:t>
            </a:r>
            <a:r>
              <a:rPr lang="es-EC" dirty="0">
                <a:latin typeface="Times New Roman" panose="02020603050405020304" pitchFamily="18" charset="0"/>
                <a:cs typeface="Times New Roman" panose="02020603050405020304" pitchFamily="18" charset="0"/>
              </a:rPr>
              <a:t>pH, tiende a asociarse con la humedad.</a:t>
            </a:r>
            <a:endParaRPr lang="es-ES" dirty="0">
              <a:latin typeface="Times New Roman" panose="02020603050405020304" pitchFamily="18" charset="0"/>
              <a:cs typeface="Times New Roman" panose="02020603050405020304" pitchFamily="18" charset="0"/>
            </a:endParaRPr>
          </a:p>
        </p:txBody>
      </p:sp>
      <p:pic>
        <p:nvPicPr>
          <p:cNvPr id="7" name="Imagen 6"/>
          <p:cNvPicPr/>
          <p:nvPr/>
        </p:nvPicPr>
        <p:blipFill>
          <a:blip r:embed="rId2" cstate="print">
            <a:extLst>
              <a:ext uri="{28A0092B-C50C-407E-A947-70E740481C1C}">
                <a14:useLocalDpi xmlns:a14="http://schemas.microsoft.com/office/drawing/2010/main" val="0"/>
              </a:ext>
            </a:extLst>
          </a:blip>
          <a:srcRect l="16164" t="15492" r="22202" b="3287"/>
          <a:stretch>
            <a:fillRect/>
          </a:stretch>
        </p:blipFill>
        <p:spPr bwMode="auto">
          <a:xfrm>
            <a:off x="-1606" y="1313996"/>
            <a:ext cx="4269600" cy="3654000"/>
          </a:xfrm>
          <a:prstGeom prst="rect">
            <a:avLst/>
          </a:prstGeom>
          <a:noFill/>
          <a:ln w="9525" cmpd="sng">
            <a:solidFill>
              <a:srgbClr val="000000"/>
            </a:solidFill>
            <a:miter lim="800000"/>
            <a:headEnd/>
            <a:tailEnd/>
          </a:ln>
          <a:effectLst/>
        </p:spPr>
      </p:pic>
      <p:pic>
        <p:nvPicPr>
          <p:cNvPr id="8" name="Imagen 7"/>
          <p:cNvPicPr/>
          <p:nvPr/>
        </p:nvPicPr>
        <p:blipFill>
          <a:blip r:embed="rId3" cstate="print">
            <a:extLst>
              <a:ext uri="{28A0092B-C50C-407E-A947-70E740481C1C}">
                <a14:useLocalDpi xmlns:a14="http://schemas.microsoft.com/office/drawing/2010/main" val="0"/>
              </a:ext>
            </a:extLst>
          </a:blip>
          <a:srcRect t="11201" b="12469"/>
          <a:stretch>
            <a:fillRect/>
          </a:stretch>
        </p:blipFill>
        <p:spPr bwMode="auto">
          <a:xfrm>
            <a:off x="4390800" y="1313996"/>
            <a:ext cx="7801200" cy="3654000"/>
          </a:xfrm>
          <a:prstGeom prst="rect">
            <a:avLst/>
          </a:prstGeom>
          <a:noFill/>
          <a:ln>
            <a:noFill/>
          </a:ln>
        </p:spPr>
      </p:pic>
    </p:spTree>
    <p:extLst>
      <p:ext uri="{BB962C8B-B14F-4D97-AF65-F5344CB8AC3E}">
        <p14:creationId xmlns:p14="http://schemas.microsoft.com/office/powerpoint/2010/main" val="3052627394"/>
      </p:ext>
    </p:extLst>
  </p:cSld>
  <p:clrMapOvr>
    <a:masterClrMapping/>
  </p:clrMapOvr>
  <p:transition spd="med">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5</a:t>
            </a: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RESULTADOS</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
        <p:nvSpPr>
          <p:cNvPr id="3" name="Rectángulo 2"/>
          <p:cNvSpPr/>
          <p:nvPr/>
        </p:nvSpPr>
        <p:spPr>
          <a:xfrm>
            <a:off x="1750493" y="778209"/>
            <a:ext cx="7914012"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8. PLAN DE MANEJO DE SUELOS</a:t>
            </a:r>
            <a:endParaRPr lang="es-419" sz="2000" dirty="0">
              <a:latin typeface="Times New Roman" panose="02020603050405020304" pitchFamily="18" charset="0"/>
              <a:cs typeface="Times New Roman" panose="02020603050405020304" pitchFamily="18"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3985147552"/>
              </p:ext>
            </p:extLst>
          </p:nvPr>
        </p:nvGraphicFramePr>
        <p:xfrm>
          <a:off x="534571" y="1294158"/>
          <a:ext cx="11394832" cy="5462294"/>
        </p:xfrm>
        <a:graphic>
          <a:graphicData uri="http://schemas.openxmlformats.org/drawingml/2006/table">
            <a:tbl>
              <a:tblPr firstRow="1" bandRow="1">
                <a:tableStyleId>{073A0DAA-6AF3-43AB-8588-CEC1D06C72B9}</a:tableStyleId>
              </a:tblPr>
              <a:tblGrid>
                <a:gridCol w="5697416"/>
                <a:gridCol w="5697416"/>
              </a:tblGrid>
              <a:tr h="342651">
                <a:tc>
                  <a:txBody>
                    <a:bodyPr/>
                    <a:lstStyle/>
                    <a:p>
                      <a:r>
                        <a:rPr lang="es-419" sz="1800" dirty="0" smtClean="0">
                          <a:latin typeface="Times New Roman" panose="02020603050405020304" pitchFamily="18" charset="0"/>
                          <a:cs typeface="Times New Roman" panose="02020603050405020304" pitchFamily="18" charset="0"/>
                        </a:rPr>
                        <a:t>PROGRAMA</a:t>
                      </a:r>
                      <a:endParaRPr lang="es-419" sz="1800" dirty="0">
                        <a:latin typeface="Times New Roman" panose="02020603050405020304" pitchFamily="18" charset="0"/>
                        <a:cs typeface="Times New Roman" panose="02020603050405020304" pitchFamily="18" charset="0"/>
                      </a:endParaRPr>
                    </a:p>
                  </a:txBody>
                  <a:tcPr/>
                </a:tc>
                <a:tc>
                  <a:txBody>
                    <a:bodyPr/>
                    <a:lstStyle/>
                    <a:p>
                      <a:r>
                        <a:rPr lang="es-419" sz="1800" dirty="0" smtClean="0">
                          <a:latin typeface="Times New Roman" panose="02020603050405020304" pitchFamily="18" charset="0"/>
                          <a:cs typeface="Times New Roman" panose="02020603050405020304" pitchFamily="18" charset="0"/>
                        </a:rPr>
                        <a:t>OBJETIVO</a:t>
                      </a:r>
                      <a:endParaRPr lang="es-419" sz="1800" dirty="0">
                        <a:latin typeface="Times New Roman" panose="02020603050405020304" pitchFamily="18" charset="0"/>
                        <a:cs typeface="Times New Roman" panose="02020603050405020304" pitchFamily="18" charset="0"/>
                      </a:endParaRPr>
                    </a:p>
                  </a:txBody>
                  <a:tcPr/>
                </a:tc>
              </a:tr>
              <a:tr h="8566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sz="1800" dirty="0" smtClean="0">
                          <a:effectLst/>
                          <a:uFill>
                            <a:solidFill>
                              <a:srgbClr val="000000"/>
                            </a:solidFill>
                          </a:uFill>
                          <a:latin typeface="Times New Roman" panose="02020603050405020304" pitchFamily="18" charset="0"/>
                          <a:cs typeface="Times New Roman" panose="02020603050405020304" pitchFamily="18" charset="0"/>
                        </a:rPr>
                        <a:t>Programa de mitigación</a:t>
                      </a:r>
                      <a:endParaRPr lang="es-ES" sz="1800" dirty="0" smtClean="0">
                        <a:effectLst/>
                        <a:uFill>
                          <a:solidFill>
                            <a:srgbClr val="000000"/>
                          </a:solidFill>
                        </a:uFill>
                        <a:latin typeface="Times New Roman" panose="02020603050405020304" pitchFamily="18" charset="0"/>
                        <a:cs typeface="Times New Roman" panose="02020603050405020304" pitchFamily="18" charset="0"/>
                      </a:endParaRPr>
                    </a:p>
                    <a:p>
                      <a:endParaRPr lang="es-419" sz="1800" dirty="0">
                        <a:latin typeface="Times New Roman" panose="02020603050405020304" pitchFamily="18" charset="0"/>
                        <a:cs typeface="Times New Roman" panose="02020603050405020304" pitchFamily="18" charset="0"/>
                      </a:endParaRPr>
                    </a:p>
                  </a:txBody>
                  <a:tcPr/>
                </a:tc>
                <a:tc>
                  <a:txBody>
                    <a:bodyPr/>
                    <a:lstStyle/>
                    <a:p>
                      <a:r>
                        <a:rPr lang="es-ES_tradnl" sz="1800" kern="1200" dirty="0" smtClean="0">
                          <a:effectLst/>
                          <a:latin typeface="Times New Roman" panose="02020603050405020304" pitchFamily="18" charset="0"/>
                          <a:cs typeface="Times New Roman" panose="02020603050405020304" pitchFamily="18" charset="0"/>
                        </a:rPr>
                        <a:t>Establecer medidas de prevención para reducir y mitigar los impactos ambientales generados en el </a:t>
                      </a:r>
                      <a:r>
                        <a:rPr lang="en-US" sz="1800" kern="1200" dirty="0" smtClean="0">
                          <a:effectLst/>
                          <a:latin typeface="Times New Roman" panose="02020603050405020304" pitchFamily="18" charset="0"/>
                          <a:cs typeface="Times New Roman" panose="02020603050405020304" pitchFamily="18" charset="0"/>
                        </a:rPr>
                        <a:t>á</a:t>
                      </a:r>
                      <a:r>
                        <a:rPr lang="pt-PT" sz="1800" kern="1200" dirty="0" smtClean="0">
                          <a:effectLst/>
                          <a:latin typeface="Times New Roman" panose="02020603050405020304" pitchFamily="18" charset="0"/>
                          <a:cs typeface="Times New Roman" panose="02020603050405020304" pitchFamily="18" charset="0"/>
                        </a:rPr>
                        <a:t>rea de estudio.</a:t>
                      </a:r>
                      <a:endParaRPr lang="es-419" sz="1800" dirty="0">
                        <a:latin typeface="Times New Roman" panose="02020603050405020304" pitchFamily="18" charset="0"/>
                        <a:cs typeface="Times New Roman" panose="02020603050405020304" pitchFamily="18" charset="0"/>
                      </a:endParaRPr>
                    </a:p>
                  </a:txBody>
                  <a:tcPr/>
                </a:tc>
              </a:tr>
              <a:tr h="856627">
                <a:tc>
                  <a:txBody>
                    <a:bodyPr/>
                    <a:lstStyle/>
                    <a:p>
                      <a:r>
                        <a:rPr lang="es-ES_tradnl" sz="1800" dirty="0" smtClean="0">
                          <a:effectLst/>
                          <a:uFill>
                            <a:solidFill>
                              <a:srgbClr val="000000"/>
                            </a:solidFill>
                          </a:uFill>
                          <a:latin typeface="Times New Roman" panose="02020603050405020304" pitchFamily="18" charset="0"/>
                          <a:cs typeface="Times New Roman" panose="02020603050405020304" pitchFamily="18" charset="0"/>
                        </a:rPr>
                        <a:t>Programa de manejo de residuos sólidos no peligrosos</a:t>
                      </a:r>
                      <a:endParaRPr lang="es-419" sz="1800" dirty="0">
                        <a:latin typeface="Times New Roman" panose="02020603050405020304" pitchFamily="18" charset="0"/>
                        <a:cs typeface="Times New Roman" panose="02020603050405020304" pitchFamily="18" charset="0"/>
                      </a:endParaRPr>
                    </a:p>
                  </a:txBody>
                  <a:tcPr/>
                </a:tc>
                <a:tc>
                  <a:txBody>
                    <a:bodyPr/>
                    <a:lstStyle/>
                    <a:p>
                      <a:r>
                        <a:rPr lang="es-ES_tradnl" sz="1800" kern="1200" dirty="0" smtClean="0">
                          <a:effectLst/>
                          <a:latin typeface="Times New Roman" panose="02020603050405020304" pitchFamily="18" charset="0"/>
                          <a:cs typeface="Times New Roman" panose="02020603050405020304" pitchFamily="18" charset="0"/>
                        </a:rPr>
                        <a:t>Establecer medidas para el manejo de los residuos no peligrosos que se </a:t>
                      </a:r>
                      <a:r>
                        <a:rPr lang="es-ES_tradnl" sz="1800" kern="1200" dirty="0" err="1" smtClean="0">
                          <a:effectLst/>
                          <a:latin typeface="Times New Roman" panose="02020603050405020304" pitchFamily="18" charset="0"/>
                          <a:cs typeface="Times New Roman" panose="02020603050405020304" pitchFamily="18" charset="0"/>
                        </a:rPr>
                        <a:t>podr</a:t>
                      </a:r>
                      <a:r>
                        <a:rPr lang="en-US" sz="1800" kern="1200" dirty="0" smtClean="0">
                          <a:effectLst/>
                          <a:latin typeface="Times New Roman" panose="02020603050405020304" pitchFamily="18" charset="0"/>
                          <a:cs typeface="Times New Roman" panose="02020603050405020304" pitchFamily="18" charset="0"/>
                        </a:rPr>
                        <a:t>í</a:t>
                      </a:r>
                      <a:r>
                        <a:rPr lang="es-ES_tradnl" sz="1800" kern="1200" dirty="0" err="1" smtClean="0">
                          <a:effectLst/>
                          <a:latin typeface="Times New Roman" panose="02020603050405020304" pitchFamily="18" charset="0"/>
                          <a:cs typeface="Times New Roman" panose="02020603050405020304" pitchFamily="18" charset="0"/>
                        </a:rPr>
                        <a:t>an</a:t>
                      </a:r>
                      <a:r>
                        <a:rPr lang="es-ES_tradnl" sz="1800" kern="1200" dirty="0" smtClean="0">
                          <a:effectLst/>
                          <a:latin typeface="Times New Roman" panose="02020603050405020304" pitchFamily="18" charset="0"/>
                          <a:cs typeface="Times New Roman" panose="02020603050405020304" pitchFamily="18" charset="0"/>
                        </a:rPr>
                        <a:t> generar en el </a:t>
                      </a:r>
                      <a:r>
                        <a:rPr lang="en-US" sz="1800" kern="1200" dirty="0" smtClean="0">
                          <a:effectLst/>
                          <a:latin typeface="Times New Roman" panose="02020603050405020304" pitchFamily="18" charset="0"/>
                          <a:cs typeface="Times New Roman" panose="02020603050405020304" pitchFamily="18" charset="0"/>
                        </a:rPr>
                        <a:t>á</a:t>
                      </a:r>
                      <a:r>
                        <a:rPr lang="pt-PT" sz="1800" kern="1200" dirty="0" smtClean="0">
                          <a:effectLst/>
                          <a:latin typeface="Times New Roman" panose="02020603050405020304" pitchFamily="18" charset="0"/>
                          <a:cs typeface="Times New Roman" panose="02020603050405020304" pitchFamily="18" charset="0"/>
                        </a:rPr>
                        <a:t>rea de estudio.</a:t>
                      </a:r>
                      <a:endParaRPr lang="es-419" sz="1800" dirty="0">
                        <a:latin typeface="Times New Roman" panose="02020603050405020304" pitchFamily="18" charset="0"/>
                        <a:cs typeface="Times New Roman" panose="02020603050405020304" pitchFamily="18" charset="0"/>
                      </a:endParaRPr>
                    </a:p>
                  </a:txBody>
                  <a:tcPr/>
                </a:tc>
              </a:tr>
              <a:tr h="8566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sz="1800" dirty="0" smtClean="0">
                          <a:effectLst/>
                          <a:uFill>
                            <a:solidFill>
                              <a:srgbClr val="000000"/>
                            </a:solidFill>
                          </a:uFill>
                          <a:latin typeface="Times New Roman" panose="02020603050405020304" pitchFamily="18" charset="0"/>
                          <a:cs typeface="Times New Roman" panose="02020603050405020304" pitchFamily="18" charset="0"/>
                        </a:rPr>
                        <a:t>Programa d capacitación, comunicación y educación</a:t>
                      </a:r>
                      <a:r>
                        <a:rPr lang="it-IT" sz="1800" dirty="0" smtClean="0">
                          <a:effectLst/>
                          <a:uFill>
                            <a:solidFill>
                              <a:srgbClr val="000000"/>
                            </a:solidFill>
                          </a:uFill>
                          <a:latin typeface="Times New Roman" panose="02020603050405020304" pitchFamily="18" charset="0"/>
                          <a:cs typeface="Times New Roman" panose="02020603050405020304" pitchFamily="18" charset="0"/>
                        </a:rPr>
                        <a:t> ambiental</a:t>
                      </a:r>
                      <a:endParaRPr lang="es-ES" sz="1800" dirty="0" smtClean="0">
                        <a:effectLst/>
                        <a:uFill>
                          <a:solidFill>
                            <a:srgbClr val="000000"/>
                          </a:solidFill>
                        </a:uFill>
                        <a:latin typeface="Times New Roman" panose="02020603050405020304" pitchFamily="18" charset="0"/>
                        <a:cs typeface="Times New Roman" panose="02020603050405020304" pitchFamily="18" charset="0"/>
                      </a:endParaRPr>
                    </a:p>
                    <a:p>
                      <a:endParaRPr lang="es-419" sz="1800" dirty="0">
                        <a:latin typeface="Times New Roman" panose="02020603050405020304" pitchFamily="18" charset="0"/>
                        <a:cs typeface="Times New Roman" panose="02020603050405020304" pitchFamily="18" charset="0"/>
                      </a:endParaRPr>
                    </a:p>
                  </a:txBody>
                  <a:tcPr/>
                </a:tc>
                <a:tc>
                  <a:txBody>
                    <a:bodyPr/>
                    <a:lstStyle/>
                    <a:p>
                      <a:r>
                        <a:rPr lang="es-ES_tradnl" sz="1800" kern="1200" dirty="0" smtClean="0">
                          <a:effectLst/>
                          <a:latin typeface="Times New Roman" panose="02020603050405020304" pitchFamily="18" charset="0"/>
                          <a:cs typeface="Times New Roman" panose="02020603050405020304" pitchFamily="18" charset="0"/>
                        </a:rPr>
                        <a:t>Implementar las medidas de capacitación y educación ambiental en la comunidad del </a:t>
                      </a:r>
                      <a:r>
                        <a:rPr lang="en-US" sz="1800" kern="1200" dirty="0" smtClean="0">
                          <a:effectLst/>
                          <a:latin typeface="Times New Roman" panose="02020603050405020304" pitchFamily="18" charset="0"/>
                          <a:cs typeface="Times New Roman" panose="02020603050405020304" pitchFamily="18" charset="0"/>
                        </a:rPr>
                        <a:t>á</a:t>
                      </a:r>
                      <a:r>
                        <a:rPr lang="pt-PT" sz="1800" kern="1200" dirty="0" smtClean="0">
                          <a:effectLst/>
                          <a:latin typeface="Times New Roman" panose="02020603050405020304" pitchFamily="18" charset="0"/>
                          <a:cs typeface="Times New Roman" panose="02020603050405020304" pitchFamily="18" charset="0"/>
                        </a:rPr>
                        <a:t>rea de estudio.</a:t>
                      </a:r>
                      <a:endParaRPr lang="es-419" sz="1800" dirty="0">
                        <a:latin typeface="Times New Roman" panose="02020603050405020304" pitchFamily="18" charset="0"/>
                        <a:cs typeface="Times New Roman" panose="02020603050405020304" pitchFamily="18" charset="0"/>
                      </a:endParaRPr>
                    </a:p>
                  </a:txBody>
                  <a:tcPr/>
                </a:tc>
              </a:tr>
              <a:tr h="599639">
                <a:tc>
                  <a:txBody>
                    <a:bodyPr/>
                    <a:lstStyle/>
                    <a:p>
                      <a:r>
                        <a:rPr lang="es-ES_tradnl" sz="1800" dirty="0" smtClean="0">
                          <a:effectLst/>
                          <a:uFill>
                            <a:solidFill>
                              <a:srgbClr val="000000"/>
                            </a:solidFill>
                          </a:uFill>
                          <a:latin typeface="Times New Roman" panose="02020603050405020304" pitchFamily="18" charset="0"/>
                          <a:cs typeface="Times New Roman" panose="02020603050405020304" pitchFamily="18" charset="0"/>
                        </a:rPr>
                        <a:t>Programa de contingencia </a:t>
                      </a:r>
                      <a:endParaRPr lang="es-419" sz="1800" dirty="0">
                        <a:latin typeface="Times New Roman" panose="02020603050405020304" pitchFamily="18" charset="0"/>
                        <a:cs typeface="Times New Roman" panose="02020603050405020304" pitchFamily="18" charset="0"/>
                      </a:endParaRPr>
                    </a:p>
                  </a:txBody>
                  <a:tcPr/>
                </a:tc>
                <a:tc>
                  <a:txBody>
                    <a:bodyPr/>
                    <a:lstStyle/>
                    <a:p>
                      <a:r>
                        <a:rPr lang="es-ES_tradnl" sz="1800" kern="1200" dirty="0" smtClean="0">
                          <a:effectLst/>
                          <a:latin typeface="Times New Roman" panose="02020603050405020304" pitchFamily="18" charset="0"/>
                          <a:cs typeface="Times New Roman" panose="02020603050405020304" pitchFamily="18" charset="0"/>
                        </a:rPr>
                        <a:t>Aplicar los procedimientos para responder oportunamente ante una emergencia.</a:t>
                      </a:r>
                      <a:endParaRPr lang="es-419" sz="1800" dirty="0">
                        <a:latin typeface="Times New Roman" panose="02020603050405020304" pitchFamily="18" charset="0"/>
                        <a:cs typeface="Times New Roman" panose="02020603050405020304" pitchFamily="18" charset="0"/>
                      </a:endParaRPr>
                    </a:p>
                  </a:txBody>
                  <a:tcPr/>
                </a:tc>
              </a:tr>
              <a:tr h="59963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sz="1800" dirty="0" smtClean="0">
                          <a:effectLst/>
                          <a:uFill>
                            <a:solidFill>
                              <a:srgbClr val="000000"/>
                            </a:solidFill>
                          </a:uFill>
                          <a:latin typeface="Times New Roman" panose="02020603050405020304" pitchFamily="18" charset="0"/>
                          <a:cs typeface="Times New Roman" panose="02020603050405020304" pitchFamily="18" charset="0"/>
                        </a:rPr>
                        <a:t>Programa de relaciones comunitarias</a:t>
                      </a:r>
                      <a:endParaRPr lang="es-ES" sz="1800" dirty="0" smtClean="0">
                        <a:effectLst/>
                        <a:uFill>
                          <a:solidFill>
                            <a:srgbClr val="000000"/>
                          </a:solidFill>
                        </a:uFill>
                        <a:latin typeface="Times New Roman" panose="02020603050405020304" pitchFamily="18" charset="0"/>
                        <a:cs typeface="Times New Roman" panose="02020603050405020304" pitchFamily="18" charset="0"/>
                      </a:endParaRPr>
                    </a:p>
                    <a:p>
                      <a:endParaRPr lang="es-419" sz="1800"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sz="1800" kern="1200" dirty="0" smtClean="0">
                          <a:effectLst/>
                          <a:latin typeface="Times New Roman" panose="02020603050405020304" pitchFamily="18" charset="0"/>
                          <a:cs typeface="Times New Roman" panose="02020603050405020304" pitchFamily="18" charset="0"/>
                        </a:rPr>
                        <a:t>Mantener relaciones de buena vecindad y </a:t>
                      </a:r>
                      <a:r>
                        <a:rPr lang="es-ES_tradnl" sz="1800" kern="1200" dirty="0" err="1" smtClean="0">
                          <a:effectLst/>
                          <a:latin typeface="Times New Roman" panose="02020603050405020304" pitchFamily="18" charset="0"/>
                          <a:cs typeface="Times New Roman" panose="02020603050405020304" pitchFamily="18" charset="0"/>
                        </a:rPr>
                        <a:t>armon</a:t>
                      </a:r>
                      <a:r>
                        <a:rPr lang="es-MX" sz="1800" kern="1200" dirty="0" smtClean="0">
                          <a:effectLst/>
                          <a:latin typeface="Times New Roman" panose="02020603050405020304" pitchFamily="18" charset="0"/>
                          <a:cs typeface="Times New Roman" panose="02020603050405020304" pitchFamily="18" charset="0"/>
                        </a:rPr>
                        <a:t>í</a:t>
                      </a:r>
                      <a:r>
                        <a:rPr lang="es-ES_tradnl" sz="1800" kern="1200" dirty="0" smtClean="0">
                          <a:effectLst/>
                          <a:latin typeface="Times New Roman" panose="02020603050405020304" pitchFamily="18" charset="0"/>
                          <a:cs typeface="Times New Roman" panose="02020603050405020304" pitchFamily="18" charset="0"/>
                        </a:rPr>
                        <a:t>a con la comunidad</a:t>
                      </a:r>
                      <a:r>
                        <a:rPr lang="es-419" sz="1800" kern="1200" dirty="0" smtClean="0">
                          <a:effectLst/>
                          <a:latin typeface="Times New Roman" panose="02020603050405020304" pitchFamily="18" charset="0"/>
                          <a:cs typeface="Times New Roman" panose="02020603050405020304" pitchFamily="18" charset="0"/>
                        </a:rPr>
                        <a:t>.</a:t>
                      </a:r>
                      <a:endParaRPr lang="es-ES" sz="180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tc>
              </a:tr>
              <a:tr h="11136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sz="1800" dirty="0" smtClean="0">
                          <a:effectLst/>
                          <a:uFill>
                            <a:solidFill>
                              <a:srgbClr val="000000"/>
                            </a:solidFill>
                          </a:uFill>
                          <a:latin typeface="Times New Roman" panose="02020603050405020304" pitchFamily="18" charset="0"/>
                          <a:cs typeface="Times New Roman" panose="02020603050405020304" pitchFamily="18" charset="0"/>
                        </a:rPr>
                        <a:t>Programa de rehabilitación</a:t>
                      </a:r>
                      <a:r>
                        <a:rPr lang="nl-NL" sz="1800" dirty="0" smtClean="0">
                          <a:effectLst/>
                          <a:uFill>
                            <a:solidFill>
                              <a:srgbClr val="000000"/>
                            </a:solidFill>
                          </a:uFill>
                          <a:latin typeface="Times New Roman" panose="02020603050405020304" pitchFamily="18" charset="0"/>
                          <a:cs typeface="Times New Roman" panose="02020603050405020304" pitchFamily="18" charset="0"/>
                        </a:rPr>
                        <a:t> de </a:t>
                      </a:r>
                      <a:r>
                        <a:rPr lang="es-MX" sz="1800" dirty="0" smtClean="0">
                          <a:effectLst/>
                          <a:uFill>
                            <a:solidFill>
                              <a:srgbClr val="000000"/>
                            </a:solidFill>
                          </a:uFill>
                          <a:latin typeface="Times New Roman" panose="02020603050405020304" pitchFamily="18" charset="0"/>
                          <a:cs typeface="Times New Roman" panose="02020603050405020304" pitchFamily="18" charset="0"/>
                        </a:rPr>
                        <a:t>á</a:t>
                      </a:r>
                      <a:r>
                        <a:rPr lang="pt-PT" sz="1800" dirty="0" smtClean="0">
                          <a:effectLst/>
                          <a:uFill>
                            <a:solidFill>
                              <a:srgbClr val="000000"/>
                            </a:solidFill>
                          </a:uFill>
                          <a:latin typeface="Times New Roman" panose="02020603050405020304" pitchFamily="18" charset="0"/>
                          <a:cs typeface="Times New Roman" panose="02020603050405020304" pitchFamily="18" charset="0"/>
                        </a:rPr>
                        <a:t>reas afectadas</a:t>
                      </a:r>
                      <a:endParaRPr lang="es-ES" sz="1800" dirty="0" smtClean="0">
                        <a:effectLst/>
                        <a:uFill>
                          <a:solidFill>
                            <a:srgbClr val="000000"/>
                          </a:solidFill>
                        </a:uFill>
                        <a:latin typeface="Times New Roman" panose="02020603050405020304" pitchFamily="18" charset="0"/>
                        <a:cs typeface="Times New Roman" panose="02020603050405020304" pitchFamily="18" charset="0"/>
                      </a:endParaRPr>
                    </a:p>
                    <a:p>
                      <a:endParaRPr lang="es-419" sz="1800"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sz="1800" kern="1200" dirty="0" smtClean="0">
                          <a:effectLst/>
                          <a:latin typeface="Times New Roman" panose="02020603050405020304" pitchFamily="18" charset="0"/>
                          <a:cs typeface="Times New Roman" panose="02020603050405020304" pitchFamily="18" charset="0"/>
                        </a:rPr>
                        <a:t>Restaurar el </a:t>
                      </a:r>
                      <a:r>
                        <a:rPr lang="es-MX" sz="1800" kern="1200" dirty="0" smtClean="0">
                          <a:effectLst/>
                          <a:latin typeface="Times New Roman" panose="02020603050405020304" pitchFamily="18" charset="0"/>
                          <a:cs typeface="Times New Roman" panose="02020603050405020304" pitchFamily="18" charset="0"/>
                        </a:rPr>
                        <a:t>á</a:t>
                      </a:r>
                      <a:r>
                        <a:rPr lang="es-ES_tradnl" sz="1800" kern="1200" dirty="0" smtClean="0">
                          <a:effectLst/>
                          <a:latin typeface="Times New Roman" panose="02020603050405020304" pitchFamily="18" charset="0"/>
                          <a:cs typeface="Times New Roman" panose="02020603050405020304" pitchFamily="18" charset="0"/>
                        </a:rPr>
                        <a:t>rea afectada debido a las actividades realizadas que afectan la vegetación y el suelo de la zona de estudio.</a:t>
                      </a:r>
                      <a:endParaRPr lang="es-ES" sz="1800" kern="1200" dirty="0" smtClean="0">
                        <a:effectLst/>
                        <a:latin typeface="Times New Roman" panose="02020603050405020304" pitchFamily="18" charset="0"/>
                        <a:cs typeface="Times New Roman" panose="02020603050405020304" pitchFamily="18" charset="0"/>
                      </a:endParaRPr>
                    </a:p>
                    <a:p>
                      <a:endParaRPr lang="es-419" sz="18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709621105"/>
      </p:ext>
    </p:extLst>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78040" y="1292169"/>
            <a:ext cx="10650828" cy="5339923"/>
          </a:xfrm>
          <a:prstGeom prst="rect">
            <a:avLst/>
          </a:prstGeom>
        </p:spPr>
        <p:txBody>
          <a:bodyPr wrap="square">
            <a:spAutoFit/>
          </a:bodyPr>
          <a:lstStyle/>
          <a:p>
            <a:pPr>
              <a:lnSpc>
                <a:spcPct val="150000"/>
              </a:lnSpc>
            </a:pPr>
            <a:r>
              <a:rPr lang="es-EC" sz="2200" b="1" dirty="0" smtClean="0">
                <a:latin typeface="Times New Roman" panose="02020603050405020304" pitchFamily="18" charset="0"/>
                <a:ea typeface="DejaVuSans"/>
                <a:cs typeface="Times New Roman" panose="02020603050405020304" pitchFamily="18" charset="0"/>
              </a:rPr>
              <a:t>1. OBJETIVO GENERAL</a:t>
            </a:r>
            <a:endParaRPr lang="es-EC" sz="2200" b="1" dirty="0">
              <a:latin typeface="Times New Roman" panose="02020603050405020304" pitchFamily="18" charset="0"/>
              <a:ea typeface="DejaVuSans"/>
              <a:cs typeface="Times New Roman" panose="02020603050405020304" pitchFamily="18" charset="0"/>
            </a:endParaRPr>
          </a:p>
          <a:p>
            <a:pPr lvl="0" algn="just"/>
            <a:endParaRPr lang="en-US" sz="2200" dirty="0">
              <a:latin typeface="Times New Roman" panose="02020603050405020304" pitchFamily="18" charset="0"/>
              <a:cs typeface="Times New Roman" panose="02020603050405020304" pitchFamily="18" charset="0"/>
            </a:endParaRPr>
          </a:p>
          <a:p>
            <a:pPr lvl="0" algn="just"/>
            <a:r>
              <a:rPr lang="en-US" sz="2200" dirty="0" err="1">
                <a:latin typeface="Times New Roman" panose="02020603050405020304" pitchFamily="18" charset="0"/>
                <a:cs typeface="Times New Roman" panose="02020603050405020304" pitchFamily="18" charset="0"/>
              </a:rPr>
              <a:t>Elaborar</a:t>
            </a:r>
            <a:r>
              <a:rPr lang="en-US"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un Plan de </a:t>
            </a:r>
            <a:r>
              <a:rPr lang="en-US" sz="2200" dirty="0" err="1">
                <a:latin typeface="Times New Roman" panose="02020603050405020304" pitchFamily="18" charset="0"/>
                <a:cs typeface="Times New Roman" panose="02020603050405020304" pitchFamily="18" charset="0"/>
              </a:rPr>
              <a:t>Manejo</a:t>
            </a:r>
            <a:r>
              <a:rPr lang="en-US" sz="2200" dirty="0">
                <a:latin typeface="Times New Roman" panose="02020603050405020304" pitchFamily="18" charset="0"/>
                <a:cs typeface="Times New Roman" panose="02020603050405020304" pitchFamily="18" charset="0"/>
              </a:rPr>
              <a:t> de </a:t>
            </a:r>
            <a:r>
              <a:rPr lang="en-US" sz="2200" dirty="0" err="1">
                <a:latin typeface="Times New Roman" panose="02020603050405020304" pitchFamily="18" charset="0"/>
                <a:cs typeface="Times New Roman" panose="02020603050405020304" pitchFamily="18" charset="0"/>
              </a:rPr>
              <a:t>Suelo</a:t>
            </a:r>
            <a:r>
              <a:rPr lang="en-US" sz="2200" dirty="0">
                <a:latin typeface="Times New Roman" panose="02020603050405020304" pitchFamily="18" charset="0"/>
                <a:cs typeface="Times New Roman" panose="02020603050405020304" pitchFamily="18" charset="0"/>
              </a:rPr>
              <a:t> del sector de las </a:t>
            </a:r>
            <a:r>
              <a:rPr lang="en-US" sz="2200" dirty="0" err="1">
                <a:latin typeface="Times New Roman" panose="02020603050405020304" pitchFamily="18" charset="0"/>
                <a:cs typeface="Times New Roman" panose="02020603050405020304" pitchFamily="18" charset="0"/>
              </a:rPr>
              <a:t>represas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Simbocal</a:t>
            </a:r>
            <a:r>
              <a:rPr lang="en-US" sz="2200" dirty="0">
                <a:latin typeface="Times New Roman" panose="02020603050405020304" pitchFamily="18" charset="0"/>
                <a:cs typeface="Times New Roman" panose="02020603050405020304" pitchFamily="18" charset="0"/>
              </a:rPr>
              <a:t> y Río Grande </a:t>
            </a:r>
            <a:r>
              <a:rPr lang="en-US" sz="2200" dirty="0" err="1">
                <a:latin typeface="Times New Roman" panose="02020603050405020304" pitchFamily="18" charset="0"/>
                <a:cs typeface="Times New Roman" panose="02020603050405020304" pitchFamily="18" charset="0"/>
              </a:rPr>
              <a:t>mediante</a:t>
            </a:r>
            <a:r>
              <a:rPr lang="en-US" sz="2200" dirty="0">
                <a:latin typeface="Times New Roman" panose="02020603050405020304" pitchFamily="18" charset="0"/>
                <a:cs typeface="Times New Roman" panose="02020603050405020304" pitchFamily="18" charset="0"/>
              </a:rPr>
              <a:t> la </a:t>
            </a:r>
            <a:r>
              <a:rPr lang="en-US" sz="2200" dirty="0" err="1">
                <a:latin typeface="Times New Roman" panose="02020603050405020304" pitchFamily="18" charset="0"/>
                <a:cs typeface="Times New Roman" panose="02020603050405020304" pitchFamily="18" charset="0"/>
              </a:rPr>
              <a:t>caracterización</a:t>
            </a:r>
            <a:r>
              <a:rPr lang="en-US" sz="2200" dirty="0">
                <a:latin typeface="Times New Roman" panose="02020603050405020304" pitchFamily="18" charset="0"/>
                <a:cs typeface="Times New Roman" panose="02020603050405020304" pitchFamily="18" charset="0"/>
              </a:rPr>
              <a:t> del </a:t>
            </a:r>
            <a:r>
              <a:rPr lang="en-US" sz="2200" dirty="0" err="1">
                <a:latin typeface="Times New Roman" panose="02020603050405020304" pitchFamily="18" charset="0"/>
                <a:cs typeface="Times New Roman" panose="02020603050405020304" pitchFamily="18" charset="0"/>
              </a:rPr>
              <a:t>mismo</a:t>
            </a:r>
            <a:r>
              <a:rPr lang="en-US" sz="2200" dirty="0">
                <a:latin typeface="Times New Roman" panose="02020603050405020304" pitchFamily="18" charset="0"/>
                <a:cs typeface="Times New Roman" panose="02020603050405020304" pitchFamily="18" charset="0"/>
              </a:rPr>
              <a:t> para </a:t>
            </a:r>
            <a:r>
              <a:rPr lang="en-US" sz="2200" dirty="0" err="1">
                <a:latin typeface="Times New Roman" panose="02020603050405020304" pitchFamily="18" charset="0"/>
                <a:cs typeface="Times New Roman" panose="02020603050405020304" pitchFamily="18" charset="0"/>
              </a:rPr>
              <a:t>mejorar</a:t>
            </a:r>
            <a:r>
              <a:rPr lang="en-US" sz="2200" dirty="0">
                <a:latin typeface="Times New Roman" panose="02020603050405020304" pitchFamily="18" charset="0"/>
                <a:cs typeface="Times New Roman" panose="02020603050405020304" pitchFamily="18" charset="0"/>
              </a:rPr>
              <a:t> las </a:t>
            </a:r>
            <a:r>
              <a:rPr lang="en-US" sz="2200" dirty="0" err="1">
                <a:latin typeface="Times New Roman" panose="02020603050405020304" pitchFamily="18" charset="0"/>
                <a:cs typeface="Times New Roman" panose="02020603050405020304" pitchFamily="18" charset="0"/>
              </a:rPr>
              <a:t>condiciones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ambientales</a:t>
            </a:r>
            <a:r>
              <a:rPr lang="en-US" sz="2200" dirty="0">
                <a:latin typeface="Times New Roman" panose="02020603050405020304" pitchFamily="18" charset="0"/>
                <a:cs typeface="Times New Roman" panose="02020603050405020304" pitchFamily="18" charset="0"/>
              </a:rPr>
              <a:t> del </a:t>
            </a:r>
            <a:r>
              <a:rPr lang="en-US" sz="2200" dirty="0" err="1">
                <a:latin typeface="Times New Roman" panose="02020603050405020304" pitchFamily="18" charset="0"/>
                <a:cs typeface="Times New Roman" panose="02020603050405020304" pitchFamily="18" charset="0"/>
              </a:rPr>
              <a:t>suelo</a:t>
            </a:r>
            <a:r>
              <a:rPr lang="en-US" sz="2200" dirty="0" smtClean="0">
                <a:latin typeface="Times New Roman" panose="02020603050405020304" pitchFamily="18" charset="0"/>
                <a:cs typeface="Times New Roman" panose="02020603050405020304" pitchFamily="18" charset="0"/>
              </a:rPr>
              <a:t>.</a:t>
            </a:r>
          </a:p>
          <a:p>
            <a:endParaRPr lang="es-EC" sz="22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es-EC" sz="2200" b="1" dirty="0" smtClean="0">
                <a:latin typeface="Times New Roman" panose="02020603050405020304" pitchFamily="18" charset="0"/>
                <a:ea typeface="Times New Roman" panose="02020603050405020304" pitchFamily="18" charset="0"/>
                <a:cs typeface="Times New Roman" panose="02020603050405020304" pitchFamily="18" charset="0"/>
              </a:rPr>
              <a:t>2. OBJETIVOS ESPECÍFICOS</a:t>
            </a:r>
            <a:endParaRPr lang="en-US" sz="22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s-EC" sz="2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lvl="0" algn="just"/>
            <a:r>
              <a:rPr lang="es-ES_tradnl" sz="2200" dirty="0" smtClean="0">
                <a:latin typeface="Times New Roman" panose="02020603050405020304" pitchFamily="18" charset="0"/>
                <a:cs typeface="Times New Roman" panose="02020603050405020304" pitchFamily="18" charset="0"/>
              </a:rPr>
              <a:t>Determinar los parámetros físico químicos del suelo (pH, sodio elemental, potasio elemental, conductividad eléctrica, materia orgánica), por medio de análisis de laboratorio aplicando la metodología NOM-021, APHA y de la EPA, en el sector de las represas </a:t>
            </a:r>
            <a:r>
              <a:rPr lang="es-ES_tradnl" sz="2200" dirty="0" err="1" smtClean="0">
                <a:latin typeface="Times New Roman" panose="02020603050405020304" pitchFamily="18" charset="0"/>
                <a:cs typeface="Times New Roman" panose="02020603050405020304" pitchFamily="18" charset="0"/>
              </a:rPr>
              <a:t>Simbocal</a:t>
            </a:r>
            <a:r>
              <a:rPr lang="es-ES_tradnl" sz="2200" dirty="0" smtClean="0">
                <a:latin typeface="Times New Roman" panose="02020603050405020304" pitchFamily="18" charset="0"/>
                <a:cs typeface="Times New Roman" panose="02020603050405020304" pitchFamily="18" charset="0"/>
              </a:rPr>
              <a:t> y Río Grande, para determinar la calidad ambiental del mismo.</a:t>
            </a:r>
          </a:p>
          <a:p>
            <a:pPr lvl="0"/>
            <a:endParaRPr lang="es-ES_tradnl" sz="2200" dirty="0" smtClean="0">
              <a:latin typeface="Times New Roman" panose="02020603050405020304" pitchFamily="18" charset="0"/>
              <a:cs typeface="Times New Roman" panose="02020603050405020304" pitchFamily="18" charset="0"/>
            </a:endParaRPr>
          </a:p>
          <a:p>
            <a:pPr lvl="0" algn="just"/>
            <a:r>
              <a:rPr lang="en-US" sz="2200" dirty="0" err="1" smtClean="0">
                <a:latin typeface="Times New Roman" panose="02020603050405020304" pitchFamily="18" charset="0"/>
                <a:cs typeface="Times New Roman" panose="02020603050405020304" pitchFamily="18" charset="0"/>
              </a:rPr>
              <a:t>Realizar</a:t>
            </a:r>
            <a:r>
              <a:rPr lang="en-US" sz="2200" dirty="0" smtClean="0">
                <a:latin typeface="Times New Roman" panose="02020603050405020304" pitchFamily="18" charset="0"/>
                <a:cs typeface="Times New Roman" panose="02020603050405020304" pitchFamily="18" charset="0"/>
              </a:rPr>
              <a:t> un </a:t>
            </a:r>
            <a:r>
              <a:rPr lang="en-US" sz="2200" dirty="0" err="1" smtClean="0">
                <a:latin typeface="Times New Roman" panose="02020603050405020304" pitchFamily="18" charset="0"/>
                <a:cs typeface="Times New Roman" panose="02020603050405020304" pitchFamily="18" charset="0"/>
              </a:rPr>
              <a:t>análisis</a:t>
            </a:r>
            <a:r>
              <a:rPr lang="en-US" sz="2200" dirty="0" smtClean="0">
                <a:latin typeface="Times New Roman" panose="02020603050405020304" pitchFamily="18" charset="0"/>
                <a:cs typeface="Times New Roman" panose="02020603050405020304" pitchFamily="18" charset="0"/>
              </a:rPr>
              <a:t> de </a:t>
            </a:r>
            <a:r>
              <a:rPr lang="en-US" sz="2200" dirty="0" err="1" smtClean="0">
                <a:latin typeface="Times New Roman" panose="02020603050405020304" pitchFamily="18" charset="0"/>
                <a:cs typeface="Times New Roman" panose="02020603050405020304" pitchFamily="18" charset="0"/>
              </a:rPr>
              <a:t>producción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agrícola</a:t>
            </a:r>
            <a:r>
              <a:rPr lang="en-US" sz="2200" dirty="0" smtClean="0">
                <a:latin typeface="Times New Roman" panose="02020603050405020304" pitchFamily="18" charset="0"/>
                <a:cs typeface="Times New Roman" panose="02020603050405020304" pitchFamily="18" charset="0"/>
              </a:rPr>
              <a:t> de </a:t>
            </a:r>
            <a:r>
              <a:rPr lang="en-US" sz="2200" dirty="0" err="1" smtClean="0">
                <a:latin typeface="Times New Roman" panose="02020603050405020304" pitchFamily="18" charset="0"/>
                <a:cs typeface="Times New Roman" panose="02020603050405020304" pitchFamily="18" charset="0"/>
              </a:rPr>
              <a:t>los</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últimos</a:t>
            </a:r>
            <a:r>
              <a:rPr lang="en-US" sz="2200" dirty="0" smtClean="0">
                <a:latin typeface="Times New Roman" panose="02020603050405020304" pitchFamily="18" charset="0"/>
                <a:cs typeface="Times New Roman" panose="02020603050405020304" pitchFamily="18" charset="0"/>
              </a:rPr>
              <a:t> 3 </a:t>
            </a:r>
            <a:r>
              <a:rPr lang="en-US" sz="2200" dirty="0" err="1" smtClean="0">
                <a:latin typeface="Times New Roman" panose="02020603050405020304" pitchFamily="18" charset="0"/>
                <a:cs typeface="Times New Roman" panose="02020603050405020304" pitchFamily="18" charset="0"/>
              </a:rPr>
              <a:t>años</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los</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sectores</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aledaños</a:t>
            </a:r>
            <a:r>
              <a:rPr lang="en-US" sz="2200" dirty="0" smtClean="0">
                <a:latin typeface="Times New Roman" panose="02020603050405020304" pitchFamily="18" charset="0"/>
                <a:cs typeface="Times New Roman" panose="02020603050405020304" pitchFamily="18" charset="0"/>
              </a:rPr>
              <a:t> a las </a:t>
            </a:r>
            <a:r>
              <a:rPr lang="en-US" sz="2200" dirty="0" err="1" smtClean="0">
                <a:latin typeface="Times New Roman" panose="02020603050405020304" pitchFamily="18" charset="0"/>
                <a:cs typeface="Times New Roman" panose="02020603050405020304" pitchFamily="18" charset="0"/>
              </a:rPr>
              <a:t>represas</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Simbocal</a:t>
            </a:r>
            <a:r>
              <a:rPr lang="en-US" sz="2200" dirty="0" smtClean="0">
                <a:latin typeface="Times New Roman" panose="02020603050405020304" pitchFamily="18" charset="0"/>
                <a:cs typeface="Times New Roman" panose="02020603050405020304" pitchFamily="18" charset="0"/>
              </a:rPr>
              <a:t> y Río Grande </a:t>
            </a:r>
            <a:r>
              <a:rPr lang="en-US" sz="2200" dirty="0" err="1" smtClean="0">
                <a:latin typeface="Times New Roman" panose="02020603050405020304" pitchFamily="18" charset="0"/>
                <a:cs typeface="Times New Roman" panose="02020603050405020304" pitchFamily="18" charset="0"/>
              </a:rPr>
              <a:t>mediante</a:t>
            </a:r>
            <a:r>
              <a:rPr lang="en-US" sz="2200" dirty="0" smtClean="0">
                <a:latin typeface="Times New Roman" panose="02020603050405020304" pitchFamily="18" charset="0"/>
                <a:cs typeface="Times New Roman" panose="02020603050405020304" pitchFamily="18" charset="0"/>
              </a:rPr>
              <a:t> el Sistema de </a:t>
            </a:r>
            <a:r>
              <a:rPr lang="en-US" sz="2200" dirty="0" err="1" smtClean="0">
                <a:latin typeface="Times New Roman" panose="02020603050405020304" pitchFamily="18" charset="0"/>
                <a:cs typeface="Times New Roman" panose="02020603050405020304" pitchFamily="18" charset="0"/>
              </a:rPr>
              <a:t>Información</a:t>
            </a:r>
            <a:r>
              <a:rPr lang="en-US" sz="2200" dirty="0" smtClean="0">
                <a:latin typeface="Times New Roman" panose="02020603050405020304" pitchFamily="18" charset="0"/>
                <a:cs typeface="Times New Roman" panose="02020603050405020304" pitchFamily="18" charset="0"/>
              </a:rPr>
              <a:t> de </a:t>
            </a:r>
            <a:r>
              <a:rPr lang="en-US" sz="2200" dirty="0" err="1" smtClean="0">
                <a:latin typeface="Times New Roman" panose="02020603050405020304" pitchFamily="18" charset="0"/>
                <a:cs typeface="Times New Roman" panose="02020603050405020304" pitchFamily="18" charset="0"/>
              </a:rPr>
              <a:t>Producción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Agrícola</a:t>
            </a:r>
            <a:r>
              <a:rPr lang="en-US" sz="2200" dirty="0" smtClean="0">
                <a:latin typeface="Times New Roman" panose="02020603050405020304" pitchFamily="18" charset="0"/>
                <a:cs typeface="Times New Roman" panose="02020603050405020304" pitchFamily="18" charset="0"/>
              </a:rPr>
              <a:t> (SIPA), </a:t>
            </a:r>
            <a:r>
              <a:rPr lang="en-US" sz="2200" dirty="0" err="1" smtClean="0">
                <a:latin typeface="Times New Roman" panose="02020603050405020304" pitchFamily="18" charset="0"/>
                <a:cs typeface="Times New Roman" panose="02020603050405020304" pitchFamily="18" charset="0"/>
              </a:rPr>
              <a:t>determinando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los</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principales</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cultivos</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producidos</a:t>
            </a:r>
            <a:r>
              <a:rPr lang="en-US" sz="2200" dirty="0" smtClean="0">
                <a:latin typeface="Times New Roman" panose="02020603050405020304" pitchFamily="18" charset="0"/>
                <a:cs typeface="Times New Roman" panose="02020603050405020304" pitchFamily="18" charset="0"/>
              </a:rPr>
              <a:t>.</a:t>
            </a:r>
            <a:endParaRPr lang="es-ES_tradnl" sz="2200" dirty="0">
              <a:latin typeface="Times New Roman" panose="02020603050405020304" pitchFamily="18" charset="0"/>
              <a:cs typeface="Times New Roman" panose="02020603050405020304" pitchFamily="18" charset="0"/>
            </a:endParaRPr>
          </a:p>
        </p:txBody>
      </p:sp>
      <p:sp>
        <p:nvSpPr>
          <p:cNvPr id="4"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2. OBJETIVOS</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115580239"/>
      </p:ext>
    </p:extLst>
  </p:cSld>
  <p:clrMapOvr>
    <a:masterClrMapping/>
  </p:clrMapOvr>
  <p:transition spd="med">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5</a:t>
            </a: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RESULTADOS</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
        <p:nvSpPr>
          <p:cNvPr id="3" name="Rectángulo 2"/>
          <p:cNvSpPr/>
          <p:nvPr/>
        </p:nvSpPr>
        <p:spPr>
          <a:xfrm>
            <a:off x="1750493" y="778209"/>
            <a:ext cx="7914012"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8.1 PROGRAMA DE MITIGACIÓN</a:t>
            </a:r>
            <a:endParaRPr lang="es-419" sz="2000" dirty="0">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032350490"/>
              </p:ext>
            </p:extLst>
          </p:nvPr>
        </p:nvGraphicFramePr>
        <p:xfrm>
          <a:off x="223235" y="1458297"/>
          <a:ext cx="11804642" cy="5004690"/>
        </p:xfrm>
        <a:graphic>
          <a:graphicData uri="http://schemas.openxmlformats.org/drawingml/2006/table">
            <a:tbl>
              <a:tblPr firstRow="1" firstCol="1" bandRow="1">
                <a:tableStyleId>{5C22544A-7EE6-4342-B048-85BDC9FD1C3A}</a:tableStyleId>
              </a:tblPr>
              <a:tblGrid>
                <a:gridCol w="1888102"/>
                <a:gridCol w="1707580"/>
                <a:gridCol w="2374834"/>
                <a:gridCol w="1985716"/>
                <a:gridCol w="1896123"/>
                <a:gridCol w="1952287"/>
              </a:tblGrid>
              <a:tr h="263539">
                <a:tc>
                  <a:txBody>
                    <a:bodyPr/>
                    <a:lstStyle/>
                    <a:p>
                      <a:pPr algn="ctr">
                        <a:lnSpc>
                          <a:spcPct val="100000"/>
                        </a:lnSpc>
                        <a:spcAft>
                          <a:spcPts val="0"/>
                        </a:spcAft>
                        <a:tabLst>
                          <a:tab pos="714375" algn="l"/>
                        </a:tabLst>
                      </a:pPr>
                      <a:r>
                        <a:rPr lang="es-ES_tradnl" sz="1600" dirty="0">
                          <a:effectLst/>
                          <a:uFill>
                            <a:solidFill>
                              <a:srgbClr val="000000"/>
                            </a:solidFill>
                          </a:uFill>
                          <a:latin typeface="Times New Roman" panose="02020603050405020304" pitchFamily="18" charset="0"/>
                          <a:cs typeface="Times New Roman" panose="02020603050405020304" pitchFamily="18" charset="0"/>
                        </a:rPr>
                        <a:t>Aspecto</a:t>
                      </a:r>
                      <a:endParaRPr lang="es-ES" sz="16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29553" marR="29553" marT="29553" marB="29553" anchor="ctr"/>
                </a:tc>
                <a:tc>
                  <a:txBody>
                    <a:bodyPr/>
                    <a:lstStyle/>
                    <a:p>
                      <a:pPr algn="ctr">
                        <a:lnSpc>
                          <a:spcPct val="100000"/>
                        </a:lnSpc>
                        <a:spcAft>
                          <a:spcPts val="0"/>
                        </a:spcAft>
                      </a:pPr>
                      <a:r>
                        <a:rPr lang="es-ES_tradnl" sz="1600">
                          <a:effectLst/>
                          <a:uFill>
                            <a:solidFill>
                              <a:srgbClr val="000000"/>
                            </a:solidFill>
                          </a:uFill>
                          <a:latin typeface="Times New Roman" panose="02020603050405020304" pitchFamily="18" charset="0"/>
                          <a:cs typeface="Times New Roman" panose="02020603050405020304" pitchFamily="18" charset="0"/>
                        </a:rPr>
                        <a:t>Impacto</a:t>
                      </a:r>
                      <a:endParaRPr lang="es-ES" sz="16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29553" marR="29553" marT="29553" marB="29553" anchor="ctr"/>
                </a:tc>
                <a:tc>
                  <a:txBody>
                    <a:bodyPr/>
                    <a:lstStyle/>
                    <a:p>
                      <a:pPr algn="ctr">
                        <a:lnSpc>
                          <a:spcPct val="100000"/>
                        </a:lnSpc>
                        <a:spcAft>
                          <a:spcPts val="0"/>
                        </a:spcAft>
                      </a:pPr>
                      <a:r>
                        <a:rPr lang="es-ES_tradnl" sz="1600">
                          <a:effectLst/>
                          <a:uFill>
                            <a:solidFill>
                              <a:srgbClr val="000000"/>
                            </a:solidFill>
                          </a:uFill>
                          <a:latin typeface="Times New Roman" panose="02020603050405020304" pitchFamily="18" charset="0"/>
                          <a:cs typeface="Times New Roman" panose="02020603050405020304" pitchFamily="18" charset="0"/>
                        </a:rPr>
                        <a:t>Medidas</a:t>
                      </a:r>
                      <a:endParaRPr lang="es-ES" sz="16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29553" marR="29553" marT="29553" marB="29553" anchor="ctr"/>
                </a:tc>
                <a:tc>
                  <a:txBody>
                    <a:bodyPr/>
                    <a:lstStyle/>
                    <a:p>
                      <a:pPr algn="ctr">
                        <a:lnSpc>
                          <a:spcPct val="100000"/>
                        </a:lnSpc>
                        <a:spcAft>
                          <a:spcPts val="0"/>
                        </a:spcAft>
                      </a:pPr>
                      <a:r>
                        <a:rPr lang="es-ES_tradnl" sz="1600">
                          <a:effectLst/>
                          <a:uFill>
                            <a:solidFill>
                              <a:srgbClr val="000000"/>
                            </a:solidFill>
                          </a:uFill>
                          <a:latin typeface="Times New Roman" panose="02020603050405020304" pitchFamily="18" charset="0"/>
                          <a:cs typeface="Times New Roman" panose="02020603050405020304" pitchFamily="18" charset="0"/>
                        </a:rPr>
                        <a:t>Indicadores</a:t>
                      </a:r>
                      <a:endParaRPr lang="es-ES" sz="16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29553" marR="29553" marT="29553" marB="29553" anchor="ctr"/>
                </a:tc>
                <a:tc>
                  <a:txBody>
                    <a:bodyPr/>
                    <a:lstStyle/>
                    <a:p>
                      <a:pPr algn="ctr">
                        <a:lnSpc>
                          <a:spcPct val="100000"/>
                        </a:lnSpc>
                        <a:spcAft>
                          <a:spcPts val="0"/>
                        </a:spcAft>
                      </a:pPr>
                      <a:r>
                        <a:rPr lang="es-ES_tradnl" sz="1600">
                          <a:effectLst/>
                          <a:uFill>
                            <a:solidFill>
                              <a:srgbClr val="000000"/>
                            </a:solidFill>
                          </a:uFill>
                          <a:latin typeface="Times New Roman" panose="02020603050405020304" pitchFamily="18" charset="0"/>
                          <a:cs typeface="Times New Roman" panose="02020603050405020304" pitchFamily="18" charset="0"/>
                        </a:rPr>
                        <a:t>Verificación</a:t>
                      </a:r>
                      <a:endParaRPr lang="es-ES" sz="16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29553" marR="29553" marT="29553" marB="29553" anchor="ctr"/>
                </a:tc>
                <a:tc>
                  <a:txBody>
                    <a:bodyPr/>
                    <a:lstStyle/>
                    <a:p>
                      <a:pPr algn="ctr">
                        <a:lnSpc>
                          <a:spcPct val="100000"/>
                        </a:lnSpc>
                        <a:spcAft>
                          <a:spcPts val="0"/>
                        </a:spcAft>
                      </a:pPr>
                      <a:r>
                        <a:rPr lang="es-ES_tradnl" sz="1600">
                          <a:effectLst/>
                          <a:uFill>
                            <a:solidFill>
                              <a:srgbClr val="000000"/>
                            </a:solidFill>
                          </a:uFill>
                          <a:latin typeface="Times New Roman" panose="02020603050405020304" pitchFamily="18" charset="0"/>
                          <a:cs typeface="Times New Roman" panose="02020603050405020304" pitchFamily="18" charset="0"/>
                        </a:rPr>
                        <a:t>Periodo</a:t>
                      </a:r>
                      <a:endParaRPr lang="es-ES" sz="16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29553" marR="29553" marT="29553" marB="29553" anchor="ctr"/>
                </a:tc>
              </a:tr>
              <a:tr h="309052">
                <a:tc>
                  <a:txBody>
                    <a:bodyPr/>
                    <a:lstStyle/>
                    <a:p>
                      <a:pPr algn="ctr">
                        <a:lnSpc>
                          <a:spcPct val="100000"/>
                        </a:lnSpc>
                        <a:spcAft>
                          <a:spcPts val="0"/>
                        </a:spcAft>
                        <a:tabLst>
                          <a:tab pos="714375" algn="l"/>
                        </a:tabLst>
                      </a:pPr>
                      <a:r>
                        <a:rPr lang="es-ES_tradnl" sz="1600">
                          <a:effectLst/>
                          <a:uFill>
                            <a:solidFill>
                              <a:srgbClr val="000000"/>
                            </a:solidFill>
                          </a:uFill>
                          <a:latin typeface="Times New Roman" panose="02020603050405020304" pitchFamily="18" charset="0"/>
                          <a:cs typeface="Times New Roman" panose="02020603050405020304" pitchFamily="18" charset="0"/>
                        </a:rPr>
                        <a:t>Afección al caudal</a:t>
                      </a:r>
                      <a:endParaRPr lang="es-ES" sz="16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29553" marR="29553" marT="29553" marB="29553" anchor="ctr"/>
                </a:tc>
                <a:tc>
                  <a:txBody>
                    <a:bodyPr/>
                    <a:lstStyle/>
                    <a:p>
                      <a:pPr algn="ctr">
                        <a:lnSpc>
                          <a:spcPct val="100000"/>
                        </a:lnSpc>
                        <a:spcAft>
                          <a:spcPts val="0"/>
                        </a:spcAft>
                      </a:pPr>
                      <a:r>
                        <a:rPr lang="es-ES_tradnl" sz="1600">
                          <a:effectLst/>
                          <a:uFill>
                            <a:solidFill>
                              <a:srgbClr val="000000"/>
                            </a:solidFill>
                          </a:uFill>
                          <a:latin typeface="Times New Roman" panose="02020603050405020304" pitchFamily="18" charset="0"/>
                          <a:cs typeface="Times New Roman" panose="02020603050405020304" pitchFamily="18" charset="0"/>
                        </a:rPr>
                        <a:t>Alteración del caudal del Río Grande</a:t>
                      </a:r>
                      <a:endParaRPr lang="es-ES" sz="16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29553" marR="29553" marT="29553" marB="29553" anchor="ctr"/>
                </a:tc>
                <a:tc>
                  <a:txBody>
                    <a:bodyPr/>
                    <a:lstStyle/>
                    <a:p>
                      <a:pPr algn="ctr">
                        <a:lnSpc>
                          <a:spcPct val="100000"/>
                        </a:lnSpc>
                        <a:spcAft>
                          <a:spcPts val="0"/>
                        </a:spcAft>
                      </a:pPr>
                      <a:r>
                        <a:rPr lang="es-ES_tradnl" sz="1600" dirty="0">
                          <a:effectLst/>
                          <a:uFill>
                            <a:solidFill>
                              <a:srgbClr val="000000"/>
                            </a:solidFill>
                          </a:uFill>
                          <a:latin typeface="Times New Roman" panose="02020603050405020304" pitchFamily="18" charset="0"/>
                          <a:cs typeface="Times New Roman" panose="02020603050405020304" pitchFamily="18" charset="0"/>
                        </a:rPr>
                        <a:t>Mantener el caudal ecológico estimado para el río Grande aguas abajo del embalse</a:t>
                      </a:r>
                      <a:endParaRPr lang="es-ES" sz="16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29553" marR="29553" marT="29553" marB="29553" anchor="ctr"/>
                </a:tc>
                <a:tc>
                  <a:txBody>
                    <a:bodyPr/>
                    <a:lstStyle/>
                    <a:p>
                      <a:pPr algn="ctr">
                        <a:lnSpc>
                          <a:spcPct val="100000"/>
                        </a:lnSpc>
                        <a:spcAft>
                          <a:spcPts val="0"/>
                        </a:spcAft>
                      </a:pPr>
                      <a:r>
                        <a:rPr lang="es-ES_tradnl" sz="1600">
                          <a:effectLst/>
                          <a:uFill>
                            <a:solidFill>
                              <a:srgbClr val="000000"/>
                            </a:solidFill>
                          </a:uFill>
                          <a:latin typeface="Times New Roman" panose="02020603050405020304" pitchFamily="18" charset="0"/>
                          <a:cs typeface="Times New Roman" panose="02020603050405020304" pitchFamily="18" charset="0"/>
                        </a:rPr>
                        <a:t>Controles de caudal</a:t>
                      </a:r>
                      <a:endParaRPr lang="es-ES" sz="16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29553" marR="29553" marT="29553" marB="29553" anchor="ctr"/>
                </a:tc>
                <a:tc>
                  <a:txBody>
                    <a:bodyPr/>
                    <a:lstStyle/>
                    <a:p>
                      <a:pPr algn="ctr">
                        <a:lnSpc>
                          <a:spcPct val="100000"/>
                        </a:lnSpc>
                        <a:spcAft>
                          <a:spcPts val="0"/>
                        </a:spcAft>
                      </a:pPr>
                      <a:r>
                        <a:rPr lang="es-ES_tradnl" sz="1600">
                          <a:effectLst/>
                          <a:uFill>
                            <a:solidFill>
                              <a:srgbClr val="000000"/>
                            </a:solidFill>
                          </a:uFill>
                          <a:latin typeface="Times New Roman" panose="02020603050405020304" pitchFamily="18" charset="0"/>
                          <a:cs typeface="Times New Roman" panose="02020603050405020304" pitchFamily="18" charset="0"/>
                        </a:rPr>
                        <a:t>Registros de caudales diarios</a:t>
                      </a:r>
                      <a:endParaRPr lang="es-ES" sz="16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29553" marR="29553" marT="29553" marB="29553" anchor="ctr"/>
                </a:tc>
                <a:tc>
                  <a:txBody>
                    <a:bodyPr/>
                    <a:lstStyle/>
                    <a:p>
                      <a:pPr algn="ctr">
                        <a:lnSpc>
                          <a:spcPct val="100000"/>
                        </a:lnSpc>
                        <a:spcAft>
                          <a:spcPts val="0"/>
                        </a:spcAft>
                      </a:pPr>
                      <a:r>
                        <a:rPr lang="es-ES_tradnl" sz="1600">
                          <a:effectLst/>
                          <a:uFill>
                            <a:solidFill>
                              <a:srgbClr val="000000"/>
                            </a:solidFill>
                          </a:uFill>
                          <a:latin typeface="Times New Roman" panose="02020603050405020304" pitchFamily="18" charset="0"/>
                          <a:cs typeface="Times New Roman" panose="02020603050405020304" pitchFamily="18" charset="0"/>
                        </a:rPr>
                        <a:t>Permanente</a:t>
                      </a:r>
                      <a:endParaRPr lang="es-ES" sz="16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29553" marR="29553" marT="29553" marB="29553" anchor="ctr"/>
                </a:tc>
              </a:tr>
              <a:tr h="510199">
                <a:tc>
                  <a:txBody>
                    <a:bodyPr/>
                    <a:lstStyle/>
                    <a:p>
                      <a:pPr algn="ctr">
                        <a:lnSpc>
                          <a:spcPct val="100000"/>
                        </a:lnSpc>
                        <a:spcAft>
                          <a:spcPts val="0"/>
                        </a:spcAft>
                        <a:tabLst>
                          <a:tab pos="714375" algn="l"/>
                        </a:tabLst>
                      </a:pPr>
                      <a:r>
                        <a:rPr lang="es-ES_tradnl" sz="1600">
                          <a:effectLst/>
                          <a:uFill>
                            <a:solidFill>
                              <a:srgbClr val="000000"/>
                            </a:solidFill>
                          </a:uFill>
                          <a:latin typeface="Times New Roman" panose="02020603050405020304" pitchFamily="18" charset="0"/>
                          <a:cs typeface="Times New Roman" panose="02020603050405020304" pitchFamily="18" charset="0"/>
                        </a:rPr>
                        <a:t>Inundaciones no controladas</a:t>
                      </a:r>
                      <a:endParaRPr lang="es-ES" sz="16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29553" marR="29553" marT="29553" marB="29553" anchor="ctr"/>
                </a:tc>
                <a:tc>
                  <a:txBody>
                    <a:bodyPr/>
                    <a:lstStyle/>
                    <a:p>
                      <a:pPr algn="ctr">
                        <a:lnSpc>
                          <a:spcPct val="100000"/>
                        </a:lnSpc>
                        <a:spcAft>
                          <a:spcPts val="0"/>
                        </a:spcAft>
                      </a:pPr>
                      <a:r>
                        <a:rPr lang="es-ES_tradnl" sz="1600">
                          <a:effectLst/>
                          <a:uFill>
                            <a:solidFill>
                              <a:srgbClr val="000000"/>
                            </a:solidFill>
                          </a:uFill>
                          <a:latin typeface="Times New Roman" panose="02020603050405020304" pitchFamily="18" charset="0"/>
                          <a:cs typeface="Times New Roman" panose="02020603050405020304" pitchFamily="18" charset="0"/>
                        </a:rPr>
                        <a:t>Alteración en la superficie del suelo (erosión)</a:t>
                      </a:r>
                      <a:endParaRPr lang="es-ES" sz="16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29553" marR="29553" marT="29553" marB="29553" anchor="ctr"/>
                </a:tc>
                <a:tc>
                  <a:txBody>
                    <a:bodyPr/>
                    <a:lstStyle/>
                    <a:p>
                      <a:pPr algn="ctr">
                        <a:lnSpc>
                          <a:spcPct val="100000"/>
                        </a:lnSpc>
                        <a:spcAft>
                          <a:spcPts val="0"/>
                        </a:spcAft>
                      </a:pPr>
                      <a:r>
                        <a:rPr lang="es-MX" sz="1600" dirty="0">
                          <a:effectLst/>
                          <a:uFill>
                            <a:solidFill>
                              <a:srgbClr val="000000"/>
                            </a:solidFill>
                          </a:uFill>
                          <a:latin typeface="Times New Roman" panose="02020603050405020304" pitchFamily="18" charset="0"/>
                          <a:cs typeface="Times New Roman" panose="02020603050405020304" pitchFamily="18" charset="0"/>
                        </a:rPr>
                        <a:t>Identificar las zonas susceptibles a inundaciones.</a:t>
                      </a:r>
                      <a:endParaRPr lang="es-ES" sz="1600" dirty="0">
                        <a:effectLst/>
                        <a:uFill>
                          <a:solidFill>
                            <a:srgbClr val="000000"/>
                          </a:solidFill>
                        </a:uFill>
                        <a:latin typeface="Times New Roman" panose="02020603050405020304" pitchFamily="18" charset="0"/>
                        <a:cs typeface="Times New Roman" panose="02020603050405020304" pitchFamily="18" charset="0"/>
                      </a:endParaRPr>
                    </a:p>
                    <a:p>
                      <a:pPr algn="ctr">
                        <a:lnSpc>
                          <a:spcPct val="100000"/>
                        </a:lnSpc>
                        <a:spcAft>
                          <a:spcPts val="0"/>
                        </a:spcAft>
                      </a:pPr>
                      <a:r>
                        <a:rPr lang="es-MX" sz="1600" dirty="0">
                          <a:effectLst/>
                          <a:uFill>
                            <a:solidFill>
                              <a:srgbClr val="000000"/>
                            </a:solidFill>
                          </a:uFill>
                          <a:latin typeface="Times New Roman" panose="02020603050405020304" pitchFamily="18" charset="0"/>
                          <a:cs typeface="Times New Roman" panose="02020603050405020304" pitchFamily="18" charset="0"/>
                        </a:rPr>
                        <a:t> </a:t>
                      </a:r>
                      <a:endParaRPr lang="es-ES" sz="1600" dirty="0">
                        <a:effectLst/>
                        <a:uFill>
                          <a:solidFill>
                            <a:srgbClr val="000000"/>
                          </a:solidFill>
                        </a:uFill>
                        <a:latin typeface="Times New Roman" panose="02020603050405020304" pitchFamily="18" charset="0"/>
                        <a:cs typeface="Times New Roman" panose="02020603050405020304" pitchFamily="18" charset="0"/>
                      </a:endParaRPr>
                    </a:p>
                    <a:p>
                      <a:pPr algn="ctr">
                        <a:lnSpc>
                          <a:spcPct val="100000"/>
                        </a:lnSpc>
                        <a:spcAft>
                          <a:spcPts val="0"/>
                        </a:spcAft>
                      </a:pPr>
                      <a:r>
                        <a:rPr lang="es-MX" sz="1600" dirty="0">
                          <a:effectLst/>
                          <a:uFill>
                            <a:solidFill>
                              <a:srgbClr val="000000"/>
                            </a:solidFill>
                          </a:uFill>
                          <a:latin typeface="Times New Roman" panose="02020603050405020304" pitchFamily="18" charset="0"/>
                          <a:cs typeface="Times New Roman" panose="02020603050405020304" pitchFamily="18" charset="0"/>
                        </a:rPr>
                        <a:t>Limpieza de sumideros y sistema de alcantarillado en los sectores susceptibles a inundaciones</a:t>
                      </a:r>
                      <a:r>
                        <a:rPr lang="es-MX" sz="1600" dirty="0" smtClean="0">
                          <a:effectLst/>
                          <a:uFill>
                            <a:solidFill>
                              <a:srgbClr val="000000"/>
                            </a:solidFill>
                          </a:uFill>
                          <a:latin typeface="Times New Roman" panose="02020603050405020304" pitchFamily="18" charset="0"/>
                          <a:cs typeface="Times New Roman" panose="02020603050405020304" pitchFamily="18" charset="0"/>
                        </a:rPr>
                        <a:t>.</a:t>
                      </a:r>
                      <a:r>
                        <a:rPr lang="es-MX" sz="1600" dirty="0">
                          <a:effectLst/>
                          <a:uFill>
                            <a:solidFill>
                              <a:srgbClr val="000000"/>
                            </a:solidFill>
                          </a:uFill>
                          <a:latin typeface="Times New Roman" panose="02020603050405020304" pitchFamily="18" charset="0"/>
                          <a:cs typeface="Times New Roman" panose="02020603050405020304" pitchFamily="18" charset="0"/>
                        </a:rPr>
                        <a:t> </a:t>
                      </a:r>
                      <a:endParaRPr lang="es-ES" sz="16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29553" marR="29553" marT="29553" marB="29553" anchor="ctr"/>
                </a:tc>
                <a:tc>
                  <a:txBody>
                    <a:bodyPr/>
                    <a:lstStyle/>
                    <a:p>
                      <a:pPr>
                        <a:lnSpc>
                          <a:spcPct val="100000"/>
                        </a:lnSpc>
                        <a:spcAft>
                          <a:spcPts val="0"/>
                        </a:spcAft>
                      </a:pPr>
                      <a:r>
                        <a:rPr lang="es-MX" sz="1600">
                          <a:effectLst/>
                          <a:uFill>
                            <a:solidFill>
                              <a:srgbClr val="000000"/>
                            </a:solidFill>
                          </a:uFill>
                          <a:latin typeface="Times New Roman" panose="02020603050405020304" pitchFamily="18" charset="0"/>
                          <a:cs typeface="Times New Roman" panose="02020603050405020304" pitchFamily="18" charset="0"/>
                        </a:rPr>
                        <a:t>Numero de limpiezas realizadas / número de limpiezas planificadas</a:t>
                      </a:r>
                      <a:endParaRPr lang="es-ES" sz="16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29553" marR="29553" marT="29553" marB="29553" anchor="ctr"/>
                </a:tc>
                <a:tc>
                  <a:txBody>
                    <a:bodyPr/>
                    <a:lstStyle/>
                    <a:p>
                      <a:pPr algn="ctr">
                        <a:lnSpc>
                          <a:spcPct val="100000"/>
                        </a:lnSpc>
                        <a:spcAft>
                          <a:spcPts val="0"/>
                        </a:spcAft>
                      </a:pPr>
                      <a:r>
                        <a:rPr lang="es-ES_tradnl" sz="1600">
                          <a:effectLst/>
                          <a:uFill>
                            <a:solidFill>
                              <a:srgbClr val="000000"/>
                            </a:solidFill>
                          </a:uFill>
                          <a:latin typeface="Times New Roman" panose="02020603050405020304" pitchFamily="18" charset="0"/>
                          <a:cs typeface="Times New Roman" panose="02020603050405020304" pitchFamily="18" charset="0"/>
                        </a:rPr>
                        <a:t>Registro fotográfico</a:t>
                      </a:r>
                      <a:endParaRPr lang="es-ES" sz="16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29553" marR="29553" marT="29553" marB="29553" anchor="ctr"/>
                </a:tc>
                <a:tc>
                  <a:txBody>
                    <a:bodyPr/>
                    <a:lstStyle/>
                    <a:p>
                      <a:pPr algn="ctr">
                        <a:lnSpc>
                          <a:spcPct val="100000"/>
                        </a:lnSpc>
                        <a:spcAft>
                          <a:spcPts val="0"/>
                        </a:spcAft>
                      </a:pPr>
                      <a:r>
                        <a:rPr lang="es-MX" sz="1600">
                          <a:effectLst/>
                          <a:uFill>
                            <a:solidFill>
                              <a:srgbClr val="000000"/>
                            </a:solidFill>
                          </a:uFill>
                          <a:latin typeface="Times New Roman" panose="02020603050405020304" pitchFamily="18" charset="0"/>
                          <a:cs typeface="Times New Roman" panose="02020603050405020304" pitchFamily="18" charset="0"/>
                        </a:rPr>
                        <a:t>Mensual </a:t>
                      </a:r>
                      <a:endParaRPr lang="es-ES" sz="16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29553" marR="29553" marT="29553" marB="29553" anchor="ctr"/>
                </a:tc>
              </a:tr>
              <a:tr h="972222">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Suelo salino </a:t>
                      </a:r>
                      <a:endParaRPr lang="es-ES" sz="16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29553" marR="29553" marT="29553" marB="29553"/>
                </a:tc>
                <a:tc>
                  <a:txBody>
                    <a:bodyPr/>
                    <a:lstStyle/>
                    <a:p>
                      <a:pPr algn="ctr">
                        <a:lnSpc>
                          <a:spcPct val="100000"/>
                        </a:lnSpc>
                        <a:spcAft>
                          <a:spcPts val="0"/>
                        </a:spcAft>
                      </a:pPr>
                      <a:r>
                        <a:rPr lang="es-ES_tradnl" sz="1600">
                          <a:effectLst/>
                          <a:latin typeface="Times New Roman" panose="02020603050405020304" pitchFamily="18" charset="0"/>
                          <a:cs typeface="Times New Roman" panose="02020603050405020304" pitchFamily="18" charset="0"/>
                        </a:rPr>
                        <a:t>Alteración de la calidad del suelo</a:t>
                      </a:r>
                      <a:endParaRPr lang="es-ES" sz="16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29553" marR="29553" marT="29553" marB="29553" anchor="ctr"/>
                </a:tc>
                <a:tc>
                  <a:txBody>
                    <a:bodyPr/>
                    <a:lstStyle/>
                    <a:p>
                      <a:pPr algn="ctr">
                        <a:lnSpc>
                          <a:spcPct val="100000"/>
                        </a:lnSpc>
                        <a:spcAft>
                          <a:spcPts val="0"/>
                        </a:spcAft>
                      </a:pPr>
                      <a:r>
                        <a:rPr lang="es-ES_tradnl" sz="1600">
                          <a:effectLst/>
                          <a:uFill>
                            <a:solidFill>
                              <a:srgbClr val="000000"/>
                            </a:solidFill>
                          </a:uFill>
                          <a:latin typeface="Times New Roman" panose="02020603050405020304" pitchFamily="18" charset="0"/>
                          <a:cs typeface="Times New Roman" panose="02020603050405020304" pitchFamily="18" charset="0"/>
                        </a:rPr>
                        <a:t>Mantener un buen drenaje y utilizar aguas con bajos contenidos de sales para el riego.</a:t>
                      </a:r>
                      <a:endParaRPr lang="es-ES" sz="16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29553" marR="29553" marT="29553" marB="29553" anchor="ctr"/>
                </a:tc>
                <a:tc>
                  <a:txBody>
                    <a:bodyPr/>
                    <a:lstStyle/>
                    <a:p>
                      <a:pPr algn="ctr">
                        <a:lnSpc>
                          <a:spcPct val="100000"/>
                        </a:lnSpc>
                        <a:spcBef>
                          <a:spcPts val="300"/>
                        </a:spcBef>
                        <a:spcAft>
                          <a:spcPts val="300"/>
                        </a:spcAft>
                      </a:pPr>
                      <a:r>
                        <a:rPr lang="es-ES_tradnl" sz="1600">
                          <a:effectLst/>
                          <a:uFill>
                            <a:solidFill>
                              <a:srgbClr val="000000"/>
                            </a:solidFill>
                          </a:uFill>
                          <a:latin typeface="Times New Roman" panose="02020603050405020304" pitchFamily="18" charset="0"/>
                          <a:cs typeface="Times New Roman" panose="02020603050405020304" pitchFamily="18" charset="0"/>
                        </a:rPr>
                        <a:t>Análisis de concentración de sal en el suelo</a:t>
                      </a:r>
                      <a:endParaRPr lang="es-ES" sz="16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29553" marR="29553" marT="29553" marB="29553" anchor="ctr"/>
                </a:tc>
                <a:tc>
                  <a:txBody>
                    <a:bodyPr/>
                    <a:lstStyle/>
                    <a:p>
                      <a:pPr algn="ctr">
                        <a:lnSpc>
                          <a:spcPct val="100000"/>
                        </a:lnSpc>
                        <a:spcBef>
                          <a:spcPts val="300"/>
                        </a:spcBef>
                        <a:spcAft>
                          <a:spcPts val="300"/>
                        </a:spcAft>
                      </a:pPr>
                      <a:r>
                        <a:rPr lang="es-ES_tradnl" sz="1600">
                          <a:effectLst/>
                          <a:uFill>
                            <a:solidFill>
                              <a:srgbClr val="000000"/>
                            </a:solidFill>
                          </a:uFill>
                          <a:latin typeface="Times New Roman" panose="02020603050405020304" pitchFamily="18" charset="0"/>
                          <a:cs typeface="Times New Roman" panose="02020603050405020304" pitchFamily="18" charset="0"/>
                        </a:rPr>
                        <a:t>Resultados de laboratorio</a:t>
                      </a:r>
                      <a:endParaRPr lang="es-ES" sz="1600">
                        <a:effectLst/>
                        <a:uFill>
                          <a:solidFill>
                            <a:srgbClr val="000000"/>
                          </a:solidFill>
                        </a:uFill>
                        <a:latin typeface="Times New Roman" panose="02020603050405020304" pitchFamily="18" charset="0"/>
                        <a:cs typeface="Times New Roman" panose="02020603050405020304" pitchFamily="18" charset="0"/>
                      </a:endParaRPr>
                    </a:p>
                    <a:p>
                      <a:pPr algn="ctr">
                        <a:lnSpc>
                          <a:spcPct val="100000"/>
                        </a:lnSpc>
                        <a:spcBef>
                          <a:spcPts val="300"/>
                        </a:spcBef>
                        <a:spcAft>
                          <a:spcPts val="300"/>
                        </a:spcAft>
                      </a:pPr>
                      <a:r>
                        <a:rPr lang="es-ES_tradnl" sz="1600">
                          <a:effectLst/>
                          <a:uFill>
                            <a:solidFill>
                              <a:srgbClr val="000000"/>
                            </a:solidFill>
                          </a:uFill>
                          <a:latin typeface="Times New Roman" panose="02020603050405020304" pitchFamily="18" charset="0"/>
                          <a:cs typeface="Times New Roman" panose="02020603050405020304" pitchFamily="18" charset="0"/>
                        </a:rPr>
                        <a:t> </a:t>
                      </a:r>
                      <a:endParaRPr lang="es-ES" sz="16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29553" marR="29553" marT="29553" marB="29553" anchor="ctr"/>
                </a:tc>
                <a:tc>
                  <a:txBody>
                    <a:bodyPr/>
                    <a:lstStyle/>
                    <a:p>
                      <a:pPr algn="ctr">
                        <a:lnSpc>
                          <a:spcPct val="100000"/>
                        </a:lnSpc>
                        <a:spcAft>
                          <a:spcPts val="0"/>
                        </a:spcAft>
                      </a:pPr>
                      <a:r>
                        <a:rPr lang="es-ES_tradnl" sz="1600">
                          <a:effectLst/>
                          <a:uFill>
                            <a:solidFill>
                              <a:srgbClr val="000000"/>
                            </a:solidFill>
                          </a:uFill>
                          <a:latin typeface="Times New Roman" panose="02020603050405020304" pitchFamily="18" charset="0"/>
                          <a:cs typeface="Times New Roman" panose="02020603050405020304" pitchFamily="18" charset="0"/>
                        </a:rPr>
                        <a:t>Trimestral</a:t>
                      </a:r>
                      <a:endParaRPr lang="es-ES" sz="16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29553" marR="29553" marT="29553" marB="29553" anchor="ctr"/>
                </a:tc>
              </a:tr>
              <a:tr h="793651">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Suelo sòdico</a:t>
                      </a:r>
                      <a:endParaRPr lang="es-ES" sz="16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29553" marR="29553" marT="29553" marB="29553"/>
                </a:tc>
                <a:tc>
                  <a:txBody>
                    <a:bodyPr/>
                    <a:lstStyle/>
                    <a:p>
                      <a:pPr algn="ctr">
                        <a:lnSpc>
                          <a:spcPct val="100000"/>
                        </a:lnSpc>
                        <a:spcAft>
                          <a:spcPts val="0"/>
                        </a:spcAft>
                      </a:pPr>
                      <a:r>
                        <a:rPr lang="es-ES_tradnl" sz="1600">
                          <a:effectLst/>
                          <a:latin typeface="Times New Roman" panose="02020603050405020304" pitchFamily="18" charset="0"/>
                          <a:cs typeface="Times New Roman" panose="02020603050405020304" pitchFamily="18" charset="0"/>
                        </a:rPr>
                        <a:t>Alteración de la calidad del suelo</a:t>
                      </a:r>
                      <a:endParaRPr lang="es-ES" sz="16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29553" marR="29553" marT="29553" marB="29553" anchor="ctr"/>
                </a:tc>
                <a:tc>
                  <a:txBody>
                    <a:bodyPr/>
                    <a:lstStyle/>
                    <a:p>
                      <a:pPr algn="ctr">
                        <a:lnSpc>
                          <a:spcPct val="100000"/>
                        </a:lnSpc>
                        <a:spcAft>
                          <a:spcPts val="0"/>
                        </a:spcAft>
                      </a:pPr>
                      <a:r>
                        <a:rPr lang="es-ES_tradnl" sz="1600">
                          <a:effectLst/>
                          <a:uFill>
                            <a:solidFill>
                              <a:srgbClr val="000000"/>
                            </a:solidFill>
                          </a:uFill>
                          <a:latin typeface="Times New Roman" panose="02020603050405020304" pitchFamily="18" charset="0"/>
                          <a:cs typeface="Times New Roman" panose="02020603050405020304" pitchFamily="18" charset="0"/>
                        </a:rPr>
                        <a:t>Aplicar azufre (como ácido sulfúrico) para acidificar el suelo.</a:t>
                      </a:r>
                      <a:endParaRPr lang="es-ES" sz="16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29553" marR="29553" marT="29553" marB="29553" anchor="ctr"/>
                </a:tc>
                <a:tc>
                  <a:txBody>
                    <a:bodyPr/>
                    <a:lstStyle/>
                    <a:p>
                      <a:pPr algn="ctr">
                        <a:lnSpc>
                          <a:spcPct val="100000"/>
                        </a:lnSpc>
                        <a:spcBef>
                          <a:spcPts val="300"/>
                        </a:spcBef>
                        <a:spcAft>
                          <a:spcPts val="300"/>
                        </a:spcAft>
                      </a:pPr>
                      <a:r>
                        <a:rPr lang="es-ES_tradnl" sz="1600">
                          <a:effectLst/>
                          <a:uFill>
                            <a:solidFill>
                              <a:srgbClr val="000000"/>
                            </a:solidFill>
                          </a:uFill>
                          <a:latin typeface="Times New Roman" panose="02020603050405020304" pitchFamily="18" charset="0"/>
                          <a:cs typeface="Times New Roman" panose="02020603050405020304" pitchFamily="18" charset="0"/>
                        </a:rPr>
                        <a:t>Análisis de concentración de sodio en el suelo</a:t>
                      </a:r>
                      <a:endParaRPr lang="es-ES" sz="16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29553" marR="29553" marT="29553" marB="29553" anchor="ctr"/>
                </a:tc>
                <a:tc>
                  <a:txBody>
                    <a:bodyPr/>
                    <a:lstStyle/>
                    <a:p>
                      <a:pPr algn="ctr">
                        <a:lnSpc>
                          <a:spcPct val="100000"/>
                        </a:lnSpc>
                        <a:spcBef>
                          <a:spcPts val="300"/>
                        </a:spcBef>
                        <a:spcAft>
                          <a:spcPts val="300"/>
                        </a:spcAft>
                      </a:pPr>
                      <a:r>
                        <a:rPr lang="es-ES_tradnl" sz="1600">
                          <a:effectLst/>
                          <a:uFill>
                            <a:solidFill>
                              <a:srgbClr val="000000"/>
                            </a:solidFill>
                          </a:uFill>
                          <a:latin typeface="Times New Roman" panose="02020603050405020304" pitchFamily="18" charset="0"/>
                          <a:cs typeface="Times New Roman" panose="02020603050405020304" pitchFamily="18" charset="0"/>
                        </a:rPr>
                        <a:t>Resultados de laboratorio</a:t>
                      </a:r>
                      <a:endParaRPr lang="es-ES" sz="1600">
                        <a:effectLst/>
                        <a:uFill>
                          <a:solidFill>
                            <a:srgbClr val="000000"/>
                          </a:solidFill>
                        </a:uFill>
                        <a:latin typeface="Times New Roman" panose="02020603050405020304" pitchFamily="18" charset="0"/>
                        <a:cs typeface="Times New Roman" panose="02020603050405020304" pitchFamily="18" charset="0"/>
                      </a:endParaRPr>
                    </a:p>
                    <a:p>
                      <a:pPr algn="ctr">
                        <a:lnSpc>
                          <a:spcPct val="100000"/>
                        </a:lnSpc>
                        <a:spcBef>
                          <a:spcPts val="300"/>
                        </a:spcBef>
                        <a:spcAft>
                          <a:spcPts val="300"/>
                        </a:spcAft>
                      </a:pPr>
                      <a:r>
                        <a:rPr lang="es-ES_tradnl" sz="1600">
                          <a:effectLst/>
                          <a:uFill>
                            <a:solidFill>
                              <a:srgbClr val="000000"/>
                            </a:solidFill>
                          </a:uFill>
                          <a:latin typeface="Times New Roman" panose="02020603050405020304" pitchFamily="18" charset="0"/>
                          <a:cs typeface="Times New Roman" panose="02020603050405020304" pitchFamily="18" charset="0"/>
                        </a:rPr>
                        <a:t> </a:t>
                      </a:r>
                      <a:endParaRPr lang="es-ES" sz="16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29553" marR="29553" marT="29553" marB="29553" anchor="ctr"/>
                </a:tc>
                <a:tc>
                  <a:txBody>
                    <a:bodyPr/>
                    <a:lstStyle/>
                    <a:p>
                      <a:pPr algn="ctr">
                        <a:lnSpc>
                          <a:spcPct val="100000"/>
                        </a:lnSpc>
                        <a:spcAft>
                          <a:spcPts val="0"/>
                        </a:spcAft>
                      </a:pPr>
                      <a:r>
                        <a:rPr lang="es-ES_tradnl" sz="1600" dirty="0">
                          <a:effectLst/>
                          <a:uFill>
                            <a:solidFill>
                              <a:srgbClr val="000000"/>
                            </a:solidFill>
                          </a:uFill>
                          <a:latin typeface="Times New Roman" panose="02020603050405020304" pitchFamily="18" charset="0"/>
                          <a:cs typeface="Times New Roman" panose="02020603050405020304" pitchFamily="18" charset="0"/>
                        </a:rPr>
                        <a:t>Trimestral</a:t>
                      </a:r>
                      <a:endParaRPr lang="es-ES" sz="16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29553" marR="29553" marT="29553" marB="29553" anchor="ctr"/>
                </a:tc>
              </a:tr>
            </a:tbl>
          </a:graphicData>
        </a:graphic>
      </p:graphicFrame>
    </p:spTree>
    <p:extLst>
      <p:ext uri="{BB962C8B-B14F-4D97-AF65-F5344CB8AC3E}">
        <p14:creationId xmlns:p14="http://schemas.microsoft.com/office/powerpoint/2010/main" val="604283487"/>
      </p:ext>
    </p:extLst>
  </p:cSld>
  <p:clrMapOvr>
    <a:masterClrMapping/>
  </p:clrMapOvr>
  <p:transition spd="med">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5</a:t>
            </a: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RESULTADOS</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
        <p:nvSpPr>
          <p:cNvPr id="3" name="Rectángulo 2"/>
          <p:cNvSpPr/>
          <p:nvPr/>
        </p:nvSpPr>
        <p:spPr>
          <a:xfrm>
            <a:off x="1750493" y="778209"/>
            <a:ext cx="8532990"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8.2 PROGRAMA DE MANEJO DE RESIDUOS SÓLIDOS NO PELIGROSOS</a:t>
            </a:r>
            <a:endParaRPr lang="es-419" sz="2000" dirty="0">
              <a:latin typeface="Times New Roman" panose="02020603050405020304" pitchFamily="18"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615217701"/>
              </p:ext>
            </p:extLst>
          </p:nvPr>
        </p:nvGraphicFramePr>
        <p:xfrm>
          <a:off x="274047" y="1342878"/>
          <a:ext cx="11767897" cy="4683252"/>
        </p:xfrm>
        <a:graphic>
          <a:graphicData uri="http://schemas.openxmlformats.org/drawingml/2006/table">
            <a:tbl>
              <a:tblPr firstRow="1" firstCol="1" bandRow="1">
                <a:tableStyleId>{5C22544A-7EE6-4342-B048-85BDC9FD1C3A}</a:tableStyleId>
              </a:tblPr>
              <a:tblGrid>
                <a:gridCol w="2028544"/>
                <a:gridCol w="1971292"/>
                <a:gridCol w="2028544"/>
                <a:gridCol w="2029845"/>
                <a:gridCol w="2029845"/>
                <a:gridCol w="1679827"/>
              </a:tblGrid>
              <a:tr h="141605">
                <a:tc>
                  <a:txBody>
                    <a:bodyPr/>
                    <a:lstStyle/>
                    <a:p>
                      <a:pPr algn="ctr">
                        <a:lnSpc>
                          <a:spcPct val="150000"/>
                        </a:lnSpc>
                        <a:spcAft>
                          <a:spcPts val="0"/>
                        </a:spcAft>
                        <a:tabLst>
                          <a:tab pos="714375" algn="l"/>
                        </a:tabLst>
                      </a:pPr>
                      <a:r>
                        <a:rPr lang="es-ES_tradnl" sz="1800">
                          <a:effectLst/>
                          <a:uFill>
                            <a:solidFill>
                              <a:srgbClr val="000000"/>
                            </a:solidFill>
                          </a:uFill>
                          <a:latin typeface="Times New Roman" panose="02020603050405020304" pitchFamily="18" charset="0"/>
                          <a:cs typeface="Times New Roman" panose="02020603050405020304" pitchFamily="18" charset="0"/>
                        </a:rPr>
                        <a:t>Aspecto</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Impacto</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Medidas</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Indicadores</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Verificación</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Periodo</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r>
              <a:tr h="1139825">
                <a:tc rowSpan="2">
                  <a:txBody>
                    <a:bodyPr/>
                    <a:lstStyle/>
                    <a:p>
                      <a:pPr algn="ctr">
                        <a:lnSpc>
                          <a:spcPct val="150000"/>
                        </a:lnSpc>
                        <a:spcAft>
                          <a:spcPts val="0"/>
                        </a:spcAft>
                        <a:tabLst>
                          <a:tab pos="714375" algn="l"/>
                        </a:tabLst>
                      </a:pPr>
                      <a:r>
                        <a:rPr lang="es-ES_tradnl" sz="1800">
                          <a:effectLst/>
                          <a:uFill>
                            <a:solidFill>
                              <a:srgbClr val="000000"/>
                            </a:solidFill>
                          </a:uFill>
                          <a:latin typeface="Times New Roman" panose="02020603050405020304" pitchFamily="18" charset="0"/>
                          <a:cs typeface="Times New Roman" panose="02020603050405020304" pitchFamily="18" charset="0"/>
                        </a:rPr>
                        <a:t>Generación de residuos sólidos no peligrosos</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rowSpan="2">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Alteración de la calidad del suelo</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Clasificación de residuos de acuerdo al tipo en los recipientes debidamente etiquetados.</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Actividad implementada/actividad planeada) x100</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Registro fotográfico</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 </a:t>
                      </a:r>
                      <a:endParaRPr lang="es-ES" sz="1800">
                        <a:effectLst/>
                        <a:uFill>
                          <a:solidFill>
                            <a:srgbClr val="000000"/>
                          </a:solidFill>
                        </a:uFill>
                        <a:latin typeface="Times New Roman" panose="02020603050405020304" pitchFamily="18" charset="0"/>
                        <a:cs typeface="Times New Roman" panose="02020603050405020304" pitchFamily="18" charset="0"/>
                      </a:endParaRPr>
                    </a:p>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Mensual</a:t>
                      </a:r>
                      <a:endParaRPr lang="es-ES" sz="1800">
                        <a:effectLst/>
                        <a:uFill>
                          <a:solidFill>
                            <a:srgbClr val="000000"/>
                          </a:solidFill>
                        </a:uFill>
                        <a:latin typeface="Times New Roman" panose="02020603050405020304" pitchFamily="18" charset="0"/>
                        <a:cs typeface="Times New Roman" panose="02020603050405020304" pitchFamily="18" charset="0"/>
                      </a:endParaRPr>
                    </a:p>
                    <a:p>
                      <a:pPr algn="ctr">
                        <a:lnSpc>
                          <a:spcPct val="150000"/>
                        </a:lnSpc>
                        <a:spcAft>
                          <a:spcPts val="0"/>
                        </a:spcAft>
                      </a:pPr>
                      <a:r>
                        <a:rPr lang="es-MX" sz="1800">
                          <a:effectLst/>
                          <a:uFill>
                            <a:solidFill>
                              <a:srgbClr val="000000"/>
                            </a:solidFill>
                          </a:uFill>
                          <a:latin typeface="Times New Roman" panose="02020603050405020304" pitchFamily="18" charset="0"/>
                          <a:cs typeface="Times New Roman" panose="02020603050405020304" pitchFamily="18" charset="0"/>
                        </a:rPr>
                        <a:t> </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r>
              <a:tr h="980440">
                <a:tc vMerge="1">
                  <a:txBody>
                    <a:bodyPr/>
                    <a:lstStyle/>
                    <a:p>
                      <a:endParaRPr lang="es-419"/>
                    </a:p>
                  </a:txBody>
                  <a:tcPr/>
                </a:tc>
                <a:tc vMerge="1">
                  <a:txBody>
                    <a:bodyPr/>
                    <a:lstStyle/>
                    <a:p>
                      <a:endParaRPr lang="es-419"/>
                    </a:p>
                  </a:txBody>
                  <a:tcP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Registrar la generación de los residuos sólidos no peligrosos </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(Residuo sólidos registrados/residuos sólidos generados) x 100</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Bitácora de los residuos generados</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dirty="0">
                          <a:effectLst/>
                          <a:uFill>
                            <a:solidFill>
                              <a:srgbClr val="000000"/>
                            </a:solidFill>
                          </a:uFill>
                          <a:latin typeface="Times New Roman" panose="02020603050405020304" pitchFamily="18" charset="0"/>
                          <a:cs typeface="Times New Roman" panose="02020603050405020304" pitchFamily="18" charset="0"/>
                        </a:rPr>
                        <a:t>Mensual</a:t>
                      </a:r>
                      <a:endParaRPr lang="es-ES" sz="18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r>
            </a:tbl>
          </a:graphicData>
        </a:graphic>
      </p:graphicFrame>
    </p:spTree>
    <p:extLst>
      <p:ext uri="{BB962C8B-B14F-4D97-AF65-F5344CB8AC3E}">
        <p14:creationId xmlns:p14="http://schemas.microsoft.com/office/powerpoint/2010/main" val="530243823"/>
      </p:ext>
    </p:extLst>
  </p:cSld>
  <p:clrMapOvr>
    <a:masterClrMapping/>
  </p:clrMapOvr>
  <p:transition spd="med">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5</a:t>
            </a: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RESULTADOS</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
        <p:nvSpPr>
          <p:cNvPr id="3" name="Rectángulo 2"/>
          <p:cNvSpPr/>
          <p:nvPr/>
        </p:nvSpPr>
        <p:spPr>
          <a:xfrm>
            <a:off x="1750492" y="778209"/>
            <a:ext cx="9736657"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8.3 PROGRAMA DE COMUNIACIÓN, CAPACITACIÓN Y EDUCACIÓN AMBIENTAL</a:t>
            </a:r>
            <a:endParaRPr lang="es-419" sz="2000" dirty="0">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637677563"/>
              </p:ext>
            </p:extLst>
          </p:nvPr>
        </p:nvGraphicFramePr>
        <p:xfrm>
          <a:off x="223235" y="1646571"/>
          <a:ext cx="11818710" cy="4831080"/>
        </p:xfrm>
        <a:graphic>
          <a:graphicData uri="http://schemas.openxmlformats.org/drawingml/2006/table">
            <a:tbl>
              <a:tblPr firstRow="1" firstCol="1" bandRow="1">
                <a:tableStyleId>{5C22544A-7EE6-4342-B048-85BDC9FD1C3A}</a:tableStyleId>
              </a:tblPr>
              <a:tblGrid>
                <a:gridCol w="1944248"/>
                <a:gridCol w="2036954"/>
                <a:gridCol w="2168287"/>
                <a:gridCol w="2168287"/>
                <a:gridCol w="2030516"/>
                <a:gridCol w="1470418"/>
              </a:tblGrid>
              <a:tr h="179070">
                <a:tc>
                  <a:txBody>
                    <a:bodyPr/>
                    <a:lstStyle/>
                    <a:p>
                      <a:pPr algn="ctr">
                        <a:lnSpc>
                          <a:spcPct val="150000"/>
                        </a:lnSpc>
                        <a:spcAft>
                          <a:spcPts val="0"/>
                        </a:spcAft>
                        <a:tabLst>
                          <a:tab pos="714375" algn="l"/>
                        </a:tabLst>
                      </a:pPr>
                      <a:r>
                        <a:rPr lang="es-ES_tradnl" sz="1800" dirty="0">
                          <a:effectLst/>
                          <a:uFill>
                            <a:solidFill>
                              <a:srgbClr val="000000"/>
                            </a:solidFill>
                          </a:uFill>
                          <a:latin typeface="Times New Roman" panose="02020603050405020304" pitchFamily="18" charset="0"/>
                          <a:cs typeface="Times New Roman" panose="02020603050405020304" pitchFamily="18" charset="0"/>
                        </a:rPr>
                        <a:t>Aspecto</a:t>
                      </a:r>
                      <a:endParaRPr lang="es-ES" sz="18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Impacto</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Medidas</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Indicadores</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Verificación</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Periodo</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r>
              <a:tr h="1049655">
                <a:tc rowSpan="2">
                  <a:txBody>
                    <a:bodyPr/>
                    <a:lstStyle/>
                    <a:p>
                      <a:pPr algn="ctr">
                        <a:lnSpc>
                          <a:spcPct val="150000"/>
                        </a:lnSpc>
                        <a:spcAft>
                          <a:spcPts val="0"/>
                        </a:spcAft>
                        <a:tabLst>
                          <a:tab pos="714375" algn="l"/>
                        </a:tabLst>
                      </a:pPr>
                      <a:r>
                        <a:rPr lang="es-ES_tradnl" sz="1800">
                          <a:effectLst/>
                          <a:uFill>
                            <a:solidFill>
                              <a:srgbClr val="000000"/>
                            </a:solidFill>
                          </a:uFill>
                          <a:latin typeface="Times New Roman" panose="02020603050405020304" pitchFamily="18" charset="0"/>
                          <a:cs typeface="Times New Roman" panose="02020603050405020304" pitchFamily="18" charset="0"/>
                        </a:rPr>
                        <a:t>Generación de Residuos Sólidos no peligrosos</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rowSpan="2">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Alteración de la calidad del suelo por disposición de desechos</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Bef>
                          <a:spcPts val="300"/>
                        </a:spcBef>
                        <a:spcAft>
                          <a:spcPts val="300"/>
                        </a:spcAft>
                      </a:pPr>
                      <a:r>
                        <a:rPr lang="es-ES_tradnl" sz="1800">
                          <a:effectLst/>
                          <a:uFill>
                            <a:solidFill>
                              <a:srgbClr val="000000"/>
                            </a:solidFill>
                          </a:uFill>
                          <a:latin typeface="Times New Roman" panose="02020603050405020304" pitchFamily="18" charset="0"/>
                          <a:cs typeface="Times New Roman" panose="02020603050405020304" pitchFamily="18" charset="0"/>
                        </a:rPr>
                        <a:t>Difundir el contenido del Plan de manejo ambiental a la comunidad</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Bef>
                          <a:spcPts val="300"/>
                        </a:spcBef>
                        <a:spcAft>
                          <a:spcPts val="300"/>
                        </a:spcAft>
                      </a:pPr>
                      <a:r>
                        <a:rPr lang="es-ES_tradnl" sz="1800">
                          <a:effectLst/>
                          <a:uFill>
                            <a:solidFill>
                              <a:srgbClr val="000000"/>
                            </a:solidFill>
                          </a:uFill>
                          <a:latin typeface="Times New Roman" panose="02020603050405020304" pitchFamily="18" charset="0"/>
                          <a:cs typeface="Times New Roman" panose="02020603050405020304" pitchFamily="18" charset="0"/>
                        </a:rPr>
                        <a:t>(Capacitación realizada/ capacitación planeada) x100</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Bef>
                          <a:spcPts val="300"/>
                        </a:spcBef>
                        <a:spcAft>
                          <a:spcPts val="300"/>
                        </a:spcAft>
                      </a:pPr>
                      <a:r>
                        <a:rPr lang="es-ES_tradnl" sz="1800">
                          <a:effectLst/>
                          <a:uFill>
                            <a:solidFill>
                              <a:srgbClr val="000000"/>
                            </a:solidFill>
                          </a:uFill>
                          <a:latin typeface="Times New Roman" panose="02020603050405020304" pitchFamily="18" charset="0"/>
                          <a:cs typeface="Times New Roman" panose="02020603050405020304" pitchFamily="18" charset="0"/>
                        </a:rPr>
                        <a:t>Registro de asistencia.</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dirty="0">
                          <a:effectLst/>
                          <a:uFill>
                            <a:solidFill>
                              <a:srgbClr val="000000"/>
                            </a:solidFill>
                          </a:uFill>
                          <a:latin typeface="Times New Roman" panose="02020603050405020304" pitchFamily="18" charset="0"/>
                          <a:cs typeface="Times New Roman" panose="02020603050405020304" pitchFamily="18" charset="0"/>
                        </a:rPr>
                        <a:t>Anual</a:t>
                      </a:r>
                      <a:endParaRPr lang="es-ES" sz="18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r>
              <a:tr h="1563370">
                <a:tc vMerge="1">
                  <a:txBody>
                    <a:bodyPr/>
                    <a:lstStyle/>
                    <a:p>
                      <a:endParaRPr lang="es-419"/>
                    </a:p>
                  </a:txBody>
                  <a:tcPr/>
                </a:tc>
                <a:tc vMerge="1">
                  <a:txBody>
                    <a:bodyPr/>
                    <a:lstStyle/>
                    <a:p>
                      <a:endParaRPr lang="es-419"/>
                    </a:p>
                  </a:txBody>
                  <a:tcP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Realizar charla sobre el manejo adecuado de residuos sólidos no peligrosos y su correcta clasificación y separación.</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Bef>
                          <a:spcPts val="300"/>
                        </a:spcBef>
                        <a:spcAft>
                          <a:spcPts val="300"/>
                        </a:spcAft>
                      </a:pPr>
                      <a:r>
                        <a:rPr lang="es-ES_tradnl" sz="1800">
                          <a:effectLst/>
                          <a:uFill>
                            <a:solidFill>
                              <a:srgbClr val="000000"/>
                            </a:solidFill>
                          </a:uFill>
                          <a:latin typeface="Times New Roman" panose="02020603050405020304" pitchFamily="18" charset="0"/>
                          <a:cs typeface="Times New Roman" panose="02020603050405020304" pitchFamily="18" charset="0"/>
                        </a:rPr>
                        <a:t>(Capacitación realizada/ capacitación planeada) x100</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Bef>
                          <a:spcPts val="300"/>
                        </a:spcBef>
                        <a:spcAft>
                          <a:spcPts val="300"/>
                        </a:spcAft>
                      </a:pPr>
                      <a:r>
                        <a:rPr lang="es-ES_tradnl" sz="1800">
                          <a:effectLst/>
                          <a:uFill>
                            <a:solidFill>
                              <a:srgbClr val="000000"/>
                            </a:solidFill>
                          </a:uFill>
                          <a:latin typeface="Times New Roman" panose="02020603050405020304" pitchFamily="18" charset="0"/>
                          <a:cs typeface="Times New Roman" panose="02020603050405020304" pitchFamily="18" charset="0"/>
                        </a:rPr>
                        <a:t>Registro de asistencia.</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dirty="0">
                          <a:effectLst/>
                          <a:uFill>
                            <a:solidFill>
                              <a:srgbClr val="000000"/>
                            </a:solidFill>
                          </a:uFill>
                          <a:latin typeface="Times New Roman" panose="02020603050405020304" pitchFamily="18" charset="0"/>
                          <a:cs typeface="Times New Roman" panose="02020603050405020304" pitchFamily="18" charset="0"/>
                        </a:rPr>
                        <a:t>Anual</a:t>
                      </a:r>
                      <a:endParaRPr lang="es-ES" sz="18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r>
            </a:tbl>
          </a:graphicData>
        </a:graphic>
      </p:graphicFrame>
    </p:spTree>
    <p:extLst>
      <p:ext uri="{BB962C8B-B14F-4D97-AF65-F5344CB8AC3E}">
        <p14:creationId xmlns:p14="http://schemas.microsoft.com/office/powerpoint/2010/main" val="168668419"/>
      </p:ext>
    </p:extLst>
  </p:cSld>
  <p:clrMapOvr>
    <a:masterClrMapping/>
  </p:clrMapOvr>
  <p:transition spd="med">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5</a:t>
            </a: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RESULTADOS</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
        <p:nvSpPr>
          <p:cNvPr id="3" name="Rectángulo 2"/>
          <p:cNvSpPr/>
          <p:nvPr/>
        </p:nvSpPr>
        <p:spPr>
          <a:xfrm>
            <a:off x="1750492" y="778209"/>
            <a:ext cx="9736657"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8.4 PROGRAMA DE CONTINGENCIA</a:t>
            </a:r>
            <a:endParaRPr lang="es-419" sz="2000" dirty="0">
              <a:latin typeface="Times New Roman" panose="02020603050405020304" pitchFamily="18"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76996607"/>
              </p:ext>
            </p:extLst>
          </p:nvPr>
        </p:nvGraphicFramePr>
        <p:xfrm>
          <a:off x="223235" y="2441478"/>
          <a:ext cx="11832777" cy="2573528"/>
        </p:xfrm>
        <a:graphic>
          <a:graphicData uri="http://schemas.openxmlformats.org/drawingml/2006/table">
            <a:tbl>
              <a:tblPr firstRow="1" firstCol="1" bandRow="1">
                <a:tableStyleId>{5C22544A-7EE6-4342-B048-85BDC9FD1C3A}</a:tableStyleId>
              </a:tblPr>
              <a:tblGrid>
                <a:gridCol w="2128106"/>
                <a:gridCol w="2025806"/>
                <a:gridCol w="1941187"/>
                <a:gridCol w="2126843"/>
                <a:gridCol w="1991706"/>
                <a:gridCol w="1619129"/>
              </a:tblGrid>
              <a:tr h="443230">
                <a:tc>
                  <a:txBody>
                    <a:bodyPr/>
                    <a:lstStyle/>
                    <a:p>
                      <a:pPr algn="ctr">
                        <a:lnSpc>
                          <a:spcPct val="150000"/>
                        </a:lnSpc>
                        <a:spcAft>
                          <a:spcPts val="0"/>
                        </a:spcAft>
                        <a:tabLst>
                          <a:tab pos="714375" algn="l"/>
                        </a:tabLst>
                      </a:pPr>
                      <a:r>
                        <a:rPr lang="es-ES_tradnl" sz="1800">
                          <a:effectLst/>
                          <a:uFill>
                            <a:solidFill>
                              <a:srgbClr val="000000"/>
                            </a:solidFill>
                          </a:uFill>
                          <a:latin typeface="Times New Roman" panose="02020603050405020304" pitchFamily="18" charset="0"/>
                          <a:cs typeface="Times New Roman" panose="02020603050405020304" pitchFamily="18" charset="0"/>
                        </a:rPr>
                        <a:t>Aspecto</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Impacto</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Medidas</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Indicadores</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Verificación</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Periodo</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r>
              <a:tr h="1004570">
                <a:tc>
                  <a:txBody>
                    <a:bodyPr/>
                    <a:lstStyle/>
                    <a:p>
                      <a:pPr algn="ctr">
                        <a:lnSpc>
                          <a:spcPct val="150000"/>
                        </a:lnSpc>
                        <a:spcAft>
                          <a:spcPts val="0"/>
                        </a:spcAft>
                        <a:tabLst>
                          <a:tab pos="714375" algn="l"/>
                        </a:tabLst>
                      </a:pPr>
                      <a:r>
                        <a:rPr lang="es-ES_tradnl" sz="1800">
                          <a:effectLst/>
                          <a:uFill>
                            <a:solidFill>
                              <a:srgbClr val="000000"/>
                            </a:solidFill>
                          </a:uFill>
                          <a:latin typeface="Times New Roman" panose="02020603050405020304" pitchFamily="18" charset="0"/>
                          <a:cs typeface="Times New Roman" panose="02020603050405020304" pitchFamily="18" charset="0"/>
                        </a:rPr>
                        <a:t>Acumulación de palizada y lechugines </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Mal funcionamiento de las represas</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Uso de maquinaria para remover los sólidos que vienen por las crecidas de los ríos</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Bef>
                          <a:spcPts val="300"/>
                        </a:spcBef>
                        <a:spcAft>
                          <a:spcPts val="300"/>
                        </a:spcAft>
                      </a:pPr>
                      <a:r>
                        <a:rPr lang="es-MX" sz="1800">
                          <a:effectLst/>
                          <a:uFill>
                            <a:solidFill>
                              <a:srgbClr val="000000"/>
                            </a:solidFill>
                          </a:uFill>
                          <a:latin typeface="Times New Roman" panose="02020603050405020304" pitchFamily="18" charset="0"/>
                          <a:cs typeface="Times New Roman" panose="02020603050405020304" pitchFamily="18" charset="0"/>
                        </a:rPr>
                        <a:t>Número de crecidas de los ríos</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Bef>
                          <a:spcPts val="300"/>
                        </a:spcBef>
                        <a:spcAft>
                          <a:spcPts val="300"/>
                        </a:spcAft>
                      </a:pPr>
                      <a:r>
                        <a:rPr lang="es-ES_tradnl" sz="1800">
                          <a:effectLst/>
                          <a:uFill>
                            <a:solidFill>
                              <a:srgbClr val="000000"/>
                            </a:solidFill>
                          </a:uFill>
                          <a:latin typeface="Times New Roman" panose="02020603050405020304" pitchFamily="18" charset="0"/>
                          <a:cs typeface="Times New Roman" panose="02020603050405020304" pitchFamily="18" charset="0"/>
                        </a:rPr>
                        <a:t>Registro fotográfico</a:t>
                      </a:r>
                      <a:endParaRPr lang="es-ES" sz="1800">
                        <a:effectLst/>
                        <a:uFill>
                          <a:solidFill>
                            <a:srgbClr val="000000"/>
                          </a:solidFill>
                        </a:uFill>
                        <a:latin typeface="Times New Roman" panose="02020603050405020304" pitchFamily="18" charset="0"/>
                        <a:cs typeface="Times New Roman" panose="02020603050405020304" pitchFamily="18" charset="0"/>
                      </a:endParaRPr>
                    </a:p>
                    <a:p>
                      <a:pPr algn="ctr">
                        <a:lnSpc>
                          <a:spcPct val="150000"/>
                        </a:lnSpc>
                        <a:spcBef>
                          <a:spcPts val="300"/>
                        </a:spcBef>
                        <a:spcAft>
                          <a:spcPts val="300"/>
                        </a:spcAft>
                      </a:pPr>
                      <a:r>
                        <a:rPr lang="es-ES_tradnl" sz="1800">
                          <a:effectLst/>
                          <a:uFill>
                            <a:solidFill>
                              <a:srgbClr val="000000"/>
                            </a:solidFill>
                          </a:uFill>
                          <a:latin typeface="Times New Roman" panose="02020603050405020304" pitchFamily="18" charset="0"/>
                          <a:cs typeface="Times New Roman" panose="02020603050405020304" pitchFamily="18" charset="0"/>
                        </a:rPr>
                        <a:t> </a:t>
                      </a:r>
                      <a:endParaRPr lang="es-ES" sz="1800">
                        <a:effectLst/>
                        <a:uFill>
                          <a:solidFill>
                            <a:srgbClr val="000000"/>
                          </a:solidFill>
                        </a:uFill>
                        <a:latin typeface="Times New Roman" panose="02020603050405020304" pitchFamily="18" charset="0"/>
                        <a:cs typeface="Times New Roman" panose="02020603050405020304" pitchFamily="18" charset="0"/>
                      </a:endParaRPr>
                    </a:p>
                    <a:p>
                      <a:pPr algn="ctr">
                        <a:lnSpc>
                          <a:spcPct val="150000"/>
                        </a:lnSpc>
                        <a:spcBef>
                          <a:spcPts val="300"/>
                        </a:spcBef>
                        <a:spcAft>
                          <a:spcPts val="300"/>
                        </a:spcAft>
                      </a:pPr>
                      <a:r>
                        <a:rPr lang="es-ES_tradnl" sz="1800">
                          <a:effectLst/>
                          <a:uFill>
                            <a:solidFill>
                              <a:srgbClr val="000000"/>
                            </a:solidFill>
                          </a:uFill>
                          <a:latin typeface="Times New Roman" panose="02020603050405020304" pitchFamily="18" charset="0"/>
                          <a:cs typeface="Times New Roman" panose="02020603050405020304" pitchFamily="18" charset="0"/>
                        </a:rPr>
                        <a:t>Bitácora</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dirty="0">
                          <a:effectLst/>
                          <a:uFill>
                            <a:solidFill>
                              <a:srgbClr val="000000"/>
                            </a:solidFill>
                          </a:uFill>
                          <a:latin typeface="Times New Roman" panose="02020603050405020304" pitchFamily="18" charset="0"/>
                          <a:cs typeface="Times New Roman" panose="02020603050405020304" pitchFamily="18" charset="0"/>
                        </a:rPr>
                        <a:t>Permanente</a:t>
                      </a:r>
                      <a:endParaRPr lang="es-ES" sz="18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r>
            </a:tbl>
          </a:graphicData>
        </a:graphic>
      </p:graphicFrame>
    </p:spTree>
    <p:extLst>
      <p:ext uri="{BB962C8B-B14F-4D97-AF65-F5344CB8AC3E}">
        <p14:creationId xmlns:p14="http://schemas.microsoft.com/office/powerpoint/2010/main" val="740693351"/>
      </p:ext>
    </p:extLst>
  </p:cSld>
  <p:clrMapOvr>
    <a:masterClrMapping/>
  </p:clrMapOvr>
  <p:transition spd="med">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5</a:t>
            </a: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RESULTADOS</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
        <p:nvSpPr>
          <p:cNvPr id="3" name="Rectángulo 2"/>
          <p:cNvSpPr/>
          <p:nvPr/>
        </p:nvSpPr>
        <p:spPr>
          <a:xfrm>
            <a:off x="1750492" y="778209"/>
            <a:ext cx="9736657"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8.5 PROGRAMA DE RELACIONES COMUNITARIAS</a:t>
            </a:r>
            <a:endParaRPr lang="es-419" sz="2000" dirty="0">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461120723"/>
              </p:ext>
            </p:extLst>
          </p:nvPr>
        </p:nvGraphicFramePr>
        <p:xfrm>
          <a:off x="223235" y="1646571"/>
          <a:ext cx="11832777" cy="4683252"/>
        </p:xfrm>
        <a:graphic>
          <a:graphicData uri="http://schemas.openxmlformats.org/drawingml/2006/table">
            <a:tbl>
              <a:tblPr firstRow="1" firstCol="1" bandRow="1">
                <a:tableStyleId>{5C22544A-7EE6-4342-B048-85BDC9FD1C3A}</a:tableStyleId>
              </a:tblPr>
              <a:tblGrid>
                <a:gridCol w="1946986"/>
                <a:gridCol w="1858018"/>
                <a:gridCol w="2170052"/>
                <a:gridCol w="2170052"/>
                <a:gridCol w="2033375"/>
                <a:gridCol w="1654294"/>
              </a:tblGrid>
              <a:tr h="179070">
                <a:tc>
                  <a:txBody>
                    <a:bodyPr/>
                    <a:lstStyle/>
                    <a:p>
                      <a:pPr algn="ctr">
                        <a:lnSpc>
                          <a:spcPct val="150000"/>
                        </a:lnSpc>
                        <a:spcAft>
                          <a:spcPts val="0"/>
                        </a:spcAft>
                        <a:tabLst>
                          <a:tab pos="714375" algn="l"/>
                        </a:tabLst>
                      </a:pPr>
                      <a:r>
                        <a:rPr lang="es-ES_tradnl" sz="1800">
                          <a:effectLst/>
                          <a:uFill>
                            <a:solidFill>
                              <a:srgbClr val="000000"/>
                            </a:solidFill>
                          </a:uFill>
                          <a:latin typeface="Times New Roman" panose="02020603050405020304" pitchFamily="18" charset="0"/>
                          <a:cs typeface="Times New Roman" panose="02020603050405020304" pitchFamily="18" charset="0"/>
                        </a:rPr>
                        <a:t>Aspecto</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Impacto</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Medidas</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Indicadores</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Verificación</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Periodo</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r>
              <a:tr h="946785">
                <a:tc rowSpan="2">
                  <a:txBody>
                    <a:bodyPr/>
                    <a:lstStyle/>
                    <a:p>
                      <a:pPr algn="ctr">
                        <a:lnSpc>
                          <a:spcPct val="150000"/>
                        </a:lnSpc>
                        <a:spcAft>
                          <a:spcPts val="0"/>
                        </a:spcAft>
                        <a:tabLst>
                          <a:tab pos="714375" algn="l"/>
                        </a:tabLst>
                      </a:pPr>
                      <a:r>
                        <a:rPr lang="es-ES_tradnl" sz="1800">
                          <a:effectLst/>
                          <a:uFill>
                            <a:solidFill>
                              <a:srgbClr val="000000"/>
                            </a:solidFill>
                          </a:uFill>
                          <a:latin typeface="Times New Roman" panose="02020603050405020304" pitchFamily="18" charset="0"/>
                          <a:cs typeface="Times New Roman" panose="02020603050405020304" pitchFamily="18" charset="0"/>
                        </a:rPr>
                        <a:t>Generación de Residuos Sólidos no peligrosos</a:t>
                      </a:r>
                      <a:endParaRPr lang="es-ES" sz="1800">
                        <a:effectLst/>
                        <a:uFill>
                          <a:solidFill>
                            <a:srgbClr val="000000"/>
                          </a:solidFill>
                        </a:uFill>
                        <a:latin typeface="Times New Roman" panose="02020603050405020304" pitchFamily="18" charset="0"/>
                        <a:cs typeface="Times New Roman" panose="02020603050405020304" pitchFamily="18" charset="0"/>
                      </a:endParaRPr>
                    </a:p>
                    <a:p>
                      <a:pPr algn="ctr">
                        <a:lnSpc>
                          <a:spcPct val="150000"/>
                        </a:lnSpc>
                        <a:spcAft>
                          <a:spcPts val="0"/>
                        </a:spcAft>
                        <a:tabLst>
                          <a:tab pos="714375" algn="l"/>
                        </a:tabLst>
                      </a:pPr>
                      <a:r>
                        <a:rPr lang="es-ES_tradnl" sz="1800">
                          <a:effectLst/>
                          <a:uFill>
                            <a:solidFill>
                              <a:srgbClr val="000000"/>
                            </a:solidFill>
                          </a:uFill>
                          <a:latin typeface="Times New Roman" panose="02020603050405020304" pitchFamily="18" charset="0"/>
                          <a:cs typeface="Times New Roman" panose="02020603050405020304" pitchFamily="18" charset="0"/>
                        </a:rPr>
                        <a:t> </a:t>
                      </a:r>
                      <a:endParaRPr lang="es-ES" sz="1800">
                        <a:effectLst/>
                        <a:uFill>
                          <a:solidFill>
                            <a:srgbClr val="000000"/>
                          </a:solidFill>
                        </a:uFill>
                        <a:latin typeface="Times New Roman" panose="02020603050405020304" pitchFamily="18" charset="0"/>
                        <a:cs typeface="Times New Roman" panose="02020603050405020304" pitchFamily="18" charset="0"/>
                      </a:endParaRPr>
                    </a:p>
                    <a:p>
                      <a:pPr algn="ctr">
                        <a:lnSpc>
                          <a:spcPct val="150000"/>
                        </a:lnSpc>
                        <a:spcAft>
                          <a:spcPts val="0"/>
                        </a:spcAft>
                        <a:tabLst>
                          <a:tab pos="714375" algn="l"/>
                        </a:tabLst>
                      </a:pPr>
                      <a:r>
                        <a:rPr lang="es-ES_tradnl" sz="1800">
                          <a:effectLst/>
                          <a:uFill>
                            <a:solidFill>
                              <a:srgbClr val="000000"/>
                            </a:solidFill>
                          </a:uFill>
                          <a:latin typeface="Times New Roman" panose="02020603050405020304" pitchFamily="18" charset="0"/>
                          <a:cs typeface="Times New Roman" panose="02020603050405020304" pitchFamily="18" charset="0"/>
                        </a:rPr>
                        <a:t> </a:t>
                      </a:r>
                      <a:endParaRPr lang="es-ES" sz="1800">
                        <a:effectLst/>
                        <a:uFill>
                          <a:solidFill>
                            <a:srgbClr val="000000"/>
                          </a:solidFill>
                        </a:uFill>
                        <a:latin typeface="Times New Roman" panose="02020603050405020304" pitchFamily="18" charset="0"/>
                        <a:cs typeface="Times New Roman" panose="02020603050405020304" pitchFamily="18" charset="0"/>
                      </a:endParaRPr>
                    </a:p>
                    <a:p>
                      <a:pPr algn="ctr">
                        <a:lnSpc>
                          <a:spcPct val="150000"/>
                        </a:lnSpc>
                        <a:spcAft>
                          <a:spcPts val="0"/>
                        </a:spcAft>
                        <a:tabLst>
                          <a:tab pos="714375" algn="l"/>
                        </a:tabLst>
                      </a:pPr>
                      <a:r>
                        <a:rPr lang="es-MX" sz="1800">
                          <a:effectLst/>
                          <a:uFill>
                            <a:solidFill>
                              <a:srgbClr val="000000"/>
                            </a:solidFill>
                          </a:uFill>
                          <a:latin typeface="Times New Roman" panose="02020603050405020304" pitchFamily="18" charset="0"/>
                          <a:cs typeface="Times New Roman" panose="02020603050405020304" pitchFamily="18" charset="0"/>
                        </a:rPr>
                        <a:t> </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rowSpan="2">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Alteración de la calidad del suelo por disposición de desechos</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Bef>
                          <a:spcPts val="300"/>
                        </a:spcBef>
                        <a:spcAft>
                          <a:spcPts val="300"/>
                        </a:spcAft>
                      </a:pPr>
                      <a:r>
                        <a:rPr lang="es-ES_tradnl" sz="1800">
                          <a:effectLst/>
                          <a:uFill>
                            <a:solidFill>
                              <a:srgbClr val="000000"/>
                            </a:solidFill>
                          </a:uFill>
                          <a:latin typeface="Times New Roman" panose="02020603050405020304" pitchFamily="18" charset="0"/>
                          <a:cs typeface="Times New Roman" panose="02020603050405020304" pitchFamily="18" charset="0"/>
                        </a:rPr>
                        <a:t>Difundir el contenido del Plan de manejo ambiental a la comunidad.</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Bef>
                          <a:spcPts val="300"/>
                        </a:spcBef>
                        <a:spcAft>
                          <a:spcPts val="300"/>
                        </a:spcAft>
                      </a:pPr>
                      <a:r>
                        <a:rPr lang="es-ES_tradnl" sz="1800">
                          <a:effectLst/>
                          <a:uFill>
                            <a:solidFill>
                              <a:srgbClr val="000000"/>
                            </a:solidFill>
                          </a:uFill>
                          <a:latin typeface="Times New Roman" panose="02020603050405020304" pitchFamily="18" charset="0"/>
                          <a:cs typeface="Times New Roman" panose="02020603050405020304" pitchFamily="18" charset="0"/>
                        </a:rPr>
                        <a:t>(Capacitación realizada/ capacitación planeada) x100</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Bef>
                          <a:spcPts val="300"/>
                        </a:spcBef>
                        <a:spcAft>
                          <a:spcPts val="300"/>
                        </a:spcAft>
                      </a:pPr>
                      <a:r>
                        <a:rPr lang="es-ES_tradnl" sz="1800">
                          <a:effectLst/>
                          <a:uFill>
                            <a:solidFill>
                              <a:srgbClr val="000000"/>
                            </a:solidFill>
                          </a:uFill>
                          <a:latin typeface="Times New Roman" panose="02020603050405020304" pitchFamily="18" charset="0"/>
                          <a:cs typeface="Times New Roman" panose="02020603050405020304" pitchFamily="18" charset="0"/>
                        </a:rPr>
                        <a:t>Registro de asistencia.</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Anual</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r>
              <a:tr h="1379220">
                <a:tc vMerge="1">
                  <a:txBody>
                    <a:bodyPr/>
                    <a:lstStyle/>
                    <a:p>
                      <a:endParaRPr lang="es-419"/>
                    </a:p>
                  </a:txBody>
                  <a:tcPr/>
                </a:tc>
                <a:tc vMerge="1">
                  <a:txBody>
                    <a:bodyPr/>
                    <a:lstStyle/>
                    <a:p>
                      <a:endParaRPr lang="es-419"/>
                    </a:p>
                  </a:txBody>
                  <a:tcP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Realizar charla sobre el manejo adecuado de residuos sólidos no peligrosos y su correcta clasificación y separación</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Bef>
                          <a:spcPts val="300"/>
                        </a:spcBef>
                        <a:spcAft>
                          <a:spcPts val="300"/>
                        </a:spcAft>
                      </a:pPr>
                      <a:r>
                        <a:rPr lang="es-ES_tradnl" sz="1800">
                          <a:effectLst/>
                          <a:uFill>
                            <a:solidFill>
                              <a:srgbClr val="000000"/>
                            </a:solidFill>
                          </a:uFill>
                          <a:latin typeface="Times New Roman" panose="02020603050405020304" pitchFamily="18" charset="0"/>
                          <a:cs typeface="Times New Roman" panose="02020603050405020304" pitchFamily="18" charset="0"/>
                        </a:rPr>
                        <a:t>(Capacitación realizada/ capacitación planeada) x100</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Bef>
                          <a:spcPts val="300"/>
                        </a:spcBef>
                        <a:spcAft>
                          <a:spcPts val="300"/>
                        </a:spcAft>
                      </a:pPr>
                      <a:r>
                        <a:rPr lang="es-ES_tradnl" sz="1800">
                          <a:effectLst/>
                          <a:uFill>
                            <a:solidFill>
                              <a:srgbClr val="000000"/>
                            </a:solidFill>
                          </a:uFill>
                          <a:latin typeface="Times New Roman" panose="02020603050405020304" pitchFamily="18" charset="0"/>
                          <a:cs typeface="Times New Roman" panose="02020603050405020304" pitchFamily="18" charset="0"/>
                        </a:rPr>
                        <a:t>Registro de asistencia.</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dirty="0">
                          <a:effectLst/>
                          <a:uFill>
                            <a:solidFill>
                              <a:srgbClr val="000000"/>
                            </a:solidFill>
                          </a:uFill>
                          <a:latin typeface="Times New Roman" panose="02020603050405020304" pitchFamily="18" charset="0"/>
                          <a:cs typeface="Times New Roman" panose="02020603050405020304" pitchFamily="18" charset="0"/>
                        </a:rPr>
                        <a:t>Trimestral</a:t>
                      </a:r>
                      <a:endParaRPr lang="es-ES" sz="18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r>
            </a:tbl>
          </a:graphicData>
        </a:graphic>
      </p:graphicFrame>
    </p:spTree>
    <p:extLst>
      <p:ext uri="{BB962C8B-B14F-4D97-AF65-F5344CB8AC3E}">
        <p14:creationId xmlns:p14="http://schemas.microsoft.com/office/powerpoint/2010/main" val="575297170"/>
      </p:ext>
    </p:extLst>
  </p:cSld>
  <p:clrMapOvr>
    <a:masterClrMapping/>
  </p:clrMapOvr>
  <p:transition spd="med">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5</a:t>
            </a: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RESULTADOS</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
        <p:nvSpPr>
          <p:cNvPr id="3" name="Rectángulo 2"/>
          <p:cNvSpPr/>
          <p:nvPr/>
        </p:nvSpPr>
        <p:spPr>
          <a:xfrm>
            <a:off x="1750492" y="778209"/>
            <a:ext cx="9736657"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8.6 PROGRAMA DE REHABILITACIÓN DE ÁREAS AFECTADAS</a:t>
            </a:r>
            <a:endParaRPr lang="es-419" sz="2000" dirty="0">
              <a:latin typeface="Times New Roman" panose="02020603050405020304" pitchFamily="18"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376453646"/>
              </p:ext>
            </p:extLst>
          </p:nvPr>
        </p:nvGraphicFramePr>
        <p:xfrm>
          <a:off x="223235" y="1784814"/>
          <a:ext cx="11804642" cy="3037332"/>
        </p:xfrm>
        <a:graphic>
          <a:graphicData uri="http://schemas.openxmlformats.org/drawingml/2006/table">
            <a:tbl>
              <a:tblPr firstRow="1" firstCol="1" bandRow="1">
                <a:tableStyleId>{5C22544A-7EE6-4342-B048-85BDC9FD1C3A}</a:tableStyleId>
              </a:tblPr>
              <a:tblGrid>
                <a:gridCol w="2061284"/>
                <a:gridCol w="1499452"/>
                <a:gridCol w="2544263"/>
                <a:gridCol w="2544263"/>
                <a:gridCol w="1841973"/>
                <a:gridCol w="1313407"/>
              </a:tblGrid>
              <a:tr h="443230">
                <a:tc>
                  <a:txBody>
                    <a:bodyPr/>
                    <a:lstStyle/>
                    <a:p>
                      <a:pPr algn="ctr">
                        <a:lnSpc>
                          <a:spcPct val="150000"/>
                        </a:lnSpc>
                        <a:spcAft>
                          <a:spcPts val="0"/>
                        </a:spcAft>
                        <a:tabLst>
                          <a:tab pos="714375" algn="l"/>
                        </a:tabLst>
                      </a:pPr>
                      <a:r>
                        <a:rPr lang="es-ES_tradnl" sz="1800">
                          <a:effectLst/>
                          <a:uFill>
                            <a:solidFill>
                              <a:srgbClr val="000000"/>
                            </a:solidFill>
                          </a:uFill>
                          <a:latin typeface="Times New Roman" panose="02020603050405020304" pitchFamily="18" charset="0"/>
                          <a:cs typeface="Times New Roman" panose="02020603050405020304" pitchFamily="18" charset="0"/>
                        </a:rPr>
                        <a:t>Aspecto</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Impacto</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Medidas</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Indicadores</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Verificación</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Periodo</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r>
              <a:tr h="648335">
                <a:tc rowSpan="2">
                  <a:txBody>
                    <a:bodyPr/>
                    <a:lstStyle/>
                    <a:p>
                      <a:pPr algn="ctr">
                        <a:lnSpc>
                          <a:spcPct val="150000"/>
                        </a:lnSpc>
                        <a:spcAft>
                          <a:spcPts val="0"/>
                        </a:spcAft>
                        <a:tabLst>
                          <a:tab pos="714375" algn="l"/>
                        </a:tabLst>
                      </a:pPr>
                      <a:r>
                        <a:rPr lang="es-ES_tradnl" sz="1800">
                          <a:effectLst/>
                          <a:uFill>
                            <a:solidFill>
                              <a:srgbClr val="000000"/>
                            </a:solidFill>
                          </a:uFill>
                          <a:latin typeface="Times New Roman" panose="02020603050405020304" pitchFamily="18" charset="0"/>
                          <a:cs typeface="Times New Roman" panose="02020603050405020304" pitchFamily="18" charset="0"/>
                        </a:rPr>
                        <a:t>Generación de contaminación</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rowSpan="2">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Alteración de la calidad del suelo</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Bef>
                          <a:spcPts val="300"/>
                        </a:spcBef>
                        <a:spcAft>
                          <a:spcPts val="300"/>
                        </a:spcAft>
                      </a:pPr>
                      <a:r>
                        <a:rPr lang="es-ES_tradnl" sz="1800">
                          <a:effectLst/>
                          <a:uFill>
                            <a:solidFill>
                              <a:srgbClr val="000000"/>
                            </a:solidFill>
                          </a:uFill>
                          <a:latin typeface="Times New Roman" panose="02020603050405020304" pitchFamily="18" charset="0"/>
                          <a:cs typeface="Times New Roman" panose="02020603050405020304" pitchFamily="18" charset="0"/>
                        </a:rPr>
                        <a:t>Reforestar las áreas de la comunidad de influencia</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Bef>
                          <a:spcPts val="300"/>
                        </a:spcBef>
                        <a:spcAft>
                          <a:spcPts val="300"/>
                        </a:spcAft>
                      </a:pPr>
                      <a:r>
                        <a:rPr lang="es-ES_tradnl" sz="1800">
                          <a:effectLst/>
                          <a:uFill>
                            <a:solidFill>
                              <a:srgbClr val="000000"/>
                            </a:solidFill>
                          </a:uFill>
                          <a:latin typeface="Times New Roman" panose="02020603050405020304" pitchFamily="18" charset="0"/>
                          <a:cs typeface="Times New Roman" panose="02020603050405020304" pitchFamily="18" charset="0"/>
                        </a:rPr>
                        <a:t>Número de áreas rehabilitadas</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Bef>
                          <a:spcPts val="300"/>
                        </a:spcBef>
                        <a:spcAft>
                          <a:spcPts val="300"/>
                        </a:spcAft>
                      </a:pPr>
                      <a:r>
                        <a:rPr lang="es-ES_tradnl" sz="1800">
                          <a:effectLst/>
                          <a:uFill>
                            <a:solidFill>
                              <a:srgbClr val="000000"/>
                            </a:solidFill>
                          </a:uFill>
                          <a:latin typeface="Times New Roman" panose="02020603050405020304" pitchFamily="18" charset="0"/>
                          <a:cs typeface="Times New Roman" panose="02020603050405020304" pitchFamily="18" charset="0"/>
                        </a:rPr>
                        <a:t>Registro fotográfico</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Anual</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r>
              <a:tr h="1383665">
                <a:tc vMerge="1">
                  <a:txBody>
                    <a:bodyPr/>
                    <a:lstStyle/>
                    <a:p>
                      <a:endParaRPr lang="es-419"/>
                    </a:p>
                  </a:txBody>
                  <a:tcPr/>
                </a:tc>
                <a:tc vMerge="1">
                  <a:txBody>
                    <a:bodyPr/>
                    <a:lstStyle/>
                    <a:p>
                      <a:endParaRPr lang="es-419"/>
                    </a:p>
                  </a:txBody>
                  <a:tcPr/>
                </a:tc>
                <a:tc>
                  <a:txBody>
                    <a:bodyPr/>
                    <a:lstStyle/>
                    <a:p>
                      <a:pPr algn="ctr">
                        <a:lnSpc>
                          <a:spcPct val="150000"/>
                        </a:lnSpc>
                        <a:spcAft>
                          <a:spcPts val="0"/>
                        </a:spcAft>
                      </a:pPr>
                      <a:r>
                        <a:rPr lang="es-ES_tradnl" sz="1800">
                          <a:effectLst/>
                          <a:uFill>
                            <a:solidFill>
                              <a:srgbClr val="000000"/>
                            </a:solidFill>
                          </a:uFill>
                          <a:latin typeface="Times New Roman" panose="02020603050405020304" pitchFamily="18" charset="0"/>
                          <a:cs typeface="Times New Roman" panose="02020603050405020304" pitchFamily="18" charset="0"/>
                        </a:rPr>
                        <a:t>Retirar desechos, escombros que se encuentre afectando la zona.</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Bef>
                          <a:spcPts val="300"/>
                        </a:spcBef>
                        <a:spcAft>
                          <a:spcPts val="300"/>
                        </a:spcAft>
                      </a:pPr>
                      <a:r>
                        <a:rPr lang="es-ES_tradnl" sz="1800">
                          <a:effectLst/>
                          <a:uFill>
                            <a:solidFill>
                              <a:srgbClr val="000000"/>
                            </a:solidFill>
                          </a:uFill>
                          <a:latin typeface="Times New Roman" panose="02020603050405020304" pitchFamily="18" charset="0"/>
                          <a:cs typeface="Times New Roman" panose="02020603050405020304" pitchFamily="18" charset="0"/>
                        </a:rPr>
                        <a:t>(Cantidad de desechos retirados/Cantidad de desechos registrado) x 100</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Bef>
                          <a:spcPts val="300"/>
                        </a:spcBef>
                        <a:spcAft>
                          <a:spcPts val="300"/>
                        </a:spcAft>
                      </a:pPr>
                      <a:r>
                        <a:rPr lang="es-ES_tradnl" sz="1800">
                          <a:effectLst/>
                          <a:uFill>
                            <a:solidFill>
                              <a:srgbClr val="000000"/>
                            </a:solidFill>
                          </a:uFill>
                          <a:latin typeface="Times New Roman" panose="02020603050405020304" pitchFamily="18" charset="0"/>
                          <a:cs typeface="Times New Roman" panose="02020603050405020304" pitchFamily="18" charset="0"/>
                        </a:rPr>
                        <a:t>Registro fotográfico</a:t>
                      </a:r>
                      <a:endParaRPr lang="es-ES" sz="1800">
                        <a:effectLst/>
                        <a:uFill>
                          <a:solidFill>
                            <a:srgbClr val="000000"/>
                          </a:solidFill>
                        </a:uFill>
                        <a:latin typeface="Times New Roman" panose="02020603050405020304" pitchFamily="18" charset="0"/>
                        <a:cs typeface="Times New Roman" panose="02020603050405020304" pitchFamily="18" charset="0"/>
                      </a:endParaRPr>
                    </a:p>
                    <a:p>
                      <a:pPr algn="ctr">
                        <a:lnSpc>
                          <a:spcPct val="150000"/>
                        </a:lnSpc>
                        <a:spcBef>
                          <a:spcPts val="300"/>
                        </a:spcBef>
                        <a:spcAft>
                          <a:spcPts val="300"/>
                        </a:spcAft>
                      </a:pPr>
                      <a:r>
                        <a:rPr lang="es-ES_tradnl" sz="1800">
                          <a:effectLst/>
                          <a:uFill>
                            <a:solidFill>
                              <a:srgbClr val="000000"/>
                            </a:solidFill>
                          </a:uFill>
                          <a:latin typeface="Times New Roman" panose="02020603050405020304" pitchFamily="18" charset="0"/>
                          <a:cs typeface="Times New Roman" panose="02020603050405020304" pitchFamily="18" charset="0"/>
                        </a:rPr>
                        <a:t>Bitácora</a:t>
                      </a:r>
                      <a:endParaRPr lang="es-ES" sz="18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c>
                  <a:txBody>
                    <a:bodyPr/>
                    <a:lstStyle/>
                    <a:p>
                      <a:pPr algn="ctr">
                        <a:lnSpc>
                          <a:spcPct val="150000"/>
                        </a:lnSpc>
                        <a:spcAft>
                          <a:spcPts val="0"/>
                        </a:spcAft>
                      </a:pPr>
                      <a:r>
                        <a:rPr lang="es-ES_tradnl" sz="1800" dirty="0">
                          <a:effectLst/>
                          <a:uFill>
                            <a:solidFill>
                              <a:srgbClr val="000000"/>
                            </a:solidFill>
                          </a:uFill>
                          <a:latin typeface="Times New Roman" panose="02020603050405020304" pitchFamily="18" charset="0"/>
                          <a:cs typeface="Times New Roman" panose="02020603050405020304" pitchFamily="18" charset="0"/>
                        </a:rPr>
                        <a:t>Mensual</a:t>
                      </a:r>
                      <a:endParaRPr lang="es-ES" sz="18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txBody>
                  <a:tcPr marL="50800" marR="50800" marT="50800" marB="50800" anchor="ctr"/>
                </a:tc>
              </a:tr>
            </a:tbl>
          </a:graphicData>
        </a:graphic>
      </p:graphicFrame>
    </p:spTree>
    <p:extLst>
      <p:ext uri="{BB962C8B-B14F-4D97-AF65-F5344CB8AC3E}">
        <p14:creationId xmlns:p14="http://schemas.microsoft.com/office/powerpoint/2010/main" val="3469525408"/>
      </p:ext>
    </p:extLst>
  </p:cSld>
  <p:clrMapOvr>
    <a:masterClrMapping/>
  </p:clrMapOvr>
  <p:transition spd="med">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5</a:t>
            </a: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RESULTADOS</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
        <p:nvSpPr>
          <p:cNvPr id="3" name="Rectángulo 2"/>
          <p:cNvSpPr/>
          <p:nvPr/>
        </p:nvSpPr>
        <p:spPr>
          <a:xfrm>
            <a:off x="1750492" y="778209"/>
            <a:ext cx="9736657" cy="400110"/>
          </a:xfrm>
          <a:prstGeom prst="rect">
            <a:avLst/>
          </a:prstGeom>
        </p:spPr>
        <p:txBody>
          <a:bodyPr wrap="square">
            <a:spAutoFit/>
          </a:bodyPr>
          <a:lstStyle/>
          <a:p>
            <a:r>
              <a:rPr lang="es-419" sz="2000" dirty="0" smtClean="0">
                <a:latin typeface="Times New Roman" panose="02020603050405020304" pitchFamily="18" charset="0"/>
                <a:cs typeface="Times New Roman" panose="02020603050405020304" pitchFamily="18" charset="0"/>
              </a:rPr>
              <a:t>9. SOCIALIZACIÓN DE RESULTADOS</a:t>
            </a:r>
            <a:endParaRPr lang="es-419" sz="2000" dirty="0">
              <a:latin typeface="Times New Roman" panose="02020603050405020304" pitchFamily="18" charset="0"/>
              <a:cs typeface="Times New Roman" panose="02020603050405020304" pitchFamily="18" charset="0"/>
            </a:endParaRPr>
          </a:p>
        </p:txBody>
      </p:sp>
      <p:sp>
        <p:nvSpPr>
          <p:cNvPr id="7" name="Rectángulo 6"/>
          <p:cNvSpPr/>
          <p:nvPr/>
        </p:nvSpPr>
        <p:spPr>
          <a:xfrm>
            <a:off x="223235" y="1406997"/>
            <a:ext cx="6096000" cy="532453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indent="180340" algn="just">
              <a:spcAft>
                <a:spcPts val="0"/>
              </a:spcAft>
            </a:pPr>
            <a:r>
              <a:rPr lang="es-ES_tradnl" sz="2000" dirty="0">
                <a:latin typeface="Times New Roman" panose="02020603050405020304" pitchFamily="18" charset="0"/>
                <a:cs typeface="Times New Roman" panose="02020603050405020304" pitchFamily="18" charset="0"/>
              </a:rPr>
              <a:t>El cumplimiento de este objetivo nos permite informar a la comunidad sobre la situación de las condiciones agrícolas presentes en los suelos de la zona, y a su vez solicitar a los miembros de GADS y MAGAP  mejorar los procesos de agricultura en la región.  La socialización se realizó el 03 de  Mayo del presente año, en las instalaciones del GAD Municipal de Chone, con la especial participación de representantes del GAD, Juntas Parroquiales y público en general; la misma que fue organizada en conjunto con la dirección de Comunicación y Participación </a:t>
            </a:r>
            <a:r>
              <a:rPr lang="es-ES_tradnl" sz="2000" dirty="0" smtClean="0">
                <a:latin typeface="Times New Roman" panose="02020603050405020304" pitchFamily="18" charset="0"/>
                <a:cs typeface="Times New Roman" panose="02020603050405020304" pitchFamily="18" charset="0"/>
              </a:rPr>
              <a:t>Ciudadana. Por </a:t>
            </a:r>
            <a:r>
              <a:rPr lang="es-ES_tradnl" sz="2000" dirty="0">
                <a:latin typeface="Times New Roman" panose="02020603050405020304" pitchFamily="18" charset="0"/>
                <a:cs typeface="Times New Roman" panose="02020603050405020304" pitchFamily="18" charset="0"/>
              </a:rPr>
              <a:t>parte de los representantes del GAD, su respuesta fue positiva y comentaron que brindarán su apoyo en conjunto con el Consejo Provincial y MAGAP, con el fin de ir mitigando los efectos en los suelos aledaños a las represas </a:t>
            </a:r>
            <a:r>
              <a:rPr lang="es-ES_tradnl" sz="2000" dirty="0" err="1">
                <a:latin typeface="Times New Roman" panose="02020603050405020304" pitchFamily="18" charset="0"/>
                <a:cs typeface="Times New Roman" panose="02020603050405020304" pitchFamily="18" charset="0"/>
              </a:rPr>
              <a:t>Simbocal</a:t>
            </a:r>
            <a:r>
              <a:rPr lang="es-ES_tradnl" sz="2000" dirty="0">
                <a:latin typeface="Times New Roman" panose="02020603050405020304" pitchFamily="18" charset="0"/>
                <a:cs typeface="Times New Roman" panose="02020603050405020304" pitchFamily="18" charset="0"/>
              </a:rPr>
              <a:t> y Río Grande, especialmente en el control de la industria camaronera que tienen amplia presencia agua arriba de las presas.</a:t>
            </a:r>
            <a:endParaRPr lang="es-ES" sz="2000" dirty="0">
              <a:latin typeface="Times New Roman" panose="02020603050405020304" pitchFamily="18" charset="0"/>
              <a:cs typeface="Times New Roman" panose="02020603050405020304" pitchFamily="18" charset="0"/>
            </a:endParaRPr>
          </a:p>
        </p:txBody>
      </p:sp>
      <p:pic>
        <p:nvPicPr>
          <p:cNvPr id="9" name="Imagen 8"/>
          <p:cNvPicPr/>
          <p:nvPr/>
        </p:nvPicPr>
        <p:blipFill>
          <a:blip r:embed="rId2" cstate="print">
            <a:extLst>
              <a:ext uri="{28A0092B-C50C-407E-A947-70E740481C1C}">
                <a14:useLocalDpi xmlns:a14="http://schemas.microsoft.com/office/drawing/2010/main" val="0"/>
              </a:ext>
            </a:extLst>
          </a:blip>
          <a:stretch>
            <a:fillRect/>
          </a:stretch>
        </p:blipFill>
        <p:spPr>
          <a:xfrm>
            <a:off x="6506278" y="1406997"/>
            <a:ext cx="5573180" cy="4318554"/>
          </a:xfrm>
          <a:prstGeom prst="rect">
            <a:avLst/>
          </a:prstGeom>
        </p:spPr>
      </p:pic>
    </p:spTree>
    <p:extLst>
      <p:ext uri="{BB962C8B-B14F-4D97-AF65-F5344CB8AC3E}">
        <p14:creationId xmlns:p14="http://schemas.microsoft.com/office/powerpoint/2010/main" val="2810990354"/>
      </p:ext>
    </p:extLst>
  </p:cSld>
  <p:clrMapOvr>
    <a:masterClrMapping/>
  </p:clrMapOvr>
  <p:transition spd="med">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6. CONCLUSIONES</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
        <p:nvSpPr>
          <p:cNvPr id="2" name="Rectángulo 1"/>
          <p:cNvSpPr/>
          <p:nvPr/>
        </p:nvSpPr>
        <p:spPr>
          <a:xfrm>
            <a:off x="223234" y="1449285"/>
            <a:ext cx="11968765" cy="532453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342900" indent="-342900" algn="just">
              <a:spcAft>
                <a:spcPts val="0"/>
              </a:spcAft>
              <a:buFont typeface="Arial" panose="020B0604020202020204" pitchFamily="34" charset="0"/>
              <a:buChar char="•"/>
            </a:pPr>
            <a:r>
              <a:rPr lang="es-ES_tradnl" sz="20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De acuerdo con la investigación realizada se puede verificar que el sector de las represas </a:t>
            </a:r>
            <a:r>
              <a:rPr lang="es-ES_tradnl" sz="2000" dirty="0" err="1"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Simbocal</a:t>
            </a:r>
            <a:r>
              <a:rPr lang="es-ES_tradnl" sz="20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 y Rio Grande no cuenta con un plan ambiental de manejo de suelo, el cual es una herramienta útil para generar mayor productividad de sus tierras y minimizar la contaminación generada por las represas construidas en la zona.</a:t>
            </a:r>
            <a:endParaRPr lang="es-ES" sz="20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p>
            <a:pPr marL="342900" indent="-342900" algn="just">
              <a:spcAft>
                <a:spcPts val="0"/>
              </a:spcAft>
              <a:buFont typeface="Arial" panose="020B0604020202020204" pitchFamily="34" charset="0"/>
              <a:buChar char="•"/>
            </a:pPr>
            <a:r>
              <a:rPr lang="es-ES_tradnl" sz="20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 </a:t>
            </a:r>
            <a:r>
              <a:rPr lang="es-ES_tradnl" sz="2000" dirty="0" smtClean="0">
                <a:effectLst/>
                <a:latin typeface="Times New Roman" panose="02020603050405020304" pitchFamily="18" charset="0"/>
                <a:ea typeface="Arial Unicode MS" panose="020B0604020202020204" pitchFamily="34" charset="-128"/>
                <a:cs typeface="Times New Roman" panose="02020603050405020304" pitchFamily="18" charset="0"/>
              </a:rPr>
              <a:t>Según los análisis físicos químicos del suelo se infiere que los suelos de la zona de estudio en general corresponden a un tipo de suelo arcilloso de acuerdo a los valores de la densidad aparente mientras que </a:t>
            </a:r>
            <a:r>
              <a:rPr lang="es-ES_tradnl" sz="2000" dirty="0" err="1" smtClean="0">
                <a:effectLst/>
                <a:latin typeface="Times New Roman" panose="02020603050405020304" pitchFamily="18" charset="0"/>
                <a:ea typeface="Arial Unicode MS" panose="020B0604020202020204" pitchFamily="34" charset="-128"/>
                <a:cs typeface="Times New Roman" panose="02020603050405020304" pitchFamily="18" charset="0"/>
              </a:rPr>
              <a:t>seg</a:t>
            </a:r>
            <a:r>
              <a:rPr lang="en-US" sz="2000" dirty="0" smtClean="0">
                <a:effectLst/>
                <a:latin typeface="Times New Roman" panose="02020603050405020304" pitchFamily="18" charset="0"/>
                <a:ea typeface="Arial Unicode MS" panose="020B0604020202020204" pitchFamily="34" charset="-128"/>
                <a:cs typeface="Times New Roman" panose="02020603050405020304" pitchFamily="18" charset="0"/>
              </a:rPr>
              <a:t>ú</a:t>
            </a:r>
            <a:r>
              <a:rPr lang="es-ES_tradnl" sz="2000" dirty="0" smtClean="0">
                <a:effectLst/>
                <a:latin typeface="Times New Roman" panose="02020603050405020304" pitchFamily="18" charset="0"/>
                <a:ea typeface="Arial Unicode MS" panose="020B0604020202020204" pitchFamily="34" charset="-128"/>
                <a:cs typeface="Times New Roman" panose="02020603050405020304" pitchFamily="18" charset="0"/>
              </a:rPr>
              <a:t>n la densidad real recae en el tipo arenoso, </a:t>
            </a:r>
            <a:r>
              <a:rPr lang="es-ES_tradnl" sz="2000" dirty="0" err="1" smtClean="0">
                <a:effectLst/>
                <a:latin typeface="Times New Roman" panose="02020603050405020304" pitchFamily="18" charset="0"/>
                <a:ea typeface="Arial Unicode MS" panose="020B0604020202020204" pitchFamily="34" charset="-128"/>
                <a:cs typeface="Times New Roman" panose="02020603050405020304" pitchFamily="18" charset="0"/>
              </a:rPr>
              <a:t>adem</a:t>
            </a:r>
            <a:r>
              <a:rPr lang="en-US" sz="2000" dirty="0" smtClean="0">
                <a:effectLst/>
                <a:latin typeface="Times New Roman" panose="02020603050405020304" pitchFamily="18" charset="0"/>
                <a:ea typeface="Arial Unicode MS" panose="020B0604020202020204" pitchFamily="34" charset="-128"/>
                <a:cs typeface="Times New Roman" panose="02020603050405020304" pitchFamily="18" charset="0"/>
              </a:rPr>
              <a:t>á</a:t>
            </a:r>
            <a:r>
              <a:rPr lang="es-ES_tradnl" sz="2000" dirty="0" smtClean="0">
                <a:effectLst/>
                <a:latin typeface="Times New Roman" panose="02020603050405020304" pitchFamily="18" charset="0"/>
                <a:ea typeface="Arial Unicode MS" panose="020B0604020202020204" pitchFamily="34" charset="-128"/>
                <a:cs typeface="Times New Roman" panose="02020603050405020304" pitchFamily="18" charset="0"/>
              </a:rPr>
              <a:t>s, presentan una textura franco arcilloso con respecto a su porosidad.</a:t>
            </a:r>
          </a:p>
          <a:p>
            <a:pPr marL="342900" indent="-342900" algn="just">
              <a:buFont typeface="Arial" panose="020B0604020202020204" pitchFamily="34" charset="0"/>
              <a:buChar char="•"/>
            </a:pPr>
            <a:r>
              <a:rPr lang="es-ES_tradnl" sz="2000" dirty="0" smtClean="0">
                <a:latin typeface="Times New Roman" panose="02020603050405020304" pitchFamily="18" charset="0"/>
                <a:ea typeface="Arial Unicode MS" panose="020B0604020202020204" pitchFamily="34" charset="-128"/>
                <a:cs typeface="Times New Roman" panose="02020603050405020304" pitchFamily="18" charset="0"/>
              </a:rPr>
              <a:t>Las </a:t>
            </a:r>
            <a:r>
              <a:rPr lang="es-ES_tradnl" sz="2000" dirty="0">
                <a:latin typeface="Times New Roman" panose="02020603050405020304" pitchFamily="18" charset="0"/>
                <a:ea typeface="Arial Unicode MS" panose="020B0604020202020204" pitchFamily="34" charset="-128"/>
                <a:cs typeface="Times New Roman" panose="02020603050405020304" pitchFamily="18" charset="0"/>
              </a:rPr>
              <a:t>muestras de suelo analizados de los siete puntos seleccionados son suelos que presentan baja movilidad de los elementos potencialmente tóxicos en el caso de una contingencia ambiental, presentando variaciones en el pH entre 5 y 8, debido a la baja actividad biológica que puede estar afectada por las presas ya que no existe una buena afluencia del líquido aguas abajo lo que se evidencia en las concentraciones de los principales cationes que para los perfiles 1, 2, 3, 4 y 5 se encuentran en un nivel bajo menores a 400 mg/L, lo que significa que el suelo tiene una gran capacidad de intercambio iónico mientras que para los perfiles 6 y 7 se demuestra lo contrario con concentraciones entre 800 y 1500 (mg/L) ya que en estos puntos se ubican camaroneras que aplican dosis de carbonato de calcio en el suelo como medida de desinfección del fondo de las piscinas, lo que provoca esas concentraciones elevadas del elemento calcio.</a:t>
            </a:r>
            <a:endParaRPr lang="es-ES" sz="2000" dirty="0">
              <a:latin typeface="Times New Roman" panose="02020603050405020304" pitchFamily="18" charset="0"/>
              <a:ea typeface="Arial Unicode MS" panose="020B0604020202020204" pitchFamily="34" charset="-128"/>
              <a:cs typeface="Times New Roman" panose="02020603050405020304" pitchFamily="18" charset="0"/>
            </a:endParaRPr>
          </a:p>
          <a:p>
            <a:pPr marL="342900" indent="-342900" algn="just">
              <a:buFont typeface="Arial" panose="020B0604020202020204" pitchFamily="34" charset="0"/>
              <a:buChar char="•"/>
            </a:pPr>
            <a:endParaRPr lang="es-419"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6650465"/>
      </p:ext>
    </p:extLst>
  </p:cSld>
  <p:clrMapOvr>
    <a:masterClrMapping/>
  </p:clrMapOvr>
  <p:transition spd="med">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6. CONCLUSIONES</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
        <p:nvSpPr>
          <p:cNvPr id="2" name="Rectángulo 1"/>
          <p:cNvSpPr/>
          <p:nvPr/>
        </p:nvSpPr>
        <p:spPr>
          <a:xfrm>
            <a:off x="223234" y="1449285"/>
            <a:ext cx="11968765" cy="501675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342900" indent="-342900" algn="just">
              <a:buFont typeface="Arial" panose="020B0604020202020204" pitchFamily="34" charset="0"/>
              <a:buChar char="•"/>
            </a:pPr>
            <a:r>
              <a:rPr lang="es-ES_tradnl" sz="2000" dirty="0">
                <a:latin typeface="Times New Roman" panose="02020603050405020304" pitchFamily="18" charset="0"/>
                <a:cs typeface="Times New Roman" panose="02020603050405020304" pitchFamily="18" charset="0"/>
              </a:rPr>
              <a:t>Se identificó los principales cultivos producidos en las zonas aledañas del área de estudio, siendo estos: pasto cultivado, cacao, maíz duro y banano. El pasto cultivado tuvo una representación significativa en el cantón Chone con una presencia de 53, 52 % del total de producción agrícola; seguido del cacao con 13,26% de representación en el cantón, entre las cuales Santa Rita se encuentra como principal productor, pero con manejo inadecuado. El cultivo de maíz también tuvo presencia tanto a nivel nacional como de provincia, siendo Manabí el primer productor de maíz duro en el 2018 con un 39,48% de representación nacional; destacándose Chone como la segunda parroquia de mayor producción con porcentajes de 7% y 24% durante los últimos tres años. Aunado a esto, hay que recalcar que la parroquia de San Antonio se encuentra entre las zonas de mayor producción de maíz.</a:t>
            </a:r>
            <a:endParaRPr lang="es-E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s-ES_tradnl" sz="2000" dirty="0">
                <a:latin typeface="Times New Roman" panose="02020603050405020304" pitchFamily="18" charset="0"/>
                <a:cs typeface="Times New Roman" panose="02020603050405020304" pitchFamily="18" charset="0"/>
              </a:rPr>
              <a:t> </a:t>
            </a:r>
            <a:r>
              <a:rPr lang="es-ES_tradnl" sz="2000" dirty="0" smtClean="0">
                <a:latin typeface="Times New Roman" panose="02020603050405020304" pitchFamily="18" charset="0"/>
                <a:cs typeface="Times New Roman" panose="02020603050405020304" pitchFamily="18" charset="0"/>
              </a:rPr>
              <a:t>La </a:t>
            </a:r>
            <a:r>
              <a:rPr lang="es-ES_tradnl" sz="2000" dirty="0">
                <a:latin typeface="Times New Roman" panose="02020603050405020304" pitchFamily="18" charset="0"/>
                <a:cs typeface="Times New Roman" panose="02020603050405020304" pitchFamily="18" charset="0"/>
              </a:rPr>
              <a:t>elaboración de mapas permitió corroborar la información obtenida en la investigación sobre productividad en los sectores aledaños a las presas </a:t>
            </a:r>
            <a:r>
              <a:rPr lang="es-ES_tradnl" sz="2000" dirty="0" err="1">
                <a:latin typeface="Times New Roman" panose="02020603050405020304" pitchFamily="18" charset="0"/>
                <a:cs typeface="Times New Roman" panose="02020603050405020304" pitchFamily="18" charset="0"/>
              </a:rPr>
              <a:t>Simbocal</a:t>
            </a:r>
            <a:r>
              <a:rPr lang="es-ES_tradnl" sz="2000" dirty="0">
                <a:latin typeface="Times New Roman" panose="02020603050405020304" pitchFamily="18" charset="0"/>
                <a:cs typeface="Times New Roman" panose="02020603050405020304" pitchFamily="18" charset="0"/>
              </a:rPr>
              <a:t> y Río Grande. Se pudo identificar que el principal uso de suelos en el cantón Chone corresponde a las actividades agrícolas y pecuarias, con una disminución significativa de la presencia de bosque nativo.</a:t>
            </a:r>
            <a:endParaRPr lang="es-E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s-ES_tradnl" sz="2000" dirty="0" smtClean="0">
                <a:latin typeface="Times New Roman" panose="02020603050405020304" pitchFamily="18" charset="0"/>
                <a:cs typeface="Times New Roman" panose="02020603050405020304" pitchFamily="18" charset="0"/>
              </a:rPr>
              <a:t>Finalmente </a:t>
            </a:r>
            <a:r>
              <a:rPr lang="es-ES_tradnl" sz="2000" dirty="0">
                <a:latin typeface="Times New Roman" panose="02020603050405020304" pitchFamily="18" charset="0"/>
                <a:cs typeface="Times New Roman" panose="02020603050405020304" pitchFamily="18" charset="0"/>
              </a:rPr>
              <a:t>se propuso el plan de manejo ambiental para el suelo de la zona de estudio que al ser aplicado de manera correcta se beneficiará las comunidades cercanas al área de influencia de las represas, dando como resultado un mejor uso y mantenimiento de los suelos para mejorar la producción del mismo.</a:t>
            </a:r>
            <a:endParaRPr lang="es-419"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2408427"/>
      </p:ext>
    </p:extLst>
  </p:cSld>
  <p:clrMapOvr>
    <a:masterClrMapping/>
  </p:clrMapOvr>
  <p:transition spd="med">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6. CONCLUSIONES</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
        <p:nvSpPr>
          <p:cNvPr id="2" name="Rectángulo 1"/>
          <p:cNvSpPr/>
          <p:nvPr/>
        </p:nvSpPr>
        <p:spPr>
          <a:xfrm>
            <a:off x="223234" y="1449285"/>
            <a:ext cx="11968765" cy="304698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342900" lvl="0" indent="-342900" algn="just">
              <a:buFont typeface="Arial" panose="020B0604020202020204" pitchFamily="34" charset="0"/>
              <a:buChar char="•"/>
            </a:pPr>
            <a:r>
              <a:rPr lang="es-ES_tradnl" sz="2400" dirty="0">
                <a:latin typeface="Times New Roman" panose="02020603050405020304" pitchFamily="18" charset="0"/>
                <a:cs typeface="Times New Roman" panose="02020603050405020304" pitchFamily="18" charset="0"/>
              </a:rPr>
              <a:t>Es importante implementar el plan de manejo para conservar el suelo y mitigar los impactos ambientales que afectan a este recurso.</a:t>
            </a:r>
            <a:endParaRPr lang="es-ES" sz="2400" dirty="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s-ES_tradnl" sz="2400" dirty="0">
                <a:latin typeface="Times New Roman" panose="02020603050405020304" pitchFamily="18" charset="0"/>
                <a:cs typeface="Times New Roman" panose="02020603050405020304" pitchFamily="18" charset="0"/>
              </a:rPr>
              <a:t>Realizar una continuación al presente estudio para obtener mayor información del </a:t>
            </a:r>
            <a:r>
              <a:rPr lang="es-MX" sz="2400" dirty="0">
                <a:latin typeface="Times New Roman" panose="02020603050405020304" pitchFamily="18" charset="0"/>
                <a:cs typeface="Times New Roman" panose="02020603050405020304" pitchFamily="18" charset="0"/>
              </a:rPr>
              <a:t>á</a:t>
            </a:r>
            <a:r>
              <a:rPr lang="es-ES_tradnl" sz="2400" dirty="0">
                <a:latin typeface="Times New Roman" panose="02020603050405020304" pitchFamily="18" charset="0"/>
                <a:cs typeface="Times New Roman" panose="02020603050405020304" pitchFamily="18" charset="0"/>
              </a:rPr>
              <a:t>rea de influencia de la Represa </a:t>
            </a:r>
            <a:r>
              <a:rPr lang="es-ES_tradnl" sz="2400" dirty="0" err="1">
                <a:latin typeface="Times New Roman" panose="02020603050405020304" pitchFamily="18" charset="0"/>
                <a:cs typeface="Times New Roman" panose="02020603050405020304" pitchFamily="18" charset="0"/>
              </a:rPr>
              <a:t>Simbocal</a:t>
            </a:r>
            <a:r>
              <a:rPr lang="es-ES_tradnl" sz="2400" dirty="0">
                <a:latin typeface="Times New Roman" panose="02020603050405020304" pitchFamily="18" charset="0"/>
                <a:cs typeface="Times New Roman" panose="02020603050405020304" pitchFamily="18" charset="0"/>
              </a:rPr>
              <a:t> y R</a:t>
            </a:r>
            <a:r>
              <a:rPr lang="es-MX" sz="2400" dirty="0">
                <a:latin typeface="Times New Roman" panose="02020603050405020304" pitchFamily="18" charset="0"/>
                <a:cs typeface="Times New Roman" panose="02020603050405020304" pitchFamily="18" charset="0"/>
              </a:rPr>
              <a:t>í</a:t>
            </a:r>
            <a:r>
              <a:rPr lang="es-ES_tradnl" sz="2400" dirty="0">
                <a:latin typeface="Times New Roman" panose="02020603050405020304" pitchFamily="18" charset="0"/>
                <a:cs typeface="Times New Roman" panose="02020603050405020304" pitchFamily="18" charset="0"/>
              </a:rPr>
              <a:t>o Grande ya que es importante planificar y conservar con mayor eficiencia el uso y manejo del suelo.</a:t>
            </a:r>
            <a:endParaRPr lang="es-ES" sz="2400" dirty="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s-ES_tradnl" sz="2400" dirty="0">
                <a:latin typeface="Times New Roman" panose="02020603050405020304" pitchFamily="18" charset="0"/>
                <a:cs typeface="Times New Roman" panose="02020603050405020304" pitchFamily="18" charset="0"/>
              </a:rPr>
              <a:t>Generar una base de datos confiables para tener mayor información de los parámetros físicos y químicos de la zona de estudio para poder realizar un análisis estadístico </a:t>
            </a:r>
            <a:r>
              <a:rPr lang="es-ES_tradnl" sz="2400" dirty="0" err="1">
                <a:latin typeface="Times New Roman" panose="02020603050405020304" pitchFamily="18" charset="0"/>
                <a:cs typeface="Times New Roman" panose="02020603050405020304" pitchFamily="18" charset="0"/>
              </a:rPr>
              <a:t>multivariable</a:t>
            </a:r>
            <a:r>
              <a:rPr lang="es-ES_tradnl" sz="2400" dirty="0">
                <a:latin typeface="Times New Roman" panose="02020603050405020304" pitchFamily="18" charset="0"/>
                <a:cs typeface="Times New Roman" panose="02020603050405020304" pitchFamily="18" charset="0"/>
              </a:rPr>
              <a:t> de mayor confiabilidad.</a:t>
            </a:r>
            <a:endParaRPr lang="es-E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365021"/>
      </p:ext>
    </p:extLst>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2. OBJETIVOS</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
        <p:nvSpPr>
          <p:cNvPr id="7" name="Rectángulo 6"/>
          <p:cNvSpPr/>
          <p:nvPr/>
        </p:nvSpPr>
        <p:spPr>
          <a:xfrm>
            <a:off x="1378040" y="2155060"/>
            <a:ext cx="10650828" cy="3816429"/>
          </a:xfrm>
          <a:prstGeom prst="rect">
            <a:avLst/>
          </a:prstGeom>
        </p:spPr>
        <p:txBody>
          <a:bodyPr wrap="square">
            <a:spAutoFit/>
          </a:bodyPr>
          <a:lstStyle/>
          <a:p>
            <a:pPr lvl="0" algn="just"/>
            <a:r>
              <a:rPr lang="es-ES_tradnl" sz="2200" dirty="0" smtClean="0">
                <a:latin typeface="Times New Roman" panose="02020603050405020304" pitchFamily="18" charset="0"/>
                <a:cs typeface="Times New Roman" panose="02020603050405020304" pitchFamily="18" charset="0"/>
              </a:rPr>
              <a:t>Elaborar los mapas relacionados a la productividad del suelo mediante el programa </a:t>
            </a:r>
            <a:r>
              <a:rPr lang="es-ES_tradnl" sz="2200" dirty="0" err="1" smtClean="0">
                <a:latin typeface="Times New Roman" panose="02020603050405020304" pitchFamily="18" charset="0"/>
                <a:cs typeface="Times New Roman" panose="02020603050405020304" pitchFamily="18" charset="0"/>
              </a:rPr>
              <a:t>ArcGis</a:t>
            </a:r>
            <a:r>
              <a:rPr lang="es-ES_tradnl" sz="2200" dirty="0" smtClean="0">
                <a:latin typeface="Times New Roman" panose="02020603050405020304" pitchFamily="18" charset="0"/>
                <a:cs typeface="Times New Roman" panose="02020603050405020304" pitchFamily="18" charset="0"/>
              </a:rPr>
              <a:t> para comprender el nivel de afectación del suelo.</a:t>
            </a:r>
            <a:endParaRPr lang="es-ES" sz="2200" dirty="0" smtClean="0">
              <a:latin typeface="Times New Roman" panose="02020603050405020304" pitchFamily="18" charset="0"/>
              <a:cs typeface="Times New Roman" panose="02020603050405020304" pitchFamily="18" charset="0"/>
            </a:endParaRPr>
          </a:p>
          <a:p>
            <a:pPr algn="just"/>
            <a:endParaRPr lang="en-US" sz="2200" dirty="0" smtClean="0">
              <a:latin typeface="Times New Roman" panose="02020603050405020304" pitchFamily="18" charset="0"/>
              <a:cs typeface="Times New Roman" panose="02020603050405020304" pitchFamily="18" charset="0"/>
            </a:endParaRPr>
          </a:p>
          <a:p>
            <a:pPr algn="just"/>
            <a:r>
              <a:rPr lang="en-US" sz="2200" dirty="0" err="1" smtClean="0">
                <a:latin typeface="Times New Roman" panose="02020603050405020304" pitchFamily="18" charset="0"/>
                <a:cs typeface="Times New Roman" panose="02020603050405020304" pitchFamily="18" charset="0"/>
              </a:rPr>
              <a:t>Elaborar</a:t>
            </a:r>
            <a:r>
              <a:rPr lang="en-US" sz="2200" dirty="0" smtClean="0">
                <a:latin typeface="Times New Roman" panose="02020603050405020304" pitchFamily="18" charset="0"/>
                <a:cs typeface="Times New Roman" panose="02020603050405020304" pitchFamily="18" charset="0"/>
              </a:rPr>
              <a:t> un Plan de </a:t>
            </a:r>
            <a:r>
              <a:rPr lang="en-US" sz="2200" dirty="0" err="1" smtClean="0">
                <a:latin typeface="Times New Roman" panose="02020603050405020304" pitchFamily="18" charset="0"/>
                <a:cs typeface="Times New Roman" panose="02020603050405020304" pitchFamily="18" charset="0"/>
              </a:rPr>
              <a:t>Manejo</a:t>
            </a:r>
            <a:r>
              <a:rPr lang="en-US" sz="2200" dirty="0" smtClean="0">
                <a:latin typeface="Times New Roman" panose="02020603050405020304" pitchFamily="18" charset="0"/>
                <a:cs typeface="Times New Roman" panose="02020603050405020304" pitchFamily="18" charset="0"/>
              </a:rPr>
              <a:t> de </a:t>
            </a:r>
            <a:r>
              <a:rPr lang="en-US" sz="2200" dirty="0" err="1" smtClean="0">
                <a:latin typeface="Times New Roman" panose="02020603050405020304" pitchFamily="18" charset="0"/>
                <a:cs typeface="Times New Roman" panose="02020603050405020304" pitchFamily="18" charset="0"/>
              </a:rPr>
              <a:t>Suelo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mediante</a:t>
            </a:r>
            <a:r>
              <a:rPr lang="en-US" sz="2200" dirty="0" smtClean="0">
                <a:latin typeface="Times New Roman" panose="02020603050405020304" pitchFamily="18" charset="0"/>
                <a:cs typeface="Times New Roman" panose="02020603050405020304" pitchFamily="18" charset="0"/>
              </a:rPr>
              <a:t> la </a:t>
            </a:r>
            <a:r>
              <a:rPr lang="en-US" sz="2200" dirty="0" err="1" smtClean="0">
                <a:latin typeface="Times New Roman" panose="02020603050405020304" pitchFamily="18" charset="0"/>
                <a:cs typeface="Times New Roman" panose="02020603050405020304" pitchFamily="18" charset="0"/>
              </a:rPr>
              <a:t>caracterización</a:t>
            </a:r>
            <a:r>
              <a:rPr lang="en-US" sz="2200" dirty="0" smtClean="0">
                <a:latin typeface="Times New Roman" panose="02020603050405020304" pitchFamily="18" charset="0"/>
                <a:cs typeface="Times New Roman" panose="02020603050405020304" pitchFamily="18" charset="0"/>
              </a:rPr>
              <a:t> del </a:t>
            </a:r>
            <a:r>
              <a:rPr lang="en-US" sz="2200" dirty="0" err="1" smtClean="0">
                <a:latin typeface="Times New Roman" panose="02020603050405020304" pitchFamily="18" charset="0"/>
                <a:cs typeface="Times New Roman" panose="02020603050405020304" pitchFamily="18" charset="0"/>
              </a:rPr>
              <a:t>suelo</a:t>
            </a:r>
            <a:r>
              <a:rPr lang="en-US" sz="2200" dirty="0" smtClean="0">
                <a:latin typeface="Times New Roman" panose="02020603050405020304" pitchFamily="18" charset="0"/>
                <a:cs typeface="Times New Roman" panose="02020603050405020304" pitchFamily="18" charset="0"/>
              </a:rPr>
              <a:t> para </a:t>
            </a:r>
            <a:r>
              <a:rPr lang="en-US" sz="2200" dirty="0" err="1" smtClean="0">
                <a:latin typeface="Times New Roman" panose="02020603050405020304" pitchFamily="18" charset="0"/>
                <a:cs typeface="Times New Roman" panose="02020603050405020304" pitchFamily="18" charset="0"/>
              </a:rPr>
              <a:t>prevenir</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mitigar</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controlar</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los</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impactos</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ambientales</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negativos</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encontrados</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los</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suelos</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analizados</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en</a:t>
            </a:r>
            <a:r>
              <a:rPr lang="en-US" sz="2200" dirty="0" smtClean="0">
                <a:latin typeface="Times New Roman" panose="02020603050405020304" pitchFamily="18" charset="0"/>
                <a:cs typeface="Times New Roman" panose="02020603050405020304" pitchFamily="18" charset="0"/>
              </a:rPr>
              <a:t> el sector de las </a:t>
            </a:r>
            <a:r>
              <a:rPr lang="en-US" sz="2200" dirty="0" err="1" smtClean="0">
                <a:latin typeface="Times New Roman" panose="02020603050405020304" pitchFamily="18" charset="0"/>
                <a:cs typeface="Times New Roman" panose="02020603050405020304" pitchFamily="18" charset="0"/>
              </a:rPr>
              <a:t>represas</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Simbocal</a:t>
            </a:r>
            <a:r>
              <a:rPr lang="en-US" sz="2200" dirty="0" smtClean="0">
                <a:latin typeface="Times New Roman" panose="02020603050405020304" pitchFamily="18" charset="0"/>
                <a:cs typeface="Times New Roman" panose="02020603050405020304" pitchFamily="18" charset="0"/>
              </a:rPr>
              <a:t> y Río Grande.</a:t>
            </a:r>
          </a:p>
          <a:p>
            <a:pPr algn="just"/>
            <a:endParaRPr lang="en-US" sz="2200" dirty="0" smtClean="0">
              <a:latin typeface="Times New Roman" panose="02020603050405020304" pitchFamily="18" charset="0"/>
              <a:cs typeface="Times New Roman" panose="02020603050405020304" pitchFamily="18" charset="0"/>
            </a:endParaRPr>
          </a:p>
          <a:p>
            <a:pPr algn="just"/>
            <a:r>
              <a:rPr lang="en-US" sz="2200" dirty="0" err="1" smtClean="0">
                <a:latin typeface="Times New Roman" panose="02020603050405020304" pitchFamily="18" charset="0"/>
                <a:cs typeface="Times New Roman" panose="02020603050405020304" pitchFamily="18" charset="0"/>
              </a:rPr>
              <a:t>Socializar</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los</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resultados</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obtenidos</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esta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investigación</a:t>
            </a:r>
            <a:r>
              <a:rPr lang="en-US" sz="2200" dirty="0" smtClean="0">
                <a:latin typeface="Times New Roman" panose="02020603050405020304" pitchFamily="18" charset="0"/>
                <a:cs typeface="Times New Roman" panose="02020603050405020304" pitchFamily="18" charset="0"/>
              </a:rPr>
              <a:t>, con el </a:t>
            </a:r>
            <a:r>
              <a:rPr lang="en-US" sz="2200" dirty="0" err="1" smtClean="0">
                <a:latin typeface="Times New Roman" panose="02020603050405020304" pitchFamily="18" charset="0"/>
                <a:cs typeface="Times New Roman" panose="02020603050405020304" pitchFamily="18" charset="0"/>
              </a:rPr>
              <a:t>uso</a:t>
            </a:r>
            <a:r>
              <a:rPr lang="en-US" sz="2200" dirty="0" smtClean="0">
                <a:latin typeface="Times New Roman" panose="02020603050405020304" pitchFamily="18" charset="0"/>
                <a:cs typeface="Times New Roman" panose="02020603050405020304" pitchFamily="18" charset="0"/>
              </a:rPr>
              <a:t> de </a:t>
            </a:r>
            <a:r>
              <a:rPr lang="en-US" sz="2200" dirty="0" err="1" smtClean="0">
                <a:latin typeface="Times New Roman" panose="02020603050405020304" pitchFamily="18" charset="0"/>
                <a:cs typeface="Times New Roman" panose="02020603050405020304" pitchFamily="18" charset="0"/>
              </a:rPr>
              <a:t>lenguaje</a:t>
            </a:r>
            <a:r>
              <a:rPr lang="en-US" sz="2200" dirty="0" smtClean="0">
                <a:latin typeface="Times New Roman" panose="02020603050405020304" pitchFamily="18" charset="0"/>
                <a:cs typeface="Times New Roman" panose="02020603050405020304" pitchFamily="18" charset="0"/>
              </a:rPr>
              <a:t> social, a las </a:t>
            </a:r>
            <a:r>
              <a:rPr lang="en-US" sz="2200" dirty="0" err="1" smtClean="0">
                <a:latin typeface="Times New Roman" panose="02020603050405020304" pitchFamily="18" charset="0"/>
                <a:cs typeface="Times New Roman" panose="02020603050405020304" pitchFamily="18" charset="0"/>
              </a:rPr>
              <a:t>comunidades</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más</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cercanas</a:t>
            </a:r>
            <a:r>
              <a:rPr lang="en-US" sz="2200" dirty="0" smtClean="0">
                <a:latin typeface="Times New Roman" panose="02020603050405020304" pitchFamily="18" charset="0"/>
                <a:cs typeface="Times New Roman" panose="02020603050405020304" pitchFamily="18" charset="0"/>
              </a:rPr>
              <a:t> a la zona de </a:t>
            </a:r>
            <a:r>
              <a:rPr lang="en-US" sz="2200" dirty="0" err="1" smtClean="0">
                <a:latin typeface="Times New Roman" panose="02020603050405020304" pitchFamily="18" charset="0"/>
                <a:cs typeface="Times New Roman" panose="02020603050405020304" pitchFamily="18" charset="0"/>
              </a:rPr>
              <a:t>estudio</a:t>
            </a:r>
            <a:r>
              <a:rPr lang="en-US" sz="2200" dirty="0" smtClean="0">
                <a:latin typeface="Times New Roman" panose="02020603050405020304" pitchFamily="18" charset="0"/>
                <a:cs typeface="Times New Roman" panose="02020603050405020304" pitchFamily="18" charset="0"/>
              </a:rPr>
              <a:t> y </a:t>
            </a:r>
            <a:r>
              <a:rPr lang="en-US" sz="2200" dirty="0" err="1" smtClean="0">
                <a:latin typeface="Times New Roman" panose="02020603050405020304" pitchFamily="18" charset="0"/>
                <a:cs typeface="Times New Roman" panose="02020603050405020304" pitchFamily="18" charset="0"/>
              </a:rPr>
              <a:t>concernientes</a:t>
            </a:r>
            <a:r>
              <a:rPr lang="en-US" sz="2200" dirty="0" smtClean="0">
                <a:latin typeface="Times New Roman" panose="02020603050405020304" pitchFamily="18" charset="0"/>
                <a:cs typeface="Times New Roman" panose="02020603050405020304" pitchFamily="18" charset="0"/>
              </a:rPr>
              <a:t> al sector </a:t>
            </a:r>
            <a:r>
              <a:rPr lang="en-US" sz="2200" dirty="0" err="1" smtClean="0">
                <a:latin typeface="Times New Roman" panose="02020603050405020304" pitchFamily="18" charset="0"/>
                <a:cs typeface="Times New Roman" panose="02020603050405020304" pitchFamily="18" charset="0"/>
              </a:rPr>
              <a:t>productivo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esto</a:t>
            </a:r>
            <a:r>
              <a:rPr lang="en-US" sz="2200" dirty="0" smtClean="0">
                <a:latin typeface="Times New Roman" panose="02020603050405020304" pitchFamily="18" charset="0"/>
                <a:cs typeface="Times New Roman" panose="02020603050405020304" pitchFamily="18" charset="0"/>
              </a:rPr>
              <a:t> con el fin de </a:t>
            </a:r>
            <a:r>
              <a:rPr lang="en-US" sz="2200" dirty="0" err="1" smtClean="0">
                <a:latin typeface="Times New Roman" panose="02020603050405020304" pitchFamily="18" charset="0"/>
                <a:cs typeface="Times New Roman" panose="02020603050405020304" pitchFamily="18" charset="0"/>
              </a:rPr>
              <a:t>informar</a:t>
            </a:r>
            <a:r>
              <a:rPr lang="en-US" sz="2200" dirty="0" smtClean="0">
                <a:latin typeface="Times New Roman" panose="02020603050405020304" pitchFamily="18" charset="0"/>
                <a:cs typeface="Times New Roman" panose="02020603050405020304" pitchFamily="18" charset="0"/>
              </a:rPr>
              <a:t> la </a:t>
            </a:r>
            <a:r>
              <a:rPr lang="en-US" sz="2200" dirty="0" err="1" smtClean="0">
                <a:latin typeface="Times New Roman" panose="02020603050405020304" pitchFamily="18" charset="0"/>
                <a:cs typeface="Times New Roman" panose="02020603050405020304" pitchFamily="18" charset="0"/>
              </a:rPr>
              <a:t>situación</a:t>
            </a:r>
            <a:r>
              <a:rPr lang="en-US" sz="2200" dirty="0" smtClean="0">
                <a:latin typeface="Times New Roman" panose="02020603050405020304" pitchFamily="18" charset="0"/>
                <a:cs typeface="Times New Roman" panose="02020603050405020304" pitchFamily="18" charset="0"/>
              </a:rPr>
              <a:t> actual con </a:t>
            </a:r>
            <a:r>
              <a:rPr lang="en-US" sz="2200" dirty="0" err="1" smtClean="0">
                <a:latin typeface="Times New Roman" panose="02020603050405020304" pitchFamily="18" charset="0"/>
                <a:cs typeface="Times New Roman" panose="02020603050405020304" pitchFamily="18" charset="0"/>
              </a:rPr>
              <a:t>respecto</a:t>
            </a:r>
            <a:r>
              <a:rPr lang="en-US" sz="2200" dirty="0" smtClean="0">
                <a:latin typeface="Times New Roman" panose="02020603050405020304" pitchFamily="18" charset="0"/>
                <a:cs typeface="Times New Roman" panose="02020603050405020304" pitchFamily="18" charset="0"/>
              </a:rPr>
              <a:t> a la </a:t>
            </a:r>
            <a:r>
              <a:rPr lang="en-US" sz="2200" dirty="0" err="1" smtClean="0">
                <a:latin typeface="Times New Roman" panose="02020603050405020304" pitchFamily="18" charset="0"/>
                <a:cs typeface="Times New Roman" panose="02020603050405020304" pitchFamily="18" charset="0"/>
              </a:rPr>
              <a:t>calidad</a:t>
            </a:r>
            <a:r>
              <a:rPr lang="en-US" sz="2200" dirty="0" smtClean="0">
                <a:latin typeface="Times New Roman" panose="02020603050405020304" pitchFamily="18" charset="0"/>
                <a:cs typeface="Times New Roman" panose="02020603050405020304" pitchFamily="18" charset="0"/>
              </a:rPr>
              <a:t> del </a:t>
            </a:r>
            <a:r>
              <a:rPr lang="en-US" sz="2200" dirty="0" err="1" smtClean="0">
                <a:latin typeface="Times New Roman" panose="02020603050405020304" pitchFamily="18" charset="0"/>
                <a:cs typeface="Times New Roman" panose="02020603050405020304" pitchFamily="18" charset="0"/>
              </a:rPr>
              <a:t>suelo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ya</a:t>
            </a:r>
            <a:r>
              <a:rPr lang="en-US" sz="2200" dirty="0" smtClean="0">
                <a:latin typeface="Times New Roman" panose="02020603050405020304" pitchFamily="18" charset="0"/>
                <a:cs typeface="Times New Roman" panose="02020603050405020304" pitchFamily="18" charset="0"/>
              </a:rPr>
              <a:t> que </a:t>
            </a:r>
            <a:r>
              <a:rPr lang="en-US" sz="2200" dirty="0" err="1" smtClean="0">
                <a:latin typeface="Times New Roman" panose="02020603050405020304" pitchFamily="18" charset="0"/>
                <a:cs typeface="Times New Roman" panose="02020603050405020304" pitchFamily="18" charset="0"/>
              </a:rPr>
              <a:t>los</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resultados</a:t>
            </a:r>
            <a:r>
              <a:rPr lang="en-US" sz="2200" dirty="0" smtClean="0">
                <a:latin typeface="Times New Roman" panose="02020603050405020304" pitchFamily="18" charset="0"/>
                <a:cs typeface="Times New Roman" panose="02020603050405020304" pitchFamily="18" charset="0"/>
              </a:rPr>
              <a:t> a </a:t>
            </a:r>
            <a:r>
              <a:rPr lang="en-US" sz="2200" dirty="0" err="1" smtClean="0">
                <a:latin typeface="Times New Roman" panose="02020603050405020304" pitchFamily="18" charset="0"/>
                <a:cs typeface="Times New Roman" panose="02020603050405020304" pitchFamily="18" charset="0"/>
              </a:rPr>
              <a:t>obtenerse</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permitirán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conocer</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los</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principales</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problemas</a:t>
            </a:r>
            <a:r>
              <a:rPr lang="en-US" sz="2200" dirty="0" smtClean="0">
                <a:latin typeface="Times New Roman" panose="02020603050405020304" pitchFamily="18" charset="0"/>
                <a:cs typeface="Times New Roman" panose="02020603050405020304" pitchFamily="18" charset="0"/>
              </a:rPr>
              <a:t> de la zona.</a:t>
            </a:r>
            <a:endParaRPr lang="es-EC"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6258571"/>
      </p:ext>
    </p:extLst>
  </p:cSld>
  <p:clrMapOvr>
    <a:masterClrMapping/>
  </p:clrMapOvr>
  <p:transition spd="med">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1075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158669"/>
      </p:ext>
    </p:extLst>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3. ÁREA DE ESTUDIO</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
        <p:nvSpPr>
          <p:cNvPr id="7" name="Rectángulo 6"/>
          <p:cNvSpPr/>
          <p:nvPr/>
        </p:nvSpPr>
        <p:spPr>
          <a:xfrm>
            <a:off x="6606862" y="1236372"/>
            <a:ext cx="2601531" cy="430887"/>
          </a:xfrm>
          <a:prstGeom prst="rect">
            <a:avLst/>
          </a:prstGeom>
        </p:spPr>
        <p:txBody>
          <a:bodyPr wrap="square">
            <a:spAutoFit/>
          </a:bodyPr>
          <a:lstStyle/>
          <a:p>
            <a:pPr lvl="0" algn="just"/>
            <a:r>
              <a:rPr lang="es-ES_tradnl" sz="2200" dirty="0" smtClean="0">
                <a:latin typeface="Times New Roman" panose="02020603050405020304" pitchFamily="18" charset="0"/>
                <a:cs typeface="Times New Roman" panose="02020603050405020304" pitchFamily="18" charset="0"/>
              </a:rPr>
              <a:t>PRESA SIMBOCAL</a:t>
            </a:r>
            <a:endParaRPr lang="es-ES" sz="2200" dirty="0" smtClean="0">
              <a:latin typeface="Times New Roman" panose="02020603050405020304" pitchFamily="18" charset="0"/>
              <a:cs typeface="Times New Roman" panose="02020603050405020304" pitchFamily="18" charset="0"/>
            </a:endParaRPr>
          </a:p>
        </p:txBody>
      </p:sp>
      <p:pic>
        <p:nvPicPr>
          <p:cNvPr id="4" name="Imagen 3"/>
          <p:cNvPicPr/>
          <p:nvPr/>
        </p:nvPicPr>
        <p:blipFill rotWithShape="1">
          <a:blip r:embed="rId2" cstate="print"/>
          <a:srcRect l="1834" t="8830" r="38210" b="4004"/>
          <a:stretch/>
        </p:blipFill>
        <p:spPr bwMode="auto">
          <a:xfrm>
            <a:off x="223235" y="1236372"/>
            <a:ext cx="5919988" cy="5621628"/>
          </a:xfrm>
          <a:prstGeom prst="rect">
            <a:avLst/>
          </a:prstGeom>
          <a:noFill/>
          <a:ln w="9525">
            <a:noFill/>
            <a:miter lim="800000"/>
            <a:headEnd/>
            <a:tailEnd/>
          </a:ln>
        </p:spPr>
      </p:pic>
      <p:graphicFrame>
        <p:nvGraphicFramePr>
          <p:cNvPr id="2" name="Tabla 1"/>
          <p:cNvGraphicFramePr>
            <a:graphicFrameLocks noGrp="1"/>
          </p:cNvGraphicFramePr>
          <p:nvPr>
            <p:extLst>
              <p:ext uri="{D42A27DB-BD31-4B8C-83A1-F6EECF244321}">
                <p14:modId xmlns:p14="http://schemas.microsoft.com/office/powerpoint/2010/main" val="1000442540"/>
              </p:ext>
            </p:extLst>
          </p:nvPr>
        </p:nvGraphicFramePr>
        <p:xfrm>
          <a:off x="6606862" y="1931831"/>
          <a:ext cx="3068034" cy="792480"/>
        </p:xfrm>
        <a:graphic>
          <a:graphicData uri="http://schemas.openxmlformats.org/drawingml/2006/table">
            <a:tbl>
              <a:tblPr firstRow="1" bandRow="1">
                <a:tableStyleId>{00A15C55-8517-42AA-B614-E9B94910E393}</a:tableStyleId>
              </a:tblPr>
              <a:tblGrid>
                <a:gridCol w="1534017"/>
                <a:gridCol w="1534017"/>
              </a:tblGrid>
              <a:tr h="275607">
                <a:tc gridSpan="2">
                  <a:txBody>
                    <a:bodyPr/>
                    <a:lstStyle/>
                    <a:p>
                      <a:pPr algn="ctr"/>
                      <a:r>
                        <a:rPr lang="es-419" sz="2000" dirty="0" smtClean="0">
                          <a:latin typeface="Times New Roman" panose="02020603050405020304" pitchFamily="18" charset="0"/>
                          <a:cs typeface="Times New Roman" panose="02020603050405020304" pitchFamily="18" charset="0"/>
                        </a:rPr>
                        <a:t>Coordenadas</a:t>
                      </a:r>
                      <a:endParaRPr lang="es-419" sz="2000" dirty="0">
                        <a:latin typeface="Times New Roman" panose="02020603050405020304" pitchFamily="18" charset="0"/>
                        <a:cs typeface="Times New Roman" panose="02020603050405020304" pitchFamily="18" charset="0"/>
                      </a:endParaRPr>
                    </a:p>
                  </a:txBody>
                  <a:tcPr/>
                </a:tc>
                <a:tc hMerge="1">
                  <a:txBody>
                    <a:bodyPr/>
                    <a:lstStyle/>
                    <a:p>
                      <a:endParaRPr lang="es-419" dirty="0"/>
                    </a:p>
                  </a:txBody>
                  <a:tcPr/>
                </a:tc>
              </a:tr>
              <a:tr h="370840">
                <a:tc>
                  <a:txBody>
                    <a:bodyPr/>
                    <a:lstStyle/>
                    <a:p>
                      <a:r>
                        <a:rPr lang="es-ES_tradnl" sz="2000" kern="1200" dirty="0" smtClean="0">
                          <a:effectLst/>
                          <a:latin typeface="Times New Roman" panose="02020603050405020304" pitchFamily="18" charset="0"/>
                          <a:cs typeface="Times New Roman" panose="02020603050405020304" pitchFamily="18" charset="0"/>
                        </a:rPr>
                        <a:t>9926307,5 N</a:t>
                      </a:r>
                      <a:endParaRPr lang="es-419" sz="2000" dirty="0">
                        <a:latin typeface="Times New Roman" panose="02020603050405020304" pitchFamily="18" charset="0"/>
                        <a:cs typeface="Times New Roman" panose="02020603050405020304" pitchFamily="18" charset="0"/>
                      </a:endParaRPr>
                    </a:p>
                  </a:txBody>
                  <a:tcPr/>
                </a:tc>
                <a:tc>
                  <a:txBody>
                    <a:bodyPr/>
                    <a:lstStyle/>
                    <a:p>
                      <a:r>
                        <a:rPr lang="es-ES_tradnl" sz="2000" kern="1200" dirty="0" smtClean="0">
                          <a:effectLst/>
                          <a:latin typeface="Times New Roman" panose="02020603050405020304" pitchFamily="18" charset="0"/>
                          <a:cs typeface="Times New Roman" panose="02020603050405020304" pitchFamily="18" charset="0"/>
                        </a:rPr>
                        <a:t>579743,8 E</a:t>
                      </a:r>
                      <a:endParaRPr lang="es-419" sz="2000" dirty="0">
                        <a:latin typeface="Times New Roman" panose="02020603050405020304" pitchFamily="18" charset="0"/>
                        <a:cs typeface="Times New Roman" panose="02020603050405020304" pitchFamily="18" charset="0"/>
                      </a:endParaRPr>
                    </a:p>
                  </a:txBody>
                  <a:tcPr/>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1472956416"/>
              </p:ext>
            </p:extLst>
          </p:nvPr>
        </p:nvGraphicFramePr>
        <p:xfrm>
          <a:off x="6606862" y="2925599"/>
          <a:ext cx="5396248" cy="3535680"/>
        </p:xfrm>
        <a:graphic>
          <a:graphicData uri="http://schemas.openxmlformats.org/drawingml/2006/table">
            <a:tbl>
              <a:tblPr firstRow="1" bandRow="1">
                <a:tableStyleId>{00A15C55-8517-42AA-B614-E9B94910E393}</a:tableStyleId>
              </a:tblPr>
              <a:tblGrid>
                <a:gridCol w="5396248"/>
              </a:tblGrid>
              <a:tr h="275607">
                <a:tc>
                  <a:txBody>
                    <a:bodyPr/>
                    <a:lstStyle/>
                    <a:p>
                      <a:pPr algn="ctr"/>
                      <a:r>
                        <a:rPr lang="es-419" sz="2000" dirty="0" smtClean="0">
                          <a:latin typeface="Times New Roman" panose="02020603050405020304" pitchFamily="18" charset="0"/>
                          <a:cs typeface="Times New Roman" panose="02020603050405020304" pitchFamily="18" charset="0"/>
                        </a:rPr>
                        <a:t>Características</a:t>
                      </a:r>
                      <a:endParaRPr lang="es-419" sz="2000" dirty="0">
                        <a:latin typeface="Times New Roman" panose="02020603050405020304" pitchFamily="18" charset="0"/>
                        <a:cs typeface="Times New Roman" panose="02020603050405020304" pitchFamily="18" charset="0"/>
                      </a:endParaRPr>
                    </a:p>
                  </a:txBody>
                  <a:tcPr/>
                </a:tc>
              </a:tr>
              <a:tr h="370840">
                <a:tc>
                  <a:txBody>
                    <a:bodyPr/>
                    <a:lstStyle/>
                    <a:p>
                      <a:pPr marL="342900" indent="-342900" algn="just">
                        <a:buFont typeface="Arial" panose="020B0604020202020204" pitchFamily="34" charset="0"/>
                        <a:buChar char="•"/>
                      </a:pPr>
                      <a:r>
                        <a:rPr lang="es-ES_tradnl" sz="2000" kern="1200" dirty="0" smtClean="0">
                          <a:solidFill>
                            <a:schemeClr val="dk1"/>
                          </a:solidFill>
                          <a:effectLst/>
                          <a:latin typeface="Times New Roman" panose="02020603050405020304" pitchFamily="18" charset="0"/>
                          <a:ea typeface="+mn-ea"/>
                          <a:cs typeface="Times New Roman" panose="02020603050405020304" pitchFamily="18" charset="0"/>
                        </a:rPr>
                        <a:t>Tiene una estructura de compuertas de 50 m de longitud aproximadamente.</a:t>
                      </a:r>
                    </a:p>
                    <a:p>
                      <a:pPr marL="342900" indent="-342900" algn="just">
                        <a:buFont typeface="Arial" panose="020B0604020202020204" pitchFamily="34" charset="0"/>
                        <a:buChar char="•"/>
                      </a:pPr>
                      <a:r>
                        <a:rPr lang="es-ES_tradnl" sz="2000" kern="1200" dirty="0" smtClean="0">
                          <a:solidFill>
                            <a:schemeClr val="dk1"/>
                          </a:solidFill>
                          <a:effectLst/>
                          <a:latin typeface="Times New Roman" panose="02020603050405020304" pitchFamily="18" charset="0"/>
                          <a:ea typeface="+mn-ea"/>
                          <a:cs typeface="Times New Roman" panose="02020603050405020304" pitchFamily="18" charset="0"/>
                        </a:rPr>
                        <a:t>Posee una longitud aproximada de 2 km, su altura es de 3,5 m, la cota normal de operación es de 2 metros.</a:t>
                      </a:r>
                    </a:p>
                    <a:p>
                      <a:pPr marL="342900" indent="-342900" algn="just">
                        <a:buFont typeface="Arial" panose="020B0604020202020204" pitchFamily="34" charset="0"/>
                        <a:buChar char="•"/>
                      </a:pPr>
                      <a:r>
                        <a:rPr lang="es-ES_tradnl" sz="2000" kern="1200" dirty="0" smtClean="0">
                          <a:solidFill>
                            <a:schemeClr val="dk1"/>
                          </a:solidFill>
                          <a:effectLst/>
                          <a:latin typeface="Times New Roman" panose="02020603050405020304" pitchFamily="18" charset="0"/>
                          <a:ea typeface="+mn-ea"/>
                          <a:cs typeface="Times New Roman" panose="02020603050405020304" pitchFamily="18" charset="0"/>
                        </a:rPr>
                        <a:t>En general, las condiciones climáticas de la zona estudiada es:</a:t>
                      </a:r>
                    </a:p>
                    <a:p>
                      <a:pPr marL="0" indent="0" algn="just">
                        <a:buFont typeface="Arial" panose="020B0604020202020204" pitchFamily="34" charset="0"/>
                        <a:buNone/>
                      </a:pPr>
                      <a:r>
                        <a:rPr lang="es-ES_tradnl" sz="2000" kern="1200" dirty="0" smtClean="0">
                          <a:solidFill>
                            <a:schemeClr val="dk1"/>
                          </a:solidFill>
                          <a:effectLst/>
                          <a:latin typeface="Times New Roman" panose="02020603050405020304" pitchFamily="18" charset="0"/>
                          <a:ea typeface="+mn-ea"/>
                          <a:cs typeface="Times New Roman" panose="02020603050405020304" pitchFamily="18" charset="0"/>
                        </a:rPr>
                        <a:t>Precipitaciones: &gt; 3500 mm anuales</a:t>
                      </a:r>
                    </a:p>
                    <a:p>
                      <a:pPr marL="0" indent="0" algn="just">
                        <a:buFont typeface="Arial" panose="020B0604020202020204" pitchFamily="34" charset="0"/>
                        <a:buNone/>
                      </a:pPr>
                      <a:r>
                        <a:rPr lang="es-ES_tradnl" sz="2000" kern="1200" dirty="0" smtClean="0">
                          <a:solidFill>
                            <a:schemeClr val="dk1"/>
                          </a:solidFill>
                          <a:effectLst/>
                          <a:latin typeface="Times New Roman" panose="02020603050405020304" pitchFamily="18" charset="0"/>
                          <a:ea typeface="+mn-ea"/>
                          <a:cs typeface="Times New Roman" panose="02020603050405020304" pitchFamily="18" charset="0"/>
                        </a:rPr>
                        <a:t>Temperatura media:  25 °C</a:t>
                      </a:r>
                    </a:p>
                    <a:p>
                      <a:pPr marL="0" indent="0" algn="just">
                        <a:buFont typeface="Arial" panose="020B0604020202020204" pitchFamily="34" charset="0"/>
                        <a:buNone/>
                      </a:pPr>
                      <a:r>
                        <a:rPr lang="es-ES_tradnl" sz="2000" kern="1200" dirty="0" smtClean="0">
                          <a:solidFill>
                            <a:schemeClr val="dk1"/>
                          </a:solidFill>
                          <a:effectLst/>
                          <a:latin typeface="Times New Roman" panose="02020603050405020304" pitchFamily="18" charset="0"/>
                          <a:ea typeface="+mn-ea"/>
                          <a:cs typeface="Times New Roman" panose="02020603050405020304" pitchFamily="18" charset="0"/>
                        </a:rPr>
                        <a:t>Humedad relativa: 85%.</a:t>
                      </a:r>
                      <a:endParaRPr lang="es-419" sz="20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637948101"/>
      </p:ext>
    </p:extLst>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3. ÁREA DE ESTUDIO</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pic>
        <p:nvPicPr>
          <p:cNvPr id="5" name="Imagen 4"/>
          <p:cNvPicPr/>
          <p:nvPr/>
        </p:nvPicPr>
        <p:blipFill rotWithShape="1">
          <a:blip r:embed="rId2" cstate="print"/>
          <a:srcRect l="971" t="9335" r="38210" b="2053"/>
          <a:stretch/>
        </p:blipFill>
        <p:spPr bwMode="auto">
          <a:xfrm>
            <a:off x="223235" y="1236372"/>
            <a:ext cx="5919988" cy="5643098"/>
          </a:xfrm>
          <a:prstGeom prst="rect">
            <a:avLst/>
          </a:prstGeom>
          <a:noFill/>
          <a:ln w="9525">
            <a:noFill/>
            <a:miter lim="800000"/>
            <a:headEnd/>
            <a:tailEnd/>
          </a:ln>
        </p:spPr>
      </p:pic>
      <p:graphicFrame>
        <p:nvGraphicFramePr>
          <p:cNvPr id="8" name="Tabla 7"/>
          <p:cNvGraphicFramePr>
            <a:graphicFrameLocks noGrp="1"/>
          </p:cNvGraphicFramePr>
          <p:nvPr>
            <p:extLst>
              <p:ext uri="{D42A27DB-BD31-4B8C-83A1-F6EECF244321}">
                <p14:modId xmlns:p14="http://schemas.microsoft.com/office/powerpoint/2010/main" val="1423935528"/>
              </p:ext>
            </p:extLst>
          </p:nvPr>
        </p:nvGraphicFramePr>
        <p:xfrm>
          <a:off x="6606862" y="1900189"/>
          <a:ext cx="3068034" cy="792480"/>
        </p:xfrm>
        <a:graphic>
          <a:graphicData uri="http://schemas.openxmlformats.org/drawingml/2006/table">
            <a:tbl>
              <a:tblPr firstRow="1" bandRow="1">
                <a:tableStyleId>{00A15C55-8517-42AA-B614-E9B94910E393}</a:tableStyleId>
              </a:tblPr>
              <a:tblGrid>
                <a:gridCol w="1534017"/>
                <a:gridCol w="1534017"/>
              </a:tblGrid>
              <a:tr h="275607">
                <a:tc gridSpan="2">
                  <a:txBody>
                    <a:bodyPr/>
                    <a:lstStyle/>
                    <a:p>
                      <a:pPr algn="ctr"/>
                      <a:r>
                        <a:rPr lang="es-419" sz="2000" dirty="0" smtClean="0">
                          <a:latin typeface="Times New Roman" panose="02020603050405020304" pitchFamily="18" charset="0"/>
                          <a:cs typeface="Times New Roman" panose="02020603050405020304" pitchFamily="18" charset="0"/>
                        </a:rPr>
                        <a:t>Coordenadas</a:t>
                      </a:r>
                      <a:endParaRPr lang="es-419" sz="2000" dirty="0">
                        <a:latin typeface="Times New Roman" panose="02020603050405020304" pitchFamily="18" charset="0"/>
                        <a:cs typeface="Times New Roman" panose="02020603050405020304" pitchFamily="18" charset="0"/>
                      </a:endParaRPr>
                    </a:p>
                  </a:txBody>
                  <a:tcPr/>
                </a:tc>
                <a:tc hMerge="1">
                  <a:txBody>
                    <a:bodyPr/>
                    <a:lstStyle/>
                    <a:p>
                      <a:endParaRPr lang="es-419" dirty="0"/>
                    </a:p>
                  </a:txBody>
                  <a:tcPr/>
                </a:tc>
              </a:tr>
              <a:tr h="370840">
                <a:tc>
                  <a:txBody>
                    <a:bodyPr/>
                    <a:lstStyle/>
                    <a:p>
                      <a:r>
                        <a:rPr lang="es-ES_tradnl" sz="2000" kern="1200" dirty="0" smtClean="0">
                          <a:solidFill>
                            <a:schemeClr val="dk1"/>
                          </a:solidFill>
                          <a:effectLst/>
                          <a:latin typeface="Times New Roman" panose="02020603050405020304" pitchFamily="18" charset="0"/>
                          <a:ea typeface="+mn-ea"/>
                          <a:cs typeface="Times New Roman" panose="02020603050405020304" pitchFamily="18" charset="0"/>
                        </a:rPr>
                        <a:t>9’922,760 N</a:t>
                      </a:r>
                      <a:endParaRPr lang="es-419" sz="2000" dirty="0">
                        <a:latin typeface="Times New Roman" panose="02020603050405020304" pitchFamily="18" charset="0"/>
                        <a:cs typeface="Times New Roman" panose="02020603050405020304" pitchFamily="18" charset="0"/>
                      </a:endParaRPr>
                    </a:p>
                  </a:txBody>
                  <a:tcPr/>
                </a:tc>
                <a:tc>
                  <a:txBody>
                    <a:bodyPr/>
                    <a:lstStyle/>
                    <a:p>
                      <a:r>
                        <a:rPr lang="es-ES_tradnl" sz="2000" kern="1200" dirty="0" smtClean="0">
                          <a:solidFill>
                            <a:schemeClr val="dk1"/>
                          </a:solidFill>
                          <a:effectLst/>
                          <a:latin typeface="Times New Roman" panose="02020603050405020304" pitchFamily="18" charset="0"/>
                          <a:ea typeface="+mn-ea"/>
                          <a:cs typeface="Times New Roman" panose="02020603050405020304" pitchFamily="18" charset="0"/>
                        </a:rPr>
                        <a:t>612,727 E</a:t>
                      </a:r>
                      <a:endParaRPr lang="es-419" sz="2000" dirty="0">
                        <a:latin typeface="Times New Roman" panose="02020603050405020304" pitchFamily="18" charset="0"/>
                        <a:cs typeface="Times New Roman" panose="02020603050405020304" pitchFamily="18" charset="0"/>
                      </a:endParaRPr>
                    </a:p>
                  </a:txBody>
                  <a:tcPr/>
                </a:tc>
              </a:tr>
            </a:tbl>
          </a:graphicData>
        </a:graphic>
      </p:graphicFrame>
      <p:sp>
        <p:nvSpPr>
          <p:cNvPr id="9" name="Rectángulo 8"/>
          <p:cNvSpPr/>
          <p:nvPr/>
        </p:nvSpPr>
        <p:spPr>
          <a:xfrm>
            <a:off x="6606862" y="1236372"/>
            <a:ext cx="2912770" cy="430887"/>
          </a:xfrm>
          <a:prstGeom prst="rect">
            <a:avLst/>
          </a:prstGeom>
        </p:spPr>
        <p:txBody>
          <a:bodyPr wrap="square">
            <a:spAutoFit/>
          </a:bodyPr>
          <a:lstStyle/>
          <a:p>
            <a:pPr lvl="0" algn="just"/>
            <a:r>
              <a:rPr lang="es-ES_tradnl" sz="2200" dirty="0" smtClean="0">
                <a:latin typeface="Times New Roman" panose="02020603050405020304" pitchFamily="18" charset="0"/>
                <a:cs typeface="Times New Roman" panose="02020603050405020304" pitchFamily="18" charset="0"/>
              </a:rPr>
              <a:t>PRESA RÍO GRANDE</a:t>
            </a:r>
            <a:endParaRPr lang="es-ES" sz="2200" dirty="0" smtClean="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10" name="Tabla 9"/>
              <p:cNvGraphicFramePr>
                <a:graphicFrameLocks noGrp="1"/>
              </p:cNvGraphicFramePr>
              <p:nvPr>
                <p:extLst>
                  <p:ext uri="{D42A27DB-BD31-4B8C-83A1-F6EECF244321}">
                    <p14:modId xmlns:p14="http://schemas.microsoft.com/office/powerpoint/2010/main" val="3370761137"/>
                  </p:ext>
                </p:extLst>
              </p:nvPr>
            </p:nvGraphicFramePr>
            <p:xfrm>
              <a:off x="6606862" y="2925599"/>
              <a:ext cx="5396248" cy="3230880"/>
            </p:xfrm>
            <a:graphic>
              <a:graphicData uri="http://schemas.openxmlformats.org/drawingml/2006/table">
                <a:tbl>
                  <a:tblPr firstRow="1" bandRow="1">
                    <a:tableStyleId>{00A15C55-8517-42AA-B614-E9B94910E393}</a:tableStyleId>
                  </a:tblPr>
                  <a:tblGrid>
                    <a:gridCol w="5396248"/>
                  </a:tblGrid>
                  <a:tr h="275607">
                    <a:tc>
                      <a:txBody>
                        <a:bodyPr/>
                        <a:lstStyle/>
                        <a:p>
                          <a:pPr algn="ctr"/>
                          <a:r>
                            <a:rPr lang="es-419" sz="2000" dirty="0" smtClean="0">
                              <a:latin typeface="Times New Roman" panose="02020603050405020304" pitchFamily="18" charset="0"/>
                              <a:cs typeface="Times New Roman" panose="02020603050405020304" pitchFamily="18" charset="0"/>
                            </a:rPr>
                            <a:t>Características</a:t>
                          </a:r>
                          <a:endParaRPr lang="es-419" sz="2000" dirty="0">
                            <a:latin typeface="Times New Roman" panose="02020603050405020304" pitchFamily="18" charset="0"/>
                            <a:cs typeface="Times New Roman" panose="02020603050405020304" pitchFamily="18" charset="0"/>
                          </a:endParaRPr>
                        </a:p>
                      </a:txBody>
                      <a:tcPr/>
                    </a:tc>
                  </a:tr>
                  <a:tr h="370840">
                    <a:tc>
                      <a:txBody>
                        <a:bodyPr/>
                        <a:lstStyle/>
                        <a:p>
                          <a:pPr marL="342900" indent="-342900" algn="just">
                            <a:buFont typeface="Arial" panose="020B0604020202020204" pitchFamily="34" charset="0"/>
                            <a:buChar char="•"/>
                          </a:pPr>
                          <a:r>
                            <a:rPr lang="es-ES_tradnl" sz="2000" kern="1200" dirty="0" smtClean="0">
                              <a:solidFill>
                                <a:schemeClr val="dk1"/>
                              </a:solidFill>
                              <a:effectLst/>
                              <a:latin typeface="Times New Roman" panose="02020603050405020304" pitchFamily="18" charset="0"/>
                              <a:ea typeface="+mn-ea"/>
                              <a:cs typeface="Times New Roman" panose="02020603050405020304" pitchFamily="18" charset="0"/>
                            </a:rPr>
                            <a:t>Está construida a 200 m aguas abajo de Boca de Platanales, sitio de confluencia de los ríos Grande y Platanales.</a:t>
                          </a:r>
                        </a:p>
                        <a:p>
                          <a:pPr marL="342900" indent="-342900" algn="just">
                            <a:buFont typeface="Arial" panose="020B0604020202020204" pitchFamily="34" charset="0"/>
                            <a:buChar char="•"/>
                          </a:pPr>
                          <a:r>
                            <a:rPr lang="es-ES_tradnl" sz="2000" kern="1200" dirty="0" smtClean="0">
                              <a:solidFill>
                                <a:schemeClr val="dk1"/>
                              </a:solidFill>
                              <a:effectLst/>
                              <a:latin typeface="Times New Roman" panose="02020603050405020304" pitchFamily="18" charset="0"/>
                              <a:ea typeface="+mn-ea"/>
                              <a:cs typeface="Times New Roman" panose="02020603050405020304" pitchFamily="18" charset="0"/>
                            </a:rPr>
                            <a:t>Controla las escorrentías de un área de drenaje de 158,3 </a:t>
                          </a:r>
                          <a14:m>
                            <m:oMath xmlns:m="http://schemas.openxmlformats.org/officeDocument/2006/math">
                              <m:sSup>
                                <m:sSupPr>
                                  <m:ctrlPr>
                                    <a:rPr lang="es-ES_tradnl" sz="2000" i="1" kern="1200" smtClean="0">
                                      <a:solidFill>
                                        <a:schemeClr val="dk1"/>
                                      </a:solidFill>
                                      <a:effectLst/>
                                      <a:latin typeface="Cambria Math" panose="02040503050406030204" pitchFamily="18" charset="0"/>
                                      <a:ea typeface="+mn-ea"/>
                                      <a:cs typeface="Times New Roman" panose="02020603050405020304" pitchFamily="18" charset="0"/>
                                    </a:rPr>
                                  </m:ctrlPr>
                                </m:sSupPr>
                                <m:e>
                                  <m:r>
                                    <a:rPr lang="es-ES" sz="2000" b="0" i="1" kern="1200" smtClean="0">
                                      <a:solidFill>
                                        <a:schemeClr val="dk1"/>
                                      </a:solidFill>
                                      <a:effectLst/>
                                      <a:latin typeface="Cambria Math" panose="02040503050406030204" pitchFamily="18" charset="0"/>
                                      <a:ea typeface="+mn-ea"/>
                                      <a:cs typeface="Times New Roman" panose="02020603050405020304" pitchFamily="18" charset="0"/>
                                    </a:rPr>
                                    <m:t>𝑘𝑚</m:t>
                                  </m:r>
                                </m:e>
                                <m:sup>
                                  <m:r>
                                    <a:rPr lang="es-ES" sz="2000" b="0" i="1" kern="1200" smtClean="0">
                                      <a:solidFill>
                                        <a:schemeClr val="dk1"/>
                                      </a:solidFill>
                                      <a:effectLst/>
                                      <a:latin typeface="Cambria Math" panose="02040503050406030204" pitchFamily="18" charset="0"/>
                                      <a:ea typeface="+mn-ea"/>
                                      <a:cs typeface="Times New Roman" panose="02020603050405020304" pitchFamily="18" charset="0"/>
                                    </a:rPr>
                                    <m:t>2</m:t>
                                  </m:r>
                                </m:sup>
                              </m:sSup>
                            </m:oMath>
                          </a14:m>
                          <a:r>
                            <a:rPr lang="es-ES_tradnl" sz="2000" kern="1200" dirty="0" smtClean="0">
                              <a:solidFill>
                                <a:schemeClr val="dk1"/>
                              </a:solidFill>
                              <a:effectLst/>
                              <a:latin typeface="Times New Roman" panose="02020603050405020304" pitchFamily="18" charset="0"/>
                              <a:ea typeface="+mn-ea"/>
                              <a:cs typeface="Times New Roman" panose="02020603050405020304" pitchFamily="18" charset="0"/>
                            </a:rPr>
                            <a:t> con almacenamiento temporal de crecientes de hasta 100 años de recurrencia.</a:t>
                          </a:r>
                        </a:p>
                        <a:p>
                          <a:pPr marL="342900" indent="-342900" algn="just">
                            <a:buFont typeface="Arial" panose="020B0604020202020204" pitchFamily="34" charset="0"/>
                            <a:buChar char="•"/>
                          </a:pPr>
                          <a:r>
                            <a:rPr lang="es-ES_tradnl" sz="2000" kern="1200" dirty="0" smtClean="0">
                              <a:solidFill>
                                <a:schemeClr val="dk1"/>
                              </a:solidFill>
                              <a:effectLst/>
                              <a:latin typeface="Times New Roman" panose="02020603050405020304" pitchFamily="18" charset="0"/>
                              <a:ea typeface="+mn-ea"/>
                              <a:cs typeface="Times New Roman" panose="02020603050405020304" pitchFamily="18" charset="0"/>
                            </a:rPr>
                            <a:t>La inundación cabría una superficie de 104 ha hasta la cota 34,35 msnm con un volumen de 4,56 </a:t>
                          </a:r>
                          <a14:m>
                            <m:oMath xmlns:m="http://schemas.openxmlformats.org/officeDocument/2006/math">
                              <m:sSup>
                                <m:sSupPr>
                                  <m:ctrlPr>
                                    <a:rPr lang="es-ES_tradnl" sz="2000" i="1" kern="1200" smtClean="0">
                                      <a:solidFill>
                                        <a:schemeClr val="dk1"/>
                                      </a:solidFill>
                                      <a:effectLst/>
                                      <a:latin typeface="Cambria Math" panose="02040503050406030204" pitchFamily="18" charset="0"/>
                                      <a:ea typeface="+mn-ea"/>
                                      <a:cs typeface="Times New Roman" panose="02020603050405020304" pitchFamily="18" charset="0"/>
                                    </a:rPr>
                                  </m:ctrlPr>
                                </m:sSupPr>
                                <m:e>
                                  <m:r>
                                    <a:rPr lang="es-ES" sz="2000" b="0" i="1" kern="1200" smtClean="0">
                                      <a:solidFill>
                                        <a:schemeClr val="dk1"/>
                                      </a:solidFill>
                                      <a:effectLst/>
                                      <a:latin typeface="Cambria Math" panose="02040503050406030204" pitchFamily="18" charset="0"/>
                                      <a:ea typeface="+mn-ea"/>
                                      <a:cs typeface="Times New Roman" panose="02020603050405020304" pitchFamily="18" charset="0"/>
                                    </a:rPr>
                                    <m:t>h𝑚</m:t>
                                  </m:r>
                                </m:e>
                                <m:sup>
                                  <m:r>
                                    <a:rPr lang="es-ES" sz="2000" b="0" i="1" kern="1200" smtClean="0">
                                      <a:solidFill>
                                        <a:schemeClr val="dk1"/>
                                      </a:solidFill>
                                      <a:effectLst/>
                                      <a:latin typeface="Cambria Math" panose="02040503050406030204" pitchFamily="18" charset="0"/>
                                      <a:ea typeface="+mn-ea"/>
                                      <a:cs typeface="Times New Roman" panose="02020603050405020304" pitchFamily="18" charset="0"/>
                                    </a:rPr>
                                    <m:t>3</m:t>
                                  </m:r>
                                </m:sup>
                              </m:sSup>
                            </m:oMath>
                          </a14:m>
                          <a:endParaRPr lang="es-419" sz="20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r>
                </a:tbl>
              </a:graphicData>
            </a:graphic>
          </p:graphicFrame>
        </mc:Choice>
        <mc:Fallback>
          <p:graphicFrame>
            <p:nvGraphicFramePr>
              <p:cNvPr id="10" name="Tabla 9"/>
              <p:cNvGraphicFramePr>
                <a:graphicFrameLocks noGrp="1"/>
              </p:cNvGraphicFramePr>
              <p:nvPr>
                <p:extLst>
                  <p:ext uri="{D42A27DB-BD31-4B8C-83A1-F6EECF244321}">
                    <p14:modId xmlns:p14="http://schemas.microsoft.com/office/powerpoint/2010/main" val="3370761137"/>
                  </p:ext>
                </p:extLst>
              </p:nvPr>
            </p:nvGraphicFramePr>
            <p:xfrm>
              <a:off x="6606862" y="2925599"/>
              <a:ext cx="5396248" cy="3230880"/>
            </p:xfrm>
            <a:graphic>
              <a:graphicData uri="http://schemas.openxmlformats.org/drawingml/2006/table">
                <a:tbl>
                  <a:tblPr firstRow="1" bandRow="1">
                    <a:tableStyleId>{00A15C55-8517-42AA-B614-E9B94910E393}</a:tableStyleId>
                  </a:tblPr>
                  <a:tblGrid>
                    <a:gridCol w="5396248"/>
                  </a:tblGrid>
                  <a:tr h="396240">
                    <a:tc>
                      <a:txBody>
                        <a:bodyPr/>
                        <a:lstStyle/>
                        <a:p>
                          <a:pPr algn="ctr"/>
                          <a:r>
                            <a:rPr lang="es-419" sz="2000" dirty="0" smtClean="0">
                              <a:latin typeface="Times New Roman" panose="02020603050405020304" pitchFamily="18" charset="0"/>
                              <a:cs typeface="Times New Roman" panose="02020603050405020304" pitchFamily="18" charset="0"/>
                            </a:rPr>
                            <a:t>Características</a:t>
                          </a:r>
                          <a:endParaRPr lang="es-419" sz="2000" dirty="0">
                            <a:latin typeface="Times New Roman" panose="02020603050405020304" pitchFamily="18" charset="0"/>
                            <a:cs typeface="Times New Roman" panose="02020603050405020304" pitchFamily="18" charset="0"/>
                          </a:endParaRPr>
                        </a:p>
                      </a:txBody>
                      <a:tcPr/>
                    </a:tc>
                  </a:tr>
                  <a:tr h="2834640">
                    <a:tc>
                      <a:txBody>
                        <a:bodyPr/>
                        <a:lstStyle/>
                        <a:p>
                          <a:endParaRPr lang="es-ES"/>
                        </a:p>
                      </a:txBody>
                      <a:tcPr>
                        <a:blipFill rotWithShape="0">
                          <a:blip r:embed="rId3"/>
                          <a:stretch>
                            <a:fillRect l="-113" t="-15021" r="-451" b="-3863"/>
                          </a:stretch>
                        </a:blipFill>
                      </a:tcPr>
                    </a:tc>
                  </a:tr>
                </a:tbl>
              </a:graphicData>
            </a:graphic>
          </p:graphicFrame>
        </mc:Fallback>
      </mc:AlternateContent>
    </p:spTree>
    <p:extLst>
      <p:ext uri="{BB962C8B-B14F-4D97-AF65-F5344CB8AC3E}">
        <p14:creationId xmlns:p14="http://schemas.microsoft.com/office/powerpoint/2010/main" val="2902191407"/>
      </p:ext>
    </p:extLst>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4</a:t>
            </a: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METODOLOGÍA</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3663471623"/>
              </p:ext>
            </p:extLst>
          </p:nvPr>
        </p:nvGraphicFramePr>
        <p:xfrm>
          <a:off x="578119"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1750493" y="778209"/>
            <a:ext cx="5680617" cy="400110"/>
          </a:xfrm>
          <a:prstGeom prst="rect">
            <a:avLst/>
          </a:prstGeom>
        </p:spPr>
        <p:txBody>
          <a:bodyPr wrap="square">
            <a:spAutoFit/>
          </a:bodyPr>
          <a:lstStyle/>
          <a:p>
            <a:r>
              <a:rPr lang="en-US" sz="2000" dirty="0" smtClean="0">
                <a:effectLst/>
                <a:latin typeface="Times New Roman" panose="02020603050405020304" pitchFamily="18" charset="0"/>
                <a:ea typeface="Arial Unicode MS" panose="020B0604020202020204" pitchFamily="34" charset="-128"/>
              </a:rPr>
              <a:t>4.1 MUESTREO DE LOS PERFILES DEL SUELO</a:t>
            </a:r>
            <a:endParaRPr lang="es-419" sz="2000" dirty="0"/>
          </a:p>
        </p:txBody>
      </p:sp>
      <p:sp>
        <p:nvSpPr>
          <p:cNvPr id="4" name="Flecha derecha 3"/>
          <p:cNvSpPr/>
          <p:nvPr/>
        </p:nvSpPr>
        <p:spPr>
          <a:xfrm>
            <a:off x="7237927" y="1742542"/>
            <a:ext cx="86288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7" name="Rectángulo 6"/>
          <p:cNvSpPr/>
          <p:nvPr/>
        </p:nvSpPr>
        <p:spPr>
          <a:xfrm>
            <a:off x="8352183" y="1800192"/>
            <a:ext cx="1438214" cy="400110"/>
          </a:xfrm>
          <a:prstGeom prst="rect">
            <a:avLst/>
          </a:prstGeom>
        </p:spPr>
        <p:txBody>
          <a:bodyPr wrap="none">
            <a:spAutoFit/>
          </a:bodyPr>
          <a:lstStyle/>
          <a:p>
            <a:r>
              <a:rPr lang="en-US" sz="2000" dirty="0" err="1" smtClean="0">
                <a:effectLst/>
                <a:latin typeface="Times New Roman" panose="02020603050405020304" pitchFamily="18" charset="0"/>
                <a:ea typeface="Arial Unicode MS" panose="020B0604020202020204" pitchFamily="34" charset="-128"/>
              </a:rPr>
              <a:t>ArcGis</a:t>
            </a:r>
            <a:r>
              <a:rPr lang="en-US" sz="2000" dirty="0" smtClean="0">
                <a:effectLst/>
                <a:latin typeface="Times New Roman" panose="02020603050405020304" pitchFamily="18" charset="0"/>
                <a:ea typeface="Arial Unicode MS" panose="020B0604020202020204" pitchFamily="34" charset="-128"/>
              </a:rPr>
              <a:t> 10.3</a:t>
            </a:r>
            <a:endParaRPr lang="es-419" sz="2000" dirty="0"/>
          </a:p>
        </p:txBody>
      </p:sp>
      <p:sp>
        <p:nvSpPr>
          <p:cNvPr id="14" name="Flecha derecha 13"/>
          <p:cNvSpPr/>
          <p:nvPr/>
        </p:nvSpPr>
        <p:spPr>
          <a:xfrm>
            <a:off x="8352183" y="4559121"/>
            <a:ext cx="86288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5" name="Rectángulo 14"/>
          <p:cNvSpPr/>
          <p:nvPr/>
        </p:nvSpPr>
        <p:spPr>
          <a:xfrm>
            <a:off x="9466439" y="4294796"/>
            <a:ext cx="2303836" cy="1015663"/>
          </a:xfrm>
          <a:prstGeom prst="rect">
            <a:avLst/>
          </a:prstGeom>
        </p:spPr>
        <p:txBody>
          <a:bodyPr wrap="none">
            <a:spAutoFit/>
          </a:bodyPr>
          <a:lstStyle/>
          <a:p>
            <a:r>
              <a:rPr lang="en-US" sz="2000" dirty="0" err="1" smtClean="0">
                <a:effectLst/>
                <a:latin typeface="Times New Roman" panose="02020603050405020304" pitchFamily="18" charset="0"/>
                <a:ea typeface="Arial Unicode MS" panose="020B0604020202020204" pitchFamily="34" charset="-128"/>
              </a:rPr>
              <a:t>Tipo</a:t>
            </a:r>
            <a:r>
              <a:rPr lang="en-US" sz="2000" dirty="0" smtClean="0">
                <a:effectLst/>
                <a:latin typeface="Times New Roman" panose="02020603050405020304" pitchFamily="18" charset="0"/>
                <a:ea typeface="Arial Unicode MS" panose="020B0604020202020204" pitchFamily="34" charset="-128"/>
              </a:rPr>
              <a:t> de </a:t>
            </a:r>
            <a:r>
              <a:rPr lang="en-US" sz="2000" dirty="0" err="1" smtClean="0">
                <a:effectLst/>
                <a:latin typeface="Times New Roman" panose="02020603050405020304" pitchFamily="18" charset="0"/>
                <a:ea typeface="Arial Unicode MS" panose="020B0604020202020204" pitchFamily="34" charset="-128"/>
              </a:rPr>
              <a:t>muestreo</a:t>
            </a:r>
            <a:endParaRPr lang="en-US" sz="2000" dirty="0" smtClean="0">
              <a:effectLst/>
              <a:latin typeface="Times New Roman" panose="02020603050405020304" pitchFamily="18" charset="0"/>
              <a:ea typeface="Arial Unicode MS" panose="020B0604020202020204" pitchFamily="34" charset="-128"/>
            </a:endParaRPr>
          </a:p>
          <a:p>
            <a:r>
              <a:rPr lang="en-US" sz="2000" dirty="0" err="1" smtClean="0">
                <a:latin typeface="Times New Roman" panose="02020603050405020304" pitchFamily="18" charset="0"/>
                <a:ea typeface="Arial Unicode MS" panose="020B0604020202020204" pitchFamily="34" charset="-128"/>
              </a:rPr>
              <a:t>Tipo</a:t>
            </a:r>
            <a:r>
              <a:rPr lang="en-US" sz="2000" dirty="0" smtClean="0">
                <a:latin typeface="Times New Roman" panose="02020603050405020304" pitchFamily="18" charset="0"/>
                <a:ea typeface="Arial Unicode MS" panose="020B0604020202020204" pitchFamily="34" charset="-128"/>
              </a:rPr>
              <a:t> de muestral</a:t>
            </a:r>
          </a:p>
          <a:p>
            <a:r>
              <a:rPr lang="en-US" sz="2000" dirty="0" err="1" smtClean="0">
                <a:latin typeface="Times New Roman" panose="02020603050405020304" pitchFamily="18" charset="0"/>
                <a:ea typeface="Arial Unicode MS" panose="020B0604020202020204" pitchFamily="34" charset="-128"/>
              </a:rPr>
              <a:t>Número</a:t>
            </a:r>
            <a:r>
              <a:rPr lang="en-US" sz="2000" dirty="0" smtClean="0">
                <a:latin typeface="Times New Roman" panose="02020603050405020304" pitchFamily="18" charset="0"/>
                <a:ea typeface="Arial Unicode MS" panose="020B0604020202020204" pitchFamily="34" charset="-128"/>
              </a:rPr>
              <a:t> de </a:t>
            </a:r>
            <a:r>
              <a:rPr lang="en-US" sz="2000" dirty="0" err="1" smtClean="0">
                <a:latin typeface="Times New Roman" panose="02020603050405020304" pitchFamily="18" charset="0"/>
                <a:ea typeface="Arial Unicode MS" panose="020B0604020202020204" pitchFamily="34" charset="-128"/>
              </a:rPr>
              <a:t>muestras</a:t>
            </a:r>
            <a:endParaRPr lang="es-419" sz="2000" dirty="0"/>
          </a:p>
        </p:txBody>
      </p:sp>
      <p:sp>
        <p:nvSpPr>
          <p:cNvPr id="16" name="Flecha derecha 15"/>
          <p:cNvSpPr/>
          <p:nvPr/>
        </p:nvSpPr>
        <p:spPr>
          <a:xfrm>
            <a:off x="8860665" y="5994890"/>
            <a:ext cx="86288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7" name="Rectángulo 16"/>
          <p:cNvSpPr/>
          <p:nvPr/>
        </p:nvSpPr>
        <p:spPr>
          <a:xfrm>
            <a:off x="9974921" y="5820718"/>
            <a:ext cx="2258952" cy="707886"/>
          </a:xfrm>
          <a:prstGeom prst="rect">
            <a:avLst/>
          </a:prstGeom>
        </p:spPr>
        <p:txBody>
          <a:bodyPr wrap="none">
            <a:spAutoFit/>
          </a:bodyPr>
          <a:lstStyle/>
          <a:p>
            <a:r>
              <a:rPr lang="en-US" sz="2000" dirty="0" err="1" smtClean="0">
                <a:effectLst/>
                <a:latin typeface="Times New Roman" panose="02020603050405020304" pitchFamily="18" charset="0"/>
                <a:ea typeface="Arial Unicode MS" panose="020B0604020202020204" pitchFamily="34" charset="-128"/>
              </a:rPr>
              <a:t>Parámetros</a:t>
            </a:r>
            <a:r>
              <a:rPr lang="en-US" sz="2000" dirty="0" smtClean="0">
                <a:effectLst/>
                <a:latin typeface="Times New Roman" panose="02020603050405020304" pitchFamily="18" charset="0"/>
                <a:ea typeface="Arial Unicode MS" panose="020B0604020202020204" pitchFamily="34" charset="-128"/>
              </a:rPr>
              <a:t> </a:t>
            </a:r>
            <a:r>
              <a:rPr lang="en-US" sz="2000" dirty="0" err="1" smtClean="0">
                <a:effectLst/>
                <a:latin typeface="Times New Roman" panose="02020603050405020304" pitchFamily="18" charset="0"/>
                <a:ea typeface="Arial Unicode MS" panose="020B0604020202020204" pitchFamily="34" charset="-128"/>
              </a:rPr>
              <a:t>fisicos</a:t>
            </a:r>
            <a:r>
              <a:rPr lang="en-US" sz="2000" dirty="0" smtClean="0">
                <a:effectLst/>
                <a:latin typeface="Times New Roman" panose="02020603050405020304" pitchFamily="18" charset="0"/>
                <a:ea typeface="Arial Unicode MS" panose="020B0604020202020204" pitchFamily="34" charset="-128"/>
              </a:rPr>
              <a:t> y</a:t>
            </a:r>
          </a:p>
          <a:p>
            <a:r>
              <a:rPr lang="en-US" sz="2000" dirty="0" err="1" smtClean="0">
                <a:latin typeface="Times New Roman" panose="02020603050405020304" pitchFamily="18" charset="0"/>
                <a:ea typeface="Arial Unicode MS" panose="020B0604020202020204" pitchFamily="34" charset="-128"/>
              </a:rPr>
              <a:t>químicos</a:t>
            </a:r>
            <a:endParaRPr lang="es-419" sz="2000" dirty="0"/>
          </a:p>
        </p:txBody>
      </p:sp>
      <p:sp>
        <p:nvSpPr>
          <p:cNvPr id="18" name="Flecha derecha 17"/>
          <p:cNvSpPr/>
          <p:nvPr/>
        </p:nvSpPr>
        <p:spPr>
          <a:xfrm>
            <a:off x="7810044" y="3163228"/>
            <a:ext cx="86288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 name="Rectángulo 18"/>
          <p:cNvSpPr/>
          <p:nvPr/>
        </p:nvSpPr>
        <p:spPr>
          <a:xfrm>
            <a:off x="8924300" y="3220878"/>
            <a:ext cx="2900153" cy="400110"/>
          </a:xfrm>
          <a:prstGeom prst="rect">
            <a:avLst/>
          </a:prstGeom>
        </p:spPr>
        <p:txBody>
          <a:bodyPr wrap="none">
            <a:spAutoFit/>
          </a:bodyPr>
          <a:lstStyle/>
          <a:p>
            <a:r>
              <a:rPr lang="en-US" sz="2000" dirty="0" err="1" smtClean="0">
                <a:effectLst/>
                <a:latin typeface="Times New Roman" panose="02020603050405020304" pitchFamily="18" charset="0"/>
                <a:ea typeface="Arial Unicode MS" panose="020B0604020202020204" pitchFamily="34" charset="-128"/>
              </a:rPr>
              <a:t>Análisis</a:t>
            </a:r>
            <a:r>
              <a:rPr lang="en-US" sz="2000" dirty="0" smtClean="0">
                <a:effectLst/>
                <a:latin typeface="Times New Roman" panose="02020603050405020304" pitchFamily="18" charset="0"/>
                <a:ea typeface="Arial Unicode MS" panose="020B0604020202020204" pitchFamily="34" charset="-128"/>
              </a:rPr>
              <a:t> de </a:t>
            </a:r>
            <a:r>
              <a:rPr lang="en-US" sz="2000" dirty="0" err="1" smtClean="0">
                <a:effectLst/>
                <a:latin typeface="Times New Roman" panose="02020603050405020304" pitchFamily="18" charset="0"/>
                <a:ea typeface="Arial Unicode MS" panose="020B0604020202020204" pitchFamily="34" charset="-128"/>
              </a:rPr>
              <a:t>probabilidades</a:t>
            </a:r>
            <a:endParaRPr lang="es-419" sz="2000" dirty="0"/>
          </a:p>
        </p:txBody>
      </p:sp>
    </p:spTree>
    <p:extLst>
      <p:ext uri="{BB962C8B-B14F-4D97-AF65-F5344CB8AC3E}">
        <p14:creationId xmlns:p14="http://schemas.microsoft.com/office/powerpoint/2010/main" val="1959505529"/>
      </p:ext>
    </p:extLst>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4</a:t>
            </a: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METODOLOGÍA</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
        <p:nvSpPr>
          <p:cNvPr id="3" name="Rectángulo 2"/>
          <p:cNvSpPr/>
          <p:nvPr/>
        </p:nvSpPr>
        <p:spPr>
          <a:xfrm>
            <a:off x="1750493" y="778209"/>
            <a:ext cx="5680617" cy="400110"/>
          </a:xfrm>
          <a:prstGeom prst="rect">
            <a:avLst/>
          </a:prstGeom>
        </p:spPr>
        <p:txBody>
          <a:bodyPr wrap="square">
            <a:spAutoFit/>
          </a:bodyPr>
          <a:lstStyle/>
          <a:p>
            <a:r>
              <a:rPr lang="en-US" sz="2000" dirty="0" smtClean="0">
                <a:effectLst/>
                <a:latin typeface="Times New Roman" panose="02020603050405020304" pitchFamily="18" charset="0"/>
                <a:ea typeface="Arial Unicode MS" panose="020B0604020202020204" pitchFamily="34" charset="-128"/>
              </a:rPr>
              <a:t>4.2 PROCESO ANALÍTICO JERÁRQUICO</a:t>
            </a:r>
            <a:endParaRPr lang="es-419" sz="2000" dirty="0"/>
          </a:p>
        </p:txBody>
      </p:sp>
      <p:graphicFrame>
        <p:nvGraphicFramePr>
          <p:cNvPr id="5" name="Tabla 4"/>
          <p:cNvGraphicFramePr>
            <a:graphicFrameLocks noGrp="1"/>
          </p:cNvGraphicFramePr>
          <p:nvPr>
            <p:extLst>
              <p:ext uri="{D42A27DB-BD31-4B8C-83A1-F6EECF244321}">
                <p14:modId xmlns:p14="http://schemas.microsoft.com/office/powerpoint/2010/main" val="3778930694"/>
              </p:ext>
            </p:extLst>
          </p:nvPr>
        </p:nvGraphicFramePr>
        <p:xfrm>
          <a:off x="223235" y="1344817"/>
          <a:ext cx="8915400" cy="2773680"/>
        </p:xfrm>
        <a:graphic>
          <a:graphicData uri="http://schemas.openxmlformats.org/drawingml/2006/table">
            <a:tbl>
              <a:tblPr firstRow="1" firstCol="1" bandRow="1">
                <a:tableStyleId>{F5AB1C69-6EDB-4FF4-983F-18BD219EF322}</a:tableStyleId>
              </a:tblPr>
              <a:tblGrid>
                <a:gridCol w="1487089"/>
                <a:gridCol w="2630043"/>
                <a:gridCol w="247848"/>
                <a:gridCol w="4550420"/>
              </a:tblGrid>
              <a:tr h="179705">
                <a:tc>
                  <a:txBody>
                    <a:bodyPr/>
                    <a:lstStyle/>
                    <a:p>
                      <a:pPr algn="ctr">
                        <a:lnSpc>
                          <a:spcPct val="100000"/>
                        </a:lnSpc>
                        <a:spcAft>
                          <a:spcPts val="0"/>
                        </a:spcAft>
                      </a:pPr>
                      <a:r>
                        <a:rPr lang="en-US" sz="1400" dirty="0">
                          <a:effectLst/>
                          <a:latin typeface="Times New Roman" panose="02020603050405020304" pitchFamily="18" charset="0"/>
                          <a:cs typeface="Times New Roman" panose="02020603050405020304" pitchFamily="18" charset="0"/>
                        </a:rPr>
                        <a:t>Valor</a:t>
                      </a:r>
                      <a:endParaRPr lang="es-ES" sz="14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err="1">
                          <a:effectLst/>
                          <a:latin typeface="Times New Roman" panose="02020603050405020304" pitchFamily="18" charset="0"/>
                          <a:cs typeface="Times New Roman" panose="02020603050405020304" pitchFamily="18" charset="0"/>
                        </a:rPr>
                        <a:t>Definición</a:t>
                      </a:r>
                      <a:endParaRPr lang="es-ES" sz="14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s-ES" sz="14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Comentarios</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r>
              <a:tr h="0">
                <a:tc>
                  <a:txBody>
                    <a:bodyPr/>
                    <a:lstStyle/>
                    <a:p>
                      <a:pPr algn="ctr">
                        <a:lnSpc>
                          <a:spcPct val="100000"/>
                        </a:lnSpc>
                        <a:spcAft>
                          <a:spcPts val="0"/>
                        </a:spcAft>
                      </a:pPr>
                      <a:r>
                        <a:rPr lang="en-US" sz="1400" dirty="0">
                          <a:effectLst/>
                          <a:latin typeface="Times New Roman" panose="02020603050405020304" pitchFamily="18" charset="0"/>
                          <a:cs typeface="Times New Roman" panose="02020603050405020304" pitchFamily="18" charset="0"/>
                        </a:rPr>
                        <a:t>1</a:t>
                      </a:r>
                      <a:endParaRPr lang="es-ES" sz="14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err="1">
                          <a:effectLst/>
                          <a:latin typeface="Times New Roman" panose="02020603050405020304" pitchFamily="18" charset="0"/>
                          <a:cs typeface="Times New Roman" panose="02020603050405020304" pitchFamily="18" charset="0"/>
                        </a:rPr>
                        <a:t>Igual</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importancia</a:t>
                      </a:r>
                      <a:endParaRPr lang="es-ES" sz="14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s-ES" sz="14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es-EC" sz="1400">
                          <a:effectLst/>
                          <a:latin typeface="Times New Roman" panose="02020603050405020304" pitchFamily="18" charset="0"/>
                          <a:cs typeface="Times New Roman" panose="02020603050405020304" pitchFamily="18" charset="0"/>
                        </a:rPr>
                        <a:t>El criterio A es igual de importante que el criterio B</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r>
              <a:tr h="0">
                <a:tc>
                  <a:txBody>
                    <a:bodyPr/>
                    <a:lstStyle/>
                    <a:p>
                      <a:pPr algn="ctr">
                        <a:lnSpc>
                          <a:spcPct val="100000"/>
                        </a:lnSpc>
                        <a:spcAft>
                          <a:spcPts val="0"/>
                        </a:spcAft>
                      </a:pPr>
                      <a:r>
                        <a:rPr lang="en-US" sz="1400" dirty="0">
                          <a:effectLst/>
                          <a:latin typeface="Times New Roman" panose="02020603050405020304" pitchFamily="18" charset="0"/>
                          <a:cs typeface="Times New Roman" panose="02020603050405020304" pitchFamily="18" charset="0"/>
                        </a:rPr>
                        <a:t>3</a:t>
                      </a:r>
                      <a:endParaRPr lang="es-ES" sz="14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err="1">
                          <a:effectLst/>
                          <a:latin typeface="Times New Roman" panose="02020603050405020304" pitchFamily="18" charset="0"/>
                          <a:cs typeface="Times New Roman" panose="02020603050405020304" pitchFamily="18" charset="0"/>
                        </a:rPr>
                        <a:t>Importancia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moderada</a:t>
                      </a:r>
                      <a:endParaRPr lang="es-ES" sz="14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s-ES" sz="14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es-EC" sz="1400">
                          <a:effectLst/>
                          <a:latin typeface="Times New Roman" panose="02020603050405020304" pitchFamily="18" charset="0"/>
                          <a:cs typeface="Times New Roman" panose="02020603050405020304" pitchFamily="18" charset="0"/>
                        </a:rPr>
                        <a:t>La experiencia y el juicio favorecen ligeramente al criterio A sobre el B</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r>
              <a:tr h="0">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5</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err="1">
                          <a:effectLst/>
                          <a:latin typeface="Times New Roman" panose="02020603050405020304" pitchFamily="18" charset="0"/>
                          <a:cs typeface="Times New Roman" panose="02020603050405020304" pitchFamily="18" charset="0"/>
                        </a:rPr>
                        <a:t>Importancia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grande</a:t>
                      </a:r>
                      <a:endParaRPr lang="es-ES" sz="14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s-ES" sz="14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es-EC" sz="1400">
                          <a:effectLst/>
                          <a:latin typeface="Times New Roman" panose="02020603050405020304" pitchFamily="18" charset="0"/>
                          <a:cs typeface="Times New Roman" panose="02020603050405020304" pitchFamily="18" charset="0"/>
                        </a:rPr>
                        <a:t>La experiencia y el juicio favorecen fuertemente al criterio A sobre el B</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r>
              <a:tr h="0">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7</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err="1">
                          <a:effectLst/>
                          <a:latin typeface="Times New Roman" panose="02020603050405020304" pitchFamily="18" charset="0"/>
                          <a:cs typeface="Times New Roman" panose="02020603050405020304" pitchFamily="18" charset="0"/>
                        </a:rPr>
                        <a:t>Importancia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muy</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grande</a:t>
                      </a:r>
                      <a:endParaRPr lang="es-ES" sz="14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s-ES" sz="14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es-EC" sz="1400">
                          <a:effectLst/>
                          <a:latin typeface="Times New Roman" panose="02020603050405020304" pitchFamily="18" charset="0"/>
                          <a:cs typeface="Times New Roman" panose="02020603050405020304" pitchFamily="18" charset="0"/>
                        </a:rPr>
                        <a:t>El criterio A es mucho más importante que el criterio B</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r>
              <a:tr h="0">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9</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err="1">
                          <a:effectLst/>
                          <a:latin typeface="Times New Roman" panose="02020603050405020304" pitchFamily="18" charset="0"/>
                          <a:cs typeface="Times New Roman" panose="02020603050405020304" pitchFamily="18" charset="0"/>
                        </a:rPr>
                        <a:t>Importancia</a:t>
                      </a:r>
                      <a:r>
                        <a:rPr lang="en-US" sz="1400" dirty="0">
                          <a:effectLst/>
                          <a:latin typeface="Times New Roman" panose="02020603050405020304" pitchFamily="18" charset="0"/>
                          <a:cs typeface="Times New Roman" panose="02020603050405020304" pitchFamily="18" charset="0"/>
                        </a:rPr>
                        <a:t> extrema</a:t>
                      </a:r>
                      <a:endParaRPr lang="es-ES" sz="14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s-ES" sz="14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es-EC" sz="1400">
                          <a:effectLst/>
                          <a:latin typeface="Times New Roman" panose="02020603050405020304" pitchFamily="18" charset="0"/>
                          <a:cs typeface="Times New Roman" panose="02020603050405020304" pitchFamily="18" charset="0"/>
                        </a:rPr>
                        <a:t>La mayor importancia del criterio A sobre el B está fuera de toda duda</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r>
              <a:tr h="0">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2,4,6 y 8</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gridSpan="3">
                  <a:txBody>
                    <a:bodyPr/>
                    <a:lstStyle/>
                    <a:p>
                      <a:pPr algn="ctr">
                        <a:lnSpc>
                          <a:spcPct val="100000"/>
                        </a:lnSpc>
                        <a:spcAft>
                          <a:spcPts val="0"/>
                        </a:spcAft>
                      </a:pPr>
                      <a:r>
                        <a:rPr lang="es-EC" sz="1400" dirty="0">
                          <a:effectLst/>
                          <a:latin typeface="Times New Roman" panose="02020603050405020304" pitchFamily="18" charset="0"/>
                          <a:cs typeface="Times New Roman" panose="02020603050405020304" pitchFamily="18" charset="0"/>
                        </a:rPr>
                        <a:t>Valores intermedios entre los anteriores, cuando es necesario matizar</a:t>
                      </a:r>
                      <a:endParaRPr lang="es-ES" sz="14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hMerge="1">
                  <a:txBody>
                    <a:bodyPr/>
                    <a:lstStyle/>
                    <a:p>
                      <a:endParaRPr lang="es-419"/>
                    </a:p>
                  </a:txBody>
                  <a:tcPr/>
                </a:tc>
                <a:tc hMerge="1">
                  <a:txBody>
                    <a:bodyPr/>
                    <a:lstStyle/>
                    <a:p>
                      <a:endParaRPr lang="es-419"/>
                    </a:p>
                  </a:txBody>
                  <a:tcPr/>
                </a:tc>
              </a:tr>
              <a:tr h="0">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Recíprocos de los anteriores</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gridSpan="3">
                  <a:txBody>
                    <a:bodyPr/>
                    <a:lstStyle/>
                    <a:p>
                      <a:pPr algn="ctr">
                        <a:lnSpc>
                          <a:spcPct val="100000"/>
                        </a:lnSpc>
                        <a:spcAft>
                          <a:spcPts val="0"/>
                        </a:spcAft>
                      </a:pPr>
                      <a:r>
                        <a:rPr lang="es-EC" sz="1400" dirty="0">
                          <a:effectLst/>
                          <a:latin typeface="Times New Roman" panose="02020603050405020304" pitchFamily="18" charset="0"/>
                          <a:cs typeface="Times New Roman" panose="02020603050405020304" pitchFamily="18" charset="0"/>
                        </a:rPr>
                        <a:t>Si el criterio A es de mayor importancia frente al criterio B las notaciones serían las siguientes:</a:t>
                      </a:r>
                      <a:endParaRPr lang="es-ES" sz="1400" dirty="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es-EC" sz="1400" dirty="0">
                          <a:effectLst/>
                          <a:latin typeface="Times New Roman" panose="02020603050405020304" pitchFamily="18" charset="0"/>
                          <a:cs typeface="Times New Roman" panose="02020603050405020304" pitchFamily="18" charset="0"/>
                        </a:rPr>
                        <a:t>Criterio A frente a criterio B 5/1</a:t>
                      </a:r>
                      <a:endParaRPr lang="es-ES" sz="1400" dirty="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es-EC" sz="1400" dirty="0">
                          <a:effectLst/>
                          <a:latin typeface="Times New Roman" panose="02020603050405020304" pitchFamily="18" charset="0"/>
                          <a:cs typeface="Times New Roman" panose="02020603050405020304" pitchFamily="18" charset="0"/>
                        </a:rPr>
                        <a:t>Criterio B frente a criterio A 1/5</a:t>
                      </a:r>
                      <a:endParaRPr lang="es-ES" sz="14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hMerge="1">
                  <a:txBody>
                    <a:bodyPr/>
                    <a:lstStyle/>
                    <a:p>
                      <a:endParaRPr lang="es-419"/>
                    </a:p>
                  </a:txBody>
                  <a:tcPr/>
                </a:tc>
                <a:tc hMerge="1">
                  <a:txBody>
                    <a:bodyPr/>
                    <a:lstStyle/>
                    <a:p>
                      <a:endParaRPr lang="es-419"/>
                    </a:p>
                  </a:txBody>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140995845"/>
              </p:ext>
            </p:extLst>
          </p:nvPr>
        </p:nvGraphicFramePr>
        <p:xfrm>
          <a:off x="223235" y="4556382"/>
          <a:ext cx="8915400" cy="1930908"/>
        </p:xfrm>
        <a:graphic>
          <a:graphicData uri="http://schemas.openxmlformats.org/drawingml/2006/table">
            <a:tbl>
              <a:tblPr firstRow="1" firstCol="1" bandRow="1">
                <a:tableStyleId>{F5AB1C69-6EDB-4FF4-983F-18BD219EF322}</a:tableStyleId>
              </a:tblPr>
              <a:tblGrid>
                <a:gridCol w="1995666"/>
                <a:gridCol w="1669297"/>
                <a:gridCol w="1328660"/>
                <a:gridCol w="1394648"/>
                <a:gridCol w="1451717"/>
                <a:gridCol w="1075412"/>
              </a:tblGrid>
              <a:tr h="0">
                <a:tc>
                  <a:txBody>
                    <a:bodyPr/>
                    <a:lstStyle/>
                    <a:p>
                      <a:pPr algn="just">
                        <a:spcAft>
                          <a:spcPts val="0"/>
                        </a:spcAft>
                      </a:pPr>
                      <a:r>
                        <a:rPr lang="en-US" sz="1400" dirty="0">
                          <a:effectLst/>
                          <a:latin typeface="Times New Roman" panose="02020603050405020304" pitchFamily="18" charset="0"/>
                          <a:cs typeface="Times New Roman" panose="02020603050405020304" pitchFamily="18" charset="0"/>
                        </a:rPr>
                        <a:t>Variable</a:t>
                      </a:r>
                      <a:endParaRPr lang="es-ES" sz="14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spcAft>
                          <a:spcPts val="0"/>
                        </a:spcAft>
                      </a:pPr>
                      <a:r>
                        <a:rPr lang="en-US" sz="1400" dirty="0" err="1">
                          <a:effectLst/>
                          <a:latin typeface="Times New Roman" panose="02020603050405020304" pitchFamily="18" charset="0"/>
                          <a:cs typeface="Times New Roman" panose="02020603050405020304" pitchFamily="18" charset="0"/>
                        </a:rPr>
                        <a:t>Uso-Agrícola</a:t>
                      </a:r>
                      <a:endParaRPr lang="es-ES" sz="14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spcAft>
                          <a:spcPts val="0"/>
                        </a:spcAft>
                      </a:pPr>
                      <a:r>
                        <a:rPr lang="en-US" sz="1400" dirty="0" err="1">
                          <a:effectLst/>
                          <a:latin typeface="Times New Roman" panose="02020603050405020304" pitchFamily="18" charset="0"/>
                          <a:cs typeface="Times New Roman" panose="02020603050405020304" pitchFamily="18" charset="0"/>
                        </a:rPr>
                        <a:t>Pendiente</a:t>
                      </a:r>
                      <a:endParaRPr lang="es-ES" sz="14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spcAft>
                          <a:spcPts val="0"/>
                        </a:spcAft>
                      </a:pPr>
                      <a:r>
                        <a:rPr lang="en-US" sz="1400">
                          <a:effectLst/>
                          <a:latin typeface="Times New Roman" panose="02020603050405020304" pitchFamily="18" charset="0"/>
                          <a:cs typeface="Times New Roman" panose="02020603050405020304" pitchFamily="18" charset="0"/>
                        </a:rPr>
                        <a:t>Zona antrópica</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spcAft>
                          <a:spcPts val="0"/>
                        </a:spcAft>
                      </a:pPr>
                      <a:r>
                        <a:rPr lang="en-US" sz="1400">
                          <a:effectLst/>
                          <a:latin typeface="Times New Roman" panose="02020603050405020304" pitchFamily="18" charset="0"/>
                          <a:cs typeface="Times New Roman" panose="02020603050405020304" pitchFamily="18" charset="0"/>
                        </a:rPr>
                        <a:t>Cuerpos de agua</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spcAft>
                          <a:spcPts val="0"/>
                        </a:spcAft>
                      </a:pPr>
                      <a:r>
                        <a:rPr lang="en-US" sz="1400">
                          <a:effectLst/>
                          <a:latin typeface="Times New Roman" panose="02020603050405020304" pitchFamily="18" charset="0"/>
                          <a:cs typeface="Times New Roman" panose="02020603050405020304" pitchFamily="18" charset="0"/>
                        </a:rPr>
                        <a:t>Vías</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r>
              <a:tr h="0">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Uso-agrícola</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1</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5</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3</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3</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2</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r>
              <a:tr h="0">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Pendiente</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1/5</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1</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3</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5</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1/5</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r>
              <a:tr h="0">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Zona antrópica</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1/3</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1/3</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1</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4</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1/3</a:t>
                      </a:r>
                      <a:endParaRPr lang="es-ES" sz="14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r>
              <a:tr h="0">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Cuerpos de agua</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1/3</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1/5</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¼</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1</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1/5</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r>
              <a:tr h="0">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Vías</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½</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5</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3</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5</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1</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r>
              <a:tr h="0">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Total</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2,37</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11,53</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10,25</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18</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3,73</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r>
              <a:tr h="0">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1/Total</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0,42</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b"/>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0,09</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b"/>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0,10</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b"/>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0,06</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b"/>
                </a:tc>
                <a:tc>
                  <a:txBody>
                    <a:bodyPr/>
                    <a:lstStyle/>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0,27</a:t>
                      </a:r>
                      <a:endParaRPr lang="es-ES" sz="14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b"/>
                </a:tc>
              </a:tr>
            </a:tbl>
          </a:graphicData>
        </a:graphic>
      </p:graphicFrame>
      <p:sp>
        <p:nvSpPr>
          <p:cNvPr id="9" name="Rectángulo 8"/>
          <p:cNvSpPr/>
          <p:nvPr/>
        </p:nvSpPr>
        <p:spPr>
          <a:xfrm>
            <a:off x="223235" y="4146166"/>
            <a:ext cx="5417711" cy="369332"/>
          </a:xfrm>
          <a:prstGeom prst="rect">
            <a:avLst/>
          </a:prstGeom>
        </p:spPr>
        <p:txBody>
          <a:bodyPr wrap="square">
            <a:spAutoFit/>
          </a:bodyPr>
          <a:lstStyle/>
          <a:p>
            <a:r>
              <a:rPr lang="es-EC" b="1" dirty="0" smtClean="0">
                <a:effectLst/>
                <a:latin typeface="Times New Roman" panose="02020603050405020304" pitchFamily="18" charset="0"/>
                <a:ea typeface="Arial Unicode MS" panose="020B0604020202020204" pitchFamily="34" charset="-128"/>
              </a:rPr>
              <a:t>Tabla 1. </a:t>
            </a:r>
            <a:r>
              <a:rPr lang="es-EC" dirty="0" smtClean="0">
                <a:effectLst/>
                <a:latin typeface="Times New Roman" panose="02020603050405020304" pitchFamily="18" charset="0"/>
                <a:ea typeface="Arial Unicode MS" panose="020B0604020202020204" pitchFamily="34" charset="-128"/>
              </a:rPr>
              <a:t>Escala fundamental de comparación por pares</a:t>
            </a:r>
            <a:r>
              <a:rPr lang="es-EC" i="1" dirty="0" smtClean="0">
                <a:effectLst/>
                <a:latin typeface="Times New Roman" panose="02020603050405020304" pitchFamily="18" charset="0"/>
                <a:ea typeface="Arial Unicode MS" panose="020B0604020202020204" pitchFamily="34" charset="-128"/>
              </a:rPr>
              <a:t>.</a:t>
            </a:r>
            <a:endParaRPr lang="es-419" dirty="0"/>
          </a:p>
        </p:txBody>
      </p:sp>
      <p:sp>
        <p:nvSpPr>
          <p:cNvPr id="10" name="Rectángulo 9"/>
          <p:cNvSpPr/>
          <p:nvPr/>
        </p:nvSpPr>
        <p:spPr>
          <a:xfrm>
            <a:off x="186743" y="6430083"/>
            <a:ext cx="5490693" cy="369332"/>
          </a:xfrm>
          <a:prstGeom prst="rect">
            <a:avLst/>
          </a:prstGeom>
        </p:spPr>
        <p:txBody>
          <a:bodyPr wrap="square">
            <a:spAutoFit/>
          </a:bodyPr>
          <a:lstStyle/>
          <a:p>
            <a:r>
              <a:rPr lang="en-US" b="1" dirty="0" err="1" smtClean="0">
                <a:effectLst/>
                <a:latin typeface="Times New Roman" panose="02020603050405020304" pitchFamily="18" charset="0"/>
                <a:ea typeface="Arial Unicode MS" panose="020B0604020202020204" pitchFamily="34" charset="-128"/>
              </a:rPr>
              <a:t>Tabla</a:t>
            </a:r>
            <a:r>
              <a:rPr lang="en-US" b="1" dirty="0" smtClean="0">
                <a:effectLst/>
                <a:latin typeface="Times New Roman" panose="02020603050405020304" pitchFamily="18" charset="0"/>
                <a:ea typeface="Arial Unicode MS" panose="020B0604020202020204" pitchFamily="34" charset="-128"/>
              </a:rPr>
              <a:t> 2.</a:t>
            </a:r>
            <a:r>
              <a:rPr lang="en-US" dirty="0" smtClean="0">
                <a:effectLst/>
                <a:latin typeface="Times New Roman" panose="02020603050405020304" pitchFamily="18" charset="0"/>
                <a:ea typeface="Arial Unicode MS" panose="020B0604020202020204" pitchFamily="34" charset="-128"/>
              </a:rPr>
              <a:t> </a:t>
            </a:r>
            <a:r>
              <a:rPr lang="en-US" dirty="0" err="1" smtClean="0">
                <a:effectLst/>
                <a:latin typeface="Times New Roman" panose="02020603050405020304" pitchFamily="18" charset="0"/>
                <a:ea typeface="Arial Unicode MS" panose="020B0604020202020204" pitchFamily="34" charset="-128"/>
              </a:rPr>
              <a:t>Matriz</a:t>
            </a:r>
            <a:r>
              <a:rPr lang="en-US" dirty="0" smtClean="0">
                <a:effectLst/>
                <a:latin typeface="Times New Roman" panose="02020603050405020304" pitchFamily="18" charset="0"/>
                <a:ea typeface="Arial Unicode MS" panose="020B0604020202020204" pitchFamily="34" charset="-128"/>
              </a:rPr>
              <a:t> de </a:t>
            </a:r>
            <a:r>
              <a:rPr lang="en-US" dirty="0" err="1" smtClean="0">
                <a:effectLst/>
                <a:latin typeface="Times New Roman" panose="02020603050405020304" pitchFamily="18" charset="0"/>
                <a:ea typeface="Arial Unicode MS" panose="020B0604020202020204" pitchFamily="34" charset="-128"/>
              </a:rPr>
              <a:t>comparación</a:t>
            </a:r>
            <a:r>
              <a:rPr lang="en-US" dirty="0" smtClean="0">
                <a:effectLst/>
                <a:latin typeface="Times New Roman" panose="02020603050405020304" pitchFamily="18" charset="0"/>
                <a:ea typeface="Arial Unicode MS" panose="020B0604020202020204" pitchFamily="34" charset="-128"/>
              </a:rPr>
              <a:t> </a:t>
            </a:r>
            <a:r>
              <a:rPr lang="en-US" dirty="0" err="1" smtClean="0">
                <a:effectLst/>
                <a:latin typeface="Times New Roman" panose="02020603050405020304" pitchFamily="18" charset="0"/>
                <a:ea typeface="Arial Unicode MS" panose="020B0604020202020204" pitchFamily="34" charset="-128"/>
              </a:rPr>
              <a:t>por</a:t>
            </a:r>
            <a:r>
              <a:rPr lang="en-US" dirty="0" smtClean="0">
                <a:effectLst/>
                <a:latin typeface="Times New Roman" panose="02020603050405020304" pitchFamily="18" charset="0"/>
                <a:ea typeface="Arial Unicode MS" panose="020B0604020202020204" pitchFamily="34" charset="-128"/>
              </a:rPr>
              <a:t> pares entre variables</a:t>
            </a:r>
            <a:endParaRPr lang="es-419" dirty="0"/>
          </a:p>
        </p:txBody>
      </p:sp>
      <p:graphicFrame>
        <p:nvGraphicFramePr>
          <p:cNvPr id="11" name="Tabla 10"/>
          <p:cNvGraphicFramePr>
            <a:graphicFrameLocks noGrp="1"/>
          </p:cNvGraphicFramePr>
          <p:nvPr>
            <p:extLst>
              <p:ext uri="{D42A27DB-BD31-4B8C-83A1-F6EECF244321}">
                <p14:modId xmlns:p14="http://schemas.microsoft.com/office/powerpoint/2010/main" val="342887693"/>
              </p:ext>
            </p:extLst>
          </p:nvPr>
        </p:nvGraphicFramePr>
        <p:xfrm>
          <a:off x="9602275" y="1344817"/>
          <a:ext cx="2047183" cy="1354458"/>
        </p:xfrm>
        <a:graphic>
          <a:graphicData uri="http://schemas.openxmlformats.org/drawingml/2006/table">
            <a:tbl>
              <a:tblPr firstRow="1" firstCol="1" bandRow="1">
                <a:tableStyleId>{F5AB1C69-6EDB-4FF4-983F-18BD219EF322}</a:tableStyleId>
              </a:tblPr>
              <a:tblGrid>
                <a:gridCol w="1435715"/>
                <a:gridCol w="611468"/>
              </a:tblGrid>
              <a:tr h="0">
                <a:tc>
                  <a:txBody>
                    <a:bodyPr/>
                    <a:lstStyle/>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Variable</a:t>
                      </a:r>
                      <a:endParaRPr lang="es-ES" sz="14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Peso</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r>
              <a:tr h="0">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Uso-agrícola</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0,37</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Pendiente</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0,16</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Zona antrópica</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0,12</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Cuerpos de agua</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0,06</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n-US" sz="1400">
                          <a:effectLst/>
                          <a:latin typeface="Times New Roman" panose="02020603050405020304" pitchFamily="18" charset="0"/>
                          <a:cs typeface="Times New Roman" panose="02020603050405020304" pitchFamily="18" charset="0"/>
                        </a:rPr>
                        <a:t>Vías</a:t>
                      </a:r>
                      <a:endParaRPr lang="es-ES" sz="1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400" dirty="0">
                          <a:effectLst/>
                          <a:latin typeface="Times New Roman" panose="02020603050405020304" pitchFamily="18" charset="0"/>
                          <a:cs typeface="Times New Roman" panose="02020603050405020304" pitchFamily="18" charset="0"/>
                        </a:rPr>
                        <a:t>0,30</a:t>
                      </a:r>
                      <a:endParaRPr lang="es-ES" sz="14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r>
            </a:tbl>
          </a:graphicData>
        </a:graphic>
      </p:graphicFrame>
      <p:sp>
        <p:nvSpPr>
          <p:cNvPr id="12" name="Rectángulo 11"/>
          <p:cNvSpPr/>
          <p:nvPr/>
        </p:nvSpPr>
        <p:spPr>
          <a:xfrm>
            <a:off x="9539423" y="2731657"/>
            <a:ext cx="2172885" cy="646331"/>
          </a:xfrm>
          <a:prstGeom prst="rect">
            <a:avLst/>
          </a:prstGeom>
        </p:spPr>
        <p:txBody>
          <a:bodyPr wrap="square">
            <a:spAutoFit/>
          </a:bodyPr>
          <a:lstStyle/>
          <a:p>
            <a:r>
              <a:rPr lang="es-EC" b="1" dirty="0" smtClean="0">
                <a:effectLst/>
                <a:latin typeface="Times New Roman" panose="02020603050405020304" pitchFamily="18" charset="0"/>
                <a:ea typeface="Arial Unicode MS" panose="020B0604020202020204" pitchFamily="34" charset="-128"/>
              </a:rPr>
              <a:t>Tabla 3. </a:t>
            </a:r>
            <a:r>
              <a:rPr lang="es-EC" dirty="0" smtClean="0">
                <a:effectLst/>
                <a:latin typeface="Times New Roman" panose="02020603050405020304" pitchFamily="18" charset="0"/>
                <a:ea typeface="Arial Unicode MS" panose="020B0604020202020204" pitchFamily="34" charset="-128"/>
              </a:rPr>
              <a:t>Pesos de las variables</a:t>
            </a:r>
            <a:r>
              <a:rPr lang="es-EC" i="1" dirty="0" smtClean="0">
                <a:effectLst/>
                <a:latin typeface="Times New Roman" panose="02020603050405020304" pitchFamily="18" charset="0"/>
                <a:ea typeface="Arial Unicode MS" panose="020B0604020202020204" pitchFamily="34" charset="-128"/>
              </a:rPr>
              <a:t>.</a:t>
            </a:r>
            <a:endParaRPr lang="es-419" dirty="0"/>
          </a:p>
        </p:txBody>
      </p:sp>
    </p:spTree>
    <p:extLst>
      <p:ext uri="{BB962C8B-B14F-4D97-AF65-F5344CB8AC3E}">
        <p14:creationId xmlns:p14="http://schemas.microsoft.com/office/powerpoint/2010/main" val="4199746389"/>
      </p:ext>
    </p:extLst>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23235" y="-12879"/>
            <a:ext cx="4044759" cy="868362"/>
          </a:xfrm>
          <a:prstGeom prst="rect">
            <a:avLst/>
          </a:prstGeom>
        </p:spPr>
        <p:txBody>
          <a:bodyPr vert="horz" anchor="ctr">
            <a:normAutofit/>
            <a:scene3d>
              <a:camera prst="orthographicFront"/>
              <a:lightRig rig="soft" dir="t"/>
            </a:scene3d>
            <a:sp3d prstMaterial="softEdge">
              <a:bevelT w="25400" h="25400"/>
            </a:sp3d>
          </a:bodyPr>
          <a:lstStyle/>
          <a:p>
            <a:pPr>
              <a:spcBef>
                <a:spcPct val="0"/>
              </a:spcBef>
              <a:defRPr/>
            </a:pPr>
            <a:r>
              <a:rPr lang="es-EC" sz="2800" b="1" dirty="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4</a:t>
            </a:r>
            <a:r>
              <a:rPr lang="es-EC" sz="2800" b="1" dirty="0" smtClean="0">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METODOLOGÍA</a:t>
            </a:r>
            <a:endParaRPr lang="es-EC"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
        <p:nvSpPr>
          <p:cNvPr id="3" name="Rectángulo 2"/>
          <p:cNvSpPr/>
          <p:nvPr/>
        </p:nvSpPr>
        <p:spPr>
          <a:xfrm>
            <a:off x="1750493" y="778209"/>
            <a:ext cx="5680617" cy="400110"/>
          </a:xfrm>
          <a:prstGeom prst="rect">
            <a:avLst/>
          </a:prstGeom>
        </p:spPr>
        <p:txBody>
          <a:bodyPr wrap="square">
            <a:spAutoFit/>
          </a:bodyPr>
          <a:lstStyle/>
          <a:p>
            <a:r>
              <a:rPr lang="en-US" sz="2000" dirty="0" smtClean="0">
                <a:effectLst/>
                <a:latin typeface="Times New Roman" panose="02020603050405020304" pitchFamily="18" charset="0"/>
                <a:ea typeface="Arial Unicode MS" panose="020B0604020202020204" pitchFamily="34" charset="-128"/>
              </a:rPr>
              <a:t>4.3 ALGEBRA DE MAPAS</a:t>
            </a:r>
            <a:endParaRPr lang="es-419" sz="2000" dirty="0"/>
          </a:p>
        </p:txBody>
      </p:sp>
      <p:graphicFrame>
        <p:nvGraphicFramePr>
          <p:cNvPr id="2" name="Diagrama 1"/>
          <p:cNvGraphicFramePr/>
          <p:nvPr>
            <p:extLst>
              <p:ext uri="{D42A27DB-BD31-4B8C-83A1-F6EECF244321}">
                <p14:modId xmlns:p14="http://schemas.microsoft.com/office/powerpoint/2010/main" val="2564303041"/>
              </p:ext>
            </p:extLst>
          </p:nvPr>
        </p:nvGraphicFramePr>
        <p:xfrm>
          <a:off x="223234" y="1089723"/>
          <a:ext cx="11721115" cy="2252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p:cNvSpPr/>
          <p:nvPr/>
        </p:nvSpPr>
        <p:spPr>
          <a:xfrm>
            <a:off x="2559273" y="3813554"/>
            <a:ext cx="6096000" cy="2031325"/>
          </a:xfrm>
          <a:prstGeom prst="rect">
            <a:avLst/>
          </a:prstGeom>
          <a:ln w="28575">
            <a:solidFill>
              <a:schemeClr val="accent1">
                <a:lumMod val="60000"/>
                <a:lumOff val="40000"/>
              </a:schemeClr>
            </a:solidFill>
          </a:ln>
        </p:spPr>
        <p:txBody>
          <a:bodyPr>
            <a:spAutoFit/>
          </a:bodyPr>
          <a:lstStyle/>
          <a:p>
            <a:pPr lvl="0" algn="just">
              <a:spcAft>
                <a:spcPts val="0"/>
              </a:spcAft>
            </a:pPr>
            <a:r>
              <a:rPr lang="es-ES_tradnl"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Cuerpos de agua: área fuera del buffer = 1 y área dentro del buffer = 0</a:t>
            </a:r>
            <a:endParaRPr lang="es-ES" dirty="0" smtClean="0">
              <a:solidFill>
                <a:srgbClr val="000000"/>
              </a:solidFill>
              <a:effectLst/>
              <a:uFill>
                <a:solidFill>
                  <a:srgbClr val="000000"/>
                </a:solidFill>
              </a:uFill>
              <a:latin typeface="Arial" panose="020B0604020202020204" pitchFamily="34" charset="0"/>
              <a:ea typeface="Arial Unicode MS" panose="020B0604020202020204" pitchFamily="34" charset="-128"/>
              <a:cs typeface="Arial Unicode MS" panose="020B0604020202020204" pitchFamily="34" charset="-128"/>
            </a:endParaRPr>
          </a:p>
          <a:p>
            <a:pPr lvl="0" algn="just">
              <a:spcAft>
                <a:spcPts val="0"/>
              </a:spcAft>
            </a:pPr>
            <a:r>
              <a:rPr lang="es-ES_tradnl"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Vías: área dentro del buffer = 1 y área fuera del buffer = 0</a:t>
            </a:r>
            <a:endParaRPr lang="es-ES" dirty="0" smtClean="0">
              <a:solidFill>
                <a:srgbClr val="000000"/>
              </a:solidFill>
              <a:effectLst/>
              <a:uFill>
                <a:solidFill>
                  <a:srgbClr val="000000"/>
                </a:solidFill>
              </a:uFill>
              <a:latin typeface="Arial" panose="020B0604020202020204" pitchFamily="34" charset="0"/>
              <a:ea typeface="Arial Unicode MS" panose="020B0604020202020204" pitchFamily="34" charset="-128"/>
              <a:cs typeface="Arial Unicode MS" panose="020B0604020202020204" pitchFamily="34" charset="-128"/>
            </a:endParaRPr>
          </a:p>
          <a:p>
            <a:pPr lvl="0" algn="just">
              <a:spcAft>
                <a:spcPts val="0"/>
              </a:spcAft>
            </a:pPr>
            <a:r>
              <a:rPr lang="es-ES_tradnl"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Uso-agrícola: área de cultivos = 1 y al resto = 0</a:t>
            </a:r>
            <a:endParaRPr lang="es-ES" dirty="0" smtClean="0">
              <a:solidFill>
                <a:srgbClr val="000000"/>
              </a:solidFill>
              <a:effectLst/>
              <a:uFill>
                <a:solidFill>
                  <a:srgbClr val="000000"/>
                </a:solidFill>
              </a:uFill>
              <a:latin typeface="Arial" panose="020B0604020202020204" pitchFamily="34" charset="0"/>
              <a:ea typeface="Arial Unicode MS" panose="020B0604020202020204" pitchFamily="34" charset="-128"/>
              <a:cs typeface="Arial Unicode MS" panose="020B0604020202020204" pitchFamily="34" charset="-128"/>
            </a:endParaRPr>
          </a:p>
          <a:p>
            <a:pPr lvl="0" algn="just">
              <a:spcAft>
                <a:spcPts val="0"/>
              </a:spcAft>
            </a:pPr>
            <a:r>
              <a:rPr lang="es-ES_tradnl"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Pendiente: 0-25% = 1 y 25% = 0</a:t>
            </a:r>
            <a:endParaRPr lang="es-ES" dirty="0" smtClean="0">
              <a:solidFill>
                <a:srgbClr val="000000"/>
              </a:solidFill>
              <a:effectLst/>
              <a:uFill>
                <a:solidFill>
                  <a:srgbClr val="000000"/>
                </a:solidFill>
              </a:uFill>
              <a:latin typeface="Arial" panose="020B0604020202020204" pitchFamily="34" charset="0"/>
              <a:ea typeface="Arial Unicode MS" panose="020B0604020202020204" pitchFamily="34" charset="-128"/>
              <a:cs typeface="Arial Unicode MS" panose="020B0604020202020204" pitchFamily="34" charset="-128"/>
            </a:endParaRPr>
          </a:p>
          <a:p>
            <a:pPr lvl="0" algn="just">
              <a:spcAft>
                <a:spcPts val="0"/>
              </a:spcAft>
            </a:pPr>
            <a:r>
              <a:rPr lang="es-ES_tradnl"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Zona antrópica: área de zona antrópica = 0 y fuera de la zona antrópica = 1 </a:t>
            </a:r>
            <a:endParaRPr lang="es-ES"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5" name="Flecha doblada 14"/>
          <p:cNvSpPr/>
          <p:nvPr/>
        </p:nvSpPr>
        <p:spPr>
          <a:xfrm rot="10800000">
            <a:off x="9247030" y="3576096"/>
            <a:ext cx="1365161" cy="160277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solidFill>
                <a:schemeClr val="tx1"/>
              </a:solidFill>
            </a:endParaRPr>
          </a:p>
        </p:txBody>
      </p:sp>
    </p:spTree>
    <p:extLst>
      <p:ext uri="{BB962C8B-B14F-4D97-AF65-F5344CB8AC3E}">
        <p14:creationId xmlns:p14="http://schemas.microsoft.com/office/powerpoint/2010/main" val="2563764771"/>
      </p:ext>
    </p:extLst>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178</TotalTime>
  <Words>4408</Words>
  <Application>Microsoft Office PowerPoint</Application>
  <PresentationFormat>Panorámica</PresentationFormat>
  <Paragraphs>457</Paragraphs>
  <Slides>40</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40</vt:i4>
      </vt:variant>
    </vt:vector>
  </HeadingPairs>
  <TitlesOfParts>
    <vt:vector size="49" baseType="lpstr">
      <vt:lpstr>Arial Unicode MS</vt:lpstr>
      <vt:lpstr>Arial</vt:lpstr>
      <vt:lpstr>Cambria Math</vt:lpstr>
      <vt:lpstr>Century Gothic</vt:lpstr>
      <vt:lpstr>DejaVuSans</vt:lpstr>
      <vt:lpstr>Times New Roman</vt:lpstr>
      <vt:lpstr>Wingdings 3</vt:lpstr>
      <vt:lpstr>Espiral</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Hamilton</dc:creator>
  <cp:lastModifiedBy>Hamilton</cp:lastModifiedBy>
  <cp:revision>46</cp:revision>
  <dcterms:created xsi:type="dcterms:W3CDTF">2019-07-22T02:56:58Z</dcterms:created>
  <dcterms:modified xsi:type="dcterms:W3CDTF">2019-07-22T05:55:00Z</dcterms:modified>
</cp:coreProperties>
</file>