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9" r:id="rId3"/>
    <p:sldId id="257" r:id="rId4"/>
    <p:sldId id="390" r:id="rId5"/>
    <p:sldId id="391" r:id="rId6"/>
    <p:sldId id="392" r:id="rId7"/>
    <p:sldId id="393" r:id="rId8"/>
    <p:sldId id="349" r:id="rId9"/>
    <p:sldId id="394" r:id="rId10"/>
    <p:sldId id="283" r:id="rId11"/>
    <p:sldId id="260" r:id="rId12"/>
    <p:sldId id="353" r:id="rId13"/>
    <p:sldId id="287" r:id="rId14"/>
    <p:sldId id="395" r:id="rId15"/>
    <p:sldId id="396" r:id="rId16"/>
    <p:sldId id="371" r:id="rId17"/>
    <p:sldId id="374" r:id="rId18"/>
    <p:sldId id="376" r:id="rId19"/>
    <p:sldId id="398" r:id="rId20"/>
    <p:sldId id="372" r:id="rId21"/>
    <p:sldId id="397" r:id="rId22"/>
    <p:sldId id="373" r:id="rId23"/>
    <p:sldId id="399" r:id="rId24"/>
    <p:sldId id="370" r:id="rId25"/>
    <p:sldId id="377" r:id="rId26"/>
    <p:sldId id="400" r:id="rId27"/>
    <p:sldId id="378" r:id="rId28"/>
    <p:sldId id="404" r:id="rId29"/>
    <p:sldId id="380" r:id="rId30"/>
    <p:sldId id="401" r:id="rId31"/>
    <p:sldId id="382" r:id="rId32"/>
    <p:sldId id="405" r:id="rId33"/>
    <p:sldId id="402" r:id="rId34"/>
    <p:sldId id="383" r:id="rId35"/>
    <p:sldId id="406"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904" autoAdjust="0"/>
  </p:normalViewPr>
  <p:slideViewPr>
    <p:cSldViewPr snapToGrid="0">
      <p:cViewPr varScale="1">
        <p:scale>
          <a:sx n="89" d="100"/>
          <a:sy n="89" d="100"/>
        </p:scale>
        <p:origin x="14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05D83-9B70-40D2-BDC3-6599F2629A01}"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s-EC"/>
        </a:p>
      </dgm:t>
    </dgm:pt>
    <dgm:pt modelId="{12C78929-F2DD-44CB-802D-1C13234AAB2C}">
      <dgm:prSet phldrT="[Texto]"/>
      <dgm:spPr/>
      <dgm:t>
        <a:bodyPr/>
        <a:lstStyle/>
        <a:p>
          <a:r>
            <a:rPr lang="es-EC" dirty="0"/>
            <a:t>Guerra Electrónica</a:t>
          </a:r>
        </a:p>
      </dgm:t>
    </dgm:pt>
    <dgm:pt modelId="{04BF0E86-DFFB-4B5B-BF73-AD15AF747C37}" type="parTrans" cxnId="{68947D81-9DEB-4C28-A9B8-3ADC78A5F5A1}">
      <dgm:prSet/>
      <dgm:spPr/>
      <dgm:t>
        <a:bodyPr/>
        <a:lstStyle/>
        <a:p>
          <a:endParaRPr lang="es-EC"/>
        </a:p>
      </dgm:t>
    </dgm:pt>
    <dgm:pt modelId="{EF7BBF78-7CBD-42E1-A074-D3985222AFAB}" type="sibTrans" cxnId="{68947D81-9DEB-4C28-A9B8-3ADC78A5F5A1}">
      <dgm:prSet/>
      <dgm:spPr/>
      <dgm:t>
        <a:bodyPr/>
        <a:lstStyle/>
        <a:p>
          <a:endParaRPr lang="es-EC"/>
        </a:p>
      </dgm:t>
    </dgm:pt>
    <dgm:pt modelId="{88BA0D34-70EE-4D3C-BB52-1A6AD629089E}">
      <dgm:prSet phldrT="[Texto]"/>
      <dgm:spPr/>
      <dgm:t>
        <a:bodyPr/>
        <a:lstStyle/>
        <a:p>
          <a:r>
            <a:rPr lang="es-EC" dirty="0"/>
            <a:t>Soporte Electrónico</a:t>
          </a:r>
        </a:p>
      </dgm:t>
    </dgm:pt>
    <dgm:pt modelId="{A9C12A7D-E14D-4BC0-8403-5B96B65B4456}" type="parTrans" cxnId="{7DF9ABB0-37D7-4B9C-8A83-47FA75619D08}">
      <dgm:prSet/>
      <dgm:spPr/>
      <dgm:t>
        <a:bodyPr/>
        <a:lstStyle/>
        <a:p>
          <a:endParaRPr lang="es-EC"/>
        </a:p>
      </dgm:t>
    </dgm:pt>
    <dgm:pt modelId="{5A84C5D2-F161-4B9F-BC02-E6BA7968767E}" type="sibTrans" cxnId="{7DF9ABB0-37D7-4B9C-8A83-47FA75619D08}">
      <dgm:prSet/>
      <dgm:spPr/>
      <dgm:t>
        <a:bodyPr/>
        <a:lstStyle/>
        <a:p>
          <a:endParaRPr lang="es-EC"/>
        </a:p>
      </dgm:t>
    </dgm:pt>
    <dgm:pt modelId="{AC725ADE-92A0-4BEB-B033-847D467D25BF}">
      <dgm:prSet phldrT="[Texto]"/>
      <dgm:spPr/>
      <dgm:t>
        <a:bodyPr/>
        <a:lstStyle/>
        <a:p>
          <a:r>
            <a:rPr lang="es-EC" dirty="0"/>
            <a:t>Ataque Electrónico </a:t>
          </a:r>
        </a:p>
      </dgm:t>
    </dgm:pt>
    <dgm:pt modelId="{209FD61F-43E8-4F10-868E-48CF28168EE6}" type="parTrans" cxnId="{BFB0148B-3CD8-4FE7-BEC3-B288ACF32A86}">
      <dgm:prSet/>
      <dgm:spPr/>
      <dgm:t>
        <a:bodyPr/>
        <a:lstStyle/>
        <a:p>
          <a:endParaRPr lang="es-EC"/>
        </a:p>
      </dgm:t>
    </dgm:pt>
    <dgm:pt modelId="{D469FC68-6085-4805-AE98-E873A64651DE}" type="sibTrans" cxnId="{BFB0148B-3CD8-4FE7-BEC3-B288ACF32A86}">
      <dgm:prSet/>
      <dgm:spPr/>
      <dgm:t>
        <a:bodyPr/>
        <a:lstStyle/>
        <a:p>
          <a:endParaRPr lang="es-EC"/>
        </a:p>
      </dgm:t>
    </dgm:pt>
    <dgm:pt modelId="{425D77A9-89FF-4884-A569-F1281D0B39E9}">
      <dgm:prSet phldrT="[Texto]"/>
      <dgm:spPr/>
      <dgm:t>
        <a:bodyPr/>
        <a:lstStyle/>
        <a:p>
          <a:r>
            <a:rPr lang="es-EC" dirty="0"/>
            <a:t>Protección Electrónica</a:t>
          </a:r>
        </a:p>
      </dgm:t>
    </dgm:pt>
    <dgm:pt modelId="{35E223E5-BDED-4A4B-B5EE-F96AED425BE6}" type="parTrans" cxnId="{4743BD27-5100-4ED7-AEEF-CD9F3BB2778B}">
      <dgm:prSet/>
      <dgm:spPr/>
      <dgm:t>
        <a:bodyPr/>
        <a:lstStyle/>
        <a:p>
          <a:endParaRPr lang="es-EC"/>
        </a:p>
      </dgm:t>
    </dgm:pt>
    <dgm:pt modelId="{98DFC672-A5A9-42DD-8406-CA3FBB8C1AC9}" type="sibTrans" cxnId="{4743BD27-5100-4ED7-AEEF-CD9F3BB2778B}">
      <dgm:prSet/>
      <dgm:spPr/>
      <dgm:t>
        <a:bodyPr/>
        <a:lstStyle/>
        <a:p>
          <a:endParaRPr lang="es-EC"/>
        </a:p>
      </dgm:t>
    </dgm:pt>
    <dgm:pt modelId="{CF61CB2C-952E-4EA1-B5D1-F05A8798053C}" type="pres">
      <dgm:prSet presAssocID="{46805D83-9B70-40D2-BDC3-6599F2629A01}" presName="hierChild1" presStyleCnt="0">
        <dgm:presLayoutVars>
          <dgm:orgChart val="1"/>
          <dgm:chPref val="1"/>
          <dgm:dir/>
          <dgm:animOne val="branch"/>
          <dgm:animLvl val="lvl"/>
          <dgm:resizeHandles/>
        </dgm:presLayoutVars>
      </dgm:prSet>
      <dgm:spPr/>
      <dgm:t>
        <a:bodyPr/>
        <a:lstStyle/>
        <a:p>
          <a:endParaRPr lang="es-ES"/>
        </a:p>
      </dgm:t>
    </dgm:pt>
    <dgm:pt modelId="{4BB4F0AE-F057-4C7C-9EF2-D83D49818541}" type="pres">
      <dgm:prSet presAssocID="{12C78929-F2DD-44CB-802D-1C13234AAB2C}" presName="hierRoot1" presStyleCnt="0">
        <dgm:presLayoutVars>
          <dgm:hierBranch val="init"/>
        </dgm:presLayoutVars>
      </dgm:prSet>
      <dgm:spPr/>
    </dgm:pt>
    <dgm:pt modelId="{A2671A4A-52B4-40DE-B0D7-4515B7253601}" type="pres">
      <dgm:prSet presAssocID="{12C78929-F2DD-44CB-802D-1C13234AAB2C}" presName="rootComposite1" presStyleCnt="0"/>
      <dgm:spPr/>
    </dgm:pt>
    <dgm:pt modelId="{48FC6EBA-F988-4447-A32D-5C342D76454D}" type="pres">
      <dgm:prSet presAssocID="{12C78929-F2DD-44CB-802D-1C13234AAB2C}" presName="rootText1" presStyleLbl="node0" presStyleIdx="0" presStyleCnt="1">
        <dgm:presLayoutVars>
          <dgm:chPref val="3"/>
        </dgm:presLayoutVars>
      </dgm:prSet>
      <dgm:spPr/>
      <dgm:t>
        <a:bodyPr/>
        <a:lstStyle/>
        <a:p>
          <a:endParaRPr lang="es-ES"/>
        </a:p>
      </dgm:t>
    </dgm:pt>
    <dgm:pt modelId="{EBA39F03-B496-4B07-A98A-5794D445E71B}" type="pres">
      <dgm:prSet presAssocID="{12C78929-F2DD-44CB-802D-1C13234AAB2C}" presName="rootConnector1" presStyleLbl="node1" presStyleIdx="0" presStyleCnt="0"/>
      <dgm:spPr/>
      <dgm:t>
        <a:bodyPr/>
        <a:lstStyle/>
        <a:p>
          <a:endParaRPr lang="es-ES"/>
        </a:p>
      </dgm:t>
    </dgm:pt>
    <dgm:pt modelId="{249640AD-11A2-4079-A077-F9B703D78594}" type="pres">
      <dgm:prSet presAssocID="{12C78929-F2DD-44CB-802D-1C13234AAB2C}" presName="hierChild2" presStyleCnt="0"/>
      <dgm:spPr/>
    </dgm:pt>
    <dgm:pt modelId="{77E1224F-51C6-4585-9A18-1AF8E2AEDB46}" type="pres">
      <dgm:prSet presAssocID="{A9C12A7D-E14D-4BC0-8403-5B96B65B4456}" presName="Name37" presStyleLbl="parChTrans1D2" presStyleIdx="0" presStyleCnt="3"/>
      <dgm:spPr/>
      <dgm:t>
        <a:bodyPr/>
        <a:lstStyle/>
        <a:p>
          <a:endParaRPr lang="es-ES"/>
        </a:p>
      </dgm:t>
    </dgm:pt>
    <dgm:pt modelId="{C6058501-3AA5-4EBA-A59E-4BB34A3C06F0}" type="pres">
      <dgm:prSet presAssocID="{88BA0D34-70EE-4D3C-BB52-1A6AD629089E}" presName="hierRoot2" presStyleCnt="0">
        <dgm:presLayoutVars>
          <dgm:hierBranch val="init"/>
        </dgm:presLayoutVars>
      </dgm:prSet>
      <dgm:spPr/>
    </dgm:pt>
    <dgm:pt modelId="{B675D2A1-DCDB-499F-9808-DD26937EFC34}" type="pres">
      <dgm:prSet presAssocID="{88BA0D34-70EE-4D3C-BB52-1A6AD629089E}" presName="rootComposite" presStyleCnt="0"/>
      <dgm:spPr/>
    </dgm:pt>
    <dgm:pt modelId="{3D7A0CAC-5FD7-457A-B076-F50E590DE202}" type="pres">
      <dgm:prSet presAssocID="{88BA0D34-70EE-4D3C-BB52-1A6AD629089E}" presName="rootText" presStyleLbl="node2" presStyleIdx="0" presStyleCnt="3">
        <dgm:presLayoutVars>
          <dgm:chPref val="3"/>
        </dgm:presLayoutVars>
      </dgm:prSet>
      <dgm:spPr/>
      <dgm:t>
        <a:bodyPr/>
        <a:lstStyle/>
        <a:p>
          <a:endParaRPr lang="es-ES"/>
        </a:p>
      </dgm:t>
    </dgm:pt>
    <dgm:pt modelId="{96794C6C-0489-4226-954C-F72395F3F1FD}" type="pres">
      <dgm:prSet presAssocID="{88BA0D34-70EE-4D3C-BB52-1A6AD629089E}" presName="rootConnector" presStyleLbl="node2" presStyleIdx="0" presStyleCnt="3"/>
      <dgm:spPr/>
      <dgm:t>
        <a:bodyPr/>
        <a:lstStyle/>
        <a:p>
          <a:endParaRPr lang="es-ES"/>
        </a:p>
      </dgm:t>
    </dgm:pt>
    <dgm:pt modelId="{65C47F7F-0B28-4D13-9BE4-91332F2A25CF}" type="pres">
      <dgm:prSet presAssocID="{88BA0D34-70EE-4D3C-BB52-1A6AD629089E}" presName="hierChild4" presStyleCnt="0"/>
      <dgm:spPr/>
    </dgm:pt>
    <dgm:pt modelId="{9843DE63-283C-4FD8-A23C-3EE628140EEC}" type="pres">
      <dgm:prSet presAssocID="{88BA0D34-70EE-4D3C-BB52-1A6AD629089E}" presName="hierChild5" presStyleCnt="0"/>
      <dgm:spPr/>
    </dgm:pt>
    <dgm:pt modelId="{D9B921E5-9CE1-4DC8-AE77-4B15D955CF17}" type="pres">
      <dgm:prSet presAssocID="{209FD61F-43E8-4F10-868E-48CF28168EE6}" presName="Name37" presStyleLbl="parChTrans1D2" presStyleIdx="1" presStyleCnt="3"/>
      <dgm:spPr/>
      <dgm:t>
        <a:bodyPr/>
        <a:lstStyle/>
        <a:p>
          <a:endParaRPr lang="es-ES"/>
        </a:p>
      </dgm:t>
    </dgm:pt>
    <dgm:pt modelId="{FADFE81C-59AC-4776-ADD7-9355ECD5E2B8}" type="pres">
      <dgm:prSet presAssocID="{AC725ADE-92A0-4BEB-B033-847D467D25BF}" presName="hierRoot2" presStyleCnt="0">
        <dgm:presLayoutVars>
          <dgm:hierBranch val="init"/>
        </dgm:presLayoutVars>
      </dgm:prSet>
      <dgm:spPr/>
    </dgm:pt>
    <dgm:pt modelId="{C529C325-BBB2-4E3B-A8EA-4E69DE2B0D29}" type="pres">
      <dgm:prSet presAssocID="{AC725ADE-92A0-4BEB-B033-847D467D25BF}" presName="rootComposite" presStyleCnt="0"/>
      <dgm:spPr/>
    </dgm:pt>
    <dgm:pt modelId="{DE156DED-22B1-4BA0-AA68-B7970419252D}" type="pres">
      <dgm:prSet presAssocID="{AC725ADE-92A0-4BEB-B033-847D467D25BF}" presName="rootText" presStyleLbl="node2" presStyleIdx="1" presStyleCnt="3">
        <dgm:presLayoutVars>
          <dgm:chPref val="3"/>
        </dgm:presLayoutVars>
      </dgm:prSet>
      <dgm:spPr/>
      <dgm:t>
        <a:bodyPr/>
        <a:lstStyle/>
        <a:p>
          <a:endParaRPr lang="es-ES"/>
        </a:p>
      </dgm:t>
    </dgm:pt>
    <dgm:pt modelId="{FDC79126-6E73-46B1-B7E0-893920C184BC}" type="pres">
      <dgm:prSet presAssocID="{AC725ADE-92A0-4BEB-B033-847D467D25BF}" presName="rootConnector" presStyleLbl="node2" presStyleIdx="1" presStyleCnt="3"/>
      <dgm:spPr/>
      <dgm:t>
        <a:bodyPr/>
        <a:lstStyle/>
        <a:p>
          <a:endParaRPr lang="es-ES"/>
        </a:p>
      </dgm:t>
    </dgm:pt>
    <dgm:pt modelId="{2D1C81C5-C4E0-4E44-8DB4-227FFF3C4BFB}" type="pres">
      <dgm:prSet presAssocID="{AC725ADE-92A0-4BEB-B033-847D467D25BF}" presName="hierChild4" presStyleCnt="0"/>
      <dgm:spPr/>
    </dgm:pt>
    <dgm:pt modelId="{884A35C2-A40A-4262-8270-19FCE68F5BBE}" type="pres">
      <dgm:prSet presAssocID="{AC725ADE-92A0-4BEB-B033-847D467D25BF}" presName="hierChild5" presStyleCnt="0"/>
      <dgm:spPr/>
    </dgm:pt>
    <dgm:pt modelId="{C9B826F1-003F-4D25-B6CC-995463266F52}" type="pres">
      <dgm:prSet presAssocID="{35E223E5-BDED-4A4B-B5EE-F96AED425BE6}" presName="Name37" presStyleLbl="parChTrans1D2" presStyleIdx="2" presStyleCnt="3"/>
      <dgm:spPr/>
      <dgm:t>
        <a:bodyPr/>
        <a:lstStyle/>
        <a:p>
          <a:endParaRPr lang="es-ES"/>
        </a:p>
      </dgm:t>
    </dgm:pt>
    <dgm:pt modelId="{21D1C675-2E16-4DB2-AF9A-9FBBD13E2B3D}" type="pres">
      <dgm:prSet presAssocID="{425D77A9-89FF-4884-A569-F1281D0B39E9}" presName="hierRoot2" presStyleCnt="0">
        <dgm:presLayoutVars>
          <dgm:hierBranch val="init"/>
        </dgm:presLayoutVars>
      </dgm:prSet>
      <dgm:spPr/>
    </dgm:pt>
    <dgm:pt modelId="{65BA3A36-FEE9-4E75-B3FF-3E33E3C0E26F}" type="pres">
      <dgm:prSet presAssocID="{425D77A9-89FF-4884-A569-F1281D0B39E9}" presName="rootComposite" presStyleCnt="0"/>
      <dgm:spPr/>
    </dgm:pt>
    <dgm:pt modelId="{0DC35D2C-2946-4A43-9B23-6C4D017CFB22}" type="pres">
      <dgm:prSet presAssocID="{425D77A9-89FF-4884-A569-F1281D0B39E9}" presName="rootText" presStyleLbl="node2" presStyleIdx="2" presStyleCnt="3">
        <dgm:presLayoutVars>
          <dgm:chPref val="3"/>
        </dgm:presLayoutVars>
      </dgm:prSet>
      <dgm:spPr/>
      <dgm:t>
        <a:bodyPr/>
        <a:lstStyle/>
        <a:p>
          <a:endParaRPr lang="es-ES"/>
        </a:p>
      </dgm:t>
    </dgm:pt>
    <dgm:pt modelId="{D8D08F5F-7A29-40BB-8E9D-7FD05D42F835}" type="pres">
      <dgm:prSet presAssocID="{425D77A9-89FF-4884-A569-F1281D0B39E9}" presName="rootConnector" presStyleLbl="node2" presStyleIdx="2" presStyleCnt="3"/>
      <dgm:spPr/>
      <dgm:t>
        <a:bodyPr/>
        <a:lstStyle/>
        <a:p>
          <a:endParaRPr lang="es-ES"/>
        </a:p>
      </dgm:t>
    </dgm:pt>
    <dgm:pt modelId="{0F0257E7-7C08-4640-B440-513D0B87D363}" type="pres">
      <dgm:prSet presAssocID="{425D77A9-89FF-4884-A569-F1281D0B39E9}" presName="hierChild4" presStyleCnt="0"/>
      <dgm:spPr/>
    </dgm:pt>
    <dgm:pt modelId="{695F8478-70F6-48F7-897F-071FA46F5C81}" type="pres">
      <dgm:prSet presAssocID="{425D77A9-89FF-4884-A569-F1281D0B39E9}" presName="hierChild5" presStyleCnt="0"/>
      <dgm:spPr/>
    </dgm:pt>
    <dgm:pt modelId="{ED48027A-CAF4-481B-8541-EF2F36BBC1EA}" type="pres">
      <dgm:prSet presAssocID="{12C78929-F2DD-44CB-802D-1C13234AAB2C}" presName="hierChild3" presStyleCnt="0"/>
      <dgm:spPr/>
    </dgm:pt>
  </dgm:ptLst>
  <dgm:cxnLst>
    <dgm:cxn modelId="{C2482B92-7CC0-4505-8109-67027124AED0}" type="presOf" srcId="{AC725ADE-92A0-4BEB-B033-847D467D25BF}" destId="{FDC79126-6E73-46B1-B7E0-893920C184BC}" srcOrd="1" destOrd="0" presId="urn:microsoft.com/office/officeart/2005/8/layout/orgChart1"/>
    <dgm:cxn modelId="{7DF9ABB0-37D7-4B9C-8A83-47FA75619D08}" srcId="{12C78929-F2DD-44CB-802D-1C13234AAB2C}" destId="{88BA0D34-70EE-4D3C-BB52-1A6AD629089E}" srcOrd="0" destOrd="0" parTransId="{A9C12A7D-E14D-4BC0-8403-5B96B65B4456}" sibTransId="{5A84C5D2-F161-4B9F-BC02-E6BA7968767E}"/>
    <dgm:cxn modelId="{095DEA2B-9CEF-47F3-A923-9E07E1217335}" type="presOf" srcId="{88BA0D34-70EE-4D3C-BB52-1A6AD629089E}" destId="{96794C6C-0489-4226-954C-F72395F3F1FD}" srcOrd="1" destOrd="0" presId="urn:microsoft.com/office/officeart/2005/8/layout/orgChart1"/>
    <dgm:cxn modelId="{27D4355A-904A-4871-A563-169AAFB20EB3}" type="presOf" srcId="{35E223E5-BDED-4A4B-B5EE-F96AED425BE6}" destId="{C9B826F1-003F-4D25-B6CC-995463266F52}" srcOrd="0" destOrd="0" presId="urn:microsoft.com/office/officeart/2005/8/layout/orgChart1"/>
    <dgm:cxn modelId="{4743BD27-5100-4ED7-AEEF-CD9F3BB2778B}" srcId="{12C78929-F2DD-44CB-802D-1C13234AAB2C}" destId="{425D77A9-89FF-4884-A569-F1281D0B39E9}" srcOrd="2" destOrd="0" parTransId="{35E223E5-BDED-4A4B-B5EE-F96AED425BE6}" sibTransId="{98DFC672-A5A9-42DD-8406-CA3FBB8C1AC9}"/>
    <dgm:cxn modelId="{BFB0148B-3CD8-4FE7-BEC3-B288ACF32A86}" srcId="{12C78929-F2DD-44CB-802D-1C13234AAB2C}" destId="{AC725ADE-92A0-4BEB-B033-847D467D25BF}" srcOrd="1" destOrd="0" parTransId="{209FD61F-43E8-4F10-868E-48CF28168EE6}" sibTransId="{D469FC68-6085-4805-AE98-E873A64651DE}"/>
    <dgm:cxn modelId="{3CE5619B-7F47-4499-9AD8-6C9B5CD152AD}" type="presOf" srcId="{209FD61F-43E8-4F10-868E-48CF28168EE6}" destId="{D9B921E5-9CE1-4DC8-AE77-4B15D955CF17}" srcOrd="0" destOrd="0" presId="urn:microsoft.com/office/officeart/2005/8/layout/orgChart1"/>
    <dgm:cxn modelId="{54B679F2-ABD7-4D31-A58A-C63352D5638F}" type="presOf" srcId="{88BA0D34-70EE-4D3C-BB52-1A6AD629089E}" destId="{3D7A0CAC-5FD7-457A-B076-F50E590DE202}" srcOrd="0" destOrd="0" presId="urn:microsoft.com/office/officeart/2005/8/layout/orgChart1"/>
    <dgm:cxn modelId="{6C389536-D233-4424-A304-2C162C8B577C}" type="presOf" srcId="{425D77A9-89FF-4884-A569-F1281D0B39E9}" destId="{D8D08F5F-7A29-40BB-8E9D-7FD05D42F835}" srcOrd="1" destOrd="0" presId="urn:microsoft.com/office/officeart/2005/8/layout/orgChart1"/>
    <dgm:cxn modelId="{2D3E8896-4F3E-453E-A1D3-70AFADDDEAD3}" type="presOf" srcId="{46805D83-9B70-40D2-BDC3-6599F2629A01}" destId="{CF61CB2C-952E-4EA1-B5D1-F05A8798053C}" srcOrd="0" destOrd="0" presId="urn:microsoft.com/office/officeart/2005/8/layout/orgChart1"/>
    <dgm:cxn modelId="{68947D81-9DEB-4C28-A9B8-3ADC78A5F5A1}" srcId="{46805D83-9B70-40D2-BDC3-6599F2629A01}" destId="{12C78929-F2DD-44CB-802D-1C13234AAB2C}" srcOrd="0" destOrd="0" parTransId="{04BF0E86-DFFB-4B5B-BF73-AD15AF747C37}" sibTransId="{EF7BBF78-7CBD-42E1-A074-D3985222AFAB}"/>
    <dgm:cxn modelId="{F22004D0-117A-4A14-97B0-FB8934179867}" type="presOf" srcId="{425D77A9-89FF-4884-A569-F1281D0B39E9}" destId="{0DC35D2C-2946-4A43-9B23-6C4D017CFB22}" srcOrd="0" destOrd="0" presId="urn:microsoft.com/office/officeart/2005/8/layout/orgChart1"/>
    <dgm:cxn modelId="{B98BF1E9-796E-4607-8693-97909891FF9A}" type="presOf" srcId="{AC725ADE-92A0-4BEB-B033-847D467D25BF}" destId="{DE156DED-22B1-4BA0-AA68-B7970419252D}" srcOrd="0" destOrd="0" presId="urn:microsoft.com/office/officeart/2005/8/layout/orgChart1"/>
    <dgm:cxn modelId="{5E85CE6A-8717-4769-B6B6-9791DAE75DFB}" type="presOf" srcId="{A9C12A7D-E14D-4BC0-8403-5B96B65B4456}" destId="{77E1224F-51C6-4585-9A18-1AF8E2AEDB46}" srcOrd="0" destOrd="0" presId="urn:microsoft.com/office/officeart/2005/8/layout/orgChart1"/>
    <dgm:cxn modelId="{8DDC0523-3DB5-4A26-B535-F10EBFABCFF2}" type="presOf" srcId="{12C78929-F2DD-44CB-802D-1C13234AAB2C}" destId="{48FC6EBA-F988-4447-A32D-5C342D76454D}" srcOrd="0" destOrd="0" presId="urn:microsoft.com/office/officeart/2005/8/layout/orgChart1"/>
    <dgm:cxn modelId="{D703790E-667C-41BB-8B6F-E31BF00364C1}" type="presOf" srcId="{12C78929-F2DD-44CB-802D-1C13234AAB2C}" destId="{EBA39F03-B496-4B07-A98A-5794D445E71B}" srcOrd="1" destOrd="0" presId="urn:microsoft.com/office/officeart/2005/8/layout/orgChart1"/>
    <dgm:cxn modelId="{56DA2DB0-8B91-4309-B394-225AECA72D9D}" type="presParOf" srcId="{CF61CB2C-952E-4EA1-B5D1-F05A8798053C}" destId="{4BB4F0AE-F057-4C7C-9EF2-D83D49818541}" srcOrd="0" destOrd="0" presId="urn:microsoft.com/office/officeart/2005/8/layout/orgChart1"/>
    <dgm:cxn modelId="{A4C4C3A7-0E80-4114-A791-970B523D28EB}" type="presParOf" srcId="{4BB4F0AE-F057-4C7C-9EF2-D83D49818541}" destId="{A2671A4A-52B4-40DE-B0D7-4515B7253601}" srcOrd="0" destOrd="0" presId="urn:microsoft.com/office/officeart/2005/8/layout/orgChart1"/>
    <dgm:cxn modelId="{8322CF96-0C60-4BBE-AF65-B394B5F79D49}" type="presParOf" srcId="{A2671A4A-52B4-40DE-B0D7-4515B7253601}" destId="{48FC6EBA-F988-4447-A32D-5C342D76454D}" srcOrd="0" destOrd="0" presId="urn:microsoft.com/office/officeart/2005/8/layout/orgChart1"/>
    <dgm:cxn modelId="{D270B8B4-A3B6-4305-90DA-400DBF30E9D7}" type="presParOf" srcId="{A2671A4A-52B4-40DE-B0D7-4515B7253601}" destId="{EBA39F03-B496-4B07-A98A-5794D445E71B}" srcOrd="1" destOrd="0" presId="urn:microsoft.com/office/officeart/2005/8/layout/orgChart1"/>
    <dgm:cxn modelId="{670DAB5B-955B-4AA5-BFB5-CB895FDC088F}" type="presParOf" srcId="{4BB4F0AE-F057-4C7C-9EF2-D83D49818541}" destId="{249640AD-11A2-4079-A077-F9B703D78594}" srcOrd="1" destOrd="0" presId="urn:microsoft.com/office/officeart/2005/8/layout/orgChart1"/>
    <dgm:cxn modelId="{3D33D1B0-2003-4798-9B9F-8986E6DCFA91}" type="presParOf" srcId="{249640AD-11A2-4079-A077-F9B703D78594}" destId="{77E1224F-51C6-4585-9A18-1AF8E2AEDB46}" srcOrd="0" destOrd="0" presId="urn:microsoft.com/office/officeart/2005/8/layout/orgChart1"/>
    <dgm:cxn modelId="{7952CBCD-C7DB-4E65-BBF7-19B8360BE6B7}" type="presParOf" srcId="{249640AD-11A2-4079-A077-F9B703D78594}" destId="{C6058501-3AA5-4EBA-A59E-4BB34A3C06F0}" srcOrd="1" destOrd="0" presId="urn:microsoft.com/office/officeart/2005/8/layout/orgChart1"/>
    <dgm:cxn modelId="{CB2F479D-F428-4490-90EC-E03F2CB7F90F}" type="presParOf" srcId="{C6058501-3AA5-4EBA-A59E-4BB34A3C06F0}" destId="{B675D2A1-DCDB-499F-9808-DD26937EFC34}" srcOrd="0" destOrd="0" presId="urn:microsoft.com/office/officeart/2005/8/layout/orgChart1"/>
    <dgm:cxn modelId="{EB0F79A3-7FB6-4D68-9C56-1406417A4D1E}" type="presParOf" srcId="{B675D2A1-DCDB-499F-9808-DD26937EFC34}" destId="{3D7A0CAC-5FD7-457A-B076-F50E590DE202}" srcOrd="0" destOrd="0" presId="urn:microsoft.com/office/officeart/2005/8/layout/orgChart1"/>
    <dgm:cxn modelId="{7BC1E369-B3B4-404B-A038-B20073DB5202}" type="presParOf" srcId="{B675D2A1-DCDB-499F-9808-DD26937EFC34}" destId="{96794C6C-0489-4226-954C-F72395F3F1FD}" srcOrd="1" destOrd="0" presId="urn:microsoft.com/office/officeart/2005/8/layout/orgChart1"/>
    <dgm:cxn modelId="{F9AE32DD-CC37-4FE5-8ACA-C9CE6624AC98}" type="presParOf" srcId="{C6058501-3AA5-4EBA-A59E-4BB34A3C06F0}" destId="{65C47F7F-0B28-4D13-9BE4-91332F2A25CF}" srcOrd="1" destOrd="0" presId="urn:microsoft.com/office/officeart/2005/8/layout/orgChart1"/>
    <dgm:cxn modelId="{7D5C7B87-F348-4F89-A7F6-2F8FAC9DE734}" type="presParOf" srcId="{C6058501-3AA5-4EBA-A59E-4BB34A3C06F0}" destId="{9843DE63-283C-4FD8-A23C-3EE628140EEC}" srcOrd="2" destOrd="0" presId="urn:microsoft.com/office/officeart/2005/8/layout/orgChart1"/>
    <dgm:cxn modelId="{B2754507-77A5-4341-A30A-0F57B63F6620}" type="presParOf" srcId="{249640AD-11A2-4079-A077-F9B703D78594}" destId="{D9B921E5-9CE1-4DC8-AE77-4B15D955CF17}" srcOrd="2" destOrd="0" presId="urn:microsoft.com/office/officeart/2005/8/layout/orgChart1"/>
    <dgm:cxn modelId="{E5A5BA6E-3721-465C-A1FD-3647CC9314D3}" type="presParOf" srcId="{249640AD-11A2-4079-A077-F9B703D78594}" destId="{FADFE81C-59AC-4776-ADD7-9355ECD5E2B8}" srcOrd="3" destOrd="0" presId="urn:microsoft.com/office/officeart/2005/8/layout/orgChart1"/>
    <dgm:cxn modelId="{D4F0823D-A7A9-4AF5-80F2-54671056ED58}" type="presParOf" srcId="{FADFE81C-59AC-4776-ADD7-9355ECD5E2B8}" destId="{C529C325-BBB2-4E3B-A8EA-4E69DE2B0D29}" srcOrd="0" destOrd="0" presId="urn:microsoft.com/office/officeart/2005/8/layout/orgChart1"/>
    <dgm:cxn modelId="{B7522C32-F5D3-47E2-AB58-7AF55DD1C7A9}" type="presParOf" srcId="{C529C325-BBB2-4E3B-A8EA-4E69DE2B0D29}" destId="{DE156DED-22B1-4BA0-AA68-B7970419252D}" srcOrd="0" destOrd="0" presId="urn:microsoft.com/office/officeart/2005/8/layout/orgChart1"/>
    <dgm:cxn modelId="{A89FF349-485E-478F-87C0-45D36AFBD290}" type="presParOf" srcId="{C529C325-BBB2-4E3B-A8EA-4E69DE2B0D29}" destId="{FDC79126-6E73-46B1-B7E0-893920C184BC}" srcOrd="1" destOrd="0" presId="urn:microsoft.com/office/officeart/2005/8/layout/orgChart1"/>
    <dgm:cxn modelId="{C5386A21-7783-47D9-B94C-AAB0CCB53DF0}" type="presParOf" srcId="{FADFE81C-59AC-4776-ADD7-9355ECD5E2B8}" destId="{2D1C81C5-C4E0-4E44-8DB4-227FFF3C4BFB}" srcOrd="1" destOrd="0" presId="urn:microsoft.com/office/officeart/2005/8/layout/orgChart1"/>
    <dgm:cxn modelId="{B6B125C0-FDA1-41B8-BDB3-ADF104D82871}" type="presParOf" srcId="{FADFE81C-59AC-4776-ADD7-9355ECD5E2B8}" destId="{884A35C2-A40A-4262-8270-19FCE68F5BBE}" srcOrd="2" destOrd="0" presId="urn:microsoft.com/office/officeart/2005/8/layout/orgChart1"/>
    <dgm:cxn modelId="{3467A8EE-9523-4728-A0E9-9D310F000A36}" type="presParOf" srcId="{249640AD-11A2-4079-A077-F9B703D78594}" destId="{C9B826F1-003F-4D25-B6CC-995463266F52}" srcOrd="4" destOrd="0" presId="urn:microsoft.com/office/officeart/2005/8/layout/orgChart1"/>
    <dgm:cxn modelId="{4BBF0910-7D44-4601-B07E-FFF3DE332D7B}" type="presParOf" srcId="{249640AD-11A2-4079-A077-F9B703D78594}" destId="{21D1C675-2E16-4DB2-AF9A-9FBBD13E2B3D}" srcOrd="5" destOrd="0" presId="urn:microsoft.com/office/officeart/2005/8/layout/orgChart1"/>
    <dgm:cxn modelId="{F8BBD942-DDF0-4853-82B6-6EF6E4E1CD77}" type="presParOf" srcId="{21D1C675-2E16-4DB2-AF9A-9FBBD13E2B3D}" destId="{65BA3A36-FEE9-4E75-B3FF-3E33E3C0E26F}" srcOrd="0" destOrd="0" presId="urn:microsoft.com/office/officeart/2005/8/layout/orgChart1"/>
    <dgm:cxn modelId="{6B0B99D8-08B1-49AA-A987-6E8A7947A733}" type="presParOf" srcId="{65BA3A36-FEE9-4E75-B3FF-3E33E3C0E26F}" destId="{0DC35D2C-2946-4A43-9B23-6C4D017CFB22}" srcOrd="0" destOrd="0" presId="urn:microsoft.com/office/officeart/2005/8/layout/orgChart1"/>
    <dgm:cxn modelId="{4122DE91-E87E-4805-A703-29305A0D4FF3}" type="presParOf" srcId="{65BA3A36-FEE9-4E75-B3FF-3E33E3C0E26F}" destId="{D8D08F5F-7A29-40BB-8E9D-7FD05D42F835}" srcOrd="1" destOrd="0" presId="urn:microsoft.com/office/officeart/2005/8/layout/orgChart1"/>
    <dgm:cxn modelId="{CD536190-F958-4F91-A860-64C836A715A3}" type="presParOf" srcId="{21D1C675-2E16-4DB2-AF9A-9FBBD13E2B3D}" destId="{0F0257E7-7C08-4640-B440-513D0B87D363}" srcOrd="1" destOrd="0" presId="urn:microsoft.com/office/officeart/2005/8/layout/orgChart1"/>
    <dgm:cxn modelId="{49D3539C-7F7C-4C95-B6C9-D9E340F288A0}" type="presParOf" srcId="{21D1C675-2E16-4DB2-AF9A-9FBBD13E2B3D}" destId="{695F8478-70F6-48F7-897F-071FA46F5C81}" srcOrd="2" destOrd="0" presId="urn:microsoft.com/office/officeart/2005/8/layout/orgChart1"/>
    <dgm:cxn modelId="{D9358D43-5869-4A67-9265-1D584FFAC403}" type="presParOf" srcId="{4BB4F0AE-F057-4C7C-9EF2-D83D49818541}" destId="{ED48027A-CAF4-481B-8541-EF2F36BBC1E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E6B79-13B0-467B-A8D5-6BF41A6541F8}" type="doc">
      <dgm:prSet loTypeId="urn:microsoft.com/office/officeart/2005/8/layout/vList3" loCatId="list" qsTypeId="urn:microsoft.com/office/officeart/2005/8/quickstyle/simple1" qsCatId="simple" csTypeId="urn:microsoft.com/office/officeart/2005/8/colors/accent1_3" csCatId="accent1" phldr="1"/>
      <dgm:spPr/>
    </dgm:pt>
    <dgm:pt modelId="{5E74F13C-BBD8-4DF4-BCF0-5543C716B446}">
      <dgm:prSet phldrT="[Texto]"/>
      <dgm:spPr/>
      <dgm:t>
        <a:bodyPr/>
        <a:lstStyle/>
        <a:p>
          <a:r>
            <a:rPr lang="es-EC" dirty="0"/>
            <a:t>Dispositivo móvil</a:t>
          </a:r>
        </a:p>
      </dgm:t>
    </dgm:pt>
    <dgm:pt modelId="{88CE3AFE-046B-475E-9A44-5F961828FE34}" type="parTrans" cxnId="{183BD309-8D59-46D9-B382-F29C668D8DFD}">
      <dgm:prSet/>
      <dgm:spPr/>
      <dgm:t>
        <a:bodyPr/>
        <a:lstStyle/>
        <a:p>
          <a:endParaRPr lang="es-EC"/>
        </a:p>
      </dgm:t>
    </dgm:pt>
    <dgm:pt modelId="{ABE41061-39DB-4F9A-8668-1AD58E688B82}" type="sibTrans" cxnId="{183BD309-8D59-46D9-B382-F29C668D8DFD}">
      <dgm:prSet/>
      <dgm:spPr/>
      <dgm:t>
        <a:bodyPr/>
        <a:lstStyle/>
        <a:p>
          <a:endParaRPr lang="es-EC"/>
        </a:p>
      </dgm:t>
    </dgm:pt>
    <dgm:pt modelId="{272A5AED-E46F-4ECD-8184-380E2494D259}">
      <dgm:prSet phldrT="[Texto]"/>
      <dgm:spPr/>
      <dgm:t>
        <a:bodyPr/>
        <a:lstStyle/>
        <a:p>
          <a:r>
            <a:rPr lang="es-EC" dirty="0"/>
            <a:t>Control remoto</a:t>
          </a:r>
        </a:p>
      </dgm:t>
    </dgm:pt>
    <dgm:pt modelId="{31C8EF85-1118-4090-B871-10181922DAFB}" type="parTrans" cxnId="{0C76E8D8-7EF8-413C-ACA3-D7B20D030E6E}">
      <dgm:prSet/>
      <dgm:spPr/>
      <dgm:t>
        <a:bodyPr/>
        <a:lstStyle/>
        <a:p>
          <a:endParaRPr lang="es-EC"/>
        </a:p>
      </dgm:t>
    </dgm:pt>
    <dgm:pt modelId="{1BE4C2B0-1AB0-414F-A2C9-942FF41C6DC9}" type="sibTrans" cxnId="{0C76E8D8-7EF8-413C-ACA3-D7B20D030E6E}">
      <dgm:prSet/>
      <dgm:spPr/>
      <dgm:t>
        <a:bodyPr/>
        <a:lstStyle/>
        <a:p>
          <a:endParaRPr lang="es-EC"/>
        </a:p>
      </dgm:t>
    </dgm:pt>
    <dgm:pt modelId="{0506D45C-DFDA-4A2F-BBA6-0FA67F457D7C}">
      <dgm:prSet phldrT="[Texto]"/>
      <dgm:spPr/>
      <dgm:t>
        <a:bodyPr/>
        <a:lstStyle/>
        <a:p>
          <a:r>
            <a:rPr lang="es-EC" dirty="0"/>
            <a:t>Dron</a:t>
          </a:r>
        </a:p>
      </dgm:t>
    </dgm:pt>
    <dgm:pt modelId="{DB013140-314A-4B8C-B772-1DBD28669B9B}" type="parTrans" cxnId="{3A9F02DD-DCDC-4A9D-A8BB-FA31F1637B5E}">
      <dgm:prSet/>
      <dgm:spPr/>
      <dgm:t>
        <a:bodyPr/>
        <a:lstStyle/>
        <a:p>
          <a:endParaRPr lang="es-EC"/>
        </a:p>
      </dgm:t>
    </dgm:pt>
    <dgm:pt modelId="{E375813D-8B32-4592-9AF9-AB053388766E}" type="sibTrans" cxnId="{3A9F02DD-DCDC-4A9D-A8BB-FA31F1637B5E}">
      <dgm:prSet/>
      <dgm:spPr/>
      <dgm:t>
        <a:bodyPr/>
        <a:lstStyle/>
        <a:p>
          <a:endParaRPr lang="es-EC"/>
        </a:p>
      </dgm:t>
    </dgm:pt>
    <dgm:pt modelId="{99FA9BA7-DF62-4DF0-A401-E3987E840082}" type="pres">
      <dgm:prSet presAssocID="{2E3E6B79-13B0-467B-A8D5-6BF41A6541F8}" presName="linearFlow" presStyleCnt="0">
        <dgm:presLayoutVars>
          <dgm:dir/>
          <dgm:resizeHandles val="exact"/>
        </dgm:presLayoutVars>
      </dgm:prSet>
      <dgm:spPr/>
    </dgm:pt>
    <dgm:pt modelId="{16951295-47E1-4240-97C9-1F28271C7C36}" type="pres">
      <dgm:prSet presAssocID="{5E74F13C-BBD8-4DF4-BCF0-5543C716B446}" presName="composite" presStyleCnt="0"/>
      <dgm:spPr/>
    </dgm:pt>
    <dgm:pt modelId="{B1BCFF70-4103-4976-AFA9-E7E5A2BDED35}" type="pres">
      <dgm:prSet presAssocID="{5E74F13C-BBD8-4DF4-BCF0-5543C716B446}" presName="imgShp" presStyleLbl="fgImgPlace1" presStyleIdx="0" presStyleCnt="3"/>
      <dgm:spPr/>
    </dgm:pt>
    <dgm:pt modelId="{D54EA802-AA41-45C9-914D-5809F643E08B}" type="pres">
      <dgm:prSet presAssocID="{5E74F13C-BBD8-4DF4-BCF0-5543C716B446}" presName="txShp" presStyleLbl="node1" presStyleIdx="0" presStyleCnt="3">
        <dgm:presLayoutVars>
          <dgm:bulletEnabled val="1"/>
        </dgm:presLayoutVars>
      </dgm:prSet>
      <dgm:spPr/>
      <dgm:t>
        <a:bodyPr/>
        <a:lstStyle/>
        <a:p>
          <a:endParaRPr lang="es-ES"/>
        </a:p>
      </dgm:t>
    </dgm:pt>
    <dgm:pt modelId="{878C586E-7DF5-40D9-B13E-D08DBE27F754}" type="pres">
      <dgm:prSet presAssocID="{ABE41061-39DB-4F9A-8668-1AD58E688B82}" presName="spacing" presStyleCnt="0"/>
      <dgm:spPr/>
    </dgm:pt>
    <dgm:pt modelId="{7DD72DE9-27B0-474D-8C11-5F5065DB8BBE}" type="pres">
      <dgm:prSet presAssocID="{272A5AED-E46F-4ECD-8184-380E2494D259}" presName="composite" presStyleCnt="0"/>
      <dgm:spPr/>
    </dgm:pt>
    <dgm:pt modelId="{6FFCB6DC-19F8-4FF8-A180-B411C4A9DB50}" type="pres">
      <dgm:prSet presAssocID="{272A5AED-E46F-4ECD-8184-380E2494D259}" presName="imgShp" presStyleLbl="fgImgPlace1" presStyleIdx="1" presStyleCnt="3"/>
      <dgm:spPr/>
    </dgm:pt>
    <dgm:pt modelId="{BB2F5DCD-AFF7-4091-BB1E-491F6CDFCAE5}" type="pres">
      <dgm:prSet presAssocID="{272A5AED-E46F-4ECD-8184-380E2494D259}" presName="txShp" presStyleLbl="node1" presStyleIdx="1" presStyleCnt="3">
        <dgm:presLayoutVars>
          <dgm:bulletEnabled val="1"/>
        </dgm:presLayoutVars>
      </dgm:prSet>
      <dgm:spPr/>
      <dgm:t>
        <a:bodyPr/>
        <a:lstStyle/>
        <a:p>
          <a:endParaRPr lang="es-ES"/>
        </a:p>
      </dgm:t>
    </dgm:pt>
    <dgm:pt modelId="{AD97200E-2A00-433B-82F0-0404371221C2}" type="pres">
      <dgm:prSet presAssocID="{1BE4C2B0-1AB0-414F-A2C9-942FF41C6DC9}" presName="spacing" presStyleCnt="0"/>
      <dgm:spPr/>
    </dgm:pt>
    <dgm:pt modelId="{4537C175-2034-4CBA-B1A4-9E7C98310875}" type="pres">
      <dgm:prSet presAssocID="{0506D45C-DFDA-4A2F-BBA6-0FA67F457D7C}" presName="composite" presStyleCnt="0"/>
      <dgm:spPr/>
    </dgm:pt>
    <dgm:pt modelId="{2AEB89AB-CE12-447B-8F53-F74A5C9C3150}" type="pres">
      <dgm:prSet presAssocID="{0506D45C-DFDA-4A2F-BBA6-0FA67F457D7C}" presName="imgShp" presStyleLbl="fgImgPlace1" presStyleIdx="2" presStyleCnt="3"/>
      <dgm:spPr/>
    </dgm:pt>
    <dgm:pt modelId="{0A043CFD-5FCD-48D1-8BF6-17C8C6ABD47D}" type="pres">
      <dgm:prSet presAssocID="{0506D45C-DFDA-4A2F-BBA6-0FA67F457D7C}" presName="txShp" presStyleLbl="node1" presStyleIdx="2" presStyleCnt="3">
        <dgm:presLayoutVars>
          <dgm:bulletEnabled val="1"/>
        </dgm:presLayoutVars>
      </dgm:prSet>
      <dgm:spPr/>
      <dgm:t>
        <a:bodyPr/>
        <a:lstStyle/>
        <a:p>
          <a:endParaRPr lang="es-ES"/>
        </a:p>
      </dgm:t>
    </dgm:pt>
  </dgm:ptLst>
  <dgm:cxnLst>
    <dgm:cxn modelId="{3A9F02DD-DCDC-4A9D-A8BB-FA31F1637B5E}" srcId="{2E3E6B79-13B0-467B-A8D5-6BF41A6541F8}" destId="{0506D45C-DFDA-4A2F-BBA6-0FA67F457D7C}" srcOrd="2" destOrd="0" parTransId="{DB013140-314A-4B8C-B772-1DBD28669B9B}" sibTransId="{E375813D-8B32-4592-9AF9-AB053388766E}"/>
    <dgm:cxn modelId="{166030F3-CC57-491C-B9E1-F7E7824EBC4C}" type="presOf" srcId="{272A5AED-E46F-4ECD-8184-380E2494D259}" destId="{BB2F5DCD-AFF7-4091-BB1E-491F6CDFCAE5}" srcOrd="0" destOrd="0" presId="urn:microsoft.com/office/officeart/2005/8/layout/vList3"/>
    <dgm:cxn modelId="{183BD309-8D59-46D9-B382-F29C668D8DFD}" srcId="{2E3E6B79-13B0-467B-A8D5-6BF41A6541F8}" destId="{5E74F13C-BBD8-4DF4-BCF0-5543C716B446}" srcOrd="0" destOrd="0" parTransId="{88CE3AFE-046B-475E-9A44-5F961828FE34}" sibTransId="{ABE41061-39DB-4F9A-8668-1AD58E688B82}"/>
    <dgm:cxn modelId="{2E7455BF-2A02-4C21-BF8E-A6AC113A482D}" type="presOf" srcId="{0506D45C-DFDA-4A2F-BBA6-0FA67F457D7C}" destId="{0A043CFD-5FCD-48D1-8BF6-17C8C6ABD47D}" srcOrd="0" destOrd="0" presId="urn:microsoft.com/office/officeart/2005/8/layout/vList3"/>
    <dgm:cxn modelId="{1AEA0B0E-974B-4E55-896A-A55C3B055CBB}" type="presOf" srcId="{5E74F13C-BBD8-4DF4-BCF0-5543C716B446}" destId="{D54EA802-AA41-45C9-914D-5809F643E08B}" srcOrd="0" destOrd="0" presId="urn:microsoft.com/office/officeart/2005/8/layout/vList3"/>
    <dgm:cxn modelId="{3A79B0C0-969D-4C03-9D5B-567859DFE285}" type="presOf" srcId="{2E3E6B79-13B0-467B-A8D5-6BF41A6541F8}" destId="{99FA9BA7-DF62-4DF0-A401-E3987E840082}" srcOrd="0" destOrd="0" presId="urn:microsoft.com/office/officeart/2005/8/layout/vList3"/>
    <dgm:cxn modelId="{0C76E8D8-7EF8-413C-ACA3-D7B20D030E6E}" srcId="{2E3E6B79-13B0-467B-A8D5-6BF41A6541F8}" destId="{272A5AED-E46F-4ECD-8184-380E2494D259}" srcOrd="1" destOrd="0" parTransId="{31C8EF85-1118-4090-B871-10181922DAFB}" sibTransId="{1BE4C2B0-1AB0-414F-A2C9-942FF41C6DC9}"/>
    <dgm:cxn modelId="{B68A3575-4F66-4AFA-9E76-F0865DD7DF30}" type="presParOf" srcId="{99FA9BA7-DF62-4DF0-A401-E3987E840082}" destId="{16951295-47E1-4240-97C9-1F28271C7C36}" srcOrd="0" destOrd="0" presId="urn:microsoft.com/office/officeart/2005/8/layout/vList3"/>
    <dgm:cxn modelId="{AFC93E73-1C2A-401E-8D21-826062C12485}" type="presParOf" srcId="{16951295-47E1-4240-97C9-1F28271C7C36}" destId="{B1BCFF70-4103-4976-AFA9-E7E5A2BDED35}" srcOrd="0" destOrd="0" presId="urn:microsoft.com/office/officeart/2005/8/layout/vList3"/>
    <dgm:cxn modelId="{F9092866-2DAC-4B88-9E39-5898FC66B801}" type="presParOf" srcId="{16951295-47E1-4240-97C9-1F28271C7C36}" destId="{D54EA802-AA41-45C9-914D-5809F643E08B}" srcOrd="1" destOrd="0" presId="urn:microsoft.com/office/officeart/2005/8/layout/vList3"/>
    <dgm:cxn modelId="{2D6F9442-DAEE-48C1-A585-C11D2D0C0ECA}" type="presParOf" srcId="{99FA9BA7-DF62-4DF0-A401-E3987E840082}" destId="{878C586E-7DF5-40D9-B13E-D08DBE27F754}" srcOrd="1" destOrd="0" presId="urn:microsoft.com/office/officeart/2005/8/layout/vList3"/>
    <dgm:cxn modelId="{C6365ACE-918D-44E8-B2C0-8B352773B81D}" type="presParOf" srcId="{99FA9BA7-DF62-4DF0-A401-E3987E840082}" destId="{7DD72DE9-27B0-474D-8C11-5F5065DB8BBE}" srcOrd="2" destOrd="0" presId="urn:microsoft.com/office/officeart/2005/8/layout/vList3"/>
    <dgm:cxn modelId="{9E9BE6FF-88A0-495A-AB47-145CED6BC61A}" type="presParOf" srcId="{7DD72DE9-27B0-474D-8C11-5F5065DB8BBE}" destId="{6FFCB6DC-19F8-4FF8-A180-B411C4A9DB50}" srcOrd="0" destOrd="0" presId="urn:microsoft.com/office/officeart/2005/8/layout/vList3"/>
    <dgm:cxn modelId="{2B3A4CBA-5861-4A86-8C2C-2EC57272626D}" type="presParOf" srcId="{7DD72DE9-27B0-474D-8C11-5F5065DB8BBE}" destId="{BB2F5DCD-AFF7-4091-BB1E-491F6CDFCAE5}" srcOrd="1" destOrd="0" presId="urn:microsoft.com/office/officeart/2005/8/layout/vList3"/>
    <dgm:cxn modelId="{E2A42170-F2CB-47FD-9A84-239959B7D36B}" type="presParOf" srcId="{99FA9BA7-DF62-4DF0-A401-E3987E840082}" destId="{AD97200E-2A00-433B-82F0-0404371221C2}" srcOrd="3" destOrd="0" presId="urn:microsoft.com/office/officeart/2005/8/layout/vList3"/>
    <dgm:cxn modelId="{0C9EEDE3-C916-4769-8E3B-EA7BED1BCB68}" type="presParOf" srcId="{99FA9BA7-DF62-4DF0-A401-E3987E840082}" destId="{4537C175-2034-4CBA-B1A4-9E7C98310875}" srcOrd="4" destOrd="0" presId="urn:microsoft.com/office/officeart/2005/8/layout/vList3"/>
    <dgm:cxn modelId="{111FDC4A-45D7-4CAF-8581-21BAC7643C53}" type="presParOf" srcId="{4537C175-2034-4CBA-B1A4-9E7C98310875}" destId="{2AEB89AB-CE12-447B-8F53-F74A5C9C3150}" srcOrd="0" destOrd="0" presId="urn:microsoft.com/office/officeart/2005/8/layout/vList3"/>
    <dgm:cxn modelId="{7EE80F76-114B-453C-AB03-3C9A2E704A12}" type="presParOf" srcId="{4537C175-2034-4CBA-B1A4-9E7C98310875}" destId="{0A043CFD-5FCD-48D1-8BF6-17C8C6ABD47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91969-3E19-48AB-9C1D-3FCEFF0D2B58}" type="doc">
      <dgm:prSet loTypeId="urn:microsoft.com/office/officeart/2005/8/layout/process2" loCatId="process" qsTypeId="urn:microsoft.com/office/officeart/2005/8/quickstyle/simple5" qsCatId="simple" csTypeId="urn:microsoft.com/office/officeart/2005/8/colors/accent0_3" csCatId="mainScheme" phldr="1"/>
      <dgm:spPr/>
      <dgm:t>
        <a:bodyPr/>
        <a:lstStyle/>
        <a:p>
          <a:endParaRPr lang="es-EC"/>
        </a:p>
      </dgm:t>
    </dgm:pt>
    <dgm:pt modelId="{20D06737-CB01-4097-9425-A8779C410384}">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C" sz="2000" b="1" dirty="0"/>
            <a:t>Objetivo General</a:t>
          </a:r>
        </a:p>
      </dgm:t>
    </dgm:pt>
    <dgm:pt modelId="{BB36A0BA-CCF2-454E-959F-19CBCC089FCA}" type="parTrans" cxnId="{DB68EA9D-39B6-4E54-B634-BB26DFF99481}">
      <dgm:prSet/>
      <dgm:spPr/>
      <dgm:t>
        <a:bodyPr/>
        <a:lstStyle/>
        <a:p>
          <a:endParaRPr lang="es-EC"/>
        </a:p>
      </dgm:t>
    </dgm:pt>
    <dgm:pt modelId="{C1D3A7C8-DC7F-40F9-82B8-0BD65170ADFC}" type="sibTrans" cxnId="{DB68EA9D-39B6-4E54-B634-BB26DFF99481}">
      <dgm:prSet>
        <dgm:style>
          <a:lnRef idx="2">
            <a:schemeClr val="accent2"/>
          </a:lnRef>
          <a:fillRef idx="1">
            <a:schemeClr val="lt1"/>
          </a:fillRef>
          <a:effectRef idx="0">
            <a:schemeClr val="accent2"/>
          </a:effectRef>
          <a:fontRef idx="minor">
            <a:schemeClr val="dk1"/>
          </a:fontRef>
        </dgm:style>
      </dgm:prSet>
      <dgm:spPr/>
      <dgm:t>
        <a:bodyPr/>
        <a:lstStyle/>
        <a:p>
          <a:endParaRPr lang="es-EC"/>
        </a:p>
      </dgm:t>
    </dgm:pt>
    <dgm:pt modelId="{8A1F0F48-3385-4DFE-8260-1B522F569BD5}">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EC" sz="2000" dirty="0"/>
            <a:t>Desarrollar un sistema de monitoreo, detección, identificación y localización de señales radioeléctricas para las bandas de 2.4 GHz y 5.8 GHz, utilizadas por los drones comerciales.</a:t>
          </a:r>
        </a:p>
      </dgm:t>
    </dgm:pt>
    <dgm:pt modelId="{0D2AF741-4004-4D9E-AE21-4A016B342B34}" type="parTrans" cxnId="{D42472CD-A714-4250-8A5C-32283A9E5F8A}">
      <dgm:prSet/>
      <dgm:spPr/>
      <dgm:t>
        <a:bodyPr/>
        <a:lstStyle/>
        <a:p>
          <a:endParaRPr lang="es-EC"/>
        </a:p>
      </dgm:t>
    </dgm:pt>
    <dgm:pt modelId="{369E9569-E67C-4AF9-A27A-720A5125E9BA}" type="sibTrans" cxnId="{D42472CD-A714-4250-8A5C-32283A9E5F8A}">
      <dgm:prSet/>
      <dgm:spPr/>
      <dgm:t>
        <a:bodyPr/>
        <a:lstStyle/>
        <a:p>
          <a:endParaRPr lang="es-EC"/>
        </a:p>
      </dgm:t>
    </dgm:pt>
    <dgm:pt modelId="{012DE4D3-FB87-4A2B-9D5B-AAFBE50A40F4}">
      <dgm:prSet phldrT="[Texto]" custT="1">
        <dgm:style>
          <a:lnRef idx="2">
            <a:schemeClr val="accent2"/>
          </a:lnRef>
          <a:fillRef idx="1">
            <a:schemeClr val="lt1"/>
          </a:fillRef>
          <a:effectRef idx="0">
            <a:schemeClr val="accent2"/>
          </a:effectRef>
          <a:fontRef idx="minor">
            <a:schemeClr val="dk1"/>
          </a:fontRef>
        </dgm:style>
      </dgm:prSet>
      <dgm:spPr/>
      <dgm:t>
        <a:bodyPr/>
        <a:lstStyle/>
        <a:p>
          <a:pPr>
            <a:buClr>
              <a:srgbClr val="000000"/>
            </a:buClr>
            <a:buFont typeface="Symbol" panose="05050102010706020507" pitchFamily="18" charset="2"/>
            <a:buChar char=""/>
          </a:pPr>
          <a:r>
            <a:rPr lang="es-EC" sz="2000" b="1" dirty="0"/>
            <a:t>Objetivos Específicos</a:t>
          </a:r>
        </a:p>
      </dgm:t>
    </dgm:pt>
    <dgm:pt modelId="{F046C56C-2EB1-4395-BB8B-71110E190FB1}" type="parTrans" cxnId="{C4E88E77-FAF3-440B-A7E3-9E4C2632ED26}">
      <dgm:prSet/>
      <dgm:spPr/>
      <dgm:t>
        <a:bodyPr/>
        <a:lstStyle/>
        <a:p>
          <a:endParaRPr lang="es-EC"/>
        </a:p>
      </dgm:t>
    </dgm:pt>
    <dgm:pt modelId="{B464A8A2-301C-4538-9AAE-79146C6444DB}" type="sibTrans" cxnId="{C4E88E77-FAF3-440B-A7E3-9E4C2632ED26}">
      <dgm:prSet/>
      <dgm:spPr/>
      <dgm:t>
        <a:bodyPr/>
        <a:lstStyle/>
        <a:p>
          <a:endParaRPr lang="es-EC"/>
        </a:p>
      </dgm:t>
    </dgm:pt>
    <dgm:pt modelId="{FF9DC862-4A0F-4A12-A113-36B3C3278894}">
      <dgm:prSet phldrT="[Texto]">
        <dgm:style>
          <a:lnRef idx="2">
            <a:schemeClr val="accent2"/>
          </a:lnRef>
          <a:fillRef idx="1">
            <a:schemeClr val="lt1"/>
          </a:fillRef>
          <a:effectRef idx="0">
            <a:schemeClr val="accent2"/>
          </a:effectRef>
          <a:fontRef idx="minor">
            <a:schemeClr val="dk1"/>
          </a:fontRef>
        </dgm:style>
      </dgm:prSet>
      <dgm:spPr/>
      <dgm:t>
        <a:bodyPr/>
        <a:lstStyle/>
        <a:p>
          <a:pPr algn="l">
            <a:buClr>
              <a:srgbClr val="000000"/>
            </a:buClr>
            <a:buFont typeface="Symbol" panose="05050102010706020507" pitchFamily="18" charset="2"/>
            <a:buChar char=""/>
          </a:pPr>
          <a:endParaRPr lang="es-EC" sz="1200" dirty="0"/>
        </a:p>
      </dgm:t>
    </dgm:pt>
    <dgm:pt modelId="{17D7780A-7070-4CA8-B4DF-B54D8BB1E1C1}" type="parTrans" cxnId="{9CEDA998-F543-442E-BC0E-9B4BC144713F}">
      <dgm:prSet/>
      <dgm:spPr/>
      <dgm:t>
        <a:bodyPr/>
        <a:lstStyle/>
        <a:p>
          <a:endParaRPr lang="es-EC"/>
        </a:p>
      </dgm:t>
    </dgm:pt>
    <dgm:pt modelId="{F1D1C92C-1E90-45B0-99F3-1C3C8ABEFD18}" type="sibTrans" cxnId="{9CEDA998-F543-442E-BC0E-9B4BC144713F}">
      <dgm:prSet/>
      <dgm:spPr/>
      <dgm:t>
        <a:bodyPr/>
        <a:lstStyle/>
        <a:p>
          <a:endParaRPr lang="es-EC"/>
        </a:p>
      </dgm:t>
    </dgm:pt>
    <dgm:pt modelId="{B8BC663B-4E31-4277-ADEE-88505A5EC2D5}">
      <dgm:prSet custT="1">
        <dgm:style>
          <a:lnRef idx="2">
            <a:schemeClr val="accent2"/>
          </a:lnRef>
          <a:fillRef idx="1">
            <a:schemeClr val="lt1"/>
          </a:fillRef>
          <a:effectRef idx="0">
            <a:schemeClr val="accent2"/>
          </a:effectRef>
          <a:fontRef idx="minor">
            <a:schemeClr val="dk1"/>
          </a:fontRef>
        </dgm:style>
      </dgm:prSet>
      <dgm:spPr/>
      <dgm:t>
        <a:bodyPr/>
        <a:lstStyle/>
        <a:p>
          <a:pPr algn="just">
            <a:buFont typeface="Symbol" panose="05050102010706020507" pitchFamily="18" charset="2"/>
            <a:buChar char=""/>
          </a:pPr>
          <a:r>
            <a:rPr lang="es-ES" sz="2000" dirty="0"/>
            <a:t>Desarrollar el prototipo de un sistema de desarrollo propietario basado en la técnicas y algoritmos propuestos para el monitoreo, detección e identificación de señales radioeléctricas y anchos de banda instantáneos de al menos 40 MHz.</a:t>
          </a:r>
          <a:endParaRPr lang="es-EC" sz="2000" dirty="0"/>
        </a:p>
      </dgm:t>
    </dgm:pt>
    <dgm:pt modelId="{11B7AA82-3DD8-485D-BB3B-F8C52669B0DD}" type="parTrans" cxnId="{0FFA1E00-5614-4952-9DEE-6E31BA608656}">
      <dgm:prSet/>
      <dgm:spPr/>
    </dgm:pt>
    <dgm:pt modelId="{9A0CA5C9-90C6-4E29-98FC-183D909FAE0F}" type="sibTrans" cxnId="{0FFA1E00-5614-4952-9DEE-6E31BA608656}">
      <dgm:prSet/>
      <dgm:spPr/>
    </dgm:pt>
    <dgm:pt modelId="{507685EC-DD64-404C-84AC-BFAE975D178D}">
      <dgm:prSet custT="1">
        <dgm:style>
          <a:lnRef idx="2">
            <a:schemeClr val="accent2"/>
          </a:lnRef>
          <a:fillRef idx="1">
            <a:schemeClr val="lt1"/>
          </a:fillRef>
          <a:effectRef idx="0">
            <a:schemeClr val="accent2"/>
          </a:effectRef>
          <a:fontRef idx="minor">
            <a:schemeClr val="dk1"/>
          </a:fontRef>
        </dgm:style>
      </dgm:prSet>
      <dgm:spPr/>
      <dgm:t>
        <a:bodyPr/>
        <a:lstStyle/>
        <a:p>
          <a:pPr algn="just">
            <a:buFont typeface="Symbol" panose="05050102010706020507" pitchFamily="18" charset="2"/>
            <a:buChar char=""/>
          </a:pPr>
          <a:r>
            <a:rPr lang="es-ES" sz="2000" dirty="0"/>
            <a:t>Reducir el peso, volumen, costo computacional y precio del sistema respecto a sistemas existentes en el mercado.</a:t>
          </a:r>
          <a:endParaRPr lang="es-EC" sz="2000" dirty="0"/>
        </a:p>
      </dgm:t>
    </dgm:pt>
    <dgm:pt modelId="{9B6E986F-E323-4F2F-A2F9-B31DB97588D0}" type="parTrans" cxnId="{B329BFEC-3DAD-45FA-889B-B1E9C0BFA13A}">
      <dgm:prSet/>
      <dgm:spPr/>
    </dgm:pt>
    <dgm:pt modelId="{3FD295AB-D2E6-4BED-9551-6B554FB63B0F}" type="sibTrans" cxnId="{B329BFEC-3DAD-45FA-889B-B1E9C0BFA13A}">
      <dgm:prSet/>
      <dgm:spPr/>
    </dgm:pt>
    <dgm:pt modelId="{2A08C971-50C1-41C0-BC21-427C6C4D3F4E}">
      <dgm:prSet custT="1">
        <dgm:style>
          <a:lnRef idx="2">
            <a:schemeClr val="accent2"/>
          </a:lnRef>
          <a:fillRef idx="1">
            <a:schemeClr val="lt1"/>
          </a:fillRef>
          <a:effectRef idx="0">
            <a:schemeClr val="accent2"/>
          </a:effectRef>
          <a:fontRef idx="minor">
            <a:schemeClr val="dk1"/>
          </a:fontRef>
        </dgm:style>
      </dgm:prSet>
      <dgm:spPr/>
      <dgm:t>
        <a:bodyPr/>
        <a:lstStyle/>
        <a:p>
          <a:pPr algn="just">
            <a:buFont typeface="Symbol" panose="05050102010706020507" pitchFamily="18" charset="2"/>
            <a:buChar char=""/>
          </a:pPr>
          <a:r>
            <a:rPr lang="es-EC" sz="2000" dirty="0"/>
            <a:t>Disponer de tecnología endógena basada en la investigación orientada a aplicaciones reales en el ejercicio de la soberanía tecnológica.</a:t>
          </a:r>
        </a:p>
      </dgm:t>
    </dgm:pt>
    <dgm:pt modelId="{ADD5479E-463B-49A1-8082-379895091BFF}" type="parTrans" cxnId="{44923288-72AA-4C39-9E3A-3873C6A5B604}">
      <dgm:prSet/>
      <dgm:spPr/>
    </dgm:pt>
    <dgm:pt modelId="{473FC78E-8E6C-4EFC-8787-B7C0B5CE8C26}" type="sibTrans" cxnId="{44923288-72AA-4C39-9E3A-3873C6A5B604}">
      <dgm:prSet/>
      <dgm:spPr/>
    </dgm:pt>
    <dgm:pt modelId="{A3666F92-CA8B-4298-AC01-A0F7EC626CEE}" type="pres">
      <dgm:prSet presAssocID="{EB791969-3E19-48AB-9C1D-3FCEFF0D2B58}" presName="linearFlow" presStyleCnt="0">
        <dgm:presLayoutVars>
          <dgm:resizeHandles val="exact"/>
        </dgm:presLayoutVars>
      </dgm:prSet>
      <dgm:spPr/>
      <dgm:t>
        <a:bodyPr/>
        <a:lstStyle/>
        <a:p>
          <a:endParaRPr lang="es-ES"/>
        </a:p>
      </dgm:t>
    </dgm:pt>
    <dgm:pt modelId="{25F1C855-E91E-4162-9CBA-C86BE9DBA47D}" type="pres">
      <dgm:prSet presAssocID="{20D06737-CB01-4097-9425-A8779C410384}" presName="node" presStyleLbl="node1" presStyleIdx="0" presStyleCnt="2" custScaleX="144079" custScaleY="45953">
        <dgm:presLayoutVars>
          <dgm:bulletEnabled val="1"/>
        </dgm:presLayoutVars>
      </dgm:prSet>
      <dgm:spPr/>
      <dgm:t>
        <a:bodyPr/>
        <a:lstStyle/>
        <a:p>
          <a:endParaRPr lang="es-ES"/>
        </a:p>
      </dgm:t>
    </dgm:pt>
    <dgm:pt modelId="{A615D353-8A7A-41C0-ADA7-5D627E2A5E2C}" type="pres">
      <dgm:prSet presAssocID="{C1D3A7C8-DC7F-40F9-82B8-0BD65170ADFC}" presName="sibTrans" presStyleLbl="sibTrans2D1" presStyleIdx="0" presStyleCnt="1"/>
      <dgm:spPr/>
      <dgm:t>
        <a:bodyPr/>
        <a:lstStyle/>
        <a:p>
          <a:endParaRPr lang="es-ES"/>
        </a:p>
      </dgm:t>
    </dgm:pt>
    <dgm:pt modelId="{8341F27B-D5AF-4CC5-AEF7-9F39FB80D537}" type="pres">
      <dgm:prSet presAssocID="{C1D3A7C8-DC7F-40F9-82B8-0BD65170ADFC}" presName="connectorText" presStyleLbl="sibTrans2D1" presStyleIdx="0" presStyleCnt="1"/>
      <dgm:spPr/>
      <dgm:t>
        <a:bodyPr/>
        <a:lstStyle/>
        <a:p>
          <a:endParaRPr lang="es-ES"/>
        </a:p>
      </dgm:t>
    </dgm:pt>
    <dgm:pt modelId="{0FAE1CCD-1FB0-4BA9-83AB-699307CFE518}" type="pres">
      <dgm:prSet presAssocID="{012DE4D3-FB87-4A2B-9D5B-AAFBE50A40F4}" presName="node" presStyleLbl="node1" presStyleIdx="1" presStyleCnt="2" custScaleX="140650" custScaleY="168752">
        <dgm:presLayoutVars>
          <dgm:bulletEnabled val="1"/>
        </dgm:presLayoutVars>
      </dgm:prSet>
      <dgm:spPr/>
      <dgm:t>
        <a:bodyPr/>
        <a:lstStyle/>
        <a:p>
          <a:endParaRPr lang="es-ES"/>
        </a:p>
      </dgm:t>
    </dgm:pt>
  </dgm:ptLst>
  <dgm:cxnLst>
    <dgm:cxn modelId="{11696586-64B6-4D55-9AE2-BCBEFDC1FEA2}" type="presOf" srcId="{FF9DC862-4A0F-4A12-A113-36B3C3278894}" destId="{0FAE1CCD-1FB0-4BA9-83AB-699307CFE518}" srcOrd="0" destOrd="4" presId="urn:microsoft.com/office/officeart/2005/8/layout/process2"/>
    <dgm:cxn modelId="{50F2FC31-23F8-4A46-9D3F-FF7881DA5346}" type="presOf" srcId="{8A1F0F48-3385-4DFE-8260-1B522F569BD5}" destId="{25F1C855-E91E-4162-9CBA-C86BE9DBA47D}" srcOrd="0" destOrd="1" presId="urn:microsoft.com/office/officeart/2005/8/layout/process2"/>
    <dgm:cxn modelId="{C9FBB312-DEF4-48AF-B2BB-EE02D430479F}" type="presOf" srcId="{C1D3A7C8-DC7F-40F9-82B8-0BD65170ADFC}" destId="{8341F27B-D5AF-4CC5-AEF7-9F39FB80D537}" srcOrd="1" destOrd="0" presId="urn:microsoft.com/office/officeart/2005/8/layout/process2"/>
    <dgm:cxn modelId="{0FFA1E00-5614-4952-9DEE-6E31BA608656}" srcId="{012DE4D3-FB87-4A2B-9D5B-AAFBE50A40F4}" destId="{B8BC663B-4E31-4277-ADEE-88505A5EC2D5}" srcOrd="0" destOrd="0" parTransId="{11B7AA82-3DD8-485D-BB3B-F8C52669B0DD}" sibTransId="{9A0CA5C9-90C6-4E29-98FC-183D909FAE0F}"/>
    <dgm:cxn modelId="{B329BFEC-3DAD-45FA-889B-B1E9C0BFA13A}" srcId="{012DE4D3-FB87-4A2B-9D5B-AAFBE50A40F4}" destId="{507685EC-DD64-404C-84AC-BFAE975D178D}" srcOrd="1" destOrd="0" parTransId="{9B6E986F-E323-4F2F-A2F9-B31DB97588D0}" sibTransId="{3FD295AB-D2E6-4BED-9551-6B554FB63B0F}"/>
    <dgm:cxn modelId="{BE3B132B-4F86-4E34-90A5-1EF7F03CBE1A}" type="presOf" srcId="{012DE4D3-FB87-4A2B-9D5B-AAFBE50A40F4}" destId="{0FAE1CCD-1FB0-4BA9-83AB-699307CFE518}" srcOrd="0" destOrd="0" presId="urn:microsoft.com/office/officeart/2005/8/layout/process2"/>
    <dgm:cxn modelId="{C4E88E77-FAF3-440B-A7E3-9E4C2632ED26}" srcId="{EB791969-3E19-48AB-9C1D-3FCEFF0D2B58}" destId="{012DE4D3-FB87-4A2B-9D5B-AAFBE50A40F4}" srcOrd="1" destOrd="0" parTransId="{F046C56C-2EB1-4395-BB8B-71110E190FB1}" sibTransId="{B464A8A2-301C-4538-9AAE-79146C6444DB}"/>
    <dgm:cxn modelId="{BCAE2F8D-5E09-4DDC-A4A6-094ACE336DD2}" type="presOf" srcId="{B8BC663B-4E31-4277-ADEE-88505A5EC2D5}" destId="{0FAE1CCD-1FB0-4BA9-83AB-699307CFE518}" srcOrd="0" destOrd="1" presId="urn:microsoft.com/office/officeart/2005/8/layout/process2"/>
    <dgm:cxn modelId="{D42472CD-A714-4250-8A5C-32283A9E5F8A}" srcId="{20D06737-CB01-4097-9425-A8779C410384}" destId="{8A1F0F48-3385-4DFE-8260-1B522F569BD5}" srcOrd="0" destOrd="0" parTransId="{0D2AF741-4004-4D9E-AE21-4A016B342B34}" sibTransId="{369E9569-E67C-4AF9-A27A-720A5125E9BA}"/>
    <dgm:cxn modelId="{E60458AB-956D-4EDC-BF1D-65E1713D15B8}" type="presOf" srcId="{20D06737-CB01-4097-9425-A8779C410384}" destId="{25F1C855-E91E-4162-9CBA-C86BE9DBA47D}" srcOrd="0" destOrd="0" presId="urn:microsoft.com/office/officeart/2005/8/layout/process2"/>
    <dgm:cxn modelId="{BAB4364F-B5BB-4E01-A198-AAF68A8AC6AE}" type="presOf" srcId="{2A08C971-50C1-41C0-BC21-427C6C4D3F4E}" destId="{0FAE1CCD-1FB0-4BA9-83AB-699307CFE518}" srcOrd="0" destOrd="3" presId="urn:microsoft.com/office/officeart/2005/8/layout/process2"/>
    <dgm:cxn modelId="{9CEDA998-F543-442E-BC0E-9B4BC144713F}" srcId="{012DE4D3-FB87-4A2B-9D5B-AAFBE50A40F4}" destId="{FF9DC862-4A0F-4A12-A113-36B3C3278894}" srcOrd="3" destOrd="0" parTransId="{17D7780A-7070-4CA8-B4DF-B54D8BB1E1C1}" sibTransId="{F1D1C92C-1E90-45B0-99F3-1C3C8ABEFD18}"/>
    <dgm:cxn modelId="{05A03407-324D-4F2D-8D63-037F41AA72D5}" type="presOf" srcId="{507685EC-DD64-404C-84AC-BFAE975D178D}" destId="{0FAE1CCD-1FB0-4BA9-83AB-699307CFE518}" srcOrd="0" destOrd="2" presId="urn:microsoft.com/office/officeart/2005/8/layout/process2"/>
    <dgm:cxn modelId="{DB68EA9D-39B6-4E54-B634-BB26DFF99481}" srcId="{EB791969-3E19-48AB-9C1D-3FCEFF0D2B58}" destId="{20D06737-CB01-4097-9425-A8779C410384}" srcOrd="0" destOrd="0" parTransId="{BB36A0BA-CCF2-454E-959F-19CBCC089FCA}" sibTransId="{C1D3A7C8-DC7F-40F9-82B8-0BD65170ADFC}"/>
    <dgm:cxn modelId="{44923288-72AA-4C39-9E3A-3873C6A5B604}" srcId="{012DE4D3-FB87-4A2B-9D5B-AAFBE50A40F4}" destId="{2A08C971-50C1-41C0-BC21-427C6C4D3F4E}" srcOrd="2" destOrd="0" parTransId="{ADD5479E-463B-49A1-8082-379895091BFF}" sibTransId="{473FC78E-8E6C-4EFC-8787-B7C0B5CE8C26}"/>
    <dgm:cxn modelId="{23B0C300-B448-4BD3-A81A-5D4018CD1C23}" type="presOf" srcId="{C1D3A7C8-DC7F-40F9-82B8-0BD65170ADFC}" destId="{A615D353-8A7A-41C0-ADA7-5D627E2A5E2C}" srcOrd="0" destOrd="0" presId="urn:microsoft.com/office/officeart/2005/8/layout/process2"/>
    <dgm:cxn modelId="{8B56B230-75B8-4AE9-BF9F-7527CFA98081}" type="presOf" srcId="{EB791969-3E19-48AB-9C1D-3FCEFF0D2B58}" destId="{A3666F92-CA8B-4298-AC01-A0F7EC626CEE}" srcOrd="0" destOrd="0" presId="urn:microsoft.com/office/officeart/2005/8/layout/process2"/>
    <dgm:cxn modelId="{30595572-FC97-47CB-8D1E-411CE45BF4E8}" type="presParOf" srcId="{A3666F92-CA8B-4298-AC01-A0F7EC626CEE}" destId="{25F1C855-E91E-4162-9CBA-C86BE9DBA47D}" srcOrd="0" destOrd="0" presId="urn:microsoft.com/office/officeart/2005/8/layout/process2"/>
    <dgm:cxn modelId="{FA8E66DE-EA7D-4C40-BD65-CDE5A4C79836}" type="presParOf" srcId="{A3666F92-CA8B-4298-AC01-A0F7EC626CEE}" destId="{A615D353-8A7A-41C0-ADA7-5D627E2A5E2C}" srcOrd="1" destOrd="0" presId="urn:microsoft.com/office/officeart/2005/8/layout/process2"/>
    <dgm:cxn modelId="{1A57DE0B-78BA-4961-99A8-C3D20F1E47EE}" type="presParOf" srcId="{A615D353-8A7A-41C0-ADA7-5D627E2A5E2C}" destId="{8341F27B-D5AF-4CC5-AEF7-9F39FB80D537}" srcOrd="0" destOrd="0" presId="urn:microsoft.com/office/officeart/2005/8/layout/process2"/>
    <dgm:cxn modelId="{CD0E9E54-BB29-4C75-80D6-E40A527262F0}" type="presParOf" srcId="{A3666F92-CA8B-4298-AC01-A0F7EC626CEE}" destId="{0FAE1CCD-1FB0-4BA9-83AB-699307CFE518}"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950422-AE12-46A3-BB50-7C3705EF1D3E}" type="doc">
      <dgm:prSet loTypeId="urn:microsoft.com/office/officeart/2005/8/layout/process1" loCatId="process" qsTypeId="urn:microsoft.com/office/officeart/2005/8/quickstyle/simple1" qsCatId="simple" csTypeId="urn:microsoft.com/office/officeart/2005/8/colors/accent1_2" csCatId="accent1" phldr="1"/>
      <dgm:spPr/>
    </dgm:pt>
    <dgm:pt modelId="{88062BD0-70B7-4436-9FF1-3541ED062EA2}">
      <dgm:prSet phldrT="[Texto]"/>
      <dgm:spPr/>
      <dgm:t>
        <a:bodyPr/>
        <a:lstStyle/>
        <a:p>
          <a:r>
            <a:rPr lang="es-EC" dirty="0"/>
            <a:t>Analizar cada una de las trazas </a:t>
          </a:r>
        </a:p>
      </dgm:t>
    </dgm:pt>
    <dgm:pt modelId="{F2CEB6A4-7B5C-48A5-B722-488DAC2B71EC}" type="parTrans" cxnId="{230E104D-8507-44BF-91E0-DDB601880482}">
      <dgm:prSet/>
      <dgm:spPr/>
      <dgm:t>
        <a:bodyPr/>
        <a:lstStyle/>
        <a:p>
          <a:endParaRPr lang="es-EC"/>
        </a:p>
      </dgm:t>
    </dgm:pt>
    <dgm:pt modelId="{BE722AEB-D05A-4875-B954-D8826140219B}" type="sibTrans" cxnId="{230E104D-8507-44BF-91E0-DDB601880482}">
      <dgm:prSet/>
      <dgm:spPr/>
      <dgm:t>
        <a:bodyPr/>
        <a:lstStyle/>
        <a:p>
          <a:endParaRPr lang="es-EC"/>
        </a:p>
      </dgm:t>
    </dgm:pt>
    <dgm:pt modelId="{3978403F-590F-40E9-A7CD-18FF47AFE97E}">
      <dgm:prSet phldrT="[Texto]"/>
      <dgm:spPr/>
      <dgm:t>
        <a:bodyPr/>
        <a:lstStyle/>
        <a:p>
          <a:r>
            <a:rPr lang="es-EC" dirty="0"/>
            <a:t>Obtener el ángulo de arribo de la señal</a:t>
          </a:r>
        </a:p>
      </dgm:t>
    </dgm:pt>
    <dgm:pt modelId="{52403AC7-DF6E-4C7E-AA2A-695AFFF39645}" type="parTrans" cxnId="{390A8D37-E20D-4AFA-A9FB-72E6E3233794}">
      <dgm:prSet/>
      <dgm:spPr/>
      <dgm:t>
        <a:bodyPr/>
        <a:lstStyle/>
        <a:p>
          <a:endParaRPr lang="es-EC"/>
        </a:p>
      </dgm:t>
    </dgm:pt>
    <dgm:pt modelId="{1523861D-D7BE-4AD7-A08F-54ACB6BDDEB1}" type="sibTrans" cxnId="{390A8D37-E20D-4AFA-A9FB-72E6E3233794}">
      <dgm:prSet/>
      <dgm:spPr/>
      <dgm:t>
        <a:bodyPr/>
        <a:lstStyle/>
        <a:p>
          <a:endParaRPr lang="es-EC"/>
        </a:p>
      </dgm:t>
    </dgm:pt>
    <dgm:pt modelId="{CDA9C5B7-CBCE-4635-833D-02248AEC7ED3}">
      <dgm:prSet/>
      <dgm:spPr/>
      <dgm:t>
        <a:bodyPr/>
        <a:lstStyle/>
        <a:p>
          <a:r>
            <a:rPr lang="es-EC" dirty="0"/>
            <a:t>Determinar el nivel de potencia mas alto</a:t>
          </a:r>
        </a:p>
      </dgm:t>
    </dgm:pt>
    <dgm:pt modelId="{C41FDF9F-3E9C-433C-992E-2180A6B0A525}" type="parTrans" cxnId="{A18ED533-C15C-4987-9261-DE5B23F38493}">
      <dgm:prSet/>
      <dgm:spPr/>
      <dgm:t>
        <a:bodyPr/>
        <a:lstStyle/>
        <a:p>
          <a:endParaRPr lang="es-EC"/>
        </a:p>
      </dgm:t>
    </dgm:pt>
    <dgm:pt modelId="{D39D53A2-3CEE-4DFC-B12F-A7E9D5FD4EC5}" type="sibTrans" cxnId="{A18ED533-C15C-4987-9261-DE5B23F38493}">
      <dgm:prSet/>
      <dgm:spPr/>
      <dgm:t>
        <a:bodyPr/>
        <a:lstStyle/>
        <a:p>
          <a:endParaRPr lang="es-EC"/>
        </a:p>
      </dgm:t>
    </dgm:pt>
    <dgm:pt modelId="{2E2CBAF6-66A2-4495-9233-3D0B8D0955B3}" type="pres">
      <dgm:prSet presAssocID="{67950422-AE12-46A3-BB50-7C3705EF1D3E}" presName="Name0" presStyleCnt="0">
        <dgm:presLayoutVars>
          <dgm:dir/>
          <dgm:resizeHandles val="exact"/>
        </dgm:presLayoutVars>
      </dgm:prSet>
      <dgm:spPr/>
    </dgm:pt>
    <dgm:pt modelId="{3EF0BC07-D8C9-4DFB-912F-90F967862E78}" type="pres">
      <dgm:prSet presAssocID="{88062BD0-70B7-4436-9FF1-3541ED062EA2}" presName="node" presStyleLbl="node1" presStyleIdx="0" presStyleCnt="3">
        <dgm:presLayoutVars>
          <dgm:bulletEnabled val="1"/>
        </dgm:presLayoutVars>
      </dgm:prSet>
      <dgm:spPr/>
      <dgm:t>
        <a:bodyPr/>
        <a:lstStyle/>
        <a:p>
          <a:endParaRPr lang="es-ES"/>
        </a:p>
      </dgm:t>
    </dgm:pt>
    <dgm:pt modelId="{E405E316-02E9-4E96-9ABF-C8E25B3BEC27}" type="pres">
      <dgm:prSet presAssocID="{BE722AEB-D05A-4875-B954-D8826140219B}" presName="sibTrans" presStyleLbl="sibTrans2D1" presStyleIdx="0" presStyleCnt="2"/>
      <dgm:spPr/>
      <dgm:t>
        <a:bodyPr/>
        <a:lstStyle/>
        <a:p>
          <a:endParaRPr lang="es-ES"/>
        </a:p>
      </dgm:t>
    </dgm:pt>
    <dgm:pt modelId="{04AE3A5E-2E07-431C-999C-A9880EACF74E}" type="pres">
      <dgm:prSet presAssocID="{BE722AEB-D05A-4875-B954-D8826140219B}" presName="connectorText" presStyleLbl="sibTrans2D1" presStyleIdx="0" presStyleCnt="2"/>
      <dgm:spPr/>
      <dgm:t>
        <a:bodyPr/>
        <a:lstStyle/>
        <a:p>
          <a:endParaRPr lang="es-ES"/>
        </a:p>
      </dgm:t>
    </dgm:pt>
    <dgm:pt modelId="{B28BB5CF-64F3-47ED-A844-448F29BE4522}" type="pres">
      <dgm:prSet presAssocID="{CDA9C5B7-CBCE-4635-833D-02248AEC7ED3}" presName="node" presStyleLbl="node1" presStyleIdx="1" presStyleCnt="3">
        <dgm:presLayoutVars>
          <dgm:bulletEnabled val="1"/>
        </dgm:presLayoutVars>
      </dgm:prSet>
      <dgm:spPr/>
      <dgm:t>
        <a:bodyPr/>
        <a:lstStyle/>
        <a:p>
          <a:endParaRPr lang="es-ES"/>
        </a:p>
      </dgm:t>
    </dgm:pt>
    <dgm:pt modelId="{80BFA76B-1AF8-4034-848E-32E85F2E9C61}" type="pres">
      <dgm:prSet presAssocID="{D39D53A2-3CEE-4DFC-B12F-A7E9D5FD4EC5}" presName="sibTrans" presStyleLbl="sibTrans2D1" presStyleIdx="1" presStyleCnt="2"/>
      <dgm:spPr/>
      <dgm:t>
        <a:bodyPr/>
        <a:lstStyle/>
        <a:p>
          <a:endParaRPr lang="es-ES"/>
        </a:p>
      </dgm:t>
    </dgm:pt>
    <dgm:pt modelId="{45930262-7943-4DB2-9323-F502DAD92F45}" type="pres">
      <dgm:prSet presAssocID="{D39D53A2-3CEE-4DFC-B12F-A7E9D5FD4EC5}" presName="connectorText" presStyleLbl="sibTrans2D1" presStyleIdx="1" presStyleCnt="2"/>
      <dgm:spPr/>
      <dgm:t>
        <a:bodyPr/>
        <a:lstStyle/>
        <a:p>
          <a:endParaRPr lang="es-ES"/>
        </a:p>
      </dgm:t>
    </dgm:pt>
    <dgm:pt modelId="{E831EBEA-954C-413A-995D-EAD649D0A9E8}" type="pres">
      <dgm:prSet presAssocID="{3978403F-590F-40E9-A7CD-18FF47AFE97E}" presName="node" presStyleLbl="node1" presStyleIdx="2" presStyleCnt="3">
        <dgm:presLayoutVars>
          <dgm:bulletEnabled val="1"/>
        </dgm:presLayoutVars>
      </dgm:prSet>
      <dgm:spPr/>
      <dgm:t>
        <a:bodyPr/>
        <a:lstStyle/>
        <a:p>
          <a:endParaRPr lang="es-ES"/>
        </a:p>
      </dgm:t>
    </dgm:pt>
  </dgm:ptLst>
  <dgm:cxnLst>
    <dgm:cxn modelId="{03CC0C7A-E1B7-4649-94B8-B4F97460E426}" type="presOf" srcId="{3978403F-590F-40E9-A7CD-18FF47AFE97E}" destId="{E831EBEA-954C-413A-995D-EAD649D0A9E8}" srcOrd="0" destOrd="0" presId="urn:microsoft.com/office/officeart/2005/8/layout/process1"/>
    <dgm:cxn modelId="{230E104D-8507-44BF-91E0-DDB601880482}" srcId="{67950422-AE12-46A3-BB50-7C3705EF1D3E}" destId="{88062BD0-70B7-4436-9FF1-3541ED062EA2}" srcOrd="0" destOrd="0" parTransId="{F2CEB6A4-7B5C-48A5-B722-488DAC2B71EC}" sibTransId="{BE722AEB-D05A-4875-B954-D8826140219B}"/>
    <dgm:cxn modelId="{DF97DB1A-7E29-4E16-9277-7627DF81222C}" type="presOf" srcId="{CDA9C5B7-CBCE-4635-833D-02248AEC7ED3}" destId="{B28BB5CF-64F3-47ED-A844-448F29BE4522}" srcOrd="0" destOrd="0" presId="urn:microsoft.com/office/officeart/2005/8/layout/process1"/>
    <dgm:cxn modelId="{0F650A0C-9E56-4731-9B28-9F9931B2AFC5}" type="presOf" srcId="{BE722AEB-D05A-4875-B954-D8826140219B}" destId="{04AE3A5E-2E07-431C-999C-A9880EACF74E}" srcOrd="1" destOrd="0" presId="urn:microsoft.com/office/officeart/2005/8/layout/process1"/>
    <dgm:cxn modelId="{652E2EE2-40A2-4266-8823-B0BF76AFB1B6}" type="presOf" srcId="{BE722AEB-D05A-4875-B954-D8826140219B}" destId="{E405E316-02E9-4E96-9ABF-C8E25B3BEC27}" srcOrd="0" destOrd="0" presId="urn:microsoft.com/office/officeart/2005/8/layout/process1"/>
    <dgm:cxn modelId="{8D32CC99-BC3E-4BDA-8382-ACC4305CB4D1}" type="presOf" srcId="{88062BD0-70B7-4436-9FF1-3541ED062EA2}" destId="{3EF0BC07-D8C9-4DFB-912F-90F967862E78}" srcOrd="0" destOrd="0" presId="urn:microsoft.com/office/officeart/2005/8/layout/process1"/>
    <dgm:cxn modelId="{A18ED533-C15C-4987-9261-DE5B23F38493}" srcId="{67950422-AE12-46A3-BB50-7C3705EF1D3E}" destId="{CDA9C5B7-CBCE-4635-833D-02248AEC7ED3}" srcOrd="1" destOrd="0" parTransId="{C41FDF9F-3E9C-433C-992E-2180A6B0A525}" sibTransId="{D39D53A2-3CEE-4DFC-B12F-A7E9D5FD4EC5}"/>
    <dgm:cxn modelId="{4B8FB54F-FCDF-4378-A47F-79A7F9D31E39}" type="presOf" srcId="{D39D53A2-3CEE-4DFC-B12F-A7E9D5FD4EC5}" destId="{80BFA76B-1AF8-4034-848E-32E85F2E9C61}" srcOrd="0" destOrd="0" presId="urn:microsoft.com/office/officeart/2005/8/layout/process1"/>
    <dgm:cxn modelId="{390A8D37-E20D-4AFA-A9FB-72E6E3233794}" srcId="{67950422-AE12-46A3-BB50-7C3705EF1D3E}" destId="{3978403F-590F-40E9-A7CD-18FF47AFE97E}" srcOrd="2" destOrd="0" parTransId="{52403AC7-DF6E-4C7E-AA2A-695AFFF39645}" sibTransId="{1523861D-D7BE-4AD7-A08F-54ACB6BDDEB1}"/>
    <dgm:cxn modelId="{7D58A46D-7716-4875-A70B-FC1E1D991EAC}" type="presOf" srcId="{67950422-AE12-46A3-BB50-7C3705EF1D3E}" destId="{2E2CBAF6-66A2-4495-9233-3D0B8D0955B3}" srcOrd="0" destOrd="0" presId="urn:microsoft.com/office/officeart/2005/8/layout/process1"/>
    <dgm:cxn modelId="{46D118B8-59B4-49D3-A8A6-66EE84966DB6}" type="presOf" srcId="{D39D53A2-3CEE-4DFC-B12F-A7E9D5FD4EC5}" destId="{45930262-7943-4DB2-9323-F502DAD92F45}" srcOrd="1" destOrd="0" presId="urn:microsoft.com/office/officeart/2005/8/layout/process1"/>
    <dgm:cxn modelId="{93580E71-1214-4DBE-BE30-8D1BBF2A9C83}" type="presParOf" srcId="{2E2CBAF6-66A2-4495-9233-3D0B8D0955B3}" destId="{3EF0BC07-D8C9-4DFB-912F-90F967862E78}" srcOrd="0" destOrd="0" presId="urn:microsoft.com/office/officeart/2005/8/layout/process1"/>
    <dgm:cxn modelId="{948E78EB-E1D2-4227-9DF6-39BE216EEAAF}" type="presParOf" srcId="{2E2CBAF6-66A2-4495-9233-3D0B8D0955B3}" destId="{E405E316-02E9-4E96-9ABF-C8E25B3BEC27}" srcOrd="1" destOrd="0" presId="urn:microsoft.com/office/officeart/2005/8/layout/process1"/>
    <dgm:cxn modelId="{E1A4FA68-B53C-43E3-949E-745551AFB277}" type="presParOf" srcId="{E405E316-02E9-4E96-9ABF-C8E25B3BEC27}" destId="{04AE3A5E-2E07-431C-999C-A9880EACF74E}" srcOrd="0" destOrd="0" presId="urn:microsoft.com/office/officeart/2005/8/layout/process1"/>
    <dgm:cxn modelId="{A7B59FBE-7B10-458F-A27A-F1CAA34DC3CE}" type="presParOf" srcId="{2E2CBAF6-66A2-4495-9233-3D0B8D0955B3}" destId="{B28BB5CF-64F3-47ED-A844-448F29BE4522}" srcOrd="2" destOrd="0" presId="urn:microsoft.com/office/officeart/2005/8/layout/process1"/>
    <dgm:cxn modelId="{70807995-5A35-49D1-BA71-033637BA4D7C}" type="presParOf" srcId="{2E2CBAF6-66A2-4495-9233-3D0B8D0955B3}" destId="{80BFA76B-1AF8-4034-848E-32E85F2E9C61}" srcOrd="3" destOrd="0" presId="urn:microsoft.com/office/officeart/2005/8/layout/process1"/>
    <dgm:cxn modelId="{6009402F-A297-4B9B-AA99-5112D0603849}" type="presParOf" srcId="{80BFA76B-1AF8-4034-848E-32E85F2E9C61}" destId="{45930262-7943-4DB2-9323-F502DAD92F45}" srcOrd="0" destOrd="0" presId="urn:microsoft.com/office/officeart/2005/8/layout/process1"/>
    <dgm:cxn modelId="{E8D61EF0-A8E2-4DFD-AC05-3A570F82D480}" type="presParOf" srcId="{2E2CBAF6-66A2-4495-9233-3D0B8D0955B3}" destId="{E831EBEA-954C-413A-995D-EAD649D0A9E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2F575-8559-4F45-9186-221CA77DBFBC}" type="doc">
      <dgm:prSet loTypeId="urn:microsoft.com/office/officeart/2005/8/layout/chevron1" loCatId="process" qsTypeId="urn:microsoft.com/office/officeart/2005/8/quickstyle/simple1" qsCatId="simple" csTypeId="urn:microsoft.com/office/officeart/2005/8/colors/accent1_2" csCatId="accent1" phldr="1"/>
      <dgm:spPr/>
    </dgm:pt>
    <dgm:pt modelId="{666C4536-F6F8-4620-A31E-F1731E66E355}">
      <dgm:prSet phldrT="[Texto]"/>
      <dgm:spPr/>
      <dgm:t>
        <a:bodyPr/>
        <a:lstStyle/>
        <a:p>
          <a:r>
            <a:rPr lang="es-EC" dirty="0"/>
            <a:t>Nivel más alto de potencia </a:t>
          </a:r>
        </a:p>
      </dgm:t>
    </dgm:pt>
    <dgm:pt modelId="{FCF7EA83-3651-4162-A8A4-78B37E5B7076}" type="parTrans" cxnId="{C66FFE3E-C20A-47D9-A900-0DF59A2F3628}">
      <dgm:prSet/>
      <dgm:spPr/>
      <dgm:t>
        <a:bodyPr/>
        <a:lstStyle/>
        <a:p>
          <a:endParaRPr lang="es-EC"/>
        </a:p>
      </dgm:t>
    </dgm:pt>
    <dgm:pt modelId="{313C7A28-7823-4114-AC74-C7F8E73FC65C}" type="sibTrans" cxnId="{C66FFE3E-C20A-47D9-A900-0DF59A2F3628}">
      <dgm:prSet/>
      <dgm:spPr/>
      <dgm:t>
        <a:bodyPr/>
        <a:lstStyle/>
        <a:p>
          <a:endParaRPr lang="es-EC"/>
        </a:p>
      </dgm:t>
    </dgm:pt>
    <dgm:pt modelId="{5AF98BC7-8930-46D2-ABC2-3E8A45C05023}">
      <dgm:prSet phldrT="[Texto]"/>
      <dgm:spPr/>
      <dgm:t>
        <a:bodyPr/>
        <a:lstStyle/>
        <a:p>
          <a:r>
            <a:rPr lang="es-EC" dirty="0"/>
            <a:t>Calcular la distancia </a:t>
          </a:r>
        </a:p>
      </dgm:t>
    </dgm:pt>
    <dgm:pt modelId="{3124C481-70D5-4CA1-A1C8-75F23526D20F}" type="parTrans" cxnId="{13B33E5B-73EB-4E5A-97A8-3694C4F9D9F1}">
      <dgm:prSet/>
      <dgm:spPr/>
      <dgm:t>
        <a:bodyPr/>
        <a:lstStyle/>
        <a:p>
          <a:endParaRPr lang="es-EC"/>
        </a:p>
      </dgm:t>
    </dgm:pt>
    <dgm:pt modelId="{D6D46352-78B3-4D47-8C24-860B93CEA931}" type="sibTrans" cxnId="{13B33E5B-73EB-4E5A-97A8-3694C4F9D9F1}">
      <dgm:prSet/>
      <dgm:spPr/>
      <dgm:t>
        <a:bodyPr/>
        <a:lstStyle/>
        <a:p>
          <a:endParaRPr lang="es-EC"/>
        </a:p>
      </dgm:t>
    </dgm:pt>
    <dgm:pt modelId="{FC23C7B4-B105-4453-AF9C-3DC13DEDB22F}">
      <dgm:prSet phldrT="[Texto]"/>
      <dgm:spPr/>
      <dgm:t>
        <a:bodyPr/>
        <a:lstStyle/>
        <a:p>
          <a:r>
            <a:rPr lang="es-EC" dirty="0"/>
            <a:t>Graficar en el radar</a:t>
          </a:r>
        </a:p>
      </dgm:t>
    </dgm:pt>
    <dgm:pt modelId="{A959AA64-1E5B-49C6-BFDC-50237C0E5C00}" type="parTrans" cxnId="{D3CEC00F-7DAC-45DE-87DA-5693CB25D2CD}">
      <dgm:prSet/>
      <dgm:spPr/>
      <dgm:t>
        <a:bodyPr/>
        <a:lstStyle/>
        <a:p>
          <a:endParaRPr lang="es-EC"/>
        </a:p>
      </dgm:t>
    </dgm:pt>
    <dgm:pt modelId="{39409021-D156-4653-ABE3-497B562CFCED}" type="sibTrans" cxnId="{D3CEC00F-7DAC-45DE-87DA-5693CB25D2CD}">
      <dgm:prSet/>
      <dgm:spPr/>
      <dgm:t>
        <a:bodyPr/>
        <a:lstStyle/>
        <a:p>
          <a:endParaRPr lang="es-EC"/>
        </a:p>
      </dgm:t>
    </dgm:pt>
    <dgm:pt modelId="{66F66662-DD76-44A3-9AB4-28A19FE63B1F}" type="pres">
      <dgm:prSet presAssocID="{7902F575-8559-4F45-9186-221CA77DBFBC}" presName="Name0" presStyleCnt="0">
        <dgm:presLayoutVars>
          <dgm:dir/>
          <dgm:animLvl val="lvl"/>
          <dgm:resizeHandles val="exact"/>
        </dgm:presLayoutVars>
      </dgm:prSet>
      <dgm:spPr/>
    </dgm:pt>
    <dgm:pt modelId="{4698106F-5663-4291-A11B-8CB4D5E17488}" type="pres">
      <dgm:prSet presAssocID="{666C4536-F6F8-4620-A31E-F1731E66E355}" presName="parTxOnly" presStyleLbl="node1" presStyleIdx="0" presStyleCnt="3">
        <dgm:presLayoutVars>
          <dgm:chMax val="0"/>
          <dgm:chPref val="0"/>
          <dgm:bulletEnabled val="1"/>
        </dgm:presLayoutVars>
      </dgm:prSet>
      <dgm:spPr/>
      <dgm:t>
        <a:bodyPr/>
        <a:lstStyle/>
        <a:p>
          <a:endParaRPr lang="es-ES"/>
        </a:p>
      </dgm:t>
    </dgm:pt>
    <dgm:pt modelId="{8B7CA907-4B17-49CA-9E1E-CCF848D4CBC2}" type="pres">
      <dgm:prSet presAssocID="{313C7A28-7823-4114-AC74-C7F8E73FC65C}" presName="parTxOnlySpace" presStyleCnt="0"/>
      <dgm:spPr/>
    </dgm:pt>
    <dgm:pt modelId="{FBE3A9A8-FF2F-4AD4-A3E5-F5B12D1D5F43}" type="pres">
      <dgm:prSet presAssocID="{5AF98BC7-8930-46D2-ABC2-3E8A45C05023}" presName="parTxOnly" presStyleLbl="node1" presStyleIdx="1" presStyleCnt="3">
        <dgm:presLayoutVars>
          <dgm:chMax val="0"/>
          <dgm:chPref val="0"/>
          <dgm:bulletEnabled val="1"/>
        </dgm:presLayoutVars>
      </dgm:prSet>
      <dgm:spPr/>
      <dgm:t>
        <a:bodyPr/>
        <a:lstStyle/>
        <a:p>
          <a:endParaRPr lang="es-ES"/>
        </a:p>
      </dgm:t>
    </dgm:pt>
    <dgm:pt modelId="{81F674D2-21CD-4EAF-B4F9-DD8F3C81A875}" type="pres">
      <dgm:prSet presAssocID="{D6D46352-78B3-4D47-8C24-860B93CEA931}" presName="parTxOnlySpace" presStyleCnt="0"/>
      <dgm:spPr/>
    </dgm:pt>
    <dgm:pt modelId="{FAC2402E-B0F4-431B-983C-BAEA54F842EF}" type="pres">
      <dgm:prSet presAssocID="{FC23C7B4-B105-4453-AF9C-3DC13DEDB22F}" presName="parTxOnly" presStyleLbl="node1" presStyleIdx="2" presStyleCnt="3">
        <dgm:presLayoutVars>
          <dgm:chMax val="0"/>
          <dgm:chPref val="0"/>
          <dgm:bulletEnabled val="1"/>
        </dgm:presLayoutVars>
      </dgm:prSet>
      <dgm:spPr/>
      <dgm:t>
        <a:bodyPr/>
        <a:lstStyle/>
        <a:p>
          <a:endParaRPr lang="es-ES"/>
        </a:p>
      </dgm:t>
    </dgm:pt>
  </dgm:ptLst>
  <dgm:cxnLst>
    <dgm:cxn modelId="{C66FFE3E-C20A-47D9-A900-0DF59A2F3628}" srcId="{7902F575-8559-4F45-9186-221CA77DBFBC}" destId="{666C4536-F6F8-4620-A31E-F1731E66E355}" srcOrd="0" destOrd="0" parTransId="{FCF7EA83-3651-4162-A8A4-78B37E5B7076}" sibTransId="{313C7A28-7823-4114-AC74-C7F8E73FC65C}"/>
    <dgm:cxn modelId="{F4775D2C-45BB-4A77-8AED-0CA0011ADADE}" type="presOf" srcId="{7902F575-8559-4F45-9186-221CA77DBFBC}" destId="{66F66662-DD76-44A3-9AB4-28A19FE63B1F}" srcOrd="0" destOrd="0" presId="urn:microsoft.com/office/officeart/2005/8/layout/chevron1"/>
    <dgm:cxn modelId="{13B33E5B-73EB-4E5A-97A8-3694C4F9D9F1}" srcId="{7902F575-8559-4F45-9186-221CA77DBFBC}" destId="{5AF98BC7-8930-46D2-ABC2-3E8A45C05023}" srcOrd="1" destOrd="0" parTransId="{3124C481-70D5-4CA1-A1C8-75F23526D20F}" sibTransId="{D6D46352-78B3-4D47-8C24-860B93CEA931}"/>
    <dgm:cxn modelId="{AD44FF51-E4EC-4C99-B099-223386C353C0}" type="presOf" srcId="{5AF98BC7-8930-46D2-ABC2-3E8A45C05023}" destId="{FBE3A9A8-FF2F-4AD4-A3E5-F5B12D1D5F43}" srcOrd="0" destOrd="0" presId="urn:microsoft.com/office/officeart/2005/8/layout/chevron1"/>
    <dgm:cxn modelId="{1D2FA227-1E38-4A82-92F4-163537AED5E1}" type="presOf" srcId="{FC23C7B4-B105-4453-AF9C-3DC13DEDB22F}" destId="{FAC2402E-B0F4-431B-983C-BAEA54F842EF}" srcOrd="0" destOrd="0" presId="urn:microsoft.com/office/officeart/2005/8/layout/chevron1"/>
    <dgm:cxn modelId="{D3CEC00F-7DAC-45DE-87DA-5693CB25D2CD}" srcId="{7902F575-8559-4F45-9186-221CA77DBFBC}" destId="{FC23C7B4-B105-4453-AF9C-3DC13DEDB22F}" srcOrd="2" destOrd="0" parTransId="{A959AA64-1E5B-49C6-BFDC-50237C0E5C00}" sibTransId="{39409021-D156-4653-ABE3-497B562CFCED}"/>
    <dgm:cxn modelId="{0D344BF7-B21C-489F-98EC-EDC04CC8211E}" type="presOf" srcId="{666C4536-F6F8-4620-A31E-F1731E66E355}" destId="{4698106F-5663-4291-A11B-8CB4D5E17488}" srcOrd="0" destOrd="0" presId="urn:microsoft.com/office/officeart/2005/8/layout/chevron1"/>
    <dgm:cxn modelId="{A1EA1E60-278D-4D36-B33B-7D42F7DF3D77}" type="presParOf" srcId="{66F66662-DD76-44A3-9AB4-28A19FE63B1F}" destId="{4698106F-5663-4291-A11B-8CB4D5E17488}" srcOrd="0" destOrd="0" presId="urn:microsoft.com/office/officeart/2005/8/layout/chevron1"/>
    <dgm:cxn modelId="{85A44644-863A-4932-9AA9-3948D91485AE}" type="presParOf" srcId="{66F66662-DD76-44A3-9AB4-28A19FE63B1F}" destId="{8B7CA907-4B17-49CA-9E1E-CCF848D4CBC2}" srcOrd="1" destOrd="0" presId="urn:microsoft.com/office/officeart/2005/8/layout/chevron1"/>
    <dgm:cxn modelId="{6878E5FB-8225-4DB1-8E3D-5290BAA9A790}" type="presParOf" srcId="{66F66662-DD76-44A3-9AB4-28A19FE63B1F}" destId="{FBE3A9A8-FF2F-4AD4-A3E5-F5B12D1D5F43}" srcOrd="2" destOrd="0" presId="urn:microsoft.com/office/officeart/2005/8/layout/chevron1"/>
    <dgm:cxn modelId="{AAD41D44-D7FA-4FAC-B6DD-A828DB844503}" type="presParOf" srcId="{66F66662-DD76-44A3-9AB4-28A19FE63B1F}" destId="{81F674D2-21CD-4EAF-B4F9-DD8F3C81A875}" srcOrd="3" destOrd="0" presId="urn:microsoft.com/office/officeart/2005/8/layout/chevron1"/>
    <dgm:cxn modelId="{8AF74606-C3CA-48EF-80D2-B4883D587102}" type="presParOf" srcId="{66F66662-DD76-44A3-9AB4-28A19FE63B1F}" destId="{FAC2402E-B0F4-431B-983C-BAEA54F842E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826F1-003F-4D25-B6CC-995463266F52}">
      <dsp:nvSpPr>
        <dsp:cNvPr id="0" name=""/>
        <dsp:cNvSpPr/>
      </dsp:nvSpPr>
      <dsp:spPr>
        <a:xfrm>
          <a:off x="4337291" y="2505847"/>
          <a:ext cx="3068665" cy="532578"/>
        </a:xfrm>
        <a:custGeom>
          <a:avLst/>
          <a:gdLst/>
          <a:ahLst/>
          <a:cxnLst/>
          <a:rect l="0" t="0" r="0" b="0"/>
          <a:pathLst>
            <a:path>
              <a:moveTo>
                <a:pt x="0" y="0"/>
              </a:moveTo>
              <a:lnTo>
                <a:pt x="0" y="266289"/>
              </a:lnTo>
              <a:lnTo>
                <a:pt x="3068665" y="266289"/>
              </a:lnTo>
              <a:lnTo>
                <a:pt x="3068665" y="532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B921E5-9CE1-4DC8-AE77-4B15D955CF17}">
      <dsp:nvSpPr>
        <dsp:cNvPr id="0" name=""/>
        <dsp:cNvSpPr/>
      </dsp:nvSpPr>
      <dsp:spPr>
        <a:xfrm>
          <a:off x="4291571" y="2505847"/>
          <a:ext cx="91440" cy="532578"/>
        </a:xfrm>
        <a:custGeom>
          <a:avLst/>
          <a:gdLst/>
          <a:ahLst/>
          <a:cxnLst/>
          <a:rect l="0" t="0" r="0" b="0"/>
          <a:pathLst>
            <a:path>
              <a:moveTo>
                <a:pt x="45720" y="0"/>
              </a:moveTo>
              <a:lnTo>
                <a:pt x="45720" y="532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1224F-51C6-4585-9A18-1AF8E2AEDB46}">
      <dsp:nvSpPr>
        <dsp:cNvPr id="0" name=""/>
        <dsp:cNvSpPr/>
      </dsp:nvSpPr>
      <dsp:spPr>
        <a:xfrm>
          <a:off x="1268625" y="2505847"/>
          <a:ext cx="3068665" cy="532578"/>
        </a:xfrm>
        <a:custGeom>
          <a:avLst/>
          <a:gdLst/>
          <a:ahLst/>
          <a:cxnLst/>
          <a:rect l="0" t="0" r="0" b="0"/>
          <a:pathLst>
            <a:path>
              <a:moveTo>
                <a:pt x="3068665" y="0"/>
              </a:moveTo>
              <a:lnTo>
                <a:pt x="3068665" y="266289"/>
              </a:lnTo>
              <a:lnTo>
                <a:pt x="0" y="266289"/>
              </a:lnTo>
              <a:lnTo>
                <a:pt x="0" y="532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C6EBA-F988-4447-A32D-5C342D76454D}">
      <dsp:nvSpPr>
        <dsp:cNvPr id="0" name=""/>
        <dsp:cNvSpPr/>
      </dsp:nvSpPr>
      <dsp:spPr>
        <a:xfrm>
          <a:off x="3069247" y="1237803"/>
          <a:ext cx="2536086" cy="12680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C" sz="4300" kern="1200" dirty="0"/>
            <a:t>Guerra Electrónica</a:t>
          </a:r>
        </a:p>
      </dsp:txBody>
      <dsp:txXfrm>
        <a:off x="3069247" y="1237803"/>
        <a:ext cx="2536086" cy="1268043"/>
      </dsp:txXfrm>
    </dsp:sp>
    <dsp:sp modelId="{3D7A0CAC-5FD7-457A-B076-F50E590DE202}">
      <dsp:nvSpPr>
        <dsp:cNvPr id="0" name=""/>
        <dsp:cNvSpPr/>
      </dsp:nvSpPr>
      <dsp:spPr>
        <a:xfrm>
          <a:off x="582" y="3038425"/>
          <a:ext cx="2536086" cy="12680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C" sz="4300" kern="1200" dirty="0"/>
            <a:t>Soporte Electrónico</a:t>
          </a:r>
        </a:p>
      </dsp:txBody>
      <dsp:txXfrm>
        <a:off x="582" y="3038425"/>
        <a:ext cx="2536086" cy="1268043"/>
      </dsp:txXfrm>
    </dsp:sp>
    <dsp:sp modelId="{DE156DED-22B1-4BA0-AA68-B7970419252D}">
      <dsp:nvSpPr>
        <dsp:cNvPr id="0" name=""/>
        <dsp:cNvSpPr/>
      </dsp:nvSpPr>
      <dsp:spPr>
        <a:xfrm>
          <a:off x="3069247" y="3038425"/>
          <a:ext cx="2536086" cy="12680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C" sz="4300" kern="1200" dirty="0"/>
            <a:t>Ataque Electrónico </a:t>
          </a:r>
        </a:p>
      </dsp:txBody>
      <dsp:txXfrm>
        <a:off x="3069247" y="3038425"/>
        <a:ext cx="2536086" cy="1268043"/>
      </dsp:txXfrm>
    </dsp:sp>
    <dsp:sp modelId="{0DC35D2C-2946-4A43-9B23-6C4D017CFB22}">
      <dsp:nvSpPr>
        <dsp:cNvPr id="0" name=""/>
        <dsp:cNvSpPr/>
      </dsp:nvSpPr>
      <dsp:spPr>
        <a:xfrm>
          <a:off x="6137912" y="3038425"/>
          <a:ext cx="2536086" cy="12680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C" sz="4300" kern="1200" dirty="0"/>
            <a:t>Protección Electrónica</a:t>
          </a:r>
        </a:p>
      </dsp:txBody>
      <dsp:txXfrm>
        <a:off x="6137912" y="3038425"/>
        <a:ext cx="2536086" cy="1268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EA802-AA41-45C9-914D-5809F643E08B}">
      <dsp:nvSpPr>
        <dsp:cNvPr id="0" name=""/>
        <dsp:cNvSpPr/>
      </dsp:nvSpPr>
      <dsp:spPr>
        <a:xfrm rot="10800000">
          <a:off x="1394574" y="817"/>
          <a:ext cx="4383107" cy="1162235"/>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140970" rIns="263144" bIns="140970" numCol="1" spcCol="1270" anchor="ctr" anchorCtr="0">
          <a:noAutofit/>
        </a:bodyPr>
        <a:lstStyle/>
        <a:p>
          <a:pPr lvl="0" algn="ctr" defTabSz="1644650">
            <a:lnSpc>
              <a:spcPct val="90000"/>
            </a:lnSpc>
            <a:spcBef>
              <a:spcPct val="0"/>
            </a:spcBef>
            <a:spcAft>
              <a:spcPct val="35000"/>
            </a:spcAft>
          </a:pPr>
          <a:r>
            <a:rPr lang="es-EC" sz="3700" kern="1200" dirty="0"/>
            <a:t>Dispositivo móvil</a:t>
          </a:r>
        </a:p>
      </dsp:txBody>
      <dsp:txXfrm rot="10800000">
        <a:off x="1685133" y="817"/>
        <a:ext cx="4092548" cy="1162235"/>
      </dsp:txXfrm>
    </dsp:sp>
    <dsp:sp modelId="{B1BCFF70-4103-4976-AFA9-E7E5A2BDED35}">
      <dsp:nvSpPr>
        <dsp:cNvPr id="0" name=""/>
        <dsp:cNvSpPr/>
      </dsp:nvSpPr>
      <dsp:spPr>
        <a:xfrm>
          <a:off x="813456" y="817"/>
          <a:ext cx="1162235" cy="116223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F5DCD-AFF7-4091-BB1E-491F6CDFCAE5}">
      <dsp:nvSpPr>
        <dsp:cNvPr id="0" name=""/>
        <dsp:cNvSpPr/>
      </dsp:nvSpPr>
      <dsp:spPr>
        <a:xfrm rot="10800000">
          <a:off x="1394574" y="1509988"/>
          <a:ext cx="4383107" cy="1162235"/>
        </a:xfrm>
        <a:prstGeom prst="homePlate">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140970" rIns="263144" bIns="140970" numCol="1" spcCol="1270" anchor="ctr" anchorCtr="0">
          <a:noAutofit/>
        </a:bodyPr>
        <a:lstStyle/>
        <a:p>
          <a:pPr lvl="0" algn="ctr" defTabSz="1644650">
            <a:lnSpc>
              <a:spcPct val="90000"/>
            </a:lnSpc>
            <a:spcBef>
              <a:spcPct val="0"/>
            </a:spcBef>
            <a:spcAft>
              <a:spcPct val="35000"/>
            </a:spcAft>
          </a:pPr>
          <a:r>
            <a:rPr lang="es-EC" sz="3700" kern="1200" dirty="0"/>
            <a:t>Control remoto</a:t>
          </a:r>
        </a:p>
      </dsp:txBody>
      <dsp:txXfrm rot="10800000">
        <a:off x="1685133" y="1509988"/>
        <a:ext cx="4092548" cy="1162235"/>
      </dsp:txXfrm>
    </dsp:sp>
    <dsp:sp modelId="{6FFCB6DC-19F8-4FF8-A180-B411C4A9DB50}">
      <dsp:nvSpPr>
        <dsp:cNvPr id="0" name=""/>
        <dsp:cNvSpPr/>
      </dsp:nvSpPr>
      <dsp:spPr>
        <a:xfrm>
          <a:off x="813456" y="1509988"/>
          <a:ext cx="1162235" cy="1162235"/>
        </a:xfrm>
        <a:prstGeom prst="ellipse">
          <a:avLst/>
        </a:prstGeom>
        <a:solidFill>
          <a:schemeClr val="accent1">
            <a:tint val="50000"/>
            <a:hueOff val="36168"/>
            <a:satOff val="-1390"/>
            <a:lumOff val="48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043CFD-5FCD-48D1-8BF6-17C8C6ABD47D}">
      <dsp:nvSpPr>
        <dsp:cNvPr id="0" name=""/>
        <dsp:cNvSpPr/>
      </dsp:nvSpPr>
      <dsp:spPr>
        <a:xfrm rot="10800000">
          <a:off x="1394574" y="3019159"/>
          <a:ext cx="4383107" cy="1162235"/>
        </a:xfrm>
        <a:prstGeom prst="homePlate">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140970" rIns="263144" bIns="140970" numCol="1" spcCol="1270" anchor="ctr" anchorCtr="0">
          <a:noAutofit/>
        </a:bodyPr>
        <a:lstStyle/>
        <a:p>
          <a:pPr lvl="0" algn="ctr" defTabSz="1644650">
            <a:lnSpc>
              <a:spcPct val="90000"/>
            </a:lnSpc>
            <a:spcBef>
              <a:spcPct val="0"/>
            </a:spcBef>
            <a:spcAft>
              <a:spcPct val="35000"/>
            </a:spcAft>
          </a:pPr>
          <a:r>
            <a:rPr lang="es-EC" sz="3700" kern="1200" dirty="0"/>
            <a:t>Dron</a:t>
          </a:r>
        </a:p>
      </dsp:txBody>
      <dsp:txXfrm rot="10800000">
        <a:off x="1685133" y="3019159"/>
        <a:ext cx="4092548" cy="1162235"/>
      </dsp:txXfrm>
    </dsp:sp>
    <dsp:sp modelId="{2AEB89AB-CE12-447B-8F53-F74A5C9C3150}">
      <dsp:nvSpPr>
        <dsp:cNvPr id="0" name=""/>
        <dsp:cNvSpPr/>
      </dsp:nvSpPr>
      <dsp:spPr>
        <a:xfrm>
          <a:off x="813456" y="3019159"/>
          <a:ext cx="1162235" cy="1162235"/>
        </a:xfrm>
        <a:prstGeom prst="ellipse">
          <a:avLst/>
        </a:prstGeom>
        <a:solidFill>
          <a:schemeClr val="accent1">
            <a:tint val="50000"/>
            <a:hueOff val="72337"/>
            <a:satOff val="-2780"/>
            <a:lumOff val="9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1C855-E91E-4162-9CBA-C86BE9DBA47D}">
      <dsp:nvSpPr>
        <dsp:cNvPr id="0" name=""/>
        <dsp:cNvSpPr/>
      </dsp:nvSpPr>
      <dsp:spPr>
        <a:xfrm>
          <a:off x="125955" y="4791"/>
          <a:ext cx="11140075" cy="88826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b="1" kern="1200" dirty="0"/>
            <a:t>Objetivo General</a:t>
          </a:r>
        </a:p>
        <a:p>
          <a:pPr marL="228600" lvl="1" indent="-228600" algn="just" defTabSz="889000">
            <a:lnSpc>
              <a:spcPct val="90000"/>
            </a:lnSpc>
            <a:spcBef>
              <a:spcPct val="0"/>
            </a:spcBef>
            <a:spcAft>
              <a:spcPct val="15000"/>
            </a:spcAft>
            <a:buChar char="••"/>
          </a:pPr>
          <a:r>
            <a:rPr lang="es-EC" sz="2000" kern="1200" dirty="0"/>
            <a:t>Desarrollar un sistema de monitoreo, detección, identificación y localización de señales radioeléctricas para las bandas de 2.4 GHz y 5.8 GHz, utilizadas por los drones comerciales.</a:t>
          </a:r>
        </a:p>
      </dsp:txBody>
      <dsp:txXfrm>
        <a:off x="151971" y="30807"/>
        <a:ext cx="11088043" cy="836230"/>
      </dsp:txXfrm>
    </dsp:sp>
    <dsp:sp modelId="{A615D353-8A7A-41C0-ADA7-5D627E2A5E2C}">
      <dsp:nvSpPr>
        <dsp:cNvPr id="0" name=""/>
        <dsp:cNvSpPr/>
      </dsp:nvSpPr>
      <dsp:spPr>
        <a:xfrm rot="5400000">
          <a:off x="5333559" y="941378"/>
          <a:ext cx="724867" cy="869841"/>
        </a:xfrm>
        <a:prstGeom prst="rightArrow">
          <a:avLst>
            <a:gd name="adj1" fmla="val 60000"/>
            <a:gd name="adj2" fmla="val 5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5435040" y="1013865"/>
        <a:ext cx="521905" cy="507407"/>
      </dsp:txXfrm>
    </dsp:sp>
    <dsp:sp modelId="{0FAE1CCD-1FB0-4BA9-83AB-699307CFE518}">
      <dsp:nvSpPr>
        <dsp:cNvPr id="0" name=""/>
        <dsp:cNvSpPr/>
      </dsp:nvSpPr>
      <dsp:spPr>
        <a:xfrm>
          <a:off x="258519" y="1859544"/>
          <a:ext cx="10874947" cy="3261943"/>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Clr>
              <a:srgbClr val="000000"/>
            </a:buClr>
            <a:buFont typeface="Symbol" panose="05050102010706020507" pitchFamily="18" charset="2"/>
            <a:buChar char=""/>
          </a:pPr>
          <a:r>
            <a:rPr lang="es-EC" sz="2000" b="1" kern="1200" dirty="0"/>
            <a:t>Objetivos Específicos</a:t>
          </a:r>
        </a:p>
        <a:p>
          <a:pPr marL="228600" lvl="1" indent="-228600" algn="just" defTabSz="889000">
            <a:lnSpc>
              <a:spcPct val="90000"/>
            </a:lnSpc>
            <a:spcBef>
              <a:spcPct val="0"/>
            </a:spcBef>
            <a:spcAft>
              <a:spcPct val="15000"/>
            </a:spcAft>
            <a:buFont typeface="Symbol" panose="05050102010706020507" pitchFamily="18" charset="2"/>
            <a:buChar char="••"/>
          </a:pPr>
          <a:r>
            <a:rPr lang="es-ES" sz="2000" kern="1200" dirty="0"/>
            <a:t>Desarrollar el prototipo de un sistema de desarrollo propietario basado en la técnicas y algoritmos propuestos para el monitoreo, detección e identificación de señales radioeléctricas y anchos de banda instantáneos de al menos 40 MHz.</a:t>
          </a:r>
          <a:endParaRPr lang="es-EC" sz="2000" kern="1200" dirty="0"/>
        </a:p>
        <a:p>
          <a:pPr marL="228600" lvl="1" indent="-228600" algn="just" defTabSz="889000">
            <a:lnSpc>
              <a:spcPct val="90000"/>
            </a:lnSpc>
            <a:spcBef>
              <a:spcPct val="0"/>
            </a:spcBef>
            <a:spcAft>
              <a:spcPct val="15000"/>
            </a:spcAft>
            <a:buFont typeface="Symbol" panose="05050102010706020507" pitchFamily="18" charset="2"/>
            <a:buChar char="••"/>
          </a:pPr>
          <a:r>
            <a:rPr lang="es-ES" sz="2000" kern="1200" dirty="0"/>
            <a:t>Reducir el peso, volumen, costo computacional y precio del sistema respecto a sistemas existentes en el mercado.</a:t>
          </a:r>
          <a:endParaRPr lang="es-EC" sz="2000" kern="1200" dirty="0"/>
        </a:p>
        <a:p>
          <a:pPr marL="228600" lvl="1" indent="-228600" algn="just" defTabSz="889000">
            <a:lnSpc>
              <a:spcPct val="90000"/>
            </a:lnSpc>
            <a:spcBef>
              <a:spcPct val="0"/>
            </a:spcBef>
            <a:spcAft>
              <a:spcPct val="15000"/>
            </a:spcAft>
            <a:buFont typeface="Symbol" panose="05050102010706020507" pitchFamily="18" charset="2"/>
            <a:buChar char="••"/>
          </a:pPr>
          <a:r>
            <a:rPr lang="es-EC" sz="2000" kern="1200" dirty="0"/>
            <a:t>Disponer de tecnología endógena basada en la investigación orientada a aplicaciones reales en el ejercicio de la soberanía tecnológica.</a:t>
          </a:r>
        </a:p>
        <a:p>
          <a:pPr marL="114300" lvl="1" indent="-114300" algn="l" defTabSz="533400">
            <a:lnSpc>
              <a:spcPct val="90000"/>
            </a:lnSpc>
            <a:spcBef>
              <a:spcPct val="0"/>
            </a:spcBef>
            <a:spcAft>
              <a:spcPct val="15000"/>
            </a:spcAft>
            <a:buClr>
              <a:srgbClr val="000000"/>
            </a:buClr>
            <a:buFont typeface="Symbol" panose="05050102010706020507" pitchFamily="18" charset="2"/>
            <a:buChar char="••"/>
          </a:pPr>
          <a:endParaRPr lang="es-EC" sz="1200" kern="1200" dirty="0"/>
        </a:p>
      </dsp:txBody>
      <dsp:txXfrm>
        <a:off x="354058" y="1955083"/>
        <a:ext cx="10683869" cy="3070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0BC07-D8C9-4DFB-912F-90F967862E78}">
      <dsp:nvSpPr>
        <dsp:cNvPr id="0" name=""/>
        <dsp:cNvSpPr/>
      </dsp:nvSpPr>
      <dsp:spPr>
        <a:xfrm>
          <a:off x="9455" y="1911719"/>
          <a:ext cx="2826082" cy="1695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Analizar cada una de las trazas </a:t>
          </a:r>
        </a:p>
      </dsp:txBody>
      <dsp:txXfrm>
        <a:off x="59119" y="1961383"/>
        <a:ext cx="2726754" cy="1596321"/>
      </dsp:txXfrm>
    </dsp:sp>
    <dsp:sp modelId="{E405E316-02E9-4E96-9ABF-C8E25B3BEC27}">
      <dsp:nvSpPr>
        <dsp:cNvPr id="0" name=""/>
        <dsp:cNvSpPr/>
      </dsp:nvSpPr>
      <dsp:spPr>
        <a:xfrm>
          <a:off x="3118146" y="2409109"/>
          <a:ext cx="599129" cy="700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3118146" y="2549283"/>
        <a:ext cx="419390" cy="420520"/>
      </dsp:txXfrm>
    </dsp:sp>
    <dsp:sp modelId="{B28BB5CF-64F3-47ED-A844-448F29BE4522}">
      <dsp:nvSpPr>
        <dsp:cNvPr id="0" name=""/>
        <dsp:cNvSpPr/>
      </dsp:nvSpPr>
      <dsp:spPr>
        <a:xfrm>
          <a:off x="3965971" y="1911719"/>
          <a:ext cx="2826082" cy="1695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Determinar el nivel de potencia mas alto</a:t>
          </a:r>
        </a:p>
      </dsp:txBody>
      <dsp:txXfrm>
        <a:off x="4015635" y="1961383"/>
        <a:ext cx="2726754" cy="1596321"/>
      </dsp:txXfrm>
    </dsp:sp>
    <dsp:sp modelId="{80BFA76B-1AF8-4034-848E-32E85F2E9C61}">
      <dsp:nvSpPr>
        <dsp:cNvPr id="0" name=""/>
        <dsp:cNvSpPr/>
      </dsp:nvSpPr>
      <dsp:spPr>
        <a:xfrm>
          <a:off x="7074662" y="2409109"/>
          <a:ext cx="599129" cy="700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p>
      </dsp:txBody>
      <dsp:txXfrm>
        <a:off x="7074662" y="2549283"/>
        <a:ext cx="419390" cy="420520"/>
      </dsp:txXfrm>
    </dsp:sp>
    <dsp:sp modelId="{E831EBEA-954C-413A-995D-EAD649D0A9E8}">
      <dsp:nvSpPr>
        <dsp:cNvPr id="0" name=""/>
        <dsp:cNvSpPr/>
      </dsp:nvSpPr>
      <dsp:spPr>
        <a:xfrm>
          <a:off x="7922486" y="1911719"/>
          <a:ext cx="2826082" cy="1695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t>Obtener el ángulo de arribo de la señal</a:t>
          </a:r>
        </a:p>
      </dsp:txBody>
      <dsp:txXfrm>
        <a:off x="7972150" y="1961383"/>
        <a:ext cx="2726754" cy="1596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8106F-5663-4291-A11B-8CB4D5E17488}">
      <dsp:nvSpPr>
        <dsp:cNvPr id="0" name=""/>
        <dsp:cNvSpPr/>
      </dsp:nvSpPr>
      <dsp:spPr>
        <a:xfrm>
          <a:off x="3050" y="1912180"/>
          <a:ext cx="3715958" cy="1486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lang="es-EC" sz="3300" kern="1200" dirty="0"/>
            <a:t>Nivel más alto de potencia </a:t>
          </a:r>
        </a:p>
      </dsp:txBody>
      <dsp:txXfrm>
        <a:off x="746242" y="1912180"/>
        <a:ext cx="2229575" cy="1486383"/>
      </dsp:txXfrm>
    </dsp:sp>
    <dsp:sp modelId="{FBE3A9A8-FF2F-4AD4-A3E5-F5B12D1D5F43}">
      <dsp:nvSpPr>
        <dsp:cNvPr id="0" name=""/>
        <dsp:cNvSpPr/>
      </dsp:nvSpPr>
      <dsp:spPr>
        <a:xfrm>
          <a:off x="3347412" y="1912180"/>
          <a:ext cx="3715958" cy="1486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lang="es-EC" sz="3300" kern="1200" dirty="0"/>
            <a:t>Calcular la distancia </a:t>
          </a:r>
        </a:p>
      </dsp:txBody>
      <dsp:txXfrm>
        <a:off x="4090604" y="1912180"/>
        <a:ext cx="2229575" cy="1486383"/>
      </dsp:txXfrm>
    </dsp:sp>
    <dsp:sp modelId="{FAC2402E-B0F4-431B-983C-BAEA54F842EF}">
      <dsp:nvSpPr>
        <dsp:cNvPr id="0" name=""/>
        <dsp:cNvSpPr/>
      </dsp:nvSpPr>
      <dsp:spPr>
        <a:xfrm>
          <a:off x="6691775" y="1912180"/>
          <a:ext cx="3715958" cy="1486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lang="es-EC" sz="3300" kern="1200" dirty="0"/>
            <a:t>Graficar en el radar</a:t>
          </a:r>
        </a:p>
      </dsp:txBody>
      <dsp:txXfrm>
        <a:off x="7434967" y="1912180"/>
        <a:ext cx="2229575" cy="14863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710ED-4AE4-4C85-BD7C-D7F8DD958F10}" type="datetimeFigureOut">
              <a:rPr lang="es-EC" smtClean="0"/>
              <a:t>8/7/2019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FCB60-0B10-4EEE-91ED-6B18DB0E0144}" type="slidenum">
              <a:rPr lang="es-EC" smtClean="0"/>
              <a:t>‹Nº›</a:t>
            </a:fld>
            <a:endParaRPr lang="es-EC"/>
          </a:p>
        </p:txBody>
      </p:sp>
    </p:spTree>
    <p:extLst>
      <p:ext uri="{BB962C8B-B14F-4D97-AF65-F5344CB8AC3E}">
        <p14:creationId xmlns:p14="http://schemas.microsoft.com/office/powerpoint/2010/main" val="38186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ING. FREDDY ACOSTA DIRECTOR DEL</a:t>
            </a:r>
            <a:r>
              <a:rPr lang="es-EC" baseline="0" dirty="0" smtClean="0"/>
              <a:t> DEPARTAMENTE DE ELECTRICA, ELECTRONICA Y TELECOMUNICACIONES</a:t>
            </a:r>
          </a:p>
          <a:p>
            <a:r>
              <a:rPr lang="es-EC" baseline="0" dirty="0" smtClean="0"/>
              <a:t>ING. </a:t>
            </a:r>
            <a:r>
              <a:rPr lang="es-EC" baseline="0" dirty="0" err="1" smtClean="0"/>
              <a:t>Ruben</a:t>
            </a:r>
            <a:r>
              <a:rPr lang="es-EC" baseline="0" dirty="0" smtClean="0"/>
              <a:t> león DIRECTOR DEL PROYECTO DE INVESTIGACION</a:t>
            </a:r>
          </a:p>
          <a:p>
            <a:r>
              <a:rPr lang="es-EC" baseline="0" dirty="0" smtClean="0"/>
              <a:t>DR. ALEXIS TINOCO DOCENTE DESIGNADO </a:t>
            </a:r>
          </a:p>
          <a:p>
            <a:r>
              <a:rPr lang="es-EC" baseline="0" dirty="0" smtClean="0"/>
              <a:t>ABG. ANA GABRIELA NARANJO SECRETARIA ACADEMICA</a:t>
            </a:r>
          </a:p>
          <a:p>
            <a:r>
              <a:rPr lang="es-EC" baseline="0" dirty="0" smtClean="0"/>
              <a:t>DAMAS Y CABALLEROS PUBLICO EN GENERAL</a:t>
            </a:r>
          </a:p>
          <a:p>
            <a:r>
              <a:rPr lang="es-EC" baseline="0" dirty="0" smtClean="0"/>
              <a:t>BUENAS TARDES Y BIENVENIDOS</a:t>
            </a:r>
            <a:r>
              <a:rPr lang="es-EC" baseline="0" dirty="0"/>
              <a:t> </a:t>
            </a:r>
            <a:r>
              <a:rPr lang="es-EC" baseline="0" dirty="0" smtClean="0"/>
              <a:t>A LA DEFENSA DEL  TRABAJO DE TITULACION PREVIO A LA OBTENCION DEL TITULO DE INGENIERO EN ELECTRONICA Y TELECOMUNICACIONES</a:t>
            </a:r>
          </a:p>
          <a:p>
            <a:r>
              <a:rPr lang="es-EC" baseline="0" dirty="0" smtClean="0"/>
              <a:t>TEMA</a:t>
            </a:r>
          </a:p>
          <a:p>
            <a:r>
              <a:rPr lang="es-EC" baseline="0" dirty="0" smtClean="0"/>
              <a:t>AUTORES </a:t>
            </a:r>
          </a:p>
        </p:txBody>
      </p:sp>
      <p:sp>
        <p:nvSpPr>
          <p:cNvPr id="4" name="Marcador de número de diapositiva 3"/>
          <p:cNvSpPr>
            <a:spLocks noGrp="1"/>
          </p:cNvSpPr>
          <p:nvPr>
            <p:ph type="sldNum" sz="quarter" idx="5"/>
          </p:nvPr>
        </p:nvSpPr>
        <p:spPr/>
        <p:txBody>
          <a:bodyPr/>
          <a:lstStyle/>
          <a:p>
            <a:fld id="{A73FCB60-0B10-4EEE-91ED-6B18DB0E0144}" type="slidenum">
              <a:rPr lang="es-EC" smtClean="0"/>
              <a:t>1</a:t>
            </a:fld>
            <a:endParaRPr lang="es-EC"/>
          </a:p>
        </p:txBody>
      </p:sp>
    </p:spTree>
    <p:extLst>
      <p:ext uri="{BB962C8B-B14F-4D97-AF65-F5344CB8AC3E}">
        <p14:creationId xmlns:p14="http://schemas.microsoft.com/office/powerpoint/2010/main" val="36573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Estructura que no crea efectos de reflexión a las señales radioeléctricas</a:t>
            </a:r>
          </a:p>
          <a:p>
            <a:r>
              <a:rPr lang="es-EC" dirty="0" smtClean="0"/>
              <a:t>Torre</a:t>
            </a:r>
            <a:r>
              <a:rPr lang="es-EC" baseline="0" dirty="0" smtClean="0"/>
              <a:t> que en su base se encuentra un motor a pasos programable y que ejecuta comunicación con el software de monitoreo desarrollado</a:t>
            </a:r>
          </a:p>
          <a:p>
            <a:r>
              <a:rPr lang="es-EC" baseline="0" dirty="0" smtClean="0"/>
              <a:t>Control manual en el caso que se requiera </a:t>
            </a: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11</a:t>
            </a:fld>
            <a:endParaRPr lang="es-EC"/>
          </a:p>
        </p:txBody>
      </p:sp>
    </p:spTree>
    <p:extLst>
      <p:ext uri="{BB962C8B-B14F-4D97-AF65-F5344CB8AC3E}">
        <p14:creationId xmlns:p14="http://schemas.microsoft.com/office/powerpoint/2010/main" val="176743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Rango dinámico por que las señales de los drones pueden variar dependiendo de la distancia a la cual se encuentren, máximo 5 kilómetros de comunicación entre emisor y receptor.</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Permite comunicación con software de desarrollo</a:t>
            </a:r>
            <a:r>
              <a:rPr lang="es-EC" baseline="0" dirty="0" smtClean="0"/>
              <a:t> propio a partir de enlaces de conexión denominados clases</a:t>
            </a:r>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t>Programado para que opere en la banda de 2,4 realizando 4 barridos de 27 MHz hasta llegar a un ancho de banda de 83 </a:t>
            </a:r>
            <a:r>
              <a:rPr lang="es-EC" baseline="0" dirty="0" err="1" smtClean="0"/>
              <a:t>Mhz</a:t>
            </a:r>
            <a:r>
              <a:rPr lang="es-EC" baseline="0" dirty="0" smtClean="0"/>
              <a:t>, que serian 4 saltos en cada barrido.</a:t>
            </a:r>
          </a:p>
          <a:p>
            <a:r>
              <a:rPr lang="es-EC" baseline="0" dirty="0" smtClean="0"/>
              <a:t>Interoperabilidad entre antenas dado que funciona como receptor pasivo, no emite ninguna señal </a:t>
            </a:r>
          </a:p>
          <a:p>
            <a:endParaRPr lang="es-EC" baseline="0" dirty="0" smtClean="0"/>
          </a:p>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12</a:t>
            </a:fld>
            <a:endParaRPr lang="es-EC"/>
          </a:p>
        </p:txBody>
      </p:sp>
    </p:spTree>
    <p:extLst>
      <p:ext uri="{BB962C8B-B14F-4D97-AF65-F5344CB8AC3E}">
        <p14:creationId xmlns:p14="http://schemas.microsoft.com/office/powerpoint/2010/main" val="259204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14</a:t>
            </a:fld>
            <a:endParaRPr lang="es-EC"/>
          </a:p>
        </p:txBody>
      </p:sp>
    </p:spTree>
    <p:extLst>
      <p:ext uri="{BB962C8B-B14F-4D97-AF65-F5344CB8AC3E}">
        <p14:creationId xmlns:p14="http://schemas.microsoft.com/office/powerpoint/2010/main" val="243998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15</a:t>
            </a:fld>
            <a:endParaRPr lang="es-EC"/>
          </a:p>
        </p:txBody>
      </p:sp>
    </p:spTree>
    <p:extLst>
      <p:ext uri="{BB962C8B-B14F-4D97-AF65-F5344CB8AC3E}">
        <p14:creationId xmlns:p14="http://schemas.microsoft.com/office/powerpoint/2010/main" val="370140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19</a:t>
            </a:fld>
            <a:endParaRPr lang="es-EC"/>
          </a:p>
        </p:txBody>
      </p:sp>
    </p:spTree>
    <p:extLst>
      <p:ext uri="{BB962C8B-B14F-4D97-AF65-F5344CB8AC3E}">
        <p14:creationId xmlns:p14="http://schemas.microsoft.com/office/powerpoint/2010/main" val="427926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20</a:t>
            </a:fld>
            <a:endParaRPr lang="es-EC"/>
          </a:p>
        </p:txBody>
      </p:sp>
    </p:spTree>
    <p:extLst>
      <p:ext uri="{BB962C8B-B14F-4D97-AF65-F5344CB8AC3E}">
        <p14:creationId xmlns:p14="http://schemas.microsoft.com/office/powerpoint/2010/main" val="416469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21</a:t>
            </a:fld>
            <a:endParaRPr lang="es-EC"/>
          </a:p>
        </p:txBody>
      </p:sp>
    </p:spTree>
    <p:extLst>
      <p:ext uri="{BB962C8B-B14F-4D97-AF65-F5344CB8AC3E}">
        <p14:creationId xmlns:p14="http://schemas.microsoft.com/office/powerpoint/2010/main" val="105813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24</a:t>
            </a:fld>
            <a:endParaRPr lang="es-EC"/>
          </a:p>
        </p:txBody>
      </p:sp>
    </p:spTree>
    <p:extLst>
      <p:ext uri="{BB962C8B-B14F-4D97-AF65-F5344CB8AC3E}">
        <p14:creationId xmlns:p14="http://schemas.microsoft.com/office/powerpoint/2010/main" val="2501040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26</a:t>
            </a:fld>
            <a:endParaRPr lang="es-EC"/>
          </a:p>
        </p:txBody>
      </p:sp>
    </p:spTree>
    <p:extLst>
      <p:ext uri="{BB962C8B-B14F-4D97-AF65-F5344CB8AC3E}">
        <p14:creationId xmlns:p14="http://schemas.microsoft.com/office/powerpoint/2010/main" val="1185399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Costo y reserva de propiedad ya que son 100 % desarrollo propio, es decir somos propietarios</a:t>
            </a:r>
            <a:r>
              <a:rPr lang="es-EC" baseline="0" dirty="0" smtClean="0"/>
              <a:t> de ellos</a:t>
            </a:r>
          </a:p>
          <a:p>
            <a:r>
              <a:rPr lang="es-EC" baseline="0" dirty="0" smtClean="0"/>
              <a:t>Falta de soporte a mediano y largo plazo Ya que al ser desarrollado dentro y bajo la </a:t>
            </a:r>
            <a:r>
              <a:rPr lang="es-EC" baseline="0" dirty="0" err="1" smtClean="0"/>
              <a:t>supervicion</a:t>
            </a:r>
            <a:r>
              <a:rPr lang="es-EC" baseline="0" dirty="0" smtClean="0"/>
              <a:t> del CICTE siempre contara con personal que pueda brindar soporte</a:t>
            </a:r>
          </a:p>
          <a:p>
            <a:r>
              <a:rPr lang="es-EC" baseline="0" dirty="0" smtClean="0"/>
              <a:t>Deficiencia en transferencia de tecnología por ser sistemas cerrados, el nuestro es entregado completamente a las Fuerzas Armadas</a:t>
            </a:r>
          </a:p>
          <a:p>
            <a:r>
              <a:rPr lang="es-EC" baseline="0" dirty="0" smtClean="0"/>
              <a:t>Supera dificultades ya que son solventadas dando como resultado mejores herramientas que son parte </a:t>
            </a:r>
            <a:r>
              <a:rPr lang="es-EC" baseline="0" dirty="0" err="1" smtClean="0"/>
              <a:t>intrisenca</a:t>
            </a:r>
            <a:r>
              <a:rPr lang="es-EC" baseline="0" dirty="0" smtClean="0"/>
              <a:t> para seguridad de nuestro estado</a:t>
            </a:r>
          </a:p>
          <a:p>
            <a:endParaRPr lang="en-US" dirty="0"/>
          </a:p>
        </p:txBody>
      </p:sp>
      <p:sp>
        <p:nvSpPr>
          <p:cNvPr id="4" name="Marcador de número de diapositiva 3"/>
          <p:cNvSpPr>
            <a:spLocks noGrp="1"/>
          </p:cNvSpPr>
          <p:nvPr>
            <p:ph type="sldNum" sz="quarter" idx="10"/>
          </p:nvPr>
        </p:nvSpPr>
        <p:spPr/>
        <p:txBody>
          <a:bodyPr/>
          <a:lstStyle/>
          <a:p>
            <a:fld id="{A73FCB60-0B10-4EEE-91ED-6B18DB0E0144}" type="slidenum">
              <a:rPr lang="es-EC" smtClean="0"/>
              <a:t>29</a:t>
            </a:fld>
            <a:endParaRPr lang="es-EC"/>
          </a:p>
        </p:txBody>
      </p:sp>
    </p:spTree>
    <p:extLst>
      <p:ext uri="{BB962C8B-B14F-4D97-AF65-F5344CB8AC3E}">
        <p14:creationId xmlns:p14="http://schemas.microsoft.com/office/powerpoint/2010/main" val="182117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a:t>
            </a:fld>
            <a:endParaRPr lang="es-EC"/>
          </a:p>
        </p:txBody>
      </p:sp>
    </p:spTree>
    <p:extLst>
      <p:ext uri="{BB962C8B-B14F-4D97-AF65-F5344CB8AC3E}">
        <p14:creationId xmlns:p14="http://schemas.microsoft.com/office/powerpoint/2010/main" val="428653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30</a:t>
            </a:fld>
            <a:endParaRPr lang="es-EC"/>
          </a:p>
        </p:txBody>
      </p:sp>
    </p:spTree>
    <p:extLst>
      <p:ext uri="{BB962C8B-B14F-4D97-AF65-F5344CB8AC3E}">
        <p14:creationId xmlns:p14="http://schemas.microsoft.com/office/powerpoint/2010/main" val="1809940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33</a:t>
            </a:fld>
            <a:endParaRPr lang="es-EC"/>
          </a:p>
        </p:txBody>
      </p:sp>
    </p:spTree>
    <p:extLst>
      <p:ext uri="{BB962C8B-B14F-4D97-AF65-F5344CB8AC3E}">
        <p14:creationId xmlns:p14="http://schemas.microsoft.com/office/powerpoint/2010/main" val="3477071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35</a:t>
            </a:fld>
            <a:endParaRPr lang="es-EC"/>
          </a:p>
        </p:txBody>
      </p:sp>
    </p:spTree>
    <p:extLst>
      <p:ext uri="{BB962C8B-B14F-4D97-AF65-F5344CB8AC3E}">
        <p14:creationId xmlns:p14="http://schemas.microsoft.com/office/powerpoint/2010/main" val="264516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objetivo fundamental de la EW es realizar acciones de intercepción, denegación y bloqueo de señales radio eléctricas con el fin de impedir la comunicación entre un punto transmisor y un punto receptor.</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soporte electrónico es fundamental para la guerra electrónica, ya que este elemento permite obtener información de los adversarios.</a:t>
            </a: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a:t>
            </a:fld>
            <a:endParaRPr lang="es-EC"/>
          </a:p>
        </p:txBody>
      </p:sp>
    </p:spTree>
    <p:extLst>
      <p:ext uri="{BB962C8B-B14F-4D97-AF65-F5344CB8AC3E}">
        <p14:creationId xmlns:p14="http://schemas.microsoft.com/office/powerpoint/2010/main" val="61666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5</a:t>
            </a:fld>
            <a:endParaRPr lang="es-EC"/>
          </a:p>
        </p:txBody>
      </p:sp>
    </p:spTree>
    <p:extLst>
      <p:ext uri="{BB962C8B-B14F-4D97-AF65-F5344CB8AC3E}">
        <p14:creationId xmlns:p14="http://schemas.microsoft.com/office/powerpoint/2010/main" val="252535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6</a:t>
            </a:fld>
            <a:endParaRPr lang="es-EC"/>
          </a:p>
        </p:txBody>
      </p:sp>
    </p:spTree>
    <p:extLst>
      <p:ext uri="{BB962C8B-B14F-4D97-AF65-F5344CB8AC3E}">
        <p14:creationId xmlns:p14="http://schemas.microsoft.com/office/powerpoint/2010/main" val="198897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7</a:t>
            </a:fld>
            <a:endParaRPr lang="es-EC"/>
          </a:p>
        </p:txBody>
      </p:sp>
    </p:spTree>
    <p:extLst>
      <p:ext uri="{BB962C8B-B14F-4D97-AF65-F5344CB8AC3E}">
        <p14:creationId xmlns:p14="http://schemas.microsoft.com/office/powerpoint/2010/main" val="166992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8</a:t>
            </a:fld>
            <a:endParaRPr lang="es-EC"/>
          </a:p>
        </p:txBody>
      </p:sp>
    </p:spTree>
    <p:extLst>
      <p:ext uri="{BB962C8B-B14F-4D97-AF65-F5344CB8AC3E}">
        <p14:creationId xmlns:p14="http://schemas.microsoft.com/office/powerpoint/2010/main" val="119439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Se compone del diseño y desarrollo de diferentes subsistemas para crear un prototipo funcional que pueda cumplir un objetivo planteado</a:t>
            </a: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9</a:t>
            </a:fld>
            <a:endParaRPr lang="es-EC"/>
          </a:p>
        </p:txBody>
      </p:sp>
    </p:spTree>
    <p:extLst>
      <p:ext uri="{BB962C8B-B14F-4D97-AF65-F5344CB8AC3E}">
        <p14:creationId xmlns:p14="http://schemas.microsoft.com/office/powerpoint/2010/main" val="299393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10</a:t>
            </a:fld>
            <a:endParaRPr lang="es-EC"/>
          </a:p>
        </p:txBody>
      </p:sp>
    </p:spTree>
    <p:extLst>
      <p:ext uri="{BB962C8B-B14F-4D97-AF65-F5344CB8AC3E}">
        <p14:creationId xmlns:p14="http://schemas.microsoft.com/office/powerpoint/2010/main" val="412530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8/07/2019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8/07/2019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8/07/2019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8/07/2019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8/07/2019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8/07/2019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8/07/2019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8/07/2019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8/07/2019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8/07/2019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8/07/2019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8/07/2019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675101" y="1399983"/>
            <a:ext cx="9574696" cy="4124206"/>
          </a:xfrm>
          <a:prstGeom prst="rect">
            <a:avLst/>
          </a:prstGeom>
        </p:spPr>
        <p:txBody>
          <a:bodyPr wrap="square">
            <a:spAutoFit/>
          </a:bodyPr>
          <a:lstStyle/>
          <a:p>
            <a:pPr algn="ctr"/>
            <a:r>
              <a:rPr lang="es-ES" sz="1600" b="1" dirty="0">
                <a:latin typeface="Arial" panose="020B0604020202020204" pitchFamily="34" charset="0"/>
                <a:cs typeface="Arial" panose="020B0604020202020204" pitchFamily="34" charset="0"/>
              </a:rPr>
              <a:t>DEPARTAMENTO DE ELÉCTRICA, ELECTRÓNICA Y TELECOMUNICACIONES</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 CARRERA EN INGENIERÍA ELECTRÓNICA Y TELECOMUNICACIONES</a:t>
            </a:r>
          </a:p>
          <a:p>
            <a:pPr algn="ct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TEMA:</a:t>
            </a:r>
            <a:endParaRPr lang="es-EC" sz="1600" b="1" dirty="0">
              <a:latin typeface="Arial" panose="020B0604020202020204" pitchFamily="34" charset="0"/>
              <a:cs typeface="Arial" panose="020B0604020202020204" pitchFamily="34" charset="0"/>
            </a:endParaRPr>
          </a:p>
          <a:p>
            <a:pPr algn="ctr"/>
            <a:r>
              <a:rPr lang="es-ES" sz="2400" b="1" dirty="0"/>
              <a:t>DESARROLLO DE UN SISTEMA MONITOREADOR DE DRONES COMERCIALES WIFI, QUE LOS DETECTE, IDENTIFIQUE Y LOCALICE</a:t>
            </a:r>
          </a:p>
          <a:p>
            <a:pPr algn="ctr"/>
            <a:endParaRPr lang="es-EC" sz="2400" b="1" dirty="0"/>
          </a:p>
          <a:p>
            <a:pPr algn="ctr"/>
            <a:r>
              <a:rPr lang="es-EC" sz="1600" b="1" dirty="0">
                <a:latin typeface="Arial" panose="020B0604020202020204" pitchFamily="34" charset="0"/>
                <a:cs typeface="Arial" panose="020B0604020202020204" pitchFamily="34" charset="0"/>
              </a:rPr>
              <a:t>AUTOR: PONCE CONSTANTE, ERICK DANILO - ULLOA ROVALINO, JORGE ANDRÉS</a:t>
            </a: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DIRECTOR: ING</a:t>
            </a:r>
            <a:r>
              <a:rPr lang="es-EC" sz="1600" b="1" dirty="0">
                <a:latin typeface="Arial" panose="020B0604020202020204" pitchFamily="34" charset="0"/>
                <a:cs typeface="Arial" panose="020B0604020202020204" pitchFamily="34" charset="0"/>
              </a:rPr>
              <a:t>. LEÓN, RUBEN </a:t>
            </a:r>
            <a:r>
              <a:rPr lang="es-EC" b="1" dirty="0" err="1"/>
              <a:t>MSc</a:t>
            </a:r>
            <a:endParaRPr lang="es-EC" sz="1600" b="1"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SANGOLQUÍ - </a:t>
            </a:r>
            <a:r>
              <a:rPr lang="es-ES_tradnl" sz="1600" b="1" dirty="0">
                <a:latin typeface="Arial" panose="020B0604020202020204" pitchFamily="34" charset="0"/>
                <a:cs typeface="Arial" panose="020B0604020202020204" pitchFamily="34" charset="0"/>
              </a:rPr>
              <a:t>2019</a:t>
            </a:r>
            <a:endParaRPr lang="es-EC" sz="1600" b="1" dirty="0">
              <a:latin typeface="Arial" panose="020B0604020202020204" pitchFamily="34" charset="0"/>
              <a:cs typeface="Arial" panose="020B0604020202020204" pitchFamily="34" charset="0"/>
            </a:endParaRPr>
          </a:p>
          <a:p>
            <a:pPr algn="ctr"/>
            <a:endParaRPr lang="es-CO" sz="2800" b="1"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121" y="4773460"/>
            <a:ext cx="1263756" cy="1254979"/>
          </a:xfrm>
          <a:prstGeom prst="rect">
            <a:avLst/>
          </a:prstGeom>
        </p:spPr>
      </p:pic>
      <p:pic>
        <p:nvPicPr>
          <p:cNvPr id="9" name="Picture 4" descr="Resultado de imagen para LOGO CARRERA ELECTRONICA Y TELECOMUNICACIONES ESPE">
            <a:extLst>
              <a:ext uri="{FF2B5EF4-FFF2-40B4-BE49-F238E27FC236}">
                <a16:creationId xmlns:a16="http://schemas.microsoft.com/office/drawing/2014/main" id="{B6E75265-C3CC-446E-9292-D4076A2A7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451" y="4862786"/>
            <a:ext cx="107632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7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42">
            <a:extLst>
              <a:ext uri="{FF2B5EF4-FFF2-40B4-BE49-F238E27FC236}">
                <a16:creationId xmlns:a16="http://schemas.microsoft.com/office/drawing/2014/main" id="{4C523119-1DE6-4D7C-812B-DE2632B2A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50">
            <a:extLst>
              <a:ext uri="{FF2B5EF4-FFF2-40B4-BE49-F238E27FC236}">
                <a16:creationId xmlns:a16="http://schemas.microsoft.com/office/drawing/2014/main" id="{00566F2C-7B6A-48C2-A52F-8FFFEC2928C0}"/>
              </a:ext>
            </a:extLst>
          </p:cNvPr>
          <p:cNvSpPr>
            <a:spLocks noChangeArrowheads="1"/>
          </p:cNvSpPr>
          <p:nvPr/>
        </p:nvSpPr>
        <p:spPr bwMode="auto">
          <a:xfrm>
            <a:off x="0" y="446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descr="C:\Users\Danilo\Documents\digrama de bloques.png">
            <a:extLst>
              <a:ext uri="{FF2B5EF4-FFF2-40B4-BE49-F238E27FC236}">
                <a16:creationId xmlns:a16="http://schemas.microsoft.com/office/drawing/2014/main" id="{E3F1B6BA-75E2-4C48-B42C-000A405475A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75317" y="1572334"/>
            <a:ext cx="7841366" cy="2126999"/>
          </a:xfrm>
          <a:prstGeom prst="rect">
            <a:avLst/>
          </a:prstGeom>
          <a:noFill/>
          <a:ln>
            <a:noFill/>
          </a:ln>
        </p:spPr>
      </p:pic>
      <p:sp>
        <p:nvSpPr>
          <p:cNvPr id="5" name="CuadroTexto 4">
            <a:extLst>
              <a:ext uri="{FF2B5EF4-FFF2-40B4-BE49-F238E27FC236}">
                <a16:creationId xmlns:a16="http://schemas.microsoft.com/office/drawing/2014/main" id="{79A4AD5A-6BF3-440E-ABCA-31BA2500B2B1}"/>
              </a:ext>
            </a:extLst>
          </p:cNvPr>
          <p:cNvSpPr txBox="1"/>
          <p:nvPr/>
        </p:nvSpPr>
        <p:spPr>
          <a:xfrm>
            <a:off x="2662177" y="4511940"/>
            <a:ext cx="7708739" cy="830997"/>
          </a:xfrm>
          <a:prstGeom prst="rect">
            <a:avLst/>
          </a:prstGeom>
          <a:noFill/>
        </p:spPr>
        <p:txBody>
          <a:bodyPr wrap="square" rtlCol="0">
            <a:spAutoFit/>
          </a:bodyPr>
          <a:lstStyle/>
          <a:p>
            <a:pPr algn="ctr"/>
            <a:r>
              <a:rPr lang="es-EC" sz="2400" dirty="0"/>
              <a:t>Diagrama de bloques del Sistema de Monitoreo, Detección y Localización de drones.</a:t>
            </a:r>
          </a:p>
        </p:txBody>
      </p:sp>
    </p:spTree>
    <p:extLst>
      <p:ext uri="{BB962C8B-B14F-4D97-AF65-F5344CB8AC3E}">
        <p14:creationId xmlns:p14="http://schemas.microsoft.com/office/powerpoint/2010/main" val="30724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descr="Imagen que contiene interior&#10;&#10;Descripción generada automáticamente">
            <a:extLst>
              <a:ext uri="{FF2B5EF4-FFF2-40B4-BE49-F238E27FC236}">
                <a16:creationId xmlns:a16="http://schemas.microsoft.com/office/drawing/2014/main" id="{01D2D0D3-ABEA-4573-81BF-27FF512FB3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538" y="1516284"/>
            <a:ext cx="7138973" cy="4015672"/>
          </a:xfrm>
          <a:prstGeom prst="rect">
            <a:avLst/>
          </a:prstGeom>
        </p:spPr>
      </p:pic>
      <p:sp>
        <p:nvSpPr>
          <p:cNvPr id="8" name="Marcador de contenido 4">
            <a:extLst>
              <a:ext uri="{FF2B5EF4-FFF2-40B4-BE49-F238E27FC236}">
                <a16:creationId xmlns:a16="http://schemas.microsoft.com/office/drawing/2014/main" id="{BC6021AC-0C3E-48D1-B0CA-B000AFE1D956}"/>
              </a:ext>
            </a:extLst>
          </p:cNvPr>
          <p:cNvSpPr>
            <a:spLocks noGrp="1"/>
          </p:cNvSpPr>
          <p:nvPr>
            <p:ph idx="1"/>
          </p:nvPr>
        </p:nvSpPr>
        <p:spPr>
          <a:xfrm>
            <a:off x="8107100" y="1851206"/>
            <a:ext cx="3768524" cy="3588152"/>
          </a:xfrm>
        </p:spPr>
        <p:txBody>
          <a:bodyPr/>
          <a:lstStyle/>
          <a:p>
            <a:r>
              <a:rPr lang="es-EC" dirty="0"/>
              <a:t>Estructura de madera</a:t>
            </a:r>
          </a:p>
          <a:p>
            <a:r>
              <a:rPr lang="es-EC" dirty="0"/>
              <a:t>Torre giratoria</a:t>
            </a:r>
          </a:p>
          <a:p>
            <a:r>
              <a:rPr lang="es-EC" dirty="0"/>
              <a:t>Motor a pasos</a:t>
            </a:r>
          </a:p>
          <a:p>
            <a:r>
              <a:rPr lang="es-EC" dirty="0"/>
              <a:t>Control manual</a:t>
            </a:r>
          </a:p>
        </p:txBody>
      </p:sp>
      <p:sp>
        <p:nvSpPr>
          <p:cNvPr id="10" name="Título 3">
            <a:extLst>
              <a:ext uri="{FF2B5EF4-FFF2-40B4-BE49-F238E27FC236}">
                <a16:creationId xmlns:a16="http://schemas.microsoft.com/office/drawing/2014/main" id="{B0681C8C-C68E-49DF-848B-BF6DC6840844}"/>
              </a:ext>
            </a:extLst>
          </p:cNvPr>
          <p:cNvSpPr>
            <a:spLocks noGrp="1"/>
          </p:cNvSpPr>
          <p:nvPr>
            <p:ph type="title"/>
          </p:nvPr>
        </p:nvSpPr>
        <p:spPr>
          <a:xfrm>
            <a:off x="838200" y="365125"/>
            <a:ext cx="5470003" cy="1325563"/>
          </a:xfrm>
        </p:spPr>
        <p:txBody>
          <a:bodyPr/>
          <a:lstStyle/>
          <a:p>
            <a:r>
              <a:rPr lang="es-EC" dirty="0"/>
              <a:t>Sistema Mecánico</a:t>
            </a:r>
          </a:p>
        </p:txBody>
      </p:sp>
    </p:spTree>
    <p:extLst>
      <p:ext uri="{BB962C8B-B14F-4D97-AF65-F5344CB8AC3E}">
        <p14:creationId xmlns:p14="http://schemas.microsoft.com/office/powerpoint/2010/main" val="27204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D659D-6E78-4739-9315-94282B50283E}"/>
              </a:ext>
            </a:extLst>
          </p:cNvPr>
          <p:cNvSpPr>
            <a:spLocks noGrp="1"/>
          </p:cNvSpPr>
          <p:nvPr>
            <p:ph type="title"/>
          </p:nvPr>
        </p:nvSpPr>
        <p:spPr/>
        <p:txBody>
          <a:bodyPr/>
          <a:lstStyle/>
          <a:p>
            <a:r>
              <a:rPr lang="es-EC" dirty="0"/>
              <a:t>Receptor digital de banda ancha</a:t>
            </a:r>
          </a:p>
        </p:txBody>
      </p:sp>
      <p:sp>
        <p:nvSpPr>
          <p:cNvPr id="5" name="Marcador de contenido 4">
            <a:extLst>
              <a:ext uri="{FF2B5EF4-FFF2-40B4-BE49-F238E27FC236}">
                <a16:creationId xmlns:a16="http://schemas.microsoft.com/office/drawing/2014/main" id="{B3F796A7-347B-41D4-87C8-DFDBA43FEAF9}"/>
              </a:ext>
            </a:extLst>
          </p:cNvPr>
          <p:cNvSpPr>
            <a:spLocks noGrp="1"/>
          </p:cNvSpPr>
          <p:nvPr>
            <p:ph idx="1"/>
          </p:nvPr>
        </p:nvSpPr>
        <p:spPr>
          <a:xfrm>
            <a:off x="6898511" y="1690688"/>
            <a:ext cx="4895127" cy="4351338"/>
          </a:xfrm>
        </p:spPr>
        <p:txBody>
          <a:bodyPr>
            <a:normAutofit lnSpcReduction="10000"/>
          </a:bodyPr>
          <a:lstStyle/>
          <a:p>
            <a:pPr lvl="0"/>
            <a:r>
              <a:rPr lang="es-EC" dirty="0"/>
              <a:t>Rango de frecuencia de RF de 9 kHz a 6 GHz.</a:t>
            </a:r>
          </a:p>
          <a:p>
            <a:r>
              <a:rPr lang="es-EC" dirty="0"/>
              <a:t>Amplio rango dinámico de </a:t>
            </a:r>
          </a:p>
          <a:p>
            <a:pPr marL="0" indent="0">
              <a:buNone/>
            </a:pPr>
            <a:r>
              <a:rPr lang="es-EC" dirty="0"/>
              <a:t>  -158 dBm a +10 dBm.</a:t>
            </a:r>
          </a:p>
          <a:p>
            <a:r>
              <a:rPr lang="es-EC" dirty="0"/>
              <a:t>Ancho de banda instantáneo de 27 MHz.</a:t>
            </a:r>
          </a:p>
          <a:p>
            <a:r>
              <a:rPr lang="es-EC" dirty="0"/>
              <a:t>Comunicación con software libre.</a:t>
            </a:r>
          </a:p>
          <a:p>
            <a:r>
              <a:rPr lang="es-EC" dirty="0"/>
              <a:t>Interoperabilidad entre antenas.</a:t>
            </a:r>
          </a:p>
        </p:txBody>
      </p:sp>
      <p:pic>
        <p:nvPicPr>
          <p:cNvPr id="2050" name="Picture 2" descr="Resultado de imagen para signal hound bb60c">
            <a:extLst>
              <a:ext uri="{FF2B5EF4-FFF2-40B4-BE49-F238E27FC236}">
                <a16:creationId xmlns:a16="http://schemas.microsoft.com/office/drawing/2014/main" id="{33BAFD91-F05F-480F-B3BC-F53BFDAEB2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22" r="9074" b="7203"/>
          <a:stretch/>
        </p:blipFill>
        <p:spPr bwMode="auto">
          <a:xfrm>
            <a:off x="838200" y="2107377"/>
            <a:ext cx="5646456" cy="298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7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89BEB-1BA9-4D22-B0D7-5FA6815B5C67}"/>
              </a:ext>
            </a:extLst>
          </p:cNvPr>
          <p:cNvSpPr>
            <a:spLocks noGrp="1"/>
          </p:cNvSpPr>
          <p:nvPr>
            <p:ph type="title"/>
          </p:nvPr>
        </p:nvSpPr>
        <p:spPr/>
        <p:txBody>
          <a:bodyPr/>
          <a:lstStyle/>
          <a:p>
            <a:r>
              <a:rPr lang="es-EC" dirty="0"/>
              <a:t>Sistema de Monitoreo, Recepción y Localización.</a:t>
            </a:r>
          </a:p>
        </p:txBody>
      </p:sp>
      <p:sp>
        <p:nvSpPr>
          <p:cNvPr id="3" name="Marcador de contenido 2">
            <a:extLst>
              <a:ext uri="{FF2B5EF4-FFF2-40B4-BE49-F238E27FC236}">
                <a16:creationId xmlns:a16="http://schemas.microsoft.com/office/drawing/2014/main" id="{A7D0C394-A6FE-4910-870E-DD5E39B3161C}"/>
              </a:ext>
            </a:extLst>
          </p:cNvPr>
          <p:cNvSpPr>
            <a:spLocks noGrp="1"/>
          </p:cNvSpPr>
          <p:nvPr>
            <p:ph idx="1"/>
          </p:nvPr>
        </p:nvSpPr>
        <p:spPr>
          <a:xfrm>
            <a:off x="6096000" y="1690688"/>
            <a:ext cx="5257800" cy="4351338"/>
          </a:xfrm>
        </p:spPr>
        <p:txBody>
          <a:bodyPr/>
          <a:lstStyle/>
          <a:p>
            <a:r>
              <a:rPr lang="es-EC" dirty="0"/>
              <a:t>Panel gráfico.</a:t>
            </a:r>
          </a:p>
          <a:p>
            <a:r>
              <a:rPr lang="es-EC" dirty="0"/>
              <a:t>Botones de acción.</a:t>
            </a:r>
          </a:p>
          <a:p>
            <a:r>
              <a:rPr lang="es-EC" dirty="0"/>
              <a:t>Radar.</a:t>
            </a:r>
          </a:p>
          <a:p>
            <a:r>
              <a:rPr lang="es-EC" dirty="0"/>
              <a:t>Sección del ángulo de arribo.</a:t>
            </a:r>
          </a:p>
          <a:p>
            <a:r>
              <a:rPr lang="es-EC" dirty="0"/>
              <a:t>Distancia aproximada.</a:t>
            </a:r>
          </a:p>
        </p:txBody>
      </p:sp>
      <p:pic>
        <p:nvPicPr>
          <p:cNvPr id="9" name="Imagen 8">
            <a:extLst>
              <a:ext uri="{FF2B5EF4-FFF2-40B4-BE49-F238E27FC236}">
                <a16:creationId xmlns:a16="http://schemas.microsoft.com/office/drawing/2014/main" id="{B4B06465-17E6-4C6A-B8D0-C5DB10695523}"/>
              </a:ext>
            </a:extLst>
          </p:cNvPr>
          <p:cNvPicPr/>
          <p:nvPr/>
        </p:nvPicPr>
        <p:blipFill>
          <a:blip r:embed="rId3"/>
          <a:stretch>
            <a:fillRect/>
          </a:stretch>
        </p:blipFill>
        <p:spPr>
          <a:xfrm>
            <a:off x="838200" y="1702263"/>
            <a:ext cx="5007015" cy="3853585"/>
          </a:xfrm>
          <a:prstGeom prst="rect">
            <a:avLst/>
          </a:prstGeom>
        </p:spPr>
      </p:pic>
    </p:spTree>
    <p:extLst>
      <p:ext uri="{BB962C8B-B14F-4D97-AF65-F5344CB8AC3E}">
        <p14:creationId xmlns:p14="http://schemas.microsoft.com/office/powerpoint/2010/main" val="199154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3761892" y="2875002"/>
            <a:ext cx="4668216" cy="1107996"/>
          </a:xfrm>
          <a:prstGeom prst="rect">
            <a:avLst/>
          </a:prstGeom>
          <a:noFill/>
        </p:spPr>
        <p:txBody>
          <a:bodyPr wrap="square" rtlCol="0">
            <a:spAutoFit/>
          </a:bodyPr>
          <a:lstStyle/>
          <a:p>
            <a:r>
              <a:rPr lang="es-EC" sz="6600" dirty="0"/>
              <a:t>RESULTADOS</a:t>
            </a:r>
            <a:endParaRPr lang="es-EC" dirty="0"/>
          </a:p>
        </p:txBody>
      </p:sp>
    </p:spTree>
    <p:extLst>
      <p:ext uri="{BB962C8B-B14F-4D97-AF65-F5344CB8AC3E}">
        <p14:creationId xmlns:p14="http://schemas.microsoft.com/office/powerpoint/2010/main" val="153865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8850229-4B3B-4EE3-A3FB-14372EC64147}"/>
              </a:ext>
            </a:extLst>
          </p:cNvPr>
          <p:cNvSpPr>
            <a:spLocks noGrp="1"/>
          </p:cNvSpPr>
          <p:nvPr>
            <p:ph type="title"/>
          </p:nvPr>
        </p:nvSpPr>
        <p:spPr>
          <a:xfrm>
            <a:off x="838200" y="365125"/>
            <a:ext cx="10515600" cy="1325563"/>
          </a:xfrm>
        </p:spPr>
        <p:txBody>
          <a:bodyPr/>
          <a:lstStyle/>
          <a:p>
            <a:r>
              <a:rPr lang="es-EC" dirty="0"/>
              <a:t>Escenario de pruebas</a:t>
            </a:r>
          </a:p>
        </p:txBody>
      </p:sp>
      <p:pic>
        <p:nvPicPr>
          <p:cNvPr id="2" name="Imagen 1">
            <a:extLst>
              <a:ext uri="{FF2B5EF4-FFF2-40B4-BE49-F238E27FC236}">
                <a16:creationId xmlns:a16="http://schemas.microsoft.com/office/drawing/2014/main" id="{F6F062AF-0C4D-4316-B254-C6D5AF1E1D00}"/>
              </a:ext>
            </a:extLst>
          </p:cNvPr>
          <p:cNvPicPr>
            <a:picLocks noChangeAspect="1"/>
          </p:cNvPicPr>
          <p:nvPr/>
        </p:nvPicPr>
        <p:blipFill>
          <a:blip r:embed="rId4"/>
          <a:stretch>
            <a:fillRect/>
          </a:stretch>
        </p:blipFill>
        <p:spPr>
          <a:xfrm>
            <a:off x="1018572" y="1355903"/>
            <a:ext cx="9676436" cy="4792334"/>
          </a:xfrm>
          <a:prstGeom prst="rect">
            <a:avLst/>
          </a:prstGeom>
        </p:spPr>
      </p:pic>
    </p:spTree>
    <p:extLst>
      <p:ext uri="{BB962C8B-B14F-4D97-AF65-F5344CB8AC3E}">
        <p14:creationId xmlns:p14="http://schemas.microsoft.com/office/powerpoint/2010/main" val="264045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1A2DC08-F872-4801-96DA-63330B978BC2}"/>
              </a:ext>
            </a:extLst>
          </p:cNvPr>
          <p:cNvSpPr>
            <a:spLocks noGrp="1"/>
          </p:cNvSpPr>
          <p:nvPr>
            <p:ph type="title"/>
          </p:nvPr>
        </p:nvSpPr>
        <p:spPr>
          <a:xfrm>
            <a:off x="838200" y="365125"/>
            <a:ext cx="10515600" cy="1325563"/>
          </a:xfrm>
        </p:spPr>
        <p:txBody>
          <a:bodyPr/>
          <a:lstStyle/>
          <a:p>
            <a:r>
              <a:rPr lang="es-EC" dirty="0"/>
              <a:t>Gráficas de frecuencia.</a:t>
            </a:r>
          </a:p>
        </p:txBody>
      </p:sp>
      <p:pic>
        <p:nvPicPr>
          <p:cNvPr id="6" name="Imagen 5">
            <a:extLst>
              <a:ext uri="{FF2B5EF4-FFF2-40B4-BE49-F238E27FC236}">
                <a16:creationId xmlns:a16="http://schemas.microsoft.com/office/drawing/2014/main" id="{D02E45B9-D89E-4859-9C91-9DAC85697AE4}"/>
              </a:ext>
            </a:extLst>
          </p:cNvPr>
          <p:cNvPicPr/>
          <p:nvPr/>
        </p:nvPicPr>
        <p:blipFill rotWithShape="1">
          <a:blip r:embed="rId3" cstate="print">
            <a:extLst>
              <a:ext uri="{28A0092B-C50C-407E-A947-70E740481C1C}">
                <a14:useLocalDpi xmlns:a14="http://schemas.microsoft.com/office/drawing/2010/main" val="0"/>
              </a:ext>
            </a:extLst>
          </a:blip>
          <a:srcRect l="8685" r="8441"/>
          <a:stretch/>
        </p:blipFill>
        <p:spPr bwMode="auto">
          <a:xfrm>
            <a:off x="838200" y="1252087"/>
            <a:ext cx="10701759" cy="4789898"/>
          </a:xfrm>
          <a:prstGeom prst="rect">
            <a:avLst/>
          </a:prstGeom>
          <a:noFill/>
          <a:ln>
            <a:no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lc="http://schemas.openxmlformats.org/drawingml/2006/lockedCanvas"/>
            </a:ext>
          </a:extLst>
        </p:spPr>
      </p:pic>
    </p:spTree>
    <p:extLst>
      <p:ext uri="{BB962C8B-B14F-4D97-AF65-F5344CB8AC3E}">
        <p14:creationId xmlns:p14="http://schemas.microsoft.com/office/powerpoint/2010/main" val="327124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04D45-519B-4794-92B5-68EAEA8C2296}"/>
              </a:ext>
            </a:extLst>
          </p:cNvPr>
          <p:cNvSpPr>
            <a:spLocks noGrp="1"/>
          </p:cNvSpPr>
          <p:nvPr>
            <p:ph type="title"/>
          </p:nvPr>
        </p:nvSpPr>
        <p:spPr/>
        <p:txBody>
          <a:bodyPr/>
          <a:lstStyle/>
          <a:p>
            <a:r>
              <a:rPr lang="es-EC" dirty="0"/>
              <a:t>Estimación del ángulo de arribo</a:t>
            </a:r>
          </a:p>
        </p:txBody>
      </p:sp>
      <p:graphicFrame>
        <p:nvGraphicFramePr>
          <p:cNvPr id="4" name="Diagrama 3">
            <a:extLst>
              <a:ext uri="{FF2B5EF4-FFF2-40B4-BE49-F238E27FC236}">
                <a16:creationId xmlns:a16="http://schemas.microsoft.com/office/drawing/2014/main" id="{55AA2F6A-667F-456B-A83D-126BC66CA70A}"/>
              </a:ext>
            </a:extLst>
          </p:cNvPr>
          <p:cNvGraphicFramePr/>
          <p:nvPr>
            <p:extLst>
              <p:ext uri="{D42A27DB-BD31-4B8C-83A1-F6EECF244321}">
                <p14:modId xmlns:p14="http://schemas.microsoft.com/office/powerpoint/2010/main" val="1094703268"/>
              </p:ext>
            </p:extLst>
          </p:nvPr>
        </p:nvGraphicFramePr>
        <p:xfrm>
          <a:off x="1001853" y="365125"/>
          <a:ext cx="10758025" cy="551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668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C52A957-A187-4DA0-9505-EE6142E247BC}"/>
              </a:ext>
            </a:extLst>
          </p:cNvPr>
          <p:cNvPicPr/>
          <p:nvPr/>
        </p:nvPicPr>
        <p:blipFill rotWithShape="1">
          <a:blip r:embed="rId3">
            <a:extLst>
              <a:ext uri="{28A0092B-C50C-407E-A947-70E740481C1C}">
                <a14:useLocalDpi xmlns:a14="http://schemas.microsoft.com/office/drawing/2010/main" val="0"/>
              </a:ext>
            </a:extLst>
          </a:blip>
          <a:srcRect l="3933" t="2997" r="5421"/>
          <a:stretch/>
        </p:blipFill>
        <p:spPr bwMode="auto">
          <a:xfrm>
            <a:off x="2708259" y="613457"/>
            <a:ext cx="6775482" cy="4977115"/>
          </a:xfrm>
          <a:prstGeom prst="rect">
            <a:avLst/>
          </a:prstGeom>
          <a:noFill/>
          <a:ln>
            <a:no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lc="http://schemas.openxmlformats.org/drawingml/2006/lockedCanvas"/>
            </a:ext>
          </a:extLst>
        </p:spPr>
      </p:pic>
    </p:spTree>
    <p:extLst>
      <p:ext uri="{BB962C8B-B14F-4D97-AF65-F5344CB8AC3E}">
        <p14:creationId xmlns:p14="http://schemas.microsoft.com/office/powerpoint/2010/main" val="375041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0B9FCAA-F032-44BA-80EB-B71AF5904D1B}"/>
              </a:ext>
            </a:extLst>
          </p:cNvPr>
          <p:cNvPicPr/>
          <p:nvPr/>
        </p:nvPicPr>
        <p:blipFill rotWithShape="1">
          <a:blip r:embed="rId4" cstate="print">
            <a:extLst>
              <a:ext uri="{28A0092B-C50C-407E-A947-70E740481C1C}">
                <a14:useLocalDpi xmlns:a14="http://schemas.microsoft.com/office/drawing/2010/main" val="0"/>
              </a:ext>
            </a:extLst>
          </a:blip>
          <a:srcRect l="8292" r="6996"/>
          <a:stretch/>
        </p:blipFill>
        <p:spPr bwMode="auto">
          <a:xfrm>
            <a:off x="850266" y="690733"/>
            <a:ext cx="11117958" cy="5432275"/>
          </a:xfrm>
          <a:prstGeom prst="rect">
            <a:avLst/>
          </a:prstGeom>
          <a:noFill/>
          <a:ln>
            <a:no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lc="http://schemas.openxmlformats.org/drawingml/2006/lockedCanvas"/>
            </a:ext>
          </a:extLst>
        </p:spPr>
      </p:pic>
    </p:spTree>
    <p:extLst>
      <p:ext uri="{BB962C8B-B14F-4D97-AF65-F5344CB8AC3E}">
        <p14:creationId xmlns:p14="http://schemas.microsoft.com/office/powerpoint/2010/main" val="204819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960225" y="2875002"/>
            <a:ext cx="6271550" cy="1107996"/>
          </a:xfrm>
          <a:prstGeom prst="rect">
            <a:avLst/>
          </a:prstGeom>
          <a:noFill/>
        </p:spPr>
        <p:txBody>
          <a:bodyPr wrap="square" rtlCol="0">
            <a:spAutoFit/>
          </a:bodyPr>
          <a:lstStyle/>
          <a:p>
            <a:r>
              <a:rPr lang="es-EC" sz="6600" dirty="0"/>
              <a:t>INTRODUCCIÓN</a:t>
            </a:r>
            <a:r>
              <a:rPr lang="es-EC" dirty="0"/>
              <a:t> </a:t>
            </a:r>
          </a:p>
        </p:txBody>
      </p:sp>
    </p:spTree>
    <p:extLst>
      <p:ext uri="{BB962C8B-B14F-4D97-AF65-F5344CB8AC3E}">
        <p14:creationId xmlns:p14="http://schemas.microsoft.com/office/powerpoint/2010/main" val="133279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24E09BB-BAA2-4CEE-9F9B-31BC5D646B09}"/>
              </a:ext>
            </a:extLst>
          </p:cNvPr>
          <p:cNvPicPr/>
          <p:nvPr/>
        </p:nvPicPr>
        <p:blipFill rotWithShape="1">
          <a:blip r:embed="rId4" cstate="print">
            <a:extLst>
              <a:ext uri="{28A0092B-C50C-407E-A947-70E740481C1C}">
                <a14:useLocalDpi xmlns:a14="http://schemas.microsoft.com/office/drawing/2010/main" val="0"/>
              </a:ext>
            </a:extLst>
          </a:blip>
          <a:srcRect l="7272" r="6103"/>
          <a:stretch/>
        </p:blipFill>
        <p:spPr bwMode="auto">
          <a:xfrm>
            <a:off x="906197" y="875391"/>
            <a:ext cx="11027302" cy="5107217"/>
          </a:xfrm>
          <a:prstGeom prst="rect">
            <a:avLst/>
          </a:prstGeom>
          <a:noFill/>
          <a:ln>
            <a:no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lc="http://schemas.openxmlformats.org/drawingml/2006/lockedCanvas"/>
            </a:ext>
          </a:extLst>
        </p:spPr>
      </p:pic>
    </p:spTree>
    <p:extLst>
      <p:ext uri="{BB962C8B-B14F-4D97-AF65-F5344CB8AC3E}">
        <p14:creationId xmlns:p14="http://schemas.microsoft.com/office/powerpoint/2010/main" val="315707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7570B0D-917E-4273-B488-CE3A189650BF}"/>
              </a:ext>
            </a:extLst>
          </p:cNvPr>
          <p:cNvPicPr/>
          <p:nvPr/>
        </p:nvPicPr>
        <p:blipFill rotWithShape="1">
          <a:blip r:embed="rId4" cstate="print">
            <a:extLst>
              <a:ext uri="{28A0092B-C50C-407E-A947-70E740481C1C}">
                <a14:useLocalDpi xmlns:a14="http://schemas.microsoft.com/office/drawing/2010/main" val="0"/>
              </a:ext>
            </a:extLst>
          </a:blip>
          <a:srcRect l="7783" r="6230"/>
          <a:stretch/>
        </p:blipFill>
        <p:spPr bwMode="auto">
          <a:xfrm>
            <a:off x="1016000" y="796945"/>
            <a:ext cx="11067970" cy="5279764"/>
          </a:xfrm>
          <a:prstGeom prst="rect">
            <a:avLst/>
          </a:prstGeom>
          <a:noFill/>
          <a:ln>
            <a:noFill/>
          </a:ln>
          <a:extLst>
            <a:ext uri="{53640926-AAD7-44d8-BBD7-CCE9431645EC}">
              <a14:shadowObscured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lc="http://schemas.openxmlformats.org/drawingml/2006/lockedCanvas"/>
            </a:ext>
          </a:extLst>
        </p:spPr>
      </p:pic>
    </p:spTree>
    <p:extLst>
      <p:ext uri="{BB962C8B-B14F-4D97-AF65-F5344CB8AC3E}">
        <p14:creationId xmlns:p14="http://schemas.microsoft.com/office/powerpoint/2010/main" val="126818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A937608-94B2-466C-891D-B51C38A4F1E5}"/>
              </a:ext>
            </a:extLst>
          </p:cNvPr>
          <p:cNvGraphicFramePr>
            <a:graphicFrameLocks noGrp="1"/>
          </p:cNvGraphicFramePr>
          <p:nvPr>
            <p:extLst>
              <p:ext uri="{D42A27DB-BD31-4B8C-83A1-F6EECF244321}">
                <p14:modId xmlns:p14="http://schemas.microsoft.com/office/powerpoint/2010/main" val="3805486528"/>
              </p:ext>
            </p:extLst>
          </p:nvPr>
        </p:nvGraphicFramePr>
        <p:xfrm>
          <a:off x="720761" y="216986"/>
          <a:ext cx="5370623" cy="5968659"/>
        </p:xfrm>
        <a:graphic>
          <a:graphicData uri="http://schemas.openxmlformats.org/drawingml/2006/table">
            <a:tbl>
              <a:tblPr firstRow="1" firstCol="1" bandRow="1">
                <a:tableStyleId>{5C22544A-7EE6-4342-B048-85BDC9FD1C3A}</a:tableStyleId>
              </a:tblPr>
              <a:tblGrid>
                <a:gridCol w="1915663">
                  <a:extLst>
                    <a:ext uri="{9D8B030D-6E8A-4147-A177-3AD203B41FA5}">
                      <a16:colId xmlns:a16="http://schemas.microsoft.com/office/drawing/2014/main" val="356281192"/>
                    </a:ext>
                  </a:extLst>
                </a:gridCol>
                <a:gridCol w="1727480">
                  <a:extLst>
                    <a:ext uri="{9D8B030D-6E8A-4147-A177-3AD203B41FA5}">
                      <a16:colId xmlns:a16="http://schemas.microsoft.com/office/drawing/2014/main" val="2810201284"/>
                    </a:ext>
                  </a:extLst>
                </a:gridCol>
                <a:gridCol w="1727480">
                  <a:extLst>
                    <a:ext uri="{9D8B030D-6E8A-4147-A177-3AD203B41FA5}">
                      <a16:colId xmlns:a16="http://schemas.microsoft.com/office/drawing/2014/main" val="470341129"/>
                    </a:ext>
                  </a:extLst>
                </a:gridCol>
              </a:tblGrid>
              <a:tr h="539478">
                <a:tc>
                  <a:txBody>
                    <a:bodyPr/>
                    <a:lstStyle/>
                    <a:p>
                      <a:pPr indent="450215" algn="ctr">
                        <a:lnSpc>
                          <a:spcPct val="150000"/>
                        </a:lnSpc>
                        <a:spcAft>
                          <a:spcPts val="0"/>
                        </a:spcAft>
                      </a:pPr>
                      <a:r>
                        <a:rPr lang="es-EC" sz="1200">
                          <a:effectLst/>
                        </a:rPr>
                        <a:t>Numero de traza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Nivel de potencia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dirty="0">
                          <a:effectLst/>
                        </a:rPr>
                        <a:t>Sección de ángulo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522396"/>
                  </a:ext>
                </a:extLst>
              </a:tr>
              <a:tr h="269739">
                <a:tc>
                  <a:txBody>
                    <a:bodyPr/>
                    <a:lstStyle/>
                    <a:p>
                      <a:pPr indent="450215" algn="ctr">
                        <a:lnSpc>
                          <a:spcPct val="150000"/>
                        </a:lnSpc>
                        <a:spcAft>
                          <a:spcPts val="0"/>
                        </a:spcAft>
                      </a:pPr>
                      <a:r>
                        <a:rPr lang="es-EC" sz="1200">
                          <a:effectLst/>
                        </a:rPr>
                        <a:t>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-84.1511459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0°-22.5°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277798"/>
                  </a:ext>
                </a:extLst>
              </a:tr>
              <a:tr h="269739">
                <a:tc>
                  <a:txBody>
                    <a:bodyPr/>
                    <a:lstStyle/>
                    <a:p>
                      <a:pPr indent="450215" algn="ctr">
                        <a:lnSpc>
                          <a:spcPct val="150000"/>
                        </a:lnSpc>
                        <a:spcAft>
                          <a:spcPts val="0"/>
                        </a:spcAft>
                      </a:pPr>
                      <a:r>
                        <a:rPr lang="es-EC" sz="1200">
                          <a:effectLst/>
                        </a:rPr>
                        <a:t>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-83.5731125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22.5°-45°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391952"/>
                  </a:ext>
                </a:extLst>
              </a:tr>
              <a:tr h="269739">
                <a:tc>
                  <a:txBody>
                    <a:bodyPr/>
                    <a:lstStyle/>
                    <a:p>
                      <a:pPr indent="450215" algn="ctr">
                        <a:lnSpc>
                          <a:spcPct val="150000"/>
                        </a:lnSpc>
                        <a:spcAft>
                          <a:spcPts val="0"/>
                        </a:spcAft>
                      </a:pPr>
                      <a:r>
                        <a:rPr lang="es-EC" sz="1200">
                          <a:effectLst/>
                        </a:rPr>
                        <a:t>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-83.0012512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45°-67.5°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4970323"/>
                  </a:ext>
                </a:extLst>
              </a:tr>
              <a:tr h="269739">
                <a:tc>
                  <a:txBody>
                    <a:bodyPr/>
                    <a:lstStyle/>
                    <a:p>
                      <a:pPr indent="450215" algn="ctr">
                        <a:lnSpc>
                          <a:spcPct val="150000"/>
                        </a:lnSpc>
                        <a:spcAft>
                          <a:spcPts val="0"/>
                        </a:spcAft>
                      </a:pPr>
                      <a:r>
                        <a:rPr lang="es-EC" sz="1200">
                          <a:effectLst/>
                        </a:rPr>
                        <a:t>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-80.4528427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67.5°-90°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3370035"/>
                  </a:ext>
                </a:extLst>
              </a:tr>
              <a:tr h="269739">
                <a:tc>
                  <a:txBody>
                    <a:bodyPr/>
                    <a:lstStyle/>
                    <a:p>
                      <a:pPr indent="450215" algn="ctr">
                        <a:lnSpc>
                          <a:spcPct val="150000"/>
                        </a:lnSpc>
                        <a:spcAft>
                          <a:spcPts val="0"/>
                        </a:spcAft>
                      </a:pPr>
                      <a:r>
                        <a:rPr lang="es-EC" sz="1200">
                          <a:effectLst/>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-79.5162201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90°-112.5°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0041297"/>
                  </a:ext>
                </a:extLst>
              </a:tr>
              <a:tr h="269739">
                <a:tc>
                  <a:txBody>
                    <a:bodyPr/>
                    <a:lstStyle/>
                    <a:p>
                      <a:pPr indent="450215" algn="ctr">
                        <a:lnSpc>
                          <a:spcPct val="150000"/>
                        </a:lnSpc>
                        <a:spcAft>
                          <a:spcPts val="0"/>
                        </a:spcAft>
                      </a:pPr>
                      <a:r>
                        <a:rPr lang="es-EC" sz="1200">
                          <a:effectLst/>
                        </a:rPr>
                        <a:t>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-78.6828308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112.5°-135°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4270685"/>
                  </a:ext>
                </a:extLst>
              </a:tr>
              <a:tr h="304140">
                <a:tc>
                  <a:txBody>
                    <a:bodyPr/>
                    <a:lstStyle/>
                    <a:p>
                      <a:pPr indent="450215" algn="ctr">
                        <a:lnSpc>
                          <a:spcPct val="150000"/>
                        </a:lnSpc>
                        <a:spcAft>
                          <a:spcPts val="0"/>
                        </a:spcAft>
                      </a:pPr>
                      <a:r>
                        <a:rPr lang="es-EC" sz="1200">
                          <a:effectLst/>
                        </a:rPr>
                        <a:t>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-77.8313675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112.5°-135°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465777"/>
                  </a:ext>
                </a:extLst>
              </a:tr>
              <a:tr h="269739">
                <a:tc>
                  <a:txBody>
                    <a:bodyPr/>
                    <a:lstStyle/>
                    <a:p>
                      <a:pPr indent="450215" algn="ctr">
                        <a:lnSpc>
                          <a:spcPct val="150000"/>
                        </a:lnSpc>
                        <a:spcAft>
                          <a:spcPts val="0"/>
                        </a:spcAft>
                      </a:pPr>
                      <a:r>
                        <a:rPr lang="es-EC" sz="1200" b="1" dirty="0">
                          <a:solidFill>
                            <a:srgbClr val="FF0000"/>
                          </a:solidFill>
                          <a:effectLst/>
                        </a:rPr>
                        <a:t>8</a:t>
                      </a:r>
                      <a:endParaRPr lang="es-EC"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b="1" dirty="0">
                          <a:solidFill>
                            <a:srgbClr val="FF0000"/>
                          </a:solidFill>
                          <a:effectLst/>
                        </a:rPr>
                        <a:t>-77.6423264</a:t>
                      </a:r>
                      <a:endParaRPr lang="es-EC"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b="1" dirty="0">
                          <a:solidFill>
                            <a:srgbClr val="FF0000"/>
                          </a:solidFill>
                          <a:effectLst/>
                        </a:rPr>
                        <a:t>135°-157.5°</a:t>
                      </a:r>
                      <a:endParaRPr lang="es-EC"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4728187"/>
                  </a:ext>
                </a:extLst>
              </a:tr>
              <a:tr h="269739">
                <a:tc>
                  <a:txBody>
                    <a:bodyPr/>
                    <a:lstStyle/>
                    <a:p>
                      <a:pPr indent="450215" algn="ctr">
                        <a:lnSpc>
                          <a:spcPct val="150000"/>
                        </a:lnSpc>
                        <a:spcAft>
                          <a:spcPts val="0"/>
                        </a:spcAft>
                      </a:pPr>
                      <a:r>
                        <a:rPr lang="es-EC" sz="1200" dirty="0">
                          <a:effectLst/>
                        </a:rPr>
                        <a:t>9</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-79.8286819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dirty="0">
                          <a:effectLst/>
                        </a:rPr>
                        <a:t>157°-180°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62430"/>
                  </a:ext>
                </a:extLst>
              </a:tr>
              <a:tr h="269739">
                <a:tc>
                  <a:txBody>
                    <a:bodyPr/>
                    <a:lstStyle/>
                    <a:p>
                      <a:pPr indent="450215" algn="ctr">
                        <a:lnSpc>
                          <a:spcPct val="150000"/>
                        </a:lnSpc>
                        <a:spcAft>
                          <a:spcPts val="0"/>
                        </a:spcAft>
                      </a:pPr>
                      <a:r>
                        <a:rPr lang="es-EC" sz="1200">
                          <a:effectLst/>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-80.2197266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180°-202.5°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845619"/>
                  </a:ext>
                </a:extLst>
              </a:tr>
              <a:tr h="269739">
                <a:tc>
                  <a:txBody>
                    <a:bodyPr/>
                    <a:lstStyle/>
                    <a:p>
                      <a:pPr indent="450215" algn="ctr">
                        <a:lnSpc>
                          <a:spcPct val="150000"/>
                        </a:lnSpc>
                        <a:spcAft>
                          <a:spcPts val="0"/>
                        </a:spcAft>
                      </a:pPr>
                      <a:r>
                        <a:rPr lang="es-EC" sz="1200">
                          <a:effectLst/>
                        </a:rPr>
                        <a:t>11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-85.8063583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180-202.5°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471533"/>
                  </a:ext>
                </a:extLst>
              </a:tr>
              <a:tr h="269739">
                <a:tc>
                  <a:txBody>
                    <a:bodyPr/>
                    <a:lstStyle/>
                    <a:p>
                      <a:pPr indent="450215" algn="ctr">
                        <a:lnSpc>
                          <a:spcPct val="150000"/>
                        </a:lnSpc>
                        <a:spcAft>
                          <a:spcPts val="0"/>
                        </a:spcAft>
                      </a:pPr>
                      <a:r>
                        <a:rPr lang="es-EC" sz="1200">
                          <a:effectLst/>
                        </a:rPr>
                        <a:t>12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-79.6618881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202.5°-225°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0258037"/>
                  </a:ext>
                </a:extLst>
              </a:tr>
              <a:tr h="269739">
                <a:tc>
                  <a:txBody>
                    <a:bodyPr/>
                    <a:lstStyle/>
                    <a:p>
                      <a:pPr indent="450215" algn="ctr">
                        <a:lnSpc>
                          <a:spcPct val="150000"/>
                        </a:lnSpc>
                        <a:spcAft>
                          <a:spcPts val="0"/>
                        </a:spcAft>
                      </a:pPr>
                      <a:r>
                        <a:rPr lang="es-EC" sz="1200">
                          <a:effectLst/>
                        </a:rPr>
                        <a:t>13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-86.7259674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225°-247.5°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47052"/>
                  </a:ext>
                </a:extLst>
              </a:tr>
              <a:tr h="269739">
                <a:tc>
                  <a:txBody>
                    <a:bodyPr/>
                    <a:lstStyle/>
                    <a:p>
                      <a:pPr indent="450215" algn="ctr">
                        <a:lnSpc>
                          <a:spcPct val="150000"/>
                        </a:lnSpc>
                        <a:spcAft>
                          <a:spcPts val="0"/>
                        </a:spcAft>
                      </a:pPr>
                      <a:r>
                        <a:rPr lang="es-EC" sz="1200">
                          <a:effectLst/>
                        </a:rPr>
                        <a:t>14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-78.2528992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247.5°-270°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02004"/>
                  </a:ext>
                </a:extLst>
              </a:tr>
              <a:tr h="269739">
                <a:tc>
                  <a:txBody>
                    <a:bodyPr/>
                    <a:lstStyle/>
                    <a:p>
                      <a:pPr indent="450215" algn="ctr">
                        <a:lnSpc>
                          <a:spcPct val="150000"/>
                        </a:lnSpc>
                        <a:spcAft>
                          <a:spcPts val="0"/>
                        </a:spcAft>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-81.0184555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270°-292.5°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5358103"/>
                  </a:ext>
                </a:extLst>
              </a:tr>
              <a:tr h="269739">
                <a:tc>
                  <a:txBody>
                    <a:bodyPr/>
                    <a:lstStyle/>
                    <a:p>
                      <a:pPr indent="450215" algn="ctr">
                        <a:lnSpc>
                          <a:spcPct val="150000"/>
                        </a:lnSpc>
                        <a:spcAft>
                          <a:spcPts val="0"/>
                        </a:spcAft>
                      </a:pPr>
                      <a:r>
                        <a:rPr lang="es-EC" sz="1200">
                          <a:effectLst/>
                        </a:rPr>
                        <a:t>16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-84.6973038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270-292.5°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936751"/>
                  </a:ext>
                </a:extLst>
              </a:tr>
              <a:tr h="269739">
                <a:tc>
                  <a:txBody>
                    <a:bodyPr/>
                    <a:lstStyle/>
                    <a:p>
                      <a:pPr indent="450215" algn="ctr">
                        <a:lnSpc>
                          <a:spcPct val="150000"/>
                        </a:lnSpc>
                        <a:spcAft>
                          <a:spcPts val="0"/>
                        </a:spcAft>
                      </a:pPr>
                      <a:r>
                        <a:rPr lang="es-EC" sz="1200">
                          <a:effectLst/>
                        </a:rPr>
                        <a:t>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-87.8168106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292.5°-315°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9212030"/>
                  </a:ext>
                </a:extLst>
              </a:tr>
              <a:tr h="269739">
                <a:tc>
                  <a:txBody>
                    <a:bodyPr/>
                    <a:lstStyle/>
                    <a:p>
                      <a:pPr indent="450215" algn="ctr">
                        <a:lnSpc>
                          <a:spcPct val="150000"/>
                        </a:lnSpc>
                        <a:spcAft>
                          <a:spcPts val="0"/>
                        </a:spcAft>
                      </a:pPr>
                      <a:r>
                        <a:rPr lang="es-EC" sz="1200">
                          <a:effectLst/>
                        </a:rPr>
                        <a:t>18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-83.4195709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315°-337.5°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175133"/>
                  </a:ext>
                </a:extLst>
              </a:tr>
              <a:tr h="269739">
                <a:tc>
                  <a:txBody>
                    <a:bodyPr/>
                    <a:lstStyle/>
                    <a:p>
                      <a:pPr indent="450215" algn="ctr">
                        <a:lnSpc>
                          <a:spcPct val="150000"/>
                        </a:lnSpc>
                        <a:spcAft>
                          <a:spcPts val="0"/>
                        </a:spcAft>
                      </a:pPr>
                      <a:r>
                        <a:rPr lang="es-EC" sz="1200">
                          <a:effectLst/>
                        </a:rPr>
                        <a:t>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-91.7254486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337.5°-360°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4369595"/>
                  </a:ext>
                </a:extLst>
              </a:tr>
              <a:tr h="269739">
                <a:tc>
                  <a:txBody>
                    <a:bodyPr/>
                    <a:lstStyle/>
                    <a:p>
                      <a:pPr indent="450215" algn="ctr">
                        <a:lnSpc>
                          <a:spcPct val="150000"/>
                        </a:lnSpc>
                        <a:spcAft>
                          <a:spcPts val="0"/>
                        </a:spcAft>
                      </a:pPr>
                      <a:r>
                        <a:rPr lang="es-EC" sz="1200">
                          <a:effectLst/>
                        </a:rPr>
                        <a:t>20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a:effectLst/>
                        </a:rPr>
                        <a:t>-78.9426651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Aft>
                          <a:spcPts val="0"/>
                        </a:spcAft>
                      </a:pPr>
                      <a:r>
                        <a:rPr lang="es-EC" sz="1200" dirty="0">
                          <a:effectLst/>
                        </a:rPr>
                        <a:t>337.5°-360°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9396438"/>
                  </a:ext>
                </a:extLst>
              </a:tr>
            </a:tbl>
          </a:graphicData>
        </a:graphic>
      </p:graphicFrame>
      <p:pic>
        <p:nvPicPr>
          <p:cNvPr id="3" name="Imagen 2">
            <a:extLst>
              <a:ext uri="{FF2B5EF4-FFF2-40B4-BE49-F238E27FC236}">
                <a16:creationId xmlns:a16="http://schemas.microsoft.com/office/drawing/2014/main" id="{F6F062AF-0C4D-4316-B254-C6D5AF1E1D00}"/>
              </a:ext>
            </a:extLst>
          </p:cNvPr>
          <p:cNvPicPr>
            <a:picLocks noChangeAspect="1"/>
          </p:cNvPicPr>
          <p:nvPr/>
        </p:nvPicPr>
        <p:blipFill rotWithShape="1">
          <a:blip r:embed="rId3"/>
          <a:srcRect l="33165" r="11471"/>
          <a:stretch/>
        </p:blipFill>
        <p:spPr>
          <a:xfrm>
            <a:off x="6465346" y="210690"/>
            <a:ext cx="5564262" cy="5974955"/>
          </a:xfrm>
          <a:prstGeom prst="rect">
            <a:avLst/>
          </a:prstGeom>
        </p:spPr>
      </p:pic>
    </p:spTree>
    <p:extLst>
      <p:ext uri="{BB962C8B-B14F-4D97-AF65-F5344CB8AC3E}">
        <p14:creationId xmlns:p14="http://schemas.microsoft.com/office/powerpoint/2010/main" val="155190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84B63502-EE3C-4119-94D1-2A2C4F463F63}"/>
              </a:ext>
            </a:extLst>
          </p:cNvPr>
          <p:cNvGraphicFramePr/>
          <p:nvPr>
            <p:extLst>
              <p:ext uri="{D42A27DB-BD31-4B8C-83A1-F6EECF244321}">
                <p14:modId xmlns:p14="http://schemas.microsoft.com/office/powerpoint/2010/main" val="140894598"/>
              </p:ext>
            </p:extLst>
          </p:nvPr>
        </p:nvGraphicFramePr>
        <p:xfrm>
          <a:off x="1279646" y="719667"/>
          <a:ext cx="10410784" cy="53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6">
            <a:extLst>
              <a:ext uri="{FF2B5EF4-FFF2-40B4-BE49-F238E27FC236}">
                <a16:creationId xmlns:a16="http://schemas.microsoft.com/office/drawing/2014/main" id="{F6F95373-9FDC-4700-AE13-F7881A28C1CF}"/>
              </a:ext>
            </a:extLst>
          </p:cNvPr>
          <p:cNvSpPr>
            <a:spLocks noGrp="1"/>
          </p:cNvSpPr>
          <p:nvPr>
            <p:ph type="title"/>
          </p:nvPr>
        </p:nvSpPr>
        <p:spPr/>
        <p:txBody>
          <a:bodyPr/>
          <a:lstStyle/>
          <a:p>
            <a:r>
              <a:rPr lang="es-EC" dirty="0"/>
              <a:t>Cálculo de la distancia aproximada.</a:t>
            </a:r>
          </a:p>
        </p:txBody>
      </p:sp>
    </p:spTree>
    <p:extLst>
      <p:ext uri="{BB962C8B-B14F-4D97-AF65-F5344CB8AC3E}">
        <p14:creationId xmlns:p14="http://schemas.microsoft.com/office/powerpoint/2010/main" val="3796030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0D79A-01E2-46D0-A237-F89E393BF58A}"/>
              </a:ext>
            </a:extLst>
          </p:cNvPr>
          <p:cNvSpPr>
            <a:spLocks noGrp="1"/>
          </p:cNvSpPr>
          <p:nvPr>
            <p:ph type="title"/>
          </p:nvPr>
        </p:nvSpPr>
        <p:spPr/>
        <p:txBody>
          <a:bodyPr/>
          <a:lstStyle/>
          <a:p>
            <a:r>
              <a:rPr lang="es-EC" dirty="0"/>
              <a:t>Modelo de propagación.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2A1F0E7C-7716-480B-BC02-2F5C1AFE8913}"/>
                  </a:ext>
                </a:extLst>
              </p:cNvPr>
              <p:cNvSpPr>
                <a:spLocks noGrp="1"/>
              </p:cNvSpPr>
              <p:nvPr>
                <p:ph idx="1"/>
              </p:nvPr>
            </p:nvSpPr>
            <p:spPr>
              <a:xfrm>
                <a:off x="838200" y="1825625"/>
                <a:ext cx="10782782" cy="4351338"/>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s-EC" b="1" i="1" smtClean="0">
                              <a:latin typeface="Cambria Math" panose="02040503050406030204" pitchFamily="18" charset="0"/>
                            </a:rPr>
                          </m:ctrlPr>
                        </m:sSubPr>
                        <m:e>
                          <m:r>
                            <a:rPr lang="es-EC" b="1" i="1">
                              <a:latin typeface="Cambria Math" panose="02040503050406030204" pitchFamily="18" charset="0"/>
                            </a:rPr>
                            <m:t>𝑷</m:t>
                          </m:r>
                        </m:e>
                        <m:sub>
                          <m:r>
                            <a:rPr lang="es-EC" b="1" i="1">
                              <a:latin typeface="Cambria Math" panose="02040503050406030204" pitchFamily="18" charset="0"/>
                            </a:rPr>
                            <m:t>𝑹𝑿</m:t>
                          </m:r>
                        </m:sub>
                      </m:sSub>
                      <m:r>
                        <a:rPr lang="es-EC" b="1" i="1">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𝑷</m:t>
                          </m:r>
                        </m:e>
                        <m:sub>
                          <m:r>
                            <a:rPr lang="es-EC" b="1" i="1">
                              <a:latin typeface="Cambria Math" panose="02040503050406030204" pitchFamily="18" charset="0"/>
                            </a:rPr>
                            <m:t>𝑻𝑿</m:t>
                          </m:r>
                        </m:sub>
                      </m:sSub>
                      <m:r>
                        <a:rPr lang="es-EC" b="1" i="1">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𝑮</m:t>
                          </m:r>
                        </m:e>
                        <m:sub>
                          <m:r>
                            <a:rPr lang="es-EC" b="1" i="1">
                              <a:latin typeface="Cambria Math" panose="02040503050406030204" pitchFamily="18" charset="0"/>
                            </a:rPr>
                            <m:t>𝑨𝑻𝑿</m:t>
                          </m:r>
                        </m:sub>
                      </m:sSub>
                      <m:r>
                        <a:rPr lang="es-EC" b="1" i="1">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𝑮</m:t>
                          </m:r>
                        </m:e>
                        <m:sub>
                          <m:r>
                            <a:rPr lang="es-EC" b="1" i="1">
                              <a:latin typeface="Cambria Math" panose="02040503050406030204" pitchFamily="18" charset="0"/>
                            </a:rPr>
                            <m:t>𝑨𝑹𝑿</m:t>
                          </m:r>
                        </m:sub>
                      </m:sSub>
                      <m:r>
                        <a:rPr lang="es-EC" b="1" i="1">
                          <a:latin typeface="Cambria Math" panose="02040503050406030204" pitchFamily="18" charset="0"/>
                        </a:rPr>
                        <m:t>−(</m:t>
                      </m:r>
                      <m:r>
                        <a:rPr lang="es-EC" b="1" i="1">
                          <a:latin typeface="Cambria Math" panose="02040503050406030204" pitchFamily="18" charset="0"/>
                        </a:rPr>
                        <m:t>𝟗𝟐</m:t>
                      </m:r>
                      <m:r>
                        <a:rPr lang="es-EC" b="1" i="1">
                          <a:latin typeface="Cambria Math" panose="02040503050406030204" pitchFamily="18" charset="0"/>
                        </a:rPr>
                        <m:t>.</m:t>
                      </m:r>
                      <m:r>
                        <a:rPr lang="es-EC" b="1" i="1">
                          <a:latin typeface="Cambria Math" panose="02040503050406030204" pitchFamily="18" charset="0"/>
                        </a:rPr>
                        <m:t>𝟒</m:t>
                      </m:r>
                      <m:r>
                        <a:rPr lang="es-EC" b="1" i="1">
                          <a:latin typeface="Cambria Math" panose="02040503050406030204" pitchFamily="18" charset="0"/>
                        </a:rPr>
                        <m:t>+</m:t>
                      </m:r>
                      <m:r>
                        <a:rPr lang="es-EC" b="1" i="1">
                          <a:latin typeface="Cambria Math" panose="02040503050406030204" pitchFamily="18" charset="0"/>
                        </a:rPr>
                        <m:t>𝟐𝟎</m:t>
                      </m:r>
                      <m:func>
                        <m:funcPr>
                          <m:ctrlPr>
                            <a:rPr lang="es-EC" b="1" i="1">
                              <a:latin typeface="Cambria Math" panose="02040503050406030204" pitchFamily="18" charset="0"/>
                            </a:rPr>
                          </m:ctrlPr>
                        </m:funcPr>
                        <m:fName>
                          <m:r>
                            <a:rPr lang="es-EC" b="1" i="1">
                              <a:latin typeface="Cambria Math" panose="02040503050406030204" pitchFamily="18" charset="0"/>
                            </a:rPr>
                            <m:t>𝒍𝒐𝒈</m:t>
                          </m:r>
                        </m:fName>
                        <m:e>
                          <m:d>
                            <m:dPr>
                              <m:ctrlPr>
                                <a:rPr lang="es-EC" b="1" i="1">
                                  <a:latin typeface="Cambria Math" panose="02040503050406030204" pitchFamily="18" charset="0"/>
                                </a:rPr>
                              </m:ctrlPr>
                            </m:dPr>
                            <m:e>
                              <m:sSub>
                                <m:sSubPr>
                                  <m:ctrlPr>
                                    <a:rPr lang="es-EC" b="1" i="1">
                                      <a:latin typeface="Cambria Math" panose="02040503050406030204" pitchFamily="18" charset="0"/>
                                    </a:rPr>
                                  </m:ctrlPr>
                                </m:sSubPr>
                                <m:e>
                                  <m:r>
                                    <a:rPr lang="es-EC" b="1" i="1">
                                      <a:latin typeface="Cambria Math" panose="02040503050406030204" pitchFamily="18" charset="0"/>
                                    </a:rPr>
                                    <m:t>𝒇</m:t>
                                  </m:r>
                                </m:e>
                                <m:sub>
                                  <m:r>
                                    <a:rPr lang="es-EC" b="1" i="1">
                                      <a:latin typeface="Cambria Math" panose="02040503050406030204" pitchFamily="18" charset="0"/>
                                    </a:rPr>
                                    <m:t>𝑮𝑯𝒛</m:t>
                                  </m:r>
                                </m:sub>
                              </m:sSub>
                            </m:e>
                          </m:d>
                        </m:e>
                      </m:func>
                      <m:r>
                        <a:rPr lang="es-EC" b="1" i="1">
                          <a:latin typeface="Cambria Math" panose="02040503050406030204" pitchFamily="18" charset="0"/>
                        </a:rPr>
                        <m:t>+</m:t>
                      </m:r>
                      <m:r>
                        <a:rPr lang="es-EC" b="1" i="1">
                          <a:latin typeface="Cambria Math" panose="02040503050406030204" pitchFamily="18" charset="0"/>
                        </a:rPr>
                        <m:t>𝟐𝟎</m:t>
                      </m:r>
                      <m:r>
                        <a:rPr lang="es-EC" b="1" i="1">
                          <a:latin typeface="Cambria Math" panose="02040503050406030204" pitchFamily="18" charset="0"/>
                        </a:rPr>
                        <m:t>𝒍𝒐𝒈</m:t>
                      </m:r>
                      <m:r>
                        <a:rPr lang="es-EC" b="1" i="1">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𝒅</m:t>
                          </m:r>
                        </m:e>
                        <m:sub>
                          <m:r>
                            <a:rPr lang="es-EC" b="1" i="1">
                              <a:latin typeface="Cambria Math" panose="02040503050406030204" pitchFamily="18" charset="0"/>
                            </a:rPr>
                            <m:t>𝒌𝒎</m:t>
                          </m:r>
                        </m:sub>
                      </m:sSub>
                      <m:r>
                        <a:rPr lang="es-EC" b="1" i="1">
                          <a:latin typeface="Cambria Math" panose="02040503050406030204" pitchFamily="18" charset="0"/>
                        </a:rPr>
                        <m:t>))</m:t>
                      </m:r>
                    </m:oMath>
                  </m:oMathPara>
                </a14:m>
                <a:endParaRPr lang="es-EC" b="1" dirty="0"/>
              </a:p>
              <a:p>
                <a:pPr marL="0" indent="0">
                  <a:buNone/>
                </a:pPr>
                <a:endParaRPr lang="es-EC" dirty="0"/>
              </a:p>
              <a:p>
                <a:pPr lvl="0"/>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𝑡𝑥</m:t>
                        </m:r>
                      </m:sub>
                    </m:sSub>
                    <m:r>
                      <a:rPr lang="es-ES" i="1">
                        <a:latin typeface="Cambria Math" panose="02040503050406030204" pitchFamily="18" charset="0"/>
                      </a:rPr>
                      <m:t>=0 </m:t>
                    </m:r>
                    <m:r>
                      <a:rPr lang="es-ES" i="1">
                        <a:latin typeface="Cambria Math" panose="02040503050406030204" pitchFamily="18" charset="0"/>
                      </a:rPr>
                      <m:t>𝑑𝐵𝑚</m:t>
                    </m:r>
                  </m:oMath>
                </a14:m>
                <a:endParaRPr lang="es-EC" dirty="0"/>
              </a:p>
              <a:p>
                <a:pPr lvl="0"/>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𝑟𝑥</m:t>
                        </m:r>
                      </m:sub>
                    </m:sSub>
                    <m:r>
                      <a:rPr lang="es-ES" i="1">
                        <a:latin typeface="Cambria Math" panose="02040503050406030204" pitchFamily="18" charset="0"/>
                      </a:rPr>
                      <m:t>=−77.64 </m:t>
                    </m:r>
                    <m:r>
                      <a:rPr lang="es-ES" i="1">
                        <a:latin typeface="Cambria Math" panose="02040503050406030204" pitchFamily="18" charset="0"/>
                      </a:rPr>
                      <m:t>𝑑𝐵𝑚</m:t>
                    </m:r>
                  </m:oMath>
                </a14:m>
                <a:r>
                  <a:rPr lang="es-ES" dirty="0"/>
                  <a:t> , valor máximo de potencia obtenido por el software</a:t>
                </a:r>
                <a:endParaRPr lang="es-EC" dirty="0"/>
              </a:p>
              <a:p>
                <a:pPr lvl="0"/>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𝑎𝑡𝑥</m:t>
                        </m:r>
                      </m:sub>
                    </m:sSub>
                    <m:r>
                      <a:rPr lang="es-ES" i="1">
                        <a:latin typeface="Cambria Math" panose="02040503050406030204" pitchFamily="18" charset="0"/>
                      </a:rPr>
                      <m:t>=0 </m:t>
                    </m:r>
                    <m:r>
                      <a:rPr lang="es-ES" i="1">
                        <a:latin typeface="Cambria Math" panose="02040503050406030204" pitchFamily="18" charset="0"/>
                      </a:rPr>
                      <m:t>𝑑𝐵𝑖</m:t>
                    </m:r>
                  </m:oMath>
                </a14:m>
                <a:endParaRPr lang="es-EC" dirty="0"/>
              </a:p>
              <a:p>
                <a:pPr lvl="0"/>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𝐺</m:t>
                        </m:r>
                      </m:e>
                      <m:sub>
                        <m:r>
                          <a:rPr lang="es-ES" i="1">
                            <a:latin typeface="Cambria Math" panose="02040503050406030204" pitchFamily="18" charset="0"/>
                          </a:rPr>
                          <m:t>𝑎𝑟𝑥</m:t>
                        </m:r>
                      </m:sub>
                    </m:sSub>
                    <m:r>
                      <a:rPr lang="es-ES" i="1">
                        <a:latin typeface="Cambria Math" panose="02040503050406030204" pitchFamily="18" charset="0"/>
                      </a:rPr>
                      <m:t>=10 </m:t>
                    </m:r>
                    <m:r>
                      <a:rPr lang="es-ES" i="1">
                        <a:latin typeface="Cambria Math" panose="02040503050406030204" pitchFamily="18" charset="0"/>
                      </a:rPr>
                      <m:t>𝑑𝐵𝑖</m:t>
                    </m:r>
                  </m:oMath>
                </a14:m>
                <a:endParaRPr lang="es-EC" dirty="0"/>
              </a:p>
              <a:p>
                <a:pPr lvl="0"/>
                <a14:m>
                  <m:oMath xmlns:m="http://schemas.openxmlformats.org/officeDocument/2006/math">
                    <m:r>
                      <a:rPr lang="es-ES" i="1">
                        <a:latin typeface="Cambria Math" panose="02040503050406030204" pitchFamily="18" charset="0"/>
                      </a:rPr>
                      <m:t>𝑓</m:t>
                    </m:r>
                    <m:r>
                      <a:rPr lang="es-ES" i="1">
                        <a:latin typeface="Cambria Math" panose="02040503050406030204" pitchFamily="18" charset="0"/>
                      </a:rPr>
                      <m:t>=2.4 </m:t>
                    </m:r>
                    <m:r>
                      <a:rPr lang="es-ES" i="1">
                        <a:latin typeface="Cambria Math" panose="02040503050406030204" pitchFamily="18" charset="0"/>
                      </a:rPr>
                      <m:t>𝐺𝐻𝑧</m:t>
                    </m:r>
                  </m:oMath>
                </a14:m>
                <a:endParaRPr lang="es-EC" dirty="0"/>
              </a:p>
              <a:p>
                <a:endParaRPr lang="es-EC" dirty="0"/>
              </a:p>
            </p:txBody>
          </p:sp>
        </mc:Choice>
        <mc:Fallback xmlns="">
          <p:sp>
            <p:nvSpPr>
              <p:cNvPr id="3" name="Marcador de contenido 2">
                <a:extLst>
                  <a:ext uri="{FF2B5EF4-FFF2-40B4-BE49-F238E27FC236}">
                    <a16:creationId xmlns:a16="http://schemas.microsoft.com/office/drawing/2014/main" id="{2A1F0E7C-7716-480B-BC02-2F5C1AFE8913}"/>
                  </a:ext>
                </a:extLst>
              </p:cNvPr>
              <p:cNvSpPr>
                <a:spLocks noGrp="1" noRot="1" noChangeAspect="1" noMove="1" noResize="1" noEditPoints="1" noAdjustHandles="1" noChangeArrowheads="1" noChangeShapeType="1" noTextEdit="1"/>
              </p:cNvSpPr>
              <p:nvPr>
                <p:ph idx="1"/>
              </p:nvPr>
            </p:nvSpPr>
            <p:spPr>
              <a:xfrm>
                <a:off x="838200" y="1825625"/>
                <a:ext cx="10782782" cy="4351338"/>
              </a:xfr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2668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4BC55C-CD37-4F35-B215-CA6CAEC3B3CA}"/>
              </a:ext>
            </a:extLst>
          </p:cNvPr>
          <p:cNvPicPr/>
          <p:nvPr/>
        </p:nvPicPr>
        <p:blipFill>
          <a:blip r:embed="rId3"/>
          <a:stretch>
            <a:fillRect/>
          </a:stretch>
        </p:blipFill>
        <p:spPr>
          <a:xfrm>
            <a:off x="1193157" y="567943"/>
            <a:ext cx="10358377" cy="5393019"/>
          </a:xfrm>
          <a:prstGeom prst="rect">
            <a:avLst/>
          </a:prstGeom>
        </p:spPr>
      </p:pic>
    </p:spTree>
    <p:extLst>
      <p:ext uri="{BB962C8B-B14F-4D97-AF65-F5344CB8AC3E}">
        <p14:creationId xmlns:p14="http://schemas.microsoft.com/office/powerpoint/2010/main" val="336792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3318136" y="2875002"/>
            <a:ext cx="5555728" cy="1107996"/>
          </a:xfrm>
          <a:prstGeom prst="rect">
            <a:avLst/>
          </a:prstGeom>
          <a:noFill/>
        </p:spPr>
        <p:txBody>
          <a:bodyPr wrap="square" rtlCol="0">
            <a:spAutoFit/>
          </a:bodyPr>
          <a:lstStyle/>
          <a:p>
            <a:r>
              <a:rPr lang="es-EC" sz="6600" dirty="0"/>
              <a:t>CONCLUSIONES</a:t>
            </a:r>
            <a:endParaRPr lang="es-EC" dirty="0"/>
          </a:p>
        </p:txBody>
      </p:sp>
    </p:spTree>
    <p:extLst>
      <p:ext uri="{BB962C8B-B14F-4D97-AF65-F5344CB8AC3E}">
        <p14:creationId xmlns:p14="http://schemas.microsoft.com/office/powerpoint/2010/main" val="1002727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B4756D-0300-492D-8BD8-A485893BEBF3}"/>
              </a:ext>
            </a:extLst>
          </p:cNvPr>
          <p:cNvSpPr>
            <a:spLocks noGrp="1"/>
          </p:cNvSpPr>
          <p:nvPr>
            <p:ph idx="1"/>
          </p:nvPr>
        </p:nvSpPr>
        <p:spPr>
          <a:xfrm>
            <a:off x="838200" y="1073270"/>
            <a:ext cx="10515600" cy="4351338"/>
          </a:xfrm>
        </p:spPr>
        <p:txBody>
          <a:bodyPr/>
          <a:lstStyle/>
          <a:p>
            <a:pPr marL="0" indent="0" algn="just">
              <a:buNone/>
            </a:pPr>
            <a:r>
              <a:rPr lang="es-EC" dirty="0"/>
              <a:t>Se desarrolló un sistema PROTOTIPO de monitoreo, efectivo y funcional que obtiene las señales radioeléctricas presentes en el medio, consecuente a esto las analiza para determinar y discriminar señales de Drones de otras presentes, logrando así la detección, ubicación y mediante algoritmos matemáticos estimar la distancia para proceder a localizar de manera aproximada la ubicación del Dron.</a:t>
            </a:r>
          </a:p>
          <a:p>
            <a:endParaRPr lang="es-EC" dirty="0"/>
          </a:p>
        </p:txBody>
      </p:sp>
    </p:spTree>
    <p:extLst>
      <p:ext uri="{BB962C8B-B14F-4D97-AF65-F5344CB8AC3E}">
        <p14:creationId xmlns:p14="http://schemas.microsoft.com/office/powerpoint/2010/main" val="1002734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B4756D-0300-492D-8BD8-A485893BEBF3}"/>
              </a:ext>
            </a:extLst>
          </p:cNvPr>
          <p:cNvSpPr>
            <a:spLocks noGrp="1"/>
          </p:cNvSpPr>
          <p:nvPr>
            <p:ph idx="1"/>
          </p:nvPr>
        </p:nvSpPr>
        <p:spPr>
          <a:xfrm>
            <a:off x="838200" y="1073270"/>
            <a:ext cx="10515600" cy="4351338"/>
          </a:xfrm>
        </p:spPr>
        <p:txBody>
          <a:bodyPr/>
          <a:lstStyle/>
          <a:p>
            <a:pPr marL="0" indent="0" algn="just">
              <a:buNone/>
            </a:pPr>
            <a:r>
              <a:rPr lang="es-EC" dirty="0"/>
              <a:t>El sistema cuenta con un estudio previo de todas las técnicas y algoritmos existentes  propuestos en estudios pasados, para determinar los más efectivos y lograr así el monitoreo, detección e identificación de señales radioeléctricas en un ancho de banda </a:t>
            </a:r>
            <a:r>
              <a:rPr lang="es-EC" dirty="0" smtClean="0"/>
              <a:t>que, </a:t>
            </a:r>
            <a:r>
              <a:rPr lang="es-EC" dirty="0"/>
              <a:t>para el presente trabajo se logró con 83 MHz (con apenas 4 saltos de la portadora que analiza 27 MHz instantáneamente), superando así la expectativa planteada en un inicio.</a:t>
            </a:r>
          </a:p>
          <a:p>
            <a:endParaRPr lang="es-EC" dirty="0"/>
          </a:p>
        </p:txBody>
      </p:sp>
    </p:spTree>
    <p:extLst>
      <p:ext uri="{BB962C8B-B14F-4D97-AF65-F5344CB8AC3E}">
        <p14:creationId xmlns:p14="http://schemas.microsoft.com/office/powerpoint/2010/main" val="78609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1CFFC6-D813-428D-A455-30E6123A1248}"/>
              </a:ext>
            </a:extLst>
          </p:cNvPr>
          <p:cNvSpPr>
            <a:spLocks noGrp="1"/>
          </p:cNvSpPr>
          <p:nvPr>
            <p:ph idx="1"/>
          </p:nvPr>
        </p:nvSpPr>
        <p:spPr>
          <a:xfrm>
            <a:off x="838200" y="679731"/>
            <a:ext cx="10515600" cy="4351338"/>
          </a:xfrm>
        </p:spPr>
        <p:txBody>
          <a:bodyPr>
            <a:normAutofit fontScale="92500" lnSpcReduction="10000"/>
          </a:bodyPr>
          <a:lstStyle/>
          <a:p>
            <a:pPr marL="0" indent="0" algn="just">
              <a:buNone/>
            </a:pPr>
            <a:r>
              <a:rPr lang="es-EC" dirty="0"/>
              <a:t>Igualmente, </a:t>
            </a:r>
            <a:r>
              <a:rPr lang="es-EC" dirty="0"/>
              <a:t>fueron superados los </a:t>
            </a:r>
            <a:r>
              <a:rPr lang="es-EC" dirty="0"/>
              <a:t>principales problemas que se presentan a la hora de implementar este tipo de sistemas de monitoreo ya existentes en el mercado de Inteligencia de Señales</a:t>
            </a:r>
            <a:r>
              <a:rPr lang="es-EC" dirty="0" smtClean="0"/>
              <a:t>, </a:t>
            </a:r>
            <a:r>
              <a:rPr lang="es-EC" dirty="0"/>
              <a:t>es decir: a) altos costos de los existentes y de alta reserva (el nuestro es 10 veces más barato y 100 % propietarios), b) falta de soporte al mediano y largo plazo (el nuestro siempre tendrá el soporte del CICTE – ESPE), c) deficiencia en la transferencia de tecnología por ser sistemas cerrados de producción (el nuestro permite 100% de transferencia tecnológica). Por lo tanto, el desarrollo del presente prototipo supera estas dificultades, puesto que a través de la investigación y desarrollo pueden ser solventadas dando como resultado mejores herramientas que sobre todo son parte intrínseca y propietaria del sistema general de vigilancia y seguridad de nuestro Estado.</a:t>
            </a:r>
          </a:p>
        </p:txBody>
      </p:sp>
    </p:spTree>
    <p:extLst>
      <p:ext uri="{BB962C8B-B14F-4D97-AF65-F5344CB8AC3E}">
        <p14:creationId xmlns:p14="http://schemas.microsoft.com/office/powerpoint/2010/main" val="18270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512425" y="1157466"/>
            <a:ext cx="7168588" cy="3693319"/>
          </a:xfrm>
          <a:prstGeom prst="rect">
            <a:avLst/>
          </a:prstGeom>
          <a:noFill/>
        </p:spPr>
        <p:txBody>
          <a:bodyPr wrap="square" rtlCol="0">
            <a:spAutoFit/>
          </a:bodyPr>
          <a:lstStyle/>
          <a:p>
            <a:r>
              <a:rPr lang="es-EC" sz="2400" dirty="0"/>
              <a:t>Contenido</a:t>
            </a:r>
          </a:p>
          <a:p>
            <a:endParaRPr lang="es-EC" sz="2400" dirty="0"/>
          </a:p>
          <a:p>
            <a:pPr marL="285750" indent="-285750">
              <a:buFont typeface="Arial" panose="020B0604020202020204" pitchFamily="34" charset="0"/>
              <a:buChar char="•"/>
            </a:pPr>
            <a:r>
              <a:rPr lang="es-EC" sz="2400" dirty="0"/>
              <a:t>Introducción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Implementación</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Conclusiones </a:t>
            </a:r>
          </a:p>
          <a:p>
            <a:pPr marL="285750" indent="-285750">
              <a:buFont typeface="Arial" panose="020B0604020202020204" pitchFamily="34" charset="0"/>
              <a:buChar char="•"/>
            </a:pPr>
            <a:r>
              <a:rPr lang="es-EC" sz="2400" dirty="0"/>
              <a:t>Recomendaciones</a:t>
            </a:r>
          </a:p>
          <a:p>
            <a:pPr marL="285750" indent="-285750">
              <a:buFont typeface="Arial" panose="020B0604020202020204" pitchFamily="34" charset="0"/>
              <a:buChar char="•"/>
            </a:pPr>
            <a:r>
              <a:rPr lang="es-EC" sz="2400" dirty="0"/>
              <a:t>Trabajos futuros </a:t>
            </a:r>
          </a:p>
          <a:p>
            <a:endParaRPr lang="es-EC" dirty="0"/>
          </a:p>
        </p:txBody>
      </p:sp>
    </p:spTree>
    <p:extLst>
      <p:ext uri="{BB962C8B-B14F-4D97-AF65-F5344CB8AC3E}">
        <p14:creationId xmlns:p14="http://schemas.microsoft.com/office/powerpoint/2010/main" val="2615262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453863" y="2875002"/>
            <a:ext cx="7284274" cy="1107996"/>
          </a:xfrm>
          <a:prstGeom prst="rect">
            <a:avLst/>
          </a:prstGeom>
          <a:noFill/>
        </p:spPr>
        <p:txBody>
          <a:bodyPr wrap="square" rtlCol="0">
            <a:spAutoFit/>
          </a:bodyPr>
          <a:lstStyle/>
          <a:p>
            <a:r>
              <a:rPr lang="es-EC" sz="6600" dirty="0"/>
              <a:t>RECOMENDACIONES</a:t>
            </a:r>
            <a:endParaRPr lang="es-EC" dirty="0"/>
          </a:p>
        </p:txBody>
      </p:sp>
    </p:spTree>
    <p:extLst>
      <p:ext uri="{BB962C8B-B14F-4D97-AF65-F5344CB8AC3E}">
        <p14:creationId xmlns:p14="http://schemas.microsoft.com/office/powerpoint/2010/main" val="555185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7339C3-1537-4FC8-B33D-FC729B163570}"/>
              </a:ext>
            </a:extLst>
          </p:cNvPr>
          <p:cNvSpPr>
            <a:spLocks noGrp="1"/>
          </p:cNvSpPr>
          <p:nvPr>
            <p:ph idx="1"/>
          </p:nvPr>
        </p:nvSpPr>
        <p:spPr>
          <a:xfrm>
            <a:off x="838200" y="864926"/>
            <a:ext cx="10515600" cy="4351338"/>
          </a:xfrm>
        </p:spPr>
        <p:txBody>
          <a:bodyPr/>
          <a:lstStyle/>
          <a:p>
            <a:pPr algn="just"/>
            <a:r>
              <a:rPr lang="es-EC" dirty="0"/>
              <a:t>El estudio </a:t>
            </a:r>
            <a:r>
              <a:rPr lang="es-EC" dirty="0" smtClean="0"/>
              <a:t>se </a:t>
            </a:r>
            <a:r>
              <a:rPr lang="es-EC" dirty="0"/>
              <a:t>lo efectuó dirigido a los Drones Comerciales, ya que en su gran mayoría utilizan un ancho de banda de 10 MHz, por su necesidad de transmitir datos de control, </a:t>
            </a:r>
            <a:r>
              <a:rPr lang="es-EC" dirty="0" smtClean="0"/>
              <a:t>imágenes, </a:t>
            </a:r>
            <a:r>
              <a:rPr lang="es-EC" dirty="0"/>
              <a:t>sin embargo en caso de ser requerida la detección para drones de desarrollo propio o de uso militar el sistema puede ser actualizado para nuevos requerimientos de ancho de banda, pues el receptor digital utilizado puede monitorear desde 9 KHz – 6 GHz.</a:t>
            </a:r>
          </a:p>
          <a:p>
            <a:endParaRPr lang="es-EC" dirty="0"/>
          </a:p>
        </p:txBody>
      </p:sp>
    </p:spTree>
    <p:extLst>
      <p:ext uri="{BB962C8B-B14F-4D97-AF65-F5344CB8AC3E}">
        <p14:creationId xmlns:p14="http://schemas.microsoft.com/office/powerpoint/2010/main" val="3671900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7339C3-1537-4FC8-B33D-FC729B163570}"/>
              </a:ext>
            </a:extLst>
          </p:cNvPr>
          <p:cNvSpPr>
            <a:spLocks noGrp="1"/>
          </p:cNvSpPr>
          <p:nvPr>
            <p:ph idx="1"/>
          </p:nvPr>
        </p:nvSpPr>
        <p:spPr>
          <a:xfrm>
            <a:off x="838200" y="864926"/>
            <a:ext cx="10515600" cy="4351338"/>
          </a:xfrm>
        </p:spPr>
        <p:txBody>
          <a:bodyPr>
            <a:normAutofit/>
          </a:bodyPr>
          <a:lstStyle/>
          <a:p>
            <a:pPr algn="just"/>
            <a:r>
              <a:rPr lang="es-EC" dirty="0" smtClean="0"/>
              <a:t>En caso de que se necesite la </a:t>
            </a:r>
            <a:r>
              <a:rPr lang="es-EC" dirty="0" smtClean="0"/>
              <a:t>implementación </a:t>
            </a:r>
            <a:r>
              <a:rPr lang="es-EC" dirty="0"/>
              <a:t>de un sistema de </a:t>
            </a:r>
            <a:r>
              <a:rPr lang="es-EC" dirty="0" smtClean="0"/>
              <a:t>producción, </a:t>
            </a:r>
            <a:r>
              <a:rPr lang="es-EC" dirty="0"/>
              <a:t>requiere una estructura más robusta, con un correcto análisis previo a su construcción, dado que al contar con una antena receptora directiva esta podría verse afectada por estructuras del tipo metálico que puedan afectar al momento de la detección de la señal, sin embargo, </a:t>
            </a:r>
            <a:r>
              <a:rPr lang="es-EC" dirty="0" smtClean="0"/>
              <a:t>se sugiere utilizar los </a:t>
            </a:r>
            <a:r>
              <a:rPr lang="es-EC" dirty="0"/>
              <a:t>nuevos materiales presentes en el mercado como Fibra de Vidrio, fibra de carbono, polipropileno (PP), y poliuretano </a:t>
            </a:r>
            <a:r>
              <a:rPr lang="es-EC" dirty="0" smtClean="0"/>
              <a:t>ya que no </a:t>
            </a:r>
            <a:r>
              <a:rPr lang="es-EC" dirty="0"/>
              <a:t>causan dicho efecto de </a:t>
            </a:r>
            <a:r>
              <a:rPr lang="es-EC" dirty="0" smtClean="0"/>
              <a:t>reflexión, todo </a:t>
            </a:r>
            <a:r>
              <a:rPr lang="es-EC" dirty="0"/>
              <a:t>esto previo un estudio del lugar en el cual se podría aplicar y las condiciones climáticas que deberá soportar.</a:t>
            </a:r>
          </a:p>
          <a:p>
            <a:endParaRPr lang="es-EC" dirty="0"/>
          </a:p>
        </p:txBody>
      </p:sp>
    </p:spTree>
    <p:extLst>
      <p:ext uri="{BB962C8B-B14F-4D97-AF65-F5344CB8AC3E}">
        <p14:creationId xmlns:p14="http://schemas.microsoft.com/office/powerpoint/2010/main" val="578522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453863" y="2875002"/>
            <a:ext cx="7284274" cy="1107996"/>
          </a:xfrm>
          <a:prstGeom prst="rect">
            <a:avLst/>
          </a:prstGeom>
          <a:noFill/>
        </p:spPr>
        <p:txBody>
          <a:bodyPr wrap="square" rtlCol="0">
            <a:spAutoFit/>
          </a:bodyPr>
          <a:lstStyle/>
          <a:p>
            <a:r>
              <a:rPr lang="es-EC" sz="6600" dirty="0"/>
              <a:t>TRABAJOS FUTUROS</a:t>
            </a:r>
            <a:endParaRPr lang="es-EC" dirty="0"/>
          </a:p>
        </p:txBody>
      </p:sp>
    </p:spTree>
    <p:extLst>
      <p:ext uri="{BB962C8B-B14F-4D97-AF65-F5344CB8AC3E}">
        <p14:creationId xmlns:p14="http://schemas.microsoft.com/office/powerpoint/2010/main" val="2387496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DC805E-81A4-4DAD-B794-D26A7D8C2E8D}"/>
              </a:ext>
            </a:extLst>
          </p:cNvPr>
          <p:cNvSpPr>
            <a:spLocks noGrp="1"/>
          </p:cNvSpPr>
          <p:nvPr>
            <p:ph idx="1"/>
          </p:nvPr>
        </p:nvSpPr>
        <p:spPr>
          <a:xfrm>
            <a:off x="838200" y="1253331"/>
            <a:ext cx="10515600" cy="4351338"/>
          </a:xfrm>
        </p:spPr>
        <p:txBody>
          <a:bodyPr/>
          <a:lstStyle/>
          <a:p>
            <a:r>
              <a:rPr lang="es-EC" dirty="0"/>
              <a:t>Una forma alternativa de detección de drones puede ser a partir del sonido que producen las hélices al girar, ya que se podría caracterizar el sonido y de esta forma detectar la presencia de drones, además de ajustar los algoritmos desarrollados para la discriminación de señalas no producidas por drones.</a:t>
            </a:r>
          </a:p>
          <a:p>
            <a:r>
              <a:rPr lang="es-EC" dirty="0"/>
              <a:t>Un próximo trabajo será la sustitución del subsistema de antena; que en nuestro caso lo constituye una antena espiral plana (en la banda de 1 – 18 GHz), un motor de pasos y el sistema de control del motor; por un subsistema de antena inteligente que no requiere de giro </a:t>
            </a:r>
            <a:r>
              <a:rPr lang="es-EC" dirty="0" err="1"/>
              <a:t>mec</a:t>
            </a:r>
            <a:r>
              <a:rPr lang="es-ES_tradnl" dirty="0" err="1"/>
              <a:t>ánico</a:t>
            </a:r>
            <a:r>
              <a:rPr lang="es-ES_tradnl" dirty="0"/>
              <a:t>, sino un giro del lóbulo de irradiación.</a:t>
            </a:r>
            <a:endParaRPr lang="es-EC" dirty="0"/>
          </a:p>
          <a:p>
            <a:endParaRPr lang="es-EC" dirty="0"/>
          </a:p>
        </p:txBody>
      </p:sp>
    </p:spTree>
    <p:extLst>
      <p:ext uri="{BB962C8B-B14F-4D97-AF65-F5344CB8AC3E}">
        <p14:creationId xmlns:p14="http://schemas.microsoft.com/office/powerpoint/2010/main" val="131161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1072" r="1498"/>
          <a:stretch/>
        </p:blipFill>
        <p:spPr>
          <a:xfrm>
            <a:off x="1990165" y="3141681"/>
            <a:ext cx="8175811" cy="2209800"/>
          </a:xfrm>
          <a:prstGeom prst="rect">
            <a:avLst/>
          </a:prstGeom>
        </p:spPr>
      </p:pic>
      <p:pic>
        <p:nvPicPr>
          <p:cNvPr id="3" name="Imagen 2"/>
          <p:cNvPicPr>
            <a:picLocks noChangeAspect="1"/>
          </p:cNvPicPr>
          <p:nvPr/>
        </p:nvPicPr>
        <p:blipFill>
          <a:blip r:embed="rId5"/>
          <a:stretch>
            <a:fillRect/>
          </a:stretch>
        </p:blipFill>
        <p:spPr>
          <a:xfrm>
            <a:off x="1900237" y="1286435"/>
            <a:ext cx="8362950" cy="2133600"/>
          </a:xfrm>
          <a:prstGeom prst="rect">
            <a:avLst/>
          </a:prstGeom>
        </p:spPr>
      </p:pic>
    </p:spTree>
    <p:extLst>
      <p:ext uri="{BB962C8B-B14F-4D97-AF65-F5344CB8AC3E}">
        <p14:creationId xmlns:p14="http://schemas.microsoft.com/office/powerpoint/2010/main" val="232521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428D729D-A4C0-43A4-9E43-F4903DDB7979}"/>
              </a:ext>
            </a:extLst>
          </p:cNvPr>
          <p:cNvGraphicFramePr/>
          <p:nvPr>
            <p:extLst>
              <p:ext uri="{D42A27DB-BD31-4B8C-83A1-F6EECF244321}">
                <p14:modId xmlns:p14="http://schemas.microsoft.com/office/powerpoint/2010/main" val="2109940803"/>
              </p:ext>
            </p:extLst>
          </p:nvPr>
        </p:nvGraphicFramePr>
        <p:xfrm>
          <a:off x="2113023" y="0"/>
          <a:ext cx="8674582" cy="5544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97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descr="C:\Users\Danilo\Documents\inter.png">
            <a:extLst>
              <a:ext uri="{FF2B5EF4-FFF2-40B4-BE49-F238E27FC236}">
                <a16:creationId xmlns:a16="http://schemas.microsoft.com/office/drawing/2014/main" id="{5D66B833-53EB-4CAB-863E-8EDBC5DCFA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67197" y="856048"/>
            <a:ext cx="4507627" cy="3171942"/>
          </a:xfrm>
          <a:prstGeom prst="rect">
            <a:avLst/>
          </a:prstGeom>
          <a:noFill/>
          <a:ln>
            <a:noFill/>
          </a:ln>
        </p:spPr>
      </p:pic>
      <p:sp>
        <p:nvSpPr>
          <p:cNvPr id="2" name="CuadroTexto 1">
            <a:extLst>
              <a:ext uri="{FF2B5EF4-FFF2-40B4-BE49-F238E27FC236}">
                <a16:creationId xmlns:a16="http://schemas.microsoft.com/office/drawing/2014/main" id="{6DD894FC-C23B-4F82-86E3-934F19E1099C}"/>
              </a:ext>
            </a:extLst>
          </p:cNvPr>
          <p:cNvSpPr txBox="1"/>
          <p:nvPr/>
        </p:nvSpPr>
        <p:spPr>
          <a:xfrm>
            <a:off x="519642" y="4514128"/>
            <a:ext cx="4955182" cy="461665"/>
          </a:xfrm>
          <a:prstGeom prst="rect">
            <a:avLst/>
          </a:prstGeom>
          <a:noFill/>
        </p:spPr>
        <p:txBody>
          <a:bodyPr wrap="square" rtlCol="0">
            <a:spAutoFit/>
          </a:bodyPr>
          <a:lstStyle/>
          <a:p>
            <a:pPr algn="ctr"/>
            <a:r>
              <a:rPr lang="es-ES" sz="2400" dirty="0"/>
              <a:t>SOPORTE ELECTRÓNICO</a:t>
            </a:r>
            <a:endParaRPr lang="es-EC" sz="2400" dirty="0"/>
          </a:p>
        </p:txBody>
      </p:sp>
      <p:pic>
        <p:nvPicPr>
          <p:cNvPr id="5" name="Imagen 4" descr="C:\Users\Danilo\Documents\jammer.png">
            <a:extLst>
              <a:ext uri="{FF2B5EF4-FFF2-40B4-BE49-F238E27FC236}">
                <a16:creationId xmlns:a16="http://schemas.microsoft.com/office/drawing/2014/main" id="{9F0D3CDD-8AC3-41A7-A4CA-B4103398DCB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94969" y="1029429"/>
            <a:ext cx="4689663" cy="3287689"/>
          </a:xfrm>
          <a:prstGeom prst="rect">
            <a:avLst/>
          </a:prstGeom>
          <a:noFill/>
          <a:ln>
            <a:noFill/>
          </a:ln>
        </p:spPr>
      </p:pic>
      <p:sp>
        <p:nvSpPr>
          <p:cNvPr id="13" name="CuadroTexto 12">
            <a:extLst>
              <a:ext uri="{FF2B5EF4-FFF2-40B4-BE49-F238E27FC236}">
                <a16:creationId xmlns:a16="http://schemas.microsoft.com/office/drawing/2014/main" id="{E2E5B10F-9B28-4449-A653-A5C80CFCD936}"/>
              </a:ext>
            </a:extLst>
          </p:cNvPr>
          <p:cNvSpPr txBox="1"/>
          <p:nvPr/>
        </p:nvSpPr>
        <p:spPr>
          <a:xfrm>
            <a:off x="6862209" y="4572003"/>
            <a:ext cx="4955182" cy="461665"/>
          </a:xfrm>
          <a:prstGeom prst="rect">
            <a:avLst/>
          </a:prstGeom>
          <a:noFill/>
        </p:spPr>
        <p:txBody>
          <a:bodyPr wrap="square" rtlCol="0">
            <a:spAutoFit/>
          </a:bodyPr>
          <a:lstStyle/>
          <a:p>
            <a:pPr algn="ctr"/>
            <a:r>
              <a:rPr lang="es-ES" sz="2400" dirty="0"/>
              <a:t>ATQUE ELECTRÓNICO</a:t>
            </a:r>
            <a:endParaRPr lang="es-EC" sz="2400" dirty="0"/>
          </a:p>
        </p:txBody>
      </p:sp>
      <p:cxnSp>
        <p:nvCxnSpPr>
          <p:cNvPr id="6" name="Conector recto 5">
            <a:extLst>
              <a:ext uri="{FF2B5EF4-FFF2-40B4-BE49-F238E27FC236}">
                <a16:creationId xmlns:a16="http://schemas.microsoft.com/office/drawing/2014/main" id="{461F86E8-5833-4AD2-8FFC-B12E2DF64A1D}"/>
              </a:ext>
            </a:extLst>
          </p:cNvPr>
          <p:cNvCxnSpPr/>
          <p:nvPr/>
        </p:nvCxnSpPr>
        <p:spPr>
          <a:xfrm>
            <a:off x="5949390" y="370390"/>
            <a:ext cx="0" cy="5578997"/>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Conector recto 18">
            <a:extLst>
              <a:ext uri="{FF2B5EF4-FFF2-40B4-BE49-F238E27FC236}">
                <a16:creationId xmlns:a16="http://schemas.microsoft.com/office/drawing/2014/main" id="{AFF1D928-80E3-4A12-B098-F60520277332}"/>
              </a:ext>
            </a:extLst>
          </p:cNvPr>
          <p:cNvCxnSpPr/>
          <p:nvPr/>
        </p:nvCxnSpPr>
        <p:spPr>
          <a:xfrm>
            <a:off x="6101790" y="372315"/>
            <a:ext cx="0" cy="557899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9743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B5DA84E0-7307-46EF-924F-014A44AF5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777" y="928010"/>
            <a:ext cx="4409955" cy="44099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2731621F-2FE5-4688-A8AA-5E319355DB93}"/>
              </a:ext>
            </a:extLst>
          </p:cNvPr>
          <p:cNvGraphicFramePr/>
          <p:nvPr>
            <p:extLst>
              <p:ext uri="{D42A27DB-BD31-4B8C-83A1-F6EECF244321}">
                <p14:modId xmlns:p14="http://schemas.microsoft.com/office/powerpoint/2010/main" val="1967628242"/>
              </p:ext>
            </p:extLst>
          </p:nvPr>
        </p:nvGraphicFramePr>
        <p:xfrm>
          <a:off x="5283843" y="928010"/>
          <a:ext cx="6591139" cy="41822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575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4086345" y="2875002"/>
            <a:ext cx="4019310" cy="1107996"/>
          </a:xfrm>
          <a:prstGeom prst="rect">
            <a:avLst/>
          </a:prstGeom>
          <a:noFill/>
        </p:spPr>
        <p:txBody>
          <a:bodyPr wrap="square" rtlCol="0">
            <a:spAutoFit/>
          </a:bodyPr>
          <a:lstStyle/>
          <a:p>
            <a:r>
              <a:rPr lang="es-EC" sz="6600" dirty="0"/>
              <a:t>OBJETIVOS</a:t>
            </a:r>
            <a:endParaRPr lang="es-EC" dirty="0"/>
          </a:p>
        </p:txBody>
      </p:sp>
    </p:spTree>
    <p:extLst>
      <p:ext uri="{BB962C8B-B14F-4D97-AF65-F5344CB8AC3E}">
        <p14:creationId xmlns:p14="http://schemas.microsoft.com/office/powerpoint/2010/main" val="318227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5DFE21C-C533-42A8-A9EA-9F6C6C817132}"/>
              </a:ext>
            </a:extLst>
          </p:cNvPr>
          <p:cNvGraphicFramePr/>
          <p:nvPr>
            <p:extLst>
              <p:ext uri="{D42A27DB-BD31-4B8C-83A1-F6EECF244321}">
                <p14:modId xmlns:p14="http://schemas.microsoft.com/office/powerpoint/2010/main" val="660916000"/>
              </p:ext>
            </p:extLst>
          </p:nvPr>
        </p:nvGraphicFramePr>
        <p:xfrm>
          <a:off x="800013" y="946211"/>
          <a:ext cx="11391987" cy="5126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43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774306" y="2875002"/>
            <a:ext cx="6643387" cy="1107996"/>
          </a:xfrm>
          <a:prstGeom prst="rect">
            <a:avLst/>
          </a:prstGeom>
          <a:noFill/>
        </p:spPr>
        <p:txBody>
          <a:bodyPr wrap="square" rtlCol="0">
            <a:spAutoFit/>
          </a:bodyPr>
          <a:lstStyle/>
          <a:p>
            <a:r>
              <a:rPr lang="es-EC" sz="6600" dirty="0"/>
              <a:t>IMPLEMENTACIÓN</a:t>
            </a:r>
            <a:endParaRPr lang="es-EC" dirty="0"/>
          </a:p>
        </p:txBody>
      </p:sp>
    </p:spTree>
    <p:extLst>
      <p:ext uri="{BB962C8B-B14F-4D97-AF65-F5344CB8AC3E}">
        <p14:creationId xmlns:p14="http://schemas.microsoft.com/office/powerpoint/2010/main" val="6859902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Ponce_Ulloa.pptx" id="{0AC3D539-3EE3-45D2-9633-6854794D236A}" vid="{240F8E96-EA0D-488C-ADA7-A3950BFE49C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1443</Words>
  <Application>Microsoft Office PowerPoint</Application>
  <PresentationFormat>Panorámica</PresentationFormat>
  <Paragraphs>194</Paragraphs>
  <Slides>35</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Calibri Light</vt:lpstr>
      <vt:lpstr>Cambria Math</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 Mecánico</vt:lpstr>
      <vt:lpstr>Receptor digital de banda ancha</vt:lpstr>
      <vt:lpstr>Sistema de Monitoreo, Recepción y Localización.</vt:lpstr>
      <vt:lpstr>Presentación de PowerPoint</vt:lpstr>
      <vt:lpstr>Escenario de pruebas</vt:lpstr>
      <vt:lpstr>Gráficas de frecuencia.</vt:lpstr>
      <vt:lpstr>Estimación del ángulo de arribo</vt:lpstr>
      <vt:lpstr>Presentación de PowerPoint</vt:lpstr>
      <vt:lpstr>Presentación de PowerPoint</vt:lpstr>
      <vt:lpstr>Presentación de PowerPoint</vt:lpstr>
      <vt:lpstr>Presentación de PowerPoint</vt:lpstr>
      <vt:lpstr>Presentación de PowerPoint</vt:lpstr>
      <vt:lpstr>Cálculo de la distancia aproximada.</vt:lpstr>
      <vt:lpstr>Modelo de propagación.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Ponce Constante</dc:creator>
  <cp:lastModifiedBy>Andrés .</cp:lastModifiedBy>
  <cp:revision>35</cp:revision>
  <dcterms:created xsi:type="dcterms:W3CDTF">2019-07-06T16:46:38Z</dcterms:created>
  <dcterms:modified xsi:type="dcterms:W3CDTF">2019-07-08T06:34:54Z</dcterms:modified>
</cp:coreProperties>
</file>